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h756cdc67851319f9_1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h756cdc67851319f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h79704892d1f31182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h79704892d1f3118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h4a022863fd3f92d5_3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h4a022863fd3f92d5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h4a022863fd3f92d5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h4a022863fd3f92d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h3fadc11c3da6ffaf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h3fadc11c3da6ffa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958509f5f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f958509f5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h1deee7431c24acc7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h1deee7431c24ac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h27a4dee8fa82f422_4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h27a4dee8fa82f422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8b97fd0694_4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8b97fd0694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h756cdc67851319f9_8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h756cdc67851319f9_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h756cdc67851319f9_12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h756cdc67851319f9_1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bcb0d4ec6c_0_1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bcb0d4ec6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f6eed1d67c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f6eed1d67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f784aae3d6_1_1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f784aae3d6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f5edda3bed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f5edda3b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7b2a65649c_7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7b2a65649c_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5985b03397_5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5985b03397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f972eb8419_3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f972eb8419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958509f5f_0_11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f958509f5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h310cdaaa3123780a_1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h310cdaaa3123780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f958509f5f_0_15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f958509f5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f94976ffb5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f94976ffb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82c6cc3a2_0_0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f82c6cc3a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958509f5f_0_7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f958509f5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ad7ebc7835_1_1:notes"/>
          <p:cNvSpPr/>
          <p:nvPr>
            <p:ph idx="2" type="sldImg"/>
          </p:nvPr>
        </p:nvSpPr>
        <p:spPr>
          <a:xfrm>
            <a:off x="381328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2ad7ebc7835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4286250" y="0"/>
            <a:ext cx="726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44250" y="1403850"/>
            <a:ext cx="8455800" cy="21471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44250" y="3550650"/>
            <a:ext cx="4910700" cy="577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4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44250" y="1403850"/>
            <a:ext cx="8455800" cy="21471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234075"/>
            <a:ext cx="8520300" cy="33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234050"/>
            <a:ext cx="3999600" cy="33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234050"/>
            <a:ext cx="3999600" cy="33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3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3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6184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999925"/>
            <a:ext cx="8520300" cy="214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228425"/>
            <a:ext cx="85203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ctrTitle"/>
          </p:nvPr>
        </p:nvSpPr>
        <p:spPr>
          <a:xfrm>
            <a:off x="4155425" y="1966900"/>
            <a:ext cx="42750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hasCustomPrompt="1" idx="2" type="title"/>
          </p:nvPr>
        </p:nvSpPr>
        <p:spPr>
          <a:xfrm>
            <a:off x="2319727" y="1966888"/>
            <a:ext cx="14610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/>
          <p:nvPr>
            <p:ph idx="3" type="ctrTitle"/>
          </p:nvPr>
        </p:nvSpPr>
        <p:spPr>
          <a:xfrm>
            <a:off x="4155425" y="2632150"/>
            <a:ext cx="42750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/>
        </p:txBody>
      </p:sp>
      <p:sp>
        <p:nvSpPr>
          <p:cNvPr id="58" name="Google Shape;58;p13"/>
          <p:cNvSpPr txBox="1"/>
          <p:nvPr>
            <p:ph hasCustomPrompt="1" idx="4" type="title"/>
          </p:nvPr>
        </p:nvSpPr>
        <p:spPr>
          <a:xfrm>
            <a:off x="2319727" y="2632138"/>
            <a:ext cx="14610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/>
          <p:nvPr>
            <p:ph idx="5" type="ctrTitle"/>
          </p:nvPr>
        </p:nvSpPr>
        <p:spPr>
          <a:xfrm>
            <a:off x="4155425" y="3297400"/>
            <a:ext cx="42750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/>
        </p:txBody>
      </p:sp>
      <p:sp>
        <p:nvSpPr>
          <p:cNvPr id="60" name="Google Shape;60;p13"/>
          <p:cNvSpPr txBox="1"/>
          <p:nvPr>
            <p:ph hasCustomPrompt="1" idx="6" type="title"/>
          </p:nvPr>
        </p:nvSpPr>
        <p:spPr>
          <a:xfrm>
            <a:off x="2319727" y="3297388"/>
            <a:ext cx="14610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/>
          <p:nvPr>
            <p:ph idx="7" type="ctrTitle"/>
          </p:nvPr>
        </p:nvSpPr>
        <p:spPr>
          <a:xfrm>
            <a:off x="4155425" y="3962650"/>
            <a:ext cx="42750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/>
        </p:txBody>
      </p:sp>
      <p:sp>
        <p:nvSpPr>
          <p:cNvPr id="62" name="Google Shape;62;p13"/>
          <p:cNvSpPr txBox="1"/>
          <p:nvPr>
            <p:ph hasCustomPrompt="1" idx="8" type="title"/>
          </p:nvPr>
        </p:nvSpPr>
        <p:spPr>
          <a:xfrm>
            <a:off x="2319727" y="3962638"/>
            <a:ext cx="1461000" cy="577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/>
          <p:nvPr>
            <p:ph idx="9" type="ctrTitle"/>
          </p:nvPr>
        </p:nvSpPr>
        <p:spPr>
          <a:xfrm>
            <a:off x="4155425" y="1184800"/>
            <a:ext cx="38889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Barlow Condensed"/>
              <a:buNone/>
              <a:defRPr sz="3600">
                <a:solidFill>
                  <a:schemeClr val="accent4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/>
        </p:txBody>
      </p:sp>
      <p:grpSp>
        <p:nvGrpSpPr>
          <p:cNvPr id="64" name="Google Shape;64;p13"/>
          <p:cNvGrpSpPr/>
          <p:nvPr/>
        </p:nvGrpSpPr>
        <p:grpSpPr>
          <a:xfrm rot="-5400000">
            <a:off x="286059" y="3659330"/>
            <a:ext cx="1209907" cy="1782035"/>
            <a:chOff x="700771" y="-227337"/>
            <a:chExt cx="1458774" cy="2138784"/>
          </a:xfrm>
        </p:grpSpPr>
        <p:sp>
          <p:nvSpPr>
            <p:cNvPr id="65" name="Google Shape;65;p13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rect b="b" l="l" r="r" t="t"/>
              <a:pathLst>
                <a:path extrusionOk="0" h="31823" w="27521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rect b="b" l="l" r="r" t="t"/>
              <a:pathLst>
                <a:path extrusionOk="0" h="31958" w="27521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rect b="b" l="l" r="r" t="t"/>
              <a:pathLst>
                <a:path extrusionOk="0" h="31824" w="27521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rect b="b" l="l" r="r" t="t"/>
              <a:pathLst>
                <a:path extrusionOk="0" h="47669" w="27787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rect b="b" l="l" r="r" t="t"/>
              <a:pathLst>
                <a:path extrusionOk="0" h="31823" w="27521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rect b="b" l="l" r="r" t="t"/>
              <a:pathLst>
                <a:path extrusionOk="0" h="31958" w="27654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rect b="b" l="l" r="r" t="t"/>
              <a:pathLst>
                <a:path extrusionOk="0" h="31823" w="27654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rect b="b" l="l" r="r" t="t"/>
              <a:pathLst>
                <a:path extrusionOk="0" h="31958" w="27521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rect b="b" l="l" r="r" t="t"/>
              <a:pathLst>
                <a:path extrusionOk="0" h="31824" w="2752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rect b="b" l="l" r="r" t="t"/>
              <a:pathLst>
                <a:path extrusionOk="0" h="14878" w="1291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rect b="b" l="l" r="r" t="t"/>
              <a:pathLst>
                <a:path extrusionOk="0" h="10175" w="874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rect b="b" l="l" r="r" t="t"/>
              <a:pathLst>
                <a:path extrusionOk="0" h="47669" w="27654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rect b="b" l="l" r="r" t="t"/>
              <a:pathLst>
                <a:path extrusionOk="0" h="31824" w="27654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rect b="b" l="l" r="r" t="t"/>
              <a:pathLst>
                <a:path extrusionOk="0" h="31824" w="2752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rect b="b" l="l" r="r" t="t"/>
              <a:pathLst>
                <a:path extrusionOk="0" h="31824" w="27521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rect b="b" l="l" r="r" t="t"/>
              <a:pathLst>
                <a:path extrusionOk="0" h="63647" w="27654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rect b="b" l="l" r="r" t="t"/>
              <a:pathLst>
                <a:path extrusionOk="0" h="31823" w="27654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rect b="b" l="l" r="r" t="t"/>
              <a:pathLst>
                <a:path extrusionOk="0" h="63646" w="27654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3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rect b="b" l="l" r="r" t="t"/>
              <a:pathLst>
                <a:path extrusionOk="0" h="47802" w="55174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" name="Google Shape;84;p13"/>
          <p:cNvGrpSpPr/>
          <p:nvPr/>
        </p:nvGrpSpPr>
        <p:grpSpPr>
          <a:xfrm rot="5400000">
            <a:off x="7613820" y="-692278"/>
            <a:ext cx="877851" cy="2209091"/>
            <a:chOff x="-26858" y="-227337"/>
            <a:chExt cx="1093215" cy="2757917"/>
          </a:xfrm>
        </p:grpSpPr>
        <p:sp>
          <p:nvSpPr>
            <p:cNvPr id="85" name="Google Shape;85;p1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rect b="b" l="l" r="r" t="t"/>
              <a:pathLst>
                <a:path extrusionOk="0" h="31823" w="27654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rect b="b" l="l" r="r" t="t"/>
              <a:pathLst>
                <a:path extrusionOk="0" h="31958" w="27654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rect b="b" l="l" r="r" t="t"/>
              <a:pathLst>
                <a:path extrusionOk="0" h="31824" w="27654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3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rect b="b" l="l" r="r" t="t"/>
              <a:pathLst>
                <a:path extrusionOk="0" h="47802" w="27654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rect b="b" l="l" r="r" t="t"/>
              <a:pathLst>
                <a:path extrusionOk="0" h="47802" w="27654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rect b="b" l="l" r="r" t="t"/>
              <a:pathLst>
                <a:path extrusionOk="0" h="31824" w="27521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rect b="b" l="l" r="r" t="t"/>
              <a:pathLst>
                <a:path extrusionOk="0" h="31823" w="27654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rect b="b" l="l" r="r" t="t"/>
              <a:pathLst>
                <a:path extrusionOk="0" h="31823" w="27654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rect b="b" l="l" r="r" t="t"/>
              <a:pathLst>
                <a:path extrusionOk="0" h="31958" w="27654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3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rect b="b" l="l" r="r" t="t"/>
              <a:pathLst>
                <a:path extrusionOk="0" h="31958" w="27521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3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rect b="b" l="l" r="r" t="t"/>
              <a:pathLst>
                <a:path extrusionOk="0" h="31823" w="27521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rect b="b" l="l" r="r" t="t"/>
              <a:pathLst>
                <a:path extrusionOk="0" h="31958" w="27654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3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rect b="b" l="l" r="r" t="t"/>
              <a:pathLst>
                <a:path extrusionOk="0" h="31823" w="27521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3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rect b="b" l="l" r="r" t="t"/>
              <a:pathLst>
                <a:path extrusionOk="0" h="47669" w="27521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3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rect b="b" l="l" r="r" t="t"/>
              <a:pathLst>
                <a:path extrusionOk="0" h="9174" w="804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rect b="b" l="l" r="r" t="t"/>
              <a:pathLst>
                <a:path extrusionOk="0" h="31857" w="27521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rect b="b" l="l" r="r" t="t"/>
              <a:pathLst>
                <a:path extrusionOk="0" h="31824" w="55041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rect b="b" l="l" r="r" t="t"/>
              <a:pathLst>
                <a:path extrusionOk="0" h="47802" w="27521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3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rect b="b" l="l" r="r" t="t"/>
              <a:pathLst>
                <a:path extrusionOk="0" h="31823" w="27521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rect b="b" l="l" r="r" t="t"/>
              <a:pathLst>
                <a:path extrusionOk="0" h="31823" w="27654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rect b="b" l="l" r="r" t="t"/>
              <a:pathLst>
                <a:path extrusionOk="0" h="31958" w="27654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3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rect b="b" l="l" r="r" t="t"/>
              <a:pathLst>
                <a:path extrusionOk="0" h="47802" w="55041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34075"/>
            <a:ext cx="8520300" cy="33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sz="1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9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>
    <mc:Choice Requires="p14">
      <p:transition spd="slow" p14:dur="25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93F35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4" title="Fall Basha Sl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088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0015B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9688" y="152400"/>
            <a:ext cx="374463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9744C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2250" y="152400"/>
            <a:ext cx="3899492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492B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7713" y="152400"/>
            <a:ext cx="3728575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CD0B5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8" title="Dunkin Donut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2875" y="152400"/>
            <a:ext cx="64516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5818E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9" title="AP DATES 202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725" y="152400"/>
            <a:ext cx="6260553" cy="4838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A4C32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4225" y="152400"/>
            <a:ext cx="415559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4F5C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63" y="1756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66666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8100" y="152400"/>
            <a:ext cx="692781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7988" y="152400"/>
            <a:ext cx="362801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4587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4" title="Seal of Civics Literacy.jpg"/>
          <p:cNvPicPr preferRelativeResize="0"/>
          <p:nvPr/>
        </p:nvPicPr>
        <p:blipFill rotWithShape="1">
          <a:blip r:embed="rId3">
            <a:alphaModFix/>
          </a:blip>
          <a:srcRect b="1059" l="0" r="0" t="0"/>
          <a:stretch/>
        </p:blipFill>
        <p:spPr>
          <a:xfrm>
            <a:off x="942100" y="152400"/>
            <a:ext cx="7259802" cy="478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6663F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5" title="No Food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25" y="152400"/>
            <a:ext cx="64516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34343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0413" y="152400"/>
            <a:ext cx="6263178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E8952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61950"/>
            <a:ext cx="8839201" cy="441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8A146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8" title="Lunch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750" y="152400"/>
            <a:ext cx="6260553" cy="4838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9" title="IC Absenc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2675" y="183875"/>
            <a:ext cx="7398625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0" title="Eyeglass donation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750" y="152400"/>
            <a:ext cx="6260553" cy="48386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1" title="Senior Dates 2027 (3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1725" y="152400"/>
            <a:ext cx="6260553" cy="4838697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1"/>
          <p:cNvSpPr/>
          <p:nvPr/>
        </p:nvSpPr>
        <p:spPr>
          <a:xfrm>
            <a:off x="1794775" y="1254925"/>
            <a:ext cx="2046600" cy="15219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98" name="Google Shape;198;p31"/>
          <p:cNvSpPr/>
          <p:nvPr/>
        </p:nvSpPr>
        <p:spPr>
          <a:xfrm>
            <a:off x="3521700" y="1254925"/>
            <a:ext cx="2046600" cy="15219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99" name="Google Shape;199;p31"/>
          <p:cNvSpPr/>
          <p:nvPr/>
        </p:nvSpPr>
        <p:spPr>
          <a:xfrm>
            <a:off x="5295300" y="1254925"/>
            <a:ext cx="2046600" cy="1521900"/>
          </a:xfrm>
          <a:prstGeom prst="mathMultiply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44393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6913" y="152400"/>
            <a:ext cx="3850214" cy="4838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5" name="Google Shape;205;p32"/>
          <p:cNvCxnSpPr/>
          <p:nvPr/>
        </p:nvCxnSpPr>
        <p:spPr>
          <a:xfrm flipH="1" rot="10800000">
            <a:off x="2861975" y="3837475"/>
            <a:ext cx="1224600" cy="2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32"/>
          <p:cNvCxnSpPr/>
          <p:nvPr/>
        </p:nvCxnSpPr>
        <p:spPr>
          <a:xfrm flipH="1" rot="10800000">
            <a:off x="2861975" y="4064950"/>
            <a:ext cx="1434600" cy="1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" name="Google Shape;207;p32"/>
          <p:cNvCxnSpPr/>
          <p:nvPr/>
        </p:nvCxnSpPr>
        <p:spPr>
          <a:xfrm flipH="1" rot="10800000">
            <a:off x="2861975" y="4298125"/>
            <a:ext cx="1557000" cy="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" name="Google Shape;208;p32"/>
          <p:cNvCxnSpPr/>
          <p:nvPr/>
        </p:nvCxnSpPr>
        <p:spPr>
          <a:xfrm flipH="1" rot="10800000">
            <a:off x="2861975" y="4520500"/>
            <a:ext cx="1434600" cy="1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3" title="October SOM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25" y="152400"/>
            <a:ext cx="64516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99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700" y="337672"/>
            <a:ext cx="4161900" cy="452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3625" y="344216"/>
            <a:ext cx="3840625" cy="452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1613" y="152400"/>
            <a:ext cx="388081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B0290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5063" y="152400"/>
            <a:ext cx="373386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D6438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113" y="152400"/>
            <a:ext cx="725982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7D67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881" y="156298"/>
            <a:ext cx="2276522" cy="1568278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8"/>
          <p:cNvSpPr txBox="1"/>
          <p:nvPr/>
        </p:nvSpPr>
        <p:spPr>
          <a:xfrm>
            <a:off x="2828125" y="278650"/>
            <a:ext cx="60216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dk2"/>
                </a:solidFill>
                <a:latin typeface="Spicy Rice"/>
                <a:ea typeface="Spicy Rice"/>
                <a:cs typeface="Spicy Rice"/>
                <a:sym typeface="Spicy Rice"/>
              </a:rPr>
              <a:t>New Library rules for the new year!</a:t>
            </a:r>
            <a:endParaRPr sz="3700">
              <a:solidFill>
                <a:schemeClr val="dk2"/>
              </a:solidFill>
              <a:latin typeface="Spicy Rice"/>
              <a:ea typeface="Spicy Rice"/>
              <a:cs typeface="Spicy Rice"/>
              <a:sym typeface="Spicy Rice"/>
            </a:endParaRPr>
          </a:p>
        </p:txBody>
      </p:sp>
      <p:sp>
        <p:nvSpPr>
          <p:cNvPr id="241" name="Google Shape;241;p38"/>
          <p:cNvSpPr txBox="1"/>
          <p:nvPr/>
        </p:nvSpPr>
        <p:spPr>
          <a:xfrm>
            <a:off x="2962403" y="1770902"/>
            <a:ext cx="53043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No FOOD or DRINK.</a:t>
            </a:r>
            <a:endParaRPr b="1"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No rough play.</a:t>
            </a:r>
            <a:endParaRPr b="1"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No inappropriate language.</a:t>
            </a:r>
            <a:endParaRPr b="1"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Water is acceptable. </a:t>
            </a:r>
            <a:endParaRPr b="1"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Please keep the library clean.</a:t>
            </a:r>
            <a:endParaRPr b="1" sz="28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42" name="Google Shape;242;p38"/>
          <p:cNvSpPr txBox="1"/>
          <p:nvPr/>
        </p:nvSpPr>
        <p:spPr>
          <a:xfrm>
            <a:off x="507907" y="4170544"/>
            <a:ext cx="81282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chemeClr val="dk2"/>
                </a:solidFill>
                <a:latin typeface="Ranchers"/>
                <a:ea typeface="Ranchers"/>
                <a:cs typeface="Ranchers"/>
                <a:sym typeface="Ranchers"/>
              </a:rPr>
              <a:t>Stay awesome and respect the space!</a:t>
            </a:r>
            <a:endParaRPr sz="4100">
              <a:solidFill>
                <a:schemeClr val="dk2"/>
              </a:solidFill>
              <a:latin typeface="Ranchers"/>
              <a:ea typeface="Ranchers"/>
              <a:cs typeface="Ranchers"/>
              <a:sym typeface="Rancher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