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7010400" cy="9296400"/>
  <p:embeddedFontLst>
    <p:embeddedFont>
      <p:font typeface="Playfair Display"/>
      <p:regular r:id="rId11"/>
      <p:bold r:id="rId12"/>
      <p:italic r:id="rId13"/>
      <p:boldItalic r:id="rId14"/>
    </p:embeddedFont>
    <p:embeddedFont>
      <p:font typeface="Noto Sans Symbols"/>
      <p:regular r:id="rId15"/>
      <p:bold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jnZNVLkuGX0dVotn1Z6+ZnogcNx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fairDisplay-regular.fntdata"/><Relationship Id="rId10" Type="http://schemas.openxmlformats.org/officeDocument/2006/relationships/slide" Target="slides/slide6.xml"/><Relationship Id="rId13" Type="http://schemas.openxmlformats.org/officeDocument/2006/relationships/font" Target="fonts/PlayfairDisplay-italic.fntdata"/><Relationship Id="rId12" Type="http://schemas.openxmlformats.org/officeDocument/2006/relationships/font" Target="fonts/PlayfairDisplay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NotoSansSymbols-regular.fntdata"/><Relationship Id="rId14" Type="http://schemas.openxmlformats.org/officeDocument/2006/relationships/font" Target="fonts/PlayfairDisplay-boldItalic.fntdata"/><Relationship Id="rId17" Type="http://customschemas.google.com/relationships/presentationmetadata" Target="metadata"/><Relationship Id="rId16" Type="http://schemas.openxmlformats.org/officeDocument/2006/relationships/font" Target="fonts/NotoSansSymbols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70938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h73d24de7c69810b9_1_1:notes"/>
          <p:cNvSpPr/>
          <p:nvPr>
            <p:ph idx="2" type="sldImg"/>
          </p:nvPr>
        </p:nvSpPr>
        <p:spPr>
          <a:xfrm>
            <a:off x="7175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h73d24de7c69810b9_1_1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h73d24de7c69810b9_1_1:notes"/>
          <p:cNvSpPr txBox="1"/>
          <p:nvPr>
            <p:ph idx="12" type="sldNum"/>
          </p:nvPr>
        </p:nvSpPr>
        <p:spPr>
          <a:xfrm>
            <a:off x="3970938" y="8829967"/>
            <a:ext cx="3037800" cy="466500"/>
          </a:xfrm>
          <a:prstGeom prst="rect">
            <a:avLst/>
          </a:prstGeom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f50a8179cd_0_14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2" name="Google Shape;152;gf50a8179cd_0_14:notes"/>
          <p:cNvSpPr/>
          <p:nvPr>
            <p:ph idx="2" type="sldImg"/>
          </p:nvPr>
        </p:nvSpPr>
        <p:spPr>
          <a:xfrm>
            <a:off x="7175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f50a8179cd_0_0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7" name="Google Shape;157;gf50a8179cd_0_0:notes"/>
          <p:cNvSpPr/>
          <p:nvPr>
            <p:ph idx="2" type="sldImg"/>
          </p:nvPr>
        </p:nvSpPr>
        <p:spPr>
          <a:xfrm>
            <a:off x="7175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f50a8179cd_0_26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3" name="Google Shape;163;gf50a8179cd_0_26:notes"/>
          <p:cNvSpPr/>
          <p:nvPr>
            <p:ph idx="2" type="sldImg"/>
          </p:nvPr>
        </p:nvSpPr>
        <p:spPr>
          <a:xfrm>
            <a:off x="7175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f50a8179cd_0_32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9" name="Google Shape;169;gf50a8179cd_0_32:notes"/>
          <p:cNvSpPr/>
          <p:nvPr>
            <p:ph idx="2" type="sldImg"/>
          </p:nvPr>
        </p:nvSpPr>
        <p:spPr>
          <a:xfrm>
            <a:off x="7175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h73d24de7c69810b9_1_7:notes"/>
          <p:cNvSpPr/>
          <p:nvPr>
            <p:ph idx="2" type="sldImg"/>
          </p:nvPr>
        </p:nvSpPr>
        <p:spPr>
          <a:xfrm>
            <a:off x="7175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h73d24de7c69810b9_1_7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h73d24de7c69810b9_1_7:notes"/>
          <p:cNvSpPr txBox="1"/>
          <p:nvPr>
            <p:ph idx="12" type="sldNum"/>
          </p:nvPr>
        </p:nvSpPr>
        <p:spPr>
          <a:xfrm>
            <a:off x="3970938" y="8829967"/>
            <a:ext cx="3037800" cy="466500"/>
          </a:xfrm>
          <a:prstGeom prst="rect">
            <a:avLst/>
          </a:prstGeom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/>
          <p:nvPr>
            <p:ph type="title"/>
          </p:nvPr>
        </p:nvSpPr>
        <p:spPr>
          <a:xfrm>
            <a:off x="677334" y="609600"/>
            <a:ext cx="8596800" cy="13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677334" y="2160589"/>
            <a:ext cx="8596800" cy="38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0" type="dt"/>
          </p:nvPr>
        </p:nvSpPr>
        <p:spPr>
          <a:xfrm>
            <a:off x="7205133" y="6041362"/>
            <a:ext cx="912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8590663" y="6041362"/>
            <a:ext cx="683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oogle Shape;33;p5"/>
          <p:cNvGrpSpPr/>
          <p:nvPr/>
        </p:nvGrpSpPr>
        <p:grpSpPr>
          <a:xfrm>
            <a:off x="0" y="-8467"/>
            <a:ext cx="12192133" cy="6866580"/>
            <a:chOff x="0" y="-8467"/>
            <a:chExt cx="12192133" cy="6866580"/>
          </a:xfrm>
        </p:grpSpPr>
        <p:sp>
          <p:nvSpPr>
            <p:cNvPr id="34" name="Google Shape;34;p5"/>
            <p:cNvSpPr/>
            <p:nvPr/>
          </p:nvSpPr>
          <p:spPr>
            <a:xfrm>
              <a:off x="0" y="-7862"/>
              <a:ext cx="863600" cy="5698067"/>
            </a:xfrm>
            <a:custGeom>
              <a:rect b="b" l="l" r="r" t="t"/>
              <a:pathLst>
                <a:path extrusionOk="0" h="5698067" w="863600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69410"/>
              </a:schemeClr>
            </a:solidFill>
            <a:ln>
              <a:noFill/>
            </a:ln>
          </p:spPr>
        </p:sp>
        <p:cxnSp>
          <p:nvCxnSpPr>
            <p:cNvPr id="35" name="Google Shape;35;p5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6941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6" name="Google Shape;36;p5"/>
            <p:cNvCxnSpPr/>
            <p:nvPr/>
          </p:nvCxnSpPr>
          <p:spPr>
            <a:xfrm flipH="1">
              <a:off x="7425125" y="3681413"/>
              <a:ext cx="4763700" cy="3176700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6941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37" name="Google Shape;37;p5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5290"/>
              </a:schemeClr>
            </a:solidFill>
            <a:ln>
              <a:noFill/>
            </a:ln>
          </p:spPr>
        </p:sp>
        <p:sp>
          <p:nvSpPr>
            <p:cNvPr id="38" name="Google Shape;38;p5"/>
            <p:cNvSpPr/>
            <p:nvPr/>
          </p:nvSpPr>
          <p:spPr>
            <a:xfrm>
              <a:off x="9603442" y="-8467"/>
              <a:ext cx="258617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39" name="Google Shape;39;p5"/>
            <p:cNvSpPr/>
            <p:nvPr/>
          </p:nvSpPr>
          <p:spPr>
            <a:xfrm>
              <a:off x="8932333" y="3048000"/>
              <a:ext cx="3259800" cy="3810000"/>
            </a:xfrm>
            <a:prstGeom prst="triangle">
              <a:avLst>
                <a:gd fmla="val 100000" name="adj"/>
              </a:avLst>
            </a:prstGeom>
            <a:solidFill>
              <a:srgbClr val="16B0E3">
                <a:alpha val="654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5"/>
            <p:cNvSpPr/>
            <p:nvPr/>
          </p:nvSpPr>
          <p:spPr>
            <a:xfrm>
              <a:off x="9334500" y="-8467"/>
              <a:ext cx="2850868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B0E3">
                <a:alpha val="49410"/>
              </a:srgbClr>
            </a:solidFill>
            <a:ln>
              <a:noFill/>
            </a:ln>
          </p:spPr>
        </p:sp>
        <p:sp>
          <p:nvSpPr>
            <p:cNvPr id="41" name="Google Shape;41;p5"/>
            <p:cNvSpPr/>
            <p:nvPr/>
          </p:nvSpPr>
          <p:spPr>
            <a:xfrm>
              <a:off x="10898730" y="-8467"/>
              <a:ext cx="1290094" cy="6858000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69410"/>
              </a:schemeClr>
            </a:solidFill>
            <a:ln>
              <a:noFill/>
            </a:ln>
          </p:spPr>
        </p:sp>
        <p:sp>
          <p:nvSpPr>
            <p:cNvPr id="42" name="Google Shape;42;p5"/>
            <p:cNvSpPr/>
            <p:nvPr/>
          </p:nvSpPr>
          <p:spPr>
            <a:xfrm>
              <a:off x="10938999" y="-8467"/>
              <a:ext cx="1249825" cy="6858000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6292">
                <a:alpha val="80000"/>
              </a:srgbClr>
            </a:solidFill>
            <a:ln>
              <a:noFill/>
            </a:ln>
          </p:spPr>
        </p:sp>
        <p:sp>
          <p:nvSpPr>
            <p:cNvPr id="43" name="Google Shape;43;p5"/>
            <p:cNvSpPr/>
            <p:nvPr/>
          </p:nvSpPr>
          <p:spPr>
            <a:xfrm>
              <a:off x="10371666" y="3589867"/>
              <a:ext cx="1817100" cy="3268200"/>
            </a:xfrm>
            <a:prstGeom prst="triangle">
              <a:avLst>
                <a:gd fmla="val 100000" name="adj"/>
              </a:avLst>
            </a:prstGeom>
            <a:solidFill>
              <a:srgbClr val="16B0E3">
                <a:alpha val="654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4" name="Google Shape;44;p5"/>
          <p:cNvSpPr txBox="1"/>
          <p:nvPr>
            <p:ph type="ctrTitle"/>
          </p:nvPr>
        </p:nvSpPr>
        <p:spPr>
          <a:xfrm>
            <a:off x="1507067" y="2404534"/>
            <a:ext cx="7767000" cy="1646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 sz="54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5"/>
          <p:cNvSpPr txBox="1"/>
          <p:nvPr>
            <p:ph idx="1" type="subTitle"/>
          </p:nvPr>
        </p:nvSpPr>
        <p:spPr>
          <a:xfrm>
            <a:off x="1507067" y="4050833"/>
            <a:ext cx="776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7F7F7F"/>
                </a:solidFill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6" name="Google Shape;46;p5"/>
          <p:cNvSpPr txBox="1"/>
          <p:nvPr>
            <p:ph idx="10" type="dt"/>
          </p:nvPr>
        </p:nvSpPr>
        <p:spPr>
          <a:xfrm>
            <a:off x="7205133" y="6041362"/>
            <a:ext cx="912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5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5"/>
          <p:cNvSpPr txBox="1"/>
          <p:nvPr>
            <p:ph idx="12" type="sldNum"/>
          </p:nvPr>
        </p:nvSpPr>
        <p:spPr>
          <a:xfrm>
            <a:off x="8590663" y="6041362"/>
            <a:ext cx="683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"/>
          <p:cNvSpPr txBox="1"/>
          <p:nvPr>
            <p:ph type="title"/>
          </p:nvPr>
        </p:nvSpPr>
        <p:spPr>
          <a:xfrm>
            <a:off x="677335" y="2700867"/>
            <a:ext cx="8596800" cy="182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  <a:defRPr b="0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6"/>
          <p:cNvSpPr txBox="1"/>
          <p:nvPr>
            <p:ph idx="1" type="body"/>
          </p:nvPr>
        </p:nvSpPr>
        <p:spPr>
          <a:xfrm>
            <a:off x="677335" y="4527448"/>
            <a:ext cx="8596800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2" name="Google Shape;52;p6"/>
          <p:cNvSpPr txBox="1"/>
          <p:nvPr>
            <p:ph idx="10" type="dt"/>
          </p:nvPr>
        </p:nvSpPr>
        <p:spPr>
          <a:xfrm>
            <a:off x="7205133" y="6041362"/>
            <a:ext cx="912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6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6"/>
          <p:cNvSpPr txBox="1"/>
          <p:nvPr>
            <p:ph idx="12" type="sldNum"/>
          </p:nvPr>
        </p:nvSpPr>
        <p:spPr>
          <a:xfrm>
            <a:off x="8590663" y="6041362"/>
            <a:ext cx="683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 txBox="1"/>
          <p:nvPr>
            <p:ph type="title"/>
          </p:nvPr>
        </p:nvSpPr>
        <p:spPr>
          <a:xfrm>
            <a:off x="677334" y="609600"/>
            <a:ext cx="8596800" cy="13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7"/>
          <p:cNvSpPr txBox="1"/>
          <p:nvPr>
            <p:ph idx="1" type="body"/>
          </p:nvPr>
        </p:nvSpPr>
        <p:spPr>
          <a:xfrm>
            <a:off x="677334" y="2160589"/>
            <a:ext cx="4184100" cy="38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58" name="Google Shape;58;p7"/>
          <p:cNvSpPr txBox="1"/>
          <p:nvPr>
            <p:ph idx="2" type="body"/>
          </p:nvPr>
        </p:nvSpPr>
        <p:spPr>
          <a:xfrm>
            <a:off x="5089970" y="2160589"/>
            <a:ext cx="4184100" cy="38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59" name="Google Shape;59;p7"/>
          <p:cNvSpPr txBox="1"/>
          <p:nvPr>
            <p:ph idx="10" type="dt"/>
          </p:nvPr>
        </p:nvSpPr>
        <p:spPr>
          <a:xfrm>
            <a:off x="7205133" y="6041362"/>
            <a:ext cx="912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7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>
            <p:ph idx="12" type="sldNum"/>
          </p:nvPr>
        </p:nvSpPr>
        <p:spPr>
          <a:xfrm>
            <a:off x="8590663" y="6041362"/>
            <a:ext cx="683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 txBox="1"/>
          <p:nvPr>
            <p:ph type="title"/>
          </p:nvPr>
        </p:nvSpPr>
        <p:spPr>
          <a:xfrm>
            <a:off x="677334" y="609600"/>
            <a:ext cx="8596800" cy="13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8"/>
          <p:cNvSpPr txBox="1"/>
          <p:nvPr>
            <p:ph idx="1" type="body"/>
          </p:nvPr>
        </p:nvSpPr>
        <p:spPr>
          <a:xfrm>
            <a:off x="675745" y="2160983"/>
            <a:ext cx="4185600" cy="576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65" name="Google Shape;65;p8"/>
          <p:cNvSpPr txBox="1"/>
          <p:nvPr>
            <p:ph idx="2" type="body"/>
          </p:nvPr>
        </p:nvSpPr>
        <p:spPr>
          <a:xfrm>
            <a:off x="675745" y="2737245"/>
            <a:ext cx="4185600" cy="3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66" name="Google Shape;66;p8"/>
          <p:cNvSpPr txBox="1"/>
          <p:nvPr>
            <p:ph idx="3" type="body"/>
          </p:nvPr>
        </p:nvSpPr>
        <p:spPr>
          <a:xfrm>
            <a:off x="5088383" y="2160983"/>
            <a:ext cx="4185600" cy="576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67" name="Google Shape;67;p8"/>
          <p:cNvSpPr txBox="1"/>
          <p:nvPr>
            <p:ph idx="4" type="body"/>
          </p:nvPr>
        </p:nvSpPr>
        <p:spPr>
          <a:xfrm>
            <a:off x="5088384" y="2737245"/>
            <a:ext cx="4185600" cy="3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68" name="Google Shape;68;p8"/>
          <p:cNvSpPr txBox="1"/>
          <p:nvPr>
            <p:ph idx="10" type="dt"/>
          </p:nvPr>
        </p:nvSpPr>
        <p:spPr>
          <a:xfrm>
            <a:off x="7205133" y="6041362"/>
            <a:ext cx="912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8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8"/>
          <p:cNvSpPr txBox="1"/>
          <p:nvPr>
            <p:ph idx="12" type="sldNum"/>
          </p:nvPr>
        </p:nvSpPr>
        <p:spPr>
          <a:xfrm>
            <a:off x="8590663" y="6041362"/>
            <a:ext cx="683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9"/>
          <p:cNvSpPr txBox="1"/>
          <p:nvPr>
            <p:ph type="title"/>
          </p:nvPr>
        </p:nvSpPr>
        <p:spPr>
          <a:xfrm>
            <a:off x="677334" y="609600"/>
            <a:ext cx="8596800" cy="13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9"/>
          <p:cNvSpPr txBox="1"/>
          <p:nvPr>
            <p:ph idx="10" type="dt"/>
          </p:nvPr>
        </p:nvSpPr>
        <p:spPr>
          <a:xfrm>
            <a:off x="7205133" y="6041362"/>
            <a:ext cx="912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9"/>
          <p:cNvSpPr txBox="1"/>
          <p:nvPr>
            <p:ph idx="12" type="sldNum"/>
          </p:nvPr>
        </p:nvSpPr>
        <p:spPr>
          <a:xfrm>
            <a:off x="8590663" y="6041362"/>
            <a:ext cx="683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0"/>
          <p:cNvSpPr txBox="1"/>
          <p:nvPr>
            <p:ph idx="10" type="dt"/>
          </p:nvPr>
        </p:nvSpPr>
        <p:spPr>
          <a:xfrm>
            <a:off x="7205133" y="6041362"/>
            <a:ext cx="912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0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0"/>
          <p:cNvSpPr txBox="1"/>
          <p:nvPr>
            <p:ph idx="12" type="sldNum"/>
          </p:nvPr>
        </p:nvSpPr>
        <p:spPr>
          <a:xfrm>
            <a:off x="8590663" y="6041362"/>
            <a:ext cx="683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1"/>
          <p:cNvSpPr txBox="1"/>
          <p:nvPr>
            <p:ph type="title"/>
          </p:nvPr>
        </p:nvSpPr>
        <p:spPr>
          <a:xfrm>
            <a:off x="677334" y="1498604"/>
            <a:ext cx="3854400" cy="127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rebuchet MS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1"/>
          <p:cNvSpPr txBox="1"/>
          <p:nvPr>
            <p:ph idx="1" type="body"/>
          </p:nvPr>
        </p:nvSpPr>
        <p:spPr>
          <a:xfrm>
            <a:off x="4760461" y="514924"/>
            <a:ext cx="4513500" cy="55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83" name="Google Shape;83;p11"/>
          <p:cNvSpPr txBox="1"/>
          <p:nvPr>
            <p:ph idx="2" type="body"/>
          </p:nvPr>
        </p:nvSpPr>
        <p:spPr>
          <a:xfrm>
            <a:off x="677334" y="2777069"/>
            <a:ext cx="3854400" cy="25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9pPr>
          </a:lstStyle>
          <a:p/>
        </p:txBody>
      </p:sp>
      <p:sp>
        <p:nvSpPr>
          <p:cNvPr id="84" name="Google Shape;84;p11"/>
          <p:cNvSpPr txBox="1"/>
          <p:nvPr>
            <p:ph idx="10" type="dt"/>
          </p:nvPr>
        </p:nvSpPr>
        <p:spPr>
          <a:xfrm>
            <a:off x="7205133" y="6041362"/>
            <a:ext cx="912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1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1"/>
          <p:cNvSpPr txBox="1"/>
          <p:nvPr>
            <p:ph idx="12" type="sldNum"/>
          </p:nvPr>
        </p:nvSpPr>
        <p:spPr>
          <a:xfrm>
            <a:off x="8590663" y="6041362"/>
            <a:ext cx="683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 txBox="1"/>
          <p:nvPr>
            <p:ph type="title"/>
          </p:nvPr>
        </p:nvSpPr>
        <p:spPr>
          <a:xfrm>
            <a:off x="677334" y="4800600"/>
            <a:ext cx="85968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rebuchet MS"/>
              <a:buNone/>
              <a:defRPr b="0"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2"/>
          <p:cNvSpPr/>
          <p:nvPr>
            <p:ph idx="2" type="pic"/>
          </p:nvPr>
        </p:nvSpPr>
        <p:spPr>
          <a:xfrm>
            <a:off x="677334" y="609600"/>
            <a:ext cx="8596800" cy="3845700"/>
          </a:xfrm>
          <a:prstGeom prst="rect">
            <a:avLst/>
          </a:prstGeom>
          <a:noFill/>
          <a:ln>
            <a:noFill/>
          </a:ln>
        </p:spPr>
      </p:sp>
      <p:sp>
        <p:nvSpPr>
          <p:cNvPr id="90" name="Google Shape;90;p12"/>
          <p:cNvSpPr txBox="1"/>
          <p:nvPr>
            <p:ph idx="1" type="body"/>
          </p:nvPr>
        </p:nvSpPr>
        <p:spPr>
          <a:xfrm>
            <a:off x="677334" y="5367338"/>
            <a:ext cx="8596800" cy="6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91" name="Google Shape;91;p12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2"/>
          <p:cNvSpPr txBox="1"/>
          <p:nvPr>
            <p:ph idx="12" type="sldNum"/>
          </p:nvPr>
        </p:nvSpPr>
        <p:spPr>
          <a:xfrm>
            <a:off x="8590663" y="6041362"/>
            <a:ext cx="683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3" name="Google Shape;93;p12"/>
          <p:cNvSpPr txBox="1"/>
          <p:nvPr>
            <p:ph idx="10" type="dt"/>
          </p:nvPr>
        </p:nvSpPr>
        <p:spPr>
          <a:xfrm>
            <a:off x="7205133" y="6041362"/>
            <a:ext cx="912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3"/>
          <p:cNvSpPr txBox="1"/>
          <p:nvPr>
            <p:ph type="title"/>
          </p:nvPr>
        </p:nvSpPr>
        <p:spPr>
          <a:xfrm>
            <a:off x="677335" y="609600"/>
            <a:ext cx="8596800" cy="340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3"/>
          <p:cNvSpPr txBox="1"/>
          <p:nvPr>
            <p:ph idx="1" type="body"/>
          </p:nvPr>
        </p:nvSpPr>
        <p:spPr>
          <a:xfrm>
            <a:off x="677335" y="4470400"/>
            <a:ext cx="8596800" cy="157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7" name="Google Shape;97;p13"/>
          <p:cNvSpPr txBox="1"/>
          <p:nvPr>
            <p:ph idx="10" type="dt"/>
          </p:nvPr>
        </p:nvSpPr>
        <p:spPr>
          <a:xfrm>
            <a:off x="7205133" y="6041362"/>
            <a:ext cx="912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3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3"/>
          <p:cNvSpPr txBox="1"/>
          <p:nvPr>
            <p:ph idx="12" type="sldNum"/>
          </p:nvPr>
        </p:nvSpPr>
        <p:spPr>
          <a:xfrm>
            <a:off x="8590663" y="6041362"/>
            <a:ext cx="683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"/>
          <p:cNvSpPr txBox="1"/>
          <p:nvPr>
            <p:ph type="title"/>
          </p:nvPr>
        </p:nvSpPr>
        <p:spPr>
          <a:xfrm>
            <a:off x="931334" y="609600"/>
            <a:ext cx="8094000" cy="302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4"/>
          <p:cNvSpPr txBox="1"/>
          <p:nvPr>
            <p:ph idx="1" type="body"/>
          </p:nvPr>
        </p:nvSpPr>
        <p:spPr>
          <a:xfrm>
            <a:off x="1366139" y="3632200"/>
            <a:ext cx="72246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4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03" name="Google Shape;103;p14"/>
          <p:cNvSpPr txBox="1"/>
          <p:nvPr>
            <p:ph idx="2" type="body"/>
          </p:nvPr>
        </p:nvSpPr>
        <p:spPr>
          <a:xfrm>
            <a:off x="677335" y="4470400"/>
            <a:ext cx="8596800" cy="157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4" name="Google Shape;104;p14"/>
          <p:cNvSpPr txBox="1"/>
          <p:nvPr>
            <p:ph idx="10" type="dt"/>
          </p:nvPr>
        </p:nvSpPr>
        <p:spPr>
          <a:xfrm>
            <a:off x="7205133" y="6041362"/>
            <a:ext cx="912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4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4"/>
          <p:cNvSpPr txBox="1"/>
          <p:nvPr>
            <p:ph idx="12" type="sldNum"/>
          </p:nvPr>
        </p:nvSpPr>
        <p:spPr>
          <a:xfrm>
            <a:off x="8590663" y="6041362"/>
            <a:ext cx="683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7" name="Google Shape;107;p14"/>
          <p:cNvSpPr txBox="1"/>
          <p:nvPr/>
        </p:nvSpPr>
        <p:spPr>
          <a:xfrm>
            <a:off x="541870" y="790378"/>
            <a:ext cx="609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9EDFF5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4"/>
          <p:cNvSpPr txBox="1"/>
          <p:nvPr/>
        </p:nvSpPr>
        <p:spPr>
          <a:xfrm>
            <a:off x="8893011" y="2886556"/>
            <a:ext cx="609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9EDFF5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/>
          <p:nvPr>
            <p:ph type="title"/>
          </p:nvPr>
        </p:nvSpPr>
        <p:spPr>
          <a:xfrm>
            <a:off x="677335" y="1931988"/>
            <a:ext cx="8596800" cy="2595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5"/>
          <p:cNvSpPr txBox="1"/>
          <p:nvPr>
            <p:ph idx="1" type="body"/>
          </p:nvPr>
        </p:nvSpPr>
        <p:spPr>
          <a:xfrm>
            <a:off x="677335" y="4527448"/>
            <a:ext cx="8596800" cy="15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2" name="Google Shape;112;p15"/>
          <p:cNvSpPr txBox="1"/>
          <p:nvPr>
            <p:ph idx="10" type="dt"/>
          </p:nvPr>
        </p:nvSpPr>
        <p:spPr>
          <a:xfrm>
            <a:off x="7205133" y="6041362"/>
            <a:ext cx="912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5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5"/>
          <p:cNvSpPr txBox="1"/>
          <p:nvPr>
            <p:ph idx="12" type="sldNum"/>
          </p:nvPr>
        </p:nvSpPr>
        <p:spPr>
          <a:xfrm>
            <a:off x="8590663" y="6041362"/>
            <a:ext cx="683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Name Card">
  <p:cSld name="Quote Name Card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/>
          <p:nvPr>
            <p:ph type="title"/>
          </p:nvPr>
        </p:nvSpPr>
        <p:spPr>
          <a:xfrm>
            <a:off x="931334" y="609600"/>
            <a:ext cx="8094000" cy="302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6"/>
          <p:cNvSpPr txBox="1"/>
          <p:nvPr>
            <p:ph idx="1" type="body"/>
          </p:nvPr>
        </p:nvSpPr>
        <p:spPr>
          <a:xfrm>
            <a:off x="677332" y="4013200"/>
            <a:ext cx="8596800" cy="514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4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18" name="Google Shape;118;p16"/>
          <p:cNvSpPr txBox="1"/>
          <p:nvPr>
            <p:ph idx="2" type="body"/>
          </p:nvPr>
        </p:nvSpPr>
        <p:spPr>
          <a:xfrm>
            <a:off x="677335" y="4527448"/>
            <a:ext cx="8596800" cy="15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9" name="Google Shape;119;p16"/>
          <p:cNvSpPr txBox="1"/>
          <p:nvPr>
            <p:ph idx="10" type="dt"/>
          </p:nvPr>
        </p:nvSpPr>
        <p:spPr>
          <a:xfrm>
            <a:off x="7205133" y="6041362"/>
            <a:ext cx="912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16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16"/>
          <p:cNvSpPr txBox="1"/>
          <p:nvPr>
            <p:ph idx="12" type="sldNum"/>
          </p:nvPr>
        </p:nvSpPr>
        <p:spPr>
          <a:xfrm>
            <a:off x="8590663" y="6041362"/>
            <a:ext cx="683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2" name="Google Shape;122;p16"/>
          <p:cNvSpPr txBox="1"/>
          <p:nvPr/>
        </p:nvSpPr>
        <p:spPr>
          <a:xfrm>
            <a:off x="541870" y="790378"/>
            <a:ext cx="609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9EDFF5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6"/>
          <p:cNvSpPr txBox="1"/>
          <p:nvPr/>
        </p:nvSpPr>
        <p:spPr>
          <a:xfrm>
            <a:off x="8893011" y="2886556"/>
            <a:ext cx="609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9EDFF5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ue or False">
  <p:cSld name="True or False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7"/>
          <p:cNvSpPr txBox="1"/>
          <p:nvPr>
            <p:ph type="title"/>
          </p:nvPr>
        </p:nvSpPr>
        <p:spPr>
          <a:xfrm>
            <a:off x="685799" y="609600"/>
            <a:ext cx="8588100" cy="302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17"/>
          <p:cNvSpPr txBox="1"/>
          <p:nvPr>
            <p:ph idx="1" type="body"/>
          </p:nvPr>
        </p:nvSpPr>
        <p:spPr>
          <a:xfrm>
            <a:off x="677332" y="4013200"/>
            <a:ext cx="8596800" cy="514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4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27" name="Google Shape;127;p17"/>
          <p:cNvSpPr txBox="1"/>
          <p:nvPr>
            <p:ph idx="2" type="body"/>
          </p:nvPr>
        </p:nvSpPr>
        <p:spPr>
          <a:xfrm>
            <a:off x="677335" y="4527448"/>
            <a:ext cx="8596800" cy="15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8" name="Google Shape;128;p17"/>
          <p:cNvSpPr txBox="1"/>
          <p:nvPr>
            <p:ph idx="10" type="dt"/>
          </p:nvPr>
        </p:nvSpPr>
        <p:spPr>
          <a:xfrm>
            <a:off x="7205133" y="6041362"/>
            <a:ext cx="912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17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17"/>
          <p:cNvSpPr txBox="1"/>
          <p:nvPr>
            <p:ph idx="12" type="sldNum"/>
          </p:nvPr>
        </p:nvSpPr>
        <p:spPr>
          <a:xfrm>
            <a:off x="8590663" y="6041362"/>
            <a:ext cx="683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8"/>
          <p:cNvSpPr txBox="1"/>
          <p:nvPr>
            <p:ph type="title"/>
          </p:nvPr>
        </p:nvSpPr>
        <p:spPr>
          <a:xfrm>
            <a:off x="677334" y="609600"/>
            <a:ext cx="8596800" cy="13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18"/>
          <p:cNvSpPr txBox="1"/>
          <p:nvPr>
            <p:ph idx="1" type="body"/>
          </p:nvPr>
        </p:nvSpPr>
        <p:spPr>
          <a:xfrm rot="5400000">
            <a:off x="3035202" y="-197410"/>
            <a:ext cx="3880800" cy="85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34" name="Google Shape;134;p18"/>
          <p:cNvSpPr txBox="1"/>
          <p:nvPr>
            <p:ph idx="10" type="dt"/>
          </p:nvPr>
        </p:nvSpPr>
        <p:spPr>
          <a:xfrm>
            <a:off x="7205133" y="6041362"/>
            <a:ext cx="912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18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18"/>
          <p:cNvSpPr txBox="1"/>
          <p:nvPr>
            <p:ph idx="12" type="sldNum"/>
          </p:nvPr>
        </p:nvSpPr>
        <p:spPr>
          <a:xfrm>
            <a:off x="8590663" y="6041362"/>
            <a:ext cx="683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9"/>
          <p:cNvSpPr txBox="1"/>
          <p:nvPr>
            <p:ph type="title"/>
          </p:nvPr>
        </p:nvSpPr>
        <p:spPr>
          <a:xfrm rot="5400000">
            <a:off x="5994316" y="2582999"/>
            <a:ext cx="5251500" cy="130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19"/>
          <p:cNvSpPr txBox="1"/>
          <p:nvPr>
            <p:ph idx="1" type="body"/>
          </p:nvPr>
        </p:nvSpPr>
        <p:spPr>
          <a:xfrm rot="5400000">
            <a:off x="1581635" y="-294750"/>
            <a:ext cx="5251500" cy="70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40" name="Google Shape;140;p19"/>
          <p:cNvSpPr txBox="1"/>
          <p:nvPr>
            <p:ph idx="10" type="dt"/>
          </p:nvPr>
        </p:nvSpPr>
        <p:spPr>
          <a:xfrm>
            <a:off x="7205133" y="6041362"/>
            <a:ext cx="912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19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19"/>
          <p:cNvSpPr txBox="1"/>
          <p:nvPr>
            <p:ph idx="12" type="sldNum"/>
          </p:nvPr>
        </p:nvSpPr>
        <p:spPr>
          <a:xfrm>
            <a:off x="8590663" y="6041362"/>
            <a:ext cx="683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3"/>
          <p:cNvGrpSpPr/>
          <p:nvPr/>
        </p:nvGrpSpPr>
        <p:grpSpPr>
          <a:xfrm>
            <a:off x="0" y="-8467"/>
            <a:ext cx="12192133" cy="6866580"/>
            <a:chOff x="0" y="-8467"/>
            <a:chExt cx="12192133" cy="6866580"/>
          </a:xfrm>
        </p:grpSpPr>
        <p:cxnSp>
          <p:nvCxnSpPr>
            <p:cNvPr id="11" name="Google Shape;11;p3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6941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" name="Google Shape;12;p3"/>
            <p:cNvCxnSpPr/>
            <p:nvPr/>
          </p:nvCxnSpPr>
          <p:spPr>
            <a:xfrm flipH="1">
              <a:off x="7425125" y="3681413"/>
              <a:ext cx="4763700" cy="3176700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6941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3" name="Google Shape;13;p3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5290"/>
              </a:schemeClr>
            </a:solidFill>
            <a:ln>
              <a:noFill/>
            </a:ln>
          </p:spPr>
        </p:sp>
        <p:sp>
          <p:nvSpPr>
            <p:cNvPr id="14" name="Google Shape;14;p3"/>
            <p:cNvSpPr/>
            <p:nvPr/>
          </p:nvSpPr>
          <p:spPr>
            <a:xfrm>
              <a:off x="9603442" y="-8467"/>
              <a:ext cx="258617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5" name="Google Shape;15;p3"/>
            <p:cNvSpPr/>
            <p:nvPr/>
          </p:nvSpPr>
          <p:spPr>
            <a:xfrm>
              <a:off x="8932333" y="3048000"/>
              <a:ext cx="3259800" cy="3810000"/>
            </a:xfrm>
            <a:prstGeom prst="triangle">
              <a:avLst>
                <a:gd fmla="val 100000" name="adj"/>
              </a:avLst>
            </a:prstGeom>
            <a:solidFill>
              <a:srgbClr val="16B0E3">
                <a:alpha val="654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3"/>
            <p:cNvSpPr/>
            <p:nvPr/>
          </p:nvSpPr>
          <p:spPr>
            <a:xfrm>
              <a:off x="9334500" y="-8467"/>
              <a:ext cx="2850868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B0E3">
                <a:alpha val="49410"/>
              </a:srgbClr>
            </a:solidFill>
            <a:ln>
              <a:noFill/>
            </a:ln>
          </p:spPr>
        </p:sp>
        <p:sp>
          <p:nvSpPr>
            <p:cNvPr id="17" name="Google Shape;17;p3"/>
            <p:cNvSpPr/>
            <p:nvPr/>
          </p:nvSpPr>
          <p:spPr>
            <a:xfrm>
              <a:off x="10898730" y="-8467"/>
              <a:ext cx="1290094" cy="6858000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69410"/>
              </a:schemeClr>
            </a:solidFill>
            <a:ln>
              <a:noFill/>
            </a:ln>
          </p:spPr>
        </p:sp>
        <p:sp>
          <p:nvSpPr>
            <p:cNvPr id="18" name="Google Shape;18;p3"/>
            <p:cNvSpPr/>
            <p:nvPr/>
          </p:nvSpPr>
          <p:spPr>
            <a:xfrm>
              <a:off x="10938999" y="-8467"/>
              <a:ext cx="1249825" cy="6858000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6292">
                <a:alpha val="80000"/>
              </a:srgbClr>
            </a:solidFill>
            <a:ln>
              <a:noFill/>
            </a:ln>
          </p:spPr>
        </p:sp>
        <p:sp>
          <p:nvSpPr>
            <p:cNvPr id="19" name="Google Shape;19;p3"/>
            <p:cNvSpPr/>
            <p:nvPr/>
          </p:nvSpPr>
          <p:spPr>
            <a:xfrm>
              <a:off x="10371666" y="3589867"/>
              <a:ext cx="1817100" cy="3268200"/>
            </a:xfrm>
            <a:prstGeom prst="triangle">
              <a:avLst>
                <a:gd fmla="val 100000" name="adj"/>
              </a:avLst>
            </a:prstGeom>
            <a:solidFill>
              <a:srgbClr val="16B0E3">
                <a:alpha val="654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3"/>
            <p:cNvSpPr/>
            <p:nvPr/>
          </p:nvSpPr>
          <p:spPr>
            <a:xfrm>
              <a:off x="0" y="4013200"/>
              <a:ext cx="448800" cy="2844900"/>
            </a:xfrm>
            <a:prstGeom prst="triangle">
              <a:avLst>
                <a:gd fmla="val 0" name="adj"/>
              </a:avLst>
            </a:prstGeom>
            <a:solidFill>
              <a:schemeClr val="accent1">
                <a:alpha val="6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677334" y="609600"/>
            <a:ext cx="8596800" cy="13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b="0" i="0" sz="36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" type="body"/>
          </p:nvPr>
        </p:nvSpPr>
        <p:spPr>
          <a:xfrm>
            <a:off x="677334" y="2160589"/>
            <a:ext cx="8596800" cy="38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09880" lvl="1" marL="9144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299720" lvl="2" marL="13716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289560" lvl="3" marL="18288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289560" lvl="4" marL="22860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289560" lvl="5" marL="27432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60" lvl="7" marL="36576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60" lvl="8" marL="4114800" marR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3" name="Google Shape;23;p3"/>
          <p:cNvSpPr txBox="1"/>
          <p:nvPr>
            <p:ph idx="10" type="dt"/>
          </p:nvPr>
        </p:nvSpPr>
        <p:spPr>
          <a:xfrm>
            <a:off x="7205133" y="6041362"/>
            <a:ext cx="912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1" type="ftr"/>
          </p:nvPr>
        </p:nvSpPr>
        <p:spPr>
          <a:xfrm>
            <a:off x="677334" y="6041362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12" type="sldNum"/>
          </p:nvPr>
        </p:nvSpPr>
        <p:spPr>
          <a:xfrm>
            <a:off x="8590663" y="6041362"/>
            <a:ext cx="683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www.indistar.org/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h73d24de7c69810b9_1_1"/>
          <p:cNvSpPr txBox="1"/>
          <p:nvPr>
            <p:ph type="ctrTitle"/>
          </p:nvPr>
        </p:nvSpPr>
        <p:spPr>
          <a:xfrm>
            <a:off x="1507067" y="2404534"/>
            <a:ext cx="7767000" cy="1646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West Middle School Title 1 Presentation</a:t>
            </a:r>
            <a:endParaRPr/>
          </a:p>
        </p:txBody>
      </p:sp>
      <p:sp>
        <p:nvSpPr>
          <p:cNvPr id="149" name="Google Shape;149;h73d24de7c69810b9_1_1"/>
          <p:cNvSpPr txBox="1"/>
          <p:nvPr>
            <p:ph idx="1" type="subTitle"/>
          </p:nvPr>
        </p:nvSpPr>
        <p:spPr>
          <a:xfrm>
            <a:off x="1507067" y="4050833"/>
            <a:ext cx="7767000" cy="1096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300"/>
              <a:t>October 19th, 2026</a:t>
            </a:r>
            <a:endParaRPr sz="23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f50a8179cd_0_14"/>
          <p:cNvSpPr txBox="1"/>
          <p:nvPr>
            <p:ph idx="1" type="body"/>
          </p:nvPr>
        </p:nvSpPr>
        <p:spPr>
          <a:xfrm>
            <a:off x="677325" y="476000"/>
            <a:ext cx="10254900" cy="57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10000"/>
          </a:bodyPr>
          <a:lstStyle/>
          <a:p>
            <a:pPr indent="-353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120952"/>
              <a:buChar char="►"/>
            </a:pPr>
            <a:r>
              <a:rPr lang="en-US" sz="2100" u="sng">
                <a:solidFill>
                  <a:srgbClr val="5FCBEF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►</a:t>
            </a:r>
            <a:r>
              <a:rPr b="1" lang="en-US" sz="2500" u="sng">
                <a:solidFill>
                  <a:srgbClr val="3F3F3F"/>
                </a:solidFill>
              </a:rPr>
              <a:t>What is Title I?</a:t>
            </a:r>
            <a:endParaRPr b="1" sz="2500" u="sng">
              <a:solidFill>
                <a:srgbClr val="3F3F3F"/>
              </a:solidFill>
            </a:endParaRPr>
          </a:p>
          <a:p>
            <a:pPr indent="-353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20952"/>
              <a:buChar char="►"/>
            </a:pPr>
            <a:r>
              <a:rPr lang="en-US" sz="2100">
                <a:solidFill>
                  <a:srgbClr val="5FCBEF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►</a:t>
            </a:r>
            <a:r>
              <a:rPr b="1" lang="en-US" sz="2500">
                <a:solidFill>
                  <a:srgbClr val="3F3F3F"/>
                </a:solidFill>
              </a:rPr>
              <a:t>Title I is a federal program that provides additional funding to help schools support students and improve learning.</a:t>
            </a:r>
            <a:endParaRPr b="1" sz="2500">
              <a:solidFill>
                <a:srgbClr val="3F3F3F"/>
              </a:solidFill>
            </a:endParaRPr>
          </a:p>
          <a:p>
            <a:pPr indent="-354489" lvl="0" marL="457200" rtl="0" algn="l">
              <a:spcBef>
                <a:spcPts val="1000"/>
              </a:spcBef>
              <a:spcAft>
                <a:spcPts val="0"/>
              </a:spcAft>
              <a:buSzPct val="100000"/>
              <a:buChar char="►"/>
            </a:pPr>
            <a:r>
              <a:rPr b="1" lang="en-US" sz="2558"/>
              <a:t>Schools with 40% or more students on free or reduced lunch can qualify.</a:t>
            </a:r>
            <a:endParaRPr sz="2558"/>
          </a:p>
          <a:p>
            <a:pPr indent="-354489" lvl="0" marL="457200" rtl="0" algn="l">
              <a:spcBef>
                <a:spcPts val="1000"/>
              </a:spcBef>
              <a:spcAft>
                <a:spcPts val="0"/>
              </a:spcAft>
              <a:buSzPct val="100000"/>
              <a:buChar char="►"/>
            </a:pPr>
            <a:r>
              <a:rPr b="1" i="1" lang="en-US" sz="2558"/>
              <a:t>WMS is a Title 1 school – 56.94% free or reduced for 2026-2027</a:t>
            </a:r>
            <a:endParaRPr b="1" i="1" sz="2558">
              <a:solidFill>
                <a:srgbClr val="3F3F3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rgbClr val="3F3F3F"/>
              </a:solidFill>
            </a:endParaRPr>
          </a:p>
          <a:p>
            <a:pPr indent="-353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120952"/>
              <a:buChar char="►"/>
            </a:pPr>
            <a:r>
              <a:rPr lang="en-US" sz="2100" u="sng">
                <a:solidFill>
                  <a:srgbClr val="5FCBEF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►</a:t>
            </a:r>
            <a:r>
              <a:rPr b="1" lang="en-US" sz="2500" u="sng">
                <a:solidFill>
                  <a:srgbClr val="3F3F3F"/>
                </a:solidFill>
              </a:rPr>
              <a:t>How can Title I help?</a:t>
            </a:r>
            <a:endParaRPr b="1" sz="2500" u="sng">
              <a:solidFill>
                <a:srgbClr val="3F3F3F"/>
              </a:solidFill>
            </a:endParaRPr>
          </a:p>
          <a:p>
            <a:pPr indent="-353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20952"/>
              <a:buChar char="►"/>
            </a:pPr>
            <a:r>
              <a:rPr lang="en-US" sz="2100">
                <a:solidFill>
                  <a:srgbClr val="5FCBEF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►</a:t>
            </a:r>
            <a:r>
              <a:rPr b="1" lang="en-US" sz="2500">
                <a:solidFill>
                  <a:srgbClr val="3F3F3F"/>
                </a:solidFill>
              </a:rPr>
              <a:t>• Provide extra academic support for students who need it</a:t>
            </a:r>
            <a:endParaRPr b="1" sz="2500">
              <a:solidFill>
                <a:srgbClr val="3F3F3F"/>
              </a:solidFill>
            </a:endParaRPr>
          </a:p>
          <a:p>
            <a:pPr indent="-353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20952"/>
              <a:buChar char="►"/>
            </a:pPr>
            <a:r>
              <a:rPr lang="en-US" sz="2100">
                <a:solidFill>
                  <a:srgbClr val="5FCBEF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►</a:t>
            </a:r>
            <a:r>
              <a:rPr b="1" lang="en-US" sz="2500">
                <a:solidFill>
                  <a:srgbClr val="3F3F3F"/>
                </a:solidFill>
              </a:rPr>
              <a:t>• Purchase supplemental learning materials and resources</a:t>
            </a:r>
            <a:endParaRPr b="1" sz="2500">
              <a:solidFill>
                <a:srgbClr val="3F3F3F"/>
              </a:solidFill>
            </a:endParaRPr>
          </a:p>
          <a:p>
            <a:pPr indent="-353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20952"/>
              <a:buChar char="►"/>
            </a:pPr>
            <a:r>
              <a:rPr lang="en-US" sz="2100">
                <a:solidFill>
                  <a:srgbClr val="5FCBEF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►</a:t>
            </a:r>
            <a:r>
              <a:rPr b="1" lang="en-US" sz="2500">
                <a:solidFill>
                  <a:srgbClr val="3F3F3F"/>
                </a:solidFill>
              </a:rPr>
              <a:t>• Support staff or programs that strengthen instruction</a:t>
            </a:r>
            <a:endParaRPr b="1" sz="2500">
              <a:solidFill>
                <a:srgbClr val="3F3F3F"/>
              </a:solidFill>
            </a:endParaRPr>
          </a:p>
          <a:p>
            <a:pPr indent="-353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20952"/>
              <a:buChar char="►"/>
            </a:pPr>
            <a:r>
              <a:rPr lang="en-US" sz="2100">
                <a:solidFill>
                  <a:srgbClr val="5FCBEF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►</a:t>
            </a:r>
            <a:r>
              <a:rPr b="1" lang="en-US" sz="2500">
                <a:solidFill>
                  <a:srgbClr val="3F3F3F"/>
                </a:solidFill>
              </a:rPr>
              <a:t>• Offer activities and information that help families support learning at home</a:t>
            </a:r>
            <a:endParaRPr b="1" sz="2500">
              <a:solidFill>
                <a:srgbClr val="3F3F3F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rgbClr val="3F3F3F"/>
              </a:solidFill>
            </a:endParaRPr>
          </a:p>
          <a:p>
            <a:pPr indent="-353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120952"/>
              <a:buChar char="►"/>
            </a:pPr>
            <a:r>
              <a:rPr lang="en-US" sz="2100">
                <a:solidFill>
                  <a:srgbClr val="5FCBEF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►</a:t>
            </a:r>
            <a:r>
              <a:rPr b="1" lang="en-US" sz="2500">
                <a:solidFill>
                  <a:srgbClr val="3F3F3F"/>
                </a:solidFill>
              </a:rPr>
              <a:t>Title I funds supplement—not replace—the resources a school already receives. Spending is based on student needs, the school’s approved plan, and available funding.</a:t>
            </a:r>
            <a:endParaRPr b="1" sz="2900"/>
          </a:p>
          <a:p>
            <a:pPr indent="-251459" lvl="0" marL="342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f50a8179cd_0_0"/>
          <p:cNvSpPr txBox="1"/>
          <p:nvPr>
            <p:ph type="title"/>
          </p:nvPr>
        </p:nvSpPr>
        <p:spPr>
          <a:xfrm>
            <a:off x="755634" y="155525"/>
            <a:ext cx="8596800" cy="13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 </a:t>
            </a:r>
            <a:r>
              <a:rPr lang="en-US">
                <a:solidFill>
                  <a:schemeClr val="dk1"/>
                </a:solidFill>
              </a:rPr>
              <a:t>Title 1 Facts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60" name="Google Shape;160;gf50a8179cd_0_0"/>
          <p:cNvSpPr txBox="1"/>
          <p:nvPr>
            <p:ph idx="1" type="body"/>
          </p:nvPr>
        </p:nvSpPr>
        <p:spPr>
          <a:xfrm>
            <a:off x="677325" y="1337150"/>
            <a:ext cx="9393600" cy="51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81000" lvl="0" marL="342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40"/>
              <a:buChar char="►"/>
            </a:pPr>
            <a:r>
              <a:rPr b="1" lang="en-US" sz="2400"/>
              <a:t>Being a Title 1 school means receiving federal funding to supplement the school’s existing programs. These dollars are used for the following:</a:t>
            </a:r>
            <a:endParaRPr b="1" sz="2400"/>
          </a:p>
          <a:p>
            <a:pPr indent="-323850" lvl="1" marL="74295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40"/>
              <a:buChar char="►"/>
            </a:pPr>
            <a:r>
              <a:rPr b="1" lang="en-US" sz="2200"/>
              <a:t>Identifying students experiencing academic difficulties and providing timely assistance to help students meet the state’s challenging content standards.</a:t>
            </a:r>
            <a:endParaRPr b="1" sz="2200"/>
          </a:p>
          <a:p>
            <a:pPr indent="-323850" lvl="1" marL="74295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40"/>
              <a:buChar char="►"/>
            </a:pPr>
            <a:r>
              <a:rPr b="1" lang="en-US" sz="2200"/>
              <a:t>Purchasing supplemental programs/materials/supplies</a:t>
            </a:r>
            <a:endParaRPr b="1" sz="2200"/>
          </a:p>
          <a:p>
            <a:pPr indent="-323850" lvl="1" marL="74295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40"/>
              <a:buChar char="►"/>
            </a:pPr>
            <a:r>
              <a:rPr b="1" lang="en-US" sz="2200"/>
              <a:t>Conducting parent and family engagement meetings/trainings/activities</a:t>
            </a:r>
            <a:endParaRPr b="1" sz="2200"/>
          </a:p>
          <a:p>
            <a:pPr indent="-323850" lvl="1" marL="74295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40"/>
              <a:buChar char="►"/>
            </a:pPr>
            <a:r>
              <a:rPr b="1" lang="en-US" sz="2200"/>
              <a:t>Recruiting/Hiring/Retaining Highly-Qualified Teachers</a:t>
            </a:r>
            <a:endParaRPr b="1" sz="2200"/>
          </a:p>
          <a:p>
            <a:pPr indent="-381000" lvl="0" marL="342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40"/>
              <a:buChar char="►"/>
            </a:pPr>
            <a:r>
              <a:rPr b="1" lang="en-US" sz="2400"/>
              <a:t>Being a Title 1 school also means encouraging ongoing parent and family engagement and advocating for parents’ rights.</a:t>
            </a:r>
            <a:endParaRPr b="1" sz="2400"/>
          </a:p>
          <a:p>
            <a:pPr indent="-251459" lvl="0" marL="342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f50a8179cd_0_26"/>
          <p:cNvSpPr txBox="1"/>
          <p:nvPr>
            <p:ph type="title"/>
          </p:nvPr>
        </p:nvSpPr>
        <p:spPr>
          <a:xfrm>
            <a:off x="677334" y="249475"/>
            <a:ext cx="8596800" cy="13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>
                <a:solidFill>
                  <a:schemeClr val="dk1"/>
                </a:solidFill>
              </a:rPr>
              <a:t>How are Title 1 Funds at West Middle School?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66" name="Google Shape;166;gf50a8179cd_0_26"/>
          <p:cNvSpPr txBox="1"/>
          <p:nvPr>
            <p:ph idx="1" type="body"/>
          </p:nvPr>
        </p:nvSpPr>
        <p:spPr>
          <a:xfrm>
            <a:off x="677325" y="1431100"/>
            <a:ext cx="9033600" cy="50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61950" lvl="0" marL="342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740"/>
              <a:buChar char="►"/>
            </a:pPr>
            <a:r>
              <a:rPr lang="en-US" sz="2100"/>
              <a:t>2026-2027 Funding Allocation Minus Staffing: </a:t>
            </a:r>
            <a:endParaRPr sz="2100"/>
          </a:p>
          <a:p>
            <a:pPr indent="-33909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740"/>
              <a:buChar char="►"/>
            </a:pPr>
            <a:r>
              <a:rPr lang="en-US" sz="1900"/>
              <a:t>13, 751.97 - Title 1</a:t>
            </a:r>
            <a:endParaRPr sz="1900"/>
          </a:p>
          <a:p>
            <a:pPr indent="-361950" lvl="0" marL="342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740"/>
              <a:buChar char="►"/>
            </a:pPr>
            <a:r>
              <a:rPr lang="en-US" sz="2100"/>
              <a:t>SIT meeting feedback: voted on hiring two tutors for 9 hours a week</a:t>
            </a:r>
            <a:endParaRPr sz="2100"/>
          </a:p>
          <a:p>
            <a:pPr indent="-33909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740"/>
              <a:buChar char="►"/>
            </a:pPr>
            <a:r>
              <a:rPr lang="en-US" sz="1900"/>
              <a:t>1 Tutor - ELA/Sci</a:t>
            </a:r>
            <a:endParaRPr sz="1900"/>
          </a:p>
          <a:p>
            <a:pPr indent="-33909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740"/>
              <a:buChar char="►"/>
            </a:pPr>
            <a:r>
              <a:rPr lang="en-US" sz="1900"/>
              <a:t>1 Tutor - Math/ELA</a:t>
            </a:r>
            <a:endParaRPr sz="1900"/>
          </a:p>
          <a:p>
            <a:pPr indent="-33909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740"/>
              <a:buChar char="►"/>
            </a:pPr>
            <a:r>
              <a:rPr lang="en-US" sz="1900"/>
              <a:t>Cost: 10, 234.08</a:t>
            </a:r>
            <a:endParaRPr sz="1900"/>
          </a:p>
          <a:p>
            <a:pPr indent="-33909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740"/>
              <a:buChar char="►"/>
            </a:pPr>
            <a:r>
              <a:rPr lang="en-US" sz="1900"/>
              <a:t>Remaining Balance:3, 517.89 (supplies/parent feedback)</a:t>
            </a:r>
            <a:endParaRPr sz="1900"/>
          </a:p>
          <a:p>
            <a:pPr indent="-361950" lvl="0" marL="342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740"/>
              <a:buChar char="►"/>
            </a:pPr>
            <a:r>
              <a:rPr lang="en-US" sz="2100"/>
              <a:t>Parent and Family Engagement (2,615.25) </a:t>
            </a:r>
            <a:endParaRPr sz="2100"/>
          </a:p>
          <a:p>
            <a:pPr indent="-33909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740"/>
              <a:buChar char="►"/>
            </a:pPr>
            <a:r>
              <a:rPr lang="en-US" sz="1900"/>
              <a:t>Parent </a:t>
            </a:r>
            <a:r>
              <a:rPr lang="en-US" sz="1900"/>
              <a:t>Night</a:t>
            </a:r>
            <a:r>
              <a:rPr lang="en-US" sz="1900"/>
              <a:t> Resources</a:t>
            </a:r>
            <a:endParaRPr sz="1900"/>
          </a:p>
          <a:p>
            <a:pPr indent="-361950" lvl="0" marL="342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740"/>
              <a:buChar char="►"/>
            </a:pPr>
            <a:r>
              <a:rPr lang="en-US" sz="2100"/>
              <a:t>Additional Funds - District provided tutoring Program - </a:t>
            </a:r>
            <a:endParaRPr sz="2100"/>
          </a:p>
          <a:p>
            <a:pPr indent="-33909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740"/>
              <a:buChar char="►"/>
            </a:pPr>
            <a:r>
              <a:rPr lang="en-US" sz="1900"/>
              <a:t>School day tutoring in the spring</a:t>
            </a:r>
            <a:endParaRPr sz="19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f50a8179cd_0_32"/>
          <p:cNvSpPr txBox="1"/>
          <p:nvPr>
            <p:ph type="title"/>
          </p:nvPr>
        </p:nvSpPr>
        <p:spPr>
          <a:xfrm>
            <a:off x="677334" y="609600"/>
            <a:ext cx="8596800" cy="13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>
                <a:solidFill>
                  <a:schemeClr val="dk1"/>
                </a:solidFill>
              </a:rPr>
              <a:t>Parent and Family Engagement Activities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72" name="Google Shape;172;gf50a8179cd_0_32"/>
          <p:cNvSpPr txBox="1"/>
          <p:nvPr>
            <p:ph idx="1" type="body"/>
          </p:nvPr>
        </p:nvSpPr>
        <p:spPr>
          <a:xfrm>
            <a:off x="677325" y="1478077"/>
            <a:ext cx="8596800" cy="45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354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40"/>
              <a:buChar char="➢"/>
            </a:pPr>
            <a:r>
              <a:rPr lang="en-US" sz="2800"/>
              <a:t>Parent notifications</a:t>
            </a:r>
            <a:endParaRPr sz="2800"/>
          </a:p>
          <a:p>
            <a:pPr indent="-38354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40"/>
              <a:buChar char="➢"/>
            </a:pPr>
            <a:r>
              <a:rPr lang="en-US" sz="2800"/>
              <a:t>Curriculum nights</a:t>
            </a:r>
            <a:endParaRPr sz="2800"/>
          </a:p>
          <a:p>
            <a:pPr indent="-4064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➢"/>
            </a:pPr>
            <a:r>
              <a:rPr lang="en-US" sz="2800"/>
              <a:t>Volunteer to tutor in your child’s class.</a:t>
            </a:r>
            <a:endParaRPr sz="2800"/>
          </a:p>
          <a:p>
            <a:pPr indent="-38354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40"/>
              <a:buChar char="➢"/>
            </a:pPr>
            <a:r>
              <a:rPr lang="en-US" sz="2800"/>
              <a:t>Join our School Improvement Team</a:t>
            </a:r>
            <a:endParaRPr sz="2800"/>
          </a:p>
          <a:p>
            <a:pPr indent="-38354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40"/>
              <a:buChar char="➢"/>
            </a:pPr>
            <a:r>
              <a:rPr lang="en-US" sz="2800"/>
              <a:t>Visit our School Improvement Plan on NCStar:</a:t>
            </a:r>
            <a:endParaRPr sz="2800"/>
          </a:p>
          <a:p>
            <a:pPr indent="-38354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40"/>
              <a:buChar char="○"/>
            </a:pPr>
            <a:r>
              <a:rPr lang="en-US" sz="2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https://www.indistar.org/</a:t>
            </a:r>
            <a:endParaRPr sz="2600"/>
          </a:p>
          <a:p>
            <a:pPr indent="-383539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40"/>
              <a:buChar char="■"/>
            </a:pPr>
            <a:r>
              <a:rPr b="1" lang="en-US" sz="2300">
                <a:solidFill>
                  <a:srgbClr val="5B1A72"/>
                </a:solidFill>
                <a:highlight>
                  <a:srgbClr val="FFFFFF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Username: GuestS16867</a:t>
            </a:r>
            <a:endParaRPr b="1" sz="2300">
              <a:solidFill>
                <a:srgbClr val="5B1A72"/>
              </a:solidFill>
              <a:highlight>
                <a:srgbClr val="FFFFFF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83539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40"/>
              <a:buChar char="■"/>
            </a:pPr>
            <a:r>
              <a:rPr b="1" lang="en-US" sz="2300">
                <a:solidFill>
                  <a:srgbClr val="5B1A72"/>
                </a:solidFill>
                <a:highlight>
                  <a:srgbClr val="FFFFFF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Password: GuestS16867</a:t>
            </a:r>
            <a:endParaRPr b="1" sz="235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h73d24de7c69810b9_1_7"/>
          <p:cNvSpPr txBox="1"/>
          <p:nvPr>
            <p:ph type="title"/>
          </p:nvPr>
        </p:nvSpPr>
        <p:spPr>
          <a:xfrm>
            <a:off x="677334" y="609600"/>
            <a:ext cx="8596800" cy="1320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Feedback</a:t>
            </a:r>
            <a:endParaRPr/>
          </a:p>
        </p:txBody>
      </p:sp>
      <p:sp>
        <p:nvSpPr>
          <p:cNvPr id="179" name="Google Shape;179;h73d24de7c69810b9_1_7"/>
          <p:cNvSpPr txBox="1"/>
          <p:nvPr>
            <p:ph idx="1" type="body"/>
          </p:nvPr>
        </p:nvSpPr>
        <p:spPr>
          <a:xfrm>
            <a:off x="677325" y="1525052"/>
            <a:ext cx="8596800" cy="4516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500"/>
              <a:t>-What resources do you need as a parent/guardian to better support your child at home?</a:t>
            </a:r>
            <a:endParaRPr sz="25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500"/>
              <a:t>-What barriers to you encounter in supporting your child at home?</a:t>
            </a:r>
            <a:endParaRPr sz="25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500"/>
              <a:t>-Parent Compact - Feedback</a:t>
            </a:r>
            <a:endParaRPr sz="2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acet">
  <a:themeElements>
    <a:clrScheme name="Facet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2019-09-23T19:58:49Z</dcterms:created>
  <dc:creator>Enoc Robledo</dc:creator>
</cp:coreProperties>
</file>