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60" r:id="rId5"/>
    <p:sldId id="265" r:id="rId6"/>
    <p:sldId id="261" r:id="rId7"/>
    <p:sldId id="262" r:id="rId8"/>
    <p:sldId id="263" r:id="rId9"/>
    <p:sldId id="264" r:id="rId10"/>
    <p:sldId id="267" r:id="rId11"/>
    <p:sldId id="268" r:id="rId12"/>
    <p:sldId id="269" r:id="rId13"/>
    <p:sldId id="270" r:id="rId14"/>
    <p:sldId id="271" r:id="rId15"/>
    <p:sldId id="272" r:id="rId16"/>
    <p:sldId id="273" r:id="rId17"/>
    <p:sldId id="274" r:id="rId18"/>
    <p:sldId id="275" r:id="rId19"/>
    <p:sldId id="266" r:id="rId20"/>
    <p:sldId id="280" r:id="rId21"/>
    <p:sldId id="282" r:id="rId22"/>
    <p:sldId id="281" r:id="rId23"/>
    <p:sldId id="283" r:id="rId24"/>
    <p:sldId id="277"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1C9CB1-1DA7-465D-B8A1-B6994CFC7E07}" v="4" dt="2026-10-29T14:34:43.0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126" y="12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am, Kristen" userId="3a4a7fe0-7c39-4d9d-9246-762319266f78" providerId="ADAL" clId="{2E7B1E1A-EB9D-4F9A-A25D-4FE5C5F218FE}"/>
    <pc:docChg chg="custSel addSld modSld">
      <pc:chgData name="Elam, Kristen" userId="3a4a7fe0-7c39-4d9d-9246-762319266f78" providerId="ADAL" clId="{2E7B1E1A-EB9D-4F9A-A25D-4FE5C5F218FE}" dt="2026-10-27T21:34:18.485" v="82" actId="1076"/>
      <pc:docMkLst>
        <pc:docMk/>
      </pc:docMkLst>
      <pc:sldChg chg="modSp mod">
        <pc:chgData name="Elam, Kristen" userId="3a4a7fe0-7c39-4d9d-9246-762319266f78" providerId="ADAL" clId="{2E7B1E1A-EB9D-4F9A-A25D-4FE5C5F218FE}" dt="2026-10-27T21:27:36.394" v="54" actId="20577"/>
        <pc:sldMkLst>
          <pc:docMk/>
          <pc:sldMk cId="0" sldId="264"/>
        </pc:sldMkLst>
        <pc:spChg chg="mod">
          <ac:chgData name="Elam, Kristen" userId="3a4a7fe0-7c39-4d9d-9246-762319266f78" providerId="ADAL" clId="{2E7B1E1A-EB9D-4F9A-A25D-4FE5C5F218FE}" dt="2026-10-27T21:27:36.394" v="54" actId="20577"/>
          <ac:spMkLst>
            <pc:docMk/>
            <pc:sldMk cId="0" sldId="264"/>
            <ac:spMk id="10" creationId="{00000000-0000-0000-0000-000000000000}"/>
          </ac:spMkLst>
        </pc:spChg>
      </pc:sldChg>
      <pc:sldChg chg="modSp mod">
        <pc:chgData name="Elam, Kristen" userId="3a4a7fe0-7c39-4d9d-9246-762319266f78" providerId="ADAL" clId="{2E7B1E1A-EB9D-4F9A-A25D-4FE5C5F218FE}" dt="2026-10-27T21:30:43.357" v="60" actId="1076"/>
        <pc:sldMkLst>
          <pc:docMk/>
          <pc:sldMk cId="0" sldId="267"/>
        </pc:sldMkLst>
        <pc:spChg chg="mod">
          <ac:chgData name="Elam, Kristen" userId="3a4a7fe0-7c39-4d9d-9246-762319266f78" providerId="ADAL" clId="{2E7B1E1A-EB9D-4F9A-A25D-4FE5C5F218FE}" dt="2026-10-27T21:30:22.811" v="58" actId="1076"/>
          <ac:spMkLst>
            <pc:docMk/>
            <pc:sldMk cId="0" sldId="267"/>
            <ac:spMk id="12" creationId="{00000000-0000-0000-0000-000000000000}"/>
          </ac:spMkLst>
        </pc:spChg>
        <pc:spChg chg="mod">
          <ac:chgData name="Elam, Kristen" userId="3a4a7fe0-7c39-4d9d-9246-762319266f78" providerId="ADAL" clId="{2E7B1E1A-EB9D-4F9A-A25D-4FE5C5F218FE}" dt="2026-10-27T21:30:29.659" v="59" actId="1076"/>
          <ac:spMkLst>
            <pc:docMk/>
            <pc:sldMk cId="0" sldId="267"/>
            <ac:spMk id="13" creationId="{00000000-0000-0000-0000-000000000000}"/>
          </ac:spMkLst>
        </pc:spChg>
        <pc:spChg chg="mod">
          <ac:chgData name="Elam, Kristen" userId="3a4a7fe0-7c39-4d9d-9246-762319266f78" providerId="ADAL" clId="{2E7B1E1A-EB9D-4F9A-A25D-4FE5C5F218FE}" dt="2026-10-27T21:30:43.357" v="60" actId="1076"/>
          <ac:spMkLst>
            <pc:docMk/>
            <pc:sldMk cId="0" sldId="267"/>
            <ac:spMk id="14" creationId="{00000000-0000-0000-0000-000000000000}"/>
          </ac:spMkLst>
        </pc:spChg>
        <pc:spChg chg="mod">
          <ac:chgData name="Elam, Kristen" userId="3a4a7fe0-7c39-4d9d-9246-762319266f78" providerId="ADAL" clId="{2E7B1E1A-EB9D-4F9A-A25D-4FE5C5F218FE}" dt="2026-10-27T21:28:54.381" v="56" actId="1076"/>
          <ac:spMkLst>
            <pc:docMk/>
            <pc:sldMk cId="0" sldId="267"/>
            <ac:spMk id="19" creationId="{00000000-0000-0000-0000-000000000000}"/>
          </ac:spMkLst>
        </pc:spChg>
      </pc:sldChg>
      <pc:sldChg chg="modSp mod">
        <pc:chgData name="Elam, Kristen" userId="3a4a7fe0-7c39-4d9d-9246-762319266f78" providerId="ADAL" clId="{2E7B1E1A-EB9D-4F9A-A25D-4FE5C5F218FE}" dt="2026-10-27T21:34:18.485" v="82" actId="1076"/>
        <pc:sldMkLst>
          <pc:docMk/>
          <pc:sldMk cId="0" sldId="268"/>
        </pc:sldMkLst>
        <pc:spChg chg="mod">
          <ac:chgData name="Elam, Kristen" userId="3a4a7fe0-7c39-4d9d-9246-762319266f78" providerId="ADAL" clId="{2E7B1E1A-EB9D-4F9A-A25D-4FE5C5F218FE}" dt="2026-10-27T21:31:33.661" v="65" actId="14100"/>
          <ac:spMkLst>
            <pc:docMk/>
            <pc:sldMk cId="0" sldId="268"/>
            <ac:spMk id="9" creationId="{00000000-0000-0000-0000-000000000000}"/>
          </ac:spMkLst>
        </pc:spChg>
        <pc:spChg chg="mod">
          <ac:chgData name="Elam, Kristen" userId="3a4a7fe0-7c39-4d9d-9246-762319266f78" providerId="ADAL" clId="{2E7B1E1A-EB9D-4F9A-A25D-4FE5C5F218FE}" dt="2026-10-27T21:34:18.485" v="82" actId="1076"/>
          <ac:spMkLst>
            <pc:docMk/>
            <pc:sldMk cId="0" sldId="268"/>
            <ac:spMk id="10" creationId="{00000000-0000-0000-0000-000000000000}"/>
          </ac:spMkLst>
        </pc:spChg>
        <pc:spChg chg="mod">
          <ac:chgData name="Elam, Kristen" userId="3a4a7fe0-7c39-4d9d-9246-762319266f78" providerId="ADAL" clId="{2E7B1E1A-EB9D-4F9A-A25D-4FE5C5F218FE}" dt="2026-10-27T21:31:42.557" v="66" actId="14100"/>
          <ac:spMkLst>
            <pc:docMk/>
            <pc:sldMk cId="0" sldId="268"/>
            <ac:spMk id="12" creationId="{00000000-0000-0000-0000-000000000000}"/>
          </ac:spMkLst>
        </pc:spChg>
        <pc:spChg chg="mod">
          <ac:chgData name="Elam, Kristen" userId="3a4a7fe0-7c39-4d9d-9246-762319266f78" providerId="ADAL" clId="{2E7B1E1A-EB9D-4F9A-A25D-4FE5C5F218FE}" dt="2026-10-27T21:33:51.052" v="80" actId="1076"/>
          <ac:spMkLst>
            <pc:docMk/>
            <pc:sldMk cId="0" sldId="268"/>
            <ac:spMk id="13" creationId="{00000000-0000-0000-0000-000000000000}"/>
          </ac:spMkLst>
        </pc:spChg>
        <pc:spChg chg="mod">
          <ac:chgData name="Elam, Kristen" userId="3a4a7fe0-7c39-4d9d-9246-762319266f78" providerId="ADAL" clId="{2E7B1E1A-EB9D-4F9A-A25D-4FE5C5F218FE}" dt="2026-10-27T21:31:51.108" v="67" actId="1076"/>
          <ac:spMkLst>
            <pc:docMk/>
            <pc:sldMk cId="0" sldId="268"/>
            <ac:spMk id="14" creationId="{00000000-0000-0000-0000-000000000000}"/>
          </ac:spMkLst>
        </pc:spChg>
        <pc:spChg chg="mod">
          <ac:chgData name="Elam, Kristen" userId="3a4a7fe0-7c39-4d9d-9246-762319266f78" providerId="ADAL" clId="{2E7B1E1A-EB9D-4F9A-A25D-4FE5C5F218FE}" dt="2026-10-27T21:33:16.043" v="76" actId="1076"/>
          <ac:spMkLst>
            <pc:docMk/>
            <pc:sldMk cId="0" sldId="268"/>
            <ac:spMk id="15" creationId="{00000000-0000-0000-0000-000000000000}"/>
          </ac:spMkLst>
        </pc:spChg>
        <pc:spChg chg="mod">
          <ac:chgData name="Elam, Kristen" userId="3a4a7fe0-7c39-4d9d-9246-762319266f78" providerId="ADAL" clId="{2E7B1E1A-EB9D-4F9A-A25D-4FE5C5F218FE}" dt="2026-10-27T21:33:21.597" v="77" actId="1076"/>
          <ac:spMkLst>
            <pc:docMk/>
            <pc:sldMk cId="0" sldId="268"/>
            <ac:spMk id="16" creationId="{00000000-0000-0000-0000-000000000000}"/>
          </ac:spMkLst>
        </pc:spChg>
        <pc:spChg chg="mod">
          <ac:chgData name="Elam, Kristen" userId="3a4a7fe0-7c39-4d9d-9246-762319266f78" providerId="ADAL" clId="{2E7B1E1A-EB9D-4F9A-A25D-4FE5C5F218FE}" dt="2026-10-27T21:32:13.171" v="69" actId="1076"/>
          <ac:spMkLst>
            <pc:docMk/>
            <pc:sldMk cId="0" sldId="268"/>
            <ac:spMk id="17" creationId="{00000000-0000-0000-0000-000000000000}"/>
          </ac:spMkLst>
        </pc:spChg>
        <pc:spChg chg="mod">
          <ac:chgData name="Elam, Kristen" userId="3a4a7fe0-7c39-4d9d-9246-762319266f78" providerId="ADAL" clId="{2E7B1E1A-EB9D-4F9A-A25D-4FE5C5F218FE}" dt="2026-10-27T21:32:34.103" v="71" actId="1076"/>
          <ac:spMkLst>
            <pc:docMk/>
            <pc:sldMk cId="0" sldId="268"/>
            <ac:spMk id="20" creationId="{D44D4642-10E9-BA1B-4E52-10743A8B5496}"/>
          </ac:spMkLst>
        </pc:spChg>
        <pc:spChg chg="mod">
          <ac:chgData name="Elam, Kristen" userId="3a4a7fe0-7c39-4d9d-9246-762319266f78" providerId="ADAL" clId="{2E7B1E1A-EB9D-4F9A-A25D-4FE5C5F218FE}" dt="2026-10-27T21:32:50.553" v="73" actId="1076"/>
          <ac:spMkLst>
            <pc:docMk/>
            <pc:sldMk cId="0" sldId="268"/>
            <ac:spMk id="22" creationId="{7AFF3B39-3DBB-4BC3-8594-C7DE37948482}"/>
          </ac:spMkLst>
        </pc:spChg>
        <pc:spChg chg="mod">
          <ac:chgData name="Elam, Kristen" userId="3a4a7fe0-7c39-4d9d-9246-762319266f78" providerId="ADAL" clId="{2E7B1E1A-EB9D-4F9A-A25D-4FE5C5F218FE}" dt="2026-10-27T21:32:44.174" v="72" actId="1076"/>
          <ac:spMkLst>
            <pc:docMk/>
            <pc:sldMk cId="0" sldId="268"/>
            <ac:spMk id="26" creationId="{F22F9EF1-B7DF-BAD7-59CC-083F76F69F0B}"/>
          </ac:spMkLst>
        </pc:spChg>
      </pc:sldChg>
      <pc:sldChg chg="modSp mod">
        <pc:chgData name="Elam, Kristen" userId="3a4a7fe0-7c39-4d9d-9246-762319266f78" providerId="ADAL" clId="{2E7B1E1A-EB9D-4F9A-A25D-4FE5C5F218FE}" dt="2026-10-27T21:18:35.944" v="5" actId="1076"/>
        <pc:sldMkLst>
          <pc:docMk/>
          <pc:sldMk cId="1170521199" sldId="281"/>
        </pc:sldMkLst>
        <pc:spChg chg="mod">
          <ac:chgData name="Elam, Kristen" userId="3a4a7fe0-7c39-4d9d-9246-762319266f78" providerId="ADAL" clId="{2E7B1E1A-EB9D-4F9A-A25D-4FE5C5F218FE}" dt="2026-10-27T21:18:35.944" v="5" actId="1076"/>
          <ac:spMkLst>
            <pc:docMk/>
            <pc:sldMk cId="1170521199" sldId="281"/>
            <ac:spMk id="12" creationId="{1886333A-B5DA-6A23-F616-79A7FAF359C2}"/>
          </ac:spMkLst>
        </pc:spChg>
        <pc:spChg chg="mod">
          <ac:chgData name="Elam, Kristen" userId="3a4a7fe0-7c39-4d9d-9246-762319266f78" providerId="ADAL" clId="{2E7B1E1A-EB9D-4F9A-A25D-4FE5C5F218FE}" dt="2026-10-27T21:18:31.075" v="4" actId="1076"/>
          <ac:spMkLst>
            <pc:docMk/>
            <pc:sldMk cId="1170521199" sldId="281"/>
            <ac:spMk id="20" creationId="{FFA7AEAB-41FA-ABE4-2BC2-5B212605E989}"/>
          </ac:spMkLst>
        </pc:spChg>
      </pc:sldChg>
      <pc:sldChg chg="modSp mod">
        <pc:chgData name="Elam, Kristen" userId="3a4a7fe0-7c39-4d9d-9246-762319266f78" providerId="ADAL" clId="{2E7B1E1A-EB9D-4F9A-A25D-4FE5C5F218FE}" dt="2026-10-27T21:27:10.768" v="47" actId="1076"/>
        <pc:sldMkLst>
          <pc:docMk/>
          <pc:sldMk cId="1998073184" sldId="283"/>
        </pc:sldMkLst>
        <pc:spChg chg="mod">
          <ac:chgData name="Elam, Kristen" userId="3a4a7fe0-7c39-4d9d-9246-762319266f78" providerId="ADAL" clId="{2E7B1E1A-EB9D-4F9A-A25D-4FE5C5F218FE}" dt="2026-10-27T21:27:10.768" v="47" actId="1076"/>
          <ac:spMkLst>
            <pc:docMk/>
            <pc:sldMk cId="1998073184" sldId="283"/>
            <ac:spMk id="21" creationId="{97D67D02-88AA-CEB7-C267-036C578CB8E0}"/>
          </ac:spMkLst>
        </pc:spChg>
        <pc:spChg chg="mod">
          <ac:chgData name="Elam, Kristen" userId="3a4a7fe0-7c39-4d9d-9246-762319266f78" providerId="ADAL" clId="{2E7B1E1A-EB9D-4F9A-A25D-4FE5C5F218FE}" dt="2026-10-27T21:26:37.354" v="44" actId="14100"/>
          <ac:spMkLst>
            <pc:docMk/>
            <pc:sldMk cId="1998073184" sldId="283"/>
            <ac:spMk id="23" creationId="{B7D3FBB5-94CE-8A6B-BB32-A4EB8AB5D6F5}"/>
          </ac:spMkLst>
        </pc:spChg>
      </pc:sldChg>
      <pc:sldChg chg="modSp add mod">
        <pc:chgData name="Elam, Kristen" userId="3a4a7fe0-7c39-4d9d-9246-762319266f78" providerId="ADAL" clId="{2E7B1E1A-EB9D-4F9A-A25D-4FE5C5F218FE}" dt="2026-10-27T21:25:38.289" v="39" actId="1076"/>
        <pc:sldMkLst>
          <pc:docMk/>
          <pc:sldMk cId="2568538013" sldId="284"/>
        </pc:sldMkLst>
        <pc:spChg chg="mod">
          <ac:chgData name="Elam, Kristen" userId="3a4a7fe0-7c39-4d9d-9246-762319266f78" providerId="ADAL" clId="{2E7B1E1A-EB9D-4F9A-A25D-4FE5C5F218FE}" dt="2026-10-27T21:25:38.289" v="39" actId="1076"/>
          <ac:spMkLst>
            <pc:docMk/>
            <pc:sldMk cId="2568538013" sldId="284"/>
            <ac:spMk id="9" creationId="{18F7D140-E11C-B2E0-9236-9E7342A37A1E}"/>
          </ac:spMkLst>
        </pc:spChg>
        <pc:spChg chg="mod">
          <ac:chgData name="Elam, Kristen" userId="3a4a7fe0-7c39-4d9d-9246-762319266f78" providerId="ADAL" clId="{2E7B1E1A-EB9D-4F9A-A25D-4FE5C5F218FE}" dt="2026-10-27T21:25:05.098" v="32" actId="14100"/>
          <ac:spMkLst>
            <pc:docMk/>
            <pc:sldMk cId="2568538013" sldId="284"/>
            <ac:spMk id="12" creationId="{990C5BAE-E394-5026-9CB8-755B60E471D0}"/>
          </ac:spMkLst>
        </pc:spChg>
        <pc:spChg chg="mod">
          <ac:chgData name="Elam, Kristen" userId="3a4a7fe0-7c39-4d9d-9246-762319266f78" providerId="ADAL" clId="{2E7B1E1A-EB9D-4F9A-A25D-4FE5C5F218FE}" dt="2026-10-27T21:18:56.505" v="29" actId="20577"/>
          <ac:spMkLst>
            <pc:docMk/>
            <pc:sldMk cId="2568538013" sldId="284"/>
            <ac:spMk id="20" creationId="{ADCBC166-FDC6-5B03-42F9-3AB49E90A5C9}"/>
          </ac:spMkLst>
        </pc:spChg>
      </pc:sldChg>
    </pc:docChg>
  </pc:docChgLst>
  <pc:docChgLst>
    <pc:chgData name="Elam, Kristen" userId="3a4a7fe0-7c39-4d9d-9246-762319266f78" providerId="ADAL" clId="{55A9BF45-388F-44CC-8EFF-E402BE0B5829}"/>
    <pc:docChg chg="undo custSel addSld delSld modSld sldOrd">
      <pc:chgData name="Elam, Kristen" userId="3a4a7fe0-7c39-4d9d-9246-762319266f78" providerId="ADAL" clId="{55A9BF45-388F-44CC-8EFF-E402BE0B5829}" dt="2026-10-29T14:36:56.424" v="3456" actId="2696"/>
      <pc:docMkLst>
        <pc:docMk/>
      </pc:docMkLst>
      <pc:sldChg chg="modSp mod">
        <pc:chgData name="Elam, Kristen" userId="3a4a7fe0-7c39-4d9d-9246-762319266f78" providerId="ADAL" clId="{55A9BF45-388F-44CC-8EFF-E402BE0B5829}" dt="2026-10-22T14:08:27.716" v="2516" actId="6549"/>
        <pc:sldMkLst>
          <pc:docMk/>
          <pc:sldMk cId="0" sldId="256"/>
        </pc:sldMkLst>
        <pc:spChg chg="mod">
          <ac:chgData name="Elam, Kristen" userId="3a4a7fe0-7c39-4d9d-9246-762319266f78" providerId="ADAL" clId="{55A9BF45-388F-44CC-8EFF-E402BE0B5829}" dt="2026-10-21T16:09:53.216" v="11" actId="27636"/>
          <ac:spMkLst>
            <pc:docMk/>
            <pc:sldMk cId="0" sldId="256"/>
            <ac:spMk id="4" creationId="{00000000-0000-0000-0000-000000000000}"/>
          </ac:spMkLst>
        </pc:spChg>
        <pc:spChg chg="mod">
          <ac:chgData name="Elam, Kristen" userId="3a4a7fe0-7c39-4d9d-9246-762319266f78" providerId="ADAL" clId="{55A9BF45-388F-44CC-8EFF-E402BE0B5829}" dt="2026-10-22T14:08:27.716" v="2516" actId="6549"/>
          <ac:spMkLst>
            <pc:docMk/>
            <pc:sldMk cId="0" sldId="256"/>
            <ac:spMk id="6" creationId="{00000000-0000-0000-0000-000000000000}"/>
          </ac:spMkLst>
        </pc:spChg>
      </pc:sldChg>
      <pc:sldChg chg="modSp mod">
        <pc:chgData name="Elam, Kristen" userId="3a4a7fe0-7c39-4d9d-9246-762319266f78" providerId="ADAL" clId="{55A9BF45-388F-44CC-8EFF-E402BE0B5829}" dt="2026-10-22T13:43:11.555" v="2409" actId="20577"/>
        <pc:sldMkLst>
          <pc:docMk/>
          <pc:sldMk cId="0" sldId="257"/>
        </pc:sldMkLst>
        <pc:spChg chg="mod">
          <ac:chgData name="Elam, Kristen" userId="3a4a7fe0-7c39-4d9d-9246-762319266f78" providerId="ADAL" clId="{55A9BF45-388F-44CC-8EFF-E402BE0B5829}" dt="2026-10-22T13:43:11.555" v="2409" actId="20577"/>
          <ac:spMkLst>
            <pc:docMk/>
            <pc:sldMk cId="0" sldId="257"/>
            <ac:spMk id="4" creationId="{00000000-0000-0000-0000-000000000000}"/>
          </ac:spMkLst>
        </pc:spChg>
      </pc:sldChg>
      <pc:sldChg chg="modSp mod">
        <pc:chgData name="Elam, Kristen" userId="3a4a7fe0-7c39-4d9d-9246-762319266f78" providerId="ADAL" clId="{55A9BF45-388F-44CC-8EFF-E402BE0B5829}" dt="2026-10-22T13:44:08.906" v="2420" actId="20577"/>
        <pc:sldMkLst>
          <pc:docMk/>
          <pc:sldMk cId="0" sldId="258"/>
        </pc:sldMkLst>
        <pc:spChg chg="mod">
          <ac:chgData name="Elam, Kristen" userId="3a4a7fe0-7c39-4d9d-9246-762319266f78" providerId="ADAL" clId="{55A9BF45-388F-44CC-8EFF-E402BE0B5829}" dt="2026-10-22T13:43:38.810" v="2415" actId="20577"/>
          <ac:spMkLst>
            <pc:docMk/>
            <pc:sldMk cId="0" sldId="258"/>
            <ac:spMk id="4" creationId="{00000000-0000-0000-0000-000000000000}"/>
          </ac:spMkLst>
        </pc:spChg>
        <pc:spChg chg="mod">
          <ac:chgData name="Elam, Kristen" userId="3a4a7fe0-7c39-4d9d-9246-762319266f78" providerId="ADAL" clId="{55A9BF45-388F-44CC-8EFF-E402BE0B5829}" dt="2026-10-22T13:43:44.365" v="2416" actId="20577"/>
          <ac:spMkLst>
            <pc:docMk/>
            <pc:sldMk cId="0" sldId="258"/>
            <ac:spMk id="10" creationId="{00000000-0000-0000-0000-000000000000}"/>
          </ac:spMkLst>
        </pc:spChg>
        <pc:spChg chg="mod">
          <ac:chgData name="Elam, Kristen" userId="3a4a7fe0-7c39-4d9d-9246-762319266f78" providerId="ADAL" clId="{55A9BF45-388F-44CC-8EFF-E402BE0B5829}" dt="2026-10-22T13:43:51.516" v="2417" actId="20577"/>
          <ac:spMkLst>
            <pc:docMk/>
            <pc:sldMk cId="0" sldId="258"/>
            <ac:spMk id="12" creationId="{00000000-0000-0000-0000-000000000000}"/>
          </ac:spMkLst>
        </pc:spChg>
        <pc:spChg chg="mod">
          <ac:chgData name="Elam, Kristen" userId="3a4a7fe0-7c39-4d9d-9246-762319266f78" providerId="ADAL" clId="{55A9BF45-388F-44CC-8EFF-E402BE0B5829}" dt="2026-10-22T13:43:57.228" v="2418" actId="20577"/>
          <ac:spMkLst>
            <pc:docMk/>
            <pc:sldMk cId="0" sldId="258"/>
            <ac:spMk id="14" creationId="{00000000-0000-0000-0000-000000000000}"/>
          </ac:spMkLst>
        </pc:spChg>
        <pc:spChg chg="mod">
          <ac:chgData name="Elam, Kristen" userId="3a4a7fe0-7c39-4d9d-9246-762319266f78" providerId="ADAL" clId="{55A9BF45-388F-44CC-8EFF-E402BE0B5829}" dt="2026-10-22T13:44:01.611" v="2419" actId="20577"/>
          <ac:spMkLst>
            <pc:docMk/>
            <pc:sldMk cId="0" sldId="258"/>
            <ac:spMk id="16" creationId="{00000000-0000-0000-0000-000000000000}"/>
          </ac:spMkLst>
        </pc:spChg>
        <pc:spChg chg="mod">
          <ac:chgData name="Elam, Kristen" userId="3a4a7fe0-7c39-4d9d-9246-762319266f78" providerId="ADAL" clId="{55A9BF45-388F-44CC-8EFF-E402BE0B5829}" dt="2026-10-22T13:44:08.906" v="2420" actId="20577"/>
          <ac:spMkLst>
            <pc:docMk/>
            <pc:sldMk cId="0" sldId="258"/>
            <ac:spMk id="18" creationId="{00000000-0000-0000-0000-000000000000}"/>
          </ac:spMkLst>
        </pc:spChg>
      </pc:sldChg>
      <pc:sldChg chg="addSp delSp modSp mod">
        <pc:chgData name="Elam, Kristen" userId="3a4a7fe0-7c39-4d9d-9246-762319266f78" providerId="ADAL" clId="{55A9BF45-388F-44CC-8EFF-E402BE0B5829}" dt="2026-10-27T12:56:07.252" v="2517" actId="20577"/>
        <pc:sldMkLst>
          <pc:docMk/>
          <pc:sldMk cId="0" sldId="260"/>
        </pc:sldMkLst>
        <pc:spChg chg="mod">
          <ac:chgData name="Elam, Kristen" userId="3a4a7fe0-7c39-4d9d-9246-762319266f78" providerId="ADAL" clId="{55A9BF45-388F-44CC-8EFF-E402BE0B5829}" dt="2026-10-21T16:11:41.828" v="54" actId="20577"/>
          <ac:spMkLst>
            <pc:docMk/>
            <pc:sldMk cId="0" sldId="260"/>
            <ac:spMk id="4" creationId="{00000000-0000-0000-0000-000000000000}"/>
          </ac:spMkLst>
        </pc:spChg>
        <pc:spChg chg="mod">
          <ac:chgData name="Elam, Kristen" userId="3a4a7fe0-7c39-4d9d-9246-762319266f78" providerId="ADAL" clId="{55A9BF45-388F-44CC-8EFF-E402BE0B5829}" dt="2026-10-21T16:10:00.079" v="13" actId="6549"/>
          <ac:spMkLst>
            <pc:docMk/>
            <pc:sldMk cId="0" sldId="260"/>
            <ac:spMk id="5" creationId="{00000000-0000-0000-0000-000000000000}"/>
          </ac:spMkLst>
        </pc:spChg>
        <pc:spChg chg="mod">
          <ac:chgData name="Elam, Kristen" userId="3a4a7fe0-7c39-4d9d-9246-762319266f78" providerId="ADAL" clId="{55A9BF45-388F-44CC-8EFF-E402BE0B5829}" dt="2026-10-27T12:56:07.252" v="2517" actId="20577"/>
          <ac:spMkLst>
            <pc:docMk/>
            <pc:sldMk cId="0" sldId="260"/>
            <ac:spMk id="8" creationId="{00000000-0000-0000-0000-000000000000}"/>
          </ac:spMkLst>
        </pc:spChg>
        <pc:spChg chg="mod">
          <ac:chgData name="Elam, Kristen" userId="3a4a7fe0-7c39-4d9d-9246-762319266f78" providerId="ADAL" clId="{55A9BF45-388F-44CC-8EFF-E402BE0B5829}" dt="2026-10-21T16:11:47.714" v="56" actId="20577"/>
          <ac:spMkLst>
            <pc:docMk/>
            <pc:sldMk cId="0" sldId="260"/>
            <ac:spMk id="15" creationId="{00000000-0000-0000-0000-000000000000}"/>
          </ac:spMkLst>
        </pc:spChg>
        <pc:spChg chg="mod">
          <ac:chgData name="Elam, Kristen" userId="3a4a7fe0-7c39-4d9d-9246-762319266f78" providerId="ADAL" clId="{55A9BF45-388F-44CC-8EFF-E402BE0B5829}" dt="2026-10-21T16:11:51.687" v="58" actId="20577"/>
          <ac:spMkLst>
            <pc:docMk/>
            <pc:sldMk cId="0" sldId="260"/>
            <ac:spMk id="19" creationId="{00000000-0000-0000-0000-000000000000}"/>
          </ac:spMkLst>
        </pc:spChg>
        <pc:spChg chg="mod">
          <ac:chgData name="Elam, Kristen" userId="3a4a7fe0-7c39-4d9d-9246-762319266f78" providerId="ADAL" clId="{55A9BF45-388F-44CC-8EFF-E402BE0B5829}" dt="2026-10-21T16:11:57.505" v="60" actId="20577"/>
          <ac:spMkLst>
            <pc:docMk/>
            <pc:sldMk cId="0" sldId="260"/>
            <ac:spMk id="23" creationId="{00000000-0000-0000-0000-000000000000}"/>
          </ac:spMkLst>
        </pc:spChg>
        <pc:spChg chg="mod">
          <ac:chgData name="Elam, Kristen" userId="3a4a7fe0-7c39-4d9d-9246-762319266f78" providerId="ADAL" clId="{55A9BF45-388F-44CC-8EFF-E402BE0B5829}" dt="2026-10-21T16:18:48.426" v="286" actId="27636"/>
          <ac:spMkLst>
            <pc:docMk/>
            <pc:sldMk cId="0" sldId="260"/>
            <ac:spMk id="24" creationId="{00000000-0000-0000-0000-000000000000}"/>
          </ac:spMkLst>
        </pc:spChg>
        <pc:spChg chg="mod">
          <ac:chgData name="Elam, Kristen" userId="3a4a7fe0-7c39-4d9d-9246-762319266f78" providerId="ADAL" clId="{55A9BF45-388F-44CC-8EFF-E402BE0B5829}" dt="2026-10-21T16:16:53.810" v="100" actId="20577"/>
          <ac:spMkLst>
            <pc:docMk/>
            <pc:sldMk cId="0" sldId="260"/>
            <ac:spMk id="26" creationId="{00000000-0000-0000-0000-000000000000}"/>
          </ac:spMkLst>
        </pc:spChg>
        <pc:spChg chg="mod">
          <ac:chgData name="Elam, Kristen" userId="3a4a7fe0-7c39-4d9d-9246-762319266f78" providerId="ADAL" clId="{55A9BF45-388F-44CC-8EFF-E402BE0B5829}" dt="2026-10-21T16:16:58.757" v="101" actId="6549"/>
          <ac:spMkLst>
            <pc:docMk/>
            <pc:sldMk cId="0" sldId="260"/>
            <ac:spMk id="28" creationId="{00000000-0000-0000-0000-000000000000}"/>
          </ac:spMkLst>
        </pc:spChg>
        <pc:spChg chg="mod">
          <ac:chgData name="Elam, Kristen" userId="3a4a7fe0-7c39-4d9d-9246-762319266f78" providerId="ADAL" clId="{55A9BF45-388F-44CC-8EFF-E402BE0B5829}" dt="2026-10-21T16:21:57.845" v="331" actId="1076"/>
          <ac:spMkLst>
            <pc:docMk/>
            <pc:sldMk cId="0" sldId="260"/>
            <ac:spMk id="37" creationId="{00000000-0000-0000-0000-000000000000}"/>
          </ac:spMkLst>
        </pc:spChg>
        <pc:spChg chg="mod">
          <ac:chgData name="Elam, Kristen" userId="3a4a7fe0-7c39-4d9d-9246-762319266f78" providerId="ADAL" clId="{55A9BF45-388F-44CC-8EFF-E402BE0B5829}" dt="2026-10-21T16:21:40.765" v="328" actId="20577"/>
          <ac:spMkLst>
            <pc:docMk/>
            <pc:sldMk cId="0" sldId="260"/>
            <ac:spMk id="38" creationId="{00000000-0000-0000-0000-000000000000}"/>
          </ac:spMkLst>
        </pc:spChg>
        <pc:spChg chg="mod">
          <ac:chgData name="Elam, Kristen" userId="3a4a7fe0-7c39-4d9d-9246-762319266f78" providerId="ADAL" clId="{55A9BF45-388F-44CC-8EFF-E402BE0B5829}" dt="2026-10-21T16:21:46.435" v="330" actId="20577"/>
          <ac:spMkLst>
            <pc:docMk/>
            <pc:sldMk cId="0" sldId="260"/>
            <ac:spMk id="39" creationId="{00000000-0000-0000-0000-000000000000}"/>
          </ac:spMkLst>
        </pc:spChg>
        <pc:spChg chg="mod">
          <ac:chgData name="Elam, Kristen" userId="3a4a7fe0-7c39-4d9d-9246-762319266f78" providerId="ADAL" clId="{55A9BF45-388F-44CC-8EFF-E402BE0B5829}" dt="2026-10-21T16:22:17.842" v="393" actId="20577"/>
          <ac:spMkLst>
            <pc:docMk/>
            <pc:sldMk cId="0" sldId="260"/>
            <ac:spMk id="40" creationId="{00000000-0000-0000-0000-000000000000}"/>
          </ac:spMkLst>
        </pc:spChg>
        <pc:spChg chg="add mod">
          <ac:chgData name="Elam, Kristen" userId="3a4a7fe0-7c39-4d9d-9246-762319266f78" providerId="ADAL" clId="{55A9BF45-388F-44CC-8EFF-E402BE0B5829}" dt="2026-10-21T16:22:58.898" v="399" actId="1076"/>
          <ac:spMkLst>
            <pc:docMk/>
            <pc:sldMk cId="0" sldId="260"/>
            <ac:spMk id="44" creationId="{587A8FC5-25A3-9541-1950-21D21D2F856D}"/>
          </ac:spMkLst>
        </pc:spChg>
        <pc:spChg chg="add mod">
          <ac:chgData name="Elam, Kristen" userId="3a4a7fe0-7c39-4d9d-9246-762319266f78" providerId="ADAL" clId="{55A9BF45-388F-44CC-8EFF-E402BE0B5829}" dt="2026-10-21T16:21:17.171" v="309" actId="1076"/>
          <ac:spMkLst>
            <pc:docMk/>
            <pc:sldMk cId="0" sldId="260"/>
            <ac:spMk id="48" creationId="{B2537E27-E6C6-9509-98ED-CA22789ACD73}"/>
          </ac:spMkLst>
        </pc:spChg>
        <pc:spChg chg="add mod">
          <ac:chgData name="Elam, Kristen" userId="3a4a7fe0-7c39-4d9d-9246-762319266f78" providerId="ADAL" clId="{55A9BF45-388F-44CC-8EFF-E402BE0B5829}" dt="2026-10-21T16:22:44.343" v="397" actId="20577"/>
          <ac:spMkLst>
            <pc:docMk/>
            <pc:sldMk cId="0" sldId="260"/>
            <ac:spMk id="50" creationId="{128D8584-7AB2-6A7E-6D76-C525536A646D}"/>
          </ac:spMkLst>
        </pc:spChg>
        <pc:spChg chg="add mod">
          <ac:chgData name="Elam, Kristen" userId="3a4a7fe0-7c39-4d9d-9246-762319266f78" providerId="ADAL" clId="{55A9BF45-388F-44CC-8EFF-E402BE0B5829}" dt="2026-10-21T16:23:25.394" v="472" actId="20577"/>
          <ac:spMkLst>
            <pc:docMk/>
            <pc:sldMk cId="0" sldId="260"/>
            <ac:spMk id="52" creationId="{E2CAD9DB-B1D2-3FBC-ACB6-549ACBB653D2}"/>
          </ac:spMkLst>
        </pc:spChg>
      </pc:sldChg>
      <pc:sldChg chg="modSp mod">
        <pc:chgData name="Elam, Kristen" userId="3a4a7fe0-7c39-4d9d-9246-762319266f78" providerId="ADAL" clId="{55A9BF45-388F-44CC-8EFF-E402BE0B5829}" dt="2026-10-27T13:05:14.012" v="2636" actId="20577"/>
        <pc:sldMkLst>
          <pc:docMk/>
          <pc:sldMk cId="0" sldId="261"/>
        </pc:sldMkLst>
        <pc:spChg chg="mod">
          <ac:chgData name="Elam, Kristen" userId="3a4a7fe0-7c39-4d9d-9246-762319266f78" providerId="ADAL" clId="{55A9BF45-388F-44CC-8EFF-E402BE0B5829}" dt="2026-10-27T12:56:22.741" v="2519" actId="1076"/>
          <ac:spMkLst>
            <pc:docMk/>
            <pc:sldMk cId="0" sldId="261"/>
            <ac:spMk id="4" creationId="{00000000-0000-0000-0000-000000000000}"/>
          </ac:spMkLst>
        </pc:spChg>
        <pc:spChg chg="mod">
          <ac:chgData name="Elam, Kristen" userId="3a4a7fe0-7c39-4d9d-9246-762319266f78" providerId="ADAL" clId="{55A9BF45-388F-44CC-8EFF-E402BE0B5829}" dt="2026-10-21T16:53:48.119" v="1380" actId="6549"/>
          <ac:spMkLst>
            <pc:docMk/>
            <pc:sldMk cId="0" sldId="261"/>
            <ac:spMk id="5" creationId="{00000000-0000-0000-0000-000000000000}"/>
          </ac:spMkLst>
        </pc:spChg>
        <pc:spChg chg="mod">
          <ac:chgData name="Elam, Kristen" userId="3a4a7fe0-7c39-4d9d-9246-762319266f78" providerId="ADAL" clId="{55A9BF45-388F-44CC-8EFF-E402BE0B5829}" dt="2026-10-27T12:56:39.221" v="2523" actId="1076"/>
          <ac:spMkLst>
            <pc:docMk/>
            <pc:sldMk cId="0" sldId="261"/>
            <ac:spMk id="9" creationId="{00000000-0000-0000-0000-000000000000}"/>
          </ac:spMkLst>
        </pc:spChg>
        <pc:spChg chg="mod">
          <ac:chgData name="Elam, Kristen" userId="3a4a7fe0-7c39-4d9d-9246-762319266f78" providerId="ADAL" clId="{55A9BF45-388F-44CC-8EFF-E402BE0B5829}" dt="2026-10-27T12:56:53.655" v="2524" actId="1076"/>
          <ac:spMkLst>
            <pc:docMk/>
            <pc:sldMk cId="0" sldId="261"/>
            <ac:spMk id="10" creationId="{00000000-0000-0000-0000-000000000000}"/>
          </ac:spMkLst>
        </pc:spChg>
        <pc:spChg chg="mod">
          <ac:chgData name="Elam, Kristen" userId="3a4a7fe0-7c39-4d9d-9246-762319266f78" providerId="ADAL" clId="{55A9BF45-388F-44CC-8EFF-E402BE0B5829}" dt="2026-10-27T12:56:59.112" v="2525" actId="1076"/>
          <ac:spMkLst>
            <pc:docMk/>
            <pc:sldMk cId="0" sldId="261"/>
            <ac:spMk id="11" creationId="{00000000-0000-0000-0000-000000000000}"/>
          </ac:spMkLst>
        </pc:spChg>
        <pc:spChg chg="mod">
          <ac:chgData name="Elam, Kristen" userId="3a4a7fe0-7c39-4d9d-9246-762319266f78" providerId="ADAL" clId="{55A9BF45-388F-44CC-8EFF-E402BE0B5829}" dt="2026-10-27T12:57:07.415" v="2526" actId="1076"/>
          <ac:spMkLst>
            <pc:docMk/>
            <pc:sldMk cId="0" sldId="261"/>
            <ac:spMk id="12" creationId="{00000000-0000-0000-0000-000000000000}"/>
          </ac:spMkLst>
        </pc:spChg>
        <pc:spChg chg="mod">
          <ac:chgData name="Elam, Kristen" userId="3a4a7fe0-7c39-4d9d-9246-762319266f78" providerId="ADAL" clId="{55A9BF45-388F-44CC-8EFF-E402BE0B5829}" dt="2026-10-27T12:57:14.373" v="2527" actId="1076"/>
          <ac:spMkLst>
            <pc:docMk/>
            <pc:sldMk cId="0" sldId="261"/>
            <ac:spMk id="13" creationId="{00000000-0000-0000-0000-000000000000}"/>
          </ac:spMkLst>
        </pc:spChg>
        <pc:spChg chg="mod">
          <ac:chgData name="Elam, Kristen" userId="3a4a7fe0-7c39-4d9d-9246-762319266f78" providerId="ADAL" clId="{55A9BF45-388F-44CC-8EFF-E402BE0B5829}" dt="2026-10-27T12:57:22.872" v="2528" actId="1076"/>
          <ac:spMkLst>
            <pc:docMk/>
            <pc:sldMk cId="0" sldId="261"/>
            <ac:spMk id="14" creationId="{00000000-0000-0000-0000-000000000000}"/>
          </ac:spMkLst>
        </pc:spChg>
        <pc:spChg chg="mod">
          <ac:chgData name="Elam, Kristen" userId="3a4a7fe0-7c39-4d9d-9246-762319266f78" providerId="ADAL" clId="{55A9BF45-388F-44CC-8EFF-E402BE0B5829}" dt="2026-10-27T12:57:30.490" v="2529" actId="1076"/>
          <ac:spMkLst>
            <pc:docMk/>
            <pc:sldMk cId="0" sldId="261"/>
            <ac:spMk id="15" creationId="{00000000-0000-0000-0000-000000000000}"/>
          </ac:spMkLst>
        </pc:spChg>
        <pc:spChg chg="mod">
          <ac:chgData name="Elam, Kristen" userId="3a4a7fe0-7c39-4d9d-9246-762319266f78" providerId="ADAL" clId="{55A9BF45-388F-44CC-8EFF-E402BE0B5829}" dt="2026-10-27T12:57:36.322" v="2530" actId="1076"/>
          <ac:spMkLst>
            <pc:docMk/>
            <pc:sldMk cId="0" sldId="261"/>
            <ac:spMk id="16" creationId="{00000000-0000-0000-0000-000000000000}"/>
          </ac:spMkLst>
        </pc:spChg>
        <pc:spChg chg="mod">
          <ac:chgData name="Elam, Kristen" userId="3a4a7fe0-7c39-4d9d-9246-762319266f78" providerId="ADAL" clId="{55A9BF45-388F-44CC-8EFF-E402BE0B5829}" dt="2026-10-27T13:01:29.007" v="2531" actId="1076"/>
          <ac:spMkLst>
            <pc:docMk/>
            <pc:sldMk cId="0" sldId="261"/>
            <ac:spMk id="17" creationId="{00000000-0000-0000-0000-000000000000}"/>
          </ac:spMkLst>
        </pc:spChg>
        <pc:spChg chg="mod">
          <ac:chgData name="Elam, Kristen" userId="3a4a7fe0-7c39-4d9d-9246-762319266f78" providerId="ADAL" clId="{55A9BF45-388F-44CC-8EFF-E402BE0B5829}" dt="2026-10-27T13:01:34.055" v="2532" actId="1076"/>
          <ac:spMkLst>
            <pc:docMk/>
            <pc:sldMk cId="0" sldId="261"/>
            <ac:spMk id="18" creationId="{00000000-0000-0000-0000-000000000000}"/>
          </ac:spMkLst>
        </pc:spChg>
        <pc:spChg chg="mod">
          <ac:chgData name="Elam, Kristen" userId="3a4a7fe0-7c39-4d9d-9246-762319266f78" providerId="ADAL" clId="{55A9BF45-388F-44CC-8EFF-E402BE0B5829}" dt="2026-10-27T13:01:40.895" v="2533" actId="1076"/>
          <ac:spMkLst>
            <pc:docMk/>
            <pc:sldMk cId="0" sldId="261"/>
            <ac:spMk id="19" creationId="{00000000-0000-0000-0000-000000000000}"/>
          </ac:spMkLst>
        </pc:spChg>
        <pc:spChg chg="mod">
          <ac:chgData name="Elam, Kristen" userId="3a4a7fe0-7c39-4d9d-9246-762319266f78" providerId="ADAL" clId="{55A9BF45-388F-44CC-8EFF-E402BE0B5829}" dt="2026-10-27T13:03:04.284" v="2543" actId="1076"/>
          <ac:spMkLst>
            <pc:docMk/>
            <pc:sldMk cId="0" sldId="261"/>
            <ac:spMk id="20" creationId="{00000000-0000-0000-0000-000000000000}"/>
          </ac:spMkLst>
        </pc:spChg>
        <pc:spChg chg="mod">
          <ac:chgData name="Elam, Kristen" userId="3a4a7fe0-7c39-4d9d-9246-762319266f78" providerId="ADAL" clId="{55A9BF45-388F-44CC-8EFF-E402BE0B5829}" dt="2026-10-27T13:03:39.753" v="2547" actId="1076"/>
          <ac:spMkLst>
            <pc:docMk/>
            <pc:sldMk cId="0" sldId="261"/>
            <ac:spMk id="21" creationId="{00000000-0000-0000-0000-000000000000}"/>
          </ac:spMkLst>
        </pc:spChg>
        <pc:spChg chg="mod">
          <ac:chgData name="Elam, Kristen" userId="3a4a7fe0-7c39-4d9d-9246-762319266f78" providerId="ADAL" clId="{55A9BF45-388F-44CC-8EFF-E402BE0B5829}" dt="2026-10-27T13:03:32.920" v="2546" actId="1076"/>
          <ac:spMkLst>
            <pc:docMk/>
            <pc:sldMk cId="0" sldId="261"/>
            <ac:spMk id="22" creationId="{00000000-0000-0000-0000-000000000000}"/>
          </ac:spMkLst>
        </pc:spChg>
        <pc:spChg chg="mod">
          <ac:chgData name="Elam, Kristen" userId="3a4a7fe0-7c39-4d9d-9246-762319266f78" providerId="ADAL" clId="{55A9BF45-388F-44CC-8EFF-E402BE0B5829}" dt="2026-10-27T13:02:14.411" v="2537" actId="1076"/>
          <ac:spMkLst>
            <pc:docMk/>
            <pc:sldMk cId="0" sldId="261"/>
            <ac:spMk id="23" creationId="{00000000-0000-0000-0000-000000000000}"/>
          </ac:spMkLst>
        </pc:spChg>
        <pc:spChg chg="mod">
          <ac:chgData name="Elam, Kristen" userId="3a4a7fe0-7c39-4d9d-9246-762319266f78" providerId="ADAL" clId="{55A9BF45-388F-44CC-8EFF-E402BE0B5829}" dt="2026-10-27T13:02:23.486" v="2538" actId="1076"/>
          <ac:spMkLst>
            <pc:docMk/>
            <pc:sldMk cId="0" sldId="261"/>
            <ac:spMk id="24" creationId="{00000000-0000-0000-0000-000000000000}"/>
          </ac:spMkLst>
        </pc:spChg>
        <pc:spChg chg="mod">
          <ac:chgData name="Elam, Kristen" userId="3a4a7fe0-7c39-4d9d-9246-762319266f78" providerId="ADAL" clId="{55A9BF45-388F-44CC-8EFF-E402BE0B5829}" dt="2026-10-27T13:02:42.565" v="2539" actId="1076"/>
          <ac:spMkLst>
            <pc:docMk/>
            <pc:sldMk cId="0" sldId="261"/>
            <ac:spMk id="25" creationId="{00000000-0000-0000-0000-000000000000}"/>
          </ac:spMkLst>
        </pc:spChg>
        <pc:spChg chg="mod">
          <ac:chgData name="Elam, Kristen" userId="3a4a7fe0-7c39-4d9d-9246-762319266f78" providerId="ADAL" clId="{55A9BF45-388F-44CC-8EFF-E402BE0B5829}" dt="2026-10-27T13:02:48.625" v="2540" actId="1076"/>
          <ac:spMkLst>
            <pc:docMk/>
            <pc:sldMk cId="0" sldId="261"/>
            <ac:spMk id="26" creationId="{00000000-0000-0000-0000-000000000000}"/>
          </ac:spMkLst>
        </pc:spChg>
        <pc:spChg chg="mod">
          <ac:chgData name="Elam, Kristen" userId="3a4a7fe0-7c39-4d9d-9246-762319266f78" providerId="ADAL" clId="{55A9BF45-388F-44CC-8EFF-E402BE0B5829}" dt="2026-10-27T13:02:53.882" v="2541" actId="1076"/>
          <ac:spMkLst>
            <pc:docMk/>
            <pc:sldMk cId="0" sldId="261"/>
            <ac:spMk id="27" creationId="{00000000-0000-0000-0000-000000000000}"/>
          </ac:spMkLst>
        </pc:spChg>
        <pc:spChg chg="mod">
          <ac:chgData name="Elam, Kristen" userId="3a4a7fe0-7c39-4d9d-9246-762319266f78" providerId="ADAL" clId="{55A9BF45-388F-44CC-8EFF-E402BE0B5829}" dt="2026-10-27T13:02:59.839" v="2542" actId="1076"/>
          <ac:spMkLst>
            <pc:docMk/>
            <pc:sldMk cId="0" sldId="261"/>
            <ac:spMk id="28" creationId="{00000000-0000-0000-0000-000000000000}"/>
          </ac:spMkLst>
        </pc:spChg>
        <pc:spChg chg="mod">
          <ac:chgData name="Elam, Kristen" userId="3a4a7fe0-7c39-4d9d-9246-762319266f78" providerId="ADAL" clId="{55A9BF45-388F-44CC-8EFF-E402BE0B5829}" dt="2026-10-27T13:03:55.767" v="2548" actId="1076"/>
          <ac:spMkLst>
            <pc:docMk/>
            <pc:sldMk cId="0" sldId="261"/>
            <ac:spMk id="29" creationId="{00000000-0000-0000-0000-000000000000}"/>
          </ac:spMkLst>
        </pc:spChg>
        <pc:spChg chg="mod">
          <ac:chgData name="Elam, Kristen" userId="3a4a7fe0-7c39-4d9d-9246-762319266f78" providerId="ADAL" clId="{55A9BF45-388F-44CC-8EFF-E402BE0B5829}" dt="2026-10-27T13:03:25.538" v="2545" actId="1076"/>
          <ac:spMkLst>
            <pc:docMk/>
            <pc:sldMk cId="0" sldId="261"/>
            <ac:spMk id="30" creationId="{00000000-0000-0000-0000-000000000000}"/>
          </ac:spMkLst>
        </pc:spChg>
        <pc:spChg chg="mod">
          <ac:chgData name="Elam, Kristen" userId="3a4a7fe0-7c39-4d9d-9246-762319266f78" providerId="ADAL" clId="{55A9BF45-388F-44CC-8EFF-E402BE0B5829}" dt="2026-10-27T13:04:03.714" v="2549" actId="1076"/>
          <ac:spMkLst>
            <pc:docMk/>
            <pc:sldMk cId="0" sldId="261"/>
            <ac:spMk id="31" creationId="{00000000-0000-0000-0000-000000000000}"/>
          </ac:spMkLst>
        </pc:spChg>
        <pc:spChg chg="mod">
          <ac:chgData name="Elam, Kristen" userId="3a4a7fe0-7c39-4d9d-9246-762319266f78" providerId="ADAL" clId="{55A9BF45-388F-44CC-8EFF-E402BE0B5829}" dt="2026-10-27T13:05:14.012" v="2636" actId="20577"/>
          <ac:spMkLst>
            <pc:docMk/>
            <pc:sldMk cId="0" sldId="261"/>
            <ac:spMk id="32" creationId="{00000000-0000-0000-0000-000000000000}"/>
          </ac:spMkLst>
        </pc:spChg>
      </pc:sldChg>
      <pc:sldChg chg="delSp modSp mod">
        <pc:chgData name="Elam, Kristen" userId="3a4a7fe0-7c39-4d9d-9246-762319266f78" providerId="ADAL" clId="{55A9BF45-388F-44CC-8EFF-E402BE0B5829}" dt="2026-10-21T16:38:18.029" v="1336" actId="20577"/>
        <pc:sldMkLst>
          <pc:docMk/>
          <pc:sldMk cId="0" sldId="262"/>
        </pc:sldMkLst>
        <pc:spChg chg="mod">
          <ac:chgData name="Elam, Kristen" userId="3a4a7fe0-7c39-4d9d-9246-762319266f78" providerId="ADAL" clId="{55A9BF45-388F-44CC-8EFF-E402BE0B5829}" dt="2026-10-21T16:25:18.630" v="641" actId="20577"/>
          <ac:spMkLst>
            <pc:docMk/>
            <pc:sldMk cId="0" sldId="262"/>
            <ac:spMk id="4" creationId="{00000000-0000-0000-0000-000000000000}"/>
          </ac:spMkLst>
        </pc:spChg>
        <pc:spChg chg="mod">
          <ac:chgData name="Elam, Kristen" userId="3a4a7fe0-7c39-4d9d-9246-762319266f78" providerId="ADAL" clId="{55A9BF45-388F-44CC-8EFF-E402BE0B5829}" dt="2026-10-21T16:38:18.029" v="1336" actId="20577"/>
          <ac:spMkLst>
            <pc:docMk/>
            <pc:sldMk cId="0" sldId="262"/>
            <ac:spMk id="9" creationId="{00000000-0000-0000-0000-000000000000}"/>
          </ac:spMkLst>
        </pc:spChg>
        <pc:spChg chg="mod">
          <ac:chgData name="Elam, Kristen" userId="3a4a7fe0-7c39-4d9d-9246-762319266f78" providerId="ADAL" clId="{55A9BF45-388F-44CC-8EFF-E402BE0B5829}" dt="2026-10-21T16:09:53.168" v="3" actId="27636"/>
          <ac:spMkLst>
            <pc:docMk/>
            <pc:sldMk cId="0" sldId="262"/>
            <ac:spMk id="11" creationId="{00000000-0000-0000-0000-000000000000}"/>
          </ac:spMkLst>
        </pc:spChg>
      </pc:sldChg>
      <pc:sldChg chg="modSp mod">
        <pc:chgData name="Elam, Kristen" userId="3a4a7fe0-7c39-4d9d-9246-762319266f78" providerId="ADAL" clId="{55A9BF45-388F-44CC-8EFF-E402BE0B5829}" dt="2026-10-21T17:05:48.780" v="1426" actId="20577"/>
        <pc:sldMkLst>
          <pc:docMk/>
          <pc:sldMk cId="0" sldId="263"/>
        </pc:sldMkLst>
        <pc:spChg chg="mod">
          <ac:chgData name="Elam, Kristen" userId="3a4a7fe0-7c39-4d9d-9246-762319266f78" providerId="ADAL" clId="{55A9BF45-388F-44CC-8EFF-E402BE0B5829}" dt="2026-10-21T17:05:48.780" v="1426" actId="20577"/>
          <ac:spMkLst>
            <pc:docMk/>
            <pc:sldMk cId="0" sldId="263"/>
            <ac:spMk id="4" creationId="{00000000-0000-0000-0000-000000000000}"/>
          </ac:spMkLst>
        </pc:spChg>
        <pc:spChg chg="mod">
          <ac:chgData name="Elam, Kristen" userId="3a4a7fe0-7c39-4d9d-9246-762319266f78" providerId="ADAL" clId="{55A9BF45-388F-44CC-8EFF-E402BE0B5829}" dt="2026-10-21T16:26:08.486" v="665" actId="20577"/>
          <ac:spMkLst>
            <pc:docMk/>
            <pc:sldMk cId="0" sldId="263"/>
            <ac:spMk id="11" creationId="{00000000-0000-0000-0000-000000000000}"/>
          </ac:spMkLst>
        </pc:spChg>
      </pc:sldChg>
      <pc:sldChg chg="delSp modSp mod">
        <pc:chgData name="Elam, Kristen" userId="3a4a7fe0-7c39-4d9d-9246-762319266f78" providerId="ADAL" clId="{55A9BF45-388F-44CC-8EFF-E402BE0B5829}" dt="2026-10-27T13:06:08.762" v="2639" actId="478"/>
        <pc:sldMkLst>
          <pc:docMk/>
          <pc:sldMk cId="0" sldId="264"/>
        </pc:sldMkLst>
        <pc:spChg chg="mod">
          <ac:chgData name="Elam, Kristen" userId="3a4a7fe0-7c39-4d9d-9246-762319266f78" providerId="ADAL" clId="{55A9BF45-388F-44CC-8EFF-E402BE0B5829}" dt="2026-10-21T17:08:08.350" v="1431" actId="20577"/>
          <ac:spMkLst>
            <pc:docMk/>
            <pc:sldMk cId="0" sldId="264"/>
            <ac:spMk id="4" creationId="{00000000-0000-0000-0000-000000000000}"/>
          </ac:spMkLst>
        </pc:spChg>
        <pc:spChg chg="mod">
          <ac:chgData name="Elam, Kristen" userId="3a4a7fe0-7c39-4d9d-9246-762319266f78" providerId="ADAL" clId="{55A9BF45-388F-44CC-8EFF-E402BE0B5829}" dt="2026-10-21T16:09:53.177" v="4" actId="27636"/>
          <ac:spMkLst>
            <pc:docMk/>
            <pc:sldMk cId="0" sldId="264"/>
            <ac:spMk id="10" creationId="{00000000-0000-0000-0000-000000000000}"/>
          </ac:spMkLst>
        </pc:spChg>
        <pc:spChg chg="mod">
          <ac:chgData name="Elam, Kristen" userId="3a4a7fe0-7c39-4d9d-9246-762319266f78" providerId="ADAL" clId="{55A9BF45-388F-44CC-8EFF-E402BE0B5829}" dt="2026-10-27T13:06:05.629" v="2638" actId="27636"/>
          <ac:spMkLst>
            <pc:docMk/>
            <pc:sldMk cId="0" sldId="264"/>
            <ac:spMk id="16" creationId="{00000000-0000-0000-0000-000000000000}"/>
          </ac:spMkLst>
        </pc:spChg>
        <pc:spChg chg="mod">
          <ac:chgData name="Elam, Kristen" userId="3a4a7fe0-7c39-4d9d-9246-762319266f78" providerId="ADAL" clId="{55A9BF45-388F-44CC-8EFF-E402BE0B5829}" dt="2026-10-21T16:09:53.177" v="5" actId="27636"/>
          <ac:spMkLst>
            <pc:docMk/>
            <pc:sldMk cId="0" sldId="264"/>
            <ac:spMk id="18" creationId="{00000000-0000-0000-0000-000000000000}"/>
          </ac:spMkLst>
        </pc:spChg>
      </pc:sldChg>
      <pc:sldChg chg="addSp modSp mod">
        <pc:chgData name="Elam, Kristen" userId="3a4a7fe0-7c39-4d9d-9246-762319266f78" providerId="ADAL" clId="{55A9BF45-388F-44CC-8EFF-E402BE0B5829}" dt="2026-10-27T12:56:12.653" v="2518" actId="20577"/>
        <pc:sldMkLst>
          <pc:docMk/>
          <pc:sldMk cId="0" sldId="265"/>
        </pc:sldMkLst>
        <pc:spChg chg="mod">
          <ac:chgData name="Elam, Kristen" userId="3a4a7fe0-7c39-4d9d-9246-762319266f78" providerId="ADAL" clId="{55A9BF45-388F-44CC-8EFF-E402BE0B5829}" dt="2026-10-21T17:11:46.518" v="1432" actId="1076"/>
          <ac:spMkLst>
            <pc:docMk/>
            <pc:sldMk cId="0" sldId="265"/>
            <ac:spMk id="4" creationId="{00000000-0000-0000-0000-000000000000}"/>
          </ac:spMkLst>
        </pc:spChg>
        <pc:spChg chg="mod">
          <ac:chgData name="Elam, Kristen" userId="3a4a7fe0-7c39-4d9d-9246-762319266f78" providerId="ADAL" clId="{55A9BF45-388F-44CC-8EFF-E402BE0B5829}" dt="2026-10-27T12:56:12.653" v="2518" actId="20577"/>
          <ac:spMkLst>
            <pc:docMk/>
            <pc:sldMk cId="0" sldId="265"/>
            <ac:spMk id="7" creationId="{00000000-0000-0000-0000-000000000000}"/>
          </ac:spMkLst>
        </pc:spChg>
        <pc:spChg chg="mod">
          <ac:chgData name="Elam, Kristen" userId="3a4a7fe0-7c39-4d9d-9246-762319266f78" providerId="ADAL" clId="{55A9BF45-388F-44CC-8EFF-E402BE0B5829}" dt="2026-10-21T17:11:50.853" v="1433" actId="1076"/>
          <ac:spMkLst>
            <pc:docMk/>
            <pc:sldMk cId="0" sldId="265"/>
            <ac:spMk id="8" creationId="{00000000-0000-0000-0000-000000000000}"/>
          </ac:spMkLst>
        </pc:spChg>
        <pc:spChg chg="mod">
          <ac:chgData name="Elam, Kristen" userId="3a4a7fe0-7c39-4d9d-9246-762319266f78" providerId="ADAL" clId="{55A9BF45-388F-44CC-8EFF-E402BE0B5829}" dt="2026-10-21T17:11:56.026" v="1434" actId="1076"/>
          <ac:spMkLst>
            <pc:docMk/>
            <pc:sldMk cId="0" sldId="265"/>
            <ac:spMk id="9" creationId="{00000000-0000-0000-0000-000000000000}"/>
          </ac:spMkLst>
        </pc:spChg>
        <pc:spChg chg="mod">
          <ac:chgData name="Elam, Kristen" userId="3a4a7fe0-7c39-4d9d-9246-762319266f78" providerId="ADAL" clId="{55A9BF45-388F-44CC-8EFF-E402BE0B5829}" dt="2026-10-21T17:12:04.052" v="1435" actId="1076"/>
          <ac:spMkLst>
            <pc:docMk/>
            <pc:sldMk cId="0" sldId="265"/>
            <ac:spMk id="10" creationId="{00000000-0000-0000-0000-000000000000}"/>
          </ac:spMkLst>
        </pc:spChg>
        <pc:spChg chg="mod">
          <ac:chgData name="Elam, Kristen" userId="3a4a7fe0-7c39-4d9d-9246-762319266f78" providerId="ADAL" clId="{55A9BF45-388F-44CC-8EFF-E402BE0B5829}" dt="2026-10-21T17:12:12.023" v="1439" actId="20577"/>
          <ac:spMkLst>
            <pc:docMk/>
            <pc:sldMk cId="0" sldId="265"/>
            <ac:spMk id="11" creationId="{00000000-0000-0000-0000-000000000000}"/>
          </ac:spMkLst>
        </pc:spChg>
        <pc:spChg chg="mod">
          <ac:chgData name="Elam, Kristen" userId="3a4a7fe0-7c39-4d9d-9246-762319266f78" providerId="ADAL" clId="{55A9BF45-388F-44CC-8EFF-E402BE0B5829}" dt="2026-10-21T17:12:23.158" v="1440" actId="1076"/>
          <ac:spMkLst>
            <pc:docMk/>
            <pc:sldMk cId="0" sldId="265"/>
            <ac:spMk id="12" creationId="{00000000-0000-0000-0000-000000000000}"/>
          </ac:spMkLst>
        </pc:spChg>
        <pc:spChg chg="mod">
          <ac:chgData name="Elam, Kristen" userId="3a4a7fe0-7c39-4d9d-9246-762319266f78" providerId="ADAL" clId="{55A9BF45-388F-44CC-8EFF-E402BE0B5829}" dt="2026-10-21T17:12:30.543" v="1441" actId="1076"/>
          <ac:spMkLst>
            <pc:docMk/>
            <pc:sldMk cId="0" sldId="265"/>
            <ac:spMk id="13" creationId="{00000000-0000-0000-0000-000000000000}"/>
          </ac:spMkLst>
        </pc:spChg>
        <pc:spChg chg="mod">
          <ac:chgData name="Elam, Kristen" userId="3a4a7fe0-7c39-4d9d-9246-762319266f78" providerId="ADAL" clId="{55A9BF45-388F-44CC-8EFF-E402BE0B5829}" dt="2026-10-21T17:12:37.383" v="1442" actId="1076"/>
          <ac:spMkLst>
            <pc:docMk/>
            <pc:sldMk cId="0" sldId="265"/>
            <ac:spMk id="14" creationId="{00000000-0000-0000-0000-000000000000}"/>
          </ac:spMkLst>
        </pc:spChg>
        <pc:spChg chg="mod">
          <ac:chgData name="Elam, Kristen" userId="3a4a7fe0-7c39-4d9d-9246-762319266f78" providerId="ADAL" clId="{55A9BF45-388F-44CC-8EFF-E402BE0B5829}" dt="2026-10-21T17:12:45.629" v="1443" actId="1076"/>
          <ac:spMkLst>
            <pc:docMk/>
            <pc:sldMk cId="0" sldId="265"/>
            <ac:spMk id="15" creationId="{00000000-0000-0000-0000-000000000000}"/>
          </ac:spMkLst>
        </pc:spChg>
        <pc:spChg chg="mod">
          <ac:chgData name="Elam, Kristen" userId="3a4a7fe0-7c39-4d9d-9246-762319266f78" providerId="ADAL" clId="{55A9BF45-388F-44CC-8EFF-E402BE0B5829}" dt="2026-10-21T17:12:52.559" v="1444" actId="1076"/>
          <ac:spMkLst>
            <pc:docMk/>
            <pc:sldMk cId="0" sldId="265"/>
            <ac:spMk id="16" creationId="{00000000-0000-0000-0000-000000000000}"/>
          </ac:spMkLst>
        </pc:spChg>
        <pc:spChg chg="mod">
          <ac:chgData name="Elam, Kristen" userId="3a4a7fe0-7c39-4d9d-9246-762319266f78" providerId="ADAL" clId="{55A9BF45-388F-44CC-8EFF-E402BE0B5829}" dt="2026-10-21T17:13:14.443" v="1446" actId="1076"/>
          <ac:spMkLst>
            <pc:docMk/>
            <pc:sldMk cId="0" sldId="265"/>
            <ac:spMk id="17" creationId="{00000000-0000-0000-0000-000000000000}"/>
          </ac:spMkLst>
        </pc:spChg>
        <pc:spChg chg="mod">
          <ac:chgData name="Elam, Kristen" userId="3a4a7fe0-7c39-4d9d-9246-762319266f78" providerId="ADAL" clId="{55A9BF45-388F-44CC-8EFF-E402BE0B5829}" dt="2026-10-21T17:13:21.949" v="1447" actId="1076"/>
          <ac:spMkLst>
            <pc:docMk/>
            <pc:sldMk cId="0" sldId="265"/>
            <ac:spMk id="18" creationId="{00000000-0000-0000-0000-000000000000}"/>
          </ac:spMkLst>
        </pc:spChg>
        <pc:spChg chg="mod">
          <ac:chgData name="Elam, Kristen" userId="3a4a7fe0-7c39-4d9d-9246-762319266f78" providerId="ADAL" clId="{55A9BF45-388F-44CC-8EFF-E402BE0B5829}" dt="2026-10-21T17:13:27.134" v="1448" actId="1076"/>
          <ac:spMkLst>
            <pc:docMk/>
            <pc:sldMk cId="0" sldId="265"/>
            <ac:spMk id="19" creationId="{00000000-0000-0000-0000-000000000000}"/>
          </ac:spMkLst>
        </pc:spChg>
        <pc:spChg chg="mod">
          <ac:chgData name="Elam, Kristen" userId="3a4a7fe0-7c39-4d9d-9246-762319266f78" providerId="ADAL" clId="{55A9BF45-388F-44CC-8EFF-E402BE0B5829}" dt="2026-10-21T17:13:46.079" v="1449" actId="1076"/>
          <ac:spMkLst>
            <pc:docMk/>
            <pc:sldMk cId="0" sldId="265"/>
            <ac:spMk id="20" creationId="{00000000-0000-0000-0000-000000000000}"/>
          </ac:spMkLst>
        </pc:spChg>
        <pc:spChg chg="mod">
          <ac:chgData name="Elam, Kristen" userId="3a4a7fe0-7c39-4d9d-9246-762319266f78" providerId="ADAL" clId="{55A9BF45-388F-44CC-8EFF-E402BE0B5829}" dt="2026-10-21T17:13:55.291" v="1450" actId="1076"/>
          <ac:spMkLst>
            <pc:docMk/>
            <pc:sldMk cId="0" sldId="265"/>
            <ac:spMk id="21" creationId="{00000000-0000-0000-0000-000000000000}"/>
          </ac:spMkLst>
        </pc:spChg>
        <pc:spChg chg="mod">
          <ac:chgData name="Elam, Kristen" userId="3a4a7fe0-7c39-4d9d-9246-762319266f78" providerId="ADAL" clId="{55A9BF45-388F-44CC-8EFF-E402BE0B5829}" dt="2026-10-21T17:14:06.627" v="1451" actId="1076"/>
          <ac:spMkLst>
            <pc:docMk/>
            <pc:sldMk cId="0" sldId="265"/>
            <ac:spMk id="22" creationId="{00000000-0000-0000-0000-000000000000}"/>
          </ac:spMkLst>
        </pc:spChg>
        <pc:spChg chg="mod">
          <ac:chgData name="Elam, Kristen" userId="3a4a7fe0-7c39-4d9d-9246-762319266f78" providerId="ADAL" clId="{55A9BF45-388F-44CC-8EFF-E402BE0B5829}" dt="2026-10-21T17:14:15.495" v="1452" actId="1076"/>
          <ac:spMkLst>
            <pc:docMk/>
            <pc:sldMk cId="0" sldId="265"/>
            <ac:spMk id="23" creationId="{00000000-0000-0000-0000-000000000000}"/>
          </ac:spMkLst>
        </pc:spChg>
        <pc:spChg chg="add mod">
          <ac:chgData name="Elam, Kristen" userId="3a4a7fe0-7c39-4d9d-9246-762319266f78" providerId="ADAL" clId="{55A9BF45-388F-44CC-8EFF-E402BE0B5829}" dt="2026-10-21T17:14:43.526" v="1457" actId="1076"/>
          <ac:spMkLst>
            <pc:docMk/>
            <pc:sldMk cId="0" sldId="265"/>
            <ac:spMk id="25" creationId="{37976860-2F4E-6DB2-9C07-545A36E7EEC8}"/>
          </ac:spMkLst>
        </pc:spChg>
        <pc:spChg chg="add mod">
          <ac:chgData name="Elam, Kristen" userId="3a4a7fe0-7c39-4d9d-9246-762319266f78" providerId="ADAL" clId="{55A9BF45-388F-44CC-8EFF-E402BE0B5829}" dt="2026-10-21T17:14:50.859" v="1458" actId="1076"/>
          <ac:spMkLst>
            <pc:docMk/>
            <pc:sldMk cId="0" sldId="265"/>
            <ac:spMk id="27" creationId="{5C1E94C9-EB7D-936F-CA24-E0F065D65126}"/>
          </ac:spMkLst>
        </pc:spChg>
        <pc:spChg chg="add mod">
          <ac:chgData name="Elam, Kristen" userId="3a4a7fe0-7c39-4d9d-9246-762319266f78" providerId="ADAL" clId="{55A9BF45-388F-44CC-8EFF-E402BE0B5829}" dt="2026-10-21T17:14:32.117" v="1455" actId="1076"/>
          <ac:spMkLst>
            <pc:docMk/>
            <pc:sldMk cId="0" sldId="265"/>
            <ac:spMk id="29" creationId="{D8A14DE1-23C3-E67F-02FB-BF5793BF94A6}"/>
          </ac:spMkLst>
        </pc:spChg>
        <pc:spChg chg="add mod">
          <ac:chgData name="Elam, Kristen" userId="3a4a7fe0-7c39-4d9d-9246-762319266f78" providerId="ADAL" clId="{55A9BF45-388F-44CC-8EFF-E402BE0B5829}" dt="2026-10-21T17:14:36.555" v="1456" actId="1076"/>
          <ac:spMkLst>
            <pc:docMk/>
            <pc:sldMk cId="0" sldId="265"/>
            <ac:spMk id="31" creationId="{F36E2069-5EC2-37A0-0F7D-1989B991BE2B}"/>
          </ac:spMkLst>
        </pc:spChg>
      </pc:sldChg>
      <pc:sldChg chg="addSp delSp modSp mod ord">
        <pc:chgData name="Elam, Kristen" userId="3a4a7fe0-7c39-4d9d-9246-762319266f78" providerId="ADAL" clId="{55A9BF45-388F-44CC-8EFF-E402BE0B5829}" dt="2026-10-27T19:26:35.531" v="3432" actId="1076"/>
        <pc:sldMkLst>
          <pc:docMk/>
          <pc:sldMk cId="0" sldId="266"/>
        </pc:sldMkLst>
        <pc:spChg chg="mod">
          <ac:chgData name="Elam, Kristen" userId="3a4a7fe0-7c39-4d9d-9246-762319266f78" providerId="ADAL" clId="{55A9BF45-388F-44CC-8EFF-E402BE0B5829}" dt="2026-10-27T13:57:54.736" v="3022"/>
          <ac:spMkLst>
            <pc:docMk/>
            <pc:sldMk cId="0" sldId="266"/>
            <ac:spMk id="4" creationId="{00000000-0000-0000-0000-000000000000}"/>
          </ac:spMkLst>
        </pc:spChg>
        <pc:spChg chg="mod">
          <ac:chgData name="Elam, Kristen" userId="3a4a7fe0-7c39-4d9d-9246-762319266f78" providerId="ADAL" clId="{55A9BF45-388F-44CC-8EFF-E402BE0B5829}" dt="2026-10-27T13:18:43.162" v="2994" actId="20577"/>
          <ac:spMkLst>
            <pc:docMk/>
            <pc:sldMk cId="0" sldId="266"/>
            <ac:spMk id="7" creationId="{00000000-0000-0000-0000-000000000000}"/>
          </ac:spMkLst>
        </pc:spChg>
        <pc:spChg chg="mod">
          <ac:chgData name="Elam, Kristen" userId="3a4a7fe0-7c39-4d9d-9246-762319266f78" providerId="ADAL" clId="{55A9BF45-388F-44CC-8EFF-E402BE0B5829}" dt="2026-10-27T19:26:06.144" v="3426"/>
          <ac:spMkLst>
            <pc:docMk/>
            <pc:sldMk cId="0" sldId="266"/>
            <ac:spMk id="9" creationId="{00000000-0000-0000-0000-000000000000}"/>
          </ac:spMkLst>
        </pc:spChg>
        <pc:spChg chg="mod">
          <ac:chgData name="Elam, Kristen" userId="3a4a7fe0-7c39-4d9d-9246-762319266f78" providerId="ADAL" clId="{55A9BF45-388F-44CC-8EFF-E402BE0B5829}" dt="2026-10-27T19:26:15.392" v="3428" actId="27636"/>
          <ac:spMkLst>
            <pc:docMk/>
            <pc:sldMk cId="0" sldId="266"/>
            <ac:spMk id="11" creationId="{00000000-0000-0000-0000-000000000000}"/>
          </ac:spMkLst>
        </pc:spChg>
        <pc:spChg chg="mod">
          <ac:chgData name="Elam, Kristen" userId="3a4a7fe0-7c39-4d9d-9246-762319266f78" providerId="ADAL" clId="{55A9BF45-388F-44CC-8EFF-E402BE0B5829}" dt="2026-10-27T19:26:20.989" v="3430" actId="27636"/>
          <ac:spMkLst>
            <pc:docMk/>
            <pc:sldMk cId="0" sldId="266"/>
            <ac:spMk id="13" creationId="{00000000-0000-0000-0000-000000000000}"/>
          </ac:spMkLst>
        </pc:spChg>
        <pc:spChg chg="mod">
          <ac:chgData name="Elam, Kristen" userId="3a4a7fe0-7c39-4d9d-9246-762319266f78" providerId="ADAL" clId="{55A9BF45-388F-44CC-8EFF-E402BE0B5829}" dt="2026-10-27T13:18:22.611" v="2989" actId="6549"/>
          <ac:spMkLst>
            <pc:docMk/>
            <pc:sldMk cId="0" sldId="266"/>
            <ac:spMk id="15" creationId="{00000000-0000-0000-0000-000000000000}"/>
          </ac:spMkLst>
        </pc:spChg>
        <pc:spChg chg="mod">
          <ac:chgData name="Elam, Kristen" userId="3a4a7fe0-7c39-4d9d-9246-762319266f78" providerId="ADAL" clId="{55A9BF45-388F-44CC-8EFF-E402BE0B5829}" dt="2026-10-27T13:18:14.078" v="2987" actId="6549"/>
          <ac:spMkLst>
            <pc:docMk/>
            <pc:sldMk cId="0" sldId="266"/>
            <ac:spMk id="17" creationId="{00000000-0000-0000-0000-000000000000}"/>
          </ac:spMkLst>
        </pc:spChg>
        <pc:graphicFrameChg chg="add mod modGraphic">
          <ac:chgData name="Elam, Kristen" userId="3a4a7fe0-7c39-4d9d-9246-762319266f78" providerId="ADAL" clId="{55A9BF45-388F-44CC-8EFF-E402BE0B5829}" dt="2026-10-27T19:26:35.531" v="3432" actId="1076"/>
          <ac:graphicFrameMkLst>
            <pc:docMk/>
            <pc:sldMk cId="0" sldId="266"/>
            <ac:graphicFrameMk id="24" creationId="{5AA6B1D5-9AEF-E7AE-928E-CE48521645A9}"/>
          </ac:graphicFrameMkLst>
        </pc:graphicFrameChg>
      </pc:sldChg>
      <pc:sldChg chg="modSp mod">
        <pc:chgData name="Elam, Kristen" userId="3a4a7fe0-7c39-4d9d-9246-762319266f78" providerId="ADAL" clId="{55A9BF45-388F-44CC-8EFF-E402BE0B5829}" dt="2026-10-27T13:07:08.064" v="2647" actId="20577"/>
        <pc:sldMkLst>
          <pc:docMk/>
          <pc:sldMk cId="0" sldId="267"/>
        </pc:sldMkLst>
        <pc:spChg chg="mod">
          <ac:chgData name="Elam, Kristen" userId="3a4a7fe0-7c39-4d9d-9246-762319266f78" providerId="ADAL" clId="{55A9BF45-388F-44CC-8EFF-E402BE0B5829}" dt="2026-10-21T16:42:13.598" v="1341" actId="20577"/>
          <ac:spMkLst>
            <pc:docMk/>
            <pc:sldMk cId="0" sldId="267"/>
            <ac:spMk id="4" creationId="{00000000-0000-0000-0000-000000000000}"/>
          </ac:spMkLst>
        </pc:spChg>
        <pc:spChg chg="mod">
          <ac:chgData name="Elam, Kristen" userId="3a4a7fe0-7c39-4d9d-9246-762319266f78" providerId="ADAL" clId="{55A9BF45-388F-44CC-8EFF-E402BE0B5829}" dt="2026-10-27T13:07:08.064" v="2647" actId="20577"/>
          <ac:spMkLst>
            <pc:docMk/>
            <pc:sldMk cId="0" sldId="267"/>
            <ac:spMk id="8" creationId="{00000000-0000-0000-0000-000000000000}"/>
          </ac:spMkLst>
        </pc:spChg>
        <pc:spChg chg="mod">
          <ac:chgData name="Elam, Kristen" userId="3a4a7fe0-7c39-4d9d-9246-762319266f78" providerId="ADAL" clId="{55A9BF45-388F-44CC-8EFF-E402BE0B5829}" dt="2026-10-27T13:06:21.120" v="2640" actId="1076"/>
          <ac:spMkLst>
            <pc:docMk/>
            <pc:sldMk cId="0" sldId="267"/>
            <ac:spMk id="11" creationId="{00000000-0000-0000-0000-000000000000}"/>
          </ac:spMkLst>
        </pc:spChg>
        <pc:spChg chg="mod">
          <ac:chgData name="Elam, Kristen" userId="3a4a7fe0-7c39-4d9d-9246-762319266f78" providerId="ADAL" clId="{55A9BF45-388F-44CC-8EFF-E402BE0B5829}" dt="2026-10-27T13:06:30.635" v="2641" actId="1076"/>
          <ac:spMkLst>
            <pc:docMk/>
            <pc:sldMk cId="0" sldId="267"/>
            <ac:spMk id="15" creationId="{00000000-0000-0000-0000-000000000000}"/>
          </ac:spMkLst>
        </pc:spChg>
        <pc:spChg chg="mod">
          <ac:chgData name="Elam, Kristen" userId="3a4a7fe0-7c39-4d9d-9246-762319266f78" providerId="ADAL" clId="{55A9BF45-388F-44CC-8EFF-E402BE0B5829}" dt="2026-10-27T13:06:58.285" v="2645" actId="20577"/>
          <ac:spMkLst>
            <pc:docMk/>
            <pc:sldMk cId="0" sldId="267"/>
            <ac:spMk id="24" creationId="{00000000-0000-0000-0000-000000000000}"/>
          </ac:spMkLst>
        </pc:spChg>
      </pc:sldChg>
      <pc:sldChg chg="addSp delSp modSp mod">
        <pc:chgData name="Elam, Kristen" userId="3a4a7fe0-7c39-4d9d-9246-762319266f78" providerId="ADAL" clId="{55A9BF45-388F-44CC-8EFF-E402BE0B5829}" dt="2026-10-27T13:07:35.676" v="2651" actId="1076"/>
        <pc:sldMkLst>
          <pc:docMk/>
          <pc:sldMk cId="0" sldId="268"/>
        </pc:sldMkLst>
        <pc:spChg chg="mod">
          <ac:chgData name="Elam, Kristen" userId="3a4a7fe0-7c39-4d9d-9246-762319266f78" providerId="ADAL" clId="{55A9BF45-388F-44CC-8EFF-E402BE0B5829}" dt="2026-10-21T16:42:37.911" v="1345" actId="20577"/>
          <ac:spMkLst>
            <pc:docMk/>
            <pc:sldMk cId="0" sldId="268"/>
            <ac:spMk id="4" creationId="{00000000-0000-0000-0000-000000000000}"/>
          </ac:spMkLst>
        </pc:spChg>
        <pc:spChg chg="mod">
          <ac:chgData name="Elam, Kristen" userId="3a4a7fe0-7c39-4d9d-9246-762319266f78" providerId="ADAL" clId="{55A9BF45-388F-44CC-8EFF-E402BE0B5829}" dt="2026-10-21T17:16:05.530" v="1459" actId="6549"/>
          <ac:spMkLst>
            <pc:docMk/>
            <pc:sldMk cId="0" sldId="268"/>
            <ac:spMk id="5" creationId="{00000000-0000-0000-0000-000000000000}"/>
          </ac:spMkLst>
        </pc:spChg>
        <pc:spChg chg="mod">
          <ac:chgData name="Elam, Kristen" userId="3a4a7fe0-7c39-4d9d-9246-762319266f78" providerId="ADAL" clId="{55A9BF45-388F-44CC-8EFF-E402BE0B5829}" dt="2026-10-27T13:07:14.801" v="2649" actId="20577"/>
          <ac:spMkLst>
            <pc:docMk/>
            <pc:sldMk cId="0" sldId="268"/>
            <ac:spMk id="8" creationId="{00000000-0000-0000-0000-000000000000}"/>
          </ac:spMkLst>
        </pc:spChg>
        <pc:spChg chg="mod">
          <ac:chgData name="Elam, Kristen" userId="3a4a7fe0-7c39-4d9d-9246-762319266f78" providerId="ADAL" clId="{55A9BF45-388F-44CC-8EFF-E402BE0B5829}" dt="2026-10-21T17:46:43.041" v="2289" actId="14100"/>
          <ac:spMkLst>
            <pc:docMk/>
            <pc:sldMk cId="0" sldId="268"/>
            <ac:spMk id="9" creationId="{00000000-0000-0000-0000-000000000000}"/>
          </ac:spMkLst>
        </pc:spChg>
        <pc:spChg chg="mod">
          <ac:chgData name="Elam, Kristen" userId="3a4a7fe0-7c39-4d9d-9246-762319266f78" providerId="ADAL" clId="{55A9BF45-388F-44CC-8EFF-E402BE0B5829}" dt="2026-10-21T17:24:23.075" v="1654" actId="1076"/>
          <ac:spMkLst>
            <pc:docMk/>
            <pc:sldMk cId="0" sldId="268"/>
            <ac:spMk id="10" creationId="{00000000-0000-0000-0000-000000000000}"/>
          </ac:spMkLst>
        </pc:spChg>
        <pc:spChg chg="mod">
          <ac:chgData name="Elam, Kristen" userId="3a4a7fe0-7c39-4d9d-9246-762319266f78" providerId="ADAL" clId="{55A9BF45-388F-44CC-8EFF-E402BE0B5829}" dt="2026-10-22T13:46:06.447" v="2427" actId="27636"/>
          <ac:spMkLst>
            <pc:docMk/>
            <pc:sldMk cId="0" sldId="268"/>
            <ac:spMk id="11" creationId="{00000000-0000-0000-0000-000000000000}"/>
          </ac:spMkLst>
        </pc:spChg>
        <pc:spChg chg="mod">
          <ac:chgData name="Elam, Kristen" userId="3a4a7fe0-7c39-4d9d-9246-762319266f78" providerId="ADAL" clId="{55A9BF45-388F-44CC-8EFF-E402BE0B5829}" dt="2026-10-21T17:46:58.097" v="2291" actId="1076"/>
          <ac:spMkLst>
            <pc:docMk/>
            <pc:sldMk cId="0" sldId="268"/>
            <ac:spMk id="12" creationId="{00000000-0000-0000-0000-000000000000}"/>
          </ac:spMkLst>
        </pc:spChg>
        <pc:spChg chg="mod">
          <ac:chgData name="Elam, Kristen" userId="3a4a7fe0-7c39-4d9d-9246-762319266f78" providerId="ADAL" clId="{55A9BF45-388F-44CC-8EFF-E402BE0B5829}" dt="2026-10-21T17:36:09.012" v="1851" actId="1076"/>
          <ac:spMkLst>
            <pc:docMk/>
            <pc:sldMk cId="0" sldId="268"/>
            <ac:spMk id="13" creationId="{00000000-0000-0000-0000-000000000000}"/>
          </ac:spMkLst>
        </pc:spChg>
        <pc:spChg chg="mod">
          <ac:chgData name="Elam, Kristen" userId="3a4a7fe0-7c39-4d9d-9246-762319266f78" providerId="ADAL" clId="{55A9BF45-388F-44CC-8EFF-E402BE0B5829}" dt="2026-10-22T13:46:12.143" v="2429" actId="27636"/>
          <ac:spMkLst>
            <pc:docMk/>
            <pc:sldMk cId="0" sldId="268"/>
            <ac:spMk id="14" creationId="{00000000-0000-0000-0000-000000000000}"/>
          </ac:spMkLst>
        </pc:spChg>
        <pc:spChg chg="mod">
          <ac:chgData name="Elam, Kristen" userId="3a4a7fe0-7c39-4d9d-9246-762319266f78" providerId="ADAL" clId="{55A9BF45-388F-44CC-8EFF-E402BE0B5829}" dt="2026-10-27T13:07:35.676" v="2651" actId="1076"/>
          <ac:spMkLst>
            <pc:docMk/>
            <pc:sldMk cId="0" sldId="268"/>
            <ac:spMk id="15" creationId="{00000000-0000-0000-0000-000000000000}"/>
          </ac:spMkLst>
        </pc:spChg>
        <pc:spChg chg="mod">
          <ac:chgData name="Elam, Kristen" userId="3a4a7fe0-7c39-4d9d-9246-762319266f78" providerId="ADAL" clId="{55A9BF45-388F-44CC-8EFF-E402BE0B5829}" dt="2026-10-21T17:47:19.812" v="2293" actId="1076"/>
          <ac:spMkLst>
            <pc:docMk/>
            <pc:sldMk cId="0" sldId="268"/>
            <ac:spMk id="16" creationId="{00000000-0000-0000-0000-000000000000}"/>
          </ac:spMkLst>
        </pc:spChg>
        <pc:spChg chg="mod">
          <ac:chgData name="Elam, Kristen" userId="3a4a7fe0-7c39-4d9d-9246-762319266f78" providerId="ADAL" clId="{55A9BF45-388F-44CC-8EFF-E402BE0B5829}" dt="2026-10-22T13:46:34.983" v="2433" actId="1076"/>
          <ac:spMkLst>
            <pc:docMk/>
            <pc:sldMk cId="0" sldId="268"/>
            <ac:spMk id="17" creationId="{00000000-0000-0000-0000-000000000000}"/>
          </ac:spMkLst>
        </pc:spChg>
        <pc:spChg chg="add mod">
          <ac:chgData name="Elam, Kristen" userId="3a4a7fe0-7c39-4d9d-9246-762319266f78" providerId="ADAL" clId="{55A9BF45-388F-44CC-8EFF-E402BE0B5829}" dt="2026-10-21T17:46:09.198" v="2286" actId="1076"/>
          <ac:spMkLst>
            <pc:docMk/>
            <pc:sldMk cId="0" sldId="268"/>
            <ac:spMk id="20" creationId="{D44D4642-10E9-BA1B-4E52-10743A8B5496}"/>
          </ac:spMkLst>
        </pc:spChg>
        <pc:spChg chg="add mod">
          <ac:chgData name="Elam, Kristen" userId="3a4a7fe0-7c39-4d9d-9246-762319266f78" providerId="ADAL" clId="{55A9BF45-388F-44CC-8EFF-E402BE0B5829}" dt="2026-10-21T17:46:17.156" v="2287" actId="1076"/>
          <ac:spMkLst>
            <pc:docMk/>
            <pc:sldMk cId="0" sldId="268"/>
            <ac:spMk id="22" creationId="{7AFF3B39-3DBB-4BC3-8594-C7DE37948482}"/>
          </ac:spMkLst>
        </pc:spChg>
        <pc:spChg chg="add mod">
          <ac:chgData name="Elam, Kristen" userId="3a4a7fe0-7c39-4d9d-9246-762319266f78" providerId="ADAL" clId="{55A9BF45-388F-44CC-8EFF-E402BE0B5829}" dt="2026-10-21T17:46:27.695" v="2288" actId="14100"/>
          <ac:spMkLst>
            <pc:docMk/>
            <pc:sldMk cId="0" sldId="268"/>
            <ac:spMk id="26" creationId="{F22F9EF1-B7DF-BAD7-59CC-083F76F69F0B}"/>
          </ac:spMkLst>
        </pc:spChg>
      </pc:sldChg>
      <pc:sldChg chg="delSp modSp mod">
        <pc:chgData name="Elam, Kristen" userId="3a4a7fe0-7c39-4d9d-9246-762319266f78" providerId="ADAL" clId="{55A9BF45-388F-44CC-8EFF-E402BE0B5829}" dt="2026-10-27T13:08:27.596" v="2657" actId="20577"/>
        <pc:sldMkLst>
          <pc:docMk/>
          <pc:sldMk cId="0" sldId="269"/>
        </pc:sldMkLst>
        <pc:spChg chg="mod">
          <ac:chgData name="Elam, Kristen" userId="3a4a7fe0-7c39-4d9d-9246-762319266f78" providerId="ADAL" clId="{55A9BF45-388F-44CC-8EFF-E402BE0B5829}" dt="2026-10-21T16:43:16.503" v="1349" actId="20577"/>
          <ac:spMkLst>
            <pc:docMk/>
            <pc:sldMk cId="0" sldId="269"/>
            <ac:spMk id="4" creationId="{00000000-0000-0000-0000-000000000000}"/>
          </ac:spMkLst>
        </pc:spChg>
        <pc:spChg chg="mod">
          <ac:chgData name="Elam, Kristen" userId="3a4a7fe0-7c39-4d9d-9246-762319266f78" providerId="ADAL" clId="{55A9BF45-388F-44CC-8EFF-E402BE0B5829}" dt="2026-10-27T13:08:27.596" v="2657" actId="20577"/>
          <ac:spMkLst>
            <pc:docMk/>
            <pc:sldMk cId="0" sldId="269"/>
            <ac:spMk id="7" creationId="{00000000-0000-0000-0000-000000000000}"/>
          </ac:spMkLst>
        </pc:spChg>
        <pc:spChg chg="mod">
          <ac:chgData name="Elam, Kristen" userId="3a4a7fe0-7c39-4d9d-9246-762319266f78" providerId="ADAL" clId="{55A9BF45-388F-44CC-8EFF-E402BE0B5829}" dt="2026-10-21T17:48:23.354" v="2298" actId="1076"/>
          <ac:spMkLst>
            <pc:docMk/>
            <pc:sldMk cId="0" sldId="269"/>
            <ac:spMk id="8" creationId="{00000000-0000-0000-0000-000000000000}"/>
          </ac:spMkLst>
        </pc:spChg>
        <pc:spChg chg="mod">
          <ac:chgData name="Elam, Kristen" userId="3a4a7fe0-7c39-4d9d-9246-762319266f78" providerId="ADAL" clId="{55A9BF45-388F-44CC-8EFF-E402BE0B5829}" dt="2026-10-21T17:48:28.816" v="2299" actId="1076"/>
          <ac:spMkLst>
            <pc:docMk/>
            <pc:sldMk cId="0" sldId="269"/>
            <ac:spMk id="9" creationId="{00000000-0000-0000-0000-000000000000}"/>
          </ac:spMkLst>
        </pc:spChg>
        <pc:spChg chg="mod">
          <ac:chgData name="Elam, Kristen" userId="3a4a7fe0-7c39-4d9d-9246-762319266f78" providerId="ADAL" clId="{55A9BF45-388F-44CC-8EFF-E402BE0B5829}" dt="2026-10-21T17:48:42.066" v="2301" actId="1076"/>
          <ac:spMkLst>
            <pc:docMk/>
            <pc:sldMk cId="0" sldId="269"/>
            <ac:spMk id="10" creationId="{00000000-0000-0000-0000-000000000000}"/>
          </ac:spMkLst>
        </pc:spChg>
        <pc:spChg chg="mod">
          <ac:chgData name="Elam, Kristen" userId="3a4a7fe0-7c39-4d9d-9246-762319266f78" providerId="ADAL" clId="{55A9BF45-388F-44CC-8EFF-E402BE0B5829}" dt="2026-10-21T17:48:36.033" v="2300" actId="1076"/>
          <ac:spMkLst>
            <pc:docMk/>
            <pc:sldMk cId="0" sldId="269"/>
            <ac:spMk id="11" creationId="{00000000-0000-0000-0000-000000000000}"/>
          </ac:spMkLst>
        </pc:spChg>
        <pc:spChg chg="mod">
          <ac:chgData name="Elam, Kristen" userId="3a4a7fe0-7c39-4d9d-9246-762319266f78" providerId="ADAL" clId="{55A9BF45-388F-44CC-8EFF-E402BE0B5829}" dt="2026-10-21T16:52:55.547" v="1379" actId="6549"/>
          <ac:spMkLst>
            <pc:docMk/>
            <pc:sldMk cId="0" sldId="269"/>
            <ac:spMk id="18" creationId="{00000000-0000-0000-0000-000000000000}"/>
          </ac:spMkLst>
        </pc:spChg>
        <pc:spChg chg="mod">
          <ac:chgData name="Elam, Kristen" userId="3a4a7fe0-7c39-4d9d-9246-762319266f78" providerId="ADAL" clId="{55A9BF45-388F-44CC-8EFF-E402BE0B5829}" dt="2026-10-21T16:52:52.079" v="1378" actId="6549"/>
          <ac:spMkLst>
            <pc:docMk/>
            <pc:sldMk cId="0" sldId="269"/>
            <ac:spMk id="19" creationId="{00000000-0000-0000-0000-000000000000}"/>
          </ac:spMkLst>
        </pc:spChg>
        <pc:spChg chg="mod">
          <ac:chgData name="Elam, Kristen" userId="3a4a7fe0-7c39-4d9d-9246-762319266f78" providerId="ADAL" clId="{55A9BF45-388F-44CC-8EFF-E402BE0B5829}" dt="2026-10-27T13:08:05.906" v="2652" actId="1076"/>
          <ac:spMkLst>
            <pc:docMk/>
            <pc:sldMk cId="0" sldId="269"/>
            <ac:spMk id="20" creationId="{00000000-0000-0000-0000-000000000000}"/>
          </ac:spMkLst>
        </pc:spChg>
        <pc:spChg chg="mod">
          <ac:chgData name="Elam, Kristen" userId="3a4a7fe0-7c39-4d9d-9246-762319266f78" providerId="ADAL" clId="{55A9BF45-388F-44CC-8EFF-E402BE0B5829}" dt="2026-10-27T13:08:10.767" v="2653" actId="1076"/>
          <ac:spMkLst>
            <pc:docMk/>
            <pc:sldMk cId="0" sldId="269"/>
            <ac:spMk id="21" creationId="{00000000-0000-0000-0000-000000000000}"/>
          </ac:spMkLst>
        </pc:spChg>
        <pc:spChg chg="mod">
          <ac:chgData name="Elam, Kristen" userId="3a4a7fe0-7c39-4d9d-9246-762319266f78" providerId="ADAL" clId="{55A9BF45-388F-44CC-8EFF-E402BE0B5829}" dt="2026-10-27T13:08:16.841" v="2654" actId="1076"/>
          <ac:spMkLst>
            <pc:docMk/>
            <pc:sldMk cId="0" sldId="269"/>
            <ac:spMk id="22" creationId="{00000000-0000-0000-0000-000000000000}"/>
          </ac:spMkLst>
        </pc:spChg>
        <pc:spChg chg="mod">
          <ac:chgData name="Elam, Kristen" userId="3a4a7fe0-7c39-4d9d-9246-762319266f78" providerId="ADAL" clId="{55A9BF45-388F-44CC-8EFF-E402BE0B5829}" dt="2026-10-27T13:08:20.634" v="2655" actId="1076"/>
          <ac:spMkLst>
            <pc:docMk/>
            <pc:sldMk cId="0" sldId="269"/>
            <ac:spMk id="23" creationId="{00000000-0000-0000-0000-000000000000}"/>
          </ac:spMkLst>
        </pc:spChg>
      </pc:sldChg>
      <pc:sldChg chg="modSp mod">
        <pc:chgData name="Elam, Kristen" userId="3a4a7fe0-7c39-4d9d-9246-762319266f78" providerId="ADAL" clId="{55A9BF45-388F-44CC-8EFF-E402BE0B5829}" dt="2026-10-27T13:08:53.781" v="2660" actId="20577"/>
        <pc:sldMkLst>
          <pc:docMk/>
          <pc:sldMk cId="0" sldId="270"/>
        </pc:sldMkLst>
        <pc:spChg chg="mod">
          <ac:chgData name="Elam, Kristen" userId="3a4a7fe0-7c39-4d9d-9246-762319266f78" providerId="ADAL" clId="{55A9BF45-388F-44CC-8EFF-E402BE0B5829}" dt="2026-10-21T16:43:24.776" v="1351" actId="20577"/>
          <ac:spMkLst>
            <pc:docMk/>
            <pc:sldMk cId="0" sldId="270"/>
            <ac:spMk id="4" creationId="{00000000-0000-0000-0000-000000000000}"/>
          </ac:spMkLst>
        </pc:spChg>
        <pc:spChg chg="mod">
          <ac:chgData name="Elam, Kristen" userId="3a4a7fe0-7c39-4d9d-9246-762319266f78" providerId="ADAL" clId="{55A9BF45-388F-44CC-8EFF-E402BE0B5829}" dt="2026-10-27T13:08:53.781" v="2660" actId="20577"/>
          <ac:spMkLst>
            <pc:docMk/>
            <pc:sldMk cId="0" sldId="270"/>
            <ac:spMk id="7" creationId="{00000000-0000-0000-0000-000000000000}"/>
          </ac:spMkLst>
        </pc:spChg>
        <pc:spChg chg="mod">
          <ac:chgData name="Elam, Kristen" userId="3a4a7fe0-7c39-4d9d-9246-762319266f78" providerId="ADAL" clId="{55A9BF45-388F-44CC-8EFF-E402BE0B5829}" dt="2026-10-27T13:08:46.891" v="2658" actId="1076"/>
          <ac:spMkLst>
            <pc:docMk/>
            <pc:sldMk cId="0" sldId="270"/>
            <ac:spMk id="22" creationId="{00000000-0000-0000-0000-000000000000}"/>
          </ac:spMkLst>
        </pc:spChg>
      </pc:sldChg>
      <pc:sldChg chg="modSp mod">
        <pc:chgData name="Elam, Kristen" userId="3a4a7fe0-7c39-4d9d-9246-762319266f78" providerId="ADAL" clId="{55A9BF45-388F-44CC-8EFF-E402BE0B5829}" dt="2026-10-27T13:13:08.415" v="2957" actId="20577"/>
        <pc:sldMkLst>
          <pc:docMk/>
          <pc:sldMk cId="0" sldId="271"/>
        </pc:sldMkLst>
        <pc:spChg chg="mod">
          <ac:chgData name="Elam, Kristen" userId="3a4a7fe0-7c39-4d9d-9246-762319266f78" providerId="ADAL" clId="{55A9BF45-388F-44CC-8EFF-E402BE0B5829}" dt="2026-10-21T17:49:15.911" v="2306" actId="20577"/>
          <ac:spMkLst>
            <pc:docMk/>
            <pc:sldMk cId="0" sldId="271"/>
            <ac:spMk id="4" creationId="{00000000-0000-0000-0000-000000000000}"/>
          </ac:spMkLst>
        </pc:spChg>
        <pc:spChg chg="mod">
          <ac:chgData name="Elam, Kristen" userId="3a4a7fe0-7c39-4d9d-9246-762319266f78" providerId="ADAL" clId="{55A9BF45-388F-44CC-8EFF-E402BE0B5829}" dt="2026-10-21T17:49:45.287" v="2405" actId="20577"/>
          <ac:spMkLst>
            <pc:docMk/>
            <pc:sldMk cId="0" sldId="271"/>
            <ac:spMk id="5" creationId="{00000000-0000-0000-0000-000000000000}"/>
          </ac:spMkLst>
        </pc:spChg>
        <pc:spChg chg="mod">
          <ac:chgData name="Elam, Kristen" userId="3a4a7fe0-7c39-4d9d-9246-762319266f78" providerId="ADAL" clId="{55A9BF45-388F-44CC-8EFF-E402BE0B5829}" dt="2026-10-27T13:13:08.415" v="2957" actId="20577"/>
          <ac:spMkLst>
            <pc:docMk/>
            <pc:sldMk cId="0" sldId="271"/>
            <ac:spMk id="8" creationId="{00000000-0000-0000-0000-000000000000}"/>
          </ac:spMkLst>
        </pc:spChg>
        <pc:spChg chg="mod">
          <ac:chgData name="Elam, Kristen" userId="3a4a7fe0-7c39-4d9d-9246-762319266f78" providerId="ADAL" clId="{55A9BF45-388F-44CC-8EFF-E402BE0B5829}" dt="2026-10-27T13:10:17.136" v="2753" actId="20577"/>
          <ac:spMkLst>
            <pc:docMk/>
            <pc:sldMk cId="0" sldId="271"/>
            <ac:spMk id="10" creationId="{00000000-0000-0000-0000-000000000000}"/>
          </ac:spMkLst>
        </pc:spChg>
        <pc:spChg chg="mod">
          <ac:chgData name="Elam, Kristen" userId="3a4a7fe0-7c39-4d9d-9246-762319266f78" providerId="ADAL" clId="{55A9BF45-388F-44CC-8EFF-E402BE0B5829}" dt="2026-10-27T13:12:27.260" v="2951" actId="20577"/>
          <ac:spMkLst>
            <pc:docMk/>
            <pc:sldMk cId="0" sldId="271"/>
            <ac:spMk id="12" creationId="{00000000-0000-0000-0000-000000000000}"/>
          </ac:spMkLst>
        </pc:spChg>
        <pc:spChg chg="mod">
          <ac:chgData name="Elam, Kristen" userId="3a4a7fe0-7c39-4d9d-9246-762319266f78" providerId="ADAL" clId="{55A9BF45-388F-44CC-8EFF-E402BE0B5829}" dt="2026-10-27T13:12:31.733" v="2952" actId="20577"/>
          <ac:spMkLst>
            <pc:docMk/>
            <pc:sldMk cId="0" sldId="271"/>
            <ac:spMk id="14" creationId="{00000000-0000-0000-0000-000000000000}"/>
          </ac:spMkLst>
        </pc:spChg>
        <pc:spChg chg="mod">
          <ac:chgData name="Elam, Kristen" userId="3a4a7fe0-7c39-4d9d-9246-762319266f78" providerId="ADAL" clId="{55A9BF45-388F-44CC-8EFF-E402BE0B5829}" dt="2026-10-27T13:12:56.724" v="2955" actId="20577"/>
          <ac:spMkLst>
            <pc:docMk/>
            <pc:sldMk cId="0" sldId="271"/>
            <ac:spMk id="16" creationId="{00000000-0000-0000-0000-000000000000}"/>
          </ac:spMkLst>
        </pc:spChg>
      </pc:sldChg>
      <pc:sldChg chg="modSp mod">
        <pc:chgData name="Elam, Kristen" userId="3a4a7fe0-7c39-4d9d-9246-762319266f78" providerId="ADAL" clId="{55A9BF45-388F-44CC-8EFF-E402BE0B5829}" dt="2026-10-27T13:13:16.659" v="2959" actId="20577"/>
        <pc:sldMkLst>
          <pc:docMk/>
          <pc:sldMk cId="0" sldId="272"/>
        </pc:sldMkLst>
        <pc:spChg chg="mod">
          <ac:chgData name="Elam, Kristen" userId="3a4a7fe0-7c39-4d9d-9246-762319266f78" providerId="ADAL" clId="{55A9BF45-388F-44CC-8EFF-E402BE0B5829}" dt="2026-10-21T17:50:34.133" v="2408" actId="20577"/>
          <ac:spMkLst>
            <pc:docMk/>
            <pc:sldMk cId="0" sldId="272"/>
            <ac:spMk id="4" creationId="{00000000-0000-0000-0000-000000000000}"/>
          </ac:spMkLst>
        </pc:spChg>
        <pc:spChg chg="mod">
          <ac:chgData name="Elam, Kristen" userId="3a4a7fe0-7c39-4d9d-9246-762319266f78" providerId="ADAL" clId="{55A9BF45-388F-44CC-8EFF-E402BE0B5829}" dt="2026-10-27T13:13:16.659" v="2959" actId="20577"/>
          <ac:spMkLst>
            <pc:docMk/>
            <pc:sldMk cId="0" sldId="272"/>
            <ac:spMk id="7" creationId="{00000000-0000-0000-0000-000000000000}"/>
          </ac:spMkLst>
        </pc:spChg>
      </pc:sldChg>
      <pc:sldChg chg="modSp mod">
        <pc:chgData name="Elam, Kristen" userId="3a4a7fe0-7c39-4d9d-9246-762319266f78" providerId="ADAL" clId="{55A9BF45-388F-44CC-8EFF-E402BE0B5829}" dt="2026-10-27T13:16:09.449" v="2961" actId="20577"/>
        <pc:sldMkLst>
          <pc:docMk/>
          <pc:sldMk cId="0" sldId="273"/>
        </pc:sldMkLst>
        <pc:spChg chg="mod">
          <ac:chgData name="Elam, Kristen" userId="3a4a7fe0-7c39-4d9d-9246-762319266f78" providerId="ADAL" clId="{55A9BF45-388F-44CC-8EFF-E402BE0B5829}" dt="2026-10-22T13:47:43.783" v="2437" actId="20577"/>
          <ac:spMkLst>
            <pc:docMk/>
            <pc:sldMk cId="0" sldId="273"/>
            <ac:spMk id="4" creationId="{00000000-0000-0000-0000-000000000000}"/>
          </ac:spMkLst>
        </pc:spChg>
        <pc:spChg chg="mod">
          <ac:chgData name="Elam, Kristen" userId="3a4a7fe0-7c39-4d9d-9246-762319266f78" providerId="ADAL" clId="{55A9BF45-388F-44CC-8EFF-E402BE0B5829}" dt="2026-10-27T13:16:09.449" v="2961" actId="20577"/>
          <ac:spMkLst>
            <pc:docMk/>
            <pc:sldMk cId="0" sldId="273"/>
            <ac:spMk id="7" creationId="{00000000-0000-0000-0000-000000000000}"/>
          </ac:spMkLst>
        </pc:spChg>
        <pc:spChg chg="mod">
          <ac:chgData name="Elam, Kristen" userId="3a4a7fe0-7c39-4d9d-9246-762319266f78" providerId="ADAL" clId="{55A9BF45-388F-44CC-8EFF-E402BE0B5829}" dt="2026-10-22T13:48:09.050" v="2470" actId="20577"/>
          <ac:spMkLst>
            <pc:docMk/>
            <pc:sldMk cId="0" sldId="273"/>
            <ac:spMk id="9" creationId="{00000000-0000-0000-0000-000000000000}"/>
          </ac:spMkLst>
        </pc:spChg>
        <pc:spChg chg="mod">
          <ac:chgData name="Elam, Kristen" userId="3a4a7fe0-7c39-4d9d-9246-762319266f78" providerId="ADAL" clId="{55A9BF45-388F-44CC-8EFF-E402BE0B5829}" dt="2026-10-22T13:48:32.275" v="2501" actId="20577"/>
          <ac:spMkLst>
            <pc:docMk/>
            <pc:sldMk cId="0" sldId="273"/>
            <ac:spMk id="15" creationId="{00000000-0000-0000-0000-000000000000}"/>
          </ac:spMkLst>
        </pc:spChg>
        <pc:spChg chg="mod">
          <ac:chgData name="Elam, Kristen" userId="3a4a7fe0-7c39-4d9d-9246-762319266f78" providerId="ADAL" clId="{55A9BF45-388F-44CC-8EFF-E402BE0B5829}" dt="2026-10-21T16:09:53.200" v="10" actId="27636"/>
          <ac:spMkLst>
            <pc:docMk/>
            <pc:sldMk cId="0" sldId="273"/>
            <ac:spMk id="17" creationId="{00000000-0000-0000-0000-000000000000}"/>
          </ac:spMkLst>
        </pc:spChg>
      </pc:sldChg>
      <pc:sldChg chg="modSp mod">
        <pc:chgData name="Elam, Kristen" userId="3a4a7fe0-7c39-4d9d-9246-762319266f78" providerId="ADAL" clId="{55A9BF45-388F-44CC-8EFF-E402BE0B5829}" dt="2026-10-27T13:16:41.324" v="2979" actId="20577"/>
        <pc:sldMkLst>
          <pc:docMk/>
          <pc:sldMk cId="0" sldId="274"/>
        </pc:sldMkLst>
        <pc:spChg chg="mod">
          <ac:chgData name="Elam, Kristen" userId="3a4a7fe0-7c39-4d9d-9246-762319266f78" providerId="ADAL" clId="{55A9BF45-388F-44CC-8EFF-E402BE0B5829}" dt="2026-10-22T13:49:11.556" v="2506" actId="20577"/>
          <ac:spMkLst>
            <pc:docMk/>
            <pc:sldMk cId="0" sldId="274"/>
            <ac:spMk id="4" creationId="{00000000-0000-0000-0000-000000000000}"/>
          </ac:spMkLst>
        </pc:spChg>
        <pc:spChg chg="mod">
          <ac:chgData name="Elam, Kristen" userId="3a4a7fe0-7c39-4d9d-9246-762319266f78" providerId="ADAL" clId="{55A9BF45-388F-44CC-8EFF-E402BE0B5829}" dt="2026-10-27T13:16:41.324" v="2979" actId="20577"/>
          <ac:spMkLst>
            <pc:docMk/>
            <pc:sldMk cId="0" sldId="274"/>
            <ac:spMk id="8" creationId="{00000000-0000-0000-0000-000000000000}"/>
          </ac:spMkLst>
        </pc:spChg>
        <pc:spChg chg="mod">
          <ac:chgData name="Elam, Kristen" userId="3a4a7fe0-7c39-4d9d-9246-762319266f78" providerId="ADAL" clId="{55A9BF45-388F-44CC-8EFF-E402BE0B5829}" dt="2026-10-27T13:16:22.953" v="2977" actId="20577"/>
          <ac:spMkLst>
            <pc:docMk/>
            <pc:sldMk cId="0" sldId="274"/>
            <ac:spMk id="11" creationId="{00000000-0000-0000-0000-000000000000}"/>
          </ac:spMkLst>
        </pc:spChg>
      </pc:sldChg>
      <pc:sldChg chg="delSp modSp mod">
        <pc:chgData name="Elam, Kristen" userId="3a4a7fe0-7c39-4d9d-9246-762319266f78" providerId="ADAL" clId="{55A9BF45-388F-44CC-8EFF-E402BE0B5829}" dt="2026-10-27T13:18:37.295" v="2992" actId="20577"/>
        <pc:sldMkLst>
          <pc:docMk/>
          <pc:sldMk cId="0" sldId="275"/>
        </pc:sldMkLst>
        <pc:spChg chg="mod">
          <ac:chgData name="Elam, Kristen" userId="3a4a7fe0-7c39-4d9d-9246-762319266f78" providerId="ADAL" clId="{55A9BF45-388F-44CC-8EFF-E402BE0B5829}" dt="2026-10-22T13:49:27.366" v="2511" actId="20577"/>
          <ac:spMkLst>
            <pc:docMk/>
            <pc:sldMk cId="0" sldId="275"/>
            <ac:spMk id="4" creationId="{00000000-0000-0000-0000-000000000000}"/>
          </ac:spMkLst>
        </pc:spChg>
        <pc:spChg chg="mod">
          <ac:chgData name="Elam, Kristen" userId="3a4a7fe0-7c39-4d9d-9246-762319266f78" providerId="ADAL" clId="{55A9BF45-388F-44CC-8EFF-E402BE0B5829}" dt="2026-10-27T13:16:55.921" v="2985" actId="20577"/>
          <ac:spMkLst>
            <pc:docMk/>
            <pc:sldMk cId="0" sldId="275"/>
            <ac:spMk id="5" creationId="{00000000-0000-0000-0000-000000000000}"/>
          </ac:spMkLst>
        </pc:spChg>
        <pc:spChg chg="mod">
          <ac:chgData name="Elam, Kristen" userId="3a4a7fe0-7c39-4d9d-9246-762319266f78" providerId="ADAL" clId="{55A9BF45-388F-44CC-8EFF-E402BE0B5829}" dt="2026-10-27T13:18:37.295" v="2992" actId="20577"/>
          <ac:spMkLst>
            <pc:docMk/>
            <pc:sldMk cId="0" sldId="275"/>
            <ac:spMk id="8" creationId="{00000000-0000-0000-0000-000000000000}"/>
          </ac:spMkLst>
        </pc:spChg>
      </pc:sldChg>
      <pc:sldChg chg="modSp mod">
        <pc:chgData name="Elam, Kristen" userId="3a4a7fe0-7c39-4d9d-9246-762319266f78" providerId="ADAL" clId="{55A9BF45-388F-44CC-8EFF-E402BE0B5829}" dt="2026-10-27T18:44:55.422" v="3175" actId="20577"/>
        <pc:sldMkLst>
          <pc:docMk/>
          <pc:sldMk cId="0" sldId="277"/>
        </pc:sldMkLst>
        <pc:spChg chg="mod">
          <ac:chgData name="Elam, Kristen" userId="3a4a7fe0-7c39-4d9d-9246-762319266f78" providerId="ADAL" clId="{55A9BF45-388F-44CC-8EFF-E402BE0B5829}" dt="2026-10-27T18:44:55.422" v="3175" actId="20577"/>
          <ac:spMkLst>
            <pc:docMk/>
            <pc:sldMk cId="0" sldId="277"/>
            <ac:spMk id="3" creationId="{00000000-0000-0000-0000-000000000000}"/>
          </ac:spMkLst>
        </pc:spChg>
      </pc:sldChg>
      <pc:sldChg chg="addSp modSp add mod">
        <pc:chgData name="Elam, Kristen" userId="3a4a7fe0-7c39-4d9d-9246-762319266f78" providerId="ADAL" clId="{55A9BF45-388F-44CC-8EFF-E402BE0B5829}" dt="2026-10-27T19:26:47.124" v="3433" actId="33524"/>
        <pc:sldMkLst>
          <pc:docMk/>
          <pc:sldMk cId="283718627" sldId="280"/>
        </pc:sldMkLst>
        <pc:spChg chg="mod">
          <ac:chgData name="Elam, Kristen" userId="3a4a7fe0-7c39-4d9d-9246-762319266f78" providerId="ADAL" clId="{55A9BF45-388F-44CC-8EFF-E402BE0B5829}" dt="2026-10-21T16:44:28.888" v="1356" actId="6549"/>
          <ac:spMkLst>
            <pc:docMk/>
            <pc:sldMk cId="283718627" sldId="280"/>
            <ac:spMk id="4" creationId="{6D536345-86CB-398B-4628-1B9BDF3FD308}"/>
          </ac:spMkLst>
        </pc:spChg>
        <pc:spChg chg="mod">
          <ac:chgData name="Elam, Kristen" userId="3a4a7fe0-7c39-4d9d-9246-762319266f78" providerId="ADAL" clId="{55A9BF45-388F-44CC-8EFF-E402BE0B5829}" dt="2026-10-27T19:26:47.124" v="3433" actId="33524"/>
          <ac:spMkLst>
            <pc:docMk/>
            <pc:sldMk cId="283718627" sldId="280"/>
            <ac:spMk id="5" creationId="{5D033C49-38D2-C9F0-A7F1-E162A74F438A}"/>
          </ac:spMkLst>
        </pc:spChg>
        <pc:spChg chg="mod">
          <ac:chgData name="Elam, Kristen" userId="3a4a7fe0-7c39-4d9d-9246-762319266f78" providerId="ADAL" clId="{55A9BF45-388F-44CC-8EFF-E402BE0B5829}" dt="2026-10-27T13:26:06.981" v="3012" actId="20577"/>
          <ac:spMkLst>
            <pc:docMk/>
            <pc:sldMk cId="283718627" sldId="280"/>
            <ac:spMk id="8" creationId="{B2C30C0A-AD70-1AF3-BFF5-09062817A6FE}"/>
          </ac:spMkLst>
        </pc:spChg>
        <pc:spChg chg="mod">
          <ac:chgData name="Elam, Kristen" userId="3a4a7fe0-7c39-4d9d-9246-762319266f78" providerId="ADAL" clId="{55A9BF45-388F-44CC-8EFF-E402BE0B5829}" dt="2026-10-21T16:44:41.769" v="1358" actId="6549"/>
          <ac:spMkLst>
            <pc:docMk/>
            <pc:sldMk cId="283718627" sldId="280"/>
            <ac:spMk id="9" creationId="{DAB5D45C-FA3C-35BA-316B-B177DEB74A08}"/>
          </ac:spMkLst>
        </pc:spChg>
        <pc:spChg chg="mod">
          <ac:chgData name="Elam, Kristen" userId="3a4a7fe0-7c39-4d9d-9246-762319266f78" providerId="ADAL" clId="{55A9BF45-388F-44CC-8EFF-E402BE0B5829}" dt="2026-10-21T16:44:48.151" v="1359" actId="6549"/>
          <ac:spMkLst>
            <pc:docMk/>
            <pc:sldMk cId="283718627" sldId="280"/>
            <ac:spMk id="10" creationId="{23B9C2A6-82B2-C9BE-E06E-FB0E97DE193B}"/>
          </ac:spMkLst>
        </pc:spChg>
        <pc:spChg chg="mod">
          <ac:chgData name="Elam, Kristen" userId="3a4a7fe0-7c39-4d9d-9246-762319266f78" providerId="ADAL" clId="{55A9BF45-388F-44CC-8EFF-E402BE0B5829}" dt="2026-10-21T16:44:51.364" v="1360" actId="6549"/>
          <ac:spMkLst>
            <pc:docMk/>
            <pc:sldMk cId="283718627" sldId="280"/>
            <ac:spMk id="11" creationId="{EDA7F8D1-8519-F07C-270C-BAC1EF88570B}"/>
          </ac:spMkLst>
        </pc:spChg>
        <pc:spChg chg="mod">
          <ac:chgData name="Elam, Kristen" userId="3a4a7fe0-7c39-4d9d-9246-762319266f78" providerId="ADAL" clId="{55A9BF45-388F-44CC-8EFF-E402BE0B5829}" dt="2026-10-21T16:44:57.841" v="1361" actId="6549"/>
          <ac:spMkLst>
            <pc:docMk/>
            <pc:sldMk cId="283718627" sldId="280"/>
            <ac:spMk id="12" creationId="{7EBB0648-44A1-8379-A4AE-FA5D5A36E657}"/>
          </ac:spMkLst>
        </pc:spChg>
        <pc:spChg chg="mod">
          <ac:chgData name="Elam, Kristen" userId="3a4a7fe0-7c39-4d9d-9246-762319266f78" providerId="ADAL" clId="{55A9BF45-388F-44CC-8EFF-E402BE0B5829}" dt="2026-10-21T16:45:01.356" v="1362" actId="6549"/>
          <ac:spMkLst>
            <pc:docMk/>
            <pc:sldMk cId="283718627" sldId="280"/>
            <ac:spMk id="13" creationId="{2D87F5F8-F5BE-A587-FB2E-86A27BEDECC5}"/>
          </ac:spMkLst>
        </pc:spChg>
        <pc:spChg chg="mod">
          <ac:chgData name="Elam, Kristen" userId="3a4a7fe0-7c39-4d9d-9246-762319266f78" providerId="ADAL" clId="{55A9BF45-388F-44CC-8EFF-E402BE0B5829}" dt="2026-10-21T16:45:04.554" v="1363" actId="6549"/>
          <ac:spMkLst>
            <pc:docMk/>
            <pc:sldMk cId="283718627" sldId="280"/>
            <ac:spMk id="14" creationId="{0B1A7200-435F-958A-0521-FAA4D44C48CD}"/>
          </ac:spMkLst>
        </pc:spChg>
        <pc:spChg chg="mod">
          <ac:chgData name="Elam, Kristen" userId="3a4a7fe0-7c39-4d9d-9246-762319266f78" providerId="ADAL" clId="{55A9BF45-388F-44CC-8EFF-E402BE0B5829}" dt="2026-10-21T16:45:07.837" v="1364" actId="6549"/>
          <ac:spMkLst>
            <pc:docMk/>
            <pc:sldMk cId="283718627" sldId="280"/>
            <ac:spMk id="15" creationId="{A4EF1A00-8BB6-7BD3-50AF-D76917AB9321}"/>
          </ac:spMkLst>
        </pc:spChg>
        <pc:spChg chg="mod">
          <ac:chgData name="Elam, Kristen" userId="3a4a7fe0-7c39-4d9d-9246-762319266f78" providerId="ADAL" clId="{55A9BF45-388F-44CC-8EFF-E402BE0B5829}" dt="2026-10-21T16:45:10.599" v="1365" actId="6549"/>
          <ac:spMkLst>
            <pc:docMk/>
            <pc:sldMk cId="283718627" sldId="280"/>
            <ac:spMk id="16" creationId="{F9AA7644-1840-D05F-67ED-7B1B9442D243}"/>
          </ac:spMkLst>
        </pc:spChg>
        <pc:spChg chg="mod">
          <ac:chgData name="Elam, Kristen" userId="3a4a7fe0-7c39-4d9d-9246-762319266f78" providerId="ADAL" clId="{55A9BF45-388F-44CC-8EFF-E402BE0B5829}" dt="2026-10-21T16:45:16.031" v="1366" actId="6549"/>
          <ac:spMkLst>
            <pc:docMk/>
            <pc:sldMk cId="283718627" sldId="280"/>
            <ac:spMk id="17" creationId="{5A01642B-BCBF-5D5A-1781-3A1691647C68}"/>
          </ac:spMkLst>
        </pc:spChg>
        <pc:spChg chg="mod">
          <ac:chgData name="Elam, Kristen" userId="3a4a7fe0-7c39-4d9d-9246-762319266f78" providerId="ADAL" clId="{55A9BF45-388F-44CC-8EFF-E402BE0B5829}" dt="2026-10-21T16:45:22.559" v="1367" actId="6549"/>
          <ac:spMkLst>
            <pc:docMk/>
            <pc:sldMk cId="283718627" sldId="280"/>
            <ac:spMk id="18" creationId="{612E6642-96CF-3378-6F53-4BE64FED3417}"/>
          </ac:spMkLst>
        </pc:spChg>
        <pc:spChg chg="add mod">
          <ac:chgData name="Elam, Kristen" userId="3a4a7fe0-7c39-4d9d-9246-762319266f78" providerId="ADAL" clId="{55A9BF45-388F-44CC-8EFF-E402BE0B5829}" dt="2026-10-27T14:10:25.465" v="3076" actId="1076"/>
          <ac:spMkLst>
            <pc:docMk/>
            <pc:sldMk cId="283718627" sldId="280"/>
            <ac:spMk id="20" creationId="{BA645A49-DC5B-33BD-262B-1444E95FD050}"/>
          </ac:spMkLst>
        </pc:spChg>
      </pc:sldChg>
      <pc:sldChg chg="addSp modSp add mod">
        <pc:chgData name="Elam, Kristen" userId="3a4a7fe0-7c39-4d9d-9246-762319266f78" providerId="ADAL" clId="{55A9BF45-388F-44CC-8EFF-E402BE0B5829}" dt="2026-10-27T15:31:45.313" v="3169" actId="20577"/>
        <pc:sldMkLst>
          <pc:docMk/>
          <pc:sldMk cId="1170521199" sldId="281"/>
        </pc:sldMkLst>
        <pc:spChg chg="mod">
          <ac:chgData name="Elam, Kristen" userId="3a4a7fe0-7c39-4d9d-9246-762319266f78" providerId="ADAL" clId="{55A9BF45-388F-44CC-8EFF-E402BE0B5829}" dt="2026-10-27T14:17:20.701" v="3162" actId="1076"/>
          <ac:spMkLst>
            <pc:docMk/>
            <pc:sldMk cId="1170521199" sldId="281"/>
            <ac:spMk id="4" creationId="{C7641AEC-A2D6-EBAE-9039-4A8B3B373236}"/>
          </ac:spMkLst>
        </pc:spChg>
        <pc:spChg chg="mod">
          <ac:chgData name="Elam, Kristen" userId="3a4a7fe0-7c39-4d9d-9246-762319266f78" providerId="ADAL" clId="{55A9BF45-388F-44CC-8EFF-E402BE0B5829}" dt="2026-10-27T13:26:14.488" v="3014" actId="20577"/>
          <ac:spMkLst>
            <pc:docMk/>
            <pc:sldMk cId="1170521199" sldId="281"/>
            <ac:spMk id="8" creationId="{34063EEA-BCA4-BF62-E66E-AA5C0A342B5D}"/>
          </ac:spMkLst>
        </pc:spChg>
        <pc:spChg chg="mod">
          <ac:chgData name="Elam, Kristen" userId="3a4a7fe0-7c39-4d9d-9246-762319266f78" providerId="ADAL" clId="{55A9BF45-388F-44CC-8EFF-E402BE0B5829}" dt="2026-10-27T15:31:45.313" v="3169" actId="20577"/>
          <ac:spMkLst>
            <pc:docMk/>
            <pc:sldMk cId="1170521199" sldId="281"/>
            <ac:spMk id="12" creationId="{1886333A-B5DA-6A23-F616-79A7FAF359C2}"/>
          </ac:spMkLst>
        </pc:spChg>
        <pc:spChg chg="add mod">
          <ac:chgData name="Elam, Kristen" userId="3a4a7fe0-7c39-4d9d-9246-762319266f78" providerId="ADAL" clId="{55A9BF45-388F-44CC-8EFF-E402BE0B5829}" dt="2026-10-27T14:17:26.014" v="3163" actId="1076"/>
          <ac:spMkLst>
            <pc:docMk/>
            <pc:sldMk cId="1170521199" sldId="281"/>
            <ac:spMk id="20" creationId="{FFA7AEAB-41FA-ABE4-2BC2-5B212605E989}"/>
          </ac:spMkLst>
        </pc:spChg>
      </pc:sldChg>
      <pc:sldChg chg="addSp modSp add mod">
        <pc:chgData name="Elam, Kristen" userId="3a4a7fe0-7c39-4d9d-9246-762319266f78" providerId="ADAL" clId="{55A9BF45-388F-44CC-8EFF-E402BE0B5829}" dt="2026-10-27T15:32:02.551" v="3172" actId="20577"/>
        <pc:sldMkLst>
          <pc:docMk/>
          <pc:sldMk cId="1003096950" sldId="282"/>
        </pc:sldMkLst>
        <pc:spChg chg="mod">
          <ac:chgData name="Elam, Kristen" userId="3a4a7fe0-7c39-4d9d-9246-762319266f78" providerId="ADAL" clId="{55A9BF45-388F-44CC-8EFF-E402BE0B5829}" dt="2026-10-27T15:32:02.551" v="3172" actId="20577"/>
          <ac:spMkLst>
            <pc:docMk/>
            <pc:sldMk cId="1003096950" sldId="282"/>
            <ac:spMk id="13" creationId="{8E956181-3580-18EF-563C-700D5500DF91}"/>
          </ac:spMkLst>
        </pc:spChg>
        <pc:spChg chg="add mod">
          <ac:chgData name="Elam, Kristen" userId="3a4a7fe0-7c39-4d9d-9246-762319266f78" providerId="ADAL" clId="{55A9BF45-388F-44CC-8EFF-E402BE0B5829}" dt="2026-10-27T14:12:05.173" v="3089" actId="20577"/>
          <ac:spMkLst>
            <pc:docMk/>
            <pc:sldMk cId="1003096950" sldId="282"/>
            <ac:spMk id="20" creationId="{5A1CD433-629E-CF4B-5385-986CAC85FE87}"/>
          </ac:spMkLst>
        </pc:spChg>
      </pc:sldChg>
      <pc:sldChg chg="addSp modSp add mod">
        <pc:chgData name="Elam, Kristen" userId="3a4a7fe0-7c39-4d9d-9246-762319266f78" providerId="ADAL" clId="{55A9BF45-388F-44CC-8EFF-E402BE0B5829}" dt="2026-10-29T14:34:48.287" v="3455" actId="113"/>
        <pc:sldMkLst>
          <pc:docMk/>
          <pc:sldMk cId="1998073184" sldId="283"/>
        </pc:sldMkLst>
        <pc:spChg chg="mod">
          <ac:chgData name="Elam, Kristen" userId="3a4a7fe0-7c39-4d9d-9246-762319266f78" providerId="ADAL" clId="{55A9BF45-388F-44CC-8EFF-E402BE0B5829}" dt="2026-10-27T19:20:46.158" v="3205" actId="20577"/>
          <ac:spMkLst>
            <pc:docMk/>
            <pc:sldMk cId="1998073184" sldId="283"/>
            <ac:spMk id="8" creationId="{AE9786F8-4E5B-063A-4675-7F6459FFBB04}"/>
          </ac:spMkLst>
        </pc:spChg>
        <pc:spChg chg="mod">
          <ac:chgData name="Elam, Kristen" userId="3a4a7fe0-7c39-4d9d-9246-762319266f78" providerId="ADAL" clId="{55A9BF45-388F-44CC-8EFF-E402BE0B5829}" dt="2026-10-27T19:20:38.491" v="3203" actId="6549"/>
          <ac:spMkLst>
            <pc:docMk/>
            <pc:sldMk cId="1998073184" sldId="283"/>
            <ac:spMk id="12" creationId="{C6A63EEE-2D2D-DC82-9769-26F5F31613B2}"/>
          </ac:spMkLst>
        </pc:spChg>
        <pc:spChg chg="mod">
          <ac:chgData name="Elam, Kristen" userId="3a4a7fe0-7c39-4d9d-9246-762319266f78" providerId="ADAL" clId="{55A9BF45-388F-44CC-8EFF-E402BE0B5829}" dt="2026-10-27T19:20:32.278" v="3201" actId="20577"/>
          <ac:spMkLst>
            <pc:docMk/>
            <pc:sldMk cId="1998073184" sldId="283"/>
            <ac:spMk id="20" creationId="{C57992C3-D7D3-FA4E-E14D-18D7319DDF00}"/>
          </ac:spMkLst>
        </pc:spChg>
        <pc:spChg chg="add mod">
          <ac:chgData name="Elam, Kristen" userId="3a4a7fe0-7c39-4d9d-9246-762319266f78" providerId="ADAL" clId="{55A9BF45-388F-44CC-8EFF-E402BE0B5829}" dt="2026-10-29T14:34:48.287" v="3455" actId="113"/>
          <ac:spMkLst>
            <pc:docMk/>
            <pc:sldMk cId="1998073184" sldId="283"/>
            <ac:spMk id="21" creationId="{97D67D02-88AA-CEB7-C267-036C578CB8E0}"/>
          </ac:spMkLst>
        </pc:spChg>
        <pc:spChg chg="add mod">
          <ac:chgData name="Elam, Kristen" userId="3a4a7fe0-7c39-4d9d-9246-762319266f78" providerId="ADAL" clId="{55A9BF45-388F-44CC-8EFF-E402BE0B5829}" dt="2026-10-27T19:23:29.373" v="3219" actId="1076"/>
          <ac:spMkLst>
            <pc:docMk/>
            <pc:sldMk cId="1998073184" sldId="283"/>
            <ac:spMk id="23" creationId="{B7D3FBB5-94CE-8A6B-BB32-A4EB8AB5D6F5}"/>
          </ac:spMkLst>
        </pc:spChg>
      </pc:sldChg>
      <pc:sldChg chg="del">
        <pc:chgData name="Elam, Kristen" userId="3a4a7fe0-7c39-4d9d-9246-762319266f78" providerId="ADAL" clId="{55A9BF45-388F-44CC-8EFF-E402BE0B5829}" dt="2026-10-29T14:36:56.424" v="3456" actId="2696"/>
        <pc:sldMkLst>
          <pc:docMk/>
          <pc:sldMk cId="2568538013" sldId="284"/>
        </pc:sldMkLst>
      </pc:sldChg>
    </pc:docChg>
  </pc:docChgLst>
  <pc:docChgLst>
    <pc:chgData name="Elam, Kristen" userId="S::kristen.elam@kellerisd.net::3a4a7fe0-7c39-4d9d-9246-762319266f78" providerId="AD" clId="Web-{8893EA50-7B14-211F-17A5-B8FA187D09A6}"/>
    <pc:docChg chg="modSld sldOrd">
      <pc:chgData name="Elam, Kristen" userId="S::kristen.elam@kellerisd.net::3a4a7fe0-7c39-4d9d-9246-762319266f78" providerId="AD" clId="Web-{8893EA50-7B14-211F-17A5-B8FA187D09A6}" dt="2026-10-26T19:39:29.263" v="41" actId="20577"/>
      <pc:docMkLst>
        <pc:docMk/>
      </pc:docMkLst>
      <pc:sldChg chg="modSp">
        <pc:chgData name="Elam, Kristen" userId="S::kristen.elam@kellerisd.net::3a4a7fe0-7c39-4d9d-9246-762319266f78" providerId="AD" clId="Web-{8893EA50-7B14-211F-17A5-B8FA187D09A6}" dt="2026-10-26T19:39:03.918" v="38" actId="20577"/>
        <pc:sldMkLst>
          <pc:docMk/>
          <pc:sldMk cId="0" sldId="258"/>
        </pc:sldMkLst>
        <pc:spChg chg="mod">
          <ac:chgData name="Elam, Kristen" userId="S::kristen.elam@kellerisd.net::3a4a7fe0-7c39-4d9d-9246-762319266f78" providerId="AD" clId="Web-{8893EA50-7B14-211F-17A5-B8FA187D09A6}" dt="2026-10-26T19:39:03.918" v="38" actId="20577"/>
          <ac:spMkLst>
            <pc:docMk/>
            <pc:sldMk cId="0" sldId="258"/>
            <ac:spMk id="10" creationId="{00000000-0000-0000-0000-000000000000}"/>
          </ac:spMkLst>
        </pc:spChg>
      </pc:sldChg>
      <pc:sldChg chg="modSp">
        <pc:chgData name="Elam, Kristen" userId="S::kristen.elam@kellerisd.net::3a4a7fe0-7c39-4d9d-9246-762319266f78" providerId="AD" clId="Web-{8893EA50-7B14-211F-17A5-B8FA187D09A6}" dt="2026-10-26T19:39:29.263" v="41" actId="20577"/>
        <pc:sldMkLst>
          <pc:docMk/>
          <pc:sldMk cId="0" sldId="260"/>
        </pc:sldMkLst>
        <pc:spChg chg="mod">
          <ac:chgData name="Elam, Kristen" userId="S::kristen.elam@kellerisd.net::3a4a7fe0-7c39-4d9d-9246-762319266f78" providerId="AD" clId="Web-{8893EA50-7B14-211F-17A5-B8FA187D09A6}" dt="2026-10-26T19:15:02.223" v="6" actId="20577"/>
          <ac:spMkLst>
            <pc:docMk/>
            <pc:sldMk cId="0" sldId="260"/>
            <ac:spMk id="12" creationId="{00000000-0000-0000-0000-000000000000}"/>
          </ac:spMkLst>
        </pc:spChg>
        <pc:spChg chg="mod">
          <ac:chgData name="Elam, Kristen" userId="S::kristen.elam@kellerisd.net::3a4a7fe0-7c39-4d9d-9246-762319266f78" providerId="AD" clId="Web-{8893EA50-7B14-211F-17A5-B8FA187D09A6}" dt="2026-10-26T19:39:18.825" v="39" actId="20577"/>
          <ac:spMkLst>
            <pc:docMk/>
            <pc:sldMk cId="0" sldId="260"/>
            <ac:spMk id="15" creationId="{00000000-0000-0000-0000-000000000000}"/>
          </ac:spMkLst>
        </pc:spChg>
        <pc:spChg chg="mod">
          <ac:chgData name="Elam, Kristen" userId="S::kristen.elam@kellerisd.net::3a4a7fe0-7c39-4d9d-9246-762319266f78" providerId="AD" clId="Web-{8893EA50-7B14-211F-17A5-B8FA187D09A6}" dt="2026-10-26T19:39:24.966" v="40" actId="20577"/>
          <ac:spMkLst>
            <pc:docMk/>
            <pc:sldMk cId="0" sldId="260"/>
            <ac:spMk id="19" creationId="{00000000-0000-0000-0000-000000000000}"/>
          </ac:spMkLst>
        </pc:spChg>
        <pc:spChg chg="mod">
          <ac:chgData name="Elam, Kristen" userId="S::kristen.elam@kellerisd.net::3a4a7fe0-7c39-4d9d-9246-762319266f78" providerId="AD" clId="Web-{8893EA50-7B14-211F-17A5-B8FA187D09A6}" dt="2026-10-26T19:39:29.263" v="41" actId="20577"/>
          <ac:spMkLst>
            <pc:docMk/>
            <pc:sldMk cId="0" sldId="260"/>
            <ac:spMk id="23" creationId="{00000000-0000-0000-0000-000000000000}"/>
          </ac:spMkLst>
        </pc:spChg>
      </pc:sldChg>
      <pc:sldChg chg="delSp modSp">
        <pc:chgData name="Elam, Kristen" userId="S::kristen.elam@kellerisd.net::3a4a7fe0-7c39-4d9d-9246-762319266f78" providerId="AD" clId="Web-{8893EA50-7B14-211F-17A5-B8FA187D09A6}" dt="2026-10-26T19:18:25.041" v="10"/>
        <pc:sldMkLst>
          <pc:docMk/>
          <pc:sldMk cId="0" sldId="264"/>
        </pc:sldMkLst>
        <pc:spChg chg="mod">
          <ac:chgData name="Elam, Kristen" userId="S::kristen.elam@kellerisd.net::3a4a7fe0-7c39-4d9d-9246-762319266f78" providerId="AD" clId="Web-{8893EA50-7B14-211F-17A5-B8FA187D09A6}" dt="2026-10-26T19:18:20.244" v="9" actId="20577"/>
          <ac:spMkLst>
            <pc:docMk/>
            <pc:sldMk cId="0" sldId="264"/>
            <ac:spMk id="18" creationId="{00000000-0000-0000-0000-000000000000}"/>
          </ac:spMkLst>
        </pc:spChg>
      </pc:sldChg>
      <pc:sldChg chg="ord">
        <pc:chgData name="Elam, Kristen" userId="S::kristen.elam@kellerisd.net::3a4a7fe0-7c39-4d9d-9246-762319266f78" providerId="AD" clId="Web-{8893EA50-7B14-211F-17A5-B8FA187D09A6}" dt="2026-10-26T19:14:43.894" v="1"/>
        <pc:sldMkLst>
          <pc:docMk/>
          <pc:sldMk cId="0" sldId="265"/>
        </pc:sldMkLst>
      </pc:sldChg>
      <pc:sldChg chg="modSp">
        <pc:chgData name="Elam, Kristen" userId="S::kristen.elam@kellerisd.net::3a4a7fe0-7c39-4d9d-9246-762319266f78" providerId="AD" clId="Web-{8893EA50-7B14-211F-17A5-B8FA187D09A6}" dt="2026-10-26T19:17:37.946" v="7" actId="20577"/>
        <pc:sldMkLst>
          <pc:docMk/>
          <pc:sldMk cId="0" sldId="266"/>
        </pc:sldMkLst>
        <pc:spChg chg="mod">
          <ac:chgData name="Elam, Kristen" userId="S::kristen.elam@kellerisd.net::3a4a7fe0-7c39-4d9d-9246-762319266f78" providerId="AD" clId="Web-{8893EA50-7B14-211F-17A5-B8FA187D09A6}" dt="2026-10-26T19:17:37.946" v="7" actId="20577"/>
          <ac:spMkLst>
            <pc:docMk/>
            <pc:sldMk cId="0" sldId="266"/>
            <ac:spMk id="4" creationId="{00000000-0000-0000-0000-000000000000}"/>
          </ac:spMkLst>
        </pc:spChg>
      </pc:sldChg>
      <pc:sldChg chg="modSp">
        <pc:chgData name="Elam, Kristen" userId="S::kristen.elam@kellerisd.net::3a4a7fe0-7c39-4d9d-9246-762319266f78" providerId="AD" clId="Web-{8893EA50-7B14-211F-17A5-B8FA187D09A6}" dt="2026-10-26T19:34:37.020" v="19" actId="1076"/>
        <pc:sldMkLst>
          <pc:docMk/>
          <pc:sldMk cId="0" sldId="269"/>
        </pc:sldMkLst>
        <pc:spChg chg="mod">
          <ac:chgData name="Elam, Kristen" userId="S::kristen.elam@kellerisd.net::3a4a7fe0-7c39-4d9d-9246-762319266f78" providerId="AD" clId="Web-{8893EA50-7B14-211F-17A5-B8FA187D09A6}" dt="2026-10-26T19:29:32.355" v="12" actId="1076"/>
          <ac:spMkLst>
            <pc:docMk/>
            <pc:sldMk cId="0" sldId="269"/>
            <ac:spMk id="8" creationId="{00000000-0000-0000-0000-000000000000}"/>
          </ac:spMkLst>
        </pc:spChg>
        <pc:spChg chg="mod">
          <ac:chgData name="Elam, Kristen" userId="S::kristen.elam@kellerisd.net::3a4a7fe0-7c39-4d9d-9246-762319266f78" providerId="AD" clId="Web-{8893EA50-7B14-211F-17A5-B8FA187D09A6}" dt="2026-10-26T19:29:50.293" v="15" actId="1076"/>
          <ac:spMkLst>
            <pc:docMk/>
            <pc:sldMk cId="0" sldId="269"/>
            <ac:spMk id="9" creationId="{00000000-0000-0000-0000-000000000000}"/>
          </ac:spMkLst>
        </pc:spChg>
        <pc:spChg chg="mod">
          <ac:chgData name="Elam, Kristen" userId="S::kristen.elam@kellerisd.net::3a4a7fe0-7c39-4d9d-9246-762319266f78" providerId="AD" clId="Web-{8893EA50-7B14-211F-17A5-B8FA187D09A6}" dt="2026-10-26T19:29:37.840" v="13" actId="1076"/>
          <ac:spMkLst>
            <pc:docMk/>
            <pc:sldMk cId="0" sldId="269"/>
            <ac:spMk id="10" creationId="{00000000-0000-0000-0000-000000000000}"/>
          </ac:spMkLst>
        </pc:spChg>
        <pc:spChg chg="mod">
          <ac:chgData name="Elam, Kristen" userId="S::kristen.elam@kellerisd.net::3a4a7fe0-7c39-4d9d-9246-762319266f78" providerId="AD" clId="Web-{8893EA50-7B14-211F-17A5-B8FA187D09A6}" dt="2026-10-26T19:29:43.730" v="14" actId="1076"/>
          <ac:spMkLst>
            <pc:docMk/>
            <pc:sldMk cId="0" sldId="269"/>
            <ac:spMk id="11" creationId="{00000000-0000-0000-0000-000000000000}"/>
          </ac:spMkLst>
        </pc:spChg>
        <pc:spChg chg="mod">
          <ac:chgData name="Elam, Kristen" userId="S::kristen.elam@kellerisd.net::3a4a7fe0-7c39-4d9d-9246-762319266f78" providerId="AD" clId="Web-{8893EA50-7B14-211F-17A5-B8FA187D09A6}" dt="2026-10-26T19:30:46.654" v="16" actId="1076"/>
          <ac:spMkLst>
            <pc:docMk/>
            <pc:sldMk cId="0" sldId="269"/>
            <ac:spMk id="20" creationId="{00000000-0000-0000-0000-000000000000}"/>
          </ac:spMkLst>
        </pc:spChg>
        <pc:spChg chg="mod">
          <ac:chgData name="Elam, Kristen" userId="S::kristen.elam@kellerisd.net::3a4a7fe0-7c39-4d9d-9246-762319266f78" providerId="AD" clId="Web-{8893EA50-7B14-211F-17A5-B8FA187D09A6}" dt="2026-10-26T19:34:37.020" v="19" actId="1076"/>
          <ac:spMkLst>
            <pc:docMk/>
            <pc:sldMk cId="0" sldId="269"/>
            <ac:spMk id="21" creationId="{00000000-0000-0000-0000-000000000000}"/>
          </ac:spMkLst>
        </pc:spChg>
        <pc:spChg chg="mod">
          <ac:chgData name="Elam, Kristen" userId="S::kristen.elam@kellerisd.net::3a4a7fe0-7c39-4d9d-9246-762319266f78" providerId="AD" clId="Web-{8893EA50-7B14-211F-17A5-B8FA187D09A6}" dt="2026-10-26T19:31:44.249" v="18" actId="1076"/>
          <ac:spMkLst>
            <pc:docMk/>
            <pc:sldMk cId="0" sldId="269"/>
            <ac:spMk id="22" creationId="{00000000-0000-0000-0000-000000000000}"/>
          </ac:spMkLst>
        </pc:spChg>
        <pc:spChg chg="mod">
          <ac:chgData name="Elam, Kristen" userId="S::kristen.elam@kellerisd.net::3a4a7fe0-7c39-4d9d-9246-762319266f78" providerId="AD" clId="Web-{8893EA50-7B14-211F-17A5-B8FA187D09A6}" dt="2026-10-26T19:30:56.420" v="17" actId="1076"/>
          <ac:spMkLst>
            <pc:docMk/>
            <pc:sldMk cId="0" sldId="269"/>
            <ac:spMk id="23" creationId="{00000000-0000-0000-0000-000000000000}"/>
          </ac:spMkLst>
        </pc:spChg>
      </pc:sldChg>
      <pc:sldChg chg="modSp">
        <pc:chgData name="Elam, Kristen" userId="S::kristen.elam@kellerisd.net::3a4a7fe0-7c39-4d9d-9246-762319266f78" providerId="AD" clId="Web-{8893EA50-7B14-211F-17A5-B8FA187D09A6}" dt="2026-10-26T19:28:35.916" v="11" actId="20577"/>
        <pc:sldMkLst>
          <pc:docMk/>
          <pc:sldMk cId="0" sldId="273"/>
        </pc:sldMkLst>
        <pc:spChg chg="mod">
          <ac:chgData name="Elam, Kristen" userId="S::kristen.elam@kellerisd.net::3a4a7fe0-7c39-4d9d-9246-762319266f78" providerId="AD" clId="Web-{8893EA50-7B14-211F-17A5-B8FA187D09A6}" dt="2026-10-26T19:28:35.916" v="11" actId="20577"/>
          <ac:spMkLst>
            <pc:docMk/>
            <pc:sldMk cId="0" sldId="273"/>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270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5B30E-ABA9-89FC-5B32-95F5A76529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5385F-B81A-74DF-A07C-9511D0E99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F7335-1391-92E7-0176-E0C7872D1C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EB88F9-05DB-22FD-1DC9-980A2018D89D}"/>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302069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DCC0D-2979-EE98-7BA2-5E13448EF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CB93F2-628D-165A-81C2-B34B282A19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957B7-E17A-1457-1B7D-8C50457CC5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7C08FC-91E9-9479-D2B7-4C6746830F43}"/>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5813080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11D42-31E2-8915-8278-130980E79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A6C90-7D98-1035-8EF4-F980361D1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9F4632-7B9B-B76D-B783-C4C4C925AA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836DAC-8059-EDE3-8FE7-756545A6D35D}"/>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058451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6580A-1958-5CF3-E6E7-9B4DCE4C5F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FF6D13-E25A-F33F-0163-4BEAB4E30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E20E6C-F6AB-1711-08D0-8BC2DEE76B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6BE8BC-BFFF-DA85-027C-0DF646EE3736}"/>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298127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hyperlink" Target="https://www.careeronestop.org/Toolkit/Careers/interest-assessment.aspx" TargetMode="External"/><Relationship Id="rId13" Type="http://schemas.openxmlformats.org/officeDocument/2006/relationships/hyperlink" Target="https://www.kellerisd.net/students-families/resources/students-families-resources/code-of-conduct-kisd-student-handbook" TargetMode="External"/><Relationship Id="rId3" Type="http://schemas.openxmlformats.org/officeDocument/2006/relationships/hyperlink" Target="https://tea.texas.gov/educators/graduation-information/foundation-high-school-program" TargetMode="External"/><Relationship Id="rId7" Type="http://schemas.openxmlformats.org/officeDocument/2006/relationships/hyperlink" Target="https://onetinterestprofiler.org/" TargetMode="External"/><Relationship Id="rId12" Type="http://schemas.openxmlformats.org/officeDocument/2006/relationships/hyperlink" Target="https://www.kellerisd.net/students-families/resources/students-families-resources/attendance-truancy" TargetMode="External"/><Relationship Id="rId2" Type="http://schemas.openxmlformats.org/officeDocument/2006/relationships/notesSlide" Target="../notesSlides/notesSlide23.xml"/><Relationship Id="rId16" Type="http://schemas.openxmlformats.org/officeDocument/2006/relationships/hyperlink" Target="https://www.kellerisd.net/about-kisd/our-schools" TargetMode="External"/><Relationship Id="rId1" Type="http://schemas.openxmlformats.org/officeDocument/2006/relationships/slideLayout" Target="../slideLayouts/slideLayout1.xml"/><Relationship Id="rId6" Type="http://schemas.openxmlformats.org/officeDocument/2006/relationships/hyperlink" Target="https://www.kellerisd.net/departments/career-technical-education/programs-of-study" TargetMode="External"/><Relationship Id="rId11" Type="http://schemas.openxmlformats.org/officeDocument/2006/relationships/hyperlink" Target="https://canva.link/q22zi5vlboabh0x" TargetMode="External"/><Relationship Id="rId5" Type="http://schemas.openxmlformats.org/officeDocument/2006/relationships/hyperlink" Target="https://www.mytexasfuture.org/middle-high-school/" TargetMode="External"/><Relationship Id="rId15" Type="http://schemas.openxmlformats.org/officeDocument/2006/relationships/hyperlink" Target="https://www.kellerisd.net/departments/counseling" TargetMode="External"/><Relationship Id="rId10" Type="http://schemas.openxmlformats.org/officeDocument/2006/relationships/hyperlink" Target="https://kisd365-my.sharepoint.com/:p:/g/personal/lisa_mcdaniel_kellerisd_net/IQAG1AAYrb-oTI1sDxgvxu1vAZthwAqj5WuWk9rnddaAJbQ?e=7eZLQf" TargetMode="External"/><Relationship Id="rId4" Type="http://schemas.openxmlformats.org/officeDocument/2006/relationships/hyperlink" Target="https://tea.texas.gov/about-tea/newsroom/brochures/tea-graduation-toolkit-2025.pdf" TargetMode="External"/><Relationship Id="rId9" Type="http://schemas.openxmlformats.org/officeDocument/2006/relationships/hyperlink" Target="https://canva.link/0s4z7v1z5s8v853" TargetMode="External"/><Relationship Id="rId14" Type="http://schemas.openxmlformats.org/officeDocument/2006/relationships/hyperlink" Target="https://www.kellerisd.net/departments/college-career-military-readiness"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640"/>
        </a:solidFill>
        <a:effectLst/>
      </p:bgPr>
    </p:bg>
    <p:spTree>
      <p:nvGrpSpPr>
        <p:cNvPr id="1" name=""/>
        <p:cNvGrpSpPr/>
        <p:nvPr/>
      </p:nvGrpSpPr>
      <p:grpSpPr>
        <a:xfrm>
          <a:off x="0" y="0"/>
          <a:ext cx="0" cy="0"/>
          <a:chOff x="0" y="0"/>
          <a:chExt cx="0" cy="0"/>
        </a:xfrm>
      </p:grpSpPr>
      <p:sp>
        <p:nvSpPr>
          <p:cNvPr id="2" name="Shape 0"/>
          <p:cNvSpPr/>
          <p:nvPr/>
        </p:nvSpPr>
        <p:spPr>
          <a:xfrm>
            <a:off x="0" y="0"/>
            <a:ext cx="210312" cy="6858000"/>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868680" y="1188720"/>
            <a:ext cx="10058400" cy="731520"/>
          </a:xfrm>
          <a:prstGeom prst="rect">
            <a:avLst/>
          </a:prstGeom>
          <a:noFill/>
          <a:ln/>
        </p:spPr>
        <p:txBody>
          <a:bodyPr wrap="square" lIns="0" tIns="0" rIns="0" bIns="0" rtlCol="0" anchor="ctr">
            <a:normAutofit/>
          </a:bodyPr>
          <a:lstStyle/>
          <a:p>
            <a:pPr marL="0" indent="0">
              <a:buNone/>
            </a:pPr>
            <a:r>
              <a:rPr lang="en-US" sz="4500" b="1" dirty="0">
                <a:solidFill>
                  <a:srgbClr val="FFFFFF"/>
                </a:solidFill>
                <a:latin typeface="Aptos" pitchFamily="34" charset="0"/>
                <a:ea typeface="Aptos" pitchFamily="34" charset="-122"/>
                <a:cs typeface="Aptos" pitchFamily="34" charset="-120"/>
              </a:rPr>
              <a:t>HIGH SCHOOL</a:t>
            </a:r>
            <a:endParaRPr lang="en-US" sz="4500" dirty="0"/>
          </a:p>
        </p:txBody>
      </p:sp>
      <p:sp>
        <p:nvSpPr>
          <p:cNvPr id="4" name="Text 2"/>
          <p:cNvSpPr/>
          <p:nvPr/>
        </p:nvSpPr>
        <p:spPr>
          <a:xfrm>
            <a:off x="868680" y="1920240"/>
            <a:ext cx="9144000" cy="960120"/>
          </a:xfrm>
          <a:prstGeom prst="rect">
            <a:avLst/>
          </a:prstGeom>
          <a:noFill/>
          <a:ln/>
        </p:spPr>
        <p:txBody>
          <a:bodyPr wrap="square" lIns="0" tIns="0" rIns="0" bIns="0" rtlCol="0" anchor="ctr">
            <a:normAutofit fontScale="92500" lnSpcReduction="10000"/>
          </a:bodyPr>
          <a:lstStyle/>
          <a:p>
            <a:pPr marL="0" indent="0">
              <a:buNone/>
            </a:pPr>
            <a:r>
              <a:rPr lang="en-US" sz="7500" b="1" dirty="0">
                <a:solidFill>
                  <a:srgbClr val="E5B45A"/>
                </a:solidFill>
                <a:latin typeface="Aptos" pitchFamily="34" charset="0"/>
                <a:ea typeface="Aptos" pitchFamily="34" charset="-122"/>
                <a:cs typeface="Aptos" pitchFamily="34" charset="-120"/>
              </a:rPr>
              <a:t>101</a:t>
            </a:r>
            <a:endParaRPr lang="en-US" sz="7500" dirty="0"/>
          </a:p>
        </p:txBody>
      </p:sp>
      <p:sp>
        <p:nvSpPr>
          <p:cNvPr id="5" name="Text 3"/>
          <p:cNvSpPr/>
          <p:nvPr/>
        </p:nvSpPr>
        <p:spPr>
          <a:xfrm>
            <a:off x="914400" y="3218688"/>
            <a:ext cx="9144000" cy="548640"/>
          </a:xfrm>
          <a:prstGeom prst="rect">
            <a:avLst/>
          </a:prstGeom>
          <a:noFill/>
          <a:ln/>
        </p:spPr>
        <p:txBody>
          <a:bodyPr wrap="square" lIns="0" tIns="0" rIns="0" bIns="0" rtlCol="0" anchor="ctr">
            <a:normAutofit/>
          </a:bodyPr>
          <a:lstStyle/>
          <a:p>
            <a:pPr marL="0" indent="0">
              <a:buNone/>
            </a:pPr>
            <a:r>
              <a:rPr lang="en-US" sz="2500" dirty="0">
                <a:solidFill>
                  <a:srgbClr val="FFFFFF"/>
                </a:solidFill>
                <a:latin typeface="Aptos" pitchFamily="34" charset="0"/>
                <a:ea typeface="Aptos" pitchFamily="34" charset="-122"/>
                <a:cs typeface="Aptos" pitchFamily="34" charset="-120"/>
              </a:rPr>
              <a:t>A parent’s guide to a confident transition</a:t>
            </a:r>
            <a:endParaRPr lang="en-US" sz="2500" dirty="0"/>
          </a:p>
        </p:txBody>
      </p:sp>
      <p:sp>
        <p:nvSpPr>
          <p:cNvPr id="6" name="Text 4"/>
          <p:cNvSpPr/>
          <p:nvPr/>
        </p:nvSpPr>
        <p:spPr>
          <a:xfrm>
            <a:off x="914400" y="4023360"/>
            <a:ext cx="10058400" cy="365760"/>
          </a:xfrm>
          <a:prstGeom prst="rect">
            <a:avLst/>
          </a:prstGeom>
          <a:noFill/>
          <a:ln/>
        </p:spPr>
        <p:txBody>
          <a:bodyPr wrap="square" lIns="0" tIns="0" rIns="0" bIns="0" rtlCol="0" anchor="ctr">
            <a:normAutofit/>
          </a:bodyPr>
          <a:lstStyle/>
          <a:p>
            <a:pPr marL="0" indent="0">
              <a:buNone/>
            </a:pPr>
            <a:r>
              <a:rPr lang="en-US" sz="1800" dirty="0">
                <a:solidFill>
                  <a:srgbClr val="BED3E4"/>
                </a:solidFill>
                <a:latin typeface="Aptos" pitchFamily="34" charset="0"/>
                <a:ea typeface="Aptos" pitchFamily="34" charset="-122"/>
                <a:cs typeface="Aptos" pitchFamily="34" charset="-120"/>
              </a:rPr>
              <a:t>Class of 2031  •  Entering Grade 9 in Fall 2027</a:t>
            </a:r>
            <a:endParaRPr lang="en-US" sz="1800" dirty="0"/>
          </a:p>
        </p:txBody>
      </p:sp>
      <p:sp>
        <p:nvSpPr>
          <p:cNvPr id="7" name="Text 5"/>
          <p:cNvSpPr/>
          <p:nvPr/>
        </p:nvSpPr>
        <p:spPr>
          <a:xfrm>
            <a:off x="914400" y="5943600"/>
            <a:ext cx="10058400" cy="320040"/>
          </a:xfrm>
          <a:prstGeom prst="rect">
            <a:avLst/>
          </a:prstGeom>
          <a:noFill/>
          <a:ln/>
        </p:spPr>
        <p:txBody>
          <a:bodyPr wrap="square" lIns="0" tIns="0" rIns="0" bIns="0" rtlCol="0" anchor="ctr">
            <a:normAutofit/>
          </a:bodyPr>
          <a:lstStyle/>
          <a:p>
            <a:pPr marL="0" indent="0">
              <a:buNone/>
            </a:pPr>
            <a:r>
              <a:rPr lang="en-US" sz="1500" dirty="0">
                <a:solidFill>
                  <a:srgbClr val="BED3E4"/>
                </a:solidFill>
                <a:latin typeface="Aptos" pitchFamily="34" charset="0"/>
                <a:ea typeface="Aptos" pitchFamily="34" charset="-122"/>
                <a:cs typeface="Aptos" pitchFamily="34" charset="-120"/>
              </a:rPr>
              <a:t>Graduation • Course Planning • CCMR • Student Success</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Tonight’s Roadmap</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2</a:t>
            </a:r>
            <a:endParaRPr lang="en-US" sz="900" dirty="0"/>
          </a:p>
        </p:txBody>
      </p:sp>
      <p:sp>
        <p:nvSpPr>
          <p:cNvPr id="8" name="Shape 6"/>
          <p:cNvSpPr/>
          <p:nvPr/>
        </p:nvSpPr>
        <p:spPr>
          <a:xfrm>
            <a:off x="640080"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9" name="Shape 7"/>
          <p:cNvSpPr/>
          <p:nvPr/>
        </p:nvSpPr>
        <p:spPr>
          <a:xfrm>
            <a:off x="640080"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886968"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GRADUATE</a:t>
            </a:r>
            <a:endParaRPr lang="en-US" sz="1900" dirty="0"/>
          </a:p>
        </p:txBody>
      </p:sp>
      <p:sp>
        <p:nvSpPr>
          <p:cNvPr id="11" name="Text 9"/>
          <p:cNvSpPr/>
          <p:nvPr/>
        </p:nvSpPr>
        <p:spPr>
          <a:xfrm>
            <a:off x="886968"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Understand credits, courses, state assessments, and required milestones.</a:t>
            </a:r>
            <a:endParaRPr lang="en-US" sz="1500" dirty="0"/>
          </a:p>
        </p:txBody>
      </p:sp>
      <p:sp>
        <p:nvSpPr>
          <p:cNvPr id="12" name="Shape 10"/>
          <p:cNvSpPr/>
          <p:nvPr/>
        </p:nvSpPr>
        <p:spPr>
          <a:xfrm>
            <a:off x="6236208"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3" name="Shape 11"/>
          <p:cNvSpPr/>
          <p:nvPr/>
        </p:nvSpPr>
        <p:spPr>
          <a:xfrm>
            <a:off x="6236208"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6483096"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PLAN</a:t>
            </a:r>
            <a:endParaRPr lang="en-US" sz="1900" dirty="0"/>
          </a:p>
        </p:txBody>
      </p:sp>
      <p:sp>
        <p:nvSpPr>
          <p:cNvPr id="15" name="Text 13"/>
          <p:cNvSpPr/>
          <p:nvPr/>
        </p:nvSpPr>
        <p:spPr>
          <a:xfrm>
            <a:off x="6483096"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Choose an endorsement, graduation plan, and meaningful electives.</a:t>
            </a:r>
            <a:endParaRPr lang="en-US" sz="1500" dirty="0"/>
          </a:p>
        </p:txBody>
      </p:sp>
      <p:sp>
        <p:nvSpPr>
          <p:cNvPr id="16" name="Shape 14"/>
          <p:cNvSpPr/>
          <p:nvPr/>
        </p:nvSpPr>
        <p:spPr>
          <a:xfrm>
            <a:off x="640080"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7" name="Shape 15"/>
          <p:cNvSpPr/>
          <p:nvPr/>
        </p:nvSpPr>
        <p:spPr>
          <a:xfrm>
            <a:off x="640080"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18" name="Text 16"/>
          <p:cNvSpPr/>
          <p:nvPr/>
        </p:nvSpPr>
        <p:spPr>
          <a:xfrm>
            <a:off x="886968"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THRIVE</a:t>
            </a:r>
            <a:endParaRPr lang="en-US" sz="1900" dirty="0"/>
          </a:p>
        </p:txBody>
      </p:sp>
      <p:sp>
        <p:nvSpPr>
          <p:cNvPr id="19" name="Text 17"/>
          <p:cNvSpPr/>
          <p:nvPr/>
        </p:nvSpPr>
        <p:spPr>
          <a:xfrm>
            <a:off x="886968"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Build strong routines, connections, and support systems.</a:t>
            </a:r>
            <a:endParaRPr lang="en-US" sz="1500" dirty="0"/>
          </a:p>
        </p:txBody>
      </p:sp>
      <p:sp>
        <p:nvSpPr>
          <p:cNvPr id="20" name="Shape 18"/>
          <p:cNvSpPr/>
          <p:nvPr/>
        </p:nvSpPr>
        <p:spPr>
          <a:xfrm>
            <a:off x="6236208"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1" name="Shape 19"/>
          <p:cNvSpPr/>
          <p:nvPr/>
        </p:nvSpPr>
        <p:spPr>
          <a:xfrm>
            <a:off x="6236208"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22" name="Text 20"/>
          <p:cNvSpPr/>
          <p:nvPr/>
        </p:nvSpPr>
        <p:spPr>
          <a:xfrm>
            <a:off x="6483096"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LAUNCH</a:t>
            </a:r>
            <a:endParaRPr lang="en-US" sz="1900" dirty="0"/>
          </a:p>
        </p:txBody>
      </p:sp>
      <p:sp>
        <p:nvSpPr>
          <p:cNvPr id="23" name="Text 21"/>
          <p:cNvSpPr/>
          <p:nvPr/>
        </p:nvSpPr>
        <p:spPr>
          <a:xfrm>
            <a:off x="6483096"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Explore college, career, and military pathways from day one.</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The Big Picture: Four Years, One Plan</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r>
              <a:rPr lang="en-US" sz="1500" dirty="0">
                <a:solidFill>
                  <a:srgbClr val="617286"/>
                </a:solidFill>
                <a:latin typeface="Aptos" pitchFamily="34" charset="0"/>
                <a:ea typeface="Aptos" pitchFamily="34" charset="-122"/>
                <a:cs typeface="Aptos" pitchFamily="34" charset="-120"/>
              </a:rPr>
              <a:t>Every student’s pathway can be personalized.</a:t>
            </a: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3</a:t>
            </a:r>
            <a:endParaRPr lang="en-US" sz="900" dirty="0"/>
          </a:p>
        </p:txBody>
      </p:sp>
      <p:sp>
        <p:nvSpPr>
          <p:cNvPr id="9" name="Shape 7"/>
          <p:cNvSpPr/>
          <p:nvPr/>
        </p:nvSpPr>
        <p:spPr>
          <a:xfrm>
            <a:off x="777240" y="2176272"/>
            <a:ext cx="118872" cy="118872"/>
          </a:xfrm>
          <a:prstGeom prst="ellipse">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1078992" y="2057400"/>
            <a:ext cx="10195560" cy="521208"/>
          </a:xfrm>
          <a:prstGeom prst="rect">
            <a:avLst/>
          </a:prstGeom>
          <a:noFill/>
          <a:ln/>
        </p:spPr>
        <p:txBody>
          <a:bodyPr wrap="square" lIns="0" tIns="0" rIns="0" bIns="0" rtlCol="0" anchor="t">
            <a:normAutofit/>
          </a:bodyPr>
          <a:lstStyle/>
          <a:p>
            <a:r>
              <a:rPr lang="en-US" sz="2000">
                <a:solidFill>
                  <a:srgbClr val="1D3147"/>
                </a:solidFill>
                <a:latin typeface="Aptos"/>
                <a:ea typeface="Aptos" pitchFamily="34" charset="-122"/>
                <a:cs typeface="Aptos" pitchFamily="34" charset="-120"/>
              </a:rPr>
              <a:t>Grade 8: Build a personal graduation plan and select courses. Plans will be reviewed annually</a:t>
            </a:r>
            <a:endParaRPr lang="en-US" sz="2000">
              <a:latin typeface="Aptos"/>
            </a:endParaRPr>
          </a:p>
        </p:txBody>
      </p:sp>
      <p:sp>
        <p:nvSpPr>
          <p:cNvPr id="11" name="Shape 9"/>
          <p:cNvSpPr/>
          <p:nvPr/>
        </p:nvSpPr>
        <p:spPr>
          <a:xfrm>
            <a:off x="777240" y="2962656"/>
            <a:ext cx="118872" cy="118872"/>
          </a:xfrm>
          <a:prstGeom prst="ellipse">
            <a:avLst/>
          </a:prstGeom>
          <a:solidFill>
            <a:srgbClr val="17A398"/>
          </a:solidFill>
          <a:ln w="12700">
            <a:solidFill>
              <a:srgbClr val="17A398"/>
            </a:solidFill>
            <a:prstDash val="solid"/>
          </a:ln>
        </p:spPr>
        <p:txBody>
          <a:bodyPr/>
          <a:lstStyle/>
          <a:p>
            <a:endParaRPr lang="en-US"/>
          </a:p>
        </p:txBody>
      </p:sp>
      <p:sp>
        <p:nvSpPr>
          <p:cNvPr id="12" name="Text 10"/>
          <p:cNvSpPr/>
          <p:nvPr/>
        </p:nvSpPr>
        <p:spPr>
          <a:xfrm>
            <a:off x="1078992" y="2843784"/>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Grade 9: Earn credits, establish habits, explore interests.</a:t>
            </a:r>
            <a:endParaRPr lang="en-US" sz="2000" dirty="0"/>
          </a:p>
        </p:txBody>
      </p:sp>
      <p:sp>
        <p:nvSpPr>
          <p:cNvPr id="13" name="Shape 11"/>
          <p:cNvSpPr/>
          <p:nvPr/>
        </p:nvSpPr>
        <p:spPr>
          <a:xfrm>
            <a:off x="777240" y="3749040"/>
            <a:ext cx="118872" cy="118872"/>
          </a:xfrm>
          <a:prstGeom prst="ellipse">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1078992" y="3630168"/>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Grade 10: Deepen academics, activities, and career exploration.</a:t>
            </a:r>
            <a:endParaRPr lang="en-US" sz="2000" dirty="0"/>
          </a:p>
        </p:txBody>
      </p:sp>
      <p:sp>
        <p:nvSpPr>
          <p:cNvPr id="15" name="Shape 13"/>
          <p:cNvSpPr/>
          <p:nvPr/>
        </p:nvSpPr>
        <p:spPr>
          <a:xfrm>
            <a:off x="777240" y="4535424"/>
            <a:ext cx="118872" cy="118872"/>
          </a:xfrm>
          <a:prstGeom prst="ellipse">
            <a:avLst/>
          </a:prstGeom>
          <a:solidFill>
            <a:srgbClr val="17A398"/>
          </a:solidFill>
          <a:ln w="12700">
            <a:solidFill>
              <a:srgbClr val="17A398"/>
            </a:solidFill>
            <a:prstDash val="solid"/>
          </a:ln>
        </p:spPr>
        <p:txBody>
          <a:bodyPr/>
          <a:lstStyle/>
          <a:p>
            <a:endParaRPr lang="en-US"/>
          </a:p>
        </p:txBody>
      </p:sp>
      <p:sp>
        <p:nvSpPr>
          <p:cNvPr id="16" name="Text 14"/>
          <p:cNvSpPr/>
          <p:nvPr/>
        </p:nvSpPr>
        <p:spPr>
          <a:xfrm>
            <a:off x="1078992" y="4416552"/>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Grade 11: Pursue readiness credentials, tests, and postsecondary plans.</a:t>
            </a:r>
            <a:endParaRPr lang="en-US" sz="2000" dirty="0"/>
          </a:p>
        </p:txBody>
      </p:sp>
      <p:sp>
        <p:nvSpPr>
          <p:cNvPr id="17" name="Shape 15"/>
          <p:cNvSpPr/>
          <p:nvPr/>
        </p:nvSpPr>
        <p:spPr>
          <a:xfrm>
            <a:off x="777240" y="5321808"/>
            <a:ext cx="118872" cy="118872"/>
          </a:xfrm>
          <a:prstGeom prst="ellipse">
            <a:avLst/>
          </a:prstGeom>
          <a:solidFill>
            <a:srgbClr val="17A398"/>
          </a:solidFill>
          <a:ln w="12700">
            <a:solidFill>
              <a:srgbClr val="17A398"/>
            </a:solidFill>
            <a:prstDash val="solid"/>
          </a:ln>
        </p:spPr>
        <p:txBody>
          <a:bodyPr/>
          <a:lstStyle/>
          <a:p>
            <a:endParaRPr lang="en-US"/>
          </a:p>
        </p:txBody>
      </p:sp>
      <p:sp>
        <p:nvSpPr>
          <p:cNvPr id="18" name="Text 16"/>
          <p:cNvSpPr/>
          <p:nvPr/>
        </p:nvSpPr>
        <p:spPr>
          <a:xfrm>
            <a:off x="1078992" y="5202936"/>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Grade 12: Finish requirements, complete applications and financial-aid steps.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Foundation High School Program with Endorsement(s)</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4</a:t>
            </a:r>
            <a:endParaRPr lang="en-US" sz="900" dirty="0"/>
          </a:p>
        </p:txBody>
      </p:sp>
      <p:sp>
        <p:nvSpPr>
          <p:cNvPr id="9" name="Shape 7"/>
          <p:cNvSpPr/>
          <p:nvPr/>
        </p:nvSpPr>
        <p:spPr>
          <a:xfrm>
            <a:off x="621792" y="1874520"/>
            <a:ext cx="10927080" cy="466344"/>
          </a:xfrm>
          <a:prstGeom prst="rect">
            <a:avLst/>
          </a:prstGeom>
          <a:solidFill>
            <a:srgbClr val="EAF2F8"/>
          </a:solidFill>
          <a:ln w="12700">
            <a:solidFill>
              <a:srgbClr val="F1F5F9"/>
            </a:solidFill>
            <a:prstDash val="solid"/>
          </a:ln>
        </p:spPr>
        <p:txBody>
          <a:bodyPr/>
          <a:lstStyle/>
          <a:p>
            <a:endParaRPr lang="en-US"/>
          </a:p>
        </p:txBody>
      </p:sp>
      <p:sp>
        <p:nvSpPr>
          <p:cNvPr id="10" name="Text 8"/>
          <p:cNvSpPr/>
          <p:nvPr/>
        </p:nvSpPr>
        <p:spPr>
          <a:xfrm>
            <a:off x="804672" y="192938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English</a:t>
            </a:r>
            <a:endParaRPr lang="en-US" sz="1400" dirty="0"/>
          </a:p>
        </p:txBody>
      </p:sp>
      <p:sp>
        <p:nvSpPr>
          <p:cNvPr id="11" name="Text 9"/>
          <p:cNvSpPr/>
          <p:nvPr/>
        </p:nvSpPr>
        <p:spPr>
          <a:xfrm>
            <a:off x="2816352" y="1929384"/>
            <a:ext cx="548640" cy="329184"/>
          </a:xfrm>
          <a:prstGeom prst="rect">
            <a:avLst/>
          </a:prstGeom>
          <a:noFill/>
          <a:ln/>
        </p:spPr>
        <p:txBody>
          <a:bodyPr wrap="square" lIns="0" tIns="0" rIns="0" bIns="0" rtlCol="0" anchor="ctr">
            <a:normAutofit/>
          </a:bodyPr>
          <a:lstStyle/>
          <a:p>
            <a:pPr marL="0" indent="0">
              <a:buNone/>
            </a:pPr>
            <a:r>
              <a:rPr lang="en-US" sz="1600" b="1" dirty="0">
                <a:solidFill>
                  <a:srgbClr val="132640"/>
                </a:solidFill>
                <a:latin typeface="Aptos" pitchFamily="34" charset="0"/>
                <a:ea typeface="Aptos" pitchFamily="34" charset="-122"/>
                <a:cs typeface="Aptos" pitchFamily="34" charset="-120"/>
              </a:rPr>
              <a:t>4</a:t>
            </a:r>
            <a:endParaRPr lang="en-US" sz="1600" dirty="0"/>
          </a:p>
        </p:txBody>
      </p:sp>
      <p:sp>
        <p:nvSpPr>
          <p:cNvPr id="12" name="Text 10"/>
          <p:cNvSpPr/>
          <p:nvPr/>
        </p:nvSpPr>
        <p:spPr>
          <a:xfrm>
            <a:off x="3520440" y="1911096"/>
            <a:ext cx="7726680" cy="393192"/>
          </a:xfrm>
          <a:prstGeom prst="rect">
            <a:avLst/>
          </a:prstGeom>
          <a:noFill/>
          <a:ln/>
        </p:spPr>
        <p:txBody>
          <a:bodyPr wrap="square" lIns="0" tIns="0" rIns="0" bIns="0" rtlCol="0" anchor="ctr">
            <a:normAutofit/>
          </a:bodyPr>
          <a:lstStyle/>
          <a:p>
            <a:r>
              <a:rPr lang="en-US" sz="1250">
                <a:solidFill>
                  <a:srgbClr val="1D3147"/>
                </a:solidFill>
                <a:latin typeface="Aptos"/>
                <a:ea typeface="Aptos" pitchFamily="34" charset="-122"/>
                <a:cs typeface="Aptos" pitchFamily="34" charset="-120"/>
              </a:rPr>
              <a:t>English I, II, III, IV</a:t>
            </a:r>
            <a:endParaRPr lang="en-US" sz="1270" dirty="0"/>
          </a:p>
        </p:txBody>
      </p:sp>
      <p:sp>
        <p:nvSpPr>
          <p:cNvPr id="13" name="Shape 11"/>
          <p:cNvSpPr/>
          <p:nvPr/>
        </p:nvSpPr>
        <p:spPr>
          <a:xfrm>
            <a:off x="621792" y="2377440"/>
            <a:ext cx="10927080" cy="466344"/>
          </a:xfrm>
          <a:prstGeom prst="rect">
            <a:avLst/>
          </a:prstGeom>
          <a:solidFill>
            <a:srgbClr val="FFFFFF"/>
          </a:solidFill>
          <a:ln w="12700">
            <a:solidFill>
              <a:srgbClr val="E5EDF3"/>
            </a:solidFill>
            <a:prstDash val="solid"/>
          </a:ln>
        </p:spPr>
        <p:txBody>
          <a:bodyPr/>
          <a:lstStyle/>
          <a:p>
            <a:endParaRPr lang="en-US"/>
          </a:p>
        </p:txBody>
      </p:sp>
      <p:sp>
        <p:nvSpPr>
          <p:cNvPr id="14" name="Text 12"/>
          <p:cNvSpPr/>
          <p:nvPr/>
        </p:nvSpPr>
        <p:spPr>
          <a:xfrm>
            <a:off x="804672" y="243230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Mathematics</a:t>
            </a:r>
            <a:endParaRPr lang="en-US" sz="1400" dirty="0"/>
          </a:p>
        </p:txBody>
      </p:sp>
      <p:sp>
        <p:nvSpPr>
          <p:cNvPr id="15" name="Text 13"/>
          <p:cNvSpPr/>
          <p:nvPr/>
        </p:nvSpPr>
        <p:spPr>
          <a:xfrm>
            <a:off x="2816352" y="2432304"/>
            <a:ext cx="548640" cy="329184"/>
          </a:xfrm>
          <a:prstGeom prst="rect">
            <a:avLst/>
          </a:prstGeom>
          <a:noFill/>
          <a:ln/>
        </p:spPr>
        <p:txBody>
          <a:bodyPr wrap="square" lIns="0" tIns="0" rIns="0" bIns="0" rtlCol="0" anchor="ctr">
            <a:normAutofit/>
          </a:bodyPr>
          <a:lstStyle/>
          <a:p>
            <a:pPr marL="0" indent="0">
              <a:buNone/>
            </a:pPr>
            <a:r>
              <a:rPr lang="en-US" sz="1600" b="1" dirty="0"/>
              <a:t>4</a:t>
            </a:r>
            <a:endParaRPr lang="en-US" sz="1600" b="1" dirty="0">
              <a:ea typeface="Calibri"/>
              <a:cs typeface="Calibri"/>
            </a:endParaRPr>
          </a:p>
        </p:txBody>
      </p:sp>
      <p:sp>
        <p:nvSpPr>
          <p:cNvPr id="16" name="Text 14"/>
          <p:cNvSpPr/>
          <p:nvPr/>
        </p:nvSpPr>
        <p:spPr>
          <a:xfrm>
            <a:off x="3520440" y="2414016"/>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Algebra I, Geometry, advanced mathematics</a:t>
            </a:r>
            <a:endParaRPr lang="en-US" sz="1270" dirty="0"/>
          </a:p>
        </p:txBody>
      </p:sp>
      <p:sp>
        <p:nvSpPr>
          <p:cNvPr id="17" name="Shape 15"/>
          <p:cNvSpPr/>
          <p:nvPr/>
        </p:nvSpPr>
        <p:spPr>
          <a:xfrm>
            <a:off x="621792" y="2880360"/>
            <a:ext cx="10927080" cy="466344"/>
          </a:xfrm>
          <a:prstGeom prst="rect">
            <a:avLst/>
          </a:prstGeom>
          <a:solidFill>
            <a:srgbClr val="EAF2F8"/>
          </a:solidFill>
          <a:ln w="12700">
            <a:solidFill>
              <a:srgbClr val="F1F5F9"/>
            </a:solidFill>
            <a:prstDash val="solid"/>
          </a:ln>
        </p:spPr>
        <p:txBody>
          <a:bodyPr/>
          <a:lstStyle/>
          <a:p>
            <a:endParaRPr lang="en-US"/>
          </a:p>
        </p:txBody>
      </p:sp>
      <p:sp>
        <p:nvSpPr>
          <p:cNvPr id="18" name="Text 16"/>
          <p:cNvSpPr/>
          <p:nvPr/>
        </p:nvSpPr>
        <p:spPr>
          <a:xfrm>
            <a:off x="804672" y="293522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Science</a:t>
            </a:r>
            <a:endParaRPr lang="en-US" sz="1400" dirty="0"/>
          </a:p>
        </p:txBody>
      </p:sp>
      <p:sp>
        <p:nvSpPr>
          <p:cNvPr id="19" name="Text 17"/>
          <p:cNvSpPr/>
          <p:nvPr/>
        </p:nvSpPr>
        <p:spPr>
          <a:xfrm>
            <a:off x="2816352" y="2935224"/>
            <a:ext cx="548640" cy="329184"/>
          </a:xfrm>
          <a:prstGeom prst="rect">
            <a:avLst/>
          </a:prstGeom>
          <a:noFill/>
          <a:ln/>
        </p:spPr>
        <p:txBody>
          <a:bodyPr wrap="square" lIns="0" tIns="0" rIns="0" bIns="0" rtlCol="0" anchor="ctr">
            <a:normAutofit/>
          </a:bodyPr>
          <a:lstStyle/>
          <a:p>
            <a:pPr marL="0" indent="0">
              <a:buNone/>
            </a:pPr>
            <a:r>
              <a:rPr lang="en-US" sz="1600" b="1" dirty="0"/>
              <a:t>4</a:t>
            </a:r>
            <a:endParaRPr lang="en-US" sz="1600" b="1" dirty="0">
              <a:ea typeface="Calibri"/>
              <a:cs typeface="Calibri"/>
            </a:endParaRPr>
          </a:p>
        </p:txBody>
      </p:sp>
      <p:sp>
        <p:nvSpPr>
          <p:cNvPr id="20" name="Text 18"/>
          <p:cNvSpPr/>
          <p:nvPr/>
        </p:nvSpPr>
        <p:spPr>
          <a:xfrm>
            <a:off x="3520440" y="2916936"/>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Biology, IPC/Chemistry/Physics, advanced science</a:t>
            </a:r>
            <a:endParaRPr lang="en-US" sz="1270" dirty="0"/>
          </a:p>
        </p:txBody>
      </p:sp>
      <p:sp>
        <p:nvSpPr>
          <p:cNvPr id="21" name="Shape 19"/>
          <p:cNvSpPr/>
          <p:nvPr/>
        </p:nvSpPr>
        <p:spPr>
          <a:xfrm>
            <a:off x="621792" y="3383280"/>
            <a:ext cx="10927080" cy="466344"/>
          </a:xfrm>
          <a:prstGeom prst="rect">
            <a:avLst/>
          </a:prstGeom>
          <a:solidFill>
            <a:srgbClr val="FFFFFF"/>
          </a:solidFill>
          <a:ln w="12700">
            <a:solidFill>
              <a:srgbClr val="E5EDF3"/>
            </a:solidFill>
            <a:prstDash val="solid"/>
          </a:ln>
        </p:spPr>
        <p:txBody>
          <a:bodyPr/>
          <a:lstStyle/>
          <a:p>
            <a:endParaRPr lang="en-US"/>
          </a:p>
        </p:txBody>
      </p:sp>
      <p:sp>
        <p:nvSpPr>
          <p:cNvPr id="22" name="Text 20"/>
          <p:cNvSpPr/>
          <p:nvPr/>
        </p:nvSpPr>
        <p:spPr>
          <a:xfrm>
            <a:off x="804672" y="343814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Social studies</a:t>
            </a:r>
            <a:endParaRPr lang="en-US" sz="1400" dirty="0"/>
          </a:p>
        </p:txBody>
      </p:sp>
      <p:sp>
        <p:nvSpPr>
          <p:cNvPr id="23" name="Text 21"/>
          <p:cNvSpPr/>
          <p:nvPr/>
        </p:nvSpPr>
        <p:spPr>
          <a:xfrm>
            <a:off x="2816352" y="3438144"/>
            <a:ext cx="548640" cy="329184"/>
          </a:xfrm>
          <a:prstGeom prst="rect">
            <a:avLst/>
          </a:prstGeom>
          <a:noFill/>
          <a:ln/>
        </p:spPr>
        <p:txBody>
          <a:bodyPr wrap="square" lIns="0" tIns="0" rIns="0" bIns="0" rtlCol="0" anchor="ctr">
            <a:normAutofit/>
          </a:bodyPr>
          <a:lstStyle/>
          <a:p>
            <a:pPr marL="0" indent="0">
              <a:buNone/>
            </a:pPr>
            <a:r>
              <a:rPr lang="en-US" sz="1600" b="1" dirty="0"/>
              <a:t>4</a:t>
            </a:r>
            <a:endParaRPr lang="en-US" sz="1600" b="1" dirty="0">
              <a:ea typeface="Calibri"/>
              <a:cs typeface="Calibri"/>
            </a:endParaRPr>
          </a:p>
        </p:txBody>
      </p:sp>
      <p:sp>
        <p:nvSpPr>
          <p:cNvPr id="24" name="Text 22"/>
          <p:cNvSpPr/>
          <p:nvPr/>
        </p:nvSpPr>
        <p:spPr>
          <a:xfrm>
            <a:off x="3520440" y="3419856"/>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World Geography/AP Human Geography, World History/AP World History, U.S. History/AP US History/DE US History; U.S. Government/AP US Government/DE US Government); Personal Financial Literacy/DE Economics</a:t>
            </a:r>
            <a:endParaRPr lang="en-US" sz="1270" dirty="0"/>
          </a:p>
        </p:txBody>
      </p:sp>
      <p:sp>
        <p:nvSpPr>
          <p:cNvPr id="25" name="Shape 23"/>
          <p:cNvSpPr/>
          <p:nvPr/>
        </p:nvSpPr>
        <p:spPr>
          <a:xfrm>
            <a:off x="621792" y="3886200"/>
            <a:ext cx="10927080" cy="466344"/>
          </a:xfrm>
          <a:prstGeom prst="rect">
            <a:avLst/>
          </a:prstGeom>
          <a:solidFill>
            <a:srgbClr val="EAF2F8"/>
          </a:solidFill>
          <a:ln w="12700">
            <a:solidFill>
              <a:srgbClr val="F1F5F9"/>
            </a:solidFill>
            <a:prstDash val="solid"/>
          </a:ln>
        </p:spPr>
        <p:txBody>
          <a:bodyPr/>
          <a:lstStyle/>
          <a:p>
            <a:endParaRPr lang="en-US"/>
          </a:p>
        </p:txBody>
      </p:sp>
      <p:sp>
        <p:nvSpPr>
          <p:cNvPr id="26" name="Text 24"/>
          <p:cNvSpPr/>
          <p:nvPr/>
        </p:nvSpPr>
        <p:spPr>
          <a:xfrm>
            <a:off x="804672" y="394106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rPr>
              <a:t>World Language</a:t>
            </a:r>
            <a:endParaRPr lang="en-US" sz="1400" dirty="0"/>
          </a:p>
        </p:txBody>
      </p:sp>
      <p:sp>
        <p:nvSpPr>
          <p:cNvPr id="27" name="Text 25"/>
          <p:cNvSpPr/>
          <p:nvPr/>
        </p:nvSpPr>
        <p:spPr>
          <a:xfrm>
            <a:off x="2816352" y="3941064"/>
            <a:ext cx="548640" cy="329184"/>
          </a:xfrm>
          <a:prstGeom prst="rect">
            <a:avLst/>
          </a:prstGeom>
          <a:noFill/>
          <a:ln/>
        </p:spPr>
        <p:txBody>
          <a:bodyPr wrap="square" lIns="0" tIns="0" rIns="0" bIns="0" rtlCol="0" anchor="ctr">
            <a:normAutofit/>
          </a:bodyPr>
          <a:lstStyle/>
          <a:p>
            <a:pPr marL="0" indent="0">
              <a:buNone/>
            </a:pPr>
            <a:r>
              <a:rPr lang="en-US" sz="1600" b="1" dirty="0">
                <a:solidFill>
                  <a:srgbClr val="132640"/>
                </a:solidFill>
                <a:latin typeface="Aptos" pitchFamily="34" charset="0"/>
                <a:ea typeface="Aptos" pitchFamily="34" charset="-122"/>
                <a:cs typeface="Aptos" pitchFamily="34" charset="-120"/>
              </a:rPr>
              <a:t>2</a:t>
            </a:r>
            <a:endParaRPr lang="en-US" sz="1600" dirty="0"/>
          </a:p>
        </p:txBody>
      </p:sp>
      <p:sp>
        <p:nvSpPr>
          <p:cNvPr id="28" name="Text 26"/>
          <p:cNvSpPr/>
          <p:nvPr/>
        </p:nvSpPr>
        <p:spPr>
          <a:xfrm>
            <a:off x="3520440" y="3922776"/>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Two credits in the same world language</a:t>
            </a:r>
            <a:endParaRPr lang="en-US" sz="1270" dirty="0"/>
          </a:p>
        </p:txBody>
      </p:sp>
      <p:sp>
        <p:nvSpPr>
          <p:cNvPr id="29" name="Shape 27"/>
          <p:cNvSpPr/>
          <p:nvPr/>
        </p:nvSpPr>
        <p:spPr>
          <a:xfrm>
            <a:off x="621792" y="4389120"/>
            <a:ext cx="10927080" cy="466344"/>
          </a:xfrm>
          <a:prstGeom prst="rect">
            <a:avLst/>
          </a:prstGeom>
          <a:solidFill>
            <a:srgbClr val="FFFFFF"/>
          </a:solidFill>
          <a:ln w="12700">
            <a:solidFill>
              <a:srgbClr val="E5EDF3"/>
            </a:solidFill>
            <a:prstDash val="solid"/>
          </a:ln>
        </p:spPr>
        <p:txBody>
          <a:bodyPr/>
          <a:lstStyle/>
          <a:p>
            <a:endParaRPr lang="en-US"/>
          </a:p>
        </p:txBody>
      </p:sp>
      <p:sp>
        <p:nvSpPr>
          <p:cNvPr id="30" name="Text 28"/>
          <p:cNvSpPr/>
          <p:nvPr/>
        </p:nvSpPr>
        <p:spPr>
          <a:xfrm>
            <a:off x="804672" y="444398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Physical education</a:t>
            </a:r>
            <a:endParaRPr lang="en-US" sz="1400" dirty="0"/>
          </a:p>
        </p:txBody>
      </p:sp>
      <p:sp>
        <p:nvSpPr>
          <p:cNvPr id="31" name="Text 29"/>
          <p:cNvSpPr/>
          <p:nvPr/>
        </p:nvSpPr>
        <p:spPr>
          <a:xfrm>
            <a:off x="2816352" y="4443984"/>
            <a:ext cx="548640" cy="329184"/>
          </a:xfrm>
          <a:prstGeom prst="rect">
            <a:avLst/>
          </a:prstGeom>
          <a:noFill/>
          <a:ln/>
        </p:spPr>
        <p:txBody>
          <a:bodyPr wrap="square" lIns="0" tIns="0" rIns="0" bIns="0" rtlCol="0" anchor="ctr">
            <a:normAutofit/>
          </a:bodyPr>
          <a:lstStyle/>
          <a:p>
            <a:pPr marL="0" indent="0">
              <a:buNone/>
            </a:pPr>
            <a:r>
              <a:rPr lang="en-US" sz="1600" b="1" dirty="0">
                <a:solidFill>
                  <a:srgbClr val="132640"/>
                </a:solidFill>
                <a:latin typeface="Aptos" pitchFamily="34" charset="0"/>
                <a:ea typeface="Aptos" pitchFamily="34" charset="-122"/>
                <a:cs typeface="Aptos" pitchFamily="34" charset="-120"/>
              </a:rPr>
              <a:t>1</a:t>
            </a:r>
            <a:endParaRPr lang="en-US" sz="1600" dirty="0"/>
          </a:p>
        </p:txBody>
      </p:sp>
      <p:sp>
        <p:nvSpPr>
          <p:cNvPr id="32" name="Text 30"/>
          <p:cNvSpPr/>
          <p:nvPr/>
        </p:nvSpPr>
        <p:spPr>
          <a:xfrm>
            <a:off x="3520440" y="4425696"/>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Approved PE course or allowable substitution</a:t>
            </a:r>
            <a:endParaRPr lang="en-US" sz="1270" dirty="0"/>
          </a:p>
        </p:txBody>
      </p:sp>
      <p:sp>
        <p:nvSpPr>
          <p:cNvPr id="33" name="Shape 31"/>
          <p:cNvSpPr/>
          <p:nvPr/>
        </p:nvSpPr>
        <p:spPr>
          <a:xfrm>
            <a:off x="621792" y="4892040"/>
            <a:ext cx="10927080" cy="466344"/>
          </a:xfrm>
          <a:prstGeom prst="rect">
            <a:avLst/>
          </a:prstGeom>
          <a:solidFill>
            <a:srgbClr val="EAF2F8"/>
          </a:solidFill>
          <a:ln w="12700">
            <a:solidFill>
              <a:srgbClr val="F1F5F9"/>
            </a:solidFill>
            <a:prstDash val="solid"/>
          </a:ln>
        </p:spPr>
        <p:txBody>
          <a:bodyPr/>
          <a:lstStyle/>
          <a:p>
            <a:endParaRPr lang="en-US"/>
          </a:p>
        </p:txBody>
      </p:sp>
      <p:sp>
        <p:nvSpPr>
          <p:cNvPr id="34" name="Text 32"/>
          <p:cNvSpPr/>
          <p:nvPr/>
        </p:nvSpPr>
        <p:spPr>
          <a:xfrm>
            <a:off x="804672" y="494690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Fine arts</a:t>
            </a:r>
            <a:endParaRPr lang="en-US" sz="1400" dirty="0"/>
          </a:p>
        </p:txBody>
      </p:sp>
      <p:sp>
        <p:nvSpPr>
          <p:cNvPr id="35" name="Text 33"/>
          <p:cNvSpPr/>
          <p:nvPr/>
        </p:nvSpPr>
        <p:spPr>
          <a:xfrm>
            <a:off x="2816352" y="4946904"/>
            <a:ext cx="548640" cy="329184"/>
          </a:xfrm>
          <a:prstGeom prst="rect">
            <a:avLst/>
          </a:prstGeom>
          <a:noFill/>
          <a:ln/>
        </p:spPr>
        <p:txBody>
          <a:bodyPr wrap="square" lIns="0" tIns="0" rIns="0" bIns="0" rtlCol="0" anchor="ctr">
            <a:normAutofit/>
          </a:bodyPr>
          <a:lstStyle/>
          <a:p>
            <a:pPr marL="0" indent="0">
              <a:buNone/>
            </a:pPr>
            <a:r>
              <a:rPr lang="en-US" sz="1600" b="1" dirty="0">
                <a:solidFill>
                  <a:srgbClr val="132640"/>
                </a:solidFill>
                <a:latin typeface="Aptos" pitchFamily="34" charset="0"/>
                <a:ea typeface="Aptos" pitchFamily="34" charset="-122"/>
                <a:cs typeface="Aptos" pitchFamily="34" charset="-120"/>
              </a:rPr>
              <a:t>1</a:t>
            </a:r>
            <a:endParaRPr lang="en-US" sz="1600" dirty="0"/>
          </a:p>
        </p:txBody>
      </p:sp>
      <p:sp>
        <p:nvSpPr>
          <p:cNvPr id="36" name="Text 34"/>
          <p:cNvSpPr/>
          <p:nvPr/>
        </p:nvSpPr>
        <p:spPr>
          <a:xfrm>
            <a:off x="3520440" y="4928616"/>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Approved fine arts course</a:t>
            </a:r>
            <a:endParaRPr lang="en-US" sz="1270" dirty="0"/>
          </a:p>
        </p:txBody>
      </p:sp>
      <p:sp>
        <p:nvSpPr>
          <p:cNvPr id="37" name="Shape 35"/>
          <p:cNvSpPr/>
          <p:nvPr/>
        </p:nvSpPr>
        <p:spPr>
          <a:xfrm>
            <a:off x="640080" y="5358384"/>
            <a:ext cx="10927080" cy="466344"/>
          </a:xfrm>
          <a:prstGeom prst="rect">
            <a:avLst/>
          </a:prstGeom>
          <a:solidFill>
            <a:srgbClr val="FFFFFF"/>
          </a:solidFill>
          <a:ln w="12700">
            <a:solidFill>
              <a:srgbClr val="E5EDF3"/>
            </a:solidFill>
            <a:prstDash val="solid"/>
          </a:ln>
        </p:spPr>
        <p:txBody>
          <a:bodyPr/>
          <a:lstStyle/>
          <a:p>
            <a:endParaRPr lang="en-US"/>
          </a:p>
        </p:txBody>
      </p:sp>
      <p:sp>
        <p:nvSpPr>
          <p:cNvPr id="38" name="Text 36"/>
          <p:cNvSpPr/>
          <p:nvPr/>
        </p:nvSpPr>
        <p:spPr>
          <a:xfrm>
            <a:off x="804672" y="5449824"/>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Endorsement Courses</a:t>
            </a:r>
            <a:endParaRPr lang="en-US" sz="1400" dirty="0"/>
          </a:p>
        </p:txBody>
      </p:sp>
      <p:sp>
        <p:nvSpPr>
          <p:cNvPr id="39" name="Text 37"/>
          <p:cNvSpPr/>
          <p:nvPr/>
        </p:nvSpPr>
        <p:spPr>
          <a:xfrm>
            <a:off x="2816352" y="5449824"/>
            <a:ext cx="548640" cy="329184"/>
          </a:xfrm>
          <a:prstGeom prst="rect">
            <a:avLst/>
          </a:prstGeom>
          <a:noFill/>
          <a:ln/>
        </p:spPr>
        <p:txBody>
          <a:bodyPr wrap="square" lIns="0" tIns="0" rIns="0" bIns="0" rtlCol="0" anchor="ctr">
            <a:normAutofit/>
          </a:bodyPr>
          <a:lstStyle/>
          <a:p>
            <a:pPr marL="0" indent="0">
              <a:buNone/>
            </a:pPr>
            <a:r>
              <a:rPr lang="en-US" sz="1600" b="1" dirty="0">
                <a:solidFill>
                  <a:srgbClr val="132640"/>
                </a:solidFill>
                <a:latin typeface="Aptos" pitchFamily="34" charset="0"/>
              </a:rPr>
              <a:t>4</a:t>
            </a:r>
            <a:endParaRPr lang="en-US" sz="1600" dirty="0"/>
          </a:p>
        </p:txBody>
      </p:sp>
      <p:sp>
        <p:nvSpPr>
          <p:cNvPr id="40" name="Text 38"/>
          <p:cNvSpPr/>
          <p:nvPr/>
        </p:nvSpPr>
        <p:spPr>
          <a:xfrm>
            <a:off x="3520440" y="5431536"/>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Courses that meet the curriculum requirements for the Endorsement</a:t>
            </a:r>
            <a:endParaRPr lang="en-US" sz="1270" dirty="0"/>
          </a:p>
        </p:txBody>
      </p:sp>
      <p:sp>
        <p:nvSpPr>
          <p:cNvPr id="44" name="Shape 31">
            <a:extLst>
              <a:ext uri="{FF2B5EF4-FFF2-40B4-BE49-F238E27FC236}">
                <a16:creationId xmlns:a16="http://schemas.microsoft.com/office/drawing/2014/main" id="{587A8FC5-25A3-9541-1950-21D21D2F856D}"/>
              </a:ext>
            </a:extLst>
          </p:cNvPr>
          <p:cNvSpPr/>
          <p:nvPr/>
        </p:nvSpPr>
        <p:spPr>
          <a:xfrm>
            <a:off x="606552" y="5896356"/>
            <a:ext cx="10927080" cy="466344"/>
          </a:xfrm>
          <a:prstGeom prst="rect">
            <a:avLst/>
          </a:prstGeom>
          <a:solidFill>
            <a:srgbClr val="EAF2F8"/>
          </a:solidFill>
          <a:ln w="12700">
            <a:solidFill>
              <a:srgbClr val="F1F5F9"/>
            </a:solidFill>
            <a:prstDash val="solid"/>
          </a:ln>
        </p:spPr>
        <p:txBody>
          <a:bodyPr/>
          <a:lstStyle/>
          <a:p>
            <a:endParaRPr lang="en-US" sz="1400" dirty="0"/>
          </a:p>
        </p:txBody>
      </p:sp>
      <p:sp>
        <p:nvSpPr>
          <p:cNvPr id="48" name="Text 36">
            <a:extLst>
              <a:ext uri="{FF2B5EF4-FFF2-40B4-BE49-F238E27FC236}">
                <a16:creationId xmlns:a16="http://schemas.microsoft.com/office/drawing/2014/main" id="{B2537E27-E6C6-9509-98ED-CA22789ACD73}"/>
              </a:ext>
            </a:extLst>
          </p:cNvPr>
          <p:cNvSpPr/>
          <p:nvPr/>
        </p:nvSpPr>
        <p:spPr>
          <a:xfrm>
            <a:off x="804672" y="5893308"/>
            <a:ext cx="1965960" cy="329184"/>
          </a:xfrm>
          <a:prstGeom prst="rect">
            <a:avLst/>
          </a:prstGeom>
          <a:noFill/>
          <a:ln/>
        </p:spPr>
        <p:txBody>
          <a:bodyPr wrap="square" lIns="0" tIns="0" rIns="0" bIns="0" rtlCol="0" anchor="ctr">
            <a:normAutofit/>
          </a:bodyPr>
          <a:lstStyle/>
          <a:p>
            <a:pPr marL="0" indent="0">
              <a:buNone/>
            </a:pPr>
            <a:r>
              <a:rPr lang="en-US" sz="1400" b="1" dirty="0">
                <a:solidFill>
                  <a:srgbClr val="245F91"/>
                </a:solidFill>
                <a:latin typeface="Aptos" pitchFamily="34" charset="0"/>
                <a:ea typeface="Aptos" pitchFamily="34" charset="-122"/>
                <a:cs typeface="Aptos" pitchFamily="34" charset="-120"/>
              </a:rPr>
              <a:t>Electives</a:t>
            </a:r>
            <a:endParaRPr lang="en-US" sz="1400" dirty="0"/>
          </a:p>
        </p:txBody>
      </p:sp>
      <p:sp>
        <p:nvSpPr>
          <p:cNvPr id="50" name="Text 37">
            <a:extLst>
              <a:ext uri="{FF2B5EF4-FFF2-40B4-BE49-F238E27FC236}">
                <a16:creationId xmlns:a16="http://schemas.microsoft.com/office/drawing/2014/main" id="{128D8584-7AB2-6A7E-6D76-C525536A646D}"/>
              </a:ext>
            </a:extLst>
          </p:cNvPr>
          <p:cNvSpPr/>
          <p:nvPr/>
        </p:nvSpPr>
        <p:spPr>
          <a:xfrm>
            <a:off x="2831475" y="5893308"/>
            <a:ext cx="548640" cy="329184"/>
          </a:xfrm>
          <a:prstGeom prst="rect">
            <a:avLst/>
          </a:prstGeom>
          <a:noFill/>
          <a:ln/>
        </p:spPr>
        <p:txBody>
          <a:bodyPr wrap="square" lIns="0" tIns="0" rIns="0" bIns="0" rtlCol="0" anchor="ctr">
            <a:normAutofit/>
          </a:bodyPr>
          <a:lstStyle/>
          <a:p>
            <a:pPr marL="0" indent="0">
              <a:buNone/>
            </a:pPr>
            <a:r>
              <a:rPr lang="en-US" sz="1600" b="1" dirty="0">
                <a:solidFill>
                  <a:srgbClr val="132640"/>
                </a:solidFill>
                <a:latin typeface="Aptos" pitchFamily="34" charset="0"/>
              </a:rPr>
              <a:t>2</a:t>
            </a:r>
            <a:endParaRPr lang="en-US" sz="1600" dirty="0"/>
          </a:p>
        </p:txBody>
      </p:sp>
      <p:sp>
        <p:nvSpPr>
          <p:cNvPr id="52" name="Text 38">
            <a:extLst>
              <a:ext uri="{FF2B5EF4-FFF2-40B4-BE49-F238E27FC236}">
                <a16:creationId xmlns:a16="http://schemas.microsoft.com/office/drawing/2014/main" id="{E2CAD9DB-B1D2-3FBC-ACB6-549ACBB653D2}"/>
              </a:ext>
            </a:extLst>
          </p:cNvPr>
          <p:cNvSpPr/>
          <p:nvPr/>
        </p:nvSpPr>
        <p:spPr>
          <a:xfrm>
            <a:off x="3520440" y="5893308"/>
            <a:ext cx="7726680" cy="393192"/>
          </a:xfrm>
          <a:prstGeom prst="rect">
            <a:avLst/>
          </a:prstGeom>
          <a:noFill/>
          <a:ln/>
        </p:spPr>
        <p:txBody>
          <a:bodyPr wrap="square" lIns="0" tIns="0" rIns="0" bIns="0" rtlCol="0" anchor="ctr">
            <a:normAutofit/>
          </a:bodyPr>
          <a:lstStyle/>
          <a:p>
            <a:pPr marL="0" indent="0">
              <a:buNone/>
            </a:pPr>
            <a:r>
              <a:rPr lang="en-US" sz="1270" dirty="0">
                <a:solidFill>
                  <a:srgbClr val="1D3147"/>
                </a:solidFill>
                <a:latin typeface="Aptos" pitchFamily="34" charset="0"/>
                <a:ea typeface="Aptos" pitchFamily="34" charset="-122"/>
                <a:cs typeface="Aptos" pitchFamily="34" charset="-120"/>
              </a:rPr>
              <a:t>Two additional elective course credits</a:t>
            </a:r>
            <a:endParaRPr lang="en-US" sz="127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0">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610538"/>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Other Graduation Requirements</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5</a:t>
            </a:r>
            <a:endParaRPr lang="en-US" sz="900" dirty="0"/>
          </a:p>
        </p:txBody>
      </p:sp>
      <p:sp>
        <p:nvSpPr>
          <p:cNvPr id="8" name="Shape 6"/>
          <p:cNvSpPr/>
          <p:nvPr/>
        </p:nvSpPr>
        <p:spPr>
          <a:xfrm>
            <a:off x="620268" y="1184148"/>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9" name="Shape 7"/>
          <p:cNvSpPr/>
          <p:nvPr/>
        </p:nvSpPr>
        <p:spPr>
          <a:xfrm>
            <a:off x="640080" y="1193410"/>
            <a:ext cx="73152" cy="1664208"/>
          </a:xfrm>
          <a:prstGeom prst="rect">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900684" y="1327111"/>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FINANCIAL AID</a:t>
            </a:r>
            <a:endParaRPr lang="en-US" sz="1900" dirty="0"/>
          </a:p>
        </p:txBody>
      </p:sp>
      <p:sp>
        <p:nvSpPr>
          <p:cNvPr id="11" name="Text 9"/>
          <p:cNvSpPr/>
          <p:nvPr/>
        </p:nvSpPr>
        <p:spPr>
          <a:xfrm>
            <a:off x="873252" y="1816842"/>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Complete and submit FAFSA or TASFA or satisfy a permitted exception/opt-out under Texas law.</a:t>
            </a:r>
            <a:endParaRPr lang="en-US" sz="1500" dirty="0"/>
          </a:p>
        </p:txBody>
      </p:sp>
      <p:sp>
        <p:nvSpPr>
          <p:cNvPr id="12" name="Shape 10"/>
          <p:cNvSpPr/>
          <p:nvPr/>
        </p:nvSpPr>
        <p:spPr>
          <a:xfrm>
            <a:off x="6316042" y="119341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3" name="Shape 11"/>
          <p:cNvSpPr/>
          <p:nvPr/>
        </p:nvSpPr>
        <p:spPr>
          <a:xfrm>
            <a:off x="6291423" y="1184148"/>
            <a:ext cx="73152" cy="1664208"/>
          </a:xfrm>
          <a:prstGeom prst="rect">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6503494" y="1320956"/>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MY TEXAS FUTURE</a:t>
            </a:r>
            <a:endParaRPr lang="en-US" sz="1900" dirty="0"/>
          </a:p>
        </p:txBody>
      </p:sp>
      <p:sp>
        <p:nvSpPr>
          <p:cNvPr id="15" name="Text 13"/>
          <p:cNvSpPr/>
          <p:nvPr/>
        </p:nvSpPr>
        <p:spPr>
          <a:xfrm>
            <a:off x="6503494" y="1775782"/>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Satisfy the direct-admissions participation election or documented opt-out requirement.</a:t>
            </a:r>
            <a:endParaRPr lang="en-US" sz="1500" dirty="0"/>
          </a:p>
        </p:txBody>
      </p:sp>
      <p:sp>
        <p:nvSpPr>
          <p:cNvPr id="16" name="Shape 14"/>
          <p:cNvSpPr/>
          <p:nvPr/>
        </p:nvSpPr>
        <p:spPr>
          <a:xfrm>
            <a:off x="676656" y="2967052"/>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7" name="Shape 15"/>
          <p:cNvSpPr/>
          <p:nvPr/>
        </p:nvSpPr>
        <p:spPr>
          <a:xfrm>
            <a:off x="640080" y="2944662"/>
            <a:ext cx="73152" cy="1664208"/>
          </a:xfrm>
          <a:prstGeom prst="rect">
            <a:avLst/>
          </a:prstGeom>
          <a:solidFill>
            <a:srgbClr val="17A398"/>
          </a:solidFill>
          <a:ln w="12700">
            <a:solidFill>
              <a:srgbClr val="17A398"/>
            </a:solidFill>
            <a:prstDash val="solid"/>
          </a:ln>
        </p:spPr>
        <p:txBody>
          <a:bodyPr/>
          <a:lstStyle/>
          <a:p>
            <a:endParaRPr lang="en-US"/>
          </a:p>
        </p:txBody>
      </p:sp>
      <p:sp>
        <p:nvSpPr>
          <p:cNvPr id="18" name="Text 16"/>
          <p:cNvSpPr/>
          <p:nvPr/>
        </p:nvSpPr>
        <p:spPr>
          <a:xfrm>
            <a:off x="844296" y="3067284"/>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rPr>
              <a:t>INSTRUCTION IN CPR AND AED</a:t>
            </a:r>
            <a:endParaRPr lang="en-US" sz="1900" dirty="0"/>
          </a:p>
        </p:txBody>
      </p:sp>
      <p:sp>
        <p:nvSpPr>
          <p:cNvPr id="19" name="Text 17"/>
          <p:cNvSpPr/>
          <p:nvPr/>
        </p:nvSpPr>
        <p:spPr>
          <a:xfrm>
            <a:off x="858012" y="3574776"/>
            <a:ext cx="4837176" cy="804672"/>
          </a:xfrm>
          <a:prstGeom prst="rect">
            <a:avLst/>
          </a:prstGeom>
          <a:noFill/>
          <a:ln/>
        </p:spPr>
        <p:txBody>
          <a:bodyPr wrap="square" lIns="0" tIns="0" rIns="0" bIns="0" rtlCol="0" anchor="t">
            <a:normAutofit/>
          </a:bodyPr>
          <a:lstStyle/>
          <a:p>
            <a:r>
              <a:rPr lang="en-US" sz="1600" dirty="0">
                <a:latin typeface="Aptos" panose="020B0004020202020204" pitchFamily="34" charset="0"/>
              </a:rPr>
              <a:t>Students must receive instruction in CPR at least once in grades 7–12 before graduation. Students must also receive instruction in the use of an AED.</a:t>
            </a:r>
            <a:endParaRPr lang="en-US" sz="1500" dirty="0">
              <a:latin typeface="Aptos" panose="020B0004020202020204" pitchFamily="34" charset="0"/>
            </a:endParaRPr>
          </a:p>
        </p:txBody>
      </p:sp>
      <p:sp>
        <p:nvSpPr>
          <p:cNvPr id="20" name="Shape 18"/>
          <p:cNvSpPr/>
          <p:nvPr/>
        </p:nvSpPr>
        <p:spPr>
          <a:xfrm>
            <a:off x="6361058" y="29743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1" name="Shape 19"/>
          <p:cNvSpPr/>
          <p:nvPr/>
        </p:nvSpPr>
        <p:spPr>
          <a:xfrm>
            <a:off x="6287906" y="2951226"/>
            <a:ext cx="73152" cy="1664208"/>
          </a:xfrm>
          <a:prstGeom prst="rect">
            <a:avLst/>
          </a:prstGeom>
          <a:solidFill>
            <a:srgbClr val="17A398"/>
          </a:solidFill>
          <a:ln w="12700">
            <a:solidFill>
              <a:srgbClr val="17A398"/>
            </a:solidFill>
            <a:prstDash val="solid"/>
          </a:ln>
        </p:spPr>
        <p:txBody>
          <a:bodyPr/>
          <a:lstStyle/>
          <a:p>
            <a:endParaRPr lang="en-US"/>
          </a:p>
        </p:txBody>
      </p:sp>
      <p:sp>
        <p:nvSpPr>
          <p:cNvPr id="22" name="Text 20"/>
          <p:cNvSpPr/>
          <p:nvPr/>
        </p:nvSpPr>
        <p:spPr>
          <a:xfrm>
            <a:off x="6509824" y="3113708"/>
            <a:ext cx="4864608" cy="384048"/>
          </a:xfrm>
          <a:prstGeom prst="rect">
            <a:avLst/>
          </a:prstGeom>
          <a:noFill/>
          <a:ln/>
        </p:spPr>
        <p:txBody>
          <a:bodyPr wrap="square" lIns="0" tIns="0" rIns="0" bIns="0" rtlCol="0" anchor="ctr">
            <a:normAutofit fontScale="77500" lnSpcReduction="20000"/>
          </a:bodyPr>
          <a:lstStyle/>
          <a:p>
            <a:pPr marL="0" indent="0">
              <a:buNone/>
            </a:pPr>
            <a:r>
              <a:rPr lang="en-US" sz="1900" b="1" dirty="0">
                <a:solidFill>
                  <a:srgbClr val="245F91"/>
                </a:solidFill>
                <a:latin typeface="Aptos" pitchFamily="34" charset="0"/>
                <a:ea typeface="Aptos" pitchFamily="34" charset="-122"/>
                <a:cs typeface="Aptos" pitchFamily="34" charset="-120"/>
              </a:rPr>
              <a:t>INSTRUCTION ON PROPER INTERACTION WITH A PEACE OFFICER</a:t>
            </a:r>
            <a:endParaRPr lang="en-US" sz="1900" dirty="0"/>
          </a:p>
        </p:txBody>
      </p:sp>
      <p:sp>
        <p:nvSpPr>
          <p:cNvPr id="23" name="Text 21"/>
          <p:cNvSpPr/>
          <p:nvPr/>
        </p:nvSpPr>
        <p:spPr>
          <a:xfrm>
            <a:off x="6567502" y="3574776"/>
            <a:ext cx="4837176" cy="804672"/>
          </a:xfrm>
          <a:prstGeom prst="rect">
            <a:avLst/>
          </a:prstGeom>
          <a:noFill/>
          <a:ln/>
        </p:spPr>
        <p:txBody>
          <a:bodyPr wrap="square" lIns="0" tIns="0" rIns="0" bIns="0" rtlCol="0" anchor="t">
            <a:normAutofit/>
          </a:bodyPr>
          <a:lstStyle/>
          <a:p>
            <a:r>
              <a:rPr lang="en-US" sz="1500" dirty="0">
                <a:latin typeface="Aptos" panose="020B0004020202020204" pitchFamily="34" charset="0"/>
              </a:rPr>
              <a:t>Students must receive instruction in proper interaction with peace officers at least once before graduation, as required by The Community Safety Education Act.</a:t>
            </a:r>
          </a:p>
        </p:txBody>
      </p:sp>
      <p:sp>
        <p:nvSpPr>
          <p:cNvPr id="25" name="Shape 6">
            <a:extLst>
              <a:ext uri="{FF2B5EF4-FFF2-40B4-BE49-F238E27FC236}">
                <a16:creationId xmlns:a16="http://schemas.microsoft.com/office/drawing/2014/main" id="{37976860-2F4E-6DB2-9C07-545A36E7EEC8}"/>
              </a:ext>
            </a:extLst>
          </p:cNvPr>
          <p:cNvSpPr/>
          <p:nvPr/>
        </p:nvSpPr>
        <p:spPr>
          <a:xfrm>
            <a:off x="3447288" y="4680907"/>
            <a:ext cx="5266944" cy="1444752"/>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7" name="Shape 19">
            <a:extLst>
              <a:ext uri="{FF2B5EF4-FFF2-40B4-BE49-F238E27FC236}">
                <a16:creationId xmlns:a16="http://schemas.microsoft.com/office/drawing/2014/main" id="{5C1E94C9-EB7D-936F-CA24-E0F065D65126}"/>
              </a:ext>
            </a:extLst>
          </p:cNvPr>
          <p:cNvSpPr/>
          <p:nvPr/>
        </p:nvSpPr>
        <p:spPr>
          <a:xfrm>
            <a:off x="3442717" y="4696733"/>
            <a:ext cx="45719" cy="1417321"/>
          </a:xfrm>
          <a:prstGeom prst="rect">
            <a:avLst/>
          </a:prstGeom>
          <a:solidFill>
            <a:srgbClr val="17A398"/>
          </a:solidFill>
          <a:ln w="12700">
            <a:solidFill>
              <a:srgbClr val="17A398"/>
            </a:solidFill>
            <a:prstDash val="solid"/>
          </a:ln>
        </p:spPr>
        <p:txBody>
          <a:bodyPr/>
          <a:lstStyle/>
          <a:p>
            <a:endParaRPr lang="en-US"/>
          </a:p>
        </p:txBody>
      </p:sp>
      <p:sp>
        <p:nvSpPr>
          <p:cNvPr id="29" name="Text 16">
            <a:extLst>
              <a:ext uri="{FF2B5EF4-FFF2-40B4-BE49-F238E27FC236}">
                <a16:creationId xmlns:a16="http://schemas.microsoft.com/office/drawing/2014/main" id="{D8A14DE1-23C3-E67F-02FB-BF5793BF94A6}"/>
              </a:ext>
            </a:extLst>
          </p:cNvPr>
          <p:cNvSpPr/>
          <p:nvPr/>
        </p:nvSpPr>
        <p:spPr>
          <a:xfrm>
            <a:off x="3529584" y="480180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rPr>
              <a:t>21</a:t>
            </a:r>
            <a:r>
              <a:rPr lang="en-US" sz="1900" b="1" baseline="30000" dirty="0">
                <a:solidFill>
                  <a:srgbClr val="245F91"/>
                </a:solidFill>
                <a:latin typeface="Aptos" pitchFamily="34" charset="0"/>
              </a:rPr>
              <a:t>ST</a:t>
            </a:r>
            <a:r>
              <a:rPr lang="en-US" sz="1900" b="1" dirty="0">
                <a:solidFill>
                  <a:srgbClr val="245F91"/>
                </a:solidFill>
                <a:latin typeface="Aptos" pitchFamily="34" charset="0"/>
              </a:rPr>
              <a:t> CENTURY SKILL</a:t>
            </a:r>
            <a:endParaRPr lang="en-US" sz="1900" dirty="0"/>
          </a:p>
        </p:txBody>
      </p:sp>
      <p:sp>
        <p:nvSpPr>
          <p:cNvPr id="31" name="Text 17">
            <a:extLst>
              <a:ext uri="{FF2B5EF4-FFF2-40B4-BE49-F238E27FC236}">
                <a16:creationId xmlns:a16="http://schemas.microsoft.com/office/drawing/2014/main" id="{F36E2069-5EC2-37A0-0F7D-1989B991BE2B}"/>
              </a:ext>
            </a:extLst>
          </p:cNvPr>
          <p:cNvSpPr/>
          <p:nvPr/>
        </p:nvSpPr>
        <p:spPr>
          <a:xfrm>
            <a:off x="3529584" y="5239101"/>
            <a:ext cx="4837176" cy="804672"/>
          </a:xfrm>
          <a:prstGeom prst="rect">
            <a:avLst/>
          </a:prstGeom>
          <a:noFill/>
          <a:ln/>
        </p:spPr>
        <p:txBody>
          <a:bodyPr wrap="square" lIns="0" tIns="0" rIns="0" bIns="0" rtlCol="0" anchor="t">
            <a:normAutofit/>
          </a:bodyPr>
          <a:lstStyle/>
          <a:p>
            <a:r>
              <a:rPr lang="en-US" sz="1600" dirty="0">
                <a:latin typeface="Aptos" panose="020B0004020202020204" pitchFamily="34" charset="0"/>
              </a:rPr>
              <a:t>Students are required to demonstrate proficiency in certain communication skills defined by the State Board of Education.</a:t>
            </a:r>
            <a:endParaRPr lang="en-US" sz="1500" dirty="0">
              <a:latin typeface="Aptos" panose="020B00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603504" y="548640"/>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What is an endorsement?</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r>
              <a:rPr lang="en-US" sz="1500" dirty="0">
                <a:solidFill>
                  <a:srgbClr val="617286"/>
                </a:solidFill>
                <a:latin typeface="Aptos" pitchFamily="34" charset="0"/>
                <a:ea typeface="Aptos" pitchFamily="34" charset="-122"/>
                <a:cs typeface="Aptos" pitchFamily="34" charset="-120"/>
              </a:rPr>
              <a:t>.</a:t>
            </a: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6</a:t>
            </a:r>
            <a:endParaRPr lang="en-US" sz="900" dirty="0"/>
          </a:p>
        </p:txBody>
      </p:sp>
      <p:sp>
        <p:nvSpPr>
          <p:cNvPr id="9" name="Shape 7"/>
          <p:cNvSpPr/>
          <p:nvPr/>
        </p:nvSpPr>
        <p:spPr>
          <a:xfrm>
            <a:off x="621792" y="1045582"/>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0" name="Shape 8"/>
          <p:cNvSpPr/>
          <p:nvPr/>
        </p:nvSpPr>
        <p:spPr>
          <a:xfrm>
            <a:off x="621792" y="1056133"/>
            <a:ext cx="73152" cy="1664208"/>
          </a:xfrm>
          <a:prstGeom prst="rect">
            <a:avLst/>
          </a:prstGeom>
          <a:solidFill>
            <a:srgbClr val="17A398"/>
          </a:solidFill>
          <a:ln w="12700">
            <a:solidFill>
              <a:srgbClr val="17A398"/>
            </a:solidFill>
            <a:prstDash val="solid"/>
          </a:ln>
        </p:spPr>
        <p:txBody>
          <a:bodyPr/>
          <a:lstStyle/>
          <a:p>
            <a:endParaRPr lang="en-US"/>
          </a:p>
        </p:txBody>
      </p:sp>
      <p:sp>
        <p:nvSpPr>
          <p:cNvPr id="11" name="Text 9"/>
          <p:cNvSpPr/>
          <p:nvPr/>
        </p:nvSpPr>
        <p:spPr>
          <a:xfrm>
            <a:off x="795528" y="1146869"/>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STEM</a:t>
            </a:r>
            <a:endParaRPr lang="en-US" sz="1900" dirty="0"/>
          </a:p>
        </p:txBody>
      </p:sp>
      <p:sp>
        <p:nvSpPr>
          <p:cNvPr id="12" name="Text 10"/>
          <p:cNvSpPr/>
          <p:nvPr/>
        </p:nvSpPr>
        <p:spPr>
          <a:xfrm>
            <a:off x="795528" y="1671946"/>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Science, technology, engineering, and mathematics pathways.</a:t>
            </a:r>
            <a:endParaRPr lang="en-US" sz="1500" dirty="0"/>
          </a:p>
        </p:txBody>
      </p:sp>
      <p:sp>
        <p:nvSpPr>
          <p:cNvPr id="13" name="Shape 11"/>
          <p:cNvSpPr/>
          <p:nvPr/>
        </p:nvSpPr>
        <p:spPr>
          <a:xfrm>
            <a:off x="6163056" y="1047343"/>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4" name="Shape 12"/>
          <p:cNvSpPr/>
          <p:nvPr/>
        </p:nvSpPr>
        <p:spPr>
          <a:xfrm>
            <a:off x="6199632" y="1047343"/>
            <a:ext cx="73152" cy="1664208"/>
          </a:xfrm>
          <a:prstGeom prst="rect">
            <a:avLst/>
          </a:prstGeom>
          <a:solidFill>
            <a:srgbClr val="17A398"/>
          </a:solidFill>
          <a:ln w="12700">
            <a:solidFill>
              <a:srgbClr val="17A398"/>
            </a:solidFill>
            <a:prstDash val="solid"/>
          </a:ln>
        </p:spPr>
        <p:txBody>
          <a:bodyPr/>
          <a:lstStyle/>
          <a:p>
            <a:endParaRPr lang="en-US"/>
          </a:p>
        </p:txBody>
      </p:sp>
      <p:sp>
        <p:nvSpPr>
          <p:cNvPr id="15" name="Text 13"/>
          <p:cNvSpPr/>
          <p:nvPr/>
        </p:nvSpPr>
        <p:spPr>
          <a:xfrm>
            <a:off x="6423660" y="1191537"/>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BUSINESS &amp; INDUSTRY</a:t>
            </a:r>
            <a:endParaRPr lang="en-US" sz="1900" dirty="0"/>
          </a:p>
        </p:txBody>
      </p:sp>
      <p:sp>
        <p:nvSpPr>
          <p:cNvPr id="16" name="Text 14"/>
          <p:cNvSpPr/>
          <p:nvPr/>
        </p:nvSpPr>
        <p:spPr>
          <a:xfrm>
            <a:off x="6400800" y="1666316"/>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Business, agriculture, information technology, and trades.</a:t>
            </a:r>
            <a:endParaRPr lang="en-US" sz="1500" dirty="0"/>
          </a:p>
        </p:txBody>
      </p:sp>
      <p:sp>
        <p:nvSpPr>
          <p:cNvPr id="17" name="Shape 15"/>
          <p:cNvSpPr/>
          <p:nvPr/>
        </p:nvSpPr>
        <p:spPr>
          <a:xfrm>
            <a:off x="649224" y="2905683"/>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8" name="Shape 16"/>
          <p:cNvSpPr/>
          <p:nvPr/>
        </p:nvSpPr>
        <p:spPr>
          <a:xfrm>
            <a:off x="642073" y="2889506"/>
            <a:ext cx="73152" cy="1664208"/>
          </a:xfrm>
          <a:prstGeom prst="rect">
            <a:avLst/>
          </a:prstGeom>
          <a:solidFill>
            <a:srgbClr val="17A398"/>
          </a:solidFill>
          <a:ln w="12700">
            <a:solidFill>
              <a:srgbClr val="17A398"/>
            </a:solidFill>
            <a:prstDash val="solid"/>
          </a:ln>
        </p:spPr>
        <p:txBody>
          <a:bodyPr/>
          <a:lstStyle/>
          <a:p>
            <a:endParaRPr lang="en-US"/>
          </a:p>
        </p:txBody>
      </p:sp>
      <p:sp>
        <p:nvSpPr>
          <p:cNvPr id="19" name="Text 17"/>
          <p:cNvSpPr/>
          <p:nvPr/>
        </p:nvSpPr>
        <p:spPr>
          <a:xfrm>
            <a:off x="768096" y="3010135"/>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PUBLIC SERVICES</a:t>
            </a:r>
            <a:endParaRPr lang="en-US" sz="1900" dirty="0"/>
          </a:p>
        </p:txBody>
      </p:sp>
      <p:sp>
        <p:nvSpPr>
          <p:cNvPr id="20" name="Text 18"/>
          <p:cNvSpPr/>
          <p:nvPr/>
        </p:nvSpPr>
        <p:spPr>
          <a:xfrm>
            <a:off x="767979" y="3531696"/>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Health science, education, and public safety, JROTC.</a:t>
            </a:r>
            <a:endParaRPr lang="en-US" sz="1500" dirty="0"/>
          </a:p>
        </p:txBody>
      </p:sp>
      <p:sp>
        <p:nvSpPr>
          <p:cNvPr id="21" name="Shape 19"/>
          <p:cNvSpPr/>
          <p:nvPr/>
        </p:nvSpPr>
        <p:spPr>
          <a:xfrm>
            <a:off x="6209831" y="2884581"/>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2" name="Shape 20"/>
          <p:cNvSpPr/>
          <p:nvPr/>
        </p:nvSpPr>
        <p:spPr>
          <a:xfrm>
            <a:off x="6183630" y="2876141"/>
            <a:ext cx="73152" cy="1664208"/>
          </a:xfrm>
          <a:prstGeom prst="rect">
            <a:avLst/>
          </a:prstGeom>
          <a:solidFill>
            <a:srgbClr val="17A398"/>
          </a:solidFill>
          <a:ln w="12700">
            <a:solidFill>
              <a:srgbClr val="17A398"/>
            </a:solidFill>
            <a:prstDash val="solid"/>
          </a:ln>
        </p:spPr>
        <p:txBody>
          <a:bodyPr/>
          <a:lstStyle/>
          <a:p>
            <a:endParaRPr lang="en-US"/>
          </a:p>
        </p:txBody>
      </p:sp>
      <p:sp>
        <p:nvSpPr>
          <p:cNvPr id="23" name="Text 21"/>
          <p:cNvSpPr/>
          <p:nvPr/>
        </p:nvSpPr>
        <p:spPr>
          <a:xfrm>
            <a:off x="6400800" y="2892149"/>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ARTS &amp; HUMANITIES</a:t>
            </a:r>
            <a:endParaRPr lang="en-US" sz="1900" dirty="0"/>
          </a:p>
        </p:txBody>
      </p:sp>
      <p:sp>
        <p:nvSpPr>
          <p:cNvPr id="24" name="Text 22"/>
          <p:cNvSpPr/>
          <p:nvPr/>
        </p:nvSpPr>
        <p:spPr>
          <a:xfrm>
            <a:off x="6437376" y="3449047"/>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Fine arts, languages, social studies, and humanities.</a:t>
            </a:r>
            <a:endParaRPr lang="en-US" sz="1500" dirty="0"/>
          </a:p>
        </p:txBody>
      </p:sp>
      <p:sp>
        <p:nvSpPr>
          <p:cNvPr id="25" name="Shape 23"/>
          <p:cNvSpPr/>
          <p:nvPr/>
        </p:nvSpPr>
        <p:spPr>
          <a:xfrm>
            <a:off x="658368" y="4709864"/>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6" name="Shape 24"/>
          <p:cNvSpPr/>
          <p:nvPr/>
        </p:nvSpPr>
        <p:spPr>
          <a:xfrm>
            <a:off x="658368" y="4702127"/>
            <a:ext cx="73152" cy="1664208"/>
          </a:xfrm>
          <a:prstGeom prst="rect">
            <a:avLst/>
          </a:prstGeom>
          <a:solidFill>
            <a:srgbClr val="17A398"/>
          </a:solidFill>
          <a:ln w="12700">
            <a:solidFill>
              <a:srgbClr val="17A398"/>
            </a:solidFill>
            <a:prstDash val="solid"/>
          </a:ln>
        </p:spPr>
        <p:txBody>
          <a:bodyPr/>
          <a:lstStyle/>
          <a:p>
            <a:endParaRPr lang="en-US"/>
          </a:p>
        </p:txBody>
      </p:sp>
      <p:sp>
        <p:nvSpPr>
          <p:cNvPr id="27" name="Text 25"/>
          <p:cNvSpPr/>
          <p:nvPr/>
        </p:nvSpPr>
        <p:spPr>
          <a:xfrm>
            <a:off x="804672" y="4765784"/>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MULTIDISCIPLINARY</a:t>
            </a:r>
            <a:endParaRPr lang="en-US" sz="1900" dirty="0"/>
          </a:p>
        </p:txBody>
      </p:sp>
      <p:sp>
        <p:nvSpPr>
          <p:cNvPr id="28" name="Text 26"/>
          <p:cNvSpPr/>
          <p:nvPr/>
        </p:nvSpPr>
        <p:spPr>
          <a:xfrm>
            <a:off x="822960" y="5351703"/>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An approved combination of courses across disciplines.</a:t>
            </a:r>
            <a:endParaRPr lang="en-US" sz="1500" dirty="0"/>
          </a:p>
        </p:txBody>
      </p:sp>
      <p:sp>
        <p:nvSpPr>
          <p:cNvPr id="29" name="Shape 27"/>
          <p:cNvSpPr/>
          <p:nvPr/>
        </p:nvSpPr>
        <p:spPr>
          <a:xfrm>
            <a:off x="6227064" y="4697202"/>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30" name="Shape 28"/>
          <p:cNvSpPr/>
          <p:nvPr/>
        </p:nvSpPr>
        <p:spPr>
          <a:xfrm>
            <a:off x="6202094" y="4676100"/>
            <a:ext cx="73152" cy="1664208"/>
          </a:xfrm>
          <a:prstGeom prst="rect">
            <a:avLst/>
          </a:prstGeom>
          <a:solidFill>
            <a:srgbClr val="17A398"/>
          </a:solidFill>
          <a:ln w="12700">
            <a:solidFill>
              <a:srgbClr val="17A398"/>
            </a:solidFill>
            <a:prstDash val="solid"/>
          </a:ln>
        </p:spPr>
        <p:txBody>
          <a:bodyPr/>
          <a:lstStyle/>
          <a:p>
            <a:endParaRPr lang="en-US"/>
          </a:p>
        </p:txBody>
      </p:sp>
      <p:sp>
        <p:nvSpPr>
          <p:cNvPr id="31" name="Text 29"/>
          <p:cNvSpPr/>
          <p:nvPr/>
        </p:nvSpPr>
        <p:spPr>
          <a:xfrm>
            <a:off x="6400800" y="4757696"/>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PARENT TIP</a:t>
            </a:r>
            <a:endParaRPr lang="en-US" sz="1900" dirty="0"/>
          </a:p>
        </p:txBody>
      </p:sp>
      <p:sp>
        <p:nvSpPr>
          <p:cNvPr id="32" name="Text 30"/>
          <p:cNvSpPr/>
          <p:nvPr/>
        </p:nvSpPr>
        <p:spPr>
          <a:xfrm>
            <a:off x="6437376" y="523001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Help you child explore their interests and select their endorsement(s) based on their interests and future goals.</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Distinguished Level of Achievement &amp; Algebra II</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7</a:t>
            </a:r>
            <a:endParaRPr lang="en-US" sz="900" dirty="0"/>
          </a:p>
        </p:txBody>
      </p:sp>
      <p:sp>
        <p:nvSpPr>
          <p:cNvPr id="8" name="Shape 6"/>
          <p:cNvSpPr/>
          <p:nvPr/>
        </p:nvSpPr>
        <p:spPr>
          <a:xfrm>
            <a:off x="777240" y="2176272"/>
            <a:ext cx="118872" cy="118872"/>
          </a:xfrm>
          <a:prstGeom prst="ellipse">
            <a:avLst/>
          </a:prstGeom>
          <a:solidFill>
            <a:srgbClr val="17A398"/>
          </a:solidFill>
          <a:ln w="12700">
            <a:solidFill>
              <a:srgbClr val="17A398"/>
            </a:solidFill>
            <a:prstDash val="solid"/>
          </a:ln>
        </p:spPr>
        <p:txBody>
          <a:bodyPr/>
          <a:lstStyle/>
          <a:p>
            <a:endParaRPr lang="en-US"/>
          </a:p>
        </p:txBody>
      </p:sp>
      <p:sp>
        <p:nvSpPr>
          <p:cNvPr id="9" name="Text 7"/>
          <p:cNvSpPr/>
          <p:nvPr/>
        </p:nvSpPr>
        <p:spPr>
          <a:xfrm>
            <a:off x="1078992" y="2057400"/>
            <a:ext cx="10195560" cy="521208"/>
          </a:xfrm>
          <a:prstGeom prst="rect">
            <a:avLst/>
          </a:prstGeom>
          <a:noFill/>
          <a:ln/>
        </p:spPr>
        <p:txBody>
          <a:bodyPr wrap="square" lIns="0" tIns="0" rIns="0" bIns="0" rtlCol="0" anchor="t">
            <a:normAutofit fontScale="92500" lnSpcReduction="20000"/>
          </a:bodyPr>
          <a:lstStyle/>
          <a:p>
            <a:pPr marL="0" indent="0">
              <a:buNone/>
            </a:pPr>
            <a:r>
              <a:rPr lang="en-US" sz="2000" dirty="0">
                <a:solidFill>
                  <a:srgbClr val="1D3147"/>
                </a:solidFill>
                <a:latin typeface="Aptos" pitchFamily="34" charset="0"/>
                <a:ea typeface="Aptos" pitchFamily="34" charset="-122"/>
                <a:cs typeface="Aptos" pitchFamily="34" charset="-120"/>
              </a:rPr>
              <a:t>Distinguished Level of Achievement requires the Foundation program with an endorsement, and Algebra II.</a:t>
            </a:r>
            <a:endParaRPr lang="en-US" sz="2000" dirty="0"/>
          </a:p>
        </p:txBody>
      </p:sp>
      <p:sp>
        <p:nvSpPr>
          <p:cNvPr id="10" name="Shape 8"/>
          <p:cNvSpPr/>
          <p:nvPr/>
        </p:nvSpPr>
        <p:spPr>
          <a:xfrm>
            <a:off x="777240" y="2962656"/>
            <a:ext cx="118872" cy="118872"/>
          </a:xfrm>
          <a:prstGeom prst="ellipse">
            <a:avLst/>
          </a:prstGeom>
          <a:solidFill>
            <a:srgbClr val="17A398"/>
          </a:solidFill>
          <a:ln w="12700">
            <a:solidFill>
              <a:srgbClr val="17A398"/>
            </a:solidFill>
            <a:prstDash val="solid"/>
          </a:ln>
        </p:spPr>
        <p:txBody>
          <a:bodyPr/>
          <a:lstStyle/>
          <a:p>
            <a:endParaRPr lang="en-US"/>
          </a:p>
        </p:txBody>
      </p:sp>
      <p:sp>
        <p:nvSpPr>
          <p:cNvPr id="11" name="Text 9"/>
          <p:cNvSpPr/>
          <p:nvPr/>
        </p:nvSpPr>
        <p:spPr>
          <a:xfrm>
            <a:off x="1078992" y="2843784"/>
            <a:ext cx="10195560" cy="521208"/>
          </a:xfrm>
          <a:prstGeom prst="rect">
            <a:avLst/>
          </a:prstGeom>
          <a:noFill/>
          <a:ln/>
        </p:spPr>
        <p:txBody>
          <a:bodyPr wrap="square" lIns="0" tIns="0" rIns="0" bIns="0" rtlCol="0" anchor="t">
            <a:normAutofit fontScale="92500" lnSpcReduction="20000"/>
          </a:bodyPr>
          <a:lstStyle/>
          <a:p>
            <a:pPr marL="0" indent="0">
              <a:buNone/>
            </a:pPr>
            <a:r>
              <a:rPr lang="en-US" sz="2000" dirty="0">
                <a:solidFill>
                  <a:srgbClr val="1D3147"/>
                </a:solidFill>
                <a:latin typeface="Aptos" pitchFamily="34" charset="0"/>
                <a:ea typeface="Aptos" pitchFamily="34" charset="-122"/>
                <a:cs typeface="Aptos" pitchFamily="34" charset="-120"/>
              </a:rPr>
              <a:t>It is relevant to eligibility for Texas public university automatic admission, but admission also depends on other criteria.</a:t>
            </a:r>
            <a:endParaRPr lang="en-US" sz="2000" dirty="0"/>
          </a:p>
        </p:txBody>
      </p:sp>
      <p:sp>
        <p:nvSpPr>
          <p:cNvPr id="12" name="Shape 10"/>
          <p:cNvSpPr/>
          <p:nvPr/>
        </p:nvSpPr>
        <p:spPr>
          <a:xfrm>
            <a:off x="777240" y="3749040"/>
            <a:ext cx="118872" cy="118872"/>
          </a:xfrm>
          <a:prstGeom prst="ellipse">
            <a:avLst/>
          </a:prstGeom>
          <a:solidFill>
            <a:srgbClr val="17A398"/>
          </a:solidFill>
          <a:ln w="12700">
            <a:solidFill>
              <a:srgbClr val="17A398"/>
            </a:solidFill>
            <a:prstDash val="solid"/>
          </a:ln>
        </p:spPr>
        <p:txBody>
          <a:bodyPr/>
          <a:lstStyle/>
          <a:p>
            <a:endParaRPr lang="en-US"/>
          </a:p>
        </p:txBody>
      </p:sp>
      <p:sp>
        <p:nvSpPr>
          <p:cNvPr id="13" name="Text 11"/>
          <p:cNvSpPr/>
          <p:nvPr/>
        </p:nvSpPr>
        <p:spPr>
          <a:xfrm>
            <a:off x="1078992" y="3630168"/>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Algebra II and advanced courses keep more college and career options open.</a:t>
            </a:r>
            <a:endParaRPr lang="en-US" sz="2000" dirty="0"/>
          </a:p>
        </p:txBody>
      </p:sp>
      <p:sp>
        <p:nvSpPr>
          <p:cNvPr id="16" name="Text 14"/>
          <p:cNvSpPr/>
          <p:nvPr/>
        </p:nvSpPr>
        <p:spPr>
          <a:xfrm>
            <a:off x="777240" y="5925312"/>
            <a:ext cx="10607040" cy="320040"/>
          </a:xfrm>
          <a:prstGeom prst="rect">
            <a:avLst/>
          </a:prstGeom>
          <a:noFill/>
          <a:ln/>
        </p:spPr>
        <p:txBody>
          <a:bodyPr wrap="square" lIns="0" tIns="0" rIns="0" bIns="0" rtlCol="0" anchor="ctr">
            <a:normAutofit/>
          </a:bodyPr>
          <a:lstStyle/>
          <a:p>
            <a:pPr marL="0" indent="0">
              <a:buNone/>
            </a:pPr>
            <a:r>
              <a:rPr lang="en-US" sz="1000" dirty="0">
                <a:solidFill>
                  <a:srgbClr val="617286"/>
                </a:solidFill>
                <a:latin typeface="Aptos" pitchFamily="34" charset="0"/>
                <a:ea typeface="Aptos" pitchFamily="34" charset="-122"/>
                <a:cs typeface="Aptos" pitchFamily="34" charset="-120"/>
              </a:rPr>
              <a:t>Source: TEA Graduation Toolkit; Texas Education Code §28.025.</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Courses and Opportunities to Explore</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8</a:t>
            </a:r>
            <a:endParaRPr lang="en-US" sz="900" dirty="0"/>
          </a:p>
        </p:txBody>
      </p:sp>
      <p:sp>
        <p:nvSpPr>
          <p:cNvPr id="8" name="Shape 6"/>
          <p:cNvSpPr/>
          <p:nvPr/>
        </p:nvSpPr>
        <p:spPr>
          <a:xfrm>
            <a:off x="640080"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9" name="Shape 7"/>
          <p:cNvSpPr/>
          <p:nvPr/>
        </p:nvSpPr>
        <p:spPr>
          <a:xfrm>
            <a:off x="640080"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886968"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ADVANCED ACADEMICS</a:t>
            </a:r>
            <a:endParaRPr lang="en-US" sz="1900" dirty="0"/>
          </a:p>
        </p:txBody>
      </p:sp>
      <p:sp>
        <p:nvSpPr>
          <p:cNvPr id="11" name="Text 9"/>
          <p:cNvSpPr/>
          <p:nvPr/>
        </p:nvSpPr>
        <p:spPr>
          <a:xfrm>
            <a:off x="886968"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Honors, AP, and Dual Enrollment</a:t>
            </a:r>
            <a:endParaRPr lang="en-US" sz="1500" dirty="0"/>
          </a:p>
        </p:txBody>
      </p:sp>
      <p:sp>
        <p:nvSpPr>
          <p:cNvPr id="12" name="Shape 10"/>
          <p:cNvSpPr/>
          <p:nvPr/>
        </p:nvSpPr>
        <p:spPr>
          <a:xfrm>
            <a:off x="6236208"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3" name="Shape 11"/>
          <p:cNvSpPr/>
          <p:nvPr/>
        </p:nvSpPr>
        <p:spPr>
          <a:xfrm>
            <a:off x="6236208"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6483096"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CAREER &amp; TECHNICAL</a:t>
            </a:r>
            <a:endParaRPr lang="en-US" sz="1900" dirty="0"/>
          </a:p>
        </p:txBody>
      </p:sp>
      <p:sp>
        <p:nvSpPr>
          <p:cNvPr id="15" name="Text 13"/>
          <p:cNvSpPr/>
          <p:nvPr/>
        </p:nvSpPr>
        <p:spPr>
          <a:xfrm>
            <a:off x="6483096"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CTE programs of study, work-based learning, and industry certifications.</a:t>
            </a:r>
            <a:endParaRPr lang="en-US" sz="1500" dirty="0"/>
          </a:p>
        </p:txBody>
      </p:sp>
      <p:sp>
        <p:nvSpPr>
          <p:cNvPr id="16" name="Shape 14"/>
          <p:cNvSpPr/>
          <p:nvPr/>
        </p:nvSpPr>
        <p:spPr>
          <a:xfrm>
            <a:off x="640080"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7" name="Shape 15"/>
          <p:cNvSpPr/>
          <p:nvPr/>
        </p:nvSpPr>
        <p:spPr>
          <a:xfrm>
            <a:off x="640080"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18" name="Text 16"/>
          <p:cNvSpPr/>
          <p:nvPr/>
        </p:nvSpPr>
        <p:spPr>
          <a:xfrm>
            <a:off x="886968"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FINE ARTS &amp; ATHLETICS</a:t>
            </a:r>
            <a:endParaRPr lang="en-US" sz="1900" dirty="0"/>
          </a:p>
        </p:txBody>
      </p:sp>
      <p:sp>
        <p:nvSpPr>
          <p:cNvPr id="19" name="Text 17"/>
          <p:cNvSpPr/>
          <p:nvPr/>
        </p:nvSpPr>
        <p:spPr>
          <a:xfrm>
            <a:off x="886968"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Music, theatre, visual arts, athletics, clubs, and student leadership.</a:t>
            </a:r>
            <a:endParaRPr lang="en-US" sz="1500" dirty="0"/>
          </a:p>
        </p:txBody>
      </p:sp>
      <p:sp>
        <p:nvSpPr>
          <p:cNvPr id="20" name="Shape 18"/>
          <p:cNvSpPr/>
          <p:nvPr/>
        </p:nvSpPr>
        <p:spPr>
          <a:xfrm>
            <a:off x="6236208"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1" name="Shape 19"/>
          <p:cNvSpPr/>
          <p:nvPr/>
        </p:nvSpPr>
        <p:spPr>
          <a:xfrm>
            <a:off x="6236208"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22" name="Text 20"/>
          <p:cNvSpPr/>
          <p:nvPr/>
        </p:nvSpPr>
        <p:spPr>
          <a:xfrm>
            <a:off x="6483096"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SUPPORT SERVICES</a:t>
            </a:r>
            <a:endParaRPr lang="en-US" sz="1900" dirty="0"/>
          </a:p>
        </p:txBody>
      </p:sp>
      <p:sp>
        <p:nvSpPr>
          <p:cNvPr id="23" name="Text 21"/>
          <p:cNvSpPr/>
          <p:nvPr/>
        </p:nvSpPr>
        <p:spPr>
          <a:xfrm>
            <a:off x="6483096"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Special education, Section 504, multilingual learner services, and academic interventions.</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State Assessments: What Families Should Know</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r>
              <a:rPr lang="en-US" sz="1500" dirty="0">
                <a:solidFill>
                  <a:srgbClr val="617286"/>
                </a:solidFill>
                <a:latin typeface="Aptos" pitchFamily="34" charset="0"/>
                <a:ea typeface="Aptos" pitchFamily="34" charset="-122"/>
                <a:cs typeface="Aptos" pitchFamily="34" charset="-120"/>
              </a:rPr>
              <a:t>Assessment implementation details can change; this slide reflects TEA’s March 2026 framework.</a:t>
            </a: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9</a:t>
            </a:r>
            <a:endParaRPr lang="en-US" sz="900" dirty="0"/>
          </a:p>
        </p:txBody>
      </p:sp>
      <p:sp>
        <p:nvSpPr>
          <p:cNvPr id="9" name="Shape 7"/>
          <p:cNvSpPr/>
          <p:nvPr/>
        </p:nvSpPr>
        <p:spPr>
          <a:xfrm>
            <a:off x="777240" y="2176272"/>
            <a:ext cx="118872" cy="118872"/>
          </a:xfrm>
          <a:prstGeom prst="ellipse">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1078992" y="2057400"/>
            <a:ext cx="10195560" cy="521208"/>
          </a:xfrm>
          <a:prstGeom prst="rect">
            <a:avLst/>
          </a:prstGeom>
          <a:noFill/>
          <a:ln/>
        </p:spPr>
        <p:txBody>
          <a:bodyPr wrap="square" lIns="0" tIns="0" rIns="0" bIns="0" rtlCol="0" anchor="t">
            <a:normAutofit fontScale="92500" lnSpcReduction="20000"/>
          </a:bodyPr>
          <a:lstStyle/>
          <a:p>
            <a:pPr marL="0" indent="0">
              <a:buNone/>
            </a:pPr>
            <a:r>
              <a:rPr lang="en-US" sz="2000" dirty="0">
                <a:solidFill>
                  <a:srgbClr val="1D3147"/>
                </a:solidFill>
                <a:latin typeface="Aptos" pitchFamily="34" charset="0"/>
                <a:ea typeface="Aptos" pitchFamily="34" charset="-122"/>
                <a:cs typeface="Aptos" pitchFamily="34" charset="-120"/>
              </a:rPr>
              <a:t>High School EOC subjects under the planned 2027–28 system: Algebra I, English I, Biology, and U.S. History.</a:t>
            </a:r>
            <a:endParaRPr lang="en-US" sz="2000" dirty="0"/>
          </a:p>
        </p:txBody>
      </p:sp>
      <p:sp>
        <p:nvSpPr>
          <p:cNvPr id="11" name="Shape 9"/>
          <p:cNvSpPr/>
          <p:nvPr/>
        </p:nvSpPr>
        <p:spPr>
          <a:xfrm>
            <a:off x="777240" y="2962656"/>
            <a:ext cx="118872" cy="118872"/>
          </a:xfrm>
          <a:prstGeom prst="ellipse">
            <a:avLst/>
          </a:prstGeom>
          <a:solidFill>
            <a:srgbClr val="17A398"/>
          </a:solidFill>
          <a:ln w="12700">
            <a:solidFill>
              <a:srgbClr val="17A398"/>
            </a:solidFill>
            <a:prstDash val="solid"/>
          </a:ln>
        </p:spPr>
        <p:txBody>
          <a:bodyPr/>
          <a:lstStyle/>
          <a:p>
            <a:endParaRPr lang="en-US"/>
          </a:p>
        </p:txBody>
      </p:sp>
      <p:sp>
        <p:nvSpPr>
          <p:cNvPr id="12" name="Text 10"/>
          <p:cNvSpPr/>
          <p:nvPr/>
        </p:nvSpPr>
        <p:spPr>
          <a:xfrm>
            <a:off x="1078992" y="2843784"/>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English II EOC is eliminated after summer 2027 under HB 8.</a:t>
            </a:r>
            <a:endParaRPr lang="en-US" sz="2000" dirty="0"/>
          </a:p>
        </p:txBody>
      </p:sp>
      <p:sp>
        <p:nvSpPr>
          <p:cNvPr id="13" name="Shape 11"/>
          <p:cNvSpPr/>
          <p:nvPr/>
        </p:nvSpPr>
        <p:spPr>
          <a:xfrm>
            <a:off x="777240" y="3749040"/>
            <a:ext cx="118872" cy="118872"/>
          </a:xfrm>
          <a:prstGeom prst="ellipse">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1078992" y="3630168"/>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The Student Success Tool (SST) is scheduled to replace STAAR beginning 2027–28.</a:t>
            </a:r>
            <a:endParaRPr lang="en-US" sz="2000" dirty="0"/>
          </a:p>
        </p:txBody>
      </p:sp>
      <p:sp>
        <p:nvSpPr>
          <p:cNvPr id="16" name="Text 14"/>
          <p:cNvSpPr/>
          <p:nvPr/>
        </p:nvSpPr>
        <p:spPr>
          <a:xfrm>
            <a:off x="1078992" y="4416552"/>
            <a:ext cx="10195560" cy="521208"/>
          </a:xfrm>
          <a:prstGeom prst="rect">
            <a:avLst/>
          </a:prstGeom>
          <a:noFill/>
          <a:ln/>
        </p:spPr>
        <p:txBody>
          <a:bodyPr wrap="square" lIns="0" tIns="0" rIns="0" bIns="0" rtlCol="0" anchor="t">
            <a:normAutofit/>
          </a:bodyPr>
          <a:lstStyle/>
          <a:p>
            <a:pPr marL="0" indent="0">
              <a:buNone/>
            </a:pPr>
            <a:endParaRPr lang="en-US" sz="2000" dirty="0"/>
          </a:p>
        </p:txBody>
      </p:sp>
      <p:sp>
        <p:nvSpPr>
          <p:cNvPr id="18" name="Text 16"/>
          <p:cNvSpPr/>
          <p:nvPr/>
        </p:nvSpPr>
        <p:spPr>
          <a:xfrm>
            <a:off x="1078992" y="5202936"/>
            <a:ext cx="10195560" cy="521208"/>
          </a:xfrm>
          <a:prstGeom prst="rect">
            <a:avLst/>
          </a:prstGeom>
          <a:noFill/>
          <a:ln/>
        </p:spPr>
        <p:txBody>
          <a:bodyPr wrap="square" lIns="0" tIns="0" rIns="0" bIns="0" rtlCol="0" anchor="t">
            <a:normAutofit/>
          </a:bodyPr>
          <a:lstStyle/>
          <a:p>
            <a:pPr marL="0" indent="0">
              <a:buNone/>
            </a:pPr>
            <a:endParaRPr lang="en-US" sz="2000" dirty="0">
              <a:solidFill>
                <a:srgbClr val="1D3147"/>
              </a:solidFill>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CCMR: Preparing for Life After Graduation</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r>
              <a:rPr lang="en-US" sz="1500" dirty="0">
                <a:solidFill>
                  <a:srgbClr val="617286"/>
                </a:solidFill>
                <a:latin typeface="Aptos" pitchFamily="34" charset="0"/>
                <a:ea typeface="Aptos" pitchFamily="34" charset="-122"/>
                <a:cs typeface="Aptos" pitchFamily="34" charset="-120"/>
              </a:rPr>
              <a:t>CCMR = College, Career, and Military Readiness.</a:t>
            </a: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10</a:t>
            </a:r>
            <a:endParaRPr lang="en-US" sz="900" dirty="0"/>
          </a:p>
        </p:txBody>
      </p:sp>
      <p:sp>
        <p:nvSpPr>
          <p:cNvPr id="9" name="Shape 7"/>
          <p:cNvSpPr/>
          <p:nvPr/>
        </p:nvSpPr>
        <p:spPr>
          <a:xfrm>
            <a:off x="640080"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0" name="Shape 8"/>
          <p:cNvSpPr/>
          <p:nvPr/>
        </p:nvSpPr>
        <p:spPr>
          <a:xfrm>
            <a:off x="640080"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1" name="Text 9"/>
          <p:cNvSpPr/>
          <p:nvPr/>
        </p:nvSpPr>
        <p:spPr>
          <a:xfrm>
            <a:off x="844296" y="20619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COLLEGE</a:t>
            </a:r>
            <a:endParaRPr lang="en-US" sz="1900" dirty="0"/>
          </a:p>
        </p:txBody>
      </p:sp>
      <p:sp>
        <p:nvSpPr>
          <p:cNvPr id="12" name="Text 10"/>
          <p:cNvSpPr/>
          <p:nvPr/>
        </p:nvSpPr>
        <p:spPr>
          <a:xfrm>
            <a:off x="886968" y="2597033"/>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Show readiness through exams, college credit, or a degree.</a:t>
            </a:r>
            <a:endParaRPr lang="en-US" sz="1500" dirty="0"/>
          </a:p>
        </p:txBody>
      </p:sp>
      <p:sp>
        <p:nvSpPr>
          <p:cNvPr id="13" name="Shape 11"/>
          <p:cNvSpPr/>
          <p:nvPr/>
        </p:nvSpPr>
        <p:spPr>
          <a:xfrm>
            <a:off x="6236208" y="2000975"/>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4" name="Shape 12"/>
          <p:cNvSpPr/>
          <p:nvPr/>
        </p:nvSpPr>
        <p:spPr>
          <a:xfrm>
            <a:off x="6226172" y="1965960"/>
            <a:ext cx="73152" cy="1664208"/>
          </a:xfrm>
          <a:prstGeom prst="rect">
            <a:avLst/>
          </a:prstGeom>
          <a:solidFill>
            <a:srgbClr val="17A398"/>
          </a:solidFill>
          <a:ln w="12700">
            <a:solidFill>
              <a:srgbClr val="17A398"/>
            </a:solidFill>
            <a:prstDash val="solid"/>
          </a:ln>
        </p:spPr>
        <p:txBody>
          <a:bodyPr/>
          <a:lstStyle/>
          <a:p>
            <a:endParaRPr lang="en-US" dirty="0"/>
          </a:p>
        </p:txBody>
      </p:sp>
      <p:sp>
        <p:nvSpPr>
          <p:cNvPr id="15" name="Text 13"/>
          <p:cNvSpPr/>
          <p:nvPr/>
        </p:nvSpPr>
        <p:spPr>
          <a:xfrm>
            <a:off x="6483096" y="20619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CAREER</a:t>
            </a:r>
            <a:endParaRPr lang="en-US" sz="1900" dirty="0"/>
          </a:p>
        </p:txBody>
      </p:sp>
      <p:sp>
        <p:nvSpPr>
          <p:cNvPr id="16" name="Text 14"/>
          <p:cNvSpPr/>
          <p:nvPr/>
        </p:nvSpPr>
        <p:spPr>
          <a:xfrm>
            <a:off x="6483096"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Complete an aligned CTE program and earn a qualifying industry certification or workforce credential.</a:t>
            </a:r>
            <a:endParaRPr lang="en-US" sz="1500" dirty="0"/>
          </a:p>
        </p:txBody>
      </p:sp>
      <p:sp>
        <p:nvSpPr>
          <p:cNvPr id="17" name="Shape 15"/>
          <p:cNvSpPr/>
          <p:nvPr/>
        </p:nvSpPr>
        <p:spPr>
          <a:xfrm>
            <a:off x="640080"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8" name="Shape 16"/>
          <p:cNvSpPr/>
          <p:nvPr/>
        </p:nvSpPr>
        <p:spPr>
          <a:xfrm>
            <a:off x="640080"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19" name="Text 17"/>
          <p:cNvSpPr/>
          <p:nvPr/>
        </p:nvSpPr>
        <p:spPr>
          <a:xfrm>
            <a:off x="886968" y="3973068"/>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MILITARY</a:t>
            </a:r>
            <a:endParaRPr lang="en-US" sz="1900" dirty="0"/>
          </a:p>
        </p:txBody>
      </p:sp>
      <p:sp>
        <p:nvSpPr>
          <p:cNvPr id="20" name="Text 18"/>
          <p:cNvSpPr/>
          <p:nvPr/>
        </p:nvSpPr>
        <p:spPr>
          <a:xfrm>
            <a:off x="886968"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Meet documented military readiness or enlistment criteria.</a:t>
            </a:r>
            <a:endParaRPr lang="en-US" sz="1500" dirty="0"/>
          </a:p>
        </p:txBody>
      </p:sp>
      <p:sp>
        <p:nvSpPr>
          <p:cNvPr id="21" name="Shape 19"/>
          <p:cNvSpPr/>
          <p:nvPr/>
        </p:nvSpPr>
        <p:spPr>
          <a:xfrm>
            <a:off x="6236208"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2" name="Shape 20"/>
          <p:cNvSpPr/>
          <p:nvPr/>
        </p:nvSpPr>
        <p:spPr>
          <a:xfrm>
            <a:off x="6236208"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23" name="Text 21"/>
          <p:cNvSpPr/>
          <p:nvPr/>
        </p:nvSpPr>
        <p:spPr>
          <a:xfrm>
            <a:off x="6483096"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IMPORTANT</a:t>
            </a:r>
            <a:endParaRPr lang="en-US" sz="1900" dirty="0"/>
          </a:p>
        </p:txBody>
      </p:sp>
      <p:sp>
        <p:nvSpPr>
          <p:cNvPr id="24" name="Text 22"/>
          <p:cNvSpPr/>
          <p:nvPr/>
        </p:nvSpPr>
        <p:spPr>
          <a:xfrm>
            <a:off x="6483096"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CCMR measures postsecondary preparation.</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The New CCMR Framework: Three Levels</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11</a:t>
            </a:r>
            <a:endParaRPr lang="en-US" sz="900" dirty="0"/>
          </a:p>
        </p:txBody>
      </p:sp>
      <p:sp>
        <p:nvSpPr>
          <p:cNvPr id="9" name="Shape 7"/>
          <p:cNvSpPr/>
          <p:nvPr/>
        </p:nvSpPr>
        <p:spPr>
          <a:xfrm rot="5400000">
            <a:off x="-543527" y="2613110"/>
            <a:ext cx="4610425" cy="2324880"/>
          </a:xfrm>
          <a:prstGeom prst="roundRect">
            <a:avLst>
              <a:gd name="adj" fmla="val 7752"/>
            </a:avLst>
          </a:prstGeom>
          <a:solidFill>
            <a:srgbClr val="FFFFFF"/>
          </a:solidFill>
          <a:ln w="12700">
            <a:solidFill>
              <a:srgbClr val="D7E6EC"/>
            </a:solidFill>
            <a:prstDash val="solid"/>
          </a:ln>
        </p:spPr>
        <p:txBody>
          <a:bodyPr/>
          <a:lstStyle/>
          <a:p>
            <a:endParaRPr lang="en-US"/>
          </a:p>
        </p:txBody>
      </p:sp>
      <p:sp>
        <p:nvSpPr>
          <p:cNvPr id="10" name="Text 8"/>
          <p:cNvSpPr/>
          <p:nvPr/>
        </p:nvSpPr>
        <p:spPr>
          <a:xfrm>
            <a:off x="732985" y="1511045"/>
            <a:ext cx="2057400" cy="411480"/>
          </a:xfrm>
          <a:prstGeom prst="rect">
            <a:avLst/>
          </a:prstGeom>
          <a:noFill/>
          <a:ln/>
        </p:spPr>
        <p:txBody>
          <a:bodyPr wrap="square" lIns="0" tIns="0" rIns="0" bIns="0" rtlCol="0" anchor="ctr">
            <a:normAutofit/>
          </a:bodyPr>
          <a:lstStyle/>
          <a:p>
            <a:pPr marL="0" indent="0" algn="ctr">
              <a:buNone/>
            </a:pPr>
            <a:r>
              <a:rPr lang="en-US" sz="1900" b="1" dirty="0">
                <a:solidFill>
                  <a:schemeClr val="accent1"/>
                </a:solidFill>
                <a:latin typeface="Aptos" pitchFamily="34" charset="0"/>
                <a:ea typeface="Aptos" pitchFamily="34" charset="-122"/>
                <a:cs typeface="Aptos" pitchFamily="34" charset="-120"/>
              </a:rPr>
              <a:t>FOUNDATIONAL</a:t>
            </a:r>
            <a:endParaRPr lang="en-US" sz="1900" dirty="0">
              <a:solidFill>
                <a:schemeClr val="accent1"/>
              </a:solidFill>
            </a:endParaRPr>
          </a:p>
        </p:txBody>
      </p:sp>
      <p:sp>
        <p:nvSpPr>
          <p:cNvPr id="11" name="Text 9"/>
          <p:cNvSpPr/>
          <p:nvPr/>
        </p:nvSpPr>
        <p:spPr>
          <a:xfrm>
            <a:off x="746952" y="1922525"/>
            <a:ext cx="2057400" cy="3609595"/>
          </a:xfrm>
          <a:prstGeom prst="rect">
            <a:avLst/>
          </a:prstGeom>
          <a:noFill/>
          <a:ln/>
        </p:spPr>
        <p:txBody>
          <a:bodyPr wrap="square" lIns="0" tIns="0" rIns="0" bIns="0" rtlCol="0" anchor="ctr">
            <a:normAutofit/>
          </a:bodyPr>
          <a:lstStyle/>
          <a:p>
            <a:pPr marL="285750" indent="-285750">
              <a:buFont typeface="Arial" panose="020B0604020202020204" pitchFamily="34" charset="0"/>
              <a:buChar char="•"/>
            </a:pPr>
            <a:r>
              <a:rPr lang="en-US" sz="1200" dirty="0"/>
              <a:t>Potential for college credit in any subject</a:t>
            </a:r>
          </a:p>
          <a:p>
            <a:r>
              <a:rPr lang="en-US" sz="1200" dirty="0"/>
              <a:t>        -1 AP passed exam </a:t>
            </a:r>
          </a:p>
          <a:p>
            <a:r>
              <a:rPr lang="en-US" sz="1200" dirty="0"/>
              <a:t>        -3 hours Dual Credit</a:t>
            </a:r>
          </a:p>
          <a:p>
            <a:r>
              <a:rPr lang="en-US" sz="1200" dirty="0"/>
              <a:t> </a:t>
            </a:r>
          </a:p>
          <a:p>
            <a:r>
              <a:rPr lang="en-US" sz="1200" dirty="0"/>
              <a:t>                     OR</a:t>
            </a:r>
          </a:p>
          <a:p>
            <a:r>
              <a:rPr lang="en-US" sz="1200" dirty="0"/>
              <a:t> </a:t>
            </a:r>
          </a:p>
          <a:p>
            <a:pPr marL="285750" indent="-285750">
              <a:buFont typeface="Arial" panose="020B0604020202020204" pitchFamily="34" charset="0"/>
              <a:buChar char="•"/>
            </a:pPr>
            <a:r>
              <a:rPr lang="en-US" sz="1200" dirty="0"/>
              <a:t>Completer in an aligned program of study and Tier 3 IBC </a:t>
            </a:r>
          </a:p>
          <a:p>
            <a:endParaRPr lang="en-US" sz="1200" dirty="0"/>
          </a:p>
          <a:p>
            <a:r>
              <a:rPr lang="en-US" sz="1200" dirty="0"/>
              <a:t>       	OR </a:t>
            </a:r>
          </a:p>
          <a:p>
            <a:endParaRPr lang="en-US" sz="1200" dirty="0"/>
          </a:p>
          <a:p>
            <a:pPr marL="285750" indent="-285750">
              <a:buFont typeface="Arial" panose="020B0604020202020204" pitchFamily="34" charset="0"/>
              <a:buChar char="•"/>
            </a:pPr>
            <a:r>
              <a:rPr lang="en-US" sz="1200" dirty="0"/>
              <a:t>JROTC/NDCC completion and score of 31-49 on AFQT</a:t>
            </a:r>
            <a:r>
              <a:rPr lang="en-US" sz="1600" dirty="0"/>
              <a:t> </a:t>
            </a:r>
            <a:endParaRPr lang="en-US" sz="1500" dirty="0"/>
          </a:p>
        </p:txBody>
      </p:sp>
      <p:sp>
        <p:nvSpPr>
          <p:cNvPr id="12" name="Shape 10"/>
          <p:cNvSpPr/>
          <p:nvPr/>
        </p:nvSpPr>
        <p:spPr>
          <a:xfrm rot="5400000">
            <a:off x="2498946" y="2587527"/>
            <a:ext cx="4610428" cy="2324880"/>
          </a:xfrm>
          <a:prstGeom prst="roundRect">
            <a:avLst>
              <a:gd name="adj" fmla="val 7752"/>
            </a:avLst>
          </a:prstGeom>
          <a:solidFill>
            <a:srgbClr val="FFFFFF"/>
          </a:solidFill>
          <a:ln w="12700">
            <a:solidFill>
              <a:srgbClr val="D7E6EC"/>
            </a:solidFill>
            <a:prstDash val="solid"/>
          </a:ln>
        </p:spPr>
        <p:txBody>
          <a:bodyPr/>
          <a:lstStyle/>
          <a:p>
            <a:endParaRPr lang="en-US"/>
          </a:p>
        </p:txBody>
      </p:sp>
      <p:sp>
        <p:nvSpPr>
          <p:cNvPr id="13" name="Text 11"/>
          <p:cNvSpPr/>
          <p:nvPr/>
        </p:nvSpPr>
        <p:spPr>
          <a:xfrm>
            <a:off x="3840640" y="1517426"/>
            <a:ext cx="2057400" cy="411480"/>
          </a:xfrm>
          <a:prstGeom prst="rect">
            <a:avLst/>
          </a:prstGeom>
          <a:noFill/>
          <a:ln/>
        </p:spPr>
        <p:txBody>
          <a:bodyPr wrap="square" lIns="0" tIns="0" rIns="0" bIns="0" rtlCol="0" anchor="ctr">
            <a:normAutofit/>
          </a:bodyPr>
          <a:lstStyle/>
          <a:p>
            <a:pPr marL="0" indent="0" algn="ctr">
              <a:buNone/>
            </a:pPr>
            <a:r>
              <a:rPr lang="en-US" sz="1900" b="1" dirty="0">
                <a:solidFill>
                  <a:schemeClr val="accent1"/>
                </a:solidFill>
                <a:latin typeface="Aptos" pitchFamily="34" charset="0"/>
                <a:ea typeface="Aptos" pitchFamily="34" charset="-122"/>
                <a:cs typeface="Aptos" pitchFamily="34" charset="-120"/>
              </a:rPr>
              <a:t>DEMONSTRATED</a:t>
            </a:r>
            <a:endParaRPr lang="en-US" sz="1900" dirty="0">
              <a:solidFill>
                <a:schemeClr val="accent1"/>
              </a:solidFill>
            </a:endParaRPr>
          </a:p>
        </p:txBody>
      </p:sp>
      <p:sp>
        <p:nvSpPr>
          <p:cNvPr id="14" name="Text 12"/>
          <p:cNvSpPr/>
          <p:nvPr/>
        </p:nvSpPr>
        <p:spPr>
          <a:xfrm>
            <a:off x="3778839" y="1934663"/>
            <a:ext cx="2050641" cy="4076532"/>
          </a:xfrm>
          <a:prstGeom prst="rect">
            <a:avLst/>
          </a:prstGeom>
          <a:noFill/>
          <a:ln/>
        </p:spPr>
        <p:txBody>
          <a:bodyPr wrap="square" lIns="0" tIns="0" rIns="0" bIns="0" rtlCol="0" anchor="ctr">
            <a:normAutofit fontScale="77500" lnSpcReduction="20000"/>
          </a:bodyPr>
          <a:lstStyle/>
          <a:p>
            <a:pPr marL="285750" indent="-285750">
              <a:buFont typeface="Arial" panose="020B0604020202020204" pitchFamily="34" charset="0"/>
              <a:buChar char="•"/>
            </a:pPr>
            <a:r>
              <a:rPr lang="en-US" sz="1600" dirty="0"/>
              <a:t>Met TSI using SAT or ACT or TSIA </a:t>
            </a:r>
          </a:p>
          <a:p>
            <a:pPr marL="285750" indent="-285750">
              <a:buFont typeface="Arial" panose="020B0604020202020204" pitchFamily="34" charset="0"/>
              <a:buChar char="•"/>
            </a:pPr>
            <a:endParaRPr lang="en-US" sz="1600" dirty="0"/>
          </a:p>
          <a:p>
            <a:r>
              <a:rPr lang="en-US" sz="1600" dirty="0"/>
              <a:t>	OR </a:t>
            </a:r>
          </a:p>
          <a:p>
            <a:endParaRPr lang="en-US" sz="1600" dirty="0"/>
          </a:p>
          <a:p>
            <a:pPr marL="285750" indent="-285750">
              <a:buFont typeface="Arial" panose="020B0604020202020204" pitchFamily="34" charset="0"/>
              <a:buChar char="•"/>
            </a:pPr>
            <a:r>
              <a:rPr lang="en-US" sz="1600" dirty="0"/>
              <a:t>Completer in an aligned program of study and Tier 2 IBC </a:t>
            </a:r>
          </a:p>
          <a:p>
            <a:r>
              <a:rPr lang="en-US" sz="1600" dirty="0"/>
              <a:t>	OR </a:t>
            </a:r>
          </a:p>
          <a:p>
            <a:endParaRPr lang="en-US" sz="1600" dirty="0"/>
          </a:p>
          <a:p>
            <a:pPr marL="285750" indent="-285750">
              <a:buFont typeface="Arial" panose="020B0604020202020204" pitchFamily="34" charset="0"/>
              <a:buChar char="•"/>
            </a:pPr>
            <a:r>
              <a:rPr lang="en-US" sz="1600" dirty="0"/>
              <a:t>Earned specific diploma plan and was Special Education at time of graduation </a:t>
            </a:r>
          </a:p>
          <a:p>
            <a:pPr marL="285750" indent="-285750">
              <a:buFont typeface="Arial" panose="020B0604020202020204" pitchFamily="34" charset="0"/>
              <a:buChar char="•"/>
            </a:pPr>
            <a:endParaRPr lang="en-US" sz="1600" dirty="0"/>
          </a:p>
          <a:p>
            <a:r>
              <a:rPr lang="en-US" sz="1600" dirty="0"/>
              <a:t>	OR </a:t>
            </a:r>
          </a:p>
          <a:p>
            <a:endParaRPr lang="en-US" sz="1600" dirty="0"/>
          </a:p>
          <a:p>
            <a:pPr marL="285750" indent="-285750">
              <a:buFont typeface="Arial" panose="020B0604020202020204" pitchFamily="34" charset="0"/>
              <a:buChar char="•"/>
            </a:pPr>
            <a:r>
              <a:rPr lang="en-US" sz="1600" dirty="0"/>
              <a:t>Earned Workforce Readiness and IEP completion </a:t>
            </a:r>
          </a:p>
          <a:p>
            <a:pPr marL="285750" indent="-285750">
              <a:buFont typeface="Arial" panose="020B0604020202020204" pitchFamily="34" charset="0"/>
              <a:buChar char="•"/>
            </a:pPr>
            <a:endParaRPr lang="en-US" sz="1600" dirty="0"/>
          </a:p>
          <a:p>
            <a:r>
              <a:rPr lang="en-US" sz="1600" dirty="0"/>
              <a:t>	OR </a:t>
            </a:r>
          </a:p>
          <a:p>
            <a:endParaRPr lang="en-US" sz="1600" dirty="0"/>
          </a:p>
          <a:p>
            <a:pPr marL="285750" indent="-285750">
              <a:buFont typeface="Arial" panose="020B0604020202020204" pitchFamily="34" charset="0"/>
              <a:buChar char="•"/>
            </a:pPr>
            <a:r>
              <a:rPr lang="en-US" sz="1600" dirty="0"/>
              <a:t>JROTC/NDCC completion and score of 50-64 on AFQT</a:t>
            </a:r>
            <a:endParaRPr lang="en-US" sz="1500" dirty="0"/>
          </a:p>
        </p:txBody>
      </p:sp>
      <p:sp>
        <p:nvSpPr>
          <p:cNvPr id="15" name="Shape 13"/>
          <p:cNvSpPr/>
          <p:nvPr/>
        </p:nvSpPr>
        <p:spPr>
          <a:xfrm rot="5400000">
            <a:off x="5502947" y="2578330"/>
            <a:ext cx="4540859" cy="2324878"/>
          </a:xfrm>
          <a:prstGeom prst="roundRect">
            <a:avLst>
              <a:gd name="adj" fmla="val 7752"/>
            </a:avLst>
          </a:prstGeom>
          <a:solidFill>
            <a:schemeClr val="bg1"/>
          </a:solidFill>
          <a:ln w="12700">
            <a:solidFill>
              <a:srgbClr val="D7E6EC"/>
            </a:solidFill>
            <a:prstDash val="solid"/>
          </a:ln>
        </p:spPr>
        <p:txBody>
          <a:bodyPr/>
          <a:lstStyle/>
          <a:p>
            <a:endParaRPr lang="en-US" dirty="0"/>
          </a:p>
        </p:txBody>
      </p:sp>
      <p:sp>
        <p:nvSpPr>
          <p:cNvPr id="16" name="Text 14"/>
          <p:cNvSpPr/>
          <p:nvPr/>
        </p:nvSpPr>
        <p:spPr>
          <a:xfrm>
            <a:off x="6817932" y="1523183"/>
            <a:ext cx="2057400" cy="411480"/>
          </a:xfrm>
          <a:prstGeom prst="rect">
            <a:avLst/>
          </a:prstGeom>
          <a:noFill/>
          <a:ln/>
        </p:spPr>
        <p:txBody>
          <a:bodyPr wrap="square" lIns="0" tIns="0" rIns="0" bIns="0" rtlCol="0" anchor="ctr">
            <a:normAutofit/>
          </a:bodyPr>
          <a:lstStyle/>
          <a:p>
            <a:pPr marL="0" indent="0" algn="ctr">
              <a:buNone/>
            </a:pPr>
            <a:r>
              <a:rPr lang="en-US" sz="1900" b="1" dirty="0">
                <a:solidFill>
                  <a:schemeClr val="accent1"/>
                </a:solidFill>
                <a:latin typeface="Aptos" pitchFamily="34" charset="0"/>
                <a:ea typeface="Aptos" pitchFamily="34" charset="-122"/>
                <a:cs typeface="Aptos" pitchFamily="34" charset="-120"/>
              </a:rPr>
              <a:t>ADVANCED</a:t>
            </a:r>
            <a:endParaRPr lang="en-US" sz="1900" dirty="0">
              <a:solidFill>
                <a:schemeClr val="accent1"/>
              </a:solidFill>
            </a:endParaRPr>
          </a:p>
        </p:txBody>
      </p:sp>
      <p:sp>
        <p:nvSpPr>
          <p:cNvPr id="17" name="Text 15"/>
          <p:cNvSpPr/>
          <p:nvPr/>
        </p:nvSpPr>
        <p:spPr>
          <a:xfrm>
            <a:off x="6800348" y="2063702"/>
            <a:ext cx="2092569" cy="3889542"/>
          </a:xfrm>
          <a:prstGeom prst="rect">
            <a:avLst/>
          </a:prstGeom>
          <a:noFill/>
          <a:ln/>
        </p:spPr>
        <p:txBody>
          <a:bodyPr wrap="square" lIns="0" tIns="0" rIns="0" bIns="0" rtlCol="0" anchor="ctr">
            <a:normAutofit/>
          </a:bodyPr>
          <a:lstStyle/>
          <a:p>
            <a:pPr marL="285750" indent="-285750">
              <a:buFont typeface="Arial" panose="020B0604020202020204" pitchFamily="34" charset="0"/>
              <a:buChar char="•"/>
            </a:pPr>
            <a:r>
              <a:rPr lang="en-US" sz="1100" dirty="0"/>
              <a:t>Associate Degree </a:t>
            </a:r>
          </a:p>
          <a:p>
            <a:endParaRPr lang="en-US" sz="1100" dirty="0"/>
          </a:p>
          <a:p>
            <a:r>
              <a:rPr lang="en-US" sz="1100" dirty="0"/>
              <a:t>	OR  </a:t>
            </a:r>
          </a:p>
          <a:p>
            <a:endParaRPr lang="en-US" sz="1100" dirty="0"/>
          </a:p>
          <a:p>
            <a:pPr marL="285750" indent="-285750">
              <a:buFont typeface="Arial" panose="020B0604020202020204" pitchFamily="34" charset="0"/>
              <a:buChar char="•"/>
            </a:pPr>
            <a:r>
              <a:rPr lang="en-US" sz="1100" dirty="0"/>
              <a:t>Met TSI using SAT or ACT or TSIA </a:t>
            </a:r>
            <a:r>
              <a:rPr lang="en-US" sz="1100" b="1" u="sng" dirty="0"/>
              <a:t>AND</a:t>
            </a:r>
            <a:r>
              <a:rPr lang="en-US" sz="1100" dirty="0"/>
              <a:t> potential for college credit in any subject        </a:t>
            </a:r>
          </a:p>
          <a:p>
            <a:r>
              <a:rPr lang="en-US" sz="1100" dirty="0"/>
              <a:t>              -1 AP passed exam</a:t>
            </a:r>
          </a:p>
          <a:p>
            <a:r>
              <a:rPr lang="en-US" sz="1100" dirty="0"/>
              <a:t>              -3 hours Dual Credit </a:t>
            </a:r>
          </a:p>
          <a:p>
            <a:endParaRPr lang="en-US" sz="1100" dirty="0"/>
          </a:p>
          <a:p>
            <a:r>
              <a:rPr lang="en-US" sz="1100" dirty="0"/>
              <a:t>	OR </a:t>
            </a:r>
          </a:p>
          <a:p>
            <a:endParaRPr lang="en-US" sz="1100" dirty="0"/>
          </a:p>
          <a:p>
            <a:pPr marL="285750" indent="-285750">
              <a:buFont typeface="Arial" panose="020B0604020202020204" pitchFamily="34" charset="0"/>
              <a:buChar char="•"/>
            </a:pPr>
            <a:r>
              <a:rPr lang="en-US" sz="1100" dirty="0"/>
              <a:t>Completer in an aligned program of study and Tier 1 IBC</a:t>
            </a:r>
          </a:p>
          <a:p>
            <a:pPr marL="285750" indent="-285750">
              <a:buFont typeface="Arial" panose="020B0604020202020204" pitchFamily="34" charset="0"/>
              <a:buChar char="•"/>
            </a:pPr>
            <a:r>
              <a:rPr lang="en-US" sz="1100" dirty="0"/>
              <a:t> </a:t>
            </a:r>
          </a:p>
          <a:p>
            <a:r>
              <a:rPr lang="en-US" sz="1100" dirty="0"/>
              <a:t>	OR</a:t>
            </a:r>
          </a:p>
          <a:p>
            <a:r>
              <a:rPr lang="en-US" sz="1100" dirty="0"/>
              <a:t> </a:t>
            </a:r>
          </a:p>
          <a:p>
            <a:pPr marL="285750" indent="-285750">
              <a:buFont typeface="Arial" panose="020B0604020202020204" pitchFamily="34" charset="0"/>
              <a:buChar char="•"/>
            </a:pPr>
            <a:r>
              <a:rPr lang="en-US" sz="1100" dirty="0"/>
              <a:t>Military Enlistment </a:t>
            </a:r>
          </a:p>
          <a:p>
            <a:pPr marL="285750" indent="-285750">
              <a:buFont typeface="Arial" panose="020B0604020202020204" pitchFamily="34" charset="0"/>
              <a:buChar char="•"/>
            </a:pPr>
            <a:endParaRPr lang="en-US" sz="1100" dirty="0"/>
          </a:p>
          <a:p>
            <a:r>
              <a:rPr lang="en-US" sz="1100" dirty="0"/>
              <a:t>	OR </a:t>
            </a:r>
          </a:p>
          <a:p>
            <a:endParaRPr lang="en-US" sz="1100" dirty="0"/>
          </a:p>
          <a:p>
            <a:pPr marL="285750" indent="-285750">
              <a:buFont typeface="Arial" panose="020B0604020202020204" pitchFamily="34" charset="0"/>
              <a:buChar char="•"/>
            </a:pPr>
            <a:r>
              <a:rPr lang="en-US" sz="1100" dirty="0"/>
              <a:t>JROTC/NDCC completion and score of 65 or higher on AFQT</a:t>
            </a:r>
          </a:p>
        </p:txBody>
      </p:sp>
      <p:sp>
        <p:nvSpPr>
          <p:cNvPr id="18" name="Text 16"/>
          <p:cNvSpPr/>
          <p:nvPr/>
        </p:nvSpPr>
        <p:spPr>
          <a:xfrm>
            <a:off x="777240" y="6080760"/>
            <a:ext cx="10698480" cy="256032"/>
          </a:xfrm>
          <a:prstGeom prst="rect">
            <a:avLst/>
          </a:prstGeom>
          <a:noFill/>
          <a:ln/>
        </p:spPr>
        <p:txBody>
          <a:bodyPr wrap="square" lIns="0" tIns="0" rIns="0" bIns="0" rtlCol="0" anchor="ctr">
            <a:normAutofit/>
          </a:bodyPr>
          <a:lstStyle/>
          <a:p>
            <a:pPr marL="0" indent="0">
              <a:buNone/>
            </a:pPr>
            <a:r>
              <a:rPr lang="en-US" sz="1100" dirty="0">
                <a:solidFill>
                  <a:srgbClr val="617286"/>
                </a:solidFill>
                <a:latin typeface="Aptos" pitchFamily="34" charset="0"/>
                <a:ea typeface="Aptos" pitchFamily="34" charset="-122"/>
                <a:cs typeface="Aptos" pitchFamily="34" charset="-120"/>
              </a:rPr>
              <a:t>A graduate is credited at the highest level achieved; multiple indicators at the same level do not stack.</a:t>
            </a:r>
            <a:endParaRPr lang="en-US" sz="1100" dirty="0"/>
          </a:p>
        </p:txBody>
      </p:sp>
      <p:sp>
        <p:nvSpPr>
          <p:cNvPr id="20" name="Shape 10">
            <a:extLst>
              <a:ext uri="{FF2B5EF4-FFF2-40B4-BE49-F238E27FC236}">
                <a16:creationId xmlns:a16="http://schemas.microsoft.com/office/drawing/2014/main" id="{D44D4642-10E9-BA1B-4E52-10743A8B5496}"/>
              </a:ext>
            </a:extLst>
          </p:cNvPr>
          <p:cNvSpPr/>
          <p:nvPr/>
        </p:nvSpPr>
        <p:spPr>
          <a:xfrm rot="5400000">
            <a:off x="8498582" y="2635707"/>
            <a:ext cx="4566445" cy="2324880"/>
          </a:xfrm>
          <a:prstGeom prst="roundRect">
            <a:avLst>
              <a:gd name="adj" fmla="val 7752"/>
            </a:avLst>
          </a:prstGeom>
          <a:solidFill>
            <a:srgbClr val="FFFFFF"/>
          </a:solidFill>
          <a:ln w="12700">
            <a:solidFill>
              <a:srgbClr val="D7E6EC"/>
            </a:solidFill>
            <a:prstDash val="solid"/>
          </a:ln>
        </p:spPr>
        <p:txBody>
          <a:bodyPr/>
          <a:lstStyle/>
          <a:p>
            <a:endParaRPr lang="en-US"/>
          </a:p>
        </p:txBody>
      </p:sp>
      <p:sp>
        <p:nvSpPr>
          <p:cNvPr id="22" name="Text 11">
            <a:extLst>
              <a:ext uri="{FF2B5EF4-FFF2-40B4-BE49-F238E27FC236}">
                <a16:creationId xmlns:a16="http://schemas.microsoft.com/office/drawing/2014/main" id="{7AFF3B39-3DBB-4BC3-8594-C7DE37948482}"/>
              </a:ext>
            </a:extLst>
          </p:cNvPr>
          <p:cNvSpPr/>
          <p:nvPr/>
        </p:nvSpPr>
        <p:spPr>
          <a:xfrm>
            <a:off x="9823300" y="1581912"/>
            <a:ext cx="2057400" cy="411480"/>
          </a:xfrm>
          <a:prstGeom prst="rect">
            <a:avLst/>
          </a:prstGeom>
          <a:noFill/>
          <a:ln/>
        </p:spPr>
        <p:txBody>
          <a:bodyPr wrap="square" lIns="0" tIns="0" rIns="0" bIns="0" rtlCol="0" anchor="ctr">
            <a:normAutofit fontScale="85000" lnSpcReduction="10000"/>
          </a:bodyPr>
          <a:lstStyle/>
          <a:p>
            <a:pPr marL="0" indent="0">
              <a:buNone/>
            </a:pPr>
            <a:r>
              <a:rPr lang="en-US" sz="1900" b="1" dirty="0">
                <a:solidFill>
                  <a:schemeClr val="accent1"/>
                </a:solidFill>
                <a:latin typeface="Aptos" pitchFamily="34" charset="0"/>
                <a:ea typeface="Aptos" pitchFamily="34" charset="-122"/>
                <a:cs typeface="Aptos" pitchFamily="34" charset="-120"/>
              </a:rPr>
              <a:t>TSI MET TEST SCORES</a:t>
            </a:r>
            <a:endParaRPr lang="en-US" sz="1900" dirty="0">
              <a:solidFill>
                <a:schemeClr val="accent1"/>
              </a:solidFill>
            </a:endParaRPr>
          </a:p>
        </p:txBody>
      </p:sp>
      <p:sp>
        <p:nvSpPr>
          <p:cNvPr id="26" name="Text 9">
            <a:extLst>
              <a:ext uri="{FF2B5EF4-FFF2-40B4-BE49-F238E27FC236}">
                <a16:creationId xmlns:a16="http://schemas.microsoft.com/office/drawing/2014/main" id="{F22F9EF1-B7DF-BAD7-59CC-083F76F69F0B}"/>
              </a:ext>
            </a:extLst>
          </p:cNvPr>
          <p:cNvSpPr/>
          <p:nvPr/>
        </p:nvSpPr>
        <p:spPr>
          <a:xfrm>
            <a:off x="9922308" y="1951613"/>
            <a:ext cx="1859384" cy="3012949"/>
          </a:xfrm>
          <a:prstGeom prst="rect">
            <a:avLst/>
          </a:prstGeom>
          <a:noFill/>
          <a:ln/>
        </p:spPr>
        <p:txBody>
          <a:bodyPr wrap="square" lIns="0" tIns="0" rIns="0" bIns="0" rtlCol="0" anchor="ctr">
            <a:normAutofit/>
          </a:bodyPr>
          <a:lstStyle/>
          <a:p>
            <a:r>
              <a:rPr lang="en-US" sz="1200" b="1" dirty="0"/>
              <a:t>ACT: </a:t>
            </a:r>
          </a:p>
          <a:p>
            <a:r>
              <a:rPr lang="en-US" sz="1200" dirty="0"/>
              <a:t>ELAR-Combined score of 40 on English and Reading. </a:t>
            </a:r>
          </a:p>
          <a:p>
            <a:r>
              <a:rPr lang="en-US" sz="1200" dirty="0"/>
              <a:t>MATH-22</a:t>
            </a:r>
          </a:p>
          <a:p>
            <a:r>
              <a:rPr lang="en-US" sz="1200" dirty="0"/>
              <a:t> </a:t>
            </a:r>
          </a:p>
          <a:p>
            <a:r>
              <a:rPr lang="en-US" sz="1200" b="1" dirty="0"/>
              <a:t>SAT:</a:t>
            </a:r>
          </a:p>
          <a:p>
            <a:r>
              <a:rPr lang="en-US" sz="1200" dirty="0"/>
              <a:t>Evidence-Based Reading &amp; Writing (EBRW): 480 or higher</a:t>
            </a:r>
          </a:p>
          <a:p>
            <a:r>
              <a:rPr lang="en-US" sz="1200" dirty="0"/>
              <a:t>MATH: 530 or higher</a:t>
            </a:r>
          </a:p>
          <a:p>
            <a:r>
              <a:rPr lang="en-US" sz="1200" dirty="0"/>
              <a:t> </a:t>
            </a:r>
          </a:p>
          <a:p>
            <a:r>
              <a:rPr lang="en-US" sz="1200" b="1" dirty="0"/>
              <a:t>TSIA2:</a:t>
            </a:r>
          </a:p>
          <a:p>
            <a:r>
              <a:rPr lang="en-US" sz="1200" dirty="0"/>
              <a:t>ELAR: 945 with an Essay score of 5 or higher</a:t>
            </a:r>
          </a:p>
          <a:p>
            <a:r>
              <a:rPr lang="en-US" sz="1200" dirty="0"/>
              <a:t>MATH: 950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College Readiness: Practical Examples</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12</a:t>
            </a:r>
            <a:endParaRPr lang="en-US" sz="900" dirty="0"/>
          </a:p>
        </p:txBody>
      </p:sp>
      <p:sp>
        <p:nvSpPr>
          <p:cNvPr id="8" name="Shape 6"/>
          <p:cNvSpPr/>
          <p:nvPr/>
        </p:nvSpPr>
        <p:spPr>
          <a:xfrm>
            <a:off x="593328" y="1968516"/>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9" name="Shape 7"/>
          <p:cNvSpPr/>
          <p:nvPr/>
        </p:nvSpPr>
        <p:spPr>
          <a:xfrm>
            <a:off x="621645" y="1947990"/>
            <a:ext cx="73152" cy="1664208"/>
          </a:xfrm>
          <a:prstGeom prst="rect">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790071" y="2126545"/>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AP EXAMS</a:t>
            </a:r>
            <a:endParaRPr lang="en-US" sz="1900" dirty="0"/>
          </a:p>
        </p:txBody>
      </p:sp>
      <p:sp>
        <p:nvSpPr>
          <p:cNvPr id="11" name="Text 9"/>
          <p:cNvSpPr/>
          <p:nvPr/>
        </p:nvSpPr>
        <p:spPr>
          <a:xfrm>
            <a:off x="785352" y="2779235"/>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A qualifying exam score: AP 3+ in any subject</a:t>
            </a:r>
            <a:endParaRPr lang="en-US" sz="1500" dirty="0"/>
          </a:p>
        </p:txBody>
      </p:sp>
      <p:sp>
        <p:nvSpPr>
          <p:cNvPr id="12" name="Shape 10"/>
          <p:cNvSpPr/>
          <p:nvPr/>
        </p:nvSpPr>
        <p:spPr>
          <a:xfrm>
            <a:off x="6236208"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3" name="Shape 11"/>
          <p:cNvSpPr/>
          <p:nvPr/>
        </p:nvSpPr>
        <p:spPr>
          <a:xfrm>
            <a:off x="6236208"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6483096"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DUAL CREDIT</a:t>
            </a:r>
            <a:endParaRPr lang="en-US" sz="1900" dirty="0"/>
          </a:p>
        </p:txBody>
      </p:sp>
      <p:sp>
        <p:nvSpPr>
          <p:cNvPr id="15" name="Text 13"/>
          <p:cNvSpPr/>
          <p:nvPr/>
        </p:nvSpPr>
        <p:spPr>
          <a:xfrm>
            <a:off x="6483096"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Earn at least 3 college credit hours in any subject for foundational readiness.</a:t>
            </a:r>
            <a:endParaRPr lang="en-US" sz="1500" dirty="0"/>
          </a:p>
        </p:txBody>
      </p:sp>
      <p:sp>
        <p:nvSpPr>
          <p:cNvPr id="18" name="Text 16"/>
          <p:cNvSpPr/>
          <p:nvPr/>
        </p:nvSpPr>
        <p:spPr>
          <a:xfrm>
            <a:off x="886968" y="4005072"/>
            <a:ext cx="4864608" cy="384048"/>
          </a:xfrm>
          <a:prstGeom prst="rect">
            <a:avLst/>
          </a:prstGeom>
          <a:noFill/>
          <a:ln/>
        </p:spPr>
        <p:txBody>
          <a:bodyPr wrap="square" lIns="0" tIns="0" rIns="0" bIns="0" rtlCol="0" anchor="ctr">
            <a:normAutofit/>
          </a:bodyPr>
          <a:lstStyle/>
          <a:p>
            <a:pPr marL="0" indent="0">
              <a:buNone/>
            </a:pPr>
            <a:endParaRPr lang="en-US" sz="1900" dirty="0"/>
          </a:p>
        </p:txBody>
      </p:sp>
      <p:sp>
        <p:nvSpPr>
          <p:cNvPr id="19" name="Text 17"/>
          <p:cNvSpPr/>
          <p:nvPr/>
        </p:nvSpPr>
        <p:spPr>
          <a:xfrm>
            <a:off x="886968" y="4498848"/>
            <a:ext cx="4837176" cy="804672"/>
          </a:xfrm>
          <a:prstGeom prst="rect">
            <a:avLst/>
          </a:prstGeom>
          <a:noFill/>
          <a:ln/>
        </p:spPr>
        <p:txBody>
          <a:bodyPr wrap="square" lIns="0" tIns="0" rIns="0" bIns="0" rtlCol="0" anchor="t">
            <a:normAutofit/>
          </a:bodyPr>
          <a:lstStyle/>
          <a:p>
            <a:pPr marL="0" indent="0">
              <a:buNone/>
            </a:pPr>
            <a:endParaRPr lang="en-US" sz="1500" dirty="0"/>
          </a:p>
        </p:txBody>
      </p:sp>
      <p:sp>
        <p:nvSpPr>
          <p:cNvPr id="20" name="Shape 18"/>
          <p:cNvSpPr/>
          <p:nvPr/>
        </p:nvSpPr>
        <p:spPr>
          <a:xfrm>
            <a:off x="2984631" y="414882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1" name="Shape 19"/>
          <p:cNvSpPr/>
          <p:nvPr/>
        </p:nvSpPr>
        <p:spPr>
          <a:xfrm>
            <a:off x="2960605" y="4176252"/>
            <a:ext cx="73152" cy="1664208"/>
          </a:xfrm>
          <a:prstGeom prst="rect">
            <a:avLst/>
          </a:prstGeom>
          <a:solidFill>
            <a:srgbClr val="17A398"/>
          </a:solidFill>
          <a:ln w="12700">
            <a:solidFill>
              <a:srgbClr val="17A398"/>
            </a:solidFill>
            <a:prstDash val="solid"/>
          </a:ln>
        </p:spPr>
        <p:txBody>
          <a:bodyPr/>
          <a:lstStyle/>
          <a:p>
            <a:endParaRPr lang="en-US"/>
          </a:p>
        </p:txBody>
      </p:sp>
      <p:sp>
        <p:nvSpPr>
          <p:cNvPr id="22" name="Text 20"/>
          <p:cNvSpPr/>
          <p:nvPr/>
        </p:nvSpPr>
        <p:spPr>
          <a:xfrm>
            <a:off x="3235599" y="4234950"/>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TSI + COLLEGE CREDIT</a:t>
            </a:r>
            <a:endParaRPr lang="en-US" sz="1900" dirty="0"/>
          </a:p>
        </p:txBody>
      </p:sp>
      <p:sp>
        <p:nvSpPr>
          <p:cNvPr id="23" name="Text 21"/>
          <p:cNvSpPr/>
          <p:nvPr/>
        </p:nvSpPr>
        <p:spPr>
          <a:xfrm>
            <a:off x="3236091" y="4783590"/>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Meet both reading/language arts and math readiness via SAT, ACT, or TSIA, plus qualifying credit potential for advanced readiness.</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Career &amp; Military Readiness</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13</a:t>
            </a:r>
            <a:endParaRPr lang="en-US" sz="900" dirty="0"/>
          </a:p>
        </p:txBody>
      </p:sp>
      <p:sp>
        <p:nvSpPr>
          <p:cNvPr id="8" name="Shape 6"/>
          <p:cNvSpPr/>
          <p:nvPr/>
        </p:nvSpPr>
        <p:spPr>
          <a:xfrm>
            <a:off x="640080"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9" name="Shape 7"/>
          <p:cNvSpPr/>
          <p:nvPr/>
        </p:nvSpPr>
        <p:spPr>
          <a:xfrm>
            <a:off x="640080"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886968"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CTE PROGRAM COMPLETER</a:t>
            </a:r>
            <a:endParaRPr lang="en-US" sz="1900" dirty="0"/>
          </a:p>
        </p:txBody>
      </p:sp>
      <p:sp>
        <p:nvSpPr>
          <p:cNvPr id="11" name="Text 9"/>
          <p:cNvSpPr/>
          <p:nvPr/>
        </p:nvSpPr>
        <p:spPr>
          <a:xfrm>
            <a:off x="886968"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At least 3 CTE courses, 4 credits, and a level 3 or 4 course in one aligned program of study.</a:t>
            </a:r>
            <a:endParaRPr lang="en-US" sz="1500" dirty="0"/>
          </a:p>
        </p:txBody>
      </p:sp>
      <p:sp>
        <p:nvSpPr>
          <p:cNvPr id="12" name="Shape 10"/>
          <p:cNvSpPr/>
          <p:nvPr/>
        </p:nvSpPr>
        <p:spPr>
          <a:xfrm>
            <a:off x="6236208"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3" name="Shape 11"/>
          <p:cNvSpPr/>
          <p:nvPr/>
        </p:nvSpPr>
        <p:spPr>
          <a:xfrm>
            <a:off x="6236208"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6483096"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INDUSTRY CERTIFICATION</a:t>
            </a:r>
            <a:endParaRPr lang="en-US" sz="1900" dirty="0"/>
          </a:p>
        </p:txBody>
      </p:sp>
      <p:sp>
        <p:nvSpPr>
          <p:cNvPr id="15" name="Text 13"/>
          <p:cNvSpPr/>
          <p:nvPr/>
        </p:nvSpPr>
        <p:spPr>
          <a:xfrm>
            <a:off x="6483096"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Certification tier matters: Tier 3 foundational, Tier 2 demonstrated, Tier 1 advanced (with aligned completer status).</a:t>
            </a:r>
            <a:endParaRPr lang="en-US" sz="1500" dirty="0"/>
          </a:p>
        </p:txBody>
      </p:sp>
      <p:sp>
        <p:nvSpPr>
          <p:cNvPr id="16" name="Shape 14"/>
          <p:cNvSpPr/>
          <p:nvPr/>
        </p:nvSpPr>
        <p:spPr>
          <a:xfrm>
            <a:off x="640080"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7" name="Shape 15"/>
          <p:cNvSpPr/>
          <p:nvPr/>
        </p:nvSpPr>
        <p:spPr>
          <a:xfrm>
            <a:off x="640080"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18" name="Text 16"/>
          <p:cNvSpPr/>
          <p:nvPr/>
        </p:nvSpPr>
        <p:spPr>
          <a:xfrm>
            <a:off x="886968"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MILITARY READINESS</a:t>
            </a:r>
            <a:endParaRPr lang="en-US" sz="1900" dirty="0"/>
          </a:p>
        </p:txBody>
      </p:sp>
      <p:sp>
        <p:nvSpPr>
          <p:cNvPr id="19" name="Text 17"/>
          <p:cNvSpPr/>
          <p:nvPr/>
        </p:nvSpPr>
        <p:spPr>
          <a:xfrm>
            <a:off x="886968"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JROTC/NDCC completion plus AFQT score determines tier.</a:t>
            </a:r>
            <a:endParaRPr lang="en-US" sz="1500" dirty="0"/>
          </a:p>
        </p:txBody>
      </p:sp>
      <p:sp>
        <p:nvSpPr>
          <p:cNvPr id="20" name="Shape 18"/>
          <p:cNvSpPr/>
          <p:nvPr/>
        </p:nvSpPr>
        <p:spPr>
          <a:xfrm>
            <a:off x="6236208"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1" name="Shape 19"/>
          <p:cNvSpPr/>
          <p:nvPr/>
        </p:nvSpPr>
        <p:spPr>
          <a:xfrm>
            <a:off x="6236208"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22" name="Text 20"/>
          <p:cNvSpPr/>
          <p:nvPr/>
        </p:nvSpPr>
        <p:spPr>
          <a:xfrm>
            <a:off x="6510528"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VERIFIED ENLISTMENT</a:t>
            </a:r>
            <a:endParaRPr lang="en-US" sz="1900" dirty="0"/>
          </a:p>
        </p:txBody>
      </p:sp>
      <p:sp>
        <p:nvSpPr>
          <p:cNvPr id="23" name="Text 21"/>
          <p:cNvSpPr/>
          <p:nvPr/>
        </p:nvSpPr>
        <p:spPr>
          <a:xfrm>
            <a:off x="6483096"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Qualifying military enlistment is an advanced readiness indicator.</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A Four-Year Readiness Roadmap</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r>
              <a:rPr lang="en-US" sz="1500" dirty="0">
                <a:solidFill>
                  <a:srgbClr val="617286"/>
                </a:solidFill>
                <a:latin typeface="Aptos" pitchFamily="34" charset="0"/>
                <a:ea typeface="Aptos" pitchFamily="34" charset="-122"/>
                <a:cs typeface="Aptos" pitchFamily="34" charset="-120"/>
              </a:rPr>
              <a:t>Counselors will meet each year to review graduation plan and progress.</a:t>
            </a: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14</a:t>
            </a:r>
            <a:endParaRPr lang="en-US" sz="900" dirty="0"/>
          </a:p>
        </p:txBody>
      </p:sp>
      <p:sp>
        <p:nvSpPr>
          <p:cNvPr id="9" name="Shape 7"/>
          <p:cNvSpPr/>
          <p:nvPr/>
        </p:nvSpPr>
        <p:spPr>
          <a:xfrm>
            <a:off x="777240" y="2176272"/>
            <a:ext cx="118872" cy="118872"/>
          </a:xfrm>
          <a:prstGeom prst="ellipse">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1078992" y="2057400"/>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GRADE 9  •  Review 4-year plan; Find belonging; Protect grades and attendance</a:t>
            </a:r>
            <a:endParaRPr lang="en-US" sz="2000" dirty="0"/>
          </a:p>
        </p:txBody>
      </p:sp>
      <p:sp>
        <p:nvSpPr>
          <p:cNvPr id="11" name="Shape 9"/>
          <p:cNvSpPr/>
          <p:nvPr/>
        </p:nvSpPr>
        <p:spPr>
          <a:xfrm>
            <a:off x="777240" y="2962656"/>
            <a:ext cx="118872" cy="118872"/>
          </a:xfrm>
          <a:prstGeom prst="ellipse">
            <a:avLst/>
          </a:prstGeom>
          <a:solidFill>
            <a:srgbClr val="17A398"/>
          </a:solidFill>
          <a:ln w="12700">
            <a:solidFill>
              <a:srgbClr val="17A398"/>
            </a:solidFill>
            <a:prstDash val="solid"/>
          </a:ln>
        </p:spPr>
        <p:txBody>
          <a:bodyPr/>
          <a:lstStyle/>
          <a:p>
            <a:endParaRPr lang="en-US"/>
          </a:p>
        </p:txBody>
      </p:sp>
      <p:sp>
        <p:nvSpPr>
          <p:cNvPr id="12" name="Text 10"/>
          <p:cNvSpPr/>
          <p:nvPr/>
        </p:nvSpPr>
        <p:spPr>
          <a:xfrm>
            <a:off x="1078992" y="2843784"/>
            <a:ext cx="10195560" cy="521208"/>
          </a:xfrm>
          <a:prstGeom prst="rect">
            <a:avLst/>
          </a:prstGeom>
          <a:noFill/>
          <a:ln/>
        </p:spPr>
        <p:txBody>
          <a:bodyPr wrap="square" lIns="0" tIns="0" rIns="0" bIns="0" rtlCol="0" anchor="t">
            <a:normAutofit fontScale="92500" lnSpcReduction="20000"/>
          </a:bodyPr>
          <a:lstStyle/>
          <a:p>
            <a:pPr marL="0" indent="0">
              <a:buNone/>
            </a:pPr>
            <a:r>
              <a:rPr lang="en-US" sz="2000" dirty="0">
                <a:solidFill>
                  <a:srgbClr val="1D3147"/>
                </a:solidFill>
                <a:latin typeface="Aptos" pitchFamily="34" charset="0"/>
                <a:ea typeface="Aptos" pitchFamily="34" charset="-122"/>
                <a:cs typeface="Aptos" pitchFamily="34" charset="-120"/>
              </a:rPr>
              <a:t>GRADE 10  •  Review 4-year plan; Explore AP/Dual Credit/Dual Enrollment; Take readiness assessments; Research postsecondary options</a:t>
            </a:r>
            <a:endParaRPr lang="en-US" sz="2000" dirty="0"/>
          </a:p>
        </p:txBody>
      </p:sp>
      <p:sp>
        <p:nvSpPr>
          <p:cNvPr id="13" name="Shape 11"/>
          <p:cNvSpPr/>
          <p:nvPr/>
        </p:nvSpPr>
        <p:spPr>
          <a:xfrm>
            <a:off x="777240" y="3749040"/>
            <a:ext cx="118872" cy="118872"/>
          </a:xfrm>
          <a:prstGeom prst="ellipse">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1078992" y="3630168"/>
            <a:ext cx="10195560" cy="521208"/>
          </a:xfrm>
          <a:prstGeom prst="rect">
            <a:avLst/>
          </a:prstGeom>
          <a:noFill/>
          <a:ln/>
        </p:spPr>
        <p:txBody>
          <a:bodyPr wrap="square" lIns="0" tIns="0" rIns="0" bIns="0" rtlCol="0" anchor="t">
            <a:normAutofit fontScale="92500" lnSpcReduction="20000"/>
          </a:bodyPr>
          <a:lstStyle/>
          <a:p>
            <a:pPr marL="0" indent="0">
              <a:buNone/>
            </a:pPr>
            <a:r>
              <a:rPr lang="en-US" sz="2000" dirty="0">
                <a:solidFill>
                  <a:srgbClr val="1D3147"/>
                </a:solidFill>
                <a:latin typeface="Aptos" pitchFamily="34" charset="0"/>
                <a:ea typeface="Aptos" pitchFamily="34" charset="-122"/>
                <a:cs typeface="Aptos" pitchFamily="34" charset="-120"/>
              </a:rPr>
              <a:t>GRADE 11  •  Review 4-year plan; Take readiness assessments; Pursue credentials; Research postsecondary options.</a:t>
            </a:r>
            <a:endParaRPr lang="en-US" sz="2000" dirty="0"/>
          </a:p>
        </p:txBody>
      </p:sp>
      <p:sp>
        <p:nvSpPr>
          <p:cNvPr id="15" name="Shape 13"/>
          <p:cNvSpPr/>
          <p:nvPr/>
        </p:nvSpPr>
        <p:spPr>
          <a:xfrm>
            <a:off x="777240" y="4535424"/>
            <a:ext cx="118872" cy="118872"/>
          </a:xfrm>
          <a:prstGeom prst="ellipse">
            <a:avLst/>
          </a:prstGeom>
          <a:solidFill>
            <a:srgbClr val="17A398"/>
          </a:solidFill>
          <a:ln w="12700">
            <a:solidFill>
              <a:srgbClr val="17A398"/>
            </a:solidFill>
            <a:prstDash val="solid"/>
          </a:ln>
        </p:spPr>
        <p:txBody>
          <a:bodyPr/>
          <a:lstStyle/>
          <a:p>
            <a:endParaRPr lang="en-US"/>
          </a:p>
        </p:txBody>
      </p:sp>
      <p:sp>
        <p:nvSpPr>
          <p:cNvPr id="16" name="Text 14"/>
          <p:cNvSpPr/>
          <p:nvPr/>
        </p:nvSpPr>
        <p:spPr>
          <a:xfrm>
            <a:off x="1078992" y="4416552"/>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GRADE 12  •  Finish program requirements; verify CCMR evidence; Apply and commit.</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7">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The Transition is Academic AND Personal</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15</a:t>
            </a:r>
            <a:endParaRPr lang="en-US" sz="900" dirty="0"/>
          </a:p>
        </p:txBody>
      </p:sp>
      <p:sp>
        <p:nvSpPr>
          <p:cNvPr id="8" name="Shape 6"/>
          <p:cNvSpPr/>
          <p:nvPr/>
        </p:nvSpPr>
        <p:spPr>
          <a:xfrm>
            <a:off x="640080"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9" name="Shape 7"/>
          <p:cNvSpPr/>
          <p:nvPr/>
        </p:nvSpPr>
        <p:spPr>
          <a:xfrm>
            <a:off x="640080"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886968"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BELONGING</a:t>
            </a:r>
            <a:endParaRPr lang="en-US" sz="1900" dirty="0"/>
          </a:p>
        </p:txBody>
      </p:sp>
      <p:sp>
        <p:nvSpPr>
          <p:cNvPr id="11" name="Text 9"/>
          <p:cNvSpPr/>
          <p:nvPr/>
        </p:nvSpPr>
        <p:spPr>
          <a:xfrm>
            <a:off x="886968"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Encourage a club, team, fine arts group, or trusted adult connection.</a:t>
            </a:r>
            <a:endParaRPr lang="en-US" sz="1500" dirty="0"/>
          </a:p>
        </p:txBody>
      </p:sp>
      <p:sp>
        <p:nvSpPr>
          <p:cNvPr id="12" name="Shape 10"/>
          <p:cNvSpPr/>
          <p:nvPr/>
        </p:nvSpPr>
        <p:spPr>
          <a:xfrm>
            <a:off x="6236208" y="196596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3" name="Shape 11"/>
          <p:cNvSpPr/>
          <p:nvPr/>
        </p:nvSpPr>
        <p:spPr>
          <a:xfrm>
            <a:off x="6236208" y="1965960"/>
            <a:ext cx="73152" cy="1664208"/>
          </a:xfrm>
          <a:prstGeom prst="rect">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6483096" y="213055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ORGANIZATION</a:t>
            </a:r>
            <a:endParaRPr lang="en-US" sz="1900" dirty="0"/>
          </a:p>
        </p:txBody>
      </p:sp>
      <p:sp>
        <p:nvSpPr>
          <p:cNvPr id="15" name="Text 13"/>
          <p:cNvSpPr/>
          <p:nvPr/>
        </p:nvSpPr>
        <p:spPr>
          <a:xfrm>
            <a:off x="6483096" y="262432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Use a calendar, track assignments, and set a consistent homework routine.</a:t>
            </a:r>
            <a:endParaRPr lang="en-US" sz="1500" dirty="0"/>
          </a:p>
        </p:txBody>
      </p:sp>
      <p:sp>
        <p:nvSpPr>
          <p:cNvPr id="16" name="Shape 14"/>
          <p:cNvSpPr/>
          <p:nvPr/>
        </p:nvSpPr>
        <p:spPr>
          <a:xfrm>
            <a:off x="640080"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17" name="Shape 15"/>
          <p:cNvSpPr/>
          <p:nvPr/>
        </p:nvSpPr>
        <p:spPr>
          <a:xfrm>
            <a:off x="640080"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18" name="Text 16"/>
          <p:cNvSpPr/>
          <p:nvPr/>
        </p:nvSpPr>
        <p:spPr>
          <a:xfrm>
            <a:off x="886968"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ADVOCACY</a:t>
            </a:r>
            <a:endParaRPr lang="en-US" sz="1900" dirty="0"/>
          </a:p>
        </p:txBody>
      </p:sp>
      <p:sp>
        <p:nvSpPr>
          <p:cNvPr id="19" name="Text 17"/>
          <p:cNvSpPr/>
          <p:nvPr/>
        </p:nvSpPr>
        <p:spPr>
          <a:xfrm>
            <a:off x="886968"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Teach students to email teachers, attend tutorials, and ask for help early.</a:t>
            </a:r>
            <a:endParaRPr lang="en-US" sz="1500" dirty="0"/>
          </a:p>
        </p:txBody>
      </p:sp>
      <p:sp>
        <p:nvSpPr>
          <p:cNvPr id="20" name="Shape 18"/>
          <p:cNvSpPr/>
          <p:nvPr/>
        </p:nvSpPr>
        <p:spPr>
          <a:xfrm>
            <a:off x="6236208" y="3840480"/>
            <a:ext cx="5340096" cy="1664208"/>
          </a:xfrm>
          <a:prstGeom prst="roundRect">
            <a:avLst>
              <a:gd name="adj" fmla="val 7692"/>
            </a:avLst>
          </a:prstGeom>
          <a:solidFill>
            <a:srgbClr val="FFFFFF"/>
          </a:solidFill>
          <a:ln w="12700">
            <a:solidFill>
              <a:srgbClr val="DCE7EF"/>
            </a:solidFill>
            <a:prstDash val="solid"/>
          </a:ln>
        </p:spPr>
        <p:txBody>
          <a:bodyPr/>
          <a:lstStyle/>
          <a:p>
            <a:endParaRPr lang="en-US"/>
          </a:p>
        </p:txBody>
      </p:sp>
      <p:sp>
        <p:nvSpPr>
          <p:cNvPr id="21" name="Shape 19"/>
          <p:cNvSpPr/>
          <p:nvPr/>
        </p:nvSpPr>
        <p:spPr>
          <a:xfrm>
            <a:off x="6236208" y="3840480"/>
            <a:ext cx="73152" cy="1664208"/>
          </a:xfrm>
          <a:prstGeom prst="rect">
            <a:avLst/>
          </a:prstGeom>
          <a:solidFill>
            <a:srgbClr val="17A398"/>
          </a:solidFill>
          <a:ln w="12700">
            <a:solidFill>
              <a:srgbClr val="17A398"/>
            </a:solidFill>
            <a:prstDash val="solid"/>
          </a:ln>
        </p:spPr>
        <p:txBody>
          <a:bodyPr/>
          <a:lstStyle/>
          <a:p>
            <a:endParaRPr lang="en-US"/>
          </a:p>
        </p:txBody>
      </p:sp>
      <p:sp>
        <p:nvSpPr>
          <p:cNvPr id="22" name="Text 20"/>
          <p:cNvSpPr/>
          <p:nvPr/>
        </p:nvSpPr>
        <p:spPr>
          <a:xfrm>
            <a:off x="6483096" y="4005072"/>
            <a:ext cx="4864608" cy="384048"/>
          </a:xfrm>
          <a:prstGeom prst="rect">
            <a:avLst/>
          </a:prstGeom>
          <a:noFill/>
          <a:ln/>
        </p:spPr>
        <p:txBody>
          <a:bodyPr wrap="square" lIns="0" tIns="0" rIns="0" bIns="0" rtlCol="0" anchor="ctr">
            <a:normAutofit/>
          </a:bodyPr>
          <a:lstStyle/>
          <a:p>
            <a:pPr marL="0" indent="0">
              <a:buNone/>
            </a:pPr>
            <a:r>
              <a:rPr lang="en-US" sz="1900" b="1" dirty="0">
                <a:solidFill>
                  <a:srgbClr val="245F91"/>
                </a:solidFill>
                <a:latin typeface="Aptos" pitchFamily="34" charset="0"/>
                <a:ea typeface="Aptos" pitchFamily="34" charset="-122"/>
                <a:cs typeface="Aptos" pitchFamily="34" charset="-120"/>
              </a:rPr>
              <a:t>WELLNESS</a:t>
            </a:r>
            <a:endParaRPr lang="en-US" sz="1900" dirty="0"/>
          </a:p>
        </p:txBody>
      </p:sp>
      <p:sp>
        <p:nvSpPr>
          <p:cNvPr id="23" name="Text 21"/>
          <p:cNvSpPr/>
          <p:nvPr/>
        </p:nvSpPr>
        <p:spPr>
          <a:xfrm>
            <a:off x="6483096" y="4498848"/>
            <a:ext cx="4837176" cy="804672"/>
          </a:xfrm>
          <a:prstGeom prst="rect">
            <a:avLst/>
          </a:prstGeom>
          <a:noFill/>
          <a:ln/>
        </p:spPr>
        <p:txBody>
          <a:bodyPr wrap="square" lIns="0" tIns="0" rIns="0" bIns="0" rtlCol="0" anchor="t">
            <a:normAutofit/>
          </a:bodyPr>
          <a:lstStyle/>
          <a:p>
            <a:pPr marL="0" indent="0">
              <a:buNone/>
            </a:pPr>
            <a:r>
              <a:rPr lang="en-US" sz="1500" dirty="0">
                <a:solidFill>
                  <a:srgbClr val="1D3147"/>
                </a:solidFill>
                <a:latin typeface="Aptos" pitchFamily="34" charset="0"/>
                <a:ea typeface="Aptos" pitchFamily="34" charset="-122"/>
                <a:cs typeface="Aptos" pitchFamily="34" charset="-120"/>
              </a:rPr>
              <a:t>Protect sleep, manage stress, and recognize when additional support is needed.</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How Parents Can Partner with the School</a:t>
            </a:r>
            <a:endParaRPr lang="en-US" sz="3100" dirty="0"/>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16</a:t>
            </a:r>
            <a:endParaRPr lang="en-US" sz="900" dirty="0"/>
          </a:p>
        </p:txBody>
      </p:sp>
      <p:sp>
        <p:nvSpPr>
          <p:cNvPr id="8" name="Shape 6"/>
          <p:cNvSpPr/>
          <p:nvPr/>
        </p:nvSpPr>
        <p:spPr>
          <a:xfrm>
            <a:off x="777240" y="2176272"/>
            <a:ext cx="118872" cy="118872"/>
          </a:xfrm>
          <a:prstGeom prst="ellipse">
            <a:avLst/>
          </a:prstGeom>
          <a:solidFill>
            <a:srgbClr val="17A398"/>
          </a:solidFill>
          <a:ln w="12700">
            <a:solidFill>
              <a:srgbClr val="17A398"/>
            </a:solidFill>
            <a:prstDash val="solid"/>
          </a:ln>
        </p:spPr>
        <p:txBody>
          <a:bodyPr/>
          <a:lstStyle/>
          <a:p>
            <a:endParaRPr lang="en-US"/>
          </a:p>
        </p:txBody>
      </p:sp>
      <p:sp>
        <p:nvSpPr>
          <p:cNvPr id="9" name="Text 7"/>
          <p:cNvSpPr/>
          <p:nvPr/>
        </p:nvSpPr>
        <p:spPr>
          <a:xfrm>
            <a:off x="1078992" y="2057400"/>
            <a:ext cx="10195560" cy="521208"/>
          </a:xfrm>
          <a:prstGeom prst="rect">
            <a:avLst/>
          </a:prstGeom>
          <a:noFill/>
          <a:ln/>
        </p:spPr>
        <p:txBody>
          <a:bodyPr wrap="square" lIns="0" tIns="0" rIns="0" bIns="0" rtlCol="0" anchor="t">
            <a:normAutofit/>
          </a:bodyPr>
          <a:lstStyle/>
          <a:p>
            <a:pPr marL="0" indent="0">
              <a:buNone/>
            </a:pPr>
            <a:r>
              <a:rPr lang="en-US" sz="2000">
                <a:solidFill>
                  <a:srgbClr val="1D3147"/>
                </a:solidFill>
                <a:latin typeface="Aptos"/>
                <a:ea typeface="Aptos" pitchFamily="34" charset="-122"/>
                <a:cs typeface="Aptos" pitchFamily="34" charset="-120"/>
              </a:rPr>
              <a:t>Review course selections and four-year plan together annually.</a:t>
            </a:r>
            <a:endParaRPr lang="en-US" sz="2000">
              <a:latin typeface="Aptos"/>
            </a:endParaRPr>
          </a:p>
        </p:txBody>
      </p:sp>
      <p:sp>
        <p:nvSpPr>
          <p:cNvPr id="10" name="Shape 8"/>
          <p:cNvSpPr/>
          <p:nvPr/>
        </p:nvSpPr>
        <p:spPr>
          <a:xfrm>
            <a:off x="777240" y="2962656"/>
            <a:ext cx="118872" cy="118872"/>
          </a:xfrm>
          <a:prstGeom prst="ellipse">
            <a:avLst/>
          </a:prstGeom>
          <a:solidFill>
            <a:srgbClr val="17A398"/>
          </a:solidFill>
          <a:ln w="12700">
            <a:solidFill>
              <a:srgbClr val="17A398"/>
            </a:solidFill>
            <a:prstDash val="solid"/>
          </a:ln>
        </p:spPr>
        <p:txBody>
          <a:bodyPr/>
          <a:lstStyle/>
          <a:p>
            <a:endParaRPr lang="en-US"/>
          </a:p>
        </p:txBody>
      </p:sp>
      <p:sp>
        <p:nvSpPr>
          <p:cNvPr id="11" name="Text 9"/>
          <p:cNvSpPr/>
          <p:nvPr/>
        </p:nvSpPr>
        <p:spPr>
          <a:xfrm>
            <a:off x="1078992" y="2843784"/>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Check grades and attendance routinely—without taking ownership away from your student.</a:t>
            </a:r>
            <a:endParaRPr lang="en-US" sz="2000" dirty="0"/>
          </a:p>
        </p:txBody>
      </p:sp>
      <p:sp>
        <p:nvSpPr>
          <p:cNvPr id="12" name="Shape 10"/>
          <p:cNvSpPr/>
          <p:nvPr/>
        </p:nvSpPr>
        <p:spPr>
          <a:xfrm>
            <a:off x="777240" y="3749040"/>
            <a:ext cx="118872" cy="118872"/>
          </a:xfrm>
          <a:prstGeom prst="ellipse">
            <a:avLst/>
          </a:prstGeom>
          <a:solidFill>
            <a:srgbClr val="17A398"/>
          </a:solidFill>
          <a:ln w="12700">
            <a:solidFill>
              <a:srgbClr val="17A398"/>
            </a:solidFill>
            <a:prstDash val="solid"/>
          </a:ln>
        </p:spPr>
        <p:txBody>
          <a:bodyPr/>
          <a:lstStyle/>
          <a:p>
            <a:endParaRPr lang="en-US"/>
          </a:p>
        </p:txBody>
      </p:sp>
      <p:sp>
        <p:nvSpPr>
          <p:cNvPr id="13" name="Text 11"/>
          <p:cNvSpPr/>
          <p:nvPr/>
        </p:nvSpPr>
        <p:spPr>
          <a:xfrm>
            <a:off x="1078992" y="3630168"/>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Know the counselor, teachers, campus contacts, and support pathways.</a:t>
            </a:r>
            <a:endParaRPr lang="en-US" sz="2000" dirty="0"/>
          </a:p>
        </p:txBody>
      </p:sp>
      <p:sp>
        <p:nvSpPr>
          <p:cNvPr id="14" name="Shape 12"/>
          <p:cNvSpPr/>
          <p:nvPr/>
        </p:nvSpPr>
        <p:spPr>
          <a:xfrm>
            <a:off x="777240" y="4535424"/>
            <a:ext cx="118872" cy="118872"/>
          </a:xfrm>
          <a:prstGeom prst="ellipse">
            <a:avLst/>
          </a:prstGeom>
          <a:solidFill>
            <a:srgbClr val="17A398"/>
          </a:solidFill>
          <a:ln w="12700">
            <a:solidFill>
              <a:srgbClr val="17A398"/>
            </a:solidFill>
            <a:prstDash val="solid"/>
          </a:ln>
        </p:spPr>
        <p:txBody>
          <a:bodyPr/>
          <a:lstStyle/>
          <a:p>
            <a:endParaRPr lang="en-US"/>
          </a:p>
        </p:txBody>
      </p:sp>
      <p:sp>
        <p:nvSpPr>
          <p:cNvPr id="15" name="Text 13"/>
          <p:cNvSpPr/>
          <p:nvPr/>
        </p:nvSpPr>
        <p:spPr>
          <a:xfrm>
            <a:off x="1078992" y="4416552"/>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Discuss interests and goals</a:t>
            </a:r>
            <a:endParaRPr lang="en-US" sz="2000" dirty="0"/>
          </a:p>
        </p:txBody>
      </p:sp>
      <p:sp>
        <p:nvSpPr>
          <p:cNvPr id="16" name="Shape 14"/>
          <p:cNvSpPr/>
          <p:nvPr/>
        </p:nvSpPr>
        <p:spPr>
          <a:xfrm>
            <a:off x="777240" y="5321808"/>
            <a:ext cx="118872" cy="118872"/>
          </a:xfrm>
          <a:prstGeom prst="ellipse">
            <a:avLst/>
          </a:prstGeom>
          <a:solidFill>
            <a:srgbClr val="17A398"/>
          </a:solidFill>
          <a:ln w="12700">
            <a:solidFill>
              <a:srgbClr val="17A398"/>
            </a:solidFill>
            <a:prstDash val="solid"/>
          </a:ln>
        </p:spPr>
        <p:txBody>
          <a:bodyPr/>
          <a:lstStyle/>
          <a:p>
            <a:endParaRPr lang="en-US"/>
          </a:p>
        </p:txBody>
      </p:sp>
      <p:sp>
        <p:nvSpPr>
          <p:cNvPr id="17" name="Text 15"/>
          <p:cNvSpPr/>
          <p:nvPr/>
        </p:nvSpPr>
        <p:spPr>
          <a:xfrm>
            <a:off x="1078992" y="5202936"/>
            <a:ext cx="10195560" cy="521208"/>
          </a:xfrm>
          <a:prstGeom prst="rect">
            <a:avLst/>
          </a:prstGeom>
          <a:noFill/>
          <a:ln/>
        </p:spPr>
        <p:txBody>
          <a:bodyPr wrap="square" lIns="0" tIns="0" rIns="0" bIns="0" rtlCol="0" anchor="t">
            <a:normAutofit fontScale="92500" lnSpcReduction="20000"/>
          </a:bodyPr>
          <a:lstStyle/>
          <a:p>
            <a:pPr marL="0" indent="0">
              <a:buNone/>
            </a:pPr>
            <a:r>
              <a:rPr lang="en-US" sz="2000" dirty="0">
                <a:solidFill>
                  <a:srgbClr val="1D3147"/>
                </a:solidFill>
                <a:latin typeface="Aptos" pitchFamily="34" charset="0"/>
                <a:ea typeface="Aptos" pitchFamily="34" charset="-122"/>
                <a:cs typeface="Aptos" pitchFamily="34" charset="-120"/>
              </a:rPr>
              <a:t>Ask about accommodations, multilingual support, transportation, and activity eligibility when relevant.</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Five Questions to Ask Before Ninth Grade</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r>
              <a:rPr lang="en-US" sz="1500" dirty="0">
                <a:solidFill>
                  <a:srgbClr val="617286"/>
                </a:solidFill>
                <a:latin typeface="Aptos" pitchFamily="34" charset="0"/>
                <a:ea typeface="Aptos" pitchFamily="34" charset="-122"/>
                <a:cs typeface="Aptos" pitchFamily="34" charset="-120"/>
              </a:rPr>
              <a:t>Use these to guide a conversation with your student and counselor.</a:t>
            </a: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17</a:t>
            </a:r>
            <a:endParaRPr lang="en-US" sz="900" dirty="0"/>
          </a:p>
        </p:txBody>
      </p:sp>
      <p:sp>
        <p:nvSpPr>
          <p:cNvPr id="9" name="Shape 7"/>
          <p:cNvSpPr/>
          <p:nvPr/>
        </p:nvSpPr>
        <p:spPr>
          <a:xfrm>
            <a:off x="777240" y="1947672"/>
            <a:ext cx="438912" cy="438912"/>
          </a:xfrm>
          <a:prstGeom prst="ellipse">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868680" y="1993392"/>
            <a:ext cx="256032" cy="25603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latin typeface="Aptos" pitchFamily="34" charset="0"/>
                <a:ea typeface="Aptos" pitchFamily="34" charset="-122"/>
                <a:cs typeface="Aptos" pitchFamily="34" charset="-120"/>
              </a:rPr>
              <a:t>1</a:t>
            </a:r>
            <a:endParaRPr lang="en-US" sz="1500" dirty="0"/>
          </a:p>
        </p:txBody>
      </p:sp>
      <p:sp>
        <p:nvSpPr>
          <p:cNvPr id="11" name="Text 9"/>
          <p:cNvSpPr/>
          <p:nvPr/>
        </p:nvSpPr>
        <p:spPr>
          <a:xfrm>
            <a:off x="1435608" y="1901952"/>
            <a:ext cx="9966960" cy="557784"/>
          </a:xfrm>
          <a:prstGeom prst="rect">
            <a:avLst/>
          </a:prstGeom>
          <a:noFill/>
          <a:ln/>
        </p:spPr>
        <p:txBody>
          <a:bodyPr wrap="square" lIns="0" tIns="0" rIns="0" bIns="0" rtlCol="0" anchor="ctr">
            <a:normAutofit/>
          </a:bodyPr>
          <a:lstStyle/>
          <a:p>
            <a:pPr marL="0" indent="0">
              <a:buNone/>
            </a:pPr>
            <a:r>
              <a:rPr lang="en-US" sz="1900" dirty="0">
                <a:solidFill>
                  <a:srgbClr val="1D3147"/>
                </a:solidFill>
                <a:latin typeface="Aptos" pitchFamily="34" charset="0"/>
                <a:ea typeface="Aptos" pitchFamily="34" charset="-122"/>
                <a:cs typeface="Aptos" pitchFamily="34" charset="-120"/>
              </a:rPr>
              <a:t>Which endorsement and program of study fit my interests?</a:t>
            </a:r>
            <a:endParaRPr lang="en-US" sz="1900" dirty="0"/>
          </a:p>
        </p:txBody>
      </p:sp>
      <p:sp>
        <p:nvSpPr>
          <p:cNvPr id="12" name="Shape 10"/>
          <p:cNvSpPr/>
          <p:nvPr/>
        </p:nvSpPr>
        <p:spPr>
          <a:xfrm>
            <a:off x="777240" y="2715768"/>
            <a:ext cx="438912" cy="438912"/>
          </a:xfrm>
          <a:prstGeom prst="ellipse">
            <a:avLst/>
          </a:prstGeom>
          <a:solidFill>
            <a:srgbClr val="17A398"/>
          </a:solidFill>
          <a:ln w="12700">
            <a:solidFill>
              <a:srgbClr val="17A398"/>
            </a:solidFill>
            <a:prstDash val="solid"/>
          </a:ln>
        </p:spPr>
        <p:txBody>
          <a:bodyPr/>
          <a:lstStyle/>
          <a:p>
            <a:endParaRPr lang="en-US"/>
          </a:p>
        </p:txBody>
      </p:sp>
      <p:sp>
        <p:nvSpPr>
          <p:cNvPr id="13" name="Text 11"/>
          <p:cNvSpPr/>
          <p:nvPr/>
        </p:nvSpPr>
        <p:spPr>
          <a:xfrm>
            <a:off x="868680" y="2761488"/>
            <a:ext cx="256032" cy="25603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latin typeface="Aptos" pitchFamily="34" charset="0"/>
                <a:ea typeface="Aptos" pitchFamily="34" charset="-122"/>
                <a:cs typeface="Aptos" pitchFamily="34" charset="-120"/>
              </a:rPr>
              <a:t>2</a:t>
            </a:r>
            <a:endParaRPr lang="en-US" sz="1500" dirty="0"/>
          </a:p>
        </p:txBody>
      </p:sp>
      <p:sp>
        <p:nvSpPr>
          <p:cNvPr id="14" name="Text 12"/>
          <p:cNvSpPr/>
          <p:nvPr/>
        </p:nvSpPr>
        <p:spPr>
          <a:xfrm>
            <a:off x="1435608" y="2670048"/>
            <a:ext cx="9966960" cy="557784"/>
          </a:xfrm>
          <a:prstGeom prst="rect">
            <a:avLst/>
          </a:prstGeom>
          <a:noFill/>
          <a:ln/>
        </p:spPr>
        <p:txBody>
          <a:bodyPr wrap="square" lIns="0" tIns="0" rIns="0" bIns="0" rtlCol="0" anchor="ctr">
            <a:normAutofit/>
          </a:bodyPr>
          <a:lstStyle/>
          <a:p>
            <a:pPr marL="0" indent="0">
              <a:buNone/>
            </a:pPr>
            <a:r>
              <a:rPr lang="en-US" sz="1900" dirty="0">
                <a:solidFill>
                  <a:srgbClr val="1D3147"/>
                </a:solidFill>
                <a:latin typeface="Aptos" pitchFamily="34" charset="0"/>
                <a:ea typeface="Aptos" pitchFamily="34" charset="-122"/>
                <a:cs typeface="Aptos" pitchFamily="34" charset="-120"/>
              </a:rPr>
              <a:t>What are the required ninth-grade courses and prerequisites?</a:t>
            </a:r>
            <a:endParaRPr lang="en-US" sz="1900" dirty="0"/>
          </a:p>
        </p:txBody>
      </p:sp>
      <p:sp>
        <p:nvSpPr>
          <p:cNvPr id="15" name="Shape 13"/>
          <p:cNvSpPr/>
          <p:nvPr/>
        </p:nvSpPr>
        <p:spPr>
          <a:xfrm>
            <a:off x="777240" y="3483864"/>
            <a:ext cx="438912" cy="438912"/>
          </a:xfrm>
          <a:prstGeom prst="ellipse">
            <a:avLst/>
          </a:prstGeom>
          <a:solidFill>
            <a:srgbClr val="17A398"/>
          </a:solidFill>
          <a:ln w="12700">
            <a:solidFill>
              <a:srgbClr val="17A398"/>
            </a:solidFill>
            <a:prstDash val="solid"/>
          </a:ln>
        </p:spPr>
        <p:txBody>
          <a:bodyPr/>
          <a:lstStyle/>
          <a:p>
            <a:endParaRPr lang="en-US"/>
          </a:p>
        </p:txBody>
      </p:sp>
      <p:sp>
        <p:nvSpPr>
          <p:cNvPr id="16" name="Text 14"/>
          <p:cNvSpPr/>
          <p:nvPr/>
        </p:nvSpPr>
        <p:spPr>
          <a:xfrm>
            <a:off x="868680" y="3529584"/>
            <a:ext cx="256032" cy="25603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latin typeface="Aptos" pitchFamily="34" charset="0"/>
                <a:ea typeface="Aptos" pitchFamily="34" charset="-122"/>
                <a:cs typeface="Aptos" pitchFamily="34" charset="-120"/>
              </a:rPr>
              <a:t>3</a:t>
            </a:r>
            <a:endParaRPr lang="en-US" sz="1500" dirty="0"/>
          </a:p>
        </p:txBody>
      </p:sp>
      <p:sp>
        <p:nvSpPr>
          <p:cNvPr id="17" name="Text 15"/>
          <p:cNvSpPr/>
          <p:nvPr/>
        </p:nvSpPr>
        <p:spPr>
          <a:xfrm>
            <a:off x="1435608" y="3438144"/>
            <a:ext cx="9966960" cy="557784"/>
          </a:xfrm>
          <a:prstGeom prst="rect">
            <a:avLst/>
          </a:prstGeom>
          <a:noFill/>
          <a:ln/>
        </p:spPr>
        <p:txBody>
          <a:bodyPr wrap="square" lIns="0" tIns="0" rIns="0" bIns="0" rtlCol="0" anchor="ctr">
            <a:normAutofit/>
          </a:bodyPr>
          <a:lstStyle/>
          <a:p>
            <a:pPr marL="0" indent="0">
              <a:buNone/>
            </a:pPr>
            <a:r>
              <a:rPr lang="en-US" sz="1900" dirty="0">
                <a:solidFill>
                  <a:srgbClr val="1D3147"/>
                </a:solidFill>
                <a:latin typeface="Aptos" pitchFamily="34" charset="0"/>
                <a:ea typeface="Aptos" pitchFamily="34" charset="-122"/>
                <a:cs typeface="Aptos" pitchFamily="34" charset="-120"/>
              </a:rPr>
              <a:t>How are GPA, rank, and advanced-course weighting calculated here?</a:t>
            </a:r>
            <a:endParaRPr lang="en-US" sz="1900" dirty="0"/>
          </a:p>
        </p:txBody>
      </p:sp>
      <p:sp>
        <p:nvSpPr>
          <p:cNvPr id="18" name="Shape 16"/>
          <p:cNvSpPr/>
          <p:nvPr/>
        </p:nvSpPr>
        <p:spPr>
          <a:xfrm>
            <a:off x="777240" y="4251960"/>
            <a:ext cx="438912" cy="438912"/>
          </a:xfrm>
          <a:prstGeom prst="ellipse">
            <a:avLst/>
          </a:prstGeom>
          <a:solidFill>
            <a:srgbClr val="17A398"/>
          </a:solidFill>
          <a:ln w="12700">
            <a:solidFill>
              <a:srgbClr val="17A398"/>
            </a:solidFill>
            <a:prstDash val="solid"/>
          </a:ln>
        </p:spPr>
        <p:txBody>
          <a:bodyPr/>
          <a:lstStyle/>
          <a:p>
            <a:endParaRPr lang="en-US"/>
          </a:p>
        </p:txBody>
      </p:sp>
      <p:sp>
        <p:nvSpPr>
          <p:cNvPr id="19" name="Text 17"/>
          <p:cNvSpPr/>
          <p:nvPr/>
        </p:nvSpPr>
        <p:spPr>
          <a:xfrm>
            <a:off x="868680" y="4297680"/>
            <a:ext cx="256032" cy="25603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latin typeface="Aptos" pitchFamily="34" charset="0"/>
                <a:ea typeface="Aptos" pitchFamily="34" charset="-122"/>
                <a:cs typeface="Aptos" pitchFamily="34" charset="-120"/>
              </a:rPr>
              <a:t>4</a:t>
            </a:r>
            <a:endParaRPr lang="en-US" sz="1500" dirty="0"/>
          </a:p>
        </p:txBody>
      </p:sp>
      <p:sp>
        <p:nvSpPr>
          <p:cNvPr id="20" name="Text 18"/>
          <p:cNvSpPr/>
          <p:nvPr/>
        </p:nvSpPr>
        <p:spPr>
          <a:xfrm>
            <a:off x="1435608" y="4206240"/>
            <a:ext cx="9966960" cy="557784"/>
          </a:xfrm>
          <a:prstGeom prst="rect">
            <a:avLst/>
          </a:prstGeom>
          <a:noFill/>
          <a:ln/>
        </p:spPr>
        <p:txBody>
          <a:bodyPr wrap="square" lIns="0" tIns="0" rIns="0" bIns="0" rtlCol="0" anchor="ctr">
            <a:normAutofit/>
          </a:bodyPr>
          <a:lstStyle/>
          <a:p>
            <a:pPr marL="0" indent="0">
              <a:buNone/>
            </a:pPr>
            <a:r>
              <a:rPr lang="en-US" sz="1900" dirty="0">
                <a:solidFill>
                  <a:srgbClr val="1D3147"/>
                </a:solidFill>
                <a:latin typeface="Aptos" pitchFamily="34" charset="0"/>
                <a:ea typeface="Aptos" pitchFamily="34" charset="-122"/>
                <a:cs typeface="Aptos" pitchFamily="34" charset="-120"/>
              </a:rPr>
              <a:t>What supports are available if I struggle academically or socially?</a:t>
            </a:r>
            <a:endParaRPr lang="en-US" sz="1900" dirty="0"/>
          </a:p>
        </p:txBody>
      </p:sp>
      <p:sp>
        <p:nvSpPr>
          <p:cNvPr id="21" name="Shape 19"/>
          <p:cNvSpPr/>
          <p:nvPr/>
        </p:nvSpPr>
        <p:spPr>
          <a:xfrm>
            <a:off x="777240" y="5020056"/>
            <a:ext cx="438912" cy="438912"/>
          </a:xfrm>
          <a:prstGeom prst="ellipse">
            <a:avLst/>
          </a:prstGeom>
          <a:solidFill>
            <a:srgbClr val="17A398"/>
          </a:solidFill>
          <a:ln w="12700">
            <a:solidFill>
              <a:srgbClr val="17A398"/>
            </a:solidFill>
            <a:prstDash val="solid"/>
          </a:ln>
        </p:spPr>
        <p:txBody>
          <a:bodyPr/>
          <a:lstStyle/>
          <a:p>
            <a:endParaRPr lang="en-US"/>
          </a:p>
        </p:txBody>
      </p:sp>
      <p:sp>
        <p:nvSpPr>
          <p:cNvPr id="22" name="Text 20"/>
          <p:cNvSpPr/>
          <p:nvPr/>
        </p:nvSpPr>
        <p:spPr>
          <a:xfrm>
            <a:off x="868680" y="5065776"/>
            <a:ext cx="256032" cy="25603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latin typeface="Aptos" pitchFamily="34" charset="0"/>
                <a:ea typeface="Aptos" pitchFamily="34" charset="-122"/>
                <a:cs typeface="Aptos" pitchFamily="34" charset="-120"/>
              </a:rPr>
              <a:t>5</a:t>
            </a:r>
            <a:endParaRPr lang="en-US" sz="1500" dirty="0"/>
          </a:p>
        </p:txBody>
      </p:sp>
      <p:sp>
        <p:nvSpPr>
          <p:cNvPr id="23" name="Text 21"/>
          <p:cNvSpPr/>
          <p:nvPr/>
        </p:nvSpPr>
        <p:spPr>
          <a:xfrm>
            <a:off x="1435608" y="4974336"/>
            <a:ext cx="9966960" cy="557784"/>
          </a:xfrm>
          <a:prstGeom prst="rect">
            <a:avLst/>
          </a:prstGeom>
          <a:noFill/>
          <a:ln/>
        </p:spPr>
        <p:txBody>
          <a:bodyPr wrap="square" lIns="0" tIns="0" rIns="0" bIns="0" rtlCol="0" anchor="ctr">
            <a:normAutofit/>
          </a:bodyPr>
          <a:lstStyle/>
          <a:p>
            <a:pPr marL="0" indent="0">
              <a:buNone/>
            </a:pPr>
            <a:r>
              <a:rPr lang="en-US" sz="1900" dirty="0">
                <a:solidFill>
                  <a:srgbClr val="1D3147"/>
                </a:solidFill>
                <a:latin typeface="Aptos" pitchFamily="34" charset="0"/>
                <a:ea typeface="Aptos" pitchFamily="34" charset="-122"/>
                <a:cs typeface="Aptos" pitchFamily="34" charset="-120"/>
              </a:rPr>
              <a:t>Which opportunities can help me build college, career, or military readiness?</a:t>
            </a:r>
            <a:endParaRPr lang="en-US" sz="1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pitchFamily="34" charset="0"/>
                <a:ea typeface="Aptos" pitchFamily="34" charset="-122"/>
                <a:cs typeface="Aptos" pitchFamily="34" charset="-120"/>
              </a:rPr>
              <a:t>Before You Leave Tonight: Family Checklist</a:t>
            </a:r>
            <a:endParaRPr lang="en-US" sz="3100" dirty="0"/>
          </a:p>
        </p:txBody>
      </p:sp>
      <p:sp>
        <p:nvSpPr>
          <p:cNvPr id="5" name="Text 3"/>
          <p:cNvSpPr/>
          <p:nvPr/>
        </p:nvSpPr>
        <p:spPr>
          <a:xfrm>
            <a:off x="612648" y="1417320"/>
            <a:ext cx="10972800" cy="530352"/>
          </a:xfrm>
          <a:prstGeom prst="rect">
            <a:avLst/>
          </a:prstGeom>
          <a:noFill/>
          <a:ln/>
        </p:spPr>
        <p:txBody>
          <a:bodyPr wrap="square" lIns="0" tIns="0" rIns="0" bIns="0" rtlCol="0" anchor="ctr">
            <a:normAutofit/>
          </a:bodyPr>
          <a:lstStyle/>
          <a:p>
            <a:pPr marL="0" indent="0">
              <a:buNone/>
            </a:pPr>
            <a:r>
              <a:rPr lang="en-US" sz="1500" dirty="0">
                <a:solidFill>
                  <a:srgbClr val="617286"/>
                </a:solidFill>
                <a:latin typeface="Aptos" pitchFamily="34" charset="0"/>
                <a:ea typeface="Aptos" pitchFamily="34" charset="-122"/>
                <a:cs typeface="Aptos" pitchFamily="34" charset="-120"/>
              </a:rPr>
              <a:t>Parent takeaway: Graduation planning begins NOW!</a:t>
            </a:r>
            <a:endParaRPr lang="en-US" sz="1500" dirty="0"/>
          </a:p>
        </p:txBody>
      </p:sp>
      <p:sp>
        <p:nvSpPr>
          <p:cNvPr id="6" name="Shape 4"/>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18</a:t>
            </a:r>
            <a:endParaRPr lang="en-US" sz="900" dirty="0"/>
          </a:p>
        </p:txBody>
      </p:sp>
      <p:sp>
        <p:nvSpPr>
          <p:cNvPr id="9" name="Shape 7"/>
          <p:cNvSpPr/>
          <p:nvPr/>
        </p:nvSpPr>
        <p:spPr>
          <a:xfrm>
            <a:off x="777240" y="2176272"/>
            <a:ext cx="118872" cy="118872"/>
          </a:xfrm>
          <a:prstGeom prst="ellipse">
            <a:avLst/>
          </a:prstGeom>
          <a:solidFill>
            <a:srgbClr val="17A398"/>
          </a:solidFill>
          <a:ln w="12700">
            <a:solidFill>
              <a:srgbClr val="17A398"/>
            </a:solidFill>
            <a:prstDash val="solid"/>
          </a:ln>
        </p:spPr>
        <p:txBody>
          <a:bodyPr/>
          <a:lstStyle/>
          <a:p>
            <a:endParaRPr lang="en-US"/>
          </a:p>
        </p:txBody>
      </p:sp>
      <p:sp>
        <p:nvSpPr>
          <p:cNvPr id="10" name="Text 8"/>
          <p:cNvSpPr/>
          <p:nvPr/>
        </p:nvSpPr>
        <p:spPr>
          <a:xfrm>
            <a:off x="1078992" y="2057400"/>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Review the course guide, endorsement options, and graduation plan.</a:t>
            </a:r>
            <a:endParaRPr lang="en-US" sz="2000" dirty="0"/>
          </a:p>
        </p:txBody>
      </p:sp>
      <p:sp>
        <p:nvSpPr>
          <p:cNvPr id="11" name="Shape 9"/>
          <p:cNvSpPr/>
          <p:nvPr/>
        </p:nvSpPr>
        <p:spPr>
          <a:xfrm>
            <a:off x="777240" y="2962656"/>
            <a:ext cx="118872" cy="118872"/>
          </a:xfrm>
          <a:prstGeom prst="ellipse">
            <a:avLst/>
          </a:prstGeom>
          <a:solidFill>
            <a:srgbClr val="17A398"/>
          </a:solidFill>
          <a:ln w="12700">
            <a:solidFill>
              <a:srgbClr val="17A398"/>
            </a:solidFill>
            <a:prstDash val="solid"/>
          </a:ln>
        </p:spPr>
        <p:txBody>
          <a:bodyPr/>
          <a:lstStyle/>
          <a:p>
            <a:endParaRPr lang="en-US"/>
          </a:p>
        </p:txBody>
      </p:sp>
      <p:sp>
        <p:nvSpPr>
          <p:cNvPr id="12" name="Text 10"/>
          <p:cNvSpPr/>
          <p:nvPr/>
        </p:nvSpPr>
        <p:spPr>
          <a:xfrm>
            <a:off x="1078992" y="2843784"/>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Confirm any high school credits or EOCs already completed in middle school.</a:t>
            </a:r>
            <a:endParaRPr lang="en-US" sz="2000" dirty="0"/>
          </a:p>
        </p:txBody>
      </p:sp>
      <p:sp>
        <p:nvSpPr>
          <p:cNvPr id="13" name="Shape 11"/>
          <p:cNvSpPr/>
          <p:nvPr/>
        </p:nvSpPr>
        <p:spPr>
          <a:xfrm>
            <a:off x="777240" y="3749040"/>
            <a:ext cx="118872" cy="118872"/>
          </a:xfrm>
          <a:prstGeom prst="ellipse">
            <a:avLst/>
          </a:prstGeom>
          <a:solidFill>
            <a:srgbClr val="17A398"/>
          </a:solidFill>
          <a:ln w="12700">
            <a:solidFill>
              <a:srgbClr val="17A398"/>
            </a:solidFill>
            <a:prstDash val="solid"/>
          </a:ln>
        </p:spPr>
        <p:txBody>
          <a:bodyPr/>
          <a:lstStyle/>
          <a:p>
            <a:endParaRPr lang="en-US"/>
          </a:p>
        </p:txBody>
      </p:sp>
      <p:sp>
        <p:nvSpPr>
          <p:cNvPr id="14" name="Text 12"/>
          <p:cNvSpPr/>
          <p:nvPr/>
        </p:nvSpPr>
        <p:spPr>
          <a:xfrm>
            <a:off x="1078992" y="3630168"/>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Identify one academic goal and one activity or belonging goal.</a:t>
            </a:r>
            <a:endParaRPr lang="en-US" sz="2000" dirty="0"/>
          </a:p>
        </p:txBody>
      </p:sp>
      <p:sp>
        <p:nvSpPr>
          <p:cNvPr id="15" name="Shape 13"/>
          <p:cNvSpPr/>
          <p:nvPr/>
        </p:nvSpPr>
        <p:spPr>
          <a:xfrm>
            <a:off x="777240" y="4535424"/>
            <a:ext cx="118872" cy="118872"/>
          </a:xfrm>
          <a:prstGeom prst="ellipse">
            <a:avLst/>
          </a:prstGeom>
          <a:solidFill>
            <a:srgbClr val="17A398"/>
          </a:solidFill>
          <a:ln w="12700">
            <a:solidFill>
              <a:srgbClr val="17A398"/>
            </a:solidFill>
            <a:prstDash val="solid"/>
          </a:ln>
        </p:spPr>
        <p:txBody>
          <a:bodyPr/>
          <a:lstStyle/>
          <a:p>
            <a:endParaRPr lang="en-US"/>
          </a:p>
        </p:txBody>
      </p:sp>
      <p:sp>
        <p:nvSpPr>
          <p:cNvPr id="16" name="Text 14"/>
          <p:cNvSpPr/>
          <p:nvPr/>
        </p:nvSpPr>
        <p:spPr>
          <a:xfrm>
            <a:off x="1078992" y="4416552"/>
            <a:ext cx="10195560" cy="521208"/>
          </a:xfrm>
          <a:prstGeom prst="rect">
            <a:avLst/>
          </a:prstGeom>
          <a:noFill/>
          <a:ln/>
        </p:spPr>
        <p:txBody>
          <a:bodyPr wrap="square" lIns="0" tIns="0" rIns="0" bIns="0" rtlCol="0" anchor="t">
            <a:normAutofit/>
          </a:bodyPr>
          <a:lstStyle/>
          <a:p>
            <a:pPr marL="0" indent="0">
              <a:buNone/>
            </a:pPr>
            <a:r>
              <a:rPr lang="en-US" sz="2000" dirty="0">
                <a:solidFill>
                  <a:srgbClr val="1D3147"/>
                </a:solidFill>
                <a:latin typeface="Aptos" pitchFamily="34" charset="0"/>
                <a:ea typeface="Aptos" pitchFamily="34" charset="-122"/>
                <a:cs typeface="Aptos" pitchFamily="34" charset="-120"/>
              </a:rPr>
              <a:t>Save important course-selection dates and campus contacts.</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1">
    <p:bg>
      <p:bgPr>
        <a:solidFill>
          <a:srgbClr val="F5F8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p:cNvSpPr/>
          <p:nvPr/>
        </p:nvSpPr>
        <p:spPr>
          <a:xfrm>
            <a:off x="594360" y="758952"/>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a:ea typeface="Aptos" pitchFamily="34" charset="-122"/>
                <a:cs typeface="Aptos" pitchFamily="34" charset="-120"/>
              </a:rPr>
              <a:t>Credits and GPA</a:t>
            </a:r>
            <a:endParaRPr lang="en-US" sz="3100" dirty="0">
              <a:latin typeface="Aptos"/>
            </a:endParaRPr>
          </a:p>
        </p:txBody>
      </p:sp>
      <p:sp>
        <p:nvSpPr>
          <p:cNvPr id="5" name="Shape 3"/>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6" name="Text 4"/>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7" name="Text 5"/>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19</a:t>
            </a:r>
            <a:endParaRPr lang="en-US" sz="900" dirty="0"/>
          </a:p>
        </p:txBody>
      </p:sp>
      <p:sp>
        <p:nvSpPr>
          <p:cNvPr id="8" name="Shape 6"/>
          <p:cNvSpPr/>
          <p:nvPr/>
        </p:nvSpPr>
        <p:spPr>
          <a:xfrm>
            <a:off x="777240" y="2176272"/>
            <a:ext cx="118872" cy="118872"/>
          </a:xfrm>
          <a:prstGeom prst="ellipse">
            <a:avLst/>
          </a:prstGeom>
          <a:solidFill>
            <a:srgbClr val="17A398"/>
          </a:solidFill>
          <a:ln w="12700">
            <a:solidFill>
              <a:srgbClr val="17A398"/>
            </a:solidFill>
            <a:prstDash val="solid"/>
          </a:ln>
        </p:spPr>
        <p:txBody>
          <a:bodyPr/>
          <a:lstStyle/>
          <a:p>
            <a:endParaRPr lang="en-US"/>
          </a:p>
        </p:txBody>
      </p:sp>
      <p:sp>
        <p:nvSpPr>
          <p:cNvPr id="9" name="Text 7"/>
          <p:cNvSpPr/>
          <p:nvPr/>
        </p:nvSpPr>
        <p:spPr>
          <a:xfrm>
            <a:off x="1078992" y="2057400"/>
            <a:ext cx="10195560" cy="521208"/>
          </a:xfrm>
          <a:prstGeom prst="rect">
            <a:avLst/>
          </a:prstGeom>
          <a:noFill/>
          <a:ln/>
        </p:spPr>
        <p:txBody>
          <a:bodyPr wrap="square" lIns="0" tIns="0" rIns="0" bIns="0" rtlCol="0" anchor="t">
            <a:normAutofit/>
          </a:bodyPr>
          <a:lstStyle/>
          <a:p>
            <a:r>
              <a:rPr lang="en-US" sz="2000">
                <a:solidFill>
                  <a:srgbClr val="1D3147"/>
                </a:solidFill>
                <a:latin typeface="Aptos" pitchFamily="34" charset="0"/>
                <a:ea typeface="Aptos" pitchFamily="34" charset="-122"/>
                <a:cs typeface="Aptos" pitchFamily="34" charset="-120"/>
              </a:rPr>
              <a:t>Semester grades, course rigor, and transcript accuracy matter from ninth grade forward.</a:t>
            </a:r>
            <a:endParaRPr lang="en-US" sz="2000" dirty="0"/>
          </a:p>
        </p:txBody>
      </p:sp>
      <p:sp>
        <p:nvSpPr>
          <p:cNvPr id="10" name="Shape 8"/>
          <p:cNvSpPr/>
          <p:nvPr/>
        </p:nvSpPr>
        <p:spPr>
          <a:xfrm>
            <a:off x="777240" y="2962656"/>
            <a:ext cx="118872" cy="118872"/>
          </a:xfrm>
          <a:prstGeom prst="ellipse">
            <a:avLst/>
          </a:prstGeom>
          <a:solidFill>
            <a:srgbClr val="17A398"/>
          </a:solidFill>
          <a:ln w="12700">
            <a:solidFill>
              <a:srgbClr val="17A398"/>
            </a:solidFill>
            <a:prstDash val="solid"/>
          </a:ln>
        </p:spPr>
        <p:txBody>
          <a:bodyPr/>
          <a:lstStyle/>
          <a:p>
            <a:endParaRPr lang="en-US"/>
          </a:p>
        </p:txBody>
      </p:sp>
      <p:sp>
        <p:nvSpPr>
          <p:cNvPr id="11" name="Text 9"/>
          <p:cNvSpPr/>
          <p:nvPr/>
        </p:nvSpPr>
        <p:spPr>
          <a:xfrm>
            <a:off x="1078992" y="2843784"/>
            <a:ext cx="10195560" cy="521208"/>
          </a:xfrm>
          <a:prstGeom prst="rect">
            <a:avLst/>
          </a:prstGeom>
          <a:noFill/>
          <a:ln/>
        </p:spPr>
        <p:txBody>
          <a:bodyPr wrap="square" lIns="0" tIns="0" rIns="0" bIns="0" rtlCol="0" anchor="t">
            <a:normAutofit fontScale="92500" lnSpcReduction="20000"/>
          </a:bodyPr>
          <a:lstStyle/>
          <a:p>
            <a:r>
              <a:rPr lang="en-US" sz="2000" dirty="0">
                <a:solidFill>
                  <a:srgbClr val="1D3147"/>
                </a:solidFill>
                <a:latin typeface="Aptos" pitchFamily="34" charset="0"/>
                <a:ea typeface="Aptos" pitchFamily="34" charset="-122"/>
                <a:cs typeface="Aptos" pitchFamily="34" charset="-120"/>
              </a:rPr>
              <a:t>Course credit is earned by successfully completing course requirements—not merely by advancing a grade level.</a:t>
            </a:r>
            <a:endParaRPr lang="en-US" sz="2000" dirty="0"/>
          </a:p>
        </p:txBody>
      </p:sp>
      <p:sp>
        <p:nvSpPr>
          <p:cNvPr id="13" name="Text 11"/>
          <p:cNvSpPr/>
          <p:nvPr/>
        </p:nvSpPr>
        <p:spPr>
          <a:xfrm>
            <a:off x="1078992" y="3630168"/>
            <a:ext cx="10195560" cy="521208"/>
          </a:xfrm>
          <a:prstGeom prst="rect">
            <a:avLst/>
          </a:prstGeom>
          <a:noFill/>
          <a:ln/>
        </p:spPr>
        <p:txBody>
          <a:bodyPr wrap="square" lIns="0" tIns="0" rIns="0" bIns="0" rtlCol="0" anchor="t">
            <a:normAutofit/>
          </a:bodyPr>
          <a:lstStyle/>
          <a:p>
            <a:endParaRPr lang="en-US" sz="2000" dirty="0"/>
          </a:p>
        </p:txBody>
      </p:sp>
      <p:sp>
        <p:nvSpPr>
          <p:cNvPr id="15" name="Text 13"/>
          <p:cNvSpPr/>
          <p:nvPr/>
        </p:nvSpPr>
        <p:spPr>
          <a:xfrm>
            <a:off x="1078992" y="4416552"/>
            <a:ext cx="10195560" cy="521208"/>
          </a:xfrm>
          <a:prstGeom prst="rect">
            <a:avLst/>
          </a:prstGeom>
          <a:noFill/>
          <a:ln/>
        </p:spPr>
        <p:txBody>
          <a:bodyPr wrap="square" lIns="0" tIns="0" rIns="0" bIns="0" rtlCol="0" anchor="t">
            <a:normAutofit/>
          </a:bodyPr>
          <a:lstStyle/>
          <a:p>
            <a:pPr marL="0" indent="0">
              <a:buNone/>
            </a:pPr>
            <a:endParaRPr lang="en-US" sz="2000" dirty="0"/>
          </a:p>
        </p:txBody>
      </p:sp>
      <p:sp>
        <p:nvSpPr>
          <p:cNvPr id="17" name="Text 15"/>
          <p:cNvSpPr/>
          <p:nvPr/>
        </p:nvSpPr>
        <p:spPr>
          <a:xfrm>
            <a:off x="1078992" y="5202936"/>
            <a:ext cx="10195560" cy="521208"/>
          </a:xfrm>
          <a:prstGeom prst="rect">
            <a:avLst/>
          </a:prstGeom>
          <a:noFill/>
          <a:ln/>
        </p:spPr>
        <p:txBody>
          <a:bodyPr wrap="square" lIns="0" tIns="0" rIns="0" bIns="0" rtlCol="0" anchor="t">
            <a:normAutofit/>
          </a:bodyPr>
          <a:lstStyle/>
          <a:p>
            <a:pPr marL="0" indent="0">
              <a:buNone/>
            </a:pPr>
            <a:endParaRPr lang="en-US" sz="2000" dirty="0"/>
          </a:p>
        </p:txBody>
      </p:sp>
      <p:graphicFrame>
        <p:nvGraphicFramePr>
          <p:cNvPr id="24" name="Table 23">
            <a:extLst>
              <a:ext uri="{FF2B5EF4-FFF2-40B4-BE49-F238E27FC236}">
                <a16:creationId xmlns:a16="http://schemas.microsoft.com/office/drawing/2014/main" id="{5AA6B1D5-9AEF-E7AE-928E-CE48521645A9}"/>
              </a:ext>
            </a:extLst>
          </p:cNvPr>
          <p:cNvGraphicFramePr>
            <a:graphicFrameLocks noGrp="1"/>
          </p:cNvGraphicFramePr>
          <p:nvPr>
            <p:extLst>
              <p:ext uri="{D42A27DB-BD31-4B8C-83A1-F6EECF244321}">
                <p14:modId xmlns:p14="http://schemas.microsoft.com/office/powerpoint/2010/main" val="3430713407"/>
              </p:ext>
            </p:extLst>
          </p:nvPr>
        </p:nvGraphicFramePr>
        <p:xfrm>
          <a:off x="2016760" y="3677920"/>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708409"/>
                    </a:ext>
                  </a:extLst>
                </a:gridCol>
                <a:gridCol w="4064000">
                  <a:extLst>
                    <a:ext uri="{9D8B030D-6E8A-4147-A177-3AD203B41FA5}">
                      <a16:colId xmlns:a16="http://schemas.microsoft.com/office/drawing/2014/main" val="1933671011"/>
                    </a:ext>
                  </a:extLst>
                </a:gridCol>
              </a:tblGrid>
              <a:tr h="370840">
                <a:tc>
                  <a:txBody>
                    <a:bodyPr/>
                    <a:lstStyle/>
                    <a:p>
                      <a:r>
                        <a:rPr lang="en-US" dirty="0"/>
                        <a:t>Grade Level/Classification</a:t>
                      </a:r>
                    </a:p>
                  </a:txBody>
                  <a:tcPr/>
                </a:tc>
                <a:tc>
                  <a:txBody>
                    <a:bodyPr/>
                    <a:lstStyle/>
                    <a:p>
                      <a:r>
                        <a:rPr lang="en-US" dirty="0"/>
                        <a:t>Credits</a:t>
                      </a:r>
                    </a:p>
                  </a:txBody>
                  <a:tcPr/>
                </a:tc>
                <a:extLst>
                  <a:ext uri="{0D108BD9-81ED-4DB2-BD59-A6C34878D82A}">
                    <a16:rowId xmlns:a16="http://schemas.microsoft.com/office/drawing/2014/main" val="393497611"/>
                  </a:ext>
                </a:extLst>
              </a:tr>
              <a:tr h="370840">
                <a:tc>
                  <a:txBody>
                    <a:bodyPr/>
                    <a:lstStyle/>
                    <a:p>
                      <a:r>
                        <a:rPr lang="en-US" dirty="0"/>
                        <a:t>Freshman (9</a:t>
                      </a:r>
                      <a:r>
                        <a:rPr lang="en-US" baseline="30000" dirty="0"/>
                        <a:t>th</a:t>
                      </a:r>
                      <a:r>
                        <a:rPr lang="en-US" dirty="0"/>
                        <a:t> grade)</a:t>
                      </a:r>
                    </a:p>
                  </a:txBody>
                  <a:tcPr/>
                </a:tc>
                <a:tc>
                  <a:txBody>
                    <a:bodyPr/>
                    <a:lstStyle/>
                    <a:p>
                      <a:r>
                        <a:rPr lang="en-US" dirty="0"/>
                        <a:t>0-5.5 credits</a:t>
                      </a:r>
                    </a:p>
                  </a:txBody>
                  <a:tcPr/>
                </a:tc>
                <a:extLst>
                  <a:ext uri="{0D108BD9-81ED-4DB2-BD59-A6C34878D82A}">
                    <a16:rowId xmlns:a16="http://schemas.microsoft.com/office/drawing/2014/main" val="766429095"/>
                  </a:ext>
                </a:extLst>
              </a:tr>
              <a:tr h="370840">
                <a:tc>
                  <a:txBody>
                    <a:bodyPr/>
                    <a:lstStyle/>
                    <a:p>
                      <a:r>
                        <a:rPr lang="en-US" dirty="0"/>
                        <a:t>Sophomore (10</a:t>
                      </a:r>
                      <a:r>
                        <a:rPr lang="en-US" baseline="30000" dirty="0"/>
                        <a:t>th</a:t>
                      </a:r>
                      <a:r>
                        <a:rPr lang="en-US" dirty="0"/>
                        <a:t> grade)</a:t>
                      </a:r>
                    </a:p>
                  </a:txBody>
                  <a:tcPr/>
                </a:tc>
                <a:tc>
                  <a:txBody>
                    <a:bodyPr/>
                    <a:lstStyle/>
                    <a:p>
                      <a:r>
                        <a:rPr lang="en-US" dirty="0"/>
                        <a:t>6.0-11.5 credits</a:t>
                      </a:r>
                    </a:p>
                  </a:txBody>
                  <a:tcPr/>
                </a:tc>
                <a:extLst>
                  <a:ext uri="{0D108BD9-81ED-4DB2-BD59-A6C34878D82A}">
                    <a16:rowId xmlns:a16="http://schemas.microsoft.com/office/drawing/2014/main" val="2091144123"/>
                  </a:ext>
                </a:extLst>
              </a:tr>
              <a:tr h="370840">
                <a:tc>
                  <a:txBody>
                    <a:bodyPr/>
                    <a:lstStyle/>
                    <a:p>
                      <a:r>
                        <a:rPr lang="en-US" dirty="0"/>
                        <a:t>Junior (11</a:t>
                      </a:r>
                      <a:r>
                        <a:rPr lang="en-US" baseline="30000" dirty="0"/>
                        <a:t>th</a:t>
                      </a:r>
                      <a:r>
                        <a:rPr lang="en-US" dirty="0"/>
                        <a:t> grade)</a:t>
                      </a:r>
                    </a:p>
                  </a:txBody>
                  <a:tcPr/>
                </a:tc>
                <a:tc>
                  <a:txBody>
                    <a:bodyPr/>
                    <a:lstStyle/>
                    <a:p>
                      <a:r>
                        <a:rPr lang="en-US" dirty="0"/>
                        <a:t>12.0-17.5 credits</a:t>
                      </a:r>
                    </a:p>
                  </a:txBody>
                  <a:tcPr/>
                </a:tc>
                <a:extLst>
                  <a:ext uri="{0D108BD9-81ED-4DB2-BD59-A6C34878D82A}">
                    <a16:rowId xmlns:a16="http://schemas.microsoft.com/office/drawing/2014/main" val="926914882"/>
                  </a:ext>
                </a:extLst>
              </a:tr>
              <a:tr h="370840">
                <a:tc>
                  <a:txBody>
                    <a:bodyPr/>
                    <a:lstStyle/>
                    <a:p>
                      <a:r>
                        <a:rPr lang="en-US" dirty="0"/>
                        <a:t>Senior (12</a:t>
                      </a:r>
                      <a:r>
                        <a:rPr lang="en-US" baseline="30000" dirty="0"/>
                        <a:t>th</a:t>
                      </a:r>
                      <a:r>
                        <a:rPr lang="en-US" dirty="0"/>
                        <a:t> grade)</a:t>
                      </a:r>
                    </a:p>
                  </a:txBody>
                  <a:tcPr/>
                </a:tc>
                <a:tc>
                  <a:txBody>
                    <a:bodyPr/>
                    <a:lstStyle/>
                    <a:p>
                      <a:r>
                        <a:rPr lang="en-US" dirty="0"/>
                        <a:t>18+ credits</a:t>
                      </a:r>
                    </a:p>
                  </a:txBody>
                  <a:tcPr/>
                </a:tc>
                <a:extLst>
                  <a:ext uri="{0D108BD9-81ED-4DB2-BD59-A6C34878D82A}">
                    <a16:rowId xmlns:a16="http://schemas.microsoft.com/office/drawing/2014/main" val="379160602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a:extLst>
            <a:ext uri="{FF2B5EF4-FFF2-40B4-BE49-F238E27FC236}">
              <a16:creationId xmlns:a16="http://schemas.microsoft.com/office/drawing/2014/main" id="{5E9F5DB1-FE70-9FB3-114B-C19B9106967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8E8916D-EFA8-6818-8B0C-B795DA285EBC}"/>
              </a:ext>
            </a:extLst>
          </p:cNvPr>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a:extLst>
              <a:ext uri="{FF2B5EF4-FFF2-40B4-BE49-F238E27FC236}">
                <a16:creationId xmlns:a16="http://schemas.microsoft.com/office/drawing/2014/main" id="{CFD86541-DEA5-AF7B-423C-DBE0D6A5F0BE}"/>
              </a:ext>
            </a:extLst>
          </p:cNvPr>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a:extLst>
              <a:ext uri="{FF2B5EF4-FFF2-40B4-BE49-F238E27FC236}">
                <a16:creationId xmlns:a16="http://schemas.microsoft.com/office/drawing/2014/main" id="{6D536345-86CB-398B-4628-1B9BDF3FD308}"/>
              </a:ext>
            </a:extLst>
          </p:cNvPr>
          <p:cNvSpPr/>
          <p:nvPr/>
        </p:nvSpPr>
        <p:spPr>
          <a:xfrm>
            <a:off x="594360" y="758952"/>
            <a:ext cx="10972800" cy="640080"/>
          </a:xfrm>
          <a:prstGeom prst="rect">
            <a:avLst/>
          </a:prstGeom>
          <a:noFill/>
          <a:ln/>
        </p:spPr>
        <p:txBody>
          <a:bodyPr wrap="square" lIns="0" tIns="0" rIns="0" bIns="0" rtlCol="0" anchor="ctr">
            <a:normAutofit/>
          </a:bodyPr>
          <a:lstStyle/>
          <a:p>
            <a:pPr marL="0" indent="0">
              <a:buNone/>
            </a:pPr>
            <a:endParaRPr lang="en-US" sz="3100" dirty="0"/>
          </a:p>
        </p:txBody>
      </p:sp>
      <p:sp>
        <p:nvSpPr>
          <p:cNvPr id="5" name="Text 3">
            <a:extLst>
              <a:ext uri="{FF2B5EF4-FFF2-40B4-BE49-F238E27FC236}">
                <a16:creationId xmlns:a16="http://schemas.microsoft.com/office/drawing/2014/main" id="{5D033C49-38D2-C9F0-A7F1-E162A74F438A}"/>
              </a:ext>
            </a:extLst>
          </p:cNvPr>
          <p:cNvSpPr/>
          <p:nvPr/>
        </p:nvSpPr>
        <p:spPr>
          <a:xfrm>
            <a:off x="640080" y="2947008"/>
            <a:ext cx="10805160" cy="1528805"/>
          </a:xfrm>
          <a:prstGeom prst="rect">
            <a:avLst/>
          </a:prstGeom>
          <a:noFill/>
          <a:ln/>
        </p:spPr>
        <p:txBody>
          <a:bodyPr wrap="square" lIns="0" tIns="0" rIns="0" bIns="0" rtlCol="0" anchor="ctr">
            <a:noAutofit/>
          </a:bodyPr>
          <a:lstStyle/>
          <a:p>
            <a:r>
              <a:rPr lang="en-US" sz="1900" dirty="0">
                <a:latin typeface="Aptos" panose="020B0004020202020204" pitchFamily="34" charset="0"/>
              </a:rPr>
              <a:t>To receive credit for courses, students must:</a:t>
            </a:r>
          </a:p>
          <a:p>
            <a:r>
              <a:rPr lang="en-US" sz="1900" dirty="0">
                <a:latin typeface="Aptos" panose="020B0004020202020204" pitchFamily="34" charset="0"/>
              </a:rPr>
              <a:t> </a:t>
            </a:r>
          </a:p>
          <a:p>
            <a:pPr marL="285750" indent="-285750">
              <a:buFont typeface="Arial" panose="020B0604020202020204" pitchFamily="34" charset="0"/>
              <a:buChar char="•"/>
            </a:pPr>
            <a:r>
              <a:rPr lang="en-US" sz="1900" dirty="0">
                <a:latin typeface="Aptos" panose="020B0004020202020204" pitchFamily="34" charset="0"/>
              </a:rPr>
              <a:t>Be present during 90% of the days the class is offered </a:t>
            </a:r>
          </a:p>
          <a:p>
            <a:endParaRPr lang="en-US" sz="1900" dirty="0">
              <a:latin typeface="Aptos" panose="020B0004020202020204" pitchFamily="34" charset="0"/>
            </a:endParaRPr>
          </a:p>
          <a:p>
            <a:r>
              <a:rPr lang="en-US" sz="1900" dirty="0">
                <a:latin typeface="Aptos" panose="020B0004020202020204" pitchFamily="34" charset="0"/>
              </a:rPr>
              <a:t>OR </a:t>
            </a:r>
          </a:p>
          <a:p>
            <a:endParaRPr lang="en-US" sz="1900" dirty="0">
              <a:latin typeface="Aptos" panose="020B0004020202020204" pitchFamily="34" charset="0"/>
            </a:endParaRPr>
          </a:p>
          <a:p>
            <a:pPr marL="285750" indent="-285750">
              <a:buFont typeface="Arial" panose="020B0604020202020204" pitchFamily="34" charset="0"/>
              <a:buChar char="•"/>
            </a:pPr>
            <a:r>
              <a:rPr lang="en-US" sz="1900" dirty="0">
                <a:latin typeface="Aptos" panose="020B0004020202020204" pitchFamily="34" charset="0"/>
              </a:rPr>
              <a:t>Complete a plan with approval from the principal which ensures the student has been present at least 75% of the time and fulfills instructional requirements. Judges for students involved in criminal or juvenile court proceedings must also approve the plan. </a:t>
            </a:r>
          </a:p>
          <a:p>
            <a:endParaRPr lang="en-US" sz="1900" dirty="0">
              <a:latin typeface="Aptos" panose="020B0004020202020204" pitchFamily="34" charset="0"/>
            </a:endParaRPr>
          </a:p>
          <a:p>
            <a:r>
              <a:rPr lang="en-US" sz="1900" dirty="0">
                <a:latin typeface="Aptos" panose="020B0004020202020204" pitchFamily="34" charset="0"/>
              </a:rPr>
              <a:t>If a student fails to do either of these, then the student will be referred to the attendance review committee. Possible decisions of the committee include: </a:t>
            </a:r>
          </a:p>
          <a:p>
            <a:pPr marL="285750" indent="-285750">
              <a:buFont typeface="Arial" panose="020B0604020202020204" pitchFamily="34" charset="0"/>
              <a:buChar char="•"/>
            </a:pPr>
            <a:r>
              <a:rPr lang="en-US" sz="1900" dirty="0">
                <a:latin typeface="Aptos" panose="020B0004020202020204" pitchFamily="34" charset="0"/>
              </a:rPr>
              <a:t>Acknowledgement of extenuating medical circumstances certified by a physician &amp; an outline of steps to regain credit </a:t>
            </a:r>
          </a:p>
          <a:p>
            <a:pPr marL="285750" indent="-285750">
              <a:buFont typeface="Arial" panose="020B0604020202020204" pitchFamily="34" charset="0"/>
              <a:buChar char="•"/>
            </a:pPr>
            <a:r>
              <a:rPr lang="en-US" sz="1900" dirty="0">
                <a:latin typeface="Aptos" panose="020B0004020202020204" pitchFamily="34" charset="0"/>
              </a:rPr>
              <a:t>Final grade lost due to absences </a:t>
            </a:r>
          </a:p>
          <a:p>
            <a:pPr marL="285750" indent="-285750">
              <a:buFont typeface="Arial" panose="020B0604020202020204" pitchFamily="34" charset="0"/>
              <a:buChar char="•"/>
            </a:pPr>
            <a:r>
              <a:rPr lang="en-US" sz="1900" dirty="0">
                <a:latin typeface="Aptos" panose="020B0004020202020204" pitchFamily="34" charset="0"/>
              </a:rPr>
              <a:t>Referral to KISD Truancy Tribunal</a:t>
            </a:r>
          </a:p>
        </p:txBody>
      </p:sp>
      <p:sp>
        <p:nvSpPr>
          <p:cNvPr id="6" name="Shape 4">
            <a:extLst>
              <a:ext uri="{FF2B5EF4-FFF2-40B4-BE49-F238E27FC236}">
                <a16:creationId xmlns:a16="http://schemas.microsoft.com/office/drawing/2014/main" id="{5E9271BA-673B-A6F1-9476-9FC6540477C6}"/>
              </a:ext>
            </a:extLst>
          </p:cNvPr>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a:extLst>
              <a:ext uri="{FF2B5EF4-FFF2-40B4-BE49-F238E27FC236}">
                <a16:creationId xmlns:a16="http://schemas.microsoft.com/office/drawing/2014/main" id="{B2E35CF6-3B25-1E15-8737-846B2B6AB0F4}"/>
              </a:ext>
            </a:extLst>
          </p:cNvPr>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a:extLst>
              <a:ext uri="{FF2B5EF4-FFF2-40B4-BE49-F238E27FC236}">
                <a16:creationId xmlns:a16="http://schemas.microsoft.com/office/drawing/2014/main" id="{B2C30C0A-AD70-1AF3-BFF5-09062817A6FE}"/>
              </a:ext>
            </a:extLst>
          </p:cNvPr>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20</a:t>
            </a:r>
            <a:endParaRPr lang="en-US" sz="900" dirty="0"/>
          </a:p>
        </p:txBody>
      </p:sp>
      <p:sp>
        <p:nvSpPr>
          <p:cNvPr id="9" name="Text 7">
            <a:extLst>
              <a:ext uri="{FF2B5EF4-FFF2-40B4-BE49-F238E27FC236}">
                <a16:creationId xmlns:a16="http://schemas.microsoft.com/office/drawing/2014/main" id="{DAB5D45C-FA3C-35BA-316B-B177DEB74A08}"/>
              </a:ext>
            </a:extLst>
          </p:cNvPr>
          <p:cNvSpPr/>
          <p:nvPr/>
        </p:nvSpPr>
        <p:spPr>
          <a:xfrm>
            <a:off x="822960" y="1892808"/>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0" name="Text 8">
            <a:extLst>
              <a:ext uri="{FF2B5EF4-FFF2-40B4-BE49-F238E27FC236}">
                <a16:creationId xmlns:a16="http://schemas.microsoft.com/office/drawing/2014/main" id="{23B9C2A6-82B2-C9BE-E06E-FB0E97DE193B}"/>
              </a:ext>
            </a:extLst>
          </p:cNvPr>
          <p:cNvSpPr/>
          <p:nvPr/>
        </p:nvSpPr>
        <p:spPr>
          <a:xfrm>
            <a:off x="822960" y="2221992"/>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1" name="Text 9">
            <a:extLst>
              <a:ext uri="{FF2B5EF4-FFF2-40B4-BE49-F238E27FC236}">
                <a16:creationId xmlns:a16="http://schemas.microsoft.com/office/drawing/2014/main" id="{EDA7F8D1-8519-F07C-270C-BAC1EF88570B}"/>
              </a:ext>
            </a:extLst>
          </p:cNvPr>
          <p:cNvSpPr/>
          <p:nvPr/>
        </p:nvSpPr>
        <p:spPr>
          <a:xfrm>
            <a:off x="822960" y="2642616"/>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2" name="Text 10">
            <a:extLst>
              <a:ext uri="{FF2B5EF4-FFF2-40B4-BE49-F238E27FC236}">
                <a16:creationId xmlns:a16="http://schemas.microsoft.com/office/drawing/2014/main" id="{7EBB0648-44A1-8379-A4AE-FA5D5A36E657}"/>
              </a:ext>
            </a:extLst>
          </p:cNvPr>
          <p:cNvSpPr/>
          <p:nvPr/>
        </p:nvSpPr>
        <p:spPr>
          <a:xfrm>
            <a:off x="822960" y="2971800"/>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3" name="Text 11">
            <a:extLst>
              <a:ext uri="{FF2B5EF4-FFF2-40B4-BE49-F238E27FC236}">
                <a16:creationId xmlns:a16="http://schemas.microsoft.com/office/drawing/2014/main" id="{2D87F5F8-F5BE-A587-FB2E-86A27BEDECC5}"/>
              </a:ext>
            </a:extLst>
          </p:cNvPr>
          <p:cNvSpPr/>
          <p:nvPr/>
        </p:nvSpPr>
        <p:spPr>
          <a:xfrm>
            <a:off x="822960" y="3392424"/>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4" name="Text 12">
            <a:extLst>
              <a:ext uri="{FF2B5EF4-FFF2-40B4-BE49-F238E27FC236}">
                <a16:creationId xmlns:a16="http://schemas.microsoft.com/office/drawing/2014/main" id="{0B1A7200-435F-958A-0521-FAA4D44C48CD}"/>
              </a:ext>
            </a:extLst>
          </p:cNvPr>
          <p:cNvSpPr/>
          <p:nvPr/>
        </p:nvSpPr>
        <p:spPr>
          <a:xfrm>
            <a:off x="822960" y="3721608"/>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5" name="Text 13">
            <a:extLst>
              <a:ext uri="{FF2B5EF4-FFF2-40B4-BE49-F238E27FC236}">
                <a16:creationId xmlns:a16="http://schemas.microsoft.com/office/drawing/2014/main" id="{A4EF1A00-8BB6-7BD3-50AF-D76917AB9321}"/>
              </a:ext>
            </a:extLst>
          </p:cNvPr>
          <p:cNvSpPr/>
          <p:nvPr/>
        </p:nvSpPr>
        <p:spPr>
          <a:xfrm>
            <a:off x="822960" y="4142232"/>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6" name="Text 14">
            <a:extLst>
              <a:ext uri="{FF2B5EF4-FFF2-40B4-BE49-F238E27FC236}">
                <a16:creationId xmlns:a16="http://schemas.microsoft.com/office/drawing/2014/main" id="{F9AA7644-1840-D05F-67ED-7B1B9442D243}"/>
              </a:ext>
            </a:extLst>
          </p:cNvPr>
          <p:cNvSpPr/>
          <p:nvPr/>
        </p:nvSpPr>
        <p:spPr>
          <a:xfrm>
            <a:off x="822960" y="4471416"/>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7" name="Text 15">
            <a:extLst>
              <a:ext uri="{FF2B5EF4-FFF2-40B4-BE49-F238E27FC236}">
                <a16:creationId xmlns:a16="http://schemas.microsoft.com/office/drawing/2014/main" id="{5A01642B-BCBF-5D5A-1781-3A1691647C68}"/>
              </a:ext>
            </a:extLst>
          </p:cNvPr>
          <p:cNvSpPr/>
          <p:nvPr/>
        </p:nvSpPr>
        <p:spPr>
          <a:xfrm>
            <a:off x="822960" y="4892040"/>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8" name="Text 16">
            <a:extLst>
              <a:ext uri="{FF2B5EF4-FFF2-40B4-BE49-F238E27FC236}">
                <a16:creationId xmlns:a16="http://schemas.microsoft.com/office/drawing/2014/main" id="{612E6642-96CF-3378-6F53-4BE64FED3417}"/>
              </a:ext>
            </a:extLst>
          </p:cNvPr>
          <p:cNvSpPr/>
          <p:nvPr/>
        </p:nvSpPr>
        <p:spPr>
          <a:xfrm>
            <a:off x="822960" y="5221224"/>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20" name="Text 2">
            <a:extLst>
              <a:ext uri="{FF2B5EF4-FFF2-40B4-BE49-F238E27FC236}">
                <a16:creationId xmlns:a16="http://schemas.microsoft.com/office/drawing/2014/main" id="{BA645A49-DC5B-33BD-262B-1444E95FD050}"/>
              </a:ext>
            </a:extLst>
          </p:cNvPr>
          <p:cNvSpPr/>
          <p:nvPr/>
        </p:nvSpPr>
        <p:spPr>
          <a:xfrm>
            <a:off x="640080" y="630936"/>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a:ea typeface="Aptos" pitchFamily="34" charset="-122"/>
                <a:cs typeface="Aptos" pitchFamily="34" charset="-120"/>
              </a:rPr>
              <a:t>Attendance</a:t>
            </a:r>
            <a:endParaRPr lang="en-US" sz="3100" dirty="0">
              <a:latin typeface="Aptos"/>
            </a:endParaRPr>
          </a:p>
        </p:txBody>
      </p:sp>
    </p:spTree>
    <p:extLst>
      <p:ext uri="{BB962C8B-B14F-4D97-AF65-F5344CB8AC3E}">
        <p14:creationId xmlns:p14="http://schemas.microsoft.com/office/powerpoint/2010/main" val="283718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a:extLst>
            <a:ext uri="{FF2B5EF4-FFF2-40B4-BE49-F238E27FC236}">
              <a16:creationId xmlns:a16="http://schemas.microsoft.com/office/drawing/2014/main" id="{836D4AC1-B63B-4EB7-E7FF-2B830F1DB7B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29DDB9D-A1E9-4B85-1ABF-D78120F93E46}"/>
              </a:ext>
            </a:extLst>
          </p:cNvPr>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a:extLst>
              <a:ext uri="{FF2B5EF4-FFF2-40B4-BE49-F238E27FC236}">
                <a16:creationId xmlns:a16="http://schemas.microsoft.com/office/drawing/2014/main" id="{BC779ED2-0C89-3DCA-1F42-C197833BDDA3}"/>
              </a:ext>
            </a:extLst>
          </p:cNvPr>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a:extLst>
              <a:ext uri="{FF2B5EF4-FFF2-40B4-BE49-F238E27FC236}">
                <a16:creationId xmlns:a16="http://schemas.microsoft.com/office/drawing/2014/main" id="{633B3565-DD54-407E-CEF3-9DA239B03502}"/>
              </a:ext>
            </a:extLst>
          </p:cNvPr>
          <p:cNvSpPr/>
          <p:nvPr/>
        </p:nvSpPr>
        <p:spPr>
          <a:xfrm>
            <a:off x="594360" y="758952"/>
            <a:ext cx="10972800" cy="640080"/>
          </a:xfrm>
          <a:prstGeom prst="rect">
            <a:avLst/>
          </a:prstGeom>
          <a:noFill/>
          <a:ln/>
        </p:spPr>
        <p:txBody>
          <a:bodyPr wrap="square" lIns="0" tIns="0" rIns="0" bIns="0" rtlCol="0" anchor="ctr">
            <a:normAutofit/>
          </a:bodyPr>
          <a:lstStyle/>
          <a:p>
            <a:pPr marL="0" indent="0">
              <a:buNone/>
            </a:pPr>
            <a:endParaRPr lang="en-US" sz="3100" dirty="0"/>
          </a:p>
        </p:txBody>
      </p:sp>
      <p:sp>
        <p:nvSpPr>
          <p:cNvPr id="5" name="Text 3">
            <a:extLst>
              <a:ext uri="{FF2B5EF4-FFF2-40B4-BE49-F238E27FC236}">
                <a16:creationId xmlns:a16="http://schemas.microsoft.com/office/drawing/2014/main" id="{A7DB0845-8F4E-3A44-3F72-4C30D2E74B26}"/>
              </a:ext>
            </a:extLst>
          </p:cNvPr>
          <p:cNvSpPr/>
          <p:nvPr/>
        </p:nvSpPr>
        <p:spPr>
          <a:xfrm>
            <a:off x="612648" y="1417320"/>
            <a:ext cx="10972800" cy="530352"/>
          </a:xfrm>
          <a:prstGeom prst="rect">
            <a:avLst/>
          </a:prstGeom>
          <a:noFill/>
          <a:ln/>
        </p:spPr>
        <p:txBody>
          <a:bodyPr wrap="square" lIns="0" tIns="0" rIns="0" bIns="0" rtlCol="0" anchor="ctr">
            <a:normAutofit/>
          </a:bodyPr>
          <a:lstStyle/>
          <a:p>
            <a:pPr marL="0" indent="0">
              <a:buNone/>
            </a:pPr>
            <a:endParaRPr lang="en-US" sz="1500" dirty="0"/>
          </a:p>
        </p:txBody>
      </p:sp>
      <p:sp>
        <p:nvSpPr>
          <p:cNvPr id="6" name="Shape 4">
            <a:extLst>
              <a:ext uri="{FF2B5EF4-FFF2-40B4-BE49-F238E27FC236}">
                <a16:creationId xmlns:a16="http://schemas.microsoft.com/office/drawing/2014/main" id="{A97A23E0-4538-1AC8-F419-1BAB74FF4FF0}"/>
              </a:ext>
            </a:extLst>
          </p:cNvPr>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a:extLst>
              <a:ext uri="{FF2B5EF4-FFF2-40B4-BE49-F238E27FC236}">
                <a16:creationId xmlns:a16="http://schemas.microsoft.com/office/drawing/2014/main" id="{5703342A-F244-7A7A-6DB5-3C90B81F8800}"/>
              </a:ext>
            </a:extLst>
          </p:cNvPr>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a:extLst>
              <a:ext uri="{FF2B5EF4-FFF2-40B4-BE49-F238E27FC236}">
                <a16:creationId xmlns:a16="http://schemas.microsoft.com/office/drawing/2014/main" id="{7B662390-44F2-348E-EF3C-D9A24092FD19}"/>
              </a:ext>
            </a:extLst>
          </p:cNvPr>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21</a:t>
            </a:r>
            <a:endParaRPr lang="en-US" sz="900" dirty="0"/>
          </a:p>
        </p:txBody>
      </p:sp>
      <p:sp>
        <p:nvSpPr>
          <p:cNvPr id="9" name="Text 7">
            <a:extLst>
              <a:ext uri="{FF2B5EF4-FFF2-40B4-BE49-F238E27FC236}">
                <a16:creationId xmlns:a16="http://schemas.microsoft.com/office/drawing/2014/main" id="{09C06016-11E2-04E2-F164-7757890F1472}"/>
              </a:ext>
            </a:extLst>
          </p:cNvPr>
          <p:cNvSpPr/>
          <p:nvPr/>
        </p:nvSpPr>
        <p:spPr>
          <a:xfrm>
            <a:off x="822960" y="1892808"/>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0" name="Text 8">
            <a:extLst>
              <a:ext uri="{FF2B5EF4-FFF2-40B4-BE49-F238E27FC236}">
                <a16:creationId xmlns:a16="http://schemas.microsoft.com/office/drawing/2014/main" id="{B0A21D97-1E53-53ED-1426-937D33627C91}"/>
              </a:ext>
            </a:extLst>
          </p:cNvPr>
          <p:cNvSpPr/>
          <p:nvPr/>
        </p:nvSpPr>
        <p:spPr>
          <a:xfrm>
            <a:off x="822960" y="2221992"/>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1" name="Text 9">
            <a:extLst>
              <a:ext uri="{FF2B5EF4-FFF2-40B4-BE49-F238E27FC236}">
                <a16:creationId xmlns:a16="http://schemas.microsoft.com/office/drawing/2014/main" id="{9BA8AAD6-838E-58EA-ACC4-99A9795A392C}"/>
              </a:ext>
            </a:extLst>
          </p:cNvPr>
          <p:cNvSpPr/>
          <p:nvPr/>
        </p:nvSpPr>
        <p:spPr>
          <a:xfrm>
            <a:off x="822960" y="2642616"/>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2" name="Text 10">
            <a:extLst>
              <a:ext uri="{FF2B5EF4-FFF2-40B4-BE49-F238E27FC236}">
                <a16:creationId xmlns:a16="http://schemas.microsoft.com/office/drawing/2014/main" id="{E503BDF1-8978-7D88-5E2E-64E9AA877338}"/>
              </a:ext>
            </a:extLst>
          </p:cNvPr>
          <p:cNvSpPr/>
          <p:nvPr/>
        </p:nvSpPr>
        <p:spPr>
          <a:xfrm>
            <a:off x="822960" y="2971800"/>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3" name="Text 11">
            <a:extLst>
              <a:ext uri="{FF2B5EF4-FFF2-40B4-BE49-F238E27FC236}">
                <a16:creationId xmlns:a16="http://schemas.microsoft.com/office/drawing/2014/main" id="{8E956181-3580-18EF-563C-700D5500DF91}"/>
              </a:ext>
            </a:extLst>
          </p:cNvPr>
          <p:cNvSpPr/>
          <p:nvPr/>
        </p:nvSpPr>
        <p:spPr>
          <a:xfrm>
            <a:off x="640080" y="2816352"/>
            <a:ext cx="10058400" cy="310896"/>
          </a:xfrm>
          <a:prstGeom prst="rect">
            <a:avLst/>
          </a:prstGeom>
          <a:noFill/>
          <a:ln/>
        </p:spPr>
        <p:txBody>
          <a:bodyPr wrap="square" lIns="0" tIns="0" rIns="0" bIns="0" rtlCol="0" anchor="ctr">
            <a:noAutofit/>
          </a:bodyPr>
          <a:lstStyle/>
          <a:p>
            <a:pPr>
              <a:lnSpc>
                <a:spcPct val="200000"/>
              </a:lnSpc>
            </a:pPr>
            <a:r>
              <a:rPr lang="en-US" sz="1900" dirty="0">
                <a:latin typeface="Aptos" panose="020B0004020202020204" pitchFamily="34" charset="0"/>
              </a:rPr>
              <a:t>Students without any documentation accompanying tardies or absences or who exceed four (4) parent notes each semester are considered truant and will be referred to the KISD Truancy Tribunal which includes:</a:t>
            </a:r>
          </a:p>
          <a:p>
            <a:pPr marL="342900" indent="-342900">
              <a:lnSpc>
                <a:spcPct val="200000"/>
              </a:lnSpc>
              <a:buFont typeface="Arial" panose="020B0604020202020204" pitchFamily="34" charset="0"/>
              <a:buChar char="•"/>
            </a:pPr>
            <a:r>
              <a:rPr lang="en-US" sz="1900" dirty="0">
                <a:latin typeface="Aptos" panose="020B0004020202020204" pitchFamily="34" charset="0"/>
              </a:rPr>
              <a:t> Court dates </a:t>
            </a:r>
          </a:p>
          <a:p>
            <a:pPr marL="342900" indent="-342900">
              <a:lnSpc>
                <a:spcPct val="200000"/>
              </a:lnSpc>
              <a:buFont typeface="Arial" panose="020B0604020202020204" pitchFamily="34" charset="0"/>
              <a:buChar char="•"/>
            </a:pPr>
            <a:r>
              <a:rPr lang="en-US" sz="1900" dirty="0">
                <a:latin typeface="Aptos" panose="020B0004020202020204" pitchFamily="34" charset="0"/>
              </a:rPr>
              <a:t>Daily sign in sheet at campus front office and with each teacher </a:t>
            </a:r>
          </a:p>
          <a:p>
            <a:pPr marL="342900" indent="-342900">
              <a:lnSpc>
                <a:spcPct val="200000"/>
              </a:lnSpc>
              <a:buFont typeface="Arial" panose="020B0604020202020204" pitchFamily="34" charset="0"/>
              <a:buChar char="•"/>
            </a:pPr>
            <a:r>
              <a:rPr lang="en-US" sz="1900" dirty="0">
                <a:latin typeface="Aptos" panose="020B0004020202020204" pitchFamily="34" charset="0"/>
              </a:rPr>
              <a:t>Considerations by the Truancy </a:t>
            </a:r>
            <a:r>
              <a:rPr lang="en-US" sz="1900" dirty="0" err="1">
                <a:latin typeface="Aptos" panose="020B0004020202020204" pitchFamily="34" charset="0"/>
              </a:rPr>
              <a:t>Majestrate</a:t>
            </a:r>
            <a:r>
              <a:rPr lang="en-US" sz="1900" dirty="0">
                <a:latin typeface="Aptos" panose="020B0004020202020204" pitchFamily="34" charset="0"/>
              </a:rPr>
              <a:t> </a:t>
            </a:r>
          </a:p>
        </p:txBody>
      </p:sp>
      <p:sp>
        <p:nvSpPr>
          <p:cNvPr id="14" name="Text 12">
            <a:extLst>
              <a:ext uri="{FF2B5EF4-FFF2-40B4-BE49-F238E27FC236}">
                <a16:creationId xmlns:a16="http://schemas.microsoft.com/office/drawing/2014/main" id="{B01A7B03-6567-2387-8339-F4D0C9D07F85}"/>
              </a:ext>
            </a:extLst>
          </p:cNvPr>
          <p:cNvSpPr/>
          <p:nvPr/>
        </p:nvSpPr>
        <p:spPr>
          <a:xfrm>
            <a:off x="822960" y="3721608"/>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5" name="Text 13">
            <a:extLst>
              <a:ext uri="{FF2B5EF4-FFF2-40B4-BE49-F238E27FC236}">
                <a16:creationId xmlns:a16="http://schemas.microsoft.com/office/drawing/2014/main" id="{7D0D359B-BC1E-83A6-CE92-9748FCDB377F}"/>
              </a:ext>
            </a:extLst>
          </p:cNvPr>
          <p:cNvSpPr/>
          <p:nvPr/>
        </p:nvSpPr>
        <p:spPr>
          <a:xfrm>
            <a:off x="822960" y="4142232"/>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6" name="Text 14">
            <a:extLst>
              <a:ext uri="{FF2B5EF4-FFF2-40B4-BE49-F238E27FC236}">
                <a16:creationId xmlns:a16="http://schemas.microsoft.com/office/drawing/2014/main" id="{3DDF264A-ED2B-594A-B060-15915D761F05}"/>
              </a:ext>
            </a:extLst>
          </p:cNvPr>
          <p:cNvSpPr/>
          <p:nvPr/>
        </p:nvSpPr>
        <p:spPr>
          <a:xfrm>
            <a:off x="822960" y="4471416"/>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7" name="Text 15">
            <a:extLst>
              <a:ext uri="{FF2B5EF4-FFF2-40B4-BE49-F238E27FC236}">
                <a16:creationId xmlns:a16="http://schemas.microsoft.com/office/drawing/2014/main" id="{94F69A89-8166-3686-9C76-78F602AF91BE}"/>
              </a:ext>
            </a:extLst>
          </p:cNvPr>
          <p:cNvSpPr/>
          <p:nvPr/>
        </p:nvSpPr>
        <p:spPr>
          <a:xfrm>
            <a:off x="822960" y="4892040"/>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8" name="Text 16">
            <a:extLst>
              <a:ext uri="{FF2B5EF4-FFF2-40B4-BE49-F238E27FC236}">
                <a16:creationId xmlns:a16="http://schemas.microsoft.com/office/drawing/2014/main" id="{9E24172D-1E13-0163-7216-41B67183D60C}"/>
              </a:ext>
            </a:extLst>
          </p:cNvPr>
          <p:cNvSpPr/>
          <p:nvPr/>
        </p:nvSpPr>
        <p:spPr>
          <a:xfrm>
            <a:off x="822960" y="5221224"/>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20" name="Text 2">
            <a:extLst>
              <a:ext uri="{FF2B5EF4-FFF2-40B4-BE49-F238E27FC236}">
                <a16:creationId xmlns:a16="http://schemas.microsoft.com/office/drawing/2014/main" id="{5A1CD433-629E-CF4B-5385-986CAC85FE87}"/>
              </a:ext>
            </a:extLst>
          </p:cNvPr>
          <p:cNvSpPr/>
          <p:nvPr/>
        </p:nvSpPr>
        <p:spPr>
          <a:xfrm>
            <a:off x="640080" y="630936"/>
            <a:ext cx="10972800" cy="640080"/>
          </a:xfrm>
          <a:prstGeom prst="rect">
            <a:avLst/>
          </a:prstGeom>
          <a:noFill/>
          <a:ln/>
        </p:spPr>
        <p:txBody>
          <a:bodyPr wrap="square" lIns="0" tIns="0" rIns="0" bIns="0" rtlCol="0" anchor="ctr">
            <a:normAutofit/>
          </a:bodyPr>
          <a:lstStyle/>
          <a:p>
            <a:pPr marL="0" indent="0">
              <a:buNone/>
            </a:pPr>
            <a:r>
              <a:rPr lang="en-US" sz="3100" b="1" dirty="0">
                <a:solidFill>
                  <a:srgbClr val="132640"/>
                </a:solidFill>
                <a:latin typeface="Aptos"/>
                <a:ea typeface="Aptos" pitchFamily="34" charset="-122"/>
                <a:cs typeface="Aptos" pitchFamily="34" charset="-120"/>
              </a:rPr>
              <a:t>Truancy</a:t>
            </a:r>
            <a:endParaRPr lang="en-US" sz="3100" dirty="0">
              <a:latin typeface="Aptos"/>
            </a:endParaRPr>
          </a:p>
        </p:txBody>
      </p:sp>
    </p:spTree>
    <p:extLst>
      <p:ext uri="{BB962C8B-B14F-4D97-AF65-F5344CB8AC3E}">
        <p14:creationId xmlns:p14="http://schemas.microsoft.com/office/powerpoint/2010/main" val="1003096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a:extLst>
            <a:ext uri="{FF2B5EF4-FFF2-40B4-BE49-F238E27FC236}">
              <a16:creationId xmlns:a16="http://schemas.microsoft.com/office/drawing/2014/main" id="{A1D830E6-8F66-87F5-6098-1B23DA86633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5DF5324-F2E8-EC0C-3EC2-925669D09558}"/>
              </a:ext>
            </a:extLst>
          </p:cNvPr>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a:extLst>
              <a:ext uri="{FF2B5EF4-FFF2-40B4-BE49-F238E27FC236}">
                <a16:creationId xmlns:a16="http://schemas.microsoft.com/office/drawing/2014/main" id="{4F0AF00A-5D7D-3CBF-B9B1-F843DB05E397}"/>
              </a:ext>
            </a:extLst>
          </p:cNvPr>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a:extLst>
              <a:ext uri="{FF2B5EF4-FFF2-40B4-BE49-F238E27FC236}">
                <a16:creationId xmlns:a16="http://schemas.microsoft.com/office/drawing/2014/main" id="{C7641AEC-A2D6-EBAE-9039-4A8B3B373236}"/>
              </a:ext>
            </a:extLst>
          </p:cNvPr>
          <p:cNvSpPr/>
          <p:nvPr/>
        </p:nvSpPr>
        <p:spPr>
          <a:xfrm>
            <a:off x="574314" y="533869"/>
            <a:ext cx="10972800" cy="640080"/>
          </a:xfrm>
          <a:prstGeom prst="rect">
            <a:avLst/>
          </a:prstGeom>
          <a:noFill/>
          <a:ln/>
        </p:spPr>
        <p:txBody>
          <a:bodyPr wrap="square" lIns="0" tIns="0" rIns="0" bIns="0" rtlCol="0" anchor="ctr">
            <a:normAutofit/>
          </a:bodyPr>
          <a:lstStyle/>
          <a:p>
            <a:pPr marL="0" indent="0">
              <a:buNone/>
            </a:pPr>
            <a:endParaRPr lang="en-US" sz="3100" dirty="0"/>
          </a:p>
        </p:txBody>
      </p:sp>
      <p:sp>
        <p:nvSpPr>
          <p:cNvPr id="5" name="Text 3">
            <a:extLst>
              <a:ext uri="{FF2B5EF4-FFF2-40B4-BE49-F238E27FC236}">
                <a16:creationId xmlns:a16="http://schemas.microsoft.com/office/drawing/2014/main" id="{3196BFEE-BEE4-1819-0B94-695A9E62A90F}"/>
              </a:ext>
            </a:extLst>
          </p:cNvPr>
          <p:cNvSpPr/>
          <p:nvPr/>
        </p:nvSpPr>
        <p:spPr>
          <a:xfrm>
            <a:off x="612648" y="1417320"/>
            <a:ext cx="10972800" cy="530352"/>
          </a:xfrm>
          <a:prstGeom prst="rect">
            <a:avLst/>
          </a:prstGeom>
          <a:noFill/>
          <a:ln/>
        </p:spPr>
        <p:txBody>
          <a:bodyPr wrap="square" lIns="0" tIns="0" rIns="0" bIns="0" rtlCol="0" anchor="ctr">
            <a:normAutofit/>
          </a:bodyPr>
          <a:lstStyle/>
          <a:p>
            <a:pPr marL="0" indent="0">
              <a:buNone/>
            </a:pPr>
            <a:endParaRPr lang="en-US" sz="1500" dirty="0"/>
          </a:p>
        </p:txBody>
      </p:sp>
      <p:sp>
        <p:nvSpPr>
          <p:cNvPr id="6" name="Shape 4">
            <a:extLst>
              <a:ext uri="{FF2B5EF4-FFF2-40B4-BE49-F238E27FC236}">
                <a16:creationId xmlns:a16="http://schemas.microsoft.com/office/drawing/2014/main" id="{85C37F1F-0085-5FC2-718B-6D91D4F63150}"/>
              </a:ext>
            </a:extLst>
          </p:cNvPr>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a:extLst>
              <a:ext uri="{FF2B5EF4-FFF2-40B4-BE49-F238E27FC236}">
                <a16:creationId xmlns:a16="http://schemas.microsoft.com/office/drawing/2014/main" id="{0354A746-CE94-7F93-1332-6F0A3022D8FA}"/>
              </a:ext>
            </a:extLst>
          </p:cNvPr>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a:extLst>
              <a:ext uri="{FF2B5EF4-FFF2-40B4-BE49-F238E27FC236}">
                <a16:creationId xmlns:a16="http://schemas.microsoft.com/office/drawing/2014/main" id="{34063EEA-BCA4-BF62-E66E-AA5C0A342B5D}"/>
              </a:ext>
            </a:extLst>
          </p:cNvPr>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22</a:t>
            </a:r>
            <a:endParaRPr lang="en-US" sz="900" dirty="0"/>
          </a:p>
        </p:txBody>
      </p:sp>
      <p:sp>
        <p:nvSpPr>
          <p:cNvPr id="9" name="Text 7">
            <a:extLst>
              <a:ext uri="{FF2B5EF4-FFF2-40B4-BE49-F238E27FC236}">
                <a16:creationId xmlns:a16="http://schemas.microsoft.com/office/drawing/2014/main" id="{79CFFD6A-0CA9-A4D4-51D6-46834F643EEA}"/>
              </a:ext>
            </a:extLst>
          </p:cNvPr>
          <p:cNvSpPr/>
          <p:nvPr/>
        </p:nvSpPr>
        <p:spPr>
          <a:xfrm>
            <a:off x="822960" y="1892808"/>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0" name="Text 8">
            <a:extLst>
              <a:ext uri="{FF2B5EF4-FFF2-40B4-BE49-F238E27FC236}">
                <a16:creationId xmlns:a16="http://schemas.microsoft.com/office/drawing/2014/main" id="{07E26D8C-3E30-13DB-F6A5-96C24D8F6FBD}"/>
              </a:ext>
            </a:extLst>
          </p:cNvPr>
          <p:cNvSpPr/>
          <p:nvPr/>
        </p:nvSpPr>
        <p:spPr>
          <a:xfrm>
            <a:off x="822960" y="2221992"/>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1" name="Text 9">
            <a:extLst>
              <a:ext uri="{FF2B5EF4-FFF2-40B4-BE49-F238E27FC236}">
                <a16:creationId xmlns:a16="http://schemas.microsoft.com/office/drawing/2014/main" id="{EF82989C-B547-3356-49F3-25AD6AD285AE}"/>
              </a:ext>
            </a:extLst>
          </p:cNvPr>
          <p:cNvSpPr/>
          <p:nvPr/>
        </p:nvSpPr>
        <p:spPr>
          <a:xfrm>
            <a:off x="822960" y="2642616"/>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2" name="Text 10">
            <a:extLst>
              <a:ext uri="{FF2B5EF4-FFF2-40B4-BE49-F238E27FC236}">
                <a16:creationId xmlns:a16="http://schemas.microsoft.com/office/drawing/2014/main" id="{1886333A-B5DA-6A23-F616-79A7FAF359C2}"/>
              </a:ext>
            </a:extLst>
          </p:cNvPr>
          <p:cNvSpPr/>
          <p:nvPr/>
        </p:nvSpPr>
        <p:spPr>
          <a:xfrm>
            <a:off x="594360" y="3095709"/>
            <a:ext cx="10607040" cy="292608"/>
          </a:xfrm>
          <a:prstGeom prst="rect">
            <a:avLst/>
          </a:prstGeom>
          <a:noFill/>
          <a:ln/>
        </p:spPr>
        <p:txBody>
          <a:bodyPr wrap="square" lIns="0" tIns="0" rIns="0" bIns="0" rtlCol="0" anchor="ctr">
            <a:noAutofit/>
          </a:bodyPr>
          <a:lstStyle/>
          <a:p>
            <a:pPr>
              <a:lnSpc>
                <a:spcPct val="150000"/>
              </a:lnSpc>
            </a:pPr>
            <a:endParaRPr lang="en-US" sz="1900" dirty="0">
              <a:latin typeface="Aptos" panose="020B0004020202020204" pitchFamily="34" charset="0"/>
            </a:endParaRPr>
          </a:p>
          <a:p>
            <a:r>
              <a:rPr lang="en-US" sz="1900" dirty="0">
                <a:latin typeface="Aptos" panose="020B0004020202020204" pitchFamily="34" charset="0"/>
              </a:rPr>
              <a:t>High school students must: </a:t>
            </a:r>
          </a:p>
          <a:p>
            <a:endParaRPr lang="en-US" sz="1900" dirty="0">
              <a:latin typeface="Aptos" panose="020B0004020202020204" pitchFamily="34" charset="0"/>
            </a:endParaRPr>
          </a:p>
          <a:p>
            <a:pPr marL="342900" indent="-342900">
              <a:buFont typeface="Arial" panose="020B0604020202020204" pitchFamily="34" charset="0"/>
              <a:buChar char="•"/>
            </a:pPr>
            <a:r>
              <a:rPr lang="en-US" sz="1900" dirty="0">
                <a:latin typeface="Aptos" panose="020B0004020202020204" pitchFamily="34" charset="0"/>
              </a:rPr>
              <a:t>Have an 85 average in the course </a:t>
            </a:r>
          </a:p>
          <a:p>
            <a:pPr marL="342900" indent="-342900">
              <a:buFont typeface="Arial" panose="020B0604020202020204" pitchFamily="34" charset="0"/>
              <a:buChar char="•"/>
            </a:pPr>
            <a:r>
              <a:rPr lang="en-US" sz="1900" dirty="0">
                <a:latin typeface="Aptos" panose="020B0004020202020204" pitchFamily="34" charset="0"/>
              </a:rPr>
              <a:t>Have no ISS, OSS, DAEP, or JJAEP assigned days </a:t>
            </a:r>
          </a:p>
          <a:p>
            <a:pPr marL="342900" indent="-342900">
              <a:buFont typeface="Arial" panose="020B0604020202020204" pitchFamily="34" charset="0"/>
              <a:buChar char="•"/>
            </a:pPr>
            <a:r>
              <a:rPr lang="en-US" sz="1900" dirty="0">
                <a:latin typeface="Aptos" panose="020B0004020202020204" pitchFamily="34" charset="0"/>
              </a:rPr>
              <a:t>Be present during the exam class period-even if exempt-or they will receive a 0 for the exam </a:t>
            </a:r>
          </a:p>
          <a:p>
            <a:pPr marL="342900" indent="-342900">
              <a:buFont typeface="Arial" panose="020B0604020202020204" pitchFamily="34" charset="0"/>
              <a:buChar char="•"/>
            </a:pPr>
            <a:r>
              <a:rPr lang="en-US" sz="1900" dirty="0">
                <a:latin typeface="Aptos" panose="020B0004020202020204" pitchFamily="34" charset="0"/>
              </a:rPr>
              <a:t>Be present for the full day of school during exam week unless the absence is excused </a:t>
            </a:r>
          </a:p>
          <a:p>
            <a:pPr marL="342900" indent="-342900">
              <a:buFont typeface="Arial" panose="020B0604020202020204" pitchFamily="34" charset="0"/>
              <a:buChar char="•"/>
            </a:pPr>
            <a:r>
              <a:rPr lang="en-US" sz="1900" dirty="0">
                <a:latin typeface="Aptos" panose="020B0004020202020204" pitchFamily="34" charset="0"/>
              </a:rPr>
              <a:t>Have no more than 3 unexcused absences in 2nd-7th periods </a:t>
            </a:r>
          </a:p>
          <a:p>
            <a:pPr marL="342900" indent="-342900">
              <a:buFont typeface="Arial" panose="020B0604020202020204" pitchFamily="34" charset="0"/>
              <a:buChar char="•"/>
            </a:pPr>
            <a:r>
              <a:rPr lang="en-US" sz="1900" dirty="0">
                <a:latin typeface="Aptos" panose="020B0004020202020204" pitchFamily="34" charset="0"/>
              </a:rPr>
              <a:t>Have no more than 4 unexcused absences in 1st &amp; 8th periods </a:t>
            </a:r>
          </a:p>
          <a:p>
            <a:endParaRPr lang="en-US" sz="1900" dirty="0">
              <a:latin typeface="Aptos" panose="020B0004020202020204" pitchFamily="34" charset="0"/>
            </a:endParaRPr>
          </a:p>
          <a:p>
            <a:r>
              <a:rPr lang="en-US" sz="1900" dirty="0">
                <a:latin typeface="Aptos" panose="020B0004020202020204" pitchFamily="34" charset="0"/>
              </a:rPr>
              <a:t>KISD Unexcused absences include: </a:t>
            </a:r>
          </a:p>
          <a:p>
            <a:pPr marL="342900" indent="-342900">
              <a:buFont typeface="Arial" panose="020B0604020202020204" pitchFamily="34" charset="0"/>
              <a:buChar char="•"/>
            </a:pPr>
            <a:r>
              <a:rPr lang="en-US" sz="1900" dirty="0">
                <a:latin typeface="Aptos" panose="020B0004020202020204" pitchFamily="34" charset="0"/>
              </a:rPr>
              <a:t>ABS (absence) </a:t>
            </a:r>
          </a:p>
          <a:p>
            <a:pPr marL="342900" indent="-342900">
              <a:buFont typeface="Arial" panose="020B0604020202020204" pitchFamily="34" charset="0"/>
              <a:buChar char="•"/>
            </a:pPr>
            <a:r>
              <a:rPr lang="en-US" sz="1900" dirty="0">
                <a:latin typeface="Aptos" panose="020B0004020202020204" pitchFamily="34" charset="0"/>
              </a:rPr>
              <a:t>PRN (parent note) </a:t>
            </a:r>
          </a:p>
          <a:p>
            <a:pPr marL="342900" indent="-342900">
              <a:buFont typeface="Arial" panose="020B0604020202020204" pitchFamily="34" charset="0"/>
              <a:buChar char="•"/>
            </a:pPr>
            <a:r>
              <a:rPr lang="en-US" sz="1900" dirty="0">
                <a:latin typeface="Aptos" panose="020B0004020202020204" pitchFamily="34" charset="0"/>
              </a:rPr>
              <a:t>TRU (truant)</a:t>
            </a:r>
          </a:p>
        </p:txBody>
      </p:sp>
      <p:sp>
        <p:nvSpPr>
          <p:cNvPr id="13" name="Text 11">
            <a:extLst>
              <a:ext uri="{FF2B5EF4-FFF2-40B4-BE49-F238E27FC236}">
                <a16:creationId xmlns:a16="http://schemas.microsoft.com/office/drawing/2014/main" id="{A4D1410B-2560-1696-B749-326056480F84}"/>
              </a:ext>
            </a:extLst>
          </p:cNvPr>
          <p:cNvSpPr/>
          <p:nvPr/>
        </p:nvSpPr>
        <p:spPr>
          <a:xfrm>
            <a:off x="822960" y="3392424"/>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4" name="Text 12">
            <a:extLst>
              <a:ext uri="{FF2B5EF4-FFF2-40B4-BE49-F238E27FC236}">
                <a16:creationId xmlns:a16="http://schemas.microsoft.com/office/drawing/2014/main" id="{803B1FF5-F64E-8FD4-F6A9-787B51026F96}"/>
              </a:ext>
            </a:extLst>
          </p:cNvPr>
          <p:cNvSpPr/>
          <p:nvPr/>
        </p:nvSpPr>
        <p:spPr>
          <a:xfrm>
            <a:off x="822960" y="3721608"/>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5" name="Text 13">
            <a:extLst>
              <a:ext uri="{FF2B5EF4-FFF2-40B4-BE49-F238E27FC236}">
                <a16:creationId xmlns:a16="http://schemas.microsoft.com/office/drawing/2014/main" id="{1B2C09BA-A6E4-0F8F-E2D6-CCFE8F9DF3E2}"/>
              </a:ext>
            </a:extLst>
          </p:cNvPr>
          <p:cNvSpPr/>
          <p:nvPr/>
        </p:nvSpPr>
        <p:spPr>
          <a:xfrm>
            <a:off x="822960" y="4142232"/>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6" name="Text 14">
            <a:extLst>
              <a:ext uri="{FF2B5EF4-FFF2-40B4-BE49-F238E27FC236}">
                <a16:creationId xmlns:a16="http://schemas.microsoft.com/office/drawing/2014/main" id="{78E59E67-ED44-A576-C957-A020F66D6A78}"/>
              </a:ext>
            </a:extLst>
          </p:cNvPr>
          <p:cNvSpPr/>
          <p:nvPr/>
        </p:nvSpPr>
        <p:spPr>
          <a:xfrm>
            <a:off x="822960" y="4471416"/>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7" name="Text 15">
            <a:extLst>
              <a:ext uri="{FF2B5EF4-FFF2-40B4-BE49-F238E27FC236}">
                <a16:creationId xmlns:a16="http://schemas.microsoft.com/office/drawing/2014/main" id="{486241F5-BF97-0E18-2A37-504C40F1E097}"/>
              </a:ext>
            </a:extLst>
          </p:cNvPr>
          <p:cNvSpPr/>
          <p:nvPr/>
        </p:nvSpPr>
        <p:spPr>
          <a:xfrm>
            <a:off x="822960" y="4892040"/>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8" name="Text 16">
            <a:extLst>
              <a:ext uri="{FF2B5EF4-FFF2-40B4-BE49-F238E27FC236}">
                <a16:creationId xmlns:a16="http://schemas.microsoft.com/office/drawing/2014/main" id="{3865EA4C-2CE4-C823-76FD-8647C91C7B6E}"/>
              </a:ext>
            </a:extLst>
          </p:cNvPr>
          <p:cNvSpPr/>
          <p:nvPr/>
        </p:nvSpPr>
        <p:spPr>
          <a:xfrm>
            <a:off x="822960" y="5221224"/>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20" name="TextBox 19">
            <a:extLst>
              <a:ext uri="{FF2B5EF4-FFF2-40B4-BE49-F238E27FC236}">
                <a16:creationId xmlns:a16="http://schemas.microsoft.com/office/drawing/2014/main" id="{FFA7AEAB-41FA-ABE4-2BC2-5B212605E989}"/>
              </a:ext>
            </a:extLst>
          </p:cNvPr>
          <p:cNvSpPr txBox="1"/>
          <p:nvPr/>
        </p:nvSpPr>
        <p:spPr>
          <a:xfrm>
            <a:off x="574314" y="774781"/>
            <a:ext cx="6101860" cy="569387"/>
          </a:xfrm>
          <a:prstGeom prst="rect">
            <a:avLst/>
          </a:prstGeom>
          <a:noFill/>
        </p:spPr>
        <p:txBody>
          <a:bodyPr wrap="square">
            <a:spAutoFit/>
          </a:bodyPr>
          <a:lstStyle/>
          <a:p>
            <a:pPr marL="0" indent="0">
              <a:buNone/>
            </a:pPr>
            <a:r>
              <a:rPr lang="en-US" sz="3100" b="1" dirty="0">
                <a:solidFill>
                  <a:srgbClr val="132640"/>
                </a:solidFill>
                <a:latin typeface="Aptos"/>
                <a:ea typeface="Aptos" pitchFamily="34" charset="-122"/>
                <a:cs typeface="Aptos" pitchFamily="34" charset="-120"/>
              </a:rPr>
              <a:t>Final Exam Exemption Policy</a:t>
            </a:r>
            <a:endParaRPr lang="en-US" sz="3100" dirty="0">
              <a:latin typeface="Aptos"/>
            </a:endParaRPr>
          </a:p>
        </p:txBody>
      </p:sp>
    </p:spTree>
    <p:extLst>
      <p:ext uri="{BB962C8B-B14F-4D97-AF65-F5344CB8AC3E}">
        <p14:creationId xmlns:p14="http://schemas.microsoft.com/office/powerpoint/2010/main" val="1170521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8FB"/>
        </a:solidFill>
        <a:effectLst/>
      </p:bgPr>
    </p:bg>
    <p:spTree>
      <p:nvGrpSpPr>
        <p:cNvPr id="1" name="">
          <a:extLst>
            <a:ext uri="{FF2B5EF4-FFF2-40B4-BE49-F238E27FC236}">
              <a16:creationId xmlns:a16="http://schemas.microsoft.com/office/drawing/2014/main" id="{A5E035AD-FE19-9A52-78C3-D58FEEC1115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303CE5A-C807-7162-270B-2AC3C4366DE9}"/>
              </a:ext>
            </a:extLst>
          </p:cNvPr>
          <p:cNvSpPr/>
          <p:nvPr/>
        </p:nvSpPr>
        <p:spPr>
          <a:xfrm>
            <a:off x="0" y="0"/>
            <a:ext cx="12191695" cy="146304"/>
          </a:xfrm>
          <a:prstGeom prst="rect">
            <a:avLst/>
          </a:prstGeom>
          <a:solidFill>
            <a:srgbClr val="17A398"/>
          </a:solidFill>
          <a:ln w="12700">
            <a:solidFill>
              <a:srgbClr val="17A398"/>
            </a:solidFill>
            <a:prstDash val="solid"/>
          </a:ln>
        </p:spPr>
        <p:txBody>
          <a:bodyPr/>
          <a:lstStyle/>
          <a:p>
            <a:endParaRPr lang="en-US"/>
          </a:p>
        </p:txBody>
      </p:sp>
      <p:sp>
        <p:nvSpPr>
          <p:cNvPr id="3" name="Text 1">
            <a:extLst>
              <a:ext uri="{FF2B5EF4-FFF2-40B4-BE49-F238E27FC236}">
                <a16:creationId xmlns:a16="http://schemas.microsoft.com/office/drawing/2014/main" id="{8D5EEDC0-03D4-DB20-746E-DC8B0A424647}"/>
              </a:ext>
            </a:extLst>
          </p:cNvPr>
          <p:cNvSpPr/>
          <p:nvPr/>
        </p:nvSpPr>
        <p:spPr>
          <a:xfrm>
            <a:off x="594360" y="320040"/>
            <a:ext cx="10058400" cy="228600"/>
          </a:xfrm>
          <a:prstGeom prst="rect">
            <a:avLst/>
          </a:prstGeom>
          <a:noFill/>
          <a:ln/>
        </p:spPr>
        <p:txBody>
          <a:bodyPr wrap="square" lIns="0" tIns="0" rIns="0" bIns="0" rtlCol="0" anchor="ctr">
            <a:normAutofit/>
          </a:bodyPr>
          <a:lstStyle/>
          <a:p>
            <a:pPr marL="0" indent="0">
              <a:buNone/>
            </a:pPr>
            <a:r>
              <a:rPr lang="en-US" sz="1100" b="1" kern="0" spc="200" dirty="0">
                <a:solidFill>
                  <a:srgbClr val="245F91"/>
                </a:solidFill>
                <a:latin typeface="Aptos" pitchFamily="34" charset="0"/>
                <a:ea typeface="Aptos" pitchFamily="34" charset="-122"/>
                <a:cs typeface="Aptos" pitchFamily="34" charset="-120"/>
              </a:rPr>
              <a:t>HIGH SCHOOL 101</a:t>
            </a:r>
            <a:endParaRPr lang="en-US" sz="1100" dirty="0"/>
          </a:p>
        </p:txBody>
      </p:sp>
      <p:sp>
        <p:nvSpPr>
          <p:cNvPr id="4" name="Text 2">
            <a:extLst>
              <a:ext uri="{FF2B5EF4-FFF2-40B4-BE49-F238E27FC236}">
                <a16:creationId xmlns:a16="http://schemas.microsoft.com/office/drawing/2014/main" id="{B6ECA2E0-1A3B-84E9-8C2F-0B276D7D0DAB}"/>
              </a:ext>
            </a:extLst>
          </p:cNvPr>
          <p:cNvSpPr/>
          <p:nvPr/>
        </p:nvSpPr>
        <p:spPr>
          <a:xfrm>
            <a:off x="574314" y="533869"/>
            <a:ext cx="10972800" cy="640080"/>
          </a:xfrm>
          <a:prstGeom prst="rect">
            <a:avLst/>
          </a:prstGeom>
          <a:noFill/>
          <a:ln/>
        </p:spPr>
        <p:txBody>
          <a:bodyPr wrap="square" lIns="0" tIns="0" rIns="0" bIns="0" rtlCol="0" anchor="ctr">
            <a:normAutofit/>
          </a:bodyPr>
          <a:lstStyle/>
          <a:p>
            <a:pPr marL="0" indent="0">
              <a:buNone/>
            </a:pPr>
            <a:endParaRPr lang="en-US" sz="3100" dirty="0"/>
          </a:p>
        </p:txBody>
      </p:sp>
      <p:sp>
        <p:nvSpPr>
          <p:cNvPr id="5" name="Text 3">
            <a:extLst>
              <a:ext uri="{FF2B5EF4-FFF2-40B4-BE49-F238E27FC236}">
                <a16:creationId xmlns:a16="http://schemas.microsoft.com/office/drawing/2014/main" id="{3DB974E1-25B8-D31A-0417-809448D57E17}"/>
              </a:ext>
            </a:extLst>
          </p:cNvPr>
          <p:cNvSpPr/>
          <p:nvPr/>
        </p:nvSpPr>
        <p:spPr>
          <a:xfrm>
            <a:off x="612648" y="1417320"/>
            <a:ext cx="10972800" cy="530352"/>
          </a:xfrm>
          <a:prstGeom prst="rect">
            <a:avLst/>
          </a:prstGeom>
          <a:noFill/>
          <a:ln/>
        </p:spPr>
        <p:txBody>
          <a:bodyPr wrap="square" lIns="0" tIns="0" rIns="0" bIns="0" rtlCol="0" anchor="ctr">
            <a:normAutofit/>
          </a:bodyPr>
          <a:lstStyle/>
          <a:p>
            <a:pPr marL="0" indent="0">
              <a:buNone/>
            </a:pPr>
            <a:endParaRPr lang="en-US" sz="1500" dirty="0"/>
          </a:p>
        </p:txBody>
      </p:sp>
      <p:sp>
        <p:nvSpPr>
          <p:cNvPr id="6" name="Shape 4">
            <a:extLst>
              <a:ext uri="{FF2B5EF4-FFF2-40B4-BE49-F238E27FC236}">
                <a16:creationId xmlns:a16="http://schemas.microsoft.com/office/drawing/2014/main" id="{E288E92D-A2BD-3A83-457A-D8BF2EB99D54}"/>
              </a:ext>
            </a:extLst>
          </p:cNvPr>
          <p:cNvSpPr/>
          <p:nvPr/>
        </p:nvSpPr>
        <p:spPr>
          <a:xfrm>
            <a:off x="594360" y="6382512"/>
            <a:ext cx="10991088" cy="0"/>
          </a:xfrm>
          <a:prstGeom prst="line">
            <a:avLst/>
          </a:prstGeom>
          <a:noFill/>
          <a:ln w="12700">
            <a:solidFill>
              <a:srgbClr val="D9E3EC"/>
            </a:solidFill>
            <a:prstDash val="solid"/>
          </a:ln>
        </p:spPr>
        <p:txBody>
          <a:bodyPr/>
          <a:lstStyle/>
          <a:p>
            <a:endParaRPr lang="en-US"/>
          </a:p>
        </p:txBody>
      </p:sp>
      <p:sp>
        <p:nvSpPr>
          <p:cNvPr id="7" name="Text 5">
            <a:extLst>
              <a:ext uri="{FF2B5EF4-FFF2-40B4-BE49-F238E27FC236}">
                <a16:creationId xmlns:a16="http://schemas.microsoft.com/office/drawing/2014/main" id="{EF766AD5-82E1-F1BF-C35D-6B4C8ADF4359}"/>
              </a:ext>
            </a:extLst>
          </p:cNvPr>
          <p:cNvSpPr/>
          <p:nvPr/>
        </p:nvSpPr>
        <p:spPr>
          <a:xfrm>
            <a:off x="621792" y="6437376"/>
            <a:ext cx="10058400" cy="164592"/>
          </a:xfrm>
          <a:prstGeom prst="rect">
            <a:avLst/>
          </a:prstGeom>
          <a:noFill/>
          <a:ln/>
        </p:spPr>
        <p:txBody>
          <a:bodyPr wrap="square" lIns="0" tIns="0" rIns="0" bIns="0" rtlCol="0" anchor="ctr">
            <a:normAutofit/>
          </a:bodyPr>
          <a:lstStyle/>
          <a:p>
            <a:pPr marL="0" indent="0">
              <a:buNone/>
            </a:pPr>
            <a:r>
              <a:rPr lang="en-US" sz="900" dirty="0">
                <a:solidFill>
                  <a:srgbClr val="617286"/>
                </a:solidFill>
                <a:latin typeface="Aptos" pitchFamily="34" charset="0"/>
                <a:ea typeface="Aptos" pitchFamily="34" charset="-122"/>
                <a:cs typeface="Aptos" pitchFamily="34" charset="-120"/>
              </a:rPr>
              <a:t>TEXAS • CLASS OF 2031  |  Information current October 2026</a:t>
            </a:r>
            <a:endParaRPr lang="en-US" sz="900" dirty="0"/>
          </a:p>
        </p:txBody>
      </p:sp>
      <p:sp>
        <p:nvSpPr>
          <p:cNvPr id="8" name="Text 6">
            <a:extLst>
              <a:ext uri="{FF2B5EF4-FFF2-40B4-BE49-F238E27FC236}">
                <a16:creationId xmlns:a16="http://schemas.microsoft.com/office/drawing/2014/main" id="{AE9786F8-4E5B-063A-4675-7F6459FFBB04}"/>
              </a:ext>
            </a:extLst>
          </p:cNvPr>
          <p:cNvSpPr/>
          <p:nvPr/>
        </p:nvSpPr>
        <p:spPr>
          <a:xfrm>
            <a:off x="11109960" y="6437376"/>
            <a:ext cx="457200" cy="164592"/>
          </a:xfrm>
          <a:prstGeom prst="rect">
            <a:avLst/>
          </a:prstGeom>
          <a:noFill/>
          <a:ln/>
        </p:spPr>
        <p:txBody>
          <a:bodyPr wrap="square" lIns="0" tIns="0" rIns="0" bIns="0" rtlCol="0" anchor="ctr">
            <a:normAutofit/>
          </a:bodyPr>
          <a:lstStyle/>
          <a:p>
            <a:pPr marL="0" indent="0" algn="r">
              <a:buNone/>
            </a:pPr>
            <a:r>
              <a:rPr lang="en-US" sz="900" dirty="0">
                <a:solidFill>
                  <a:srgbClr val="617286"/>
                </a:solidFill>
                <a:latin typeface="Aptos" pitchFamily="34" charset="0"/>
                <a:ea typeface="Aptos" pitchFamily="34" charset="-122"/>
                <a:cs typeface="Aptos" pitchFamily="34" charset="-120"/>
              </a:rPr>
              <a:t>23</a:t>
            </a:r>
            <a:endParaRPr lang="en-US" sz="900" dirty="0"/>
          </a:p>
        </p:txBody>
      </p:sp>
      <p:sp>
        <p:nvSpPr>
          <p:cNvPr id="9" name="Text 7">
            <a:extLst>
              <a:ext uri="{FF2B5EF4-FFF2-40B4-BE49-F238E27FC236}">
                <a16:creationId xmlns:a16="http://schemas.microsoft.com/office/drawing/2014/main" id="{13B79483-5C00-A1F6-D019-3504DB7A4664}"/>
              </a:ext>
            </a:extLst>
          </p:cNvPr>
          <p:cNvSpPr/>
          <p:nvPr/>
        </p:nvSpPr>
        <p:spPr>
          <a:xfrm>
            <a:off x="822960" y="1892808"/>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0" name="Text 8">
            <a:extLst>
              <a:ext uri="{FF2B5EF4-FFF2-40B4-BE49-F238E27FC236}">
                <a16:creationId xmlns:a16="http://schemas.microsoft.com/office/drawing/2014/main" id="{CB861F01-677D-3AE8-E738-F105226C28DB}"/>
              </a:ext>
            </a:extLst>
          </p:cNvPr>
          <p:cNvSpPr/>
          <p:nvPr/>
        </p:nvSpPr>
        <p:spPr>
          <a:xfrm>
            <a:off x="822960" y="2221992"/>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1" name="Text 9">
            <a:extLst>
              <a:ext uri="{FF2B5EF4-FFF2-40B4-BE49-F238E27FC236}">
                <a16:creationId xmlns:a16="http://schemas.microsoft.com/office/drawing/2014/main" id="{F0EC58E6-C023-873A-8FD2-8479DE8A1D92}"/>
              </a:ext>
            </a:extLst>
          </p:cNvPr>
          <p:cNvSpPr/>
          <p:nvPr/>
        </p:nvSpPr>
        <p:spPr>
          <a:xfrm>
            <a:off x="822960" y="2642616"/>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2" name="Text 10">
            <a:extLst>
              <a:ext uri="{FF2B5EF4-FFF2-40B4-BE49-F238E27FC236}">
                <a16:creationId xmlns:a16="http://schemas.microsoft.com/office/drawing/2014/main" id="{C6A63EEE-2D2D-DC82-9769-26F5F31613B2}"/>
              </a:ext>
            </a:extLst>
          </p:cNvPr>
          <p:cNvSpPr/>
          <p:nvPr/>
        </p:nvSpPr>
        <p:spPr>
          <a:xfrm>
            <a:off x="621792" y="3621024"/>
            <a:ext cx="10607040" cy="292608"/>
          </a:xfrm>
          <a:prstGeom prst="rect">
            <a:avLst/>
          </a:prstGeom>
          <a:noFill/>
          <a:ln/>
        </p:spPr>
        <p:txBody>
          <a:bodyPr wrap="square" lIns="0" tIns="0" rIns="0" bIns="0" rtlCol="0" anchor="ctr">
            <a:noAutofit/>
          </a:bodyPr>
          <a:lstStyle/>
          <a:p>
            <a:pPr>
              <a:lnSpc>
                <a:spcPct val="150000"/>
              </a:lnSpc>
            </a:pPr>
            <a:endParaRPr lang="en-US" sz="1900" dirty="0">
              <a:latin typeface="Aptos" panose="020B0004020202020204" pitchFamily="34" charset="0"/>
            </a:endParaRPr>
          </a:p>
        </p:txBody>
      </p:sp>
      <p:sp>
        <p:nvSpPr>
          <p:cNvPr id="13" name="Text 11">
            <a:extLst>
              <a:ext uri="{FF2B5EF4-FFF2-40B4-BE49-F238E27FC236}">
                <a16:creationId xmlns:a16="http://schemas.microsoft.com/office/drawing/2014/main" id="{3EF92C97-A089-358A-0363-0523EA037E92}"/>
              </a:ext>
            </a:extLst>
          </p:cNvPr>
          <p:cNvSpPr/>
          <p:nvPr/>
        </p:nvSpPr>
        <p:spPr>
          <a:xfrm>
            <a:off x="822960" y="3392424"/>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4" name="Text 12">
            <a:extLst>
              <a:ext uri="{FF2B5EF4-FFF2-40B4-BE49-F238E27FC236}">
                <a16:creationId xmlns:a16="http://schemas.microsoft.com/office/drawing/2014/main" id="{7A524072-3C97-48FC-0A6B-1326A45FAEF4}"/>
              </a:ext>
            </a:extLst>
          </p:cNvPr>
          <p:cNvSpPr/>
          <p:nvPr/>
        </p:nvSpPr>
        <p:spPr>
          <a:xfrm>
            <a:off x="822960" y="3721608"/>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5" name="Text 13">
            <a:extLst>
              <a:ext uri="{FF2B5EF4-FFF2-40B4-BE49-F238E27FC236}">
                <a16:creationId xmlns:a16="http://schemas.microsoft.com/office/drawing/2014/main" id="{B46730F7-4748-1A9A-F3AD-7FDF294E7957}"/>
              </a:ext>
            </a:extLst>
          </p:cNvPr>
          <p:cNvSpPr/>
          <p:nvPr/>
        </p:nvSpPr>
        <p:spPr>
          <a:xfrm>
            <a:off x="822960" y="4142232"/>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6" name="Text 14">
            <a:extLst>
              <a:ext uri="{FF2B5EF4-FFF2-40B4-BE49-F238E27FC236}">
                <a16:creationId xmlns:a16="http://schemas.microsoft.com/office/drawing/2014/main" id="{7444AACD-E7FB-4FF7-0641-9592750690F6}"/>
              </a:ext>
            </a:extLst>
          </p:cNvPr>
          <p:cNvSpPr/>
          <p:nvPr/>
        </p:nvSpPr>
        <p:spPr>
          <a:xfrm>
            <a:off x="822960" y="4471416"/>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17" name="Text 15">
            <a:extLst>
              <a:ext uri="{FF2B5EF4-FFF2-40B4-BE49-F238E27FC236}">
                <a16:creationId xmlns:a16="http://schemas.microsoft.com/office/drawing/2014/main" id="{8A06D717-483F-F069-8B37-28ACC99F7841}"/>
              </a:ext>
            </a:extLst>
          </p:cNvPr>
          <p:cNvSpPr/>
          <p:nvPr/>
        </p:nvSpPr>
        <p:spPr>
          <a:xfrm>
            <a:off x="822960" y="4892040"/>
            <a:ext cx="10058400" cy="310896"/>
          </a:xfrm>
          <a:prstGeom prst="rect">
            <a:avLst/>
          </a:prstGeom>
          <a:noFill/>
          <a:ln/>
        </p:spPr>
        <p:txBody>
          <a:bodyPr wrap="square" lIns="0" tIns="0" rIns="0" bIns="0" rtlCol="0" anchor="ctr">
            <a:normAutofit/>
          </a:bodyPr>
          <a:lstStyle/>
          <a:p>
            <a:pPr marL="0" indent="0">
              <a:buNone/>
            </a:pPr>
            <a:endParaRPr lang="en-US" sz="1700" dirty="0"/>
          </a:p>
        </p:txBody>
      </p:sp>
      <p:sp>
        <p:nvSpPr>
          <p:cNvPr id="18" name="Text 16">
            <a:extLst>
              <a:ext uri="{FF2B5EF4-FFF2-40B4-BE49-F238E27FC236}">
                <a16:creationId xmlns:a16="http://schemas.microsoft.com/office/drawing/2014/main" id="{481E621B-9278-3DD9-2057-0C6B7F790D8A}"/>
              </a:ext>
            </a:extLst>
          </p:cNvPr>
          <p:cNvSpPr/>
          <p:nvPr/>
        </p:nvSpPr>
        <p:spPr>
          <a:xfrm>
            <a:off x="822960" y="5221224"/>
            <a:ext cx="10607040" cy="292608"/>
          </a:xfrm>
          <a:prstGeom prst="rect">
            <a:avLst/>
          </a:prstGeom>
          <a:noFill/>
          <a:ln/>
        </p:spPr>
        <p:txBody>
          <a:bodyPr wrap="square" lIns="0" tIns="0" rIns="0" bIns="0" rtlCol="0" anchor="ctr">
            <a:normAutofit/>
          </a:bodyPr>
          <a:lstStyle/>
          <a:p>
            <a:pPr marL="0" indent="0">
              <a:buNone/>
            </a:pPr>
            <a:endParaRPr lang="en-US" sz="1000" dirty="0"/>
          </a:p>
        </p:txBody>
      </p:sp>
      <p:sp>
        <p:nvSpPr>
          <p:cNvPr id="20" name="TextBox 19">
            <a:extLst>
              <a:ext uri="{FF2B5EF4-FFF2-40B4-BE49-F238E27FC236}">
                <a16:creationId xmlns:a16="http://schemas.microsoft.com/office/drawing/2014/main" id="{C57992C3-D7D3-FA4E-E14D-18D7319DDF00}"/>
              </a:ext>
            </a:extLst>
          </p:cNvPr>
          <p:cNvSpPr txBox="1"/>
          <p:nvPr/>
        </p:nvSpPr>
        <p:spPr>
          <a:xfrm>
            <a:off x="574314" y="604562"/>
            <a:ext cx="6101860" cy="569387"/>
          </a:xfrm>
          <a:prstGeom prst="rect">
            <a:avLst/>
          </a:prstGeom>
          <a:noFill/>
        </p:spPr>
        <p:txBody>
          <a:bodyPr wrap="square">
            <a:spAutoFit/>
          </a:bodyPr>
          <a:lstStyle/>
          <a:p>
            <a:pPr marL="0" indent="0">
              <a:buNone/>
            </a:pPr>
            <a:r>
              <a:rPr lang="en-US" sz="3100" b="1" dirty="0">
                <a:solidFill>
                  <a:srgbClr val="132640"/>
                </a:solidFill>
                <a:latin typeface="Aptos"/>
                <a:ea typeface="Aptos" pitchFamily="34" charset="-122"/>
                <a:cs typeface="Aptos" pitchFamily="34" charset="-120"/>
              </a:rPr>
              <a:t>High School 101 Resources</a:t>
            </a:r>
            <a:endParaRPr lang="en-US" sz="3100" dirty="0">
              <a:latin typeface="Aptos"/>
            </a:endParaRPr>
          </a:p>
        </p:txBody>
      </p:sp>
      <p:sp>
        <p:nvSpPr>
          <p:cNvPr id="21" name="TextBox 20">
            <a:extLst>
              <a:ext uri="{FF2B5EF4-FFF2-40B4-BE49-F238E27FC236}">
                <a16:creationId xmlns:a16="http://schemas.microsoft.com/office/drawing/2014/main" id="{97D67D02-88AA-CEB7-C267-036C578CB8E0}"/>
              </a:ext>
            </a:extLst>
          </p:cNvPr>
          <p:cNvSpPr txBox="1"/>
          <p:nvPr/>
        </p:nvSpPr>
        <p:spPr>
          <a:xfrm>
            <a:off x="475488" y="1244642"/>
            <a:ext cx="5498256" cy="5191165"/>
          </a:xfrm>
          <a:prstGeom prst="rect">
            <a:avLst/>
          </a:prstGeom>
          <a:noFill/>
        </p:spPr>
        <p:txBody>
          <a:bodyPr wrap="square">
            <a:spAutoFit/>
          </a:bodyPr>
          <a:lstStyle/>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rPr>
              <a:t>Foundation High School Program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rPr>
              <a:t>TEA Graduation Toolkit 2025</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rPr>
              <a:t>My Texas Future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tooltip="https://www.kellerisd.net/departments/career-technical-education/programs-of-study"/>
              </a:rPr>
              <a:t>CTE Programs of Study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7"/>
              </a:rPr>
              <a:t>O*NET Interest Profiler</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8"/>
              </a:rPr>
              <a:t>Interest Assessment | </a:t>
            </a:r>
            <a:r>
              <a:rPr lang="en-US" sz="2000" b="1" u="sng" kern="100" dirty="0" err="1">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8"/>
              </a:rPr>
              <a:t>CareerOneStop</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9"/>
              </a:rPr>
              <a:t>Section 504</a:t>
            </a:r>
            <a:endPar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en-US" sz="2000" b="1" dirty="0">
                <a:latin typeface="Aptos" panose="020B0004020202020204" pitchFamily="34" charset="0"/>
                <a:hlinkClick r:id="rId10"/>
              </a:rPr>
              <a:t>High School 101 Endorsements and CCMR for Students with IEPs</a:t>
            </a:r>
            <a:endParaRPr lang="en-US" sz="2000" b="1" dirty="0">
              <a:latin typeface="Aptos" panose="020B0004020202020204" pitchFamily="34" charset="0"/>
            </a:endParaRPr>
          </a:p>
          <a:p>
            <a:pPr>
              <a:spcAft>
                <a:spcPts val="800"/>
              </a:spcAft>
            </a:pPr>
            <a:r>
              <a:rPr lang="en-US" sz="2000" b="1" dirty="0">
                <a:latin typeface="Aptos" panose="020B0004020202020204" pitchFamily="34" charset="0"/>
                <a:hlinkClick r:id="rId11" tooltip="https://canva.link/q22zi5vlboabh0x"/>
              </a:rPr>
              <a:t>High School 101 Fine Arts Presentation</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b="1"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B7D3FBB5-94CE-8A6B-BB32-A4EB8AB5D6F5}"/>
              </a:ext>
            </a:extLst>
          </p:cNvPr>
          <p:cNvSpPr txBox="1"/>
          <p:nvPr/>
        </p:nvSpPr>
        <p:spPr>
          <a:xfrm>
            <a:off x="6132090" y="1892808"/>
            <a:ext cx="5498256" cy="2359620"/>
          </a:xfrm>
          <a:prstGeom prst="rect">
            <a:avLst/>
          </a:prstGeom>
          <a:noFill/>
        </p:spPr>
        <p:txBody>
          <a:bodyPr wrap="square">
            <a:spAutoFit/>
          </a:bodyPr>
          <a:lstStyle/>
          <a:p>
            <a:pPr marL="0" marR="0">
              <a:lnSpc>
                <a:spcPct val="100000"/>
              </a:lnSpc>
              <a:spcAft>
                <a:spcPts val="800"/>
              </a:spcAft>
              <a:buNone/>
            </a:pPr>
            <a:r>
              <a:rPr lang="en-US" sz="1400" b="1"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12"/>
              </a:rPr>
              <a:t>KISD Attendance/Truancy</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13"/>
              </a:rPr>
              <a:t>KISD Code of Conduct &amp; Student Handbooks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14"/>
              </a:rPr>
              <a:t>KISD College Career &amp; Military Readiness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15"/>
              </a:rPr>
              <a:t>KISD Counseling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Aft>
                <a:spcPts val="800"/>
              </a:spcAft>
              <a:buNone/>
            </a:pPr>
            <a:r>
              <a:rPr lang="en-US" sz="2000" b="1" u="sng"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16"/>
              </a:rPr>
              <a:t>KISD Our Schools</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98073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132640"/>
        </a:solidFill>
        <a:effectLst/>
      </p:bgPr>
    </p:bg>
    <p:spTree>
      <p:nvGrpSpPr>
        <p:cNvPr id="1" name=""/>
        <p:cNvGrpSpPr/>
        <p:nvPr/>
      </p:nvGrpSpPr>
      <p:grpSpPr>
        <a:xfrm>
          <a:off x="0" y="0"/>
          <a:ext cx="0" cy="0"/>
          <a:chOff x="0" y="0"/>
          <a:chExt cx="0" cy="0"/>
        </a:xfrm>
      </p:grpSpPr>
      <p:sp>
        <p:nvSpPr>
          <p:cNvPr id="2" name="Text 0"/>
          <p:cNvSpPr/>
          <p:nvPr/>
        </p:nvSpPr>
        <p:spPr>
          <a:xfrm>
            <a:off x="822960" y="1389888"/>
            <a:ext cx="10058400" cy="822960"/>
          </a:xfrm>
          <a:prstGeom prst="rect">
            <a:avLst/>
          </a:prstGeom>
          <a:noFill/>
          <a:ln/>
        </p:spPr>
        <p:txBody>
          <a:bodyPr wrap="square" lIns="0" tIns="0" rIns="0" bIns="0" rtlCol="0" anchor="ctr">
            <a:normAutofit/>
          </a:bodyPr>
          <a:lstStyle/>
          <a:p>
            <a:pPr marL="0" indent="0">
              <a:buNone/>
            </a:pPr>
            <a:r>
              <a:rPr lang="en-US" sz="4100" b="1" dirty="0">
                <a:solidFill>
                  <a:srgbClr val="FFFFFF"/>
                </a:solidFill>
                <a:latin typeface="Aptos" pitchFamily="34" charset="0"/>
                <a:ea typeface="Aptos" pitchFamily="34" charset="-122"/>
                <a:cs typeface="Aptos" pitchFamily="34" charset="-120"/>
              </a:rPr>
              <a:t>WELCOME TO HIGH SCHOOL</a:t>
            </a:r>
            <a:endParaRPr lang="en-US" sz="4100" dirty="0"/>
          </a:p>
        </p:txBody>
      </p:sp>
      <p:sp>
        <p:nvSpPr>
          <p:cNvPr id="3" name="Text 1"/>
          <p:cNvSpPr/>
          <p:nvPr/>
        </p:nvSpPr>
        <p:spPr>
          <a:xfrm>
            <a:off x="868680" y="2487168"/>
            <a:ext cx="10058400" cy="1143000"/>
          </a:xfrm>
          <a:prstGeom prst="rect">
            <a:avLst/>
          </a:prstGeom>
          <a:noFill/>
          <a:ln/>
        </p:spPr>
        <p:txBody>
          <a:bodyPr wrap="square" lIns="0" tIns="0" rIns="0" bIns="0" rtlCol="0" anchor="ctr">
            <a:normAutofit/>
          </a:bodyPr>
          <a:lstStyle/>
          <a:p>
            <a:pPr marL="0" indent="0">
              <a:buNone/>
            </a:pPr>
            <a:r>
              <a:rPr lang="en-US" sz="2800" b="1" dirty="0">
                <a:solidFill>
                  <a:srgbClr val="E5B45A"/>
                </a:solidFill>
                <a:latin typeface="Aptos" pitchFamily="34" charset="0"/>
                <a:ea typeface="Aptos" pitchFamily="34" charset="-122"/>
                <a:cs typeface="Aptos" pitchFamily="34" charset="-120"/>
              </a:rPr>
              <a:t>Your student’s future starts with a plan and a team.</a:t>
            </a:r>
            <a:endParaRPr lang="en-US" sz="2800" dirty="0"/>
          </a:p>
        </p:txBody>
      </p:sp>
      <p:sp>
        <p:nvSpPr>
          <p:cNvPr id="4" name="Text 2"/>
          <p:cNvSpPr/>
          <p:nvPr/>
        </p:nvSpPr>
        <p:spPr>
          <a:xfrm>
            <a:off x="868680" y="4956048"/>
            <a:ext cx="9144000" cy="502920"/>
          </a:xfrm>
          <a:prstGeom prst="rect">
            <a:avLst/>
          </a:prstGeom>
          <a:noFill/>
          <a:ln/>
        </p:spPr>
        <p:txBody>
          <a:bodyPr wrap="square" lIns="0" tIns="0" rIns="0" bIns="0" rtlCol="0" anchor="ctr">
            <a:normAutofit/>
          </a:bodyPr>
          <a:lstStyle/>
          <a:p>
            <a:pPr marL="0" indent="0">
              <a:buNone/>
            </a:pPr>
            <a:r>
              <a:rPr lang="en-US" sz="2400" dirty="0">
                <a:solidFill>
                  <a:srgbClr val="FFFFFF"/>
                </a:solidFill>
                <a:latin typeface="Aptos" pitchFamily="34" charset="0"/>
                <a:ea typeface="Aptos" pitchFamily="34" charset="-122"/>
                <a:cs typeface="Aptos" pitchFamily="34" charset="-120"/>
              </a:rPr>
              <a:t>Questions &amp; Conversation</a:t>
            </a:r>
            <a:endParaRPr lang="en-US" sz="2400" dirty="0"/>
          </a:p>
        </p:txBody>
      </p:sp>
      <p:sp>
        <p:nvSpPr>
          <p:cNvPr id="5" name="Text 3"/>
          <p:cNvSpPr/>
          <p:nvPr/>
        </p:nvSpPr>
        <p:spPr>
          <a:xfrm>
            <a:off x="868680" y="5989320"/>
            <a:ext cx="9144000" cy="320040"/>
          </a:xfrm>
          <a:prstGeom prst="rect">
            <a:avLst/>
          </a:prstGeom>
          <a:noFill/>
          <a:ln/>
        </p:spPr>
        <p:txBody>
          <a:bodyPr wrap="square" lIns="0" tIns="0" rIns="0" bIns="0" rtlCol="0" anchor="ctr">
            <a:normAutofit/>
          </a:bodyPr>
          <a:lstStyle/>
          <a:p>
            <a:pPr marL="0" indent="0">
              <a:buNone/>
            </a:pPr>
            <a:r>
              <a:rPr lang="en-US" sz="1700" dirty="0">
                <a:solidFill>
                  <a:srgbClr val="B8D3E1"/>
                </a:solidFill>
                <a:latin typeface="Aptos" pitchFamily="34" charset="0"/>
                <a:ea typeface="Aptos" pitchFamily="34" charset="-122"/>
                <a:cs typeface="Aptos" pitchFamily="34" charset="-120"/>
              </a:rPr>
              <a:t>Class of 2031</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565</TotalTime>
  <Words>2291</Words>
  <Application>Microsoft Office PowerPoint</Application>
  <PresentationFormat>Widescreen</PresentationFormat>
  <Paragraphs>380</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School 101 | Class of 2031</dc:title>
  <dc:subject>Texas High School 101 | Class of 2031</dc:subject>
  <dc:creator>OpenAI</dc:creator>
  <cp:lastModifiedBy>Elam, Kristen</cp:lastModifiedBy>
  <cp:revision>24</cp:revision>
  <dcterms:created xsi:type="dcterms:W3CDTF">2026-10-21T16:06:25Z</dcterms:created>
  <dcterms:modified xsi:type="dcterms:W3CDTF">2026-10-29T14:37:05Z</dcterms:modified>
</cp:coreProperties>
</file>