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912" r:id="rId4"/>
  </p:sldMasterIdLst>
  <p:notesMasterIdLst>
    <p:notesMasterId r:id="rId34"/>
  </p:notesMasterIdLst>
  <p:handoutMasterIdLst>
    <p:handoutMasterId r:id="rId35"/>
  </p:handoutMasterIdLst>
  <p:sldIdLst>
    <p:sldId id="256" r:id="rId5"/>
    <p:sldId id="303" r:id="rId6"/>
    <p:sldId id="260" r:id="rId7"/>
    <p:sldId id="258" r:id="rId8"/>
    <p:sldId id="259" r:id="rId9"/>
    <p:sldId id="263" r:id="rId10"/>
    <p:sldId id="267" r:id="rId11"/>
    <p:sldId id="268" r:id="rId12"/>
    <p:sldId id="265" r:id="rId13"/>
    <p:sldId id="283" r:id="rId14"/>
    <p:sldId id="284" r:id="rId15"/>
    <p:sldId id="280" r:id="rId16"/>
    <p:sldId id="301" r:id="rId17"/>
    <p:sldId id="281" r:id="rId18"/>
    <p:sldId id="289" r:id="rId19"/>
    <p:sldId id="293" r:id="rId20"/>
    <p:sldId id="269" r:id="rId21"/>
    <p:sldId id="299" r:id="rId22"/>
    <p:sldId id="262" r:id="rId23"/>
    <p:sldId id="264" r:id="rId24"/>
    <p:sldId id="266" r:id="rId25"/>
    <p:sldId id="300" r:id="rId26"/>
    <p:sldId id="291" r:id="rId27"/>
    <p:sldId id="270" r:id="rId28"/>
    <p:sldId id="276" r:id="rId29"/>
    <p:sldId id="285" r:id="rId30"/>
    <p:sldId id="302" r:id="rId31"/>
    <p:sldId id="287" r:id="rId32"/>
    <p:sldId id="297" r:id="rId33"/>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rinn Obermiller" initials="BO" lastIdx="6" clrIdx="0"/>
  <p:cmAuthor id="2" name="Geneva Taylor" initials="GT" lastIdx="6" clrIdx="1"/>
  <p:cmAuthor id="3" name="Hannah McIntosh" initials="HM" lastIdx="7"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7687" autoAdjust="0"/>
  </p:normalViewPr>
  <p:slideViewPr>
    <p:cSldViewPr snapToGrid="0">
      <p:cViewPr varScale="1">
        <p:scale>
          <a:sx n="65" d="100"/>
          <a:sy n="65" d="100"/>
        </p:scale>
        <p:origin x="684" y="44"/>
      </p:cViewPr>
      <p:guideLst>
        <p:guide orient="horz" pos="2160"/>
        <p:guide pos="3840"/>
      </p:guideLst>
    </p:cSldViewPr>
  </p:slideViewPr>
  <p:notesTextViewPr>
    <p:cViewPr>
      <p:scale>
        <a:sx n="1" d="1"/>
        <a:sy n="1" d="1"/>
      </p:scale>
      <p:origin x="0" y="0"/>
    </p:cViewPr>
  </p:notesTextViewPr>
  <p:notesViewPr>
    <p:cSldViewPr snapToGrid="0">
      <p:cViewPr varScale="1">
        <p:scale>
          <a:sx n="54" d="100"/>
          <a:sy n="54" d="100"/>
        </p:scale>
        <p:origin x="2820" y="7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CHELLE  SANDERS" userId="2446c01a-2458-4bfa-920c-ad88deed3868" providerId="ADAL" clId="{10AE6A34-EBF2-4E1E-84EB-CCD7B4E34088}"/>
    <pc:docChg chg="undo custSel addSld delSld modSld">
      <pc:chgData name="ROCHELLE  SANDERS" userId="2446c01a-2458-4bfa-920c-ad88deed3868" providerId="ADAL" clId="{10AE6A34-EBF2-4E1E-84EB-CCD7B4E34088}" dt="2026-09-01T21:36:25.746" v="2352" actId="20577"/>
      <pc:docMkLst>
        <pc:docMk/>
      </pc:docMkLst>
      <pc:sldChg chg="modSp mod">
        <pc:chgData name="ROCHELLE  SANDERS" userId="2446c01a-2458-4bfa-920c-ad88deed3868" providerId="ADAL" clId="{10AE6A34-EBF2-4E1E-84EB-CCD7B4E34088}" dt="2026-09-01T20:20:22.564" v="2313" actId="20577"/>
        <pc:sldMkLst>
          <pc:docMk/>
          <pc:sldMk cId="3044486221" sldId="256"/>
        </pc:sldMkLst>
        <pc:spChg chg="mod">
          <ac:chgData name="ROCHELLE  SANDERS" userId="2446c01a-2458-4bfa-920c-ad88deed3868" providerId="ADAL" clId="{10AE6A34-EBF2-4E1E-84EB-CCD7B4E34088}" dt="2026-09-01T20:20:22.564" v="2313" actId="20577"/>
          <ac:spMkLst>
            <pc:docMk/>
            <pc:sldMk cId="3044486221" sldId="256"/>
            <ac:spMk id="10" creationId="{00000000-0000-0000-0000-000000000000}"/>
          </ac:spMkLst>
        </pc:spChg>
      </pc:sldChg>
      <pc:sldChg chg="modSp mod">
        <pc:chgData name="ROCHELLE  SANDERS" userId="2446c01a-2458-4bfa-920c-ad88deed3868" providerId="ADAL" clId="{10AE6A34-EBF2-4E1E-84EB-CCD7B4E34088}" dt="2026-08-21T13:56:52.503" v="1965" actId="27636"/>
        <pc:sldMkLst>
          <pc:docMk/>
          <pc:sldMk cId="184857935" sldId="258"/>
        </pc:sldMkLst>
        <pc:spChg chg="mod">
          <ac:chgData name="ROCHELLE  SANDERS" userId="2446c01a-2458-4bfa-920c-ad88deed3868" providerId="ADAL" clId="{10AE6A34-EBF2-4E1E-84EB-CCD7B4E34088}" dt="2026-08-21T13:56:52.503" v="1965" actId="27636"/>
          <ac:spMkLst>
            <pc:docMk/>
            <pc:sldMk cId="184857935" sldId="258"/>
            <ac:spMk id="3" creationId="{00000000-0000-0000-0000-000000000000}"/>
          </ac:spMkLst>
        </pc:spChg>
        <pc:spChg chg="mod">
          <ac:chgData name="ROCHELLE  SANDERS" userId="2446c01a-2458-4bfa-920c-ad88deed3868" providerId="ADAL" clId="{10AE6A34-EBF2-4E1E-84EB-CCD7B4E34088}" dt="2026-08-19T20:56:18.932" v="652" actId="255"/>
          <ac:spMkLst>
            <pc:docMk/>
            <pc:sldMk cId="184857935" sldId="258"/>
            <ac:spMk id="14" creationId="{00000000-0000-0000-0000-000000000000}"/>
          </ac:spMkLst>
        </pc:spChg>
      </pc:sldChg>
      <pc:sldChg chg="modSp mod">
        <pc:chgData name="ROCHELLE  SANDERS" userId="2446c01a-2458-4bfa-920c-ad88deed3868" providerId="ADAL" clId="{10AE6A34-EBF2-4E1E-84EB-CCD7B4E34088}" dt="2026-08-19T20:56:07.232" v="651" actId="255"/>
        <pc:sldMkLst>
          <pc:docMk/>
          <pc:sldMk cId="2773137600" sldId="259"/>
        </pc:sldMkLst>
        <pc:spChg chg="mod">
          <ac:chgData name="ROCHELLE  SANDERS" userId="2446c01a-2458-4bfa-920c-ad88deed3868" providerId="ADAL" clId="{10AE6A34-EBF2-4E1E-84EB-CCD7B4E34088}" dt="2026-08-19T20:56:07.232" v="651" actId="255"/>
          <ac:spMkLst>
            <pc:docMk/>
            <pc:sldMk cId="2773137600" sldId="259"/>
            <ac:spMk id="12" creationId="{00000000-0000-0000-0000-000000000000}"/>
          </ac:spMkLst>
        </pc:spChg>
      </pc:sldChg>
      <pc:sldChg chg="modSp mod">
        <pc:chgData name="ROCHELLE  SANDERS" userId="2446c01a-2458-4bfa-920c-ad88deed3868" providerId="ADAL" clId="{10AE6A34-EBF2-4E1E-84EB-CCD7B4E34088}" dt="2026-08-19T20:56:31.167" v="653" actId="255"/>
        <pc:sldMkLst>
          <pc:docMk/>
          <pc:sldMk cId="2902294818" sldId="260"/>
        </pc:sldMkLst>
        <pc:spChg chg="mod">
          <ac:chgData name="ROCHELLE  SANDERS" userId="2446c01a-2458-4bfa-920c-ad88deed3868" providerId="ADAL" clId="{10AE6A34-EBF2-4E1E-84EB-CCD7B4E34088}" dt="2026-08-19T20:56:31.167" v="653" actId="255"/>
          <ac:spMkLst>
            <pc:docMk/>
            <pc:sldMk cId="2902294818" sldId="260"/>
            <ac:spMk id="12" creationId="{00000000-0000-0000-0000-000000000000}"/>
          </ac:spMkLst>
        </pc:spChg>
      </pc:sldChg>
      <pc:sldChg chg="modSp mod">
        <pc:chgData name="ROCHELLE  SANDERS" userId="2446c01a-2458-4bfa-920c-ad88deed3868" providerId="ADAL" clId="{10AE6A34-EBF2-4E1E-84EB-CCD7B4E34088}" dt="2026-08-19T21:24:59.964" v="857" actId="255"/>
        <pc:sldMkLst>
          <pc:docMk/>
          <pc:sldMk cId="664044592" sldId="262"/>
        </pc:sldMkLst>
        <pc:spChg chg="mod">
          <ac:chgData name="ROCHELLE  SANDERS" userId="2446c01a-2458-4bfa-920c-ad88deed3868" providerId="ADAL" clId="{10AE6A34-EBF2-4E1E-84EB-CCD7B4E34088}" dt="2026-08-19T21:24:16.784" v="854" actId="1037"/>
          <ac:spMkLst>
            <pc:docMk/>
            <pc:sldMk cId="664044592" sldId="262"/>
            <ac:spMk id="2" creationId="{00000000-0000-0000-0000-000000000000}"/>
          </ac:spMkLst>
        </pc:spChg>
        <pc:spChg chg="mod">
          <ac:chgData name="ROCHELLE  SANDERS" userId="2446c01a-2458-4bfa-920c-ad88deed3868" providerId="ADAL" clId="{10AE6A34-EBF2-4E1E-84EB-CCD7B4E34088}" dt="2026-08-19T21:24:29.524" v="856" actId="255"/>
          <ac:spMkLst>
            <pc:docMk/>
            <pc:sldMk cId="664044592" sldId="262"/>
            <ac:spMk id="3" creationId="{00000000-0000-0000-0000-000000000000}"/>
          </ac:spMkLst>
        </pc:spChg>
        <pc:spChg chg="mod">
          <ac:chgData name="ROCHELLE  SANDERS" userId="2446c01a-2458-4bfa-920c-ad88deed3868" providerId="ADAL" clId="{10AE6A34-EBF2-4E1E-84EB-CCD7B4E34088}" dt="2026-08-19T21:23:45.492" v="822" actId="1076"/>
          <ac:spMkLst>
            <pc:docMk/>
            <pc:sldMk cId="664044592" sldId="262"/>
            <ac:spMk id="6" creationId="{00000000-0000-0000-0000-000000000000}"/>
          </ac:spMkLst>
        </pc:spChg>
        <pc:spChg chg="mod">
          <ac:chgData name="ROCHELLE  SANDERS" userId="2446c01a-2458-4bfa-920c-ad88deed3868" providerId="ADAL" clId="{10AE6A34-EBF2-4E1E-84EB-CCD7B4E34088}" dt="2026-08-19T21:24:59.964" v="857" actId="255"/>
          <ac:spMkLst>
            <pc:docMk/>
            <pc:sldMk cId="664044592" sldId="262"/>
            <ac:spMk id="12" creationId="{00000000-0000-0000-0000-000000000000}"/>
          </ac:spMkLst>
        </pc:spChg>
      </pc:sldChg>
      <pc:sldChg chg="modSp mod">
        <pc:chgData name="ROCHELLE  SANDERS" userId="2446c01a-2458-4bfa-920c-ad88deed3868" providerId="ADAL" clId="{10AE6A34-EBF2-4E1E-84EB-CCD7B4E34088}" dt="2026-08-19T20:56:00.402" v="650" actId="255"/>
        <pc:sldMkLst>
          <pc:docMk/>
          <pc:sldMk cId="1622746381" sldId="263"/>
        </pc:sldMkLst>
        <pc:spChg chg="mod">
          <ac:chgData name="ROCHELLE  SANDERS" userId="2446c01a-2458-4bfa-920c-ad88deed3868" providerId="ADAL" clId="{10AE6A34-EBF2-4E1E-84EB-CCD7B4E34088}" dt="2026-08-19T20:56:00.402" v="650" actId="255"/>
          <ac:spMkLst>
            <pc:docMk/>
            <pc:sldMk cId="1622746381" sldId="263"/>
            <ac:spMk id="12" creationId="{00000000-0000-0000-0000-000000000000}"/>
          </ac:spMkLst>
        </pc:spChg>
      </pc:sldChg>
      <pc:sldChg chg="modSp mod">
        <pc:chgData name="ROCHELLE  SANDERS" userId="2446c01a-2458-4bfa-920c-ad88deed3868" providerId="ADAL" clId="{10AE6A34-EBF2-4E1E-84EB-CCD7B4E34088}" dt="2026-09-01T21:36:25.746" v="2352" actId="20577"/>
        <pc:sldMkLst>
          <pc:docMk/>
          <pc:sldMk cId="3013493682" sldId="264"/>
        </pc:sldMkLst>
        <pc:spChg chg="mod">
          <ac:chgData name="ROCHELLE  SANDERS" userId="2446c01a-2458-4bfa-920c-ad88deed3868" providerId="ADAL" clId="{10AE6A34-EBF2-4E1E-84EB-CCD7B4E34088}" dt="2026-08-19T21:34:27.126" v="1022" actId="14100"/>
          <ac:spMkLst>
            <pc:docMk/>
            <pc:sldMk cId="3013493682" sldId="264"/>
            <ac:spMk id="2" creationId="{00000000-0000-0000-0000-000000000000}"/>
          </ac:spMkLst>
        </pc:spChg>
        <pc:spChg chg="mod">
          <ac:chgData name="ROCHELLE  SANDERS" userId="2446c01a-2458-4bfa-920c-ad88deed3868" providerId="ADAL" clId="{10AE6A34-EBF2-4E1E-84EB-CCD7B4E34088}" dt="2026-09-01T21:36:25.746" v="2352" actId="20577"/>
          <ac:spMkLst>
            <pc:docMk/>
            <pc:sldMk cId="3013493682" sldId="264"/>
            <ac:spMk id="3" creationId="{00000000-0000-0000-0000-000000000000}"/>
          </ac:spMkLst>
        </pc:spChg>
        <pc:spChg chg="mod">
          <ac:chgData name="ROCHELLE  SANDERS" userId="2446c01a-2458-4bfa-920c-ad88deed3868" providerId="ADAL" clId="{10AE6A34-EBF2-4E1E-84EB-CCD7B4E34088}" dt="2026-08-19T21:25:49.939" v="858" actId="255"/>
          <ac:spMkLst>
            <pc:docMk/>
            <pc:sldMk cId="3013493682" sldId="264"/>
            <ac:spMk id="12" creationId="{00000000-0000-0000-0000-000000000000}"/>
          </ac:spMkLst>
        </pc:spChg>
      </pc:sldChg>
      <pc:sldChg chg="modSp mod">
        <pc:chgData name="ROCHELLE  SANDERS" userId="2446c01a-2458-4bfa-920c-ad88deed3868" providerId="ADAL" clId="{10AE6A34-EBF2-4E1E-84EB-CCD7B4E34088}" dt="2026-08-19T20:55:28.496" v="647" actId="255"/>
        <pc:sldMkLst>
          <pc:docMk/>
          <pc:sldMk cId="1646935380" sldId="265"/>
        </pc:sldMkLst>
        <pc:spChg chg="mod">
          <ac:chgData name="ROCHELLE  SANDERS" userId="2446c01a-2458-4bfa-920c-ad88deed3868" providerId="ADAL" clId="{10AE6A34-EBF2-4E1E-84EB-CCD7B4E34088}" dt="2026-08-19T20:55:28.496" v="647" actId="255"/>
          <ac:spMkLst>
            <pc:docMk/>
            <pc:sldMk cId="1646935380" sldId="265"/>
            <ac:spMk id="12" creationId="{00000000-0000-0000-0000-000000000000}"/>
          </ac:spMkLst>
        </pc:spChg>
      </pc:sldChg>
      <pc:sldChg chg="modSp mod">
        <pc:chgData name="ROCHELLE  SANDERS" userId="2446c01a-2458-4bfa-920c-ad88deed3868" providerId="ADAL" clId="{10AE6A34-EBF2-4E1E-84EB-CCD7B4E34088}" dt="2026-08-19T21:54:19.306" v="1454" actId="255"/>
        <pc:sldMkLst>
          <pc:docMk/>
          <pc:sldMk cId="664315965" sldId="266"/>
        </pc:sldMkLst>
        <pc:spChg chg="mod">
          <ac:chgData name="ROCHELLE  SANDERS" userId="2446c01a-2458-4bfa-920c-ad88deed3868" providerId="ADAL" clId="{10AE6A34-EBF2-4E1E-84EB-CCD7B4E34088}" dt="2026-08-19T21:49:30.640" v="1384" actId="1076"/>
          <ac:spMkLst>
            <pc:docMk/>
            <pc:sldMk cId="664315965" sldId="266"/>
            <ac:spMk id="2" creationId="{00000000-0000-0000-0000-000000000000}"/>
          </ac:spMkLst>
        </pc:spChg>
        <pc:spChg chg="mod">
          <ac:chgData name="ROCHELLE  SANDERS" userId="2446c01a-2458-4bfa-920c-ad88deed3868" providerId="ADAL" clId="{10AE6A34-EBF2-4E1E-84EB-CCD7B4E34088}" dt="2026-08-19T21:50:47.146" v="1425" actId="20577"/>
          <ac:spMkLst>
            <pc:docMk/>
            <pc:sldMk cId="664315965" sldId="266"/>
            <ac:spMk id="3" creationId="{00000000-0000-0000-0000-000000000000}"/>
          </ac:spMkLst>
        </pc:spChg>
        <pc:spChg chg="mod">
          <ac:chgData name="ROCHELLE  SANDERS" userId="2446c01a-2458-4bfa-920c-ad88deed3868" providerId="ADAL" clId="{10AE6A34-EBF2-4E1E-84EB-CCD7B4E34088}" dt="2026-08-19T21:49:36.546" v="1386" actId="1076"/>
          <ac:spMkLst>
            <pc:docMk/>
            <pc:sldMk cId="664315965" sldId="266"/>
            <ac:spMk id="6" creationId="{00000000-0000-0000-0000-000000000000}"/>
          </ac:spMkLst>
        </pc:spChg>
        <pc:spChg chg="mod">
          <ac:chgData name="ROCHELLE  SANDERS" userId="2446c01a-2458-4bfa-920c-ad88deed3868" providerId="ADAL" clId="{10AE6A34-EBF2-4E1E-84EB-CCD7B4E34088}" dt="2026-08-19T21:54:19.306" v="1454" actId="255"/>
          <ac:spMkLst>
            <pc:docMk/>
            <pc:sldMk cId="664315965" sldId="266"/>
            <ac:spMk id="12" creationId="{00000000-0000-0000-0000-000000000000}"/>
          </ac:spMkLst>
        </pc:spChg>
      </pc:sldChg>
      <pc:sldChg chg="modSp mod">
        <pc:chgData name="ROCHELLE  SANDERS" userId="2446c01a-2458-4bfa-920c-ad88deed3868" providerId="ADAL" clId="{10AE6A34-EBF2-4E1E-84EB-CCD7B4E34088}" dt="2026-08-20T19:08:43.844" v="1961" actId="20577"/>
        <pc:sldMkLst>
          <pc:docMk/>
          <pc:sldMk cId="3038112167" sldId="267"/>
        </pc:sldMkLst>
        <pc:spChg chg="mod">
          <ac:chgData name="ROCHELLE  SANDERS" userId="2446c01a-2458-4bfa-920c-ad88deed3868" providerId="ADAL" clId="{10AE6A34-EBF2-4E1E-84EB-CCD7B4E34088}" dt="2026-08-20T19:08:43.844" v="1961" actId="20577"/>
          <ac:spMkLst>
            <pc:docMk/>
            <pc:sldMk cId="3038112167" sldId="267"/>
            <ac:spMk id="3" creationId="{00000000-0000-0000-0000-000000000000}"/>
          </ac:spMkLst>
        </pc:spChg>
        <pc:spChg chg="mod">
          <ac:chgData name="ROCHELLE  SANDERS" userId="2446c01a-2458-4bfa-920c-ad88deed3868" providerId="ADAL" clId="{10AE6A34-EBF2-4E1E-84EB-CCD7B4E34088}" dt="2026-08-19T20:55:50.817" v="649" actId="255"/>
          <ac:spMkLst>
            <pc:docMk/>
            <pc:sldMk cId="3038112167" sldId="267"/>
            <ac:spMk id="12" creationId="{00000000-0000-0000-0000-000000000000}"/>
          </ac:spMkLst>
        </pc:spChg>
      </pc:sldChg>
      <pc:sldChg chg="modSp mod">
        <pc:chgData name="ROCHELLE  SANDERS" userId="2446c01a-2458-4bfa-920c-ad88deed3868" providerId="ADAL" clId="{10AE6A34-EBF2-4E1E-84EB-CCD7B4E34088}" dt="2026-08-19T20:55:38.426" v="648" actId="255"/>
        <pc:sldMkLst>
          <pc:docMk/>
          <pc:sldMk cId="3940274524" sldId="268"/>
        </pc:sldMkLst>
        <pc:spChg chg="mod">
          <ac:chgData name="ROCHELLE  SANDERS" userId="2446c01a-2458-4bfa-920c-ad88deed3868" providerId="ADAL" clId="{10AE6A34-EBF2-4E1E-84EB-CCD7B4E34088}" dt="2026-08-19T20:55:38.426" v="648" actId="255"/>
          <ac:spMkLst>
            <pc:docMk/>
            <pc:sldMk cId="3940274524" sldId="268"/>
            <ac:spMk id="12" creationId="{00000000-0000-0000-0000-000000000000}"/>
          </ac:spMkLst>
        </pc:spChg>
      </pc:sldChg>
      <pc:sldChg chg="modSp mod">
        <pc:chgData name="ROCHELLE  SANDERS" userId="2446c01a-2458-4bfa-920c-ad88deed3868" providerId="ADAL" clId="{10AE6A34-EBF2-4E1E-84EB-CCD7B4E34088}" dt="2026-08-19T21:22:15.037" v="817" actId="255"/>
        <pc:sldMkLst>
          <pc:docMk/>
          <pc:sldMk cId="4114973093" sldId="269"/>
        </pc:sldMkLst>
        <pc:spChg chg="mod">
          <ac:chgData name="ROCHELLE  SANDERS" userId="2446c01a-2458-4bfa-920c-ad88deed3868" providerId="ADAL" clId="{10AE6A34-EBF2-4E1E-84EB-CCD7B4E34088}" dt="2026-08-19T21:13:06.529" v="736" actId="122"/>
          <ac:spMkLst>
            <pc:docMk/>
            <pc:sldMk cId="4114973093" sldId="269"/>
            <ac:spMk id="2" creationId="{00000000-0000-0000-0000-000000000000}"/>
          </ac:spMkLst>
        </pc:spChg>
        <pc:spChg chg="mod">
          <ac:chgData name="ROCHELLE  SANDERS" userId="2446c01a-2458-4bfa-920c-ad88deed3868" providerId="ADAL" clId="{10AE6A34-EBF2-4E1E-84EB-CCD7B4E34088}" dt="2026-08-19T21:12:42.762" v="668" actId="1076"/>
          <ac:spMkLst>
            <pc:docMk/>
            <pc:sldMk cId="4114973093" sldId="269"/>
            <ac:spMk id="3" creationId="{00000000-0000-0000-0000-000000000000}"/>
          </ac:spMkLst>
        </pc:spChg>
        <pc:spChg chg="mod">
          <ac:chgData name="ROCHELLE  SANDERS" userId="2446c01a-2458-4bfa-920c-ad88deed3868" providerId="ADAL" clId="{10AE6A34-EBF2-4E1E-84EB-CCD7B4E34088}" dt="2026-08-19T21:11:47.713" v="661" actId="1076"/>
          <ac:spMkLst>
            <pc:docMk/>
            <pc:sldMk cId="4114973093" sldId="269"/>
            <ac:spMk id="6" creationId="{00000000-0000-0000-0000-000000000000}"/>
          </ac:spMkLst>
        </pc:spChg>
        <pc:spChg chg="mod">
          <ac:chgData name="ROCHELLE  SANDERS" userId="2446c01a-2458-4bfa-920c-ad88deed3868" providerId="ADAL" clId="{10AE6A34-EBF2-4E1E-84EB-CCD7B4E34088}" dt="2026-08-19T21:22:15.037" v="817" actId="255"/>
          <ac:spMkLst>
            <pc:docMk/>
            <pc:sldMk cId="4114973093" sldId="269"/>
            <ac:spMk id="12" creationId="{00000000-0000-0000-0000-000000000000}"/>
          </ac:spMkLst>
        </pc:spChg>
        <pc:picChg chg="mod">
          <ac:chgData name="ROCHELLE  SANDERS" userId="2446c01a-2458-4bfa-920c-ad88deed3868" providerId="ADAL" clId="{10AE6A34-EBF2-4E1E-84EB-CCD7B4E34088}" dt="2026-08-19T21:12:21.027" v="665" actId="1076"/>
          <ac:picMkLst>
            <pc:docMk/>
            <pc:sldMk cId="4114973093" sldId="269"/>
            <ac:picMk id="5" creationId="{00000000-0000-0000-0000-000000000000}"/>
          </ac:picMkLst>
        </pc:picChg>
      </pc:sldChg>
      <pc:sldChg chg="modSp mod">
        <pc:chgData name="ROCHELLE  SANDERS" userId="2446c01a-2458-4bfa-920c-ad88deed3868" providerId="ADAL" clId="{10AE6A34-EBF2-4E1E-84EB-CCD7B4E34088}" dt="2026-08-19T22:13:34.405" v="1507" actId="255"/>
        <pc:sldMkLst>
          <pc:docMk/>
          <pc:sldMk cId="1558384922" sldId="270"/>
        </pc:sldMkLst>
        <pc:spChg chg="mod">
          <ac:chgData name="ROCHELLE  SANDERS" userId="2446c01a-2458-4bfa-920c-ad88deed3868" providerId="ADAL" clId="{10AE6A34-EBF2-4E1E-84EB-CCD7B4E34088}" dt="2026-08-19T22:12:56.266" v="1503" actId="1076"/>
          <ac:spMkLst>
            <pc:docMk/>
            <pc:sldMk cId="1558384922" sldId="270"/>
            <ac:spMk id="2" creationId="{00000000-0000-0000-0000-000000000000}"/>
          </ac:spMkLst>
        </pc:spChg>
        <pc:spChg chg="mod">
          <ac:chgData name="ROCHELLE  SANDERS" userId="2446c01a-2458-4bfa-920c-ad88deed3868" providerId="ADAL" clId="{10AE6A34-EBF2-4E1E-84EB-CCD7B4E34088}" dt="2026-08-19T22:13:34.405" v="1507" actId="255"/>
          <ac:spMkLst>
            <pc:docMk/>
            <pc:sldMk cId="1558384922" sldId="270"/>
            <ac:spMk id="3" creationId="{00000000-0000-0000-0000-000000000000}"/>
          </ac:spMkLst>
        </pc:spChg>
        <pc:spChg chg="mod">
          <ac:chgData name="ROCHELLE  SANDERS" userId="2446c01a-2458-4bfa-920c-ad88deed3868" providerId="ADAL" clId="{10AE6A34-EBF2-4E1E-84EB-CCD7B4E34088}" dt="2026-08-19T22:11:28.867" v="1496" actId="255"/>
          <ac:spMkLst>
            <pc:docMk/>
            <pc:sldMk cId="1558384922" sldId="270"/>
            <ac:spMk id="12" creationId="{00000000-0000-0000-0000-000000000000}"/>
          </ac:spMkLst>
        </pc:spChg>
      </pc:sldChg>
      <pc:sldChg chg="modSp mod">
        <pc:chgData name="ROCHELLE  SANDERS" userId="2446c01a-2458-4bfa-920c-ad88deed3868" providerId="ADAL" clId="{10AE6A34-EBF2-4E1E-84EB-CCD7B4E34088}" dt="2026-08-19T22:14:22.108" v="1510" actId="14100"/>
        <pc:sldMkLst>
          <pc:docMk/>
          <pc:sldMk cId="4022524656" sldId="276"/>
        </pc:sldMkLst>
        <pc:spChg chg="mod">
          <ac:chgData name="ROCHELLE  SANDERS" userId="2446c01a-2458-4bfa-920c-ad88deed3868" providerId="ADAL" clId="{10AE6A34-EBF2-4E1E-84EB-CCD7B4E34088}" dt="2026-08-19T22:14:22.108" v="1510" actId="14100"/>
          <ac:spMkLst>
            <pc:docMk/>
            <pc:sldMk cId="4022524656" sldId="276"/>
            <ac:spMk id="3" creationId="{00000000-0000-0000-0000-000000000000}"/>
          </ac:spMkLst>
        </pc:spChg>
        <pc:spChg chg="mod">
          <ac:chgData name="ROCHELLE  SANDERS" userId="2446c01a-2458-4bfa-920c-ad88deed3868" providerId="ADAL" clId="{10AE6A34-EBF2-4E1E-84EB-CCD7B4E34088}" dt="2026-08-19T22:14:06.689" v="1508" actId="255"/>
          <ac:spMkLst>
            <pc:docMk/>
            <pc:sldMk cId="4022524656" sldId="276"/>
            <ac:spMk id="12" creationId="{00000000-0000-0000-0000-000000000000}"/>
          </ac:spMkLst>
        </pc:spChg>
      </pc:sldChg>
      <pc:sldChg chg="modSp mod">
        <pc:chgData name="ROCHELLE  SANDERS" userId="2446c01a-2458-4bfa-920c-ad88deed3868" providerId="ADAL" clId="{10AE6A34-EBF2-4E1E-84EB-CCD7B4E34088}" dt="2026-08-19T20:54:52.450" v="643" actId="255"/>
        <pc:sldMkLst>
          <pc:docMk/>
          <pc:sldMk cId="1323529419" sldId="280"/>
        </pc:sldMkLst>
        <pc:spChg chg="mod">
          <ac:chgData name="ROCHELLE  SANDERS" userId="2446c01a-2458-4bfa-920c-ad88deed3868" providerId="ADAL" clId="{10AE6A34-EBF2-4E1E-84EB-CCD7B4E34088}" dt="2026-08-19T20:54:52.450" v="643" actId="255"/>
          <ac:spMkLst>
            <pc:docMk/>
            <pc:sldMk cId="1323529419" sldId="280"/>
            <ac:spMk id="12" creationId="{00000000-0000-0000-0000-000000000000}"/>
          </ac:spMkLst>
        </pc:spChg>
      </pc:sldChg>
      <pc:sldChg chg="modSp mod">
        <pc:chgData name="ROCHELLE  SANDERS" userId="2446c01a-2458-4bfa-920c-ad88deed3868" providerId="ADAL" clId="{10AE6A34-EBF2-4E1E-84EB-CCD7B4E34088}" dt="2026-08-19T20:54:30.792" v="641" actId="255"/>
        <pc:sldMkLst>
          <pc:docMk/>
          <pc:sldMk cId="343912562" sldId="281"/>
        </pc:sldMkLst>
        <pc:spChg chg="mod">
          <ac:chgData name="ROCHELLE  SANDERS" userId="2446c01a-2458-4bfa-920c-ad88deed3868" providerId="ADAL" clId="{10AE6A34-EBF2-4E1E-84EB-CCD7B4E34088}" dt="2026-08-19T20:03:38.057" v="381" actId="1076"/>
          <ac:spMkLst>
            <pc:docMk/>
            <pc:sldMk cId="343912562" sldId="281"/>
            <ac:spMk id="2" creationId="{00000000-0000-0000-0000-000000000000}"/>
          </ac:spMkLst>
        </pc:spChg>
        <pc:spChg chg="mod">
          <ac:chgData name="ROCHELLE  SANDERS" userId="2446c01a-2458-4bfa-920c-ad88deed3868" providerId="ADAL" clId="{10AE6A34-EBF2-4E1E-84EB-CCD7B4E34088}" dt="2026-08-19T20:34:33.672" v="636" actId="14100"/>
          <ac:spMkLst>
            <pc:docMk/>
            <pc:sldMk cId="343912562" sldId="281"/>
            <ac:spMk id="3" creationId="{00000000-0000-0000-0000-000000000000}"/>
          </ac:spMkLst>
        </pc:spChg>
        <pc:spChg chg="mod">
          <ac:chgData name="ROCHELLE  SANDERS" userId="2446c01a-2458-4bfa-920c-ad88deed3868" providerId="ADAL" clId="{10AE6A34-EBF2-4E1E-84EB-CCD7B4E34088}" dt="2026-08-19T20:54:30.792" v="641" actId="255"/>
          <ac:spMkLst>
            <pc:docMk/>
            <pc:sldMk cId="343912562" sldId="281"/>
            <ac:spMk id="12" creationId="{00000000-0000-0000-0000-000000000000}"/>
          </ac:spMkLst>
        </pc:spChg>
      </pc:sldChg>
      <pc:sldChg chg="modSp mod">
        <pc:chgData name="ROCHELLE  SANDERS" userId="2446c01a-2458-4bfa-920c-ad88deed3868" providerId="ADAL" clId="{10AE6A34-EBF2-4E1E-84EB-CCD7B4E34088}" dt="2026-08-19T20:55:13.582" v="645" actId="255"/>
        <pc:sldMkLst>
          <pc:docMk/>
          <pc:sldMk cId="1741515100" sldId="283"/>
        </pc:sldMkLst>
        <pc:spChg chg="mod">
          <ac:chgData name="ROCHELLE  SANDERS" userId="2446c01a-2458-4bfa-920c-ad88deed3868" providerId="ADAL" clId="{10AE6A34-EBF2-4E1E-84EB-CCD7B4E34088}" dt="2026-08-19T19:54:18.738" v="58" actId="14100"/>
          <ac:spMkLst>
            <pc:docMk/>
            <pc:sldMk cId="1741515100" sldId="283"/>
            <ac:spMk id="3" creationId="{00000000-0000-0000-0000-000000000000}"/>
          </ac:spMkLst>
        </pc:spChg>
        <pc:spChg chg="mod">
          <ac:chgData name="ROCHELLE  SANDERS" userId="2446c01a-2458-4bfa-920c-ad88deed3868" providerId="ADAL" clId="{10AE6A34-EBF2-4E1E-84EB-CCD7B4E34088}" dt="2026-08-19T20:55:13.582" v="645" actId="255"/>
          <ac:spMkLst>
            <pc:docMk/>
            <pc:sldMk cId="1741515100" sldId="283"/>
            <ac:spMk id="12" creationId="{00000000-0000-0000-0000-000000000000}"/>
          </ac:spMkLst>
        </pc:spChg>
      </pc:sldChg>
      <pc:sldChg chg="modSp mod">
        <pc:chgData name="ROCHELLE  SANDERS" userId="2446c01a-2458-4bfa-920c-ad88deed3868" providerId="ADAL" clId="{10AE6A34-EBF2-4E1E-84EB-CCD7B4E34088}" dt="2026-08-19T20:54:59.549" v="644" actId="255"/>
        <pc:sldMkLst>
          <pc:docMk/>
          <pc:sldMk cId="2918587693" sldId="284"/>
        </pc:sldMkLst>
        <pc:spChg chg="mod">
          <ac:chgData name="ROCHELLE  SANDERS" userId="2446c01a-2458-4bfa-920c-ad88deed3868" providerId="ADAL" clId="{10AE6A34-EBF2-4E1E-84EB-CCD7B4E34088}" dt="2026-08-19T19:56:48.683" v="183" actId="20577"/>
          <ac:spMkLst>
            <pc:docMk/>
            <pc:sldMk cId="2918587693" sldId="284"/>
            <ac:spMk id="3" creationId="{00000000-0000-0000-0000-000000000000}"/>
          </ac:spMkLst>
        </pc:spChg>
        <pc:spChg chg="mod">
          <ac:chgData name="ROCHELLE  SANDERS" userId="2446c01a-2458-4bfa-920c-ad88deed3868" providerId="ADAL" clId="{10AE6A34-EBF2-4E1E-84EB-CCD7B4E34088}" dt="2026-08-19T20:54:59.549" v="644" actId="255"/>
          <ac:spMkLst>
            <pc:docMk/>
            <pc:sldMk cId="2918587693" sldId="284"/>
            <ac:spMk id="12" creationId="{00000000-0000-0000-0000-000000000000}"/>
          </ac:spMkLst>
        </pc:spChg>
      </pc:sldChg>
      <pc:sldChg chg="modSp mod">
        <pc:chgData name="ROCHELLE  SANDERS" userId="2446c01a-2458-4bfa-920c-ad88deed3868" providerId="ADAL" clId="{10AE6A34-EBF2-4E1E-84EB-CCD7B4E34088}" dt="2026-08-19T22:16:05.873" v="1521" actId="27636"/>
        <pc:sldMkLst>
          <pc:docMk/>
          <pc:sldMk cId="4207471724" sldId="285"/>
        </pc:sldMkLst>
        <pc:spChg chg="mod">
          <ac:chgData name="ROCHELLE  SANDERS" userId="2446c01a-2458-4bfa-920c-ad88deed3868" providerId="ADAL" clId="{10AE6A34-EBF2-4E1E-84EB-CCD7B4E34088}" dt="2026-08-19T22:15:50.773" v="1514" actId="1076"/>
          <ac:spMkLst>
            <pc:docMk/>
            <pc:sldMk cId="4207471724" sldId="285"/>
            <ac:spMk id="2" creationId="{00000000-0000-0000-0000-000000000000}"/>
          </ac:spMkLst>
        </pc:spChg>
        <pc:spChg chg="mod">
          <ac:chgData name="ROCHELLE  SANDERS" userId="2446c01a-2458-4bfa-920c-ad88deed3868" providerId="ADAL" clId="{10AE6A34-EBF2-4E1E-84EB-CCD7B4E34088}" dt="2026-08-19T22:16:05.873" v="1521" actId="27636"/>
          <ac:spMkLst>
            <pc:docMk/>
            <pc:sldMk cId="4207471724" sldId="285"/>
            <ac:spMk id="3" creationId="{00000000-0000-0000-0000-000000000000}"/>
          </ac:spMkLst>
        </pc:spChg>
        <pc:spChg chg="mod">
          <ac:chgData name="ROCHELLE  SANDERS" userId="2446c01a-2458-4bfa-920c-ad88deed3868" providerId="ADAL" clId="{10AE6A34-EBF2-4E1E-84EB-CCD7B4E34088}" dt="2026-08-19T22:15:18.044" v="1513" actId="255"/>
          <ac:spMkLst>
            <pc:docMk/>
            <pc:sldMk cId="4207471724" sldId="285"/>
            <ac:spMk id="12" creationId="{00000000-0000-0000-0000-000000000000}"/>
          </ac:spMkLst>
        </pc:spChg>
      </pc:sldChg>
      <pc:sldChg chg="modSp add del mod">
        <pc:chgData name="ROCHELLE  SANDERS" userId="2446c01a-2458-4bfa-920c-ad88deed3868" providerId="ADAL" clId="{10AE6A34-EBF2-4E1E-84EB-CCD7B4E34088}" dt="2026-08-21T14:22:49.072" v="1983" actId="20577"/>
        <pc:sldMkLst>
          <pc:docMk/>
          <pc:sldMk cId="2621130425" sldId="287"/>
        </pc:sldMkLst>
        <pc:spChg chg="mod">
          <ac:chgData name="ROCHELLE  SANDERS" userId="2446c01a-2458-4bfa-920c-ad88deed3868" providerId="ADAL" clId="{10AE6A34-EBF2-4E1E-84EB-CCD7B4E34088}" dt="2026-08-21T14:22:49.072" v="1983" actId="20577"/>
          <ac:spMkLst>
            <pc:docMk/>
            <pc:sldMk cId="2621130425" sldId="287"/>
            <ac:spMk id="3" creationId="{00000000-0000-0000-0000-000000000000}"/>
          </ac:spMkLst>
        </pc:spChg>
      </pc:sldChg>
      <pc:sldChg chg="modSp mod">
        <pc:chgData name="ROCHELLE  SANDERS" userId="2446c01a-2458-4bfa-920c-ad88deed3868" providerId="ADAL" clId="{10AE6A34-EBF2-4E1E-84EB-CCD7B4E34088}" dt="2026-08-19T20:54:20.959" v="640" actId="255"/>
        <pc:sldMkLst>
          <pc:docMk/>
          <pc:sldMk cId="151476486" sldId="289"/>
        </pc:sldMkLst>
        <pc:spChg chg="mod">
          <ac:chgData name="ROCHELLE  SANDERS" userId="2446c01a-2458-4bfa-920c-ad88deed3868" providerId="ADAL" clId="{10AE6A34-EBF2-4E1E-84EB-CCD7B4E34088}" dt="2026-08-19T20:34:49.582" v="638" actId="14100"/>
          <ac:spMkLst>
            <pc:docMk/>
            <pc:sldMk cId="151476486" sldId="289"/>
            <ac:spMk id="3" creationId="{00000000-0000-0000-0000-000000000000}"/>
          </ac:spMkLst>
        </pc:spChg>
        <pc:spChg chg="mod">
          <ac:chgData name="ROCHELLE  SANDERS" userId="2446c01a-2458-4bfa-920c-ad88deed3868" providerId="ADAL" clId="{10AE6A34-EBF2-4E1E-84EB-CCD7B4E34088}" dt="2026-08-19T20:35:03.507" v="639" actId="14100"/>
          <ac:spMkLst>
            <pc:docMk/>
            <pc:sldMk cId="151476486" sldId="289"/>
            <ac:spMk id="4" creationId="{00000000-0000-0000-0000-000000000000}"/>
          </ac:spMkLst>
        </pc:spChg>
        <pc:spChg chg="mod">
          <ac:chgData name="ROCHELLE  SANDERS" userId="2446c01a-2458-4bfa-920c-ad88deed3868" providerId="ADAL" clId="{10AE6A34-EBF2-4E1E-84EB-CCD7B4E34088}" dt="2026-08-19T20:54:20.959" v="640" actId="255"/>
          <ac:spMkLst>
            <pc:docMk/>
            <pc:sldMk cId="151476486" sldId="289"/>
            <ac:spMk id="13" creationId="{00000000-0000-0000-0000-000000000000}"/>
          </ac:spMkLst>
        </pc:spChg>
      </pc:sldChg>
      <pc:sldChg chg="modSp mod">
        <pc:chgData name="ROCHELLE  SANDERS" userId="2446c01a-2458-4bfa-920c-ad88deed3868" providerId="ADAL" clId="{10AE6A34-EBF2-4E1E-84EB-CCD7B4E34088}" dt="2026-08-19T22:04:06.942" v="1476" actId="1037"/>
        <pc:sldMkLst>
          <pc:docMk/>
          <pc:sldMk cId="2777107005" sldId="291"/>
        </pc:sldMkLst>
        <pc:spChg chg="mod">
          <ac:chgData name="ROCHELLE  SANDERS" userId="2446c01a-2458-4bfa-920c-ad88deed3868" providerId="ADAL" clId="{10AE6A34-EBF2-4E1E-84EB-CCD7B4E34088}" dt="2026-08-19T22:03:33.690" v="1469" actId="1076"/>
          <ac:spMkLst>
            <pc:docMk/>
            <pc:sldMk cId="2777107005" sldId="291"/>
            <ac:spMk id="2" creationId="{00000000-0000-0000-0000-000000000000}"/>
          </ac:spMkLst>
        </pc:spChg>
        <pc:spChg chg="mod">
          <ac:chgData name="ROCHELLE  SANDERS" userId="2446c01a-2458-4bfa-920c-ad88deed3868" providerId="ADAL" clId="{10AE6A34-EBF2-4E1E-84EB-CCD7B4E34088}" dt="2026-08-19T22:03:44.896" v="1470" actId="14100"/>
          <ac:spMkLst>
            <pc:docMk/>
            <pc:sldMk cId="2777107005" sldId="291"/>
            <ac:spMk id="4" creationId="{00000000-0000-0000-0000-000000000000}"/>
          </ac:spMkLst>
        </pc:spChg>
        <pc:spChg chg="mod">
          <ac:chgData name="ROCHELLE  SANDERS" userId="2446c01a-2458-4bfa-920c-ad88deed3868" providerId="ADAL" clId="{10AE6A34-EBF2-4E1E-84EB-CCD7B4E34088}" dt="2026-08-19T22:04:06.942" v="1476" actId="1037"/>
          <ac:spMkLst>
            <pc:docMk/>
            <pc:sldMk cId="2777107005" sldId="291"/>
            <ac:spMk id="9" creationId="{00000000-0000-0000-0000-000000000000}"/>
          </ac:spMkLst>
        </pc:spChg>
        <pc:spChg chg="mod">
          <ac:chgData name="ROCHELLE  SANDERS" userId="2446c01a-2458-4bfa-920c-ad88deed3868" providerId="ADAL" clId="{10AE6A34-EBF2-4E1E-84EB-CCD7B4E34088}" dt="2026-08-19T22:03:58.753" v="1472" actId="14100"/>
          <ac:spMkLst>
            <pc:docMk/>
            <pc:sldMk cId="2777107005" sldId="291"/>
            <ac:spMk id="10" creationId="{00000000-0000-0000-0000-000000000000}"/>
          </ac:spMkLst>
        </pc:spChg>
        <pc:spChg chg="mod">
          <ac:chgData name="ROCHELLE  SANDERS" userId="2446c01a-2458-4bfa-920c-ad88deed3868" providerId="ADAL" clId="{10AE6A34-EBF2-4E1E-84EB-CCD7B4E34088}" dt="2026-08-19T22:03:22.764" v="1468" actId="1076"/>
          <ac:spMkLst>
            <pc:docMk/>
            <pc:sldMk cId="2777107005" sldId="291"/>
            <ac:spMk id="12" creationId="{00000000-0000-0000-0000-000000000000}"/>
          </ac:spMkLst>
        </pc:spChg>
        <pc:spChg chg="mod">
          <ac:chgData name="ROCHELLE  SANDERS" userId="2446c01a-2458-4bfa-920c-ad88deed3868" providerId="ADAL" clId="{10AE6A34-EBF2-4E1E-84EB-CCD7B4E34088}" dt="2026-08-19T21:54:49.934" v="1455" actId="255"/>
          <ac:spMkLst>
            <pc:docMk/>
            <pc:sldMk cId="2777107005" sldId="291"/>
            <ac:spMk id="18" creationId="{00000000-0000-0000-0000-000000000000}"/>
          </ac:spMkLst>
        </pc:spChg>
      </pc:sldChg>
      <pc:sldChg chg="modSp mod">
        <pc:chgData name="ROCHELLE  SANDERS" userId="2446c01a-2458-4bfa-920c-ad88deed3868" providerId="ADAL" clId="{10AE6A34-EBF2-4E1E-84EB-CCD7B4E34088}" dt="2026-08-19T21:21:48.727" v="814" actId="255"/>
        <pc:sldMkLst>
          <pc:docMk/>
          <pc:sldMk cId="2598623475" sldId="293"/>
        </pc:sldMkLst>
        <pc:spChg chg="mod">
          <ac:chgData name="ROCHELLE  SANDERS" userId="2446c01a-2458-4bfa-920c-ad88deed3868" providerId="ADAL" clId="{10AE6A34-EBF2-4E1E-84EB-CCD7B4E34088}" dt="2026-08-19T21:21:48.727" v="814" actId="255"/>
          <ac:spMkLst>
            <pc:docMk/>
            <pc:sldMk cId="2598623475" sldId="293"/>
            <ac:spMk id="13" creationId="{00000000-0000-0000-0000-000000000000}"/>
          </ac:spMkLst>
        </pc:spChg>
      </pc:sldChg>
      <pc:sldChg chg="addSp delSp modSp mod">
        <pc:chgData name="ROCHELLE  SANDERS" userId="2446c01a-2458-4bfa-920c-ad88deed3868" providerId="ADAL" clId="{10AE6A34-EBF2-4E1E-84EB-CCD7B4E34088}" dt="2026-08-21T15:57:25.718" v="2201" actId="1036"/>
        <pc:sldMkLst>
          <pc:docMk/>
          <pc:sldMk cId="3692570966" sldId="297"/>
        </pc:sldMkLst>
        <pc:spChg chg="mod">
          <ac:chgData name="ROCHELLE  SANDERS" userId="2446c01a-2458-4bfa-920c-ad88deed3868" providerId="ADAL" clId="{10AE6A34-EBF2-4E1E-84EB-CCD7B4E34088}" dt="2026-08-21T15:57:25.718" v="2201" actId="1036"/>
          <ac:spMkLst>
            <pc:docMk/>
            <pc:sldMk cId="3692570966" sldId="297"/>
            <ac:spMk id="5" creationId="{00000000-0000-0000-0000-000000000000}"/>
          </ac:spMkLst>
        </pc:spChg>
        <pc:spChg chg="mod">
          <ac:chgData name="ROCHELLE  SANDERS" userId="2446c01a-2458-4bfa-920c-ad88deed3868" providerId="ADAL" clId="{10AE6A34-EBF2-4E1E-84EB-CCD7B4E34088}" dt="2026-08-21T15:55:37.727" v="2079" actId="1076"/>
          <ac:spMkLst>
            <pc:docMk/>
            <pc:sldMk cId="3692570966" sldId="297"/>
            <ac:spMk id="8" creationId="{00000000-0000-0000-0000-000000000000}"/>
          </ac:spMkLst>
        </pc:spChg>
        <pc:spChg chg="add mod">
          <ac:chgData name="ROCHELLE  SANDERS" userId="2446c01a-2458-4bfa-920c-ad88deed3868" providerId="ADAL" clId="{10AE6A34-EBF2-4E1E-84EB-CCD7B4E34088}" dt="2026-08-21T15:57:07.717" v="2183" actId="692"/>
          <ac:spMkLst>
            <pc:docMk/>
            <pc:sldMk cId="3692570966" sldId="297"/>
            <ac:spMk id="14" creationId="{41D24C14-E100-D60D-DC77-E2C7A436A44B}"/>
          </ac:spMkLst>
        </pc:spChg>
        <pc:picChg chg="add mod">
          <ac:chgData name="ROCHELLE  SANDERS" userId="2446c01a-2458-4bfa-920c-ad88deed3868" providerId="ADAL" clId="{10AE6A34-EBF2-4E1E-84EB-CCD7B4E34088}" dt="2026-08-21T15:57:16.803" v="2184" actId="1076"/>
          <ac:picMkLst>
            <pc:docMk/>
            <pc:sldMk cId="3692570966" sldId="297"/>
            <ac:picMk id="3" creationId="{826B8130-7E51-B9B7-4A28-7189B9B2FC27}"/>
          </ac:picMkLst>
        </pc:picChg>
      </pc:sldChg>
      <pc:sldChg chg="modSp mod">
        <pc:chgData name="ROCHELLE  SANDERS" userId="2446c01a-2458-4bfa-920c-ad88deed3868" providerId="ADAL" clId="{10AE6A34-EBF2-4E1E-84EB-CCD7B4E34088}" dt="2026-08-19T21:22:25.938" v="818" actId="255"/>
        <pc:sldMkLst>
          <pc:docMk/>
          <pc:sldMk cId="2935590224" sldId="299"/>
        </pc:sldMkLst>
        <pc:spChg chg="mod">
          <ac:chgData name="ROCHELLE  SANDERS" userId="2446c01a-2458-4bfa-920c-ad88deed3868" providerId="ADAL" clId="{10AE6A34-EBF2-4E1E-84EB-CCD7B4E34088}" dt="2026-08-19T21:13:59.455" v="741" actId="122"/>
          <ac:spMkLst>
            <pc:docMk/>
            <pc:sldMk cId="2935590224" sldId="299"/>
            <ac:spMk id="2" creationId="{00000000-0000-0000-0000-000000000000}"/>
          </ac:spMkLst>
        </pc:spChg>
        <pc:spChg chg="mod">
          <ac:chgData name="ROCHELLE  SANDERS" userId="2446c01a-2458-4bfa-920c-ad88deed3868" providerId="ADAL" clId="{10AE6A34-EBF2-4E1E-84EB-CCD7B4E34088}" dt="2026-08-19T21:18:34.148" v="813" actId="14100"/>
          <ac:spMkLst>
            <pc:docMk/>
            <pc:sldMk cId="2935590224" sldId="299"/>
            <ac:spMk id="3" creationId="{00000000-0000-0000-0000-000000000000}"/>
          </ac:spMkLst>
        </pc:spChg>
        <pc:spChg chg="mod">
          <ac:chgData name="ROCHELLE  SANDERS" userId="2446c01a-2458-4bfa-920c-ad88deed3868" providerId="ADAL" clId="{10AE6A34-EBF2-4E1E-84EB-CCD7B4E34088}" dt="2026-08-19T21:22:25.938" v="818" actId="255"/>
          <ac:spMkLst>
            <pc:docMk/>
            <pc:sldMk cId="2935590224" sldId="299"/>
            <ac:spMk id="12" creationId="{00000000-0000-0000-0000-000000000000}"/>
          </ac:spMkLst>
        </pc:spChg>
      </pc:sldChg>
      <pc:sldChg chg="modSp mod">
        <pc:chgData name="ROCHELLE  SANDERS" userId="2446c01a-2458-4bfa-920c-ad88deed3868" providerId="ADAL" clId="{10AE6A34-EBF2-4E1E-84EB-CCD7B4E34088}" dt="2026-09-01T21:35:49.615" v="2333" actId="20577"/>
        <pc:sldMkLst>
          <pc:docMk/>
          <pc:sldMk cId="427438756" sldId="300"/>
        </pc:sldMkLst>
        <pc:spChg chg="mod">
          <ac:chgData name="ROCHELLE  SANDERS" userId="2446c01a-2458-4bfa-920c-ad88deed3868" providerId="ADAL" clId="{10AE6A34-EBF2-4E1E-84EB-CCD7B4E34088}" dt="2026-09-01T21:35:49.615" v="2333" actId="20577"/>
          <ac:spMkLst>
            <pc:docMk/>
            <pc:sldMk cId="427438756" sldId="300"/>
            <ac:spMk id="3" creationId="{00000000-0000-0000-0000-000000000000}"/>
          </ac:spMkLst>
        </pc:spChg>
        <pc:spChg chg="mod">
          <ac:chgData name="ROCHELLE  SANDERS" userId="2446c01a-2458-4bfa-920c-ad88deed3868" providerId="ADAL" clId="{10AE6A34-EBF2-4E1E-84EB-CCD7B4E34088}" dt="2026-08-19T21:54:07.465" v="1453" actId="255"/>
          <ac:spMkLst>
            <pc:docMk/>
            <pc:sldMk cId="427438756" sldId="300"/>
            <ac:spMk id="12" creationId="{00000000-0000-0000-0000-000000000000}"/>
          </ac:spMkLst>
        </pc:spChg>
      </pc:sldChg>
      <pc:sldChg chg="modSp mod">
        <pc:chgData name="ROCHELLE  SANDERS" userId="2446c01a-2458-4bfa-920c-ad88deed3868" providerId="ADAL" clId="{10AE6A34-EBF2-4E1E-84EB-CCD7B4E34088}" dt="2026-08-19T20:54:44.158" v="642" actId="255"/>
        <pc:sldMkLst>
          <pc:docMk/>
          <pc:sldMk cId="2519580356" sldId="301"/>
        </pc:sldMkLst>
        <pc:spChg chg="mod">
          <ac:chgData name="ROCHELLE  SANDERS" userId="2446c01a-2458-4bfa-920c-ad88deed3868" providerId="ADAL" clId="{10AE6A34-EBF2-4E1E-84EB-CCD7B4E34088}" dt="2026-08-19T20:02:18.456" v="379" actId="20577"/>
          <ac:spMkLst>
            <pc:docMk/>
            <pc:sldMk cId="2519580356" sldId="301"/>
            <ac:spMk id="3" creationId="{35C7BE61-09FA-B4B7-9ACD-0EDE03163669}"/>
          </ac:spMkLst>
        </pc:spChg>
        <pc:spChg chg="mod">
          <ac:chgData name="ROCHELLE  SANDERS" userId="2446c01a-2458-4bfa-920c-ad88deed3868" providerId="ADAL" clId="{10AE6A34-EBF2-4E1E-84EB-CCD7B4E34088}" dt="2026-08-19T20:54:44.158" v="642" actId="255"/>
          <ac:spMkLst>
            <pc:docMk/>
            <pc:sldMk cId="2519580356" sldId="301"/>
            <ac:spMk id="12" creationId="{00000000-0000-0000-0000-000000000000}"/>
          </ac:spMkLst>
        </pc:spChg>
      </pc:sldChg>
      <pc:sldChg chg="modSp mod">
        <pc:chgData name="ROCHELLE  SANDERS" userId="2446c01a-2458-4bfa-920c-ad88deed3868" providerId="ADAL" clId="{10AE6A34-EBF2-4E1E-84EB-CCD7B4E34088}" dt="2026-08-19T22:17:29.752" v="1534" actId="14100"/>
        <pc:sldMkLst>
          <pc:docMk/>
          <pc:sldMk cId="2424002135" sldId="302"/>
        </pc:sldMkLst>
        <pc:spChg chg="mod">
          <ac:chgData name="ROCHELLE  SANDERS" userId="2446c01a-2458-4bfa-920c-ad88deed3868" providerId="ADAL" clId="{10AE6A34-EBF2-4E1E-84EB-CCD7B4E34088}" dt="2026-08-19T22:16:58.438" v="1527" actId="1076"/>
          <ac:spMkLst>
            <pc:docMk/>
            <pc:sldMk cId="2424002135" sldId="302"/>
            <ac:spMk id="2" creationId="{9D2DBF02-494C-C9A4-53C1-A30908268A00}"/>
          </ac:spMkLst>
        </pc:spChg>
        <pc:spChg chg="mod">
          <ac:chgData name="ROCHELLE  SANDERS" userId="2446c01a-2458-4bfa-920c-ad88deed3868" providerId="ADAL" clId="{10AE6A34-EBF2-4E1E-84EB-CCD7B4E34088}" dt="2026-08-19T22:17:29.752" v="1534" actId="14100"/>
          <ac:spMkLst>
            <pc:docMk/>
            <pc:sldMk cId="2424002135" sldId="302"/>
            <ac:spMk id="3" creationId="{5C652835-ECD6-4D3B-3F2F-AB75E970A58C}"/>
          </ac:spMkLst>
        </pc:spChg>
      </pc:sldChg>
      <pc:sldChg chg="addSp delSp modSp add mod">
        <pc:chgData name="ROCHELLE  SANDERS" userId="2446c01a-2458-4bfa-920c-ad88deed3868" providerId="ADAL" clId="{10AE6A34-EBF2-4E1E-84EB-CCD7B4E34088}" dt="2026-09-01T20:20:00.322" v="2293" actId="1037"/>
        <pc:sldMkLst>
          <pc:docMk/>
          <pc:sldMk cId="1425107805" sldId="303"/>
        </pc:sldMkLst>
        <pc:spChg chg="mod">
          <ac:chgData name="ROCHELLE  SANDERS" userId="2446c01a-2458-4bfa-920c-ad88deed3868" providerId="ADAL" clId="{10AE6A34-EBF2-4E1E-84EB-CCD7B4E34088}" dt="2026-09-01T20:19:27.455" v="2270" actId="1076"/>
          <ac:spMkLst>
            <pc:docMk/>
            <pc:sldMk cId="1425107805" sldId="303"/>
            <ac:spMk id="9" creationId="{19D74466-E3B1-72CE-FEC7-11378277D3E4}"/>
          </ac:spMkLst>
        </pc:spChg>
        <pc:spChg chg="del">
          <ac:chgData name="ROCHELLE  SANDERS" userId="2446c01a-2458-4bfa-920c-ad88deed3868" providerId="ADAL" clId="{10AE6A34-EBF2-4E1E-84EB-CCD7B4E34088}" dt="2026-09-01T20:15:13.146" v="2220" actId="478"/>
          <ac:spMkLst>
            <pc:docMk/>
            <pc:sldMk cId="1425107805" sldId="303"/>
            <ac:spMk id="10" creationId="{B8EF3529-39E8-0AFE-D738-D3DD8AE7A90D}"/>
          </ac:spMkLst>
        </pc:spChg>
        <pc:spChg chg="mod">
          <ac:chgData name="ROCHELLE  SANDERS" userId="2446c01a-2458-4bfa-920c-ad88deed3868" providerId="ADAL" clId="{10AE6A34-EBF2-4E1E-84EB-CCD7B4E34088}" dt="2026-09-01T20:15:30.287" v="2240" actId="1036"/>
          <ac:spMkLst>
            <pc:docMk/>
            <pc:sldMk cId="1425107805" sldId="303"/>
            <ac:spMk id="11" creationId="{D59066AB-00AD-8AA7-8361-638798657AC9}"/>
          </ac:spMkLst>
        </pc:spChg>
        <pc:picChg chg="add mod">
          <ac:chgData name="ROCHELLE  SANDERS" userId="2446c01a-2458-4bfa-920c-ad88deed3868" providerId="ADAL" clId="{10AE6A34-EBF2-4E1E-84EB-CCD7B4E34088}" dt="2026-09-01T20:20:00.322" v="2293" actId="1037"/>
          <ac:picMkLst>
            <pc:docMk/>
            <pc:sldMk cId="1425107805" sldId="303"/>
            <ac:picMk id="13" creationId="{6E3F81FC-9819-3CE7-9425-B9DF3AC9CF63}"/>
          </ac:picMkLst>
        </pc:picChg>
      </pc:sldChg>
      <pc:sldChg chg="new del">
        <pc:chgData name="ROCHELLE  SANDERS" userId="2446c01a-2458-4bfa-920c-ad88deed3868" providerId="ADAL" clId="{10AE6A34-EBF2-4E1E-84EB-CCD7B4E34088}" dt="2026-09-01T20:14:49.165" v="2203" actId="680"/>
        <pc:sldMkLst>
          <pc:docMk/>
          <pc:sldMk cId="3332410747" sldId="303"/>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7464E213-8F3B-44C1-AEE8-8A41C7E4574C}" type="datetimeFigureOut">
              <a:rPr lang="en-US" smtClean="0"/>
              <a:t>9/1/2026</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09E967ED-20B3-4625-9C5E-14860AE89431}" type="slidenum">
              <a:rPr lang="en-US" smtClean="0"/>
              <a:t>‹#›</a:t>
            </a:fld>
            <a:endParaRPr lang="en-US"/>
          </a:p>
        </p:txBody>
      </p:sp>
    </p:spTree>
    <p:extLst>
      <p:ext uri="{BB962C8B-B14F-4D97-AF65-F5344CB8AC3E}">
        <p14:creationId xmlns:p14="http://schemas.microsoft.com/office/powerpoint/2010/main" val="26802882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B38B3F6-0CE9-41E2-A5A3-E220D8B77051}" type="datetimeFigureOut">
              <a:rPr lang="en-US" smtClean="0"/>
              <a:t>9/1/2026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99A01736-5FBA-4C56-8655-0B838380222B}" type="slidenum">
              <a:rPr lang="en-US" smtClean="0"/>
              <a:t>‹#›</a:t>
            </a:fld>
            <a:endParaRPr lang="en-US"/>
          </a:p>
        </p:txBody>
      </p:sp>
    </p:spTree>
    <p:extLst>
      <p:ext uri="{BB962C8B-B14F-4D97-AF65-F5344CB8AC3E}">
        <p14:creationId xmlns:p14="http://schemas.microsoft.com/office/powerpoint/2010/main" val="14265052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1</a:t>
            </a:fld>
            <a:endParaRPr lang="en-US"/>
          </a:p>
        </p:txBody>
      </p:sp>
    </p:spTree>
    <p:extLst>
      <p:ext uri="{BB962C8B-B14F-4D97-AF65-F5344CB8AC3E}">
        <p14:creationId xmlns:p14="http://schemas.microsoft.com/office/powerpoint/2010/main" val="943822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88ABA-B1D1-B2D8-15E9-4B49A96C84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27EF66-26EE-DC8E-30F7-1969DD4C99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DB0E20-DCD7-9AC8-E023-F5065176F2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9938D8-27EE-577D-0540-C69992482176}"/>
              </a:ext>
            </a:extLst>
          </p:cNvPr>
          <p:cNvSpPr>
            <a:spLocks noGrp="1"/>
          </p:cNvSpPr>
          <p:nvPr>
            <p:ph type="sldNum" sz="quarter" idx="5"/>
          </p:nvPr>
        </p:nvSpPr>
        <p:spPr/>
        <p:txBody>
          <a:bodyPr/>
          <a:lstStyle/>
          <a:p>
            <a:fld id="{99A01736-5FBA-4C56-8655-0B838380222B}" type="slidenum">
              <a:rPr lang="en-US" smtClean="0"/>
              <a:t>2</a:t>
            </a:fld>
            <a:endParaRPr lang="en-US"/>
          </a:p>
        </p:txBody>
      </p:sp>
    </p:spTree>
    <p:extLst>
      <p:ext uri="{BB962C8B-B14F-4D97-AF65-F5344CB8AC3E}">
        <p14:creationId xmlns:p14="http://schemas.microsoft.com/office/powerpoint/2010/main" val="29557579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3</a:t>
            </a:fld>
            <a:endParaRPr lang="en-US"/>
          </a:p>
        </p:txBody>
      </p:sp>
    </p:spTree>
    <p:extLst>
      <p:ext uri="{BB962C8B-B14F-4D97-AF65-F5344CB8AC3E}">
        <p14:creationId xmlns:p14="http://schemas.microsoft.com/office/powerpoint/2010/main" val="387306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10"/>
          </p:nvPr>
        </p:nvSpPr>
        <p:spPr/>
        <p:txBody>
          <a:bodyPr/>
          <a:lstStyle/>
          <a:p>
            <a:fld id="{99A01736-5FBA-4C56-8655-0B838380222B}" type="slidenum">
              <a:rPr lang="en-US" smtClean="0"/>
              <a:t>4</a:t>
            </a:fld>
            <a:endParaRPr lang="en-US"/>
          </a:p>
        </p:txBody>
      </p:sp>
    </p:spTree>
    <p:extLst>
      <p:ext uri="{BB962C8B-B14F-4D97-AF65-F5344CB8AC3E}">
        <p14:creationId xmlns:p14="http://schemas.microsoft.com/office/powerpoint/2010/main" val="2895826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5</a:t>
            </a:fld>
            <a:endParaRPr lang="en-US"/>
          </a:p>
        </p:txBody>
      </p:sp>
    </p:spTree>
    <p:extLst>
      <p:ext uri="{BB962C8B-B14F-4D97-AF65-F5344CB8AC3E}">
        <p14:creationId xmlns:p14="http://schemas.microsoft.com/office/powerpoint/2010/main" val="2388389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6</a:t>
            </a:fld>
            <a:endParaRPr lang="en-US"/>
          </a:p>
        </p:txBody>
      </p:sp>
    </p:spTree>
    <p:extLst>
      <p:ext uri="{BB962C8B-B14F-4D97-AF65-F5344CB8AC3E}">
        <p14:creationId xmlns:p14="http://schemas.microsoft.com/office/powerpoint/2010/main" val="11112853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7</a:t>
            </a:fld>
            <a:endParaRPr lang="en-US"/>
          </a:p>
        </p:txBody>
      </p:sp>
    </p:spTree>
    <p:extLst>
      <p:ext uri="{BB962C8B-B14F-4D97-AF65-F5344CB8AC3E}">
        <p14:creationId xmlns:p14="http://schemas.microsoft.com/office/powerpoint/2010/main" val="3019838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8</a:t>
            </a:fld>
            <a:endParaRPr lang="en-US"/>
          </a:p>
        </p:txBody>
      </p:sp>
    </p:spTree>
    <p:extLst>
      <p:ext uri="{BB962C8B-B14F-4D97-AF65-F5344CB8AC3E}">
        <p14:creationId xmlns:p14="http://schemas.microsoft.com/office/powerpoint/2010/main" val="25464689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9</a:t>
            </a:fld>
            <a:endParaRPr lang="en-US"/>
          </a:p>
        </p:txBody>
      </p:sp>
    </p:spTree>
    <p:extLst>
      <p:ext uri="{BB962C8B-B14F-4D97-AF65-F5344CB8AC3E}">
        <p14:creationId xmlns:p14="http://schemas.microsoft.com/office/powerpoint/2010/main" val="7877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10"/>
          </p:nvPr>
        </p:nvSpPr>
        <p:spPr/>
        <p:txBody>
          <a:bodyPr/>
          <a:lstStyle/>
          <a:p>
            <a:fld id="{99A01736-5FBA-4C56-8655-0B838380222B}" type="slidenum">
              <a:rPr lang="en-US" smtClean="0"/>
              <a:t>10</a:t>
            </a:fld>
            <a:endParaRPr lang="en-US"/>
          </a:p>
        </p:txBody>
      </p:sp>
    </p:spTree>
    <p:extLst>
      <p:ext uri="{BB962C8B-B14F-4D97-AF65-F5344CB8AC3E}">
        <p14:creationId xmlns:p14="http://schemas.microsoft.com/office/powerpoint/2010/main" val="22880875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10"/>
          </p:nvPr>
        </p:nvSpPr>
        <p:spPr/>
        <p:txBody>
          <a:bodyPr/>
          <a:lstStyle/>
          <a:p>
            <a:fld id="{99A01736-5FBA-4C56-8655-0B838380222B}" type="slidenum">
              <a:rPr lang="en-US" smtClean="0"/>
              <a:t>11</a:t>
            </a:fld>
            <a:endParaRPr lang="en-US"/>
          </a:p>
        </p:txBody>
      </p:sp>
    </p:spTree>
    <p:extLst>
      <p:ext uri="{BB962C8B-B14F-4D97-AF65-F5344CB8AC3E}">
        <p14:creationId xmlns:p14="http://schemas.microsoft.com/office/powerpoint/2010/main" val="16131066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12</a:t>
            </a:fld>
            <a:endParaRPr lang="en-US"/>
          </a:p>
        </p:txBody>
      </p:sp>
    </p:spTree>
    <p:extLst>
      <p:ext uri="{BB962C8B-B14F-4D97-AF65-F5344CB8AC3E}">
        <p14:creationId xmlns:p14="http://schemas.microsoft.com/office/powerpoint/2010/main" val="14980517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ED379-B005-28FA-74AA-4D908677B8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4749C1-147F-9631-0AA8-AE71F3D023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6A4945-75FA-EB22-3296-43CB8CD95DB8}"/>
              </a:ext>
            </a:extLst>
          </p:cNvPr>
          <p:cNvSpPr>
            <a:spLocks noGrp="1"/>
          </p:cNvSpPr>
          <p:nvPr>
            <p:ph type="body" idx="1"/>
          </p:nvPr>
        </p:nvSpPr>
        <p:spPr/>
        <p:txBody>
          <a:bodyPr/>
          <a:lstStyle/>
          <a:p>
            <a:pPr defTabSz="931774">
              <a:defRPr/>
            </a:pPr>
            <a:endParaRPr lang="en-US" dirty="0"/>
          </a:p>
          <a:p>
            <a:endParaRPr lang="en-US" dirty="0"/>
          </a:p>
        </p:txBody>
      </p:sp>
      <p:sp>
        <p:nvSpPr>
          <p:cNvPr id="4" name="Slide Number Placeholder 3">
            <a:extLst>
              <a:ext uri="{FF2B5EF4-FFF2-40B4-BE49-F238E27FC236}">
                <a16:creationId xmlns:a16="http://schemas.microsoft.com/office/drawing/2014/main" id="{E51DA5B4-60A6-198B-3829-0D7C1CB3A576}"/>
              </a:ext>
            </a:extLst>
          </p:cNvPr>
          <p:cNvSpPr>
            <a:spLocks noGrp="1"/>
          </p:cNvSpPr>
          <p:nvPr>
            <p:ph type="sldNum" sz="quarter" idx="5"/>
          </p:nvPr>
        </p:nvSpPr>
        <p:spPr/>
        <p:txBody>
          <a:bodyPr/>
          <a:lstStyle/>
          <a:p>
            <a:fld id="{99A01736-5FBA-4C56-8655-0B838380222B}" type="slidenum">
              <a:rPr lang="en-US" smtClean="0"/>
              <a:t>13</a:t>
            </a:fld>
            <a:endParaRPr lang="en-US"/>
          </a:p>
        </p:txBody>
      </p:sp>
    </p:spTree>
    <p:extLst>
      <p:ext uri="{BB962C8B-B14F-4D97-AF65-F5344CB8AC3E}">
        <p14:creationId xmlns:p14="http://schemas.microsoft.com/office/powerpoint/2010/main" val="13505302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14</a:t>
            </a:fld>
            <a:endParaRPr lang="en-US"/>
          </a:p>
        </p:txBody>
      </p:sp>
    </p:spTree>
    <p:extLst>
      <p:ext uri="{BB962C8B-B14F-4D97-AF65-F5344CB8AC3E}">
        <p14:creationId xmlns:p14="http://schemas.microsoft.com/office/powerpoint/2010/main" val="30555346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9A01736-5FBA-4C56-8655-0B838380222B}" type="slidenum">
              <a:rPr lang="en-US" smtClean="0"/>
              <a:t>15</a:t>
            </a:fld>
            <a:endParaRPr lang="en-US"/>
          </a:p>
        </p:txBody>
      </p:sp>
    </p:spTree>
    <p:extLst>
      <p:ext uri="{BB962C8B-B14F-4D97-AF65-F5344CB8AC3E}">
        <p14:creationId xmlns:p14="http://schemas.microsoft.com/office/powerpoint/2010/main" val="32775606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9A01736-5FBA-4C56-8655-0B838380222B}" type="slidenum">
              <a:rPr lang="en-US" smtClean="0"/>
              <a:t>16</a:t>
            </a:fld>
            <a:endParaRPr lang="en-US"/>
          </a:p>
        </p:txBody>
      </p:sp>
    </p:spTree>
    <p:extLst>
      <p:ext uri="{BB962C8B-B14F-4D97-AF65-F5344CB8AC3E}">
        <p14:creationId xmlns:p14="http://schemas.microsoft.com/office/powerpoint/2010/main" val="3660223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17</a:t>
            </a:fld>
            <a:endParaRPr lang="en-US"/>
          </a:p>
        </p:txBody>
      </p:sp>
    </p:spTree>
    <p:extLst>
      <p:ext uri="{BB962C8B-B14F-4D97-AF65-F5344CB8AC3E}">
        <p14:creationId xmlns:p14="http://schemas.microsoft.com/office/powerpoint/2010/main" val="3384745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18</a:t>
            </a:fld>
            <a:endParaRPr lang="en-US"/>
          </a:p>
        </p:txBody>
      </p:sp>
    </p:spTree>
    <p:extLst>
      <p:ext uri="{BB962C8B-B14F-4D97-AF65-F5344CB8AC3E}">
        <p14:creationId xmlns:p14="http://schemas.microsoft.com/office/powerpoint/2010/main" val="17272866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19</a:t>
            </a:fld>
            <a:endParaRPr lang="en-US"/>
          </a:p>
        </p:txBody>
      </p:sp>
    </p:spTree>
    <p:extLst>
      <p:ext uri="{BB962C8B-B14F-4D97-AF65-F5344CB8AC3E}">
        <p14:creationId xmlns:p14="http://schemas.microsoft.com/office/powerpoint/2010/main" val="24414569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20</a:t>
            </a:fld>
            <a:endParaRPr lang="en-US"/>
          </a:p>
        </p:txBody>
      </p:sp>
    </p:spTree>
    <p:extLst>
      <p:ext uri="{BB962C8B-B14F-4D97-AF65-F5344CB8AC3E}">
        <p14:creationId xmlns:p14="http://schemas.microsoft.com/office/powerpoint/2010/main" val="36673598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21</a:t>
            </a:fld>
            <a:endParaRPr lang="en-US"/>
          </a:p>
        </p:txBody>
      </p:sp>
    </p:spTree>
    <p:extLst>
      <p:ext uri="{BB962C8B-B14F-4D97-AF65-F5344CB8AC3E}">
        <p14:creationId xmlns:p14="http://schemas.microsoft.com/office/powerpoint/2010/main" val="8522036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22</a:t>
            </a:fld>
            <a:endParaRPr lang="en-US"/>
          </a:p>
        </p:txBody>
      </p:sp>
    </p:spTree>
    <p:extLst>
      <p:ext uri="{BB962C8B-B14F-4D97-AF65-F5344CB8AC3E}">
        <p14:creationId xmlns:p14="http://schemas.microsoft.com/office/powerpoint/2010/main" val="6545662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10"/>
          </p:nvPr>
        </p:nvSpPr>
        <p:spPr/>
        <p:txBody>
          <a:bodyPr/>
          <a:lstStyle/>
          <a:p>
            <a:fld id="{99A01736-5FBA-4C56-8655-0B838380222B}" type="slidenum">
              <a:rPr lang="en-US" smtClean="0"/>
              <a:t>23</a:t>
            </a:fld>
            <a:endParaRPr lang="en-US"/>
          </a:p>
        </p:txBody>
      </p:sp>
    </p:spTree>
    <p:extLst>
      <p:ext uri="{BB962C8B-B14F-4D97-AF65-F5344CB8AC3E}">
        <p14:creationId xmlns:p14="http://schemas.microsoft.com/office/powerpoint/2010/main" val="42789444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24</a:t>
            </a:fld>
            <a:endParaRPr lang="en-US"/>
          </a:p>
        </p:txBody>
      </p:sp>
    </p:spTree>
    <p:extLst>
      <p:ext uri="{BB962C8B-B14F-4D97-AF65-F5344CB8AC3E}">
        <p14:creationId xmlns:p14="http://schemas.microsoft.com/office/powerpoint/2010/main" val="18184253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25</a:t>
            </a:fld>
            <a:endParaRPr lang="en-US"/>
          </a:p>
        </p:txBody>
      </p:sp>
    </p:spTree>
    <p:extLst>
      <p:ext uri="{BB962C8B-B14F-4D97-AF65-F5344CB8AC3E}">
        <p14:creationId xmlns:p14="http://schemas.microsoft.com/office/powerpoint/2010/main" val="7150274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26</a:t>
            </a:fld>
            <a:endParaRPr lang="en-US"/>
          </a:p>
        </p:txBody>
      </p:sp>
    </p:spTree>
    <p:extLst>
      <p:ext uri="{BB962C8B-B14F-4D97-AF65-F5344CB8AC3E}">
        <p14:creationId xmlns:p14="http://schemas.microsoft.com/office/powerpoint/2010/main" val="14300696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B5D7E-23E1-C7B6-167B-F366249ABE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C8E8DA-AD2D-D3AD-8375-FD79CFEAAF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F7BF40-1788-7848-CD53-D427D3DFC0B9}"/>
              </a:ext>
            </a:extLst>
          </p:cNvPr>
          <p:cNvSpPr>
            <a:spLocks noGrp="1"/>
          </p:cNvSpPr>
          <p:nvPr>
            <p:ph type="body" idx="1"/>
          </p:nvPr>
        </p:nvSpPr>
        <p:spPr/>
        <p:txBody>
          <a:bodyPr/>
          <a:lstStyle/>
          <a:p>
            <a:pPr defTabSz="931774">
              <a:defRPr/>
            </a:pPr>
            <a:endParaRPr lang="en-US" dirty="0"/>
          </a:p>
          <a:p>
            <a:endParaRPr lang="en-US" dirty="0"/>
          </a:p>
        </p:txBody>
      </p:sp>
      <p:sp>
        <p:nvSpPr>
          <p:cNvPr id="4" name="Slide Number Placeholder 3">
            <a:extLst>
              <a:ext uri="{FF2B5EF4-FFF2-40B4-BE49-F238E27FC236}">
                <a16:creationId xmlns:a16="http://schemas.microsoft.com/office/drawing/2014/main" id="{59B7C1A5-F627-2C71-13C9-187D1D3CA22B}"/>
              </a:ext>
            </a:extLst>
          </p:cNvPr>
          <p:cNvSpPr>
            <a:spLocks noGrp="1"/>
          </p:cNvSpPr>
          <p:nvPr>
            <p:ph type="sldNum" sz="quarter" idx="5"/>
          </p:nvPr>
        </p:nvSpPr>
        <p:spPr/>
        <p:txBody>
          <a:bodyPr/>
          <a:lstStyle/>
          <a:p>
            <a:fld id="{99A01736-5FBA-4C56-8655-0B838380222B}" type="slidenum">
              <a:rPr lang="en-US" smtClean="0"/>
              <a:t>27</a:t>
            </a:fld>
            <a:endParaRPr lang="en-US"/>
          </a:p>
        </p:txBody>
      </p:sp>
    </p:spTree>
    <p:extLst>
      <p:ext uri="{BB962C8B-B14F-4D97-AF65-F5344CB8AC3E}">
        <p14:creationId xmlns:p14="http://schemas.microsoft.com/office/powerpoint/2010/main" val="34896631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A01736-5FBA-4C56-8655-0B838380222B}" type="slidenum">
              <a:rPr lang="en-US" smtClean="0"/>
              <a:t>28</a:t>
            </a:fld>
            <a:endParaRPr lang="en-US"/>
          </a:p>
        </p:txBody>
      </p:sp>
    </p:spTree>
    <p:extLst>
      <p:ext uri="{BB962C8B-B14F-4D97-AF65-F5344CB8AC3E}">
        <p14:creationId xmlns:p14="http://schemas.microsoft.com/office/powerpoint/2010/main" val="40274142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 sure to thank</a:t>
            </a:r>
            <a:r>
              <a:rPr lang="en-US" baseline="0" dirty="0"/>
              <a:t> families for their time.</a:t>
            </a:r>
          </a:p>
        </p:txBody>
      </p:sp>
      <p:sp>
        <p:nvSpPr>
          <p:cNvPr id="4" name="Slide Number Placeholder 3"/>
          <p:cNvSpPr>
            <a:spLocks noGrp="1"/>
          </p:cNvSpPr>
          <p:nvPr>
            <p:ph type="sldNum" sz="quarter" idx="10"/>
          </p:nvPr>
        </p:nvSpPr>
        <p:spPr/>
        <p:txBody>
          <a:bodyPr/>
          <a:lstStyle/>
          <a:p>
            <a:fld id="{99A01736-5FBA-4C56-8655-0B838380222B}" type="slidenum">
              <a:rPr lang="en-US" smtClean="0"/>
              <a:t>29</a:t>
            </a:fld>
            <a:endParaRPr lang="en-US"/>
          </a:p>
        </p:txBody>
      </p:sp>
    </p:spTree>
    <p:extLst>
      <p:ext uri="{BB962C8B-B14F-4D97-AF65-F5344CB8AC3E}">
        <p14:creationId xmlns:p14="http://schemas.microsoft.com/office/powerpoint/2010/main" val="2125583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5400" spc="-50" baseline="0">
                <a:solidFill>
                  <a:schemeClr val="tx1">
                    <a:lumMod val="85000"/>
                    <a:lumOff val="15000"/>
                  </a:schemeClr>
                </a:solidFill>
                <a:latin typeface="Georgia" panose="02040502050405020303" pitchFamily="18" charset="0"/>
              </a:defRPr>
            </a:lvl1pPr>
          </a:lstStyle>
          <a:p>
            <a:r>
              <a:rPr lang="en-US" dirty="0"/>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Arial" panose="020B0604020202020204" pitchFamily="34" charset="0"/>
                <a:cs typeface="Arial" panose="020B0604020202020204" pitchFamily="34" charset="0"/>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5" name="Footer Placeholder 4"/>
          <p:cNvSpPr>
            <a:spLocks noGrp="1"/>
          </p:cNvSpPr>
          <p:nvPr>
            <p:ph type="ftr" sz="quarter" idx="11"/>
          </p:nvPr>
        </p:nvSpPr>
        <p:spPr>
          <a:xfrm>
            <a:off x="1896243" y="6401023"/>
            <a:ext cx="8460474" cy="365125"/>
          </a:xfrm>
        </p:spPr>
        <p:txBody>
          <a:bodyPr/>
          <a:lstStyle>
            <a:lvl1pPr>
              <a:defRPr sz="1100" b="1" i="1">
                <a:latin typeface="Arial" panose="020B0604020202020204" pitchFamily="34" charset="0"/>
                <a:cs typeface="Arial" panose="020B0604020202020204" pitchFamily="34" charset="0"/>
              </a:defRPr>
            </a:lvl1pPr>
          </a:lstStyle>
          <a:p>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6015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4400">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marL="457200" indent="-457200">
              <a:buSzPct val="100000"/>
              <a:buFont typeface="Wingdings" panose="05000000000000000000" pitchFamily="2" charset="2"/>
              <a:buChar char="§"/>
              <a:defRPr sz="2200">
                <a:latin typeface="Arial" panose="020B0604020202020204" pitchFamily="34" charset="0"/>
                <a:cs typeface="Arial" panose="020B0604020202020204" pitchFamily="34" charset="0"/>
              </a:defRPr>
            </a:lvl1pPr>
            <a:lvl2pPr marL="569913" indent="-342900">
              <a:buFont typeface="Wingdings" panose="05000000000000000000" pitchFamily="2" charset="2"/>
              <a:buChar char="§"/>
              <a:defRPr sz="2000">
                <a:latin typeface="Arial" panose="020B0604020202020204" pitchFamily="34" charset="0"/>
                <a:cs typeface="Arial" panose="020B0604020202020204" pitchFamily="34" charset="0"/>
              </a:defRPr>
            </a:lvl2pPr>
            <a:lvl3pPr marL="741363" indent="-285750">
              <a:buFont typeface="Wingdings" panose="05000000000000000000" pitchFamily="2" charset="2"/>
              <a:buChar char="§"/>
              <a:defRPr sz="2000">
                <a:latin typeface="Arial" panose="020B0604020202020204" pitchFamily="34" charset="0"/>
                <a:cs typeface="Arial" panose="020B0604020202020204" pitchFamily="34" charset="0"/>
              </a:defRPr>
            </a:lvl3pPr>
            <a:lvl4pPr marL="966788" indent="-285750">
              <a:buFont typeface="Wingdings" panose="05000000000000000000" pitchFamily="2" charset="2"/>
              <a:buChar char="§"/>
              <a:defRPr sz="2000">
                <a:latin typeface="Arial" panose="020B0604020202020204" pitchFamily="34" charset="0"/>
                <a:cs typeface="Arial" panose="020B0604020202020204" pitchFamily="34" charset="0"/>
              </a:defRPr>
            </a:lvl4pPr>
            <a:lvl5pPr marL="1206500" indent="-285750">
              <a:buFont typeface="Wingdings" panose="05000000000000000000" pitchFamily="2" charset="2"/>
              <a:buChar char="§"/>
              <a:defRPr sz="2000">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D89C1D5-2B3A-4549-AD89-056D591A9B50}" type="datetime1">
              <a:rPr lang="en-US" smtClean="0"/>
              <a:t>9/1/2026</a:t>
            </a:fld>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7" name="Footer Placeholder 4"/>
          <p:cNvSpPr txBox="1">
            <a:spLocks/>
          </p:cNvSpPr>
          <p:nvPr userDrawn="1"/>
        </p:nvSpPr>
        <p:spPr>
          <a:xfrm>
            <a:off x="1896243" y="6401023"/>
            <a:ext cx="8460474" cy="365125"/>
          </a:xfrm>
          <a:prstGeom prst="rect">
            <a:avLst/>
          </a:prstGeom>
        </p:spPr>
        <p:txBody>
          <a:bodyPr vert="horz" lIns="91440" tIns="45720" rIns="91440" bIns="45720" rtlCol="0" anchor="ctr"/>
          <a:lstStyle>
            <a:defPPr>
              <a:defRPr lang="en-US"/>
            </a:defPPr>
            <a:lvl1pPr marL="0" algn="ctr" defTabSz="457200" rtl="0" eaLnBrk="1" latinLnBrk="0" hangingPunct="1">
              <a:defRPr sz="1100" b="1" i="1" kern="1200" cap="all" baseline="0">
                <a:solidFill>
                  <a:srgbClr val="FFFFFF"/>
                </a:solidFill>
                <a:latin typeface="Arial" panose="020B0604020202020204" pitchFamily="34" charset="0"/>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val="2002908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5400" b="0">
                <a:solidFill>
                  <a:schemeClr val="tx1">
                    <a:lumMod val="85000"/>
                    <a:lumOff val="15000"/>
                  </a:schemeClr>
                </a:solidFill>
                <a:latin typeface="Georgia" panose="02040502050405020303" pitchFamily="18" charset="0"/>
              </a:defRPr>
            </a:lvl1pPr>
          </a:lstStyle>
          <a:p>
            <a:r>
              <a:rPr lang="en-US" dirty="0"/>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Arial" panose="020B0604020202020204" pitchFamily="34" charset="0"/>
                <a:cs typeface="Arial"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0D293961-5508-4105-9E76-048920C42FE6}" type="datetime1">
              <a:rPr lang="en-US" smtClean="0"/>
              <a:t>9/1/2026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Footer Placeholder 4"/>
          <p:cNvSpPr txBox="1">
            <a:spLocks/>
          </p:cNvSpPr>
          <p:nvPr userDrawn="1"/>
        </p:nvSpPr>
        <p:spPr>
          <a:xfrm>
            <a:off x="1896243" y="6401023"/>
            <a:ext cx="8460474" cy="365125"/>
          </a:xfrm>
          <a:prstGeom prst="rect">
            <a:avLst/>
          </a:prstGeom>
        </p:spPr>
        <p:txBody>
          <a:bodyPr vert="horz" lIns="91440" tIns="45720" rIns="91440" bIns="45720" rtlCol="0" anchor="ctr"/>
          <a:lstStyle>
            <a:defPPr>
              <a:defRPr lang="en-US"/>
            </a:defPPr>
            <a:lvl1pPr marL="0" algn="ctr" defTabSz="457200" rtl="0" eaLnBrk="1" latinLnBrk="0" hangingPunct="1">
              <a:defRPr sz="1100" b="1" i="1" kern="1200" cap="all" baseline="0">
                <a:solidFill>
                  <a:srgbClr val="FFFFFF"/>
                </a:solidFill>
                <a:latin typeface="Arial" panose="020B0604020202020204" pitchFamily="34" charset="0"/>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564313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9C6EF12-5C40-477E-ACB9-83FC221E3E92}" type="datetime1">
              <a:rPr lang="en-US" smtClean="0"/>
              <a:t>9/1/2026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504061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D4728FE-7D17-4B40-8E02-FEC87CD3EBE5}" type="datetime1">
              <a:rPr lang="en-US" smtClean="0"/>
              <a:t>9/1/2026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857422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A7D3BD5-59AB-4A34-AB26-4717B345B9A3}" type="datetime1">
              <a:rPr lang="en-US" smtClean="0"/>
              <a:t>9/1/2026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93751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Date Placeholder 6"/>
          <p:cNvSpPr>
            <a:spLocks noGrp="1"/>
          </p:cNvSpPr>
          <p:nvPr>
            <p:ph type="dt" sz="half" idx="10"/>
          </p:nvPr>
        </p:nvSpPr>
        <p:spPr/>
        <p:txBody>
          <a:bodyPr/>
          <a:lstStyle/>
          <a:p>
            <a:fld id="{7D339923-B1D9-4489-A159-4E70B4CC19CD}" type="datetime1">
              <a:rPr lang="en-US" smtClean="0"/>
              <a:t>9/1/2026</a:t>
            </a:fld>
            <a:endParaRPr lang="en-US" dirty="0"/>
          </a:p>
        </p:txBody>
      </p:sp>
      <p:sp>
        <p:nvSpPr>
          <p:cNvPr id="8" name="Footer Placeholder 7"/>
          <p:cNvSpPr>
            <a:spLocks noGrp="1"/>
          </p:cNvSpPr>
          <p:nvPr>
            <p:ph type="ftr" sz="quarter" idx="11"/>
          </p:nvPr>
        </p:nvSpPr>
        <p:spPr/>
        <p:txBody>
          <a:bodyPr/>
          <a:lstStyle>
            <a:lvl1pPr>
              <a:defRPr sz="1100" b="1" i="1">
                <a:solidFill>
                  <a:srgbClr val="FFFFFF"/>
                </a:solidFill>
                <a:latin typeface="Arial" panose="020B0604020202020204" pitchFamily="34" charset="0"/>
                <a:cs typeface="Arial" panose="020B0604020202020204" pitchFamily="34" charset="0"/>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64175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2A8E0C1-420F-451F-97BF-2F3DB7AE854F}" type="datetime1">
              <a:rPr lang="en-US" smtClean="0"/>
              <a:t>9/1/2026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370689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34AF5B0-9B63-4822-8565-36C65C8088BC}" type="datetime1">
              <a:rPr lang="en-US" smtClean="0"/>
              <a:t>9/1/2026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29982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CCB052-2EB6-4C23-97A3-852E0D5D16D6}" type="datetime1">
              <a:rPr lang="en-US" smtClean="0"/>
              <a:t>9/1/2026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40298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9EF0-2ABF-4718-860B-25DEDE8F505F}" type="datetime1">
              <a:rPr lang="en-US" smtClean="0"/>
              <a:t>9/1/2026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28006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5AAA0C0-4914-4A4C-A380-48F2C02D8E06}" type="datetime1">
              <a:rPr lang="en-US" smtClean="0"/>
              <a:t>9/1/2026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1100" b="1" i="1" cap="all" baseline="0">
                <a:solidFill>
                  <a:srgbClr val="FFFFFF"/>
                </a:solidFill>
                <a:latin typeface="Arial" panose="020B0604020202020204" pitchFamily="34" charset="0"/>
                <a:cs typeface="Arial" panose="020B0604020202020204" pitchFamily="34" charset="0"/>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6444218"/>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Georgia" panose="02040502050405020303" pitchFamily="18" charset="0"/>
          <a:ea typeface="+mj-ea"/>
          <a:cs typeface="+mj-cs"/>
        </a:defRPr>
      </a:lvl1pPr>
    </p:titleStyle>
    <p:bodyStyle>
      <a:lvl1pPr marL="91440" indent="-91440" algn="l" defTabSz="914400" rtl="0" eaLnBrk="1" latinLnBrk="0" hangingPunct="1">
        <a:lnSpc>
          <a:spcPct val="90000"/>
        </a:lnSpc>
        <a:spcBef>
          <a:spcPts val="1200"/>
        </a:spcBef>
        <a:spcAft>
          <a:spcPts val="200"/>
        </a:spcAft>
        <a:buClrTx/>
        <a:buSzPct val="100000"/>
        <a:buFont typeface="Calibri" panose="020F0502020204030204" pitchFamily="34" charset="0"/>
        <a:buChar char=" "/>
        <a:defRPr sz="20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384048" indent="-182880" algn="l" defTabSz="914400" rtl="0" eaLnBrk="1" latinLnBrk="0" hangingPunct="1">
        <a:lnSpc>
          <a:spcPct val="90000"/>
        </a:lnSpc>
        <a:spcBef>
          <a:spcPts val="200"/>
        </a:spcBef>
        <a:spcAft>
          <a:spcPts val="400"/>
        </a:spcAft>
        <a:buClrTx/>
        <a:buFont typeface="Calibri" pitchFamily="34" charset="0"/>
        <a:buChar char="◦"/>
        <a:defRPr sz="18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566928" indent="-182880" algn="l" defTabSz="914400" rtl="0" eaLnBrk="1" latinLnBrk="0" hangingPunct="1">
        <a:lnSpc>
          <a:spcPct val="90000"/>
        </a:lnSpc>
        <a:spcBef>
          <a:spcPts val="200"/>
        </a:spcBef>
        <a:spcAft>
          <a:spcPts val="400"/>
        </a:spcAft>
        <a:buClrTx/>
        <a:buFont typeface="Calibri" pitchFamily="34" charset="0"/>
        <a:buChar char="◦"/>
        <a:defRPr sz="14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749808" indent="-182880" algn="l" defTabSz="914400" rtl="0" eaLnBrk="1" latinLnBrk="0" hangingPunct="1">
        <a:lnSpc>
          <a:spcPct val="90000"/>
        </a:lnSpc>
        <a:spcBef>
          <a:spcPts val="200"/>
        </a:spcBef>
        <a:spcAft>
          <a:spcPts val="400"/>
        </a:spcAft>
        <a:buClrTx/>
        <a:buFont typeface="Calibri" pitchFamily="34" charset="0"/>
        <a:buChar char="◦"/>
        <a:defRPr sz="14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932688" indent="-182880" algn="l" defTabSz="914400" rtl="0" eaLnBrk="1" latinLnBrk="0" hangingPunct="1">
        <a:lnSpc>
          <a:spcPct val="90000"/>
        </a:lnSpc>
        <a:spcBef>
          <a:spcPts val="200"/>
        </a:spcBef>
        <a:spcAft>
          <a:spcPts val="400"/>
        </a:spcAft>
        <a:buClrTx/>
        <a:buFont typeface="Calibri" pitchFamily="34" charset="0"/>
        <a:buChar char="◦"/>
        <a:defRPr sz="14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www.tn.gov/education/families/report-card.html"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www.tn.gov/education/districts/academic-standards.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www.scsk12.org/calendar25/files/26/2026-2027%20MSCS%20Reporting%20Periods.pdf" TargetMode="External"/><Relationship Id="rId4" Type="http://schemas.openxmlformats.org/officeDocument/2006/relationships/hyperlink" Target="https://www.scsk12.org/calendar25/files/26/MSCS%20Assessment%20Calendar%202026%202027%20FINAL%20PDF%2007_13_26.pdf"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nafsce.site-ym.com/page/definition"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www.scsk12.org/students-parents/"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s://alcy-es.scsk12.org/our-staff/meet-our-tea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3" name="Rounded Rectangle 2"/>
          <p:cNvSpPr/>
          <p:nvPr/>
        </p:nvSpPr>
        <p:spPr>
          <a:xfrm>
            <a:off x="1097280" y="1005840"/>
            <a:ext cx="9997440" cy="47548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7" name="Picture 6" descr="a_crisp_high_resolution_vector_style_emblem_logo.png"/>
          <p:cNvPicPr>
            <a:picLocks noChangeAspect="1"/>
          </p:cNvPicPr>
          <p:nvPr/>
        </p:nvPicPr>
        <p:blipFill>
          <a:blip r:embed="rId4"/>
          <a:stretch>
            <a:fillRect/>
          </a:stretch>
        </p:blipFill>
        <p:spPr>
          <a:xfrm>
            <a:off x="9494520" y="502920"/>
            <a:ext cx="2240280" cy="2240280"/>
          </a:xfrm>
          <a:prstGeom prst="rect">
            <a:avLst/>
          </a:prstGeom>
        </p:spPr>
      </p:pic>
      <p:pic>
        <p:nvPicPr>
          <p:cNvPr id="8" name="Picture 7" descr="a_bold_clean_vector_mascot_style_illustration_on.png"/>
          <p:cNvPicPr>
            <a:picLocks noChangeAspect="1"/>
          </p:cNvPicPr>
          <p:nvPr/>
        </p:nvPicPr>
        <p:blipFill>
          <a:blip r:embed="rId5"/>
          <a:stretch>
            <a:fillRect/>
          </a:stretch>
        </p:blipFill>
        <p:spPr>
          <a:xfrm>
            <a:off x="320040" y="4617720"/>
            <a:ext cx="1645920" cy="1645920"/>
          </a:xfrm>
          <a:prstGeom prst="rect">
            <a:avLst/>
          </a:prstGeom>
        </p:spPr>
      </p:pic>
      <p:sp>
        <p:nvSpPr>
          <p:cNvPr id="9" name="TextBox 8"/>
          <p:cNvSpPr txBox="1"/>
          <p:nvPr/>
        </p:nvSpPr>
        <p:spPr>
          <a:xfrm>
            <a:off x="1463040" y="1325880"/>
            <a:ext cx="9265920" cy="1463040"/>
          </a:xfrm>
          <a:prstGeom prst="rect">
            <a:avLst/>
          </a:prstGeom>
          <a:noFill/>
        </p:spPr>
        <p:txBody>
          <a:bodyPr wrap="square">
            <a:spAutoFit/>
          </a:bodyPr>
          <a:lstStyle/>
          <a:p>
            <a:pPr algn="ctr"/>
            <a:r>
              <a:rPr sz="4200" b="1">
                <a:solidFill>
                  <a:srgbClr val="093068"/>
                </a:solidFill>
                <a:latin typeface="Aptos Display"/>
              </a:rPr>
              <a:t>2026–27 Annual Title I &amp;
Family Engagement Meeting</a:t>
            </a:r>
          </a:p>
        </p:txBody>
      </p:sp>
      <p:sp>
        <p:nvSpPr>
          <p:cNvPr id="10" name="TextBox 9"/>
          <p:cNvSpPr txBox="1"/>
          <p:nvPr/>
        </p:nvSpPr>
        <p:spPr>
          <a:xfrm>
            <a:off x="3965962" y="3337560"/>
            <a:ext cx="4260077" cy="1261884"/>
          </a:xfrm>
          <a:prstGeom prst="rect">
            <a:avLst/>
          </a:prstGeom>
          <a:noFill/>
        </p:spPr>
        <p:txBody>
          <a:bodyPr wrap="none">
            <a:spAutoFit/>
          </a:bodyPr>
          <a:lstStyle/>
          <a:p>
            <a:pPr algn="ctr"/>
            <a:r>
              <a:rPr sz="2200" b="1" dirty="0">
                <a:solidFill>
                  <a:srgbClr val="BE0014"/>
                </a:solidFill>
                <a:latin typeface="Aptos"/>
              </a:rPr>
              <a:t>American Way Middle School</a:t>
            </a:r>
          </a:p>
          <a:p>
            <a:pPr algn="ctr"/>
            <a:r>
              <a:rPr lang="en-US" dirty="0">
                <a:solidFill>
                  <a:srgbClr val="093068"/>
                </a:solidFill>
                <a:latin typeface="Aptos"/>
              </a:rPr>
              <a:t>September 1</a:t>
            </a:r>
            <a:r>
              <a:rPr sz="1800" b="0" dirty="0">
                <a:solidFill>
                  <a:srgbClr val="093068"/>
                </a:solidFill>
                <a:latin typeface="Aptos"/>
              </a:rPr>
              <a:t>, 2026</a:t>
            </a:r>
          </a:p>
          <a:p>
            <a:pPr algn="ctr"/>
            <a:r>
              <a:rPr lang="en-US" sz="1800" b="0" dirty="0">
                <a:solidFill>
                  <a:srgbClr val="093068"/>
                </a:solidFill>
                <a:latin typeface="Aptos"/>
              </a:rPr>
              <a:t>Mrs. Rochelle Sanders, Title I PLC Coach</a:t>
            </a:r>
          </a:p>
          <a:p>
            <a:pPr algn="ctr"/>
            <a:r>
              <a:rPr lang="en-US" sz="1800" b="0" dirty="0">
                <a:solidFill>
                  <a:srgbClr val="093068"/>
                </a:solidFill>
                <a:latin typeface="Aptos"/>
              </a:rPr>
              <a:t>Mrs. Larissa Jackson, Principal</a:t>
            </a:r>
            <a:endParaRPr sz="1800" b="0" dirty="0">
              <a:solidFill>
                <a:srgbClr val="093068"/>
              </a:solidFill>
              <a:latin typeface="Aptos"/>
            </a:endParaRPr>
          </a:p>
        </p:txBody>
      </p:sp>
      <p:sp>
        <p:nvSpPr>
          <p:cNvPr id="11" name="TextBox 10"/>
          <p:cNvSpPr txBox="1"/>
          <p:nvPr/>
        </p:nvSpPr>
        <p:spPr>
          <a:xfrm>
            <a:off x="2194560" y="4800600"/>
            <a:ext cx="7802880" cy="365760"/>
          </a:xfrm>
          <a:prstGeom prst="rect">
            <a:avLst/>
          </a:prstGeom>
          <a:noFill/>
        </p:spPr>
        <p:txBody>
          <a:bodyPr wrap="none">
            <a:spAutoFit/>
          </a:bodyPr>
          <a:lstStyle/>
          <a:p>
            <a:pPr algn="ctr"/>
            <a:r>
              <a:rPr sz="2200" b="1">
                <a:solidFill>
                  <a:srgbClr val="BE0014"/>
                </a:solidFill>
                <a:latin typeface="Aptos Display"/>
              </a:rPr>
              <a:t>Home of the Eagles</a:t>
            </a:r>
          </a:p>
        </p:txBody>
      </p:sp>
    </p:spTree>
    <p:extLst>
      <p:ext uri="{BB962C8B-B14F-4D97-AF65-F5344CB8AC3E}">
        <p14:creationId xmlns:p14="http://schemas.microsoft.com/office/powerpoint/2010/main" val="3044486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43D9A-960D-E01B-5133-9F0D99C6642C}"/>
            </a:ext>
          </a:extLst>
        </p:cNvPr>
        <p:cNvGrpSpPr/>
        <p:nvPr/>
      </p:nvGrpSpPr>
      <p:grpSpPr>
        <a:xfrm>
          <a:off x="0" y="0"/>
          <a:ext cx="0" cy="0"/>
          <a:chOff x="0" y="0"/>
          <a:chExt cx="0" cy="0"/>
        </a:xfrm>
      </p:grpSpPr>
      <p:pic>
        <p:nvPicPr>
          <p:cNvPr id="2" name="Picture 1" descr="wide_decorative_graphic_on_a_transparent_backgroun.png">
            <a:extLst>
              <a:ext uri="{FF2B5EF4-FFF2-40B4-BE49-F238E27FC236}">
                <a16:creationId xmlns:a16="http://schemas.microsoft.com/office/drawing/2014/main" id="{E1FDBDF3-16A6-4D78-C007-8DC1225627D6}"/>
              </a:ext>
            </a:extLst>
          </p:cNvPr>
          <p:cNvPicPr>
            <a:picLocks noChangeAspect="1"/>
          </p:cNvPicPr>
          <p:nvPr/>
        </p:nvPicPr>
        <p:blipFill>
          <a:blip r:embed="rId3"/>
          <a:stretch>
            <a:fillRect/>
          </a:stretch>
        </p:blipFill>
        <p:spPr>
          <a:xfrm>
            <a:off x="0" y="0"/>
            <a:ext cx="12192000" cy="6858000"/>
          </a:xfrm>
          <a:prstGeom prst="rect">
            <a:avLst/>
          </a:prstGeom>
        </p:spPr>
      </p:pic>
      <p:sp>
        <p:nvSpPr>
          <p:cNvPr id="3" name="Rounded Rectangle 2">
            <a:extLst>
              <a:ext uri="{FF2B5EF4-FFF2-40B4-BE49-F238E27FC236}">
                <a16:creationId xmlns:a16="http://schemas.microsoft.com/office/drawing/2014/main" id="{1184C908-7F5F-9F25-BC76-1047CA7F0E7D}"/>
              </a:ext>
            </a:extLst>
          </p:cNvPr>
          <p:cNvSpPr/>
          <p:nvPr/>
        </p:nvSpPr>
        <p:spPr>
          <a:xfrm>
            <a:off x="1097280" y="1005840"/>
            <a:ext cx="9997440" cy="47548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a:extLst>
              <a:ext uri="{FF2B5EF4-FFF2-40B4-BE49-F238E27FC236}">
                <a16:creationId xmlns:a16="http://schemas.microsoft.com/office/drawing/2014/main" id="{E7ECD0E9-CB7C-EFA5-88CC-8C8325B25C1F}"/>
              </a:ext>
            </a:extLst>
          </p:cNvPr>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a:extLst>
              <a:ext uri="{FF2B5EF4-FFF2-40B4-BE49-F238E27FC236}">
                <a16:creationId xmlns:a16="http://schemas.microsoft.com/office/drawing/2014/main" id="{B0A866B7-DDE7-A499-06DF-8F14723E0E99}"/>
              </a:ext>
            </a:extLst>
          </p:cNvPr>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TextBox 5">
            <a:extLst>
              <a:ext uri="{FF2B5EF4-FFF2-40B4-BE49-F238E27FC236}">
                <a16:creationId xmlns:a16="http://schemas.microsoft.com/office/drawing/2014/main" id="{8E1E0C76-5113-2C70-6834-DE0D06BE1E5D}"/>
              </a:ext>
            </a:extLst>
          </p:cNvPr>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7" name="Picture 6" descr="a_crisp_high_resolution_vector_style_emblem_logo.png">
            <a:extLst>
              <a:ext uri="{FF2B5EF4-FFF2-40B4-BE49-F238E27FC236}">
                <a16:creationId xmlns:a16="http://schemas.microsoft.com/office/drawing/2014/main" id="{12C7AD43-E10B-32E0-575B-8CCDCB5E6119}"/>
              </a:ext>
            </a:extLst>
          </p:cNvPr>
          <p:cNvPicPr>
            <a:picLocks noChangeAspect="1"/>
          </p:cNvPicPr>
          <p:nvPr/>
        </p:nvPicPr>
        <p:blipFill>
          <a:blip r:embed="rId4"/>
          <a:stretch>
            <a:fillRect/>
          </a:stretch>
        </p:blipFill>
        <p:spPr>
          <a:xfrm>
            <a:off x="9494520" y="502920"/>
            <a:ext cx="2240280" cy="2240280"/>
          </a:xfrm>
          <a:prstGeom prst="rect">
            <a:avLst/>
          </a:prstGeom>
        </p:spPr>
      </p:pic>
      <p:pic>
        <p:nvPicPr>
          <p:cNvPr id="8" name="Picture 7" descr="a_bold_clean_vector_mascot_style_illustration_on.png">
            <a:extLst>
              <a:ext uri="{FF2B5EF4-FFF2-40B4-BE49-F238E27FC236}">
                <a16:creationId xmlns:a16="http://schemas.microsoft.com/office/drawing/2014/main" id="{7EE1659C-15D5-7035-32EE-1675181294E9}"/>
              </a:ext>
            </a:extLst>
          </p:cNvPr>
          <p:cNvPicPr>
            <a:picLocks noChangeAspect="1"/>
          </p:cNvPicPr>
          <p:nvPr/>
        </p:nvPicPr>
        <p:blipFill>
          <a:blip r:embed="rId5"/>
          <a:stretch>
            <a:fillRect/>
          </a:stretch>
        </p:blipFill>
        <p:spPr>
          <a:xfrm>
            <a:off x="320040" y="4617720"/>
            <a:ext cx="1645920" cy="1645920"/>
          </a:xfrm>
          <a:prstGeom prst="rect">
            <a:avLst/>
          </a:prstGeom>
        </p:spPr>
      </p:pic>
      <p:sp>
        <p:nvSpPr>
          <p:cNvPr id="9" name="TextBox 8">
            <a:extLst>
              <a:ext uri="{FF2B5EF4-FFF2-40B4-BE49-F238E27FC236}">
                <a16:creationId xmlns:a16="http://schemas.microsoft.com/office/drawing/2014/main" id="{19D74466-E3B1-72CE-FEC7-11378277D3E4}"/>
              </a:ext>
            </a:extLst>
          </p:cNvPr>
          <p:cNvSpPr txBox="1"/>
          <p:nvPr/>
        </p:nvSpPr>
        <p:spPr>
          <a:xfrm>
            <a:off x="731520" y="32258"/>
            <a:ext cx="9265920" cy="738664"/>
          </a:xfrm>
          <a:prstGeom prst="rect">
            <a:avLst/>
          </a:prstGeom>
          <a:noFill/>
        </p:spPr>
        <p:txBody>
          <a:bodyPr wrap="square">
            <a:spAutoFit/>
          </a:bodyPr>
          <a:lstStyle/>
          <a:p>
            <a:pPr algn="ctr"/>
            <a:r>
              <a:rPr lang="en-US" sz="4200" b="1" dirty="0">
                <a:solidFill>
                  <a:srgbClr val="093068"/>
                </a:solidFill>
                <a:latin typeface="Aptos Display"/>
              </a:rPr>
              <a:t>Welcome to the Eagles Family!</a:t>
            </a:r>
            <a:endParaRPr sz="4200" b="1" dirty="0">
              <a:solidFill>
                <a:srgbClr val="093068"/>
              </a:solidFill>
              <a:latin typeface="Aptos Display"/>
            </a:endParaRPr>
          </a:p>
        </p:txBody>
      </p:sp>
      <p:sp>
        <p:nvSpPr>
          <p:cNvPr id="11" name="TextBox 10">
            <a:extLst>
              <a:ext uri="{FF2B5EF4-FFF2-40B4-BE49-F238E27FC236}">
                <a16:creationId xmlns:a16="http://schemas.microsoft.com/office/drawing/2014/main" id="{D59066AB-00AD-8AA7-8361-638798657AC9}"/>
              </a:ext>
            </a:extLst>
          </p:cNvPr>
          <p:cNvSpPr txBox="1"/>
          <p:nvPr/>
        </p:nvSpPr>
        <p:spPr>
          <a:xfrm>
            <a:off x="2194560" y="5193890"/>
            <a:ext cx="7802880" cy="365760"/>
          </a:xfrm>
          <a:prstGeom prst="rect">
            <a:avLst/>
          </a:prstGeom>
          <a:noFill/>
        </p:spPr>
        <p:txBody>
          <a:bodyPr wrap="none">
            <a:spAutoFit/>
          </a:bodyPr>
          <a:lstStyle/>
          <a:p>
            <a:pPr algn="ctr"/>
            <a:r>
              <a:rPr sz="2200" b="1" dirty="0">
                <a:solidFill>
                  <a:srgbClr val="BE0014"/>
                </a:solidFill>
                <a:latin typeface="Aptos Display"/>
              </a:rPr>
              <a:t>Home of the Eagles</a:t>
            </a:r>
          </a:p>
        </p:txBody>
      </p:sp>
      <p:pic>
        <p:nvPicPr>
          <p:cNvPr id="13" name="Picture 12">
            <a:extLst>
              <a:ext uri="{FF2B5EF4-FFF2-40B4-BE49-F238E27FC236}">
                <a16:creationId xmlns:a16="http://schemas.microsoft.com/office/drawing/2014/main" id="{6E3F81FC-9819-3CE7-9425-B9DF3AC9CF63}"/>
              </a:ext>
            </a:extLst>
          </p:cNvPr>
          <p:cNvPicPr>
            <a:picLocks noChangeAspect="1"/>
          </p:cNvPicPr>
          <p:nvPr/>
        </p:nvPicPr>
        <p:blipFill>
          <a:blip r:embed="rId6"/>
          <a:stretch>
            <a:fillRect/>
          </a:stretch>
        </p:blipFill>
        <p:spPr>
          <a:xfrm>
            <a:off x="2281091" y="1072674"/>
            <a:ext cx="6947965" cy="4672132"/>
          </a:xfrm>
          <a:prstGeom prst="rect">
            <a:avLst/>
          </a:prstGeom>
        </p:spPr>
      </p:pic>
    </p:spTree>
    <p:extLst>
      <p:ext uri="{BB962C8B-B14F-4D97-AF65-F5344CB8AC3E}">
        <p14:creationId xmlns:p14="http://schemas.microsoft.com/office/powerpoint/2010/main" val="1425107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dirty="0">
                <a:solidFill>
                  <a:srgbClr val="093068"/>
                </a:solidFill>
                <a:latin typeface="Aptos Display"/>
              </a:rPr>
              <a:t>Why are we here?</a:t>
            </a:r>
          </a:p>
        </p:txBody>
      </p:sp>
      <p:sp>
        <p:nvSpPr>
          <p:cNvPr id="3" name="Content Placeholder 2"/>
          <p:cNvSpPr>
            <a:spLocks noGrp="1"/>
          </p:cNvSpPr>
          <p:nvPr>
            <p:ph idx="1"/>
          </p:nvPr>
        </p:nvSpPr>
        <p:spPr/>
        <p:txBody>
          <a:bodyPr/>
          <a:lstStyle/>
          <a:p>
            <a:r>
              <a:rPr lang="en-US" sz="3200" dirty="0">
                <a:solidFill>
                  <a:srgbClr val="141414"/>
                </a:solidFill>
                <a:latin typeface="Aptos"/>
              </a:rPr>
              <a:t>The Every Student Succeeds Act (ESSA) requires that each Title I school hold an annual meeting of Title I families in order to:</a:t>
            </a:r>
          </a:p>
          <a:p>
            <a:pPr lvl="3">
              <a:buFont typeface="Arial" panose="020B0604020202020204" pitchFamily="34" charset="0"/>
              <a:buChar char="•"/>
            </a:pPr>
            <a:r>
              <a:rPr lang="en-US" sz="3200" dirty="0">
                <a:solidFill>
                  <a:srgbClr val="141414"/>
                </a:solidFill>
                <a:latin typeface="Aptos"/>
              </a:rPr>
              <a:t>inform you of our school’s participation in Title I,</a:t>
            </a:r>
          </a:p>
          <a:p>
            <a:pPr lvl="3">
              <a:buFont typeface="Arial" panose="020B0604020202020204" pitchFamily="34" charset="0"/>
              <a:buChar char="•"/>
            </a:pPr>
            <a:r>
              <a:rPr lang="en-US" sz="3200" dirty="0">
                <a:solidFill>
                  <a:srgbClr val="141414"/>
                </a:solidFill>
                <a:latin typeface="Aptos"/>
              </a:rPr>
              <a:t>explain the requirements of Title I, and</a:t>
            </a:r>
          </a:p>
          <a:p>
            <a:pPr lvl="3">
              <a:buFont typeface="Arial" panose="020B0604020202020204" pitchFamily="34" charset="0"/>
              <a:buChar char="•"/>
            </a:pPr>
            <a:r>
              <a:rPr lang="en-US" sz="3200" dirty="0">
                <a:solidFill>
                  <a:srgbClr val="141414"/>
                </a:solidFill>
                <a:latin typeface="Aptos"/>
              </a:rPr>
              <a:t>explain your rights as parents and family members to be involved.</a:t>
            </a:r>
          </a:p>
          <a:p>
            <a:pPr lvl="1"/>
            <a:endParaRPr lang="en-US" dirty="0"/>
          </a:p>
          <a:p>
            <a:pPr lvl="1"/>
            <a:endParaRPr lang="en-US" dirty="0"/>
          </a:p>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3</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2902294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8" name="Rounded Rectangle 7"/>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dirty="0">
                <a:solidFill>
                  <a:srgbClr val="093068"/>
                </a:solidFill>
                <a:latin typeface="Aptos Display"/>
              </a:rPr>
              <a:t>What will I learn?</a:t>
            </a:r>
          </a:p>
        </p:txBody>
      </p:sp>
      <p:sp>
        <p:nvSpPr>
          <p:cNvPr id="3" name="Content Placeholder 2"/>
          <p:cNvSpPr>
            <a:spLocks noGrp="1"/>
          </p:cNvSpPr>
          <p:nvPr>
            <p:ph idx="1"/>
          </p:nvPr>
        </p:nvSpPr>
        <p:spPr/>
        <p:txBody>
          <a:bodyPr numCol="2">
            <a:normAutofit fontScale="92500" lnSpcReduction="10000"/>
          </a:bodyPr>
          <a:lstStyle/>
          <a:p>
            <a:r>
              <a:rPr lang="en-US" dirty="0">
                <a:solidFill>
                  <a:srgbClr val="141414"/>
                </a:solidFill>
                <a:latin typeface="Aptos"/>
              </a:rPr>
              <a:t>What is a Title I school?</a:t>
            </a:r>
          </a:p>
          <a:p>
            <a:r>
              <a:rPr lang="en-US" dirty="0">
                <a:solidFill>
                  <a:srgbClr val="141414"/>
                </a:solidFill>
                <a:latin typeface="Aptos"/>
              </a:rPr>
              <a:t>What are my rights?</a:t>
            </a:r>
          </a:p>
          <a:p>
            <a:r>
              <a:rPr lang="en-US" dirty="0">
                <a:solidFill>
                  <a:srgbClr val="141414"/>
                </a:solidFill>
                <a:latin typeface="Aptos"/>
              </a:rPr>
              <a:t>What can Title I funds be used for?</a:t>
            </a:r>
          </a:p>
          <a:p>
            <a:r>
              <a:rPr lang="en-US" dirty="0">
                <a:solidFill>
                  <a:srgbClr val="141414"/>
                </a:solidFill>
                <a:latin typeface="Aptos"/>
              </a:rPr>
              <a:t>How does our school use Title I funds?</a:t>
            </a:r>
          </a:p>
          <a:p>
            <a:r>
              <a:rPr lang="en-US" dirty="0">
                <a:solidFill>
                  <a:srgbClr val="141414"/>
                </a:solidFill>
                <a:latin typeface="Aptos"/>
              </a:rPr>
              <a:t>What is the SIP?</a:t>
            </a:r>
          </a:p>
          <a:p>
            <a:r>
              <a:rPr lang="en-US" dirty="0">
                <a:solidFill>
                  <a:srgbClr val="141414"/>
                </a:solidFill>
                <a:latin typeface="Aptos"/>
              </a:rPr>
              <a:t>What are our schoolwide program goals?</a:t>
            </a:r>
          </a:p>
          <a:p>
            <a:r>
              <a:rPr lang="en-US" dirty="0">
                <a:solidFill>
                  <a:srgbClr val="141414"/>
                </a:solidFill>
                <a:latin typeface="Aptos"/>
              </a:rPr>
              <a:t>How is parent and family engagement funded?</a:t>
            </a:r>
          </a:p>
          <a:p>
            <a:r>
              <a:rPr lang="en-US" dirty="0">
                <a:solidFill>
                  <a:srgbClr val="141414"/>
                </a:solidFill>
                <a:latin typeface="Aptos"/>
              </a:rPr>
              <a:t>What is the Parent and Family Engagement Policy?</a:t>
            </a:r>
          </a:p>
          <a:p>
            <a:r>
              <a:rPr lang="en-US" dirty="0">
                <a:solidFill>
                  <a:srgbClr val="141414"/>
                </a:solidFill>
                <a:latin typeface="Aptos"/>
              </a:rPr>
              <a:t>What is the School-Parent Compact?</a:t>
            </a:r>
          </a:p>
          <a:p>
            <a:r>
              <a:rPr lang="en-US" dirty="0">
                <a:solidFill>
                  <a:srgbClr val="141414"/>
                </a:solidFill>
                <a:latin typeface="Aptos"/>
              </a:rPr>
              <a:t>What curriculum does our school use?</a:t>
            </a:r>
          </a:p>
          <a:p>
            <a:r>
              <a:rPr lang="en-US" dirty="0">
                <a:solidFill>
                  <a:srgbClr val="141414"/>
                </a:solidFill>
                <a:latin typeface="Aptos"/>
              </a:rPr>
              <a:t>What tests will my child be taking?</a:t>
            </a:r>
          </a:p>
          <a:p>
            <a:r>
              <a:rPr lang="en-US" dirty="0">
                <a:solidFill>
                  <a:srgbClr val="141414"/>
                </a:solidFill>
                <a:latin typeface="Aptos"/>
              </a:rPr>
              <a:t>How can I be involved? (Parent &amp; Family Engagement Requirements; Parent-Teacher Conferences; Availability of Parent Training)</a:t>
            </a:r>
          </a:p>
          <a:p>
            <a:r>
              <a:rPr lang="en-US" dirty="0">
                <a:solidFill>
                  <a:srgbClr val="141414"/>
                </a:solidFill>
                <a:latin typeface="Aptos"/>
              </a:rPr>
              <a:t>Who can I contact for help?</a:t>
            </a:r>
          </a:p>
          <a:p>
            <a:r>
              <a:rPr lang="en-US" dirty="0">
                <a:solidFill>
                  <a:srgbClr val="141414"/>
                </a:solidFill>
                <a:latin typeface="Aptos"/>
              </a:rPr>
              <a:t>Parents’ Right to Know (including Teacher Qualifications)</a:t>
            </a:r>
          </a:p>
        </p:txBody>
      </p:sp>
      <p:sp>
        <p:nvSpPr>
          <p:cNvPr id="6" name="Content Placeholder 2" descr="list" title="list"/>
          <p:cNvSpPr txBox="1">
            <a:spLocks/>
          </p:cNvSpPr>
          <p:nvPr/>
        </p:nvSpPr>
        <p:spPr>
          <a:xfrm>
            <a:off x="5961723" y="1845732"/>
            <a:ext cx="5118169" cy="4398547"/>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Georgia" panose="02040502050405020303" pitchFamily="18"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Georgia" panose="02040502050405020303" pitchFamily="18"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Georgia" panose="02040502050405020303" pitchFamily="18"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Georgia" panose="02040502050405020303" pitchFamily="18"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Georgia" panose="02040502050405020303" pitchFamily="18"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ClrTx/>
              <a:buFont typeface="Wingdings" panose="05000000000000000000" pitchFamily="2" charset="2"/>
              <a:buChar char="§"/>
            </a:pP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4</a:t>
            </a:fld>
            <a:endParaRPr lang="en-US" dirty="0"/>
          </a:p>
        </p:txBody>
      </p:sp>
      <p:sp>
        <p:nvSpPr>
          <p:cNvPr id="9" name="Rectangle 8"/>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2" name="Picture 11"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3" name="Picture 12"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4" name="TextBox 13"/>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184857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dirty="0">
                <a:solidFill>
                  <a:srgbClr val="093068"/>
                </a:solidFill>
                <a:latin typeface="Aptos Display"/>
              </a:rPr>
              <a:t>What is a Title I school?</a:t>
            </a:r>
          </a:p>
        </p:txBody>
      </p:sp>
      <p:sp>
        <p:nvSpPr>
          <p:cNvPr id="3" name="Content Placeholder 2"/>
          <p:cNvSpPr>
            <a:spLocks noGrp="1"/>
          </p:cNvSpPr>
          <p:nvPr>
            <p:ph idx="1"/>
          </p:nvPr>
        </p:nvSpPr>
        <p:spPr/>
        <p:txBody>
          <a:bodyPr>
            <a:normAutofit/>
          </a:bodyPr>
          <a:lstStyle/>
          <a:p>
            <a:r>
              <a:rPr lang="en-US" sz="2400" dirty="0">
                <a:solidFill>
                  <a:srgbClr val="141414"/>
                </a:solidFill>
                <a:latin typeface="Aptos"/>
              </a:rPr>
              <a:t>Title I was passed in 1965 under the Elementary and Secondary Education Act (ESEA). It is the largest federal assistance program for our nation’s schools. </a:t>
            </a:r>
          </a:p>
          <a:p>
            <a:r>
              <a:rPr lang="en-US" sz="2400" dirty="0">
                <a:solidFill>
                  <a:srgbClr val="141414"/>
                </a:solidFill>
                <a:latin typeface="Aptos"/>
              </a:rPr>
              <a:t>Title I schools receive extra funding (Title I dollars) from the federal government. These dollars are used to:</a:t>
            </a:r>
          </a:p>
          <a:p>
            <a:pPr lvl="3">
              <a:buFont typeface="Arial" panose="020B0604020202020204" pitchFamily="34" charset="0"/>
              <a:buChar char="•"/>
            </a:pPr>
            <a:r>
              <a:rPr lang="en-US" sz="2400" dirty="0">
                <a:solidFill>
                  <a:srgbClr val="141414"/>
                </a:solidFill>
                <a:latin typeface="Aptos"/>
              </a:rPr>
              <a:t>identify students experiencing academic difficulties and provide assistance to help these students;</a:t>
            </a:r>
          </a:p>
          <a:p>
            <a:pPr lvl="3">
              <a:buFont typeface="Arial" panose="020B0604020202020204" pitchFamily="34" charset="0"/>
              <a:buChar char="•"/>
            </a:pPr>
            <a:r>
              <a:rPr lang="en-US" sz="2400" dirty="0">
                <a:solidFill>
                  <a:srgbClr val="141414"/>
                </a:solidFill>
                <a:latin typeface="Aptos"/>
              </a:rPr>
              <a:t>purchase additional staff, programs, materials, and/or supplies; and</a:t>
            </a:r>
          </a:p>
          <a:p>
            <a:pPr lvl="3">
              <a:buFont typeface="Arial" panose="020B0604020202020204" pitchFamily="34" charset="0"/>
              <a:buChar char="•"/>
            </a:pPr>
            <a:r>
              <a:rPr lang="en-US" sz="2400" dirty="0">
                <a:solidFill>
                  <a:srgbClr val="141414"/>
                </a:solidFill>
                <a:latin typeface="Aptos"/>
              </a:rPr>
              <a:t>conduct parent and family engagement meetings, trainings, events, and/or activities.</a:t>
            </a:r>
          </a:p>
          <a:p>
            <a:pPr lvl="1"/>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5</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2773137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dirty="0">
                <a:solidFill>
                  <a:srgbClr val="093068"/>
                </a:solidFill>
                <a:latin typeface="Aptos Display"/>
              </a:rPr>
              <a:t>What can Title I funds be used for?</a:t>
            </a:r>
          </a:p>
        </p:txBody>
      </p:sp>
      <p:sp>
        <p:nvSpPr>
          <p:cNvPr id="3" name="Content Placeholder 2"/>
          <p:cNvSpPr>
            <a:spLocks noGrp="1"/>
          </p:cNvSpPr>
          <p:nvPr>
            <p:ph idx="1"/>
          </p:nvPr>
        </p:nvSpPr>
        <p:spPr/>
        <p:txBody>
          <a:bodyPr>
            <a:normAutofit lnSpcReduction="10000"/>
          </a:bodyPr>
          <a:lstStyle/>
          <a:p>
            <a:r>
              <a:rPr lang="en-US" sz="2800" dirty="0">
                <a:solidFill>
                  <a:srgbClr val="141414"/>
                </a:solidFill>
                <a:latin typeface="Aptos"/>
              </a:rPr>
              <a:t>In general, Title I funds may be used for:</a:t>
            </a:r>
          </a:p>
          <a:p>
            <a:pPr marL="681038" lvl="3" indent="0">
              <a:buNone/>
            </a:pPr>
            <a:endParaRPr lang="en-US" altLang="en-US" sz="2800" strike="sngStrike" dirty="0">
              <a:solidFill>
                <a:schemeClr val="tx1"/>
              </a:solidFill>
              <a:highlight>
                <a:srgbClr val="FFFF00"/>
              </a:highlight>
            </a:endParaRPr>
          </a:p>
          <a:p>
            <a:pPr lvl="3">
              <a:buFont typeface="Arial" panose="020B0604020202020204" pitchFamily="34" charset="0"/>
              <a:buChar char="•"/>
            </a:pPr>
            <a:r>
              <a:rPr lang="en-US" altLang="en-US" sz="2800" dirty="0">
                <a:solidFill>
                  <a:srgbClr val="141414"/>
                </a:solidFill>
                <a:latin typeface="Aptos"/>
              </a:rPr>
              <a:t>additional paraprofessionals,</a:t>
            </a:r>
          </a:p>
          <a:p>
            <a:pPr lvl="3">
              <a:buFont typeface="Arial" panose="020B0604020202020204" pitchFamily="34" charset="0"/>
              <a:buChar char="•"/>
            </a:pPr>
            <a:r>
              <a:rPr lang="en-US" altLang="en-US" sz="2800" dirty="0">
                <a:solidFill>
                  <a:srgbClr val="141414"/>
                </a:solidFill>
                <a:latin typeface="Aptos"/>
              </a:rPr>
              <a:t>additional training for school staff,</a:t>
            </a:r>
          </a:p>
          <a:p>
            <a:pPr lvl="3">
              <a:buFont typeface="Arial" panose="020B0604020202020204" pitchFamily="34" charset="0"/>
              <a:buChar char="•"/>
            </a:pPr>
            <a:r>
              <a:rPr lang="en-US" altLang="en-US" sz="2800" dirty="0">
                <a:solidFill>
                  <a:srgbClr val="141414"/>
                </a:solidFill>
                <a:latin typeface="Aptos"/>
              </a:rPr>
              <a:t>extra time for instruction (before and/or after school programs),</a:t>
            </a:r>
          </a:p>
          <a:p>
            <a:pPr lvl="3">
              <a:buFont typeface="Arial" panose="020B0604020202020204" pitchFamily="34" charset="0"/>
              <a:buChar char="•"/>
            </a:pPr>
            <a:r>
              <a:rPr lang="en-US" altLang="en-US" sz="2800" dirty="0">
                <a:solidFill>
                  <a:srgbClr val="141414"/>
                </a:solidFill>
                <a:latin typeface="Aptos"/>
              </a:rPr>
              <a:t>parent and family engagement activities, and/or</a:t>
            </a:r>
          </a:p>
          <a:p>
            <a:pPr lvl="3">
              <a:buFont typeface="Arial" panose="020B0604020202020204" pitchFamily="34" charset="0"/>
              <a:buChar char="•"/>
            </a:pPr>
            <a:r>
              <a:rPr lang="en-US" altLang="en-US" sz="2800" dirty="0">
                <a:solidFill>
                  <a:srgbClr val="141414"/>
                </a:solidFill>
                <a:latin typeface="Aptos"/>
              </a:rPr>
              <a:t>a variety of supplemental teaching materials, equipment, and technology.</a:t>
            </a:r>
          </a:p>
          <a:p>
            <a:pPr lvl="1"/>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6</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16227463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382684" y="409042"/>
            <a:ext cx="10058400" cy="1039277"/>
          </a:xfrm>
        </p:spPr>
        <p:txBody>
          <a:bodyPr/>
          <a:lstStyle/>
          <a:p>
            <a:r>
              <a:rPr lang="en-US" b="1" dirty="0">
                <a:solidFill>
                  <a:srgbClr val="093068"/>
                </a:solidFill>
                <a:latin typeface="Aptos Display"/>
              </a:rPr>
              <a:t>How does our school use Title I funds?</a:t>
            </a:r>
          </a:p>
        </p:txBody>
      </p:sp>
      <p:sp>
        <p:nvSpPr>
          <p:cNvPr id="3" name="Content Placeholder 2"/>
          <p:cNvSpPr>
            <a:spLocks noGrp="1"/>
          </p:cNvSpPr>
          <p:nvPr>
            <p:ph idx="1"/>
          </p:nvPr>
        </p:nvSpPr>
        <p:spPr>
          <a:xfrm>
            <a:off x="637310" y="1380744"/>
            <a:ext cx="10575174" cy="4918456"/>
          </a:xfrm>
        </p:spPr>
        <p:txBody>
          <a:bodyPr>
            <a:normAutofit fontScale="92500" lnSpcReduction="20000"/>
          </a:bodyPr>
          <a:lstStyle/>
          <a:p>
            <a:r>
              <a:rPr lang="en-US" dirty="0">
                <a:solidFill>
                  <a:srgbClr val="141414"/>
                </a:solidFill>
                <a:latin typeface="Aptos"/>
              </a:rPr>
              <a:t>In</a:t>
            </a:r>
            <a:r>
              <a:rPr lang="en-US" dirty="0"/>
              <a:t> </a:t>
            </a:r>
            <a:r>
              <a:rPr lang="en-US" dirty="0">
                <a:solidFill>
                  <a:srgbClr val="141414"/>
                </a:solidFill>
                <a:latin typeface="Aptos"/>
              </a:rPr>
              <a:t>2026-27, our school was allotted approximately </a:t>
            </a:r>
            <a:r>
              <a:rPr lang="en-US" b="1">
                <a:solidFill>
                  <a:srgbClr val="C00000"/>
                </a:solidFill>
                <a:latin typeface="Aptos"/>
              </a:rPr>
              <a:t>$612,452.73</a:t>
            </a:r>
            <a:r>
              <a:rPr lang="en-US" b="1">
                <a:solidFill>
                  <a:srgbClr val="C00000"/>
                </a:solidFill>
              </a:rPr>
              <a:t> </a:t>
            </a:r>
            <a:r>
              <a:rPr lang="en-US" dirty="0">
                <a:solidFill>
                  <a:srgbClr val="141414"/>
                </a:solidFill>
                <a:latin typeface="Aptos"/>
              </a:rPr>
              <a:t>in Title I funding. </a:t>
            </a:r>
          </a:p>
          <a:p>
            <a:r>
              <a:rPr lang="en-US" sz="2100" dirty="0">
                <a:solidFill>
                  <a:srgbClr val="141414"/>
                </a:solidFill>
                <a:latin typeface="Aptos"/>
              </a:rPr>
              <a:t>We developed a </a:t>
            </a:r>
            <a:r>
              <a:rPr lang="en-US" sz="2100" b="1" dirty="0">
                <a:solidFill>
                  <a:srgbClr val="141414"/>
                </a:solidFill>
                <a:latin typeface="Aptos"/>
              </a:rPr>
              <a:t>Schoolwide Program</a:t>
            </a:r>
            <a:r>
              <a:rPr lang="en-US" sz="2100" dirty="0">
                <a:solidFill>
                  <a:srgbClr val="141414"/>
                </a:solidFill>
                <a:latin typeface="Aptos"/>
              </a:rPr>
              <a:t>, which means we plan to spend our funds on the following</a:t>
            </a:r>
            <a:r>
              <a:rPr lang="en-US" dirty="0">
                <a:solidFill>
                  <a:srgbClr val="141414"/>
                </a:solidFill>
                <a:latin typeface="Aptos"/>
              </a:rPr>
              <a:t>:</a:t>
            </a:r>
          </a:p>
          <a:p>
            <a:pPr lvl="3">
              <a:buFont typeface="Arial" panose="020B0604020202020204" pitchFamily="34" charset="0"/>
              <a:buChar char="•"/>
            </a:pPr>
            <a:r>
              <a:rPr lang="en-US" dirty="0">
                <a:solidFill>
                  <a:srgbClr val="141414"/>
                </a:solidFill>
                <a:latin typeface="Aptos"/>
              </a:rPr>
              <a:t>Supplemental staff:</a:t>
            </a:r>
          </a:p>
          <a:p>
            <a:pPr lvl="4">
              <a:buFont typeface="Courier New" panose="02070309020205020404" pitchFamily="49" charset="0"/>
              <a:buChar char="o"/>
            </a:pPr>
            <a:r>
              <a:rPr lang="en-US" dirty="0">
                <a:solidFill>
                  <a:srgbClr val="141414"/>
                </a:solidFill>
                <a:latin typeface="Aptos"/>
              </a:rPr>
              <a:t>Instructional Facilitator</a:t>
            </a:r>
          </a:p>
          <a:p>
            <a:pPr lvl="4">
              <a:buFont typeface="Courier New" panose="02070309020205020404" pitchFamily="49" charset="0"/>
              <a:buChar char="o"/>
            </a:pPr>
            <a:r>
              <a:rPr lang="en-US" dirty="0">
                <a:solidFill>
                  <a:srgbClr val="141414"/>
                </a:solidFill>
                <a:latin typeface="Aptos"/>
              </a:rPr>
              <a:t>Interventionists</a:t>
            </a:r>
          </a:p>
          <a:p>
            <a:pPr lvl="4">
              <a:buFont typeface="Courier New" panose="02070309020205020404" pitchFamily="49" charset="0"/>
              <a:buChar char="o"/>
            </a:pPr>
            <a:r>
              <a:rPr lang="en-US" dirty="0">
                <a:solidFill>
                  <a:srgbClr val="141414"/>
                </a:solidFill>
                <a:latin typeface="Aptos"/>
              </a:rPr>
              <a:t>Computer Lab Assistants for Reading &amp; Math Labs</a:t>
            </a:r>
          </a:p>
          <a:p>
            <a:pPr lvl="4">
              <a:buFont typeface="Courier New" panose="02070309020205020404" pitchFamily="49" charset="0"/>
              <a:buChar char="o"/>
            </a:pPr>
            <a:r>
              <a:rPr lang="en-US" dirty="0">
                <a:solidFill>
                  <a:srgbClr val="141414"/>
                </a:solidFill>
                <a:latin typeface="Aptos"/>
              </a:rPr>
              <a:t>ISS Monitor</a:t>
            </a:r>
          </a:p>
          <a:p>
            <a:pPr lvl="4">
              <a:buFont typeface="Courier New" panose="02070309020205020404" pitchFamily="49" charset="0"/>
              <a:buChar char="o"/>
            </a:pPr>
            <a:r>
              <a:rPr lang="en-US" dirty="0">
                <a:solidFill>
                  <a:srgbClr val="141414"/>
                </a:solidFill>
                <a:latin typeface="Aptos"/>
              </a:rPr>
              <a:t>Professional School Counselor</a:t>
            </a:r>
          </a:p>
          <a:p>
            <a:pPr lvl="2"/>
            <a:endParaRPr lang="en-US" dirty="0">
              <a:solidFill>
                <a:schemeClr val="tx1"/>
              </a:solidFill>
            </a:endParaRPr>
          </a:p>
          <a:p>
            <a:pPr lvl="3">
              <a:buFont typeface="Arial" panose="020B0604020202020204" pitchFamily="34" charset="0"/>
              <a:buChar char="•"/>
            </a:pPr>
            <a:r>
              <a:rPr lang="en-US" dirty="0">
                <a:solidFill>
                  <a:srgbClr val="141414"/>
                </a:solidFill>
                <a:latin typeface="Aptos"/>
              </a:rPr>
              <a:t>Programs/Materials/Supplies:</a:t>
            </a:r>
          </a:p>
          <a:p>
            <a:pPr lvl="4">
              <a:buFont typeface="Courier New" panose="02070309020205020404" pitchFamily="49" charset="0"/>
              <a:buChar char="o"/>
            </a:pPr>
            <a:r>
              <a:rPr lang="en-US" dirty="0">
                <a:solidFill>
                  <a:srgbClr val="141414"/>
                </a:solidFill>
                <a:latin typeface="Aptos"/>
              </a:rPr>
              <a:t>Copiers (lease &amp; maintenance), math calculators, </a:t>
            </a:r>
            <a:r>
              <a:rPr lang="en-US" dirty="0" err="1">
                <a:solidFill>
                  <a:srgbClr val="141414"/>
                </a:solidFill>
                <a:latin typeface="Aptos"/>
              </a:rPr>
              <a:t>iReady</a:t>
            </a:r>
            <a:r>
              <a:rPr lang="en-US" dirty="0">
                <a:solidFill>
                  <a:srgbClr val="141414"/>
                </a:solidFill>
                <a:latin typeface="Aptos"/>
              </a:rPr>
              <a:t> Workbooks, headphones, copy paper, art supplies, iPads &amp; Charging carts, IXL, Nearpod, and various other instructional materials/supplies</a:t>
            </a:r>
          </a:p>
          <a:p>
            <a:pPr lvl="2"/>
            <a:endParaRPr lang="en-US" dirty="0"/>
          </a:p>
          <a:p>
            <a:pPr lvl="3">
              <a:buFont typeface="Arial" panose="020B0604020202020204" pitchFamily="34" charset="0"/>
              <a:buChar char="•"/>
            </a:pPr>
            <a:r>
              <a:rPr lang="en-US" dirty="0">
                <a:solidFill>
                  <a:srgbClr val="141414"/>
                </a:solidFill>
                <a:latin typeface="Aptos"/>
              </a:rPr>
              <a:t>Teacher Professional Development:</a:t>
            </a:r>
          </a:p>
          <a:p>
            <a:pPr lvl="4">
              <a:buFont typeface="Courier New" panose="02070309020205020404" pitchFamily="49" charset="0"/>
              <a:buChar char="o"/>
            </a:pPr>
            <a:r>
              <a:rPr lang="en-US" dirty="0">
                <a:solidFill>
                  <a:srgbClr val="141414"/>
                </a:solidFill>
                <a:latin typeface="Aptos"/>
              </a:rPr>
              <a:t>Early Return Inservice Week </a:t>
            </a:r>
          </a:p>
          <a:p>
            <a:pPr lvl="4">
              <a:buFont typeface="Courier New" panose="02070309020205020404" pitchFamily="49" charset="0"/>
              <a:buChar char="o"/>
            </a:pPr>
            <a:r>
              <a:rPr lang="en-US" dirty="0">
                <a:solidFill>
                  <a:srgbClr val="141414"/>
                </a:solidFill>
                <a:latin typeface="Aptos"/>
              </a:rPr>
              <a:t>State &amp; National Educational Conferences</a:t>
            </a:r>
          </a:p>
          <a:p>
            <a:pPr lvl="4">
              <a:buFont typeface="Courier New" panose="02070309020205020404" pitchFamily="49" charset="0"/>
              <a:buChar char="o"/>
            </a:pPr>
            <a:endParaRPr lang="en-US" dirty="0">
              <a:solidFill>
                <a:srgbClr val="141414"/>
              </a:solidFill>
              <a:latin typeface="Aptos"/>
            </a:endParaRPr>
          </a:p>
          <a:p>
            <a:pPr marL="920750" lvl="4" indent="0">
              <a:buNone/>
            </a:pPr>
            <a:endParaRPr lang="en-US" dirty="0">
              <a:solidFill>
                <a:srgbClr val="FF0000"/>
              </a:solidFill>
            </a:endParaRPr>
          </a:p>
          <a:p>
            <a:pPr marL="0" indent="0">
              <a:buNone/>
            </a:pPr>
            <a:endParaRPr lang="en-US" dirty="0">
              <a:solidFill>
                <a:srgbClr val="FF0000"/>
              </a:solidFill>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pPr/>
              <a:t>7</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3038112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a:solidFill>
                  <a:srgbClr val="093068"/>
                </a:solidFill>
                <a:latin typeface="Aptos Display"/>
              </a:rPr>
              <a:t>What is the SIP?</a:t>
            </a:r>
            <a:endParaRPr lang="en-US" dirty="0"/>
          </a:p>
        </p:txBody>
      </p:sp>
      <p:sp>
        <p:nvSpPr>
          <p:cNvPr id="3" name="Content Placeholder 2"/>
          <p:cNvSpPr>
            <a:spLocks noGrp="1"/>
          </p:cNvSpPr>
          <p:nvPr>
            <p:ph idx="1"/>
          </p:nvPr>
        </p:nvSpPr>
        <p:spPr/>
        <p:txBody>
          <a:bodyPr>
            <a:normAutofit/>
          </a:bodyPr>
          <a:lstStyle/>
          <a:p>
            <a:r>
              <a:rPr lang="en-US" dirty="0">
                <a:solidFill>
                  <a:srgbClr val="141414"/>
                </a:solidFill>
                <a:latin typeface="Aptos"/>
              </a:rPr>
              <a:t>The SIP is the School Improvement Plan. It includes:</a:t>
            </a:r>
          </a:p>
          <a:p>
            <a:pPr lvl="3">
              <a:buFont typeface="Arial" panose="020B0604020202020204" pitchFamily="34" charset="0"/>
              <a:buChar char="•"/>
            </a:pPr>
            <a:r>
              <a:rPr lang="en-US" dirty="0">
                <a:solidFill>
                  <a:srgbClr val="141414"/>
                </a:solidFill>
                <a:latin typeface="Aptos"/>
              </a:rPr>
              <a:t>the identification of the school planning team and how they will be engaged in the planning process;</a:t>
            </a:r>
          </a:p>
          <a:p>
            <a:pPr lvl="3">
              <a:buFont typeface="Arial" panose="020B0604020202020204" pitchFamily="34" charset="0"/>
              <a:buChar char="•"/>
            </a:pPr>
            <a:r>
              <a:rPr lang="en-US" dirty="0">
                <a:solidFill>
                  <a:srgbClr val="141414"/>
                </a:solidFill>
                <a:latin typeface="Aptos"/>
              </a:rPr>
              <a:t>a needs assessment and summary of academic and non-academic data;</a:t>
            </a:r>
          </a:p>
          <a:p>
            <a:pPr lvl="3">
              <a:buFont typeface="Arial" panose="020B0604020202020204" pitchFamily="34" charset="0"/>
              <a:buChar char="•"/>
            </a:pPr>
            <a:r>
              <a:rPr lang="en-US" dirty="0">
                <a:solidFill>
                  <a:srgbClr val="141414"/>
                </a:solidFill>
                <a:latin typeface="Aptos"/>
              </a:rPr>
              <a:t>prioritized goals, strategies, and action steps to help address the academic and non-academic needs of students;</a:t>
            </a:r>
          </a:p>
          <a:p>
            <a:pPr lvl="3">
              <a:buFont typeface="Arial" panose="020B0604020202020204" pitchFamily="34" charset="0"/>
              <a:buChar char="•"/>
            </a:pPr>
            <a:r>
              <a:rPr lang="en-US" dirty="0">
                <a:solidFill>
                  <a:srgbClr val="141414"/>
                </a:solidFill>
                <a:latin typeface="Aptos"/>
              </a:rPr>
              <a:t>teacher and staff professional development needs; and</a:t>
            </a:r>
          </a:p>
          <a:p>
            <a:pPr lvl="3">
              <a:buFont typeface="Arial" panose="020B0604020202020204" pitchFamily="34" charset="0"/>
              <a:buChar char="•"/>
            </a:pPr>
            <a:r>
              <a:rPr lang="en-US" dirty="0">
                <a:solidFill>
                  <a:srgbClr val="141414"/>
                </a:solidFill>
                <a:latin typeface="Aptos"/>
              </a:rPr>
              <a:t>budgets and the coordination of resources.</a:t>
            </a:r>
          </a:p>
          <a:p>
            <a:r>
              <a:rPr lang="en-US" dirty="0">
                <a:solidFill>
                  <a:srgbClr val="141414"/>
                </a:solidFill>
                <a:latin typeface="Aptos"/>
              </a:rPr>
              <a:t>The school must include family representatives on our school planning team. If you would like to be a part of our team, please see Mrs. Sanders immediately after our meeting. </a:t>
            </a:r>
          </a:p>
        </p:txBody>
      </p:sp>
      <p:sp>
        <p:nvSpPr>
          <p:cNvPr id="4" name="Slide Number Placeholder 3"/>
          <p:cNvSpPr>
            <a:spLocks noGrp="1"/>
          </p:cNvSpPr>
          <p:nvPr>
            <p:ph type="sldNum" sz="quarter" idx="12"/>
          </p:nvPr>
        </p:nvSpPr>
        <p:spPr/>
        <p:txBody>
          <a:bodyPr/>
          <a:lstStyle/>
          <a:p>
            <a:fld id="{4FAB73BC-B049-4115-A692-8D63A059BFB8}" type="slidenum">
              <a:rPr lang="en-US" smtClean="0"/>
              <a:pPr/>
              <a:t>8</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3940274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904672" y="286603"/>
            <a:ext cx="10251008" cy="1450757"/>
          </a:xfrm>
        </p:spPr>
        <p:txBody>
          <a:bodyPr/>
          <a:lstStyle/>
          <a:p>
            <a:r>
              <a:rPr lang="en-US" b="1" dirty="0">
                <a:solidFill>
                  <a:srgbClr val="093068"/>
                </a:solidFill>
                <a:latin typeface="Aptos Display"/>
              </a:rPr>
              <a:t>What are our schoolwide program goals?</a:t>
            </a:r>
          </a:p>
        </p:txBody>
      </p:sp>
      <p:sp>
        <p:nvSpPr>
          <p:cNvPr id="3" name="Content Placeholder 2"/>
          <p:cNvSpPr>
            <a:spLocks noGrp="1"/>
          </p:cNvSpPr>
          <p:nvPr>
            <p:ph idx="1"/>
          </p:nvPr>
        </p:nvSpPr>
        <p:spPr>
          <a:xfrm>
            <a:off x="1097280" y="1845734"/>
            <a:ext cx="9869424" cy="4023360"/>
          </a:xfrm>
        </p:spPr>
        <p:txBody>
          <a:bodyPr>
            <a:normAutofit/>
          </a:bodyPr>
          <a:lstStyle/>
          <a:p>
            <a:r>
              <a:rPr lang="en-US" sz="1900" b="1" dirty="0">
                <a:solidFill>
                  <a:srgbClr val="C00000"/>
                </a:solidFill>
                <a:latin typeface="Aptos" panose="020B0004020202020204" pitchFamily="34" charset="0"/>
              </a:rPr>
              <a:t>By May 2029, American Way Middle will increase the percentage of students who score proficient in 6</a:t>
            </a:r>
            <a:r>
              <a:rPr lang="en-US" sz="1900" b="1" baseline="30000" dirty="0">
                <a:solidFill>
                  <a:srgbClr val="C00000"/>
                </a:solidFill>
                <a:latin typeface="Aptos" panose="020B0004020202020204" pitchFamily="34" charset="0"/>
              </a:rPr>
              <a:t>th</a:t>
            </a:r>
            <a:r>
              <a:rPr lang="en-US" sz="1900" b="1" dirty="0">
                <a:solidFill>
                  <a:srgbClr val="C00000"/>
                </a:solidFill>
                <a:latin typeface="Aptos" panose="020B0004020202020204" pitchFamily="34" charset="0"/>
              </a:rPr>
              <a:t> – 8</a:t>
            </a:r>
            <a:r>
              <a:rPr lang="en-US" sz="1900" b="1" baseline="30000" dirty="0">
                <a:solidFill>
                  <a:srgbClr val="C00000"/>
                </a:solidFill>
                <a:latin typeface="Aptos" panose="020B0004020202020204" pitchFamily="34" charset="0"/>
              </a:rPr>
              <a:t>th</a:t>
            </a:r>
            <a:r>
              <a:rPr lang="en-US" sz="1900" b="1" dirty="0">
                <a:solidFill>
                  <a:srgbClr val="C00000"/>
                </a:solidFill>
                <a:latin typeface="Aptos" panose="020B0004020202020204" pitchFamily="34" charset="0"/>
              </a:rPr>
              <a:t> ELA for all students from 17.6% (2026) to 25.46% (2029), students with disabilities (SWD) from 17.1% (2026) to 25.04 (2029), and English Language Learners (ELL) from 6.3% (2026) to 15.86% (2029) on the TCAP in order to meet or exceed the priority/CSI exit criteria.</a:t>
            </a:r>
            <a:r>
              <a:rPr lang="en-US" sz="1900" b="1" dirty="0">
                <a:solidFill>
                  <a:srgbClr val="C00000"/>
                </a:solidFill>
              </a:rPr>
              <a:t> </a:t>
            </a:r>
          </a:p>
          <a:p>
            <a:r>
              <a:rPr lang="en-US" sz="1900" b="1" dirty="0">
                <a:solidFill>
                  <a:schemeClr val="accent1">
                    <a:lumMod val="50000"/>
                  </a:schemeClr>
                </a:solidFill>
                <a:latin typeface="Aptos" panose="020B0004020202020204" pitchFamily="34" charset="0"/>
              </a:rPr>
              <a:t>By May 2029, American Way Middle will increase the percentage of students who score proficient in 6</a:t>
            </a:r>
            <a:r>
              <a:rPr lang="en-US" sz="1900" b="1" baseline="30000" dirty="0">
                <a:solidFill>
                  <a:schemeClr val="accent1">
                    <a:lumMod val="50000"/>
                  </a:schemeClr>
                </a:solidFill>
                <a:latin typeface="Aptos" panose="020B0004020202020204" pitchFamily="34" charset="0"/>
              </a:rPr>
              <a:t>th</a:t>
            </a:r>
            <a:r>
              <a:rPr lang="en-US" sz="1900" b="1" dirty="0">
                <a:solidFill>
                  <a:schemeClr val="accent1">
                    <a:lumMod val="50000"/>
                  </a:schemeClr>
                </a:solidFill>
                <a:latin typeface="Aptos" panose="020B0004020202020204" pitchFamily="34" charset="0"/>
              </a:rPr>
              <a:t> – 8</a:t>
            </a:r>
            <a:r>
              <a:rPr lang="en-US" sz="1900" b="1" baseline="30000" dirty="0">
                <a:solidFill>
                  <a:schemeClr val="accent1">
                    <a:lumMod val="50000"/>
                  </a:schemeClr>
                </a:solidFill>
                <a:latin typeface="Aptos" panose="020B0004020202020204" pitchFamily="34" charset="0"/>
              </a:rPr>
              <a:t>th</a:t>
            </a:r>
            <a:r>
              <a:rPr lang="en-US" sz="1900" b="1" dirty="0">
                <a:solidFill>
                  <a:schemeClr val="accent1">
                    <a:lumMod val="50000"/>
                  </a:schemeClr>
                </a:solidFill>
                <a:latin typeface="Aptos" panose="020B0004020202020204" pitchFamily="34" charset="0"/>
              </a:rPr>
              <a:t> Math for all students from 16.7% (2026) to 24.70% (2029), students with disabilities (SWD) from 9.0% (2026) to 18.5% (2029), and English Language Learners (ELL) from 10.2% (2026) to 19.17% (2029) on the TCAP in order to meet or exceed the priority/CSI exit criteria.</a:t>
            </a:r>
            <a:r>
              <a:rPr lang="en-US" sz="1900" dirty="0">
                <a:solidFill>
                  <a:schemeClr val="accent1">
                    <a:lumMod val="50000"/>
                  </a:schemeClr>
                </a:solidFill>
                <a:latin typeface="Aptos" panose="020B0004020202020204" pitchFamily="34" charset="0"/>
              </a:rPr>
              <a:t> </a:t>
            </a:r>
          </a:p>
          <a:p>
            <a:r>
              <a:rPr lang="en-US" sz="1900" b="1" dirty="0">
                <a:solidFill>
                  <a:schemeClr val="tx1"/>
                </a:solidFill>
                <a:latin typeface="Aptos" panose="020B0004020202020204" pitchFamily="34" charset="0"/>
              </a:rPr>
              <a:t>By May 2029, American Way Middle School will decrease its chronic absenteeism rate from 27.5% (2026) to 15.2% (2029). </a:t>
            </a:r>
          </a:p>
        </p:txBody>
      </p:sp>
      <p:sp>
        <p:nvSpPr>
          <p:cNvPr id="4" name="Slide Number Placeholder 3"/>
          <p:cNvSpPr>
            <a:spLocks noGrp="1"/>
          </p:cNvSpPr>
          <p:nvPr>
            <p:ph type="sldNum" sz="quarter" idx="12"/>
          </p:nvPr>
        </p:nvSpPr>
        <p:spPr/>
        <p:txBody>
          <a:bodyPr/>
          <a:lstStyle/>
          <a:p>
            <a:fld id="{4FAB73BC-B049-4115-A692-8D63A059BFB8}" type="slidenum">
              <a:rPr lang="en-US" smtClean="0"/>
              <a:pPr/>
              <a:t>9</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335280" y="100584"/>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1646935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normAutofit/>
          </a:bodyPr>
          <a:lstStyle/>
          <a:p>
            <a:r>
              <a:rPr lang="en-US" b="1" dirty="0">
                <a:solidFill>
                  <a:srgbClr val="093068"/>
                </a:solidFill>
                <a:latin typeface="Aptos Display" panose="020B0604020202020204" pitchFamily="34" charset="0"/>
                <a:ea typeface="Batang" pitchFamily="18" charset="-127"/>
                <a:cs typeface="Arial" panose="020B0604020202020204" pitchFamily="34" charset="0"/>
              </a:rPr>
              <a:t>What </a:t>
            </a:r>
            <a:r>
              <a:rPr lang="en-US" b="1" dirty="0">
                <a:solidFill>
                  <a:srgbClr val="093068"/>
                </a:solidFill>
                <a:latin typeface="Aptos Display"/>
                <a:ea typeface="Batang" pitchFamily="18" charset="-127"/>
              </a:rPr>
              <a:t>i</a:t>
            </a:r>
            <a:r>
              <a:rPr lang="en-US" b="1" dirty="0">
                <a:solidFill>
                  <a:srgbClr val="093068"/>
                </a:solidFill>
                <a:latin typeface="Aptos Display" panose="020B0604020202020204" pitchFamily="34" charset="0"/>
                <a:ea typeface="Batang" pitchFamily="18" charset="-127"/>
                <a:cs typeface="Arial" panose="020B0604020202020204" pitchFamily="34" charset="0"/>
              </a:rPr>
              <a:t>s </a:t>
            </a:r>
            <a:r>
              <a:rPr lang="en-US" b="1" dirty="0">
                <a:solidFill>
                  <a:srgbClr val="093068"/>
                </a:solidFill>
                <a:latin typeface="Aptos Display"/>
                <a:ea typeface="Batang" pitchFamily="18" charset="-127"/>
              </a:rPr>
              <a:t>o</a:t>
            </a:r>
            <a:r>
              <a:rPr lang="en-US" b="1" dirty="0">
                <a:solidFill>
                  <a:srgbClr val="093068"/>
                </a:solidFill>
                <a:latin typeface="Aptos Display" panose="020B0604020202020204" pitchFamily="34" charset="0"/>
                <a:ea typeface="Batang" pitchFamily="18" charset="-127"/>
                <a:cs typeface="Arial" panose="020B0604020202020204" pitchFamily="34" charset="0"/>
              </a:rPr>
              <a:t>ur </a:t>
            </a:r>
            <a:r>
              <a:rPr lang="en-US" b="1" dirty="0">
                <a:solidFill>
                  <a:srgbClr val="093068"/>
                </a:solidFill>
                <a:latin typeface="Aptos Display"/>
                <a:ea typeface="Batang" pitchFamily="18" charset="-127"/>
              </a:rPr>
              <a:t>s</a:t>
            </a:r>
            <a:r>
              <a:rPr lang="en-US" b="1" dirty="0">
                <a:solidFill>
                  <a:srgbClr val="093068"/>
                </a:solidFill>
                <a:latin typeface="Aptos Display" panose="020B0604020202020204" pitchFamily="34" charset="0"/>
                <a:ea typeface="Batang" pitchFamily="18" charset="-127"/>
                <a:cs typeface="Arial" panose="020B0604020202020204" pitchFamily="34" charset="0"/>
              </a:rPr>
              <a:t>chool’s </a:t>
            </a:r>
            <a:r>
              <a:rPr lang="en-US" b="1" dirty="0">
                <a:solidFill>
                  <a:srgbClr val="093068"/>
                </a:solidFill>
                <a:latin typeface="Aptos Display"/>
                <a:ea typeface="Batang" pitchFamily="18" charset="-127"/>
              </a:rPr>
              <a:t>d</a:t>
            </a:r>
            <a:r>
              <a:rPr lang="en-US" b="1" dirty="0">
                <a:solidFill>
                  <a:srgbClr val="093068"/>
                </a:solidFill>
                <a:latin typeface="Aptos Display" panose="020B0604020202020204" pitchFamily="34" charset="0"/>
                <a:ea typeface="Batang" pitchFamily="18" charset="-127"/>
                <a:cs typeface="Arial" panose="020B0604020202020204" pitchFamily="34" charset="0"/>
              </a:rPr>
              <a:t>esignation </a:t>
            </a:r>
            <a:r>
              <a:rPr lang="en-US" b="1" dirty="0">
                <a:solidFill>
                  <a:srgbClr val="093068"/>
                </a:solidFill>
                <a:latin typeface="Aptos Display"/>
                <a:ea typeface="Batang" pitchFamily="18" charset="-127"/>
              </a:rPr>
              <a:t>s</a:t>
            </a:r>
            <a:r>
              <a:rPr lang="en-US" b="1" dirty="0">
                <a:solidFill>
                  <a:srgbClr val="093068"/>
                </a:solidFill>
                <a:latin typeface="Aptos Display" panose="020B0604020202020204" pitchFamily="34" charset="0"/>
                <a:ea typeface="Batang" pitchFamily="18" charset="-127"/>
                <a:cs typeface="Arial" panose="020B0604020202020204" pitchFamily="34" charset="0"/>
              </a:rPr>
              <a:t>tatus</a:t>
            </a:r>
            <a:r>
              <a:rPr lang="en-US" b="1" dirty="0">
                <a:solidFill>
                  <a:srgbClr val="093068"/>
                </a:solidFill>
                <a:latin typeface="Aptos Display"/>
                <a:ea typeface="Batang" pitchFamily="18" charset="-127"/>
              </a:rPr>
              <a:t>?</a:t>
            </a:r>
            <a:endParaRPr lang="en-US" dirty="0">
              <a:solidFill>
                <a:schemeClr val="tx1"/>
              </a:solidFill>
            </a:endParaRPr>
          </a:p>
        </p:txBody>
      </p:sp>
      <p:sp>
        <p:nvSpPr>
          <p:cNvPr id="3" name="Content Placeholder 2"/>
          <p:cNvSpPr>
            <a:spLocks noGrp="1"/>
          </p:cNvSpPr>
          <p:nvPr>
            <p:ph idx="1"/>
          </p:nvPr>
        </p:nvSpPr>
        <p:spPr>
          <a:xfrm>
            <a:off x="1097280" y="1845734"/>
            <a:ext cx="9997440" cy="4023360"/>
          </a:xfrm>
        </p:spPr>
        <p:txBody>
          <a:bodyPr>
            <a:normAutofit/>
          </a:bodyPr>
          <a:lstStyle/>
          <a:p>
            <a:pPr>
              <a:buClrTx/>
              <a:buFont typeface="Wingdings" panose="05000000000000000000" pitchFamily="2" charset="2"/>
              <a:buChar char="§"/>
            </a:pPr>
            <a:r>
              <a:rPr lang="en-US" dirty="0">
                <a:solidFill>
                  <a:srgbClr val="141414"/>
                </a:solidFill>
                <a:latin typeface="Aptos"/>
              </a:rPr>
              <a:t>In accordance with Tennessee’s accountability system, the Tennessee Department of Education (TDOE) determines designations for all public schools. Designations include:</a:t>
            </a:r>
          </a:p>
          <a:p>
            <a:pPr lvl="3">
              <a:buFont typeface="Arial" panose="020B0604020202020204" pitchFamily="34" charset="0"/>
              <a:buChar char="•"/>
            </a:pPr>
            <a:r>
              <a:rPr lang="en-US" b="1" dirty="0">
                <a:solidFill>
                  <a:srgbClr val="141414"/>
                </a:solidFill>
                <a:latin typeface="Aptos"/>
              </a:rPr>
              <a:t>Reward Schools: </a:t>
            </a:r>
            <a:r>
              <a:rPr lang="en-US" dirty="0">
                <a:solidFill>
                  <a:srgbClr val="141414"/>
                </a:solidFill>
                <a:latin typeface="Aptos"/>
              </a:rPr>
              <a:t>Recognizes schools with high levels of performance or student growth, including the top 5% of schools.</a:t>
            </a:r>
          </a:p>
          <a:p>
            <a:pPr lvl="3">
              <a:buFont typeface="Arial" panose="020B0604020202020204" pitchFamily="34" charset="0"/>
              <a:buChar char="•"/>
            </a:pPr>
            <a:r>
              <a:rPr lang="en-US" b="1" dirty="0">
                <a:solidFill>
                  <a:srgbClr val="141414"/>
                </a:solidFill>
                <a:latin typeface="Aptos"/>
              </a:rPr>
              <a:t>CSI (Comprehensive Support and Improvement): </a:t>
            </a:r>
            <a:r>
              <a:rPr lang="en-US" dirty="0">
                <a:solidFill>
                  <a:srgbClr val="141414"/>
                </a:solidFill>
                <a:latin typeface="Aptos"/>
              </a:rPr>
              <a:t>Also known as Priority schools, these are identified for being in the bottom 5% of overall performance or having a graduation rate below 67%.</a:t>
            </a:r>
          </a:p>
          <a:p>
            <a:pPr lvl="3">
              <a:buFont typeface="Arial" panose="020B0604020202020204" pitchFamily="34" charset="0"/>
              <a:buChar char="•"/>
            </a:pPr>
            <a:r>
              <a:rPr lang="en-US" b="1" dirty="0">
                <a:solidFill>
                  <a:srgbClr val="141414"/>
                </a:solidFill>
                <a:latin typeface="Aptos"/>
              </a:rPr>
              <a:t>TSI/ATSI (Targeted/Additional Targeted Support and Improvement): </a:t>
            </a:r>
            <a:r>
              <a:rPr lang="en-US" dirty="0">
                <a:solidFill>
                  <a:srgbClr val="141414"/>
                </a:solidFill>
                <a:latin typeface="Aptos"/>
              </a:rPr>
              <a:t>Also known as Focus schools, these are identified when specific student groups underperform.</a:t>
            </a:r>
            <a:endParaRPr lang="en-US" dirty="0">
              <a:solidFill>
                <a:srgbClr val="FF0000"/>
              </a:solidFill>
              <a:latin typeface="Aptos"/>
            </a:endParaRPr>
          </a:p>
          <a:p>
            <a:pPr marL="681038" lvl="3" indent="0" algn="ctr">
              <a:buNone/>
            </a:pPr>
            <a:r>
              <a:rPr lang="en-US" sz="2800" b="1" dirty="0">
                <a:solidFill>
                  <a:srgbClr val="C00000"/>
                </a:solidFill>
                <a:latin typeface="Aptos"/>
              </a:rPr>
              <a:t>American Way Middle is currently a CSI School. </a:t>
            </a:r>
          </a:p>
        </p:txBody>
      </p:sp>
      <p:sp>
        <p:nvSpPr>
          <p:cNvPr id="4" name="Slide Number Placeholder 3"/>
          <p:cNvSpPr>
            <a:spLocks noGrp="1"/>
          </p:cNvSpPr>
          <p:nvPr>
            <p:ph type="sldNum" sz="quarter" idx="12"/>
          </p:nvPr>
        </p:nvSpPr>
        <p:spPr/>
        <p:txBody>
          <a:bodyPr/>
          <a:lstStyle/>
          <a:p>
            <a:fld id="{4FAB73BC-B049-4115-A692-8D63A059BFB8}" type="slidenum">
              <a:rPr lang="en-US" smtClean="0"/>
              <a:pPr/>
              <a:t>10</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1741515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normAutofit/>
          </a:bodyPr>
          <a:lstStyle/>
          <a:p>
            <a:r>
              <a:rPr lang="en-US" b="1" dirty="0">
                <a:solidFill>
                  <a:srgbClr val="093068"/>
                </a:solidFill>
                <a:latin typeface="Aptos Display" panose="020B0604020202020204" pitchFamily="34" charset="0"/>
                <a:ea typeface="Batang" pitchFamily="18" charset="-127"/>
                <a:cs typeface="Arial" panose="020B0604020202020204" pitchFamily="34" charset="0"/>
              </a:rPr>
              <a:t>What is </a:t>
            </a:r>
            <a:r>
              <a:rPr lang="en-US" b="1" dirty="0">
                <a:solidFill>
                  <a:srgbClr val="093068"/>
                </a:solidFill>
                <a:latin typeface="Aptos Display"/>
                <a:ea typeface="Batang" pitchFamily="18" charset="-127"/>
              </a:rPr>
              <a:t>the State Report Card?</a:t>
            </a:r>
            <a:endParaRPr lang="en-US" dirty="0">
              <a:solidFill>
                <a:schemeClr val="tx1">
                  <a:lumMod val="65000"/>
                  <a:lumOff val="35000"/>
                </a:schemeClr>
              </a:solidFill>
            </a:endParaRPr>
          </a:p>
        </p:txBody>
      </p:sp>
      <p:sp>
        <p:nvSpPr>
          <p:cNvPr id="3" name="Content Placeholder 2"/>
          <p:cNvSpPr>
            <a:spLocks noGrp="1"/>
          </p:cNvSpPr>
          <p:nvPr>
            <p:ph idx="1"/>
          </p:nvPr>
        </p:nvSpPr>
        <p:spPr>
          <a:xfrm>
            <a:off x="1097280" y="1845734"/>
            <a:ext cx="9997440" cy="4023360"/>
          </a:xfrm>
        </p:spPr>
        <p:txBody>
          <a:bodyPr>
            <a:normAutofit/>
          </a:bodyPr>
          <a:lstStyle/>
          <a:p>
            <a:pPr>
              <a:buClrTx/>
              <a:buFont typeface="Wingdings" panose="05000000000000000000" pitchFamily="2" charset="2"/>
              <a:buChar char="§"/>
            </a:pPr>
            <a:r>
              <a:rPr lang="en-US" dirty="0">
                <a:solidFill>
                  <a:srgbClr val="141414"/>
                </a:solidFill>
                <a:latin typeface="Aptos"/>
              </a:rPr>
              <a:t>TDOE releases an annual Report Card on Tennessee schools. </a:t>
            </a:r>
          </a:p>
          <a:p>
            <a:pPr>
              <a:buClrTx/>
              <a:buFont typeface="Wingdings" panose="05000000000000000000" pitchFamily="2" charset="2"/>
              <a:buChar char="§"/>
            </a:pPr>
            <a:r>
              <a:rPr lang="en-US" dirty="0">
                <a:solidFill>
                  <a:srgbClr val="141414"/>
                </a:solidFill>
                <a:latin typeface="Aptos"/>
              </a:rPr>
              <a:t>This report displays state-, district-, and school-level data for each school year. </a:t>
            </a:r>
          </a:p>
          <a:p>
            <a:pPr>
              <a:buClrTx/>
              <a:buFont typeface="Wingdings" panose="05000000000000000000" pitchFamily="2" charset="2"/>
              <a:buChar char="§"/>
            </a:pPr>
            <a:r>
              <a:rPr lang="en-US" dirty="0">
                <a:solidFill>
                  <a:srgbClr val="141414"/>
                </a:solidFill>
                <a:latin typeface="Aptos"/>
              </a:rPr>
              <a:t>It includes information on demographics, achievement, academic growth, attendance, graduation rate and more. </a:t>
            </a:r>
          </a:p>
          <a:p>
            <a:pPr>
              <a:buClrTx/>
              <a:buFont typeface="Wingdings" panose="05000000000000000000" pitchFamily="2" charset="2"/>
              <a:buChar char="§"/>
            </a:pPr>
            <a:r>
              <a:rPr lang="en-US" dirty="0">
                <a:solidFill>
                  <a:srgbClr val="141414"/>
                </a:solidFill>
                <a:latin typeface="Aptos"/>
              </a:rPr>
              <a:t>You can view the data statewide, or you can choose a specific district or school.</a:t>
            </a:r>
          </a:p>
          <a:p>
            <a:pPr>
              <a:buClrTx/>
              <a:buFont typeface="Wingdings" panose="05000000000000000000" pitchFamily="2" charset="2"/>
              <a:buChar char="§"/>
            </a:pPr>
            <a:r>
              <a:rPr lang="en-US" dirty="0">
                <a:solidFill>
                  <a:srgbClr val="141414"/>
                </a:solidFill>
                <a:latin typeface="Aptos"/>
              </a:rPr>
              <a:t>You can view the report card here:</a:t>
            </a:r>
          </a:p>
          <a:p>
            <a:pPr marL="598043" lvl="3" indent="0">
              <a:buNone/>
            </a:pPr>
            <a:r>
              <a:rPr lang="en-US" dirty="0">
                <a:solidFill>
                  <a:srgbClr val="141414"/>
                </a:solidFill>
                <a:latin typeface="Aptos"/>
                <a:hlinkClick r:id="rId4"/>
              </a:rPr>
              <a:t>https://www.tn.gov/education/families/report-card.html</a:t>
            </a:r>
            <a:r>
              <a:rPr lang="en-US" dirty="0"/>
              <a:t> </a:t>
            </a:r>
          </a:p>
          <a:p>
            <a:pPr marL="598043" lvl="3" indent="0">
              <a:buNone/>
            </a:pPr>
            <a:endParaRPr lang="en-US" dirty="0"/>
          </a:p>
          <a:p>
            <a:pPr marL="598043" lvl="3" indent="0" algn="ctr">
              <a:buNone/>
            </a:pPr>
            <a:r>
              <a:rPr lang="en-US" sz="2400" b="1" dirty="0">
                <a:solidFill>
                  <a:srgbClr val="C00000"/>
                </a:solidFill>
              </a:rPr>
              <a:t>American Way Middle’s State Report Card score for the               2025-2026 school year is a C.</a:t>
            </a:r>
          </a:p>
        </p:txBody>
      </p:sp>
      <p:sp>
        <p:nvSpPr>
          <p:cNvPr id="4" name="Slide Number Placeholder 3"/>
          <p:cNvSpPr>
            <a:spLocks noGrp="1"/>
          </p:cNvSpPr>
          <p:nvPr>
            <p:ph type="sldNum" sz="quarter" idx="12"/>
          </p:nvPr>
        </p:nvSpPr>
        <p:spPr/>
        <p:txBody>
          <a:bodyPr/>
          <a:lstStyle/>
          <a:p>
            <a:fld id="{4FAB73BC-B049-4115-A692-8D63A059BFB8}" type="slidenum">
              <a:rPr lang="en-US" smtClean="0"/>
              <a:pPr/>
              <a:t>11</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5"/>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6"/>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29185876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normAutofit/>
          </a:bodyPr>
          <a:lstStyle/>
          <a:p>
            <a:r>
              <a:rPr lang="en-US" b="1" dirty="0">
                <a:solidFill>
                  <a:srgbClr val="093068"/>
                </a:solidFill>
                <a:latin typeface="Aptos Display"/>
              </a:rPr>
              <a:t>What curriculum does our school use?</a:t>
            </a:r>
          </a:p>
        </p:txBody>
      </p:sp>
      <p:sp>
        <p:nvSpPr>
          <p:cNvPr id="3" name="Content Placeholder 2"/>
          <p:cNvSpPr>
            <a:spLocks noGrp="1"/>
          </p:cNvSpPr>
          <p:nvPr>
            <p:ph idx="1"/>
          </p:nvPr>
        </p:nvSpPr>
        <p:spPr/>
        <p:txBody>
          <a:bodyPr>
            <a:normAutofit/>
          </a:bodyPr>
          <a:lstStyle/>
          <a:p>
            <a:pPr>
              <a:buClrTx/>
              <a:buFont typeface="Wingdings" panose="05000000000000000000" pitchFamily="2" charset="2"/>
              <a:buChar char="§"/>
            </a:pPr>
            <a:r>
              <a:rPr lang="en-US" dirty="0">
                <a:solidFill>
                  <a:srgbClr val="141414"/>
                </a:solidFill>
                <a:latin typeface="Aptos" panose="020B0604020202020204" pitchFamily="34" charset="0"/>
                <a:cs typeface="Arial" panose="020B0604020202020204" pitchFamily="34" charset="0"/>
              </a:rPr>
              <a:t>The Tennessee Academic Standards provide a common set of expectations for what students will know and be able to do at the end of a grade for each subject area. </a:t>
            </a:r>
          </a:p>
          <a:p>
            <a:pPr>
              <a:buClrTx/>
              <a:buFont typeface="Wingdings" panose="05000000000000000000" pitchFamily="2" charset="2"/>
              <a:buChar char="§"/>
            </a:pPr>
            <a:r>
              <a:rPr lang="en-US" dirty="0">
                <a:solidFill>
                  <a:srgbClr val="141414"/>
                </a:solidFill>
                <a:latin typeface="Aptos" panose="020B0604020202020204" pitchFamily="34" charset="0"/>
                <a:cs typeface="Arial" panose="020B0604020202020204" pitchFamily="34" charset="0"/>
              </a:rPr>
              <a:t>Tennessee's academic standards form the framework for everything taught at </a:t>
            </a:r>
            <a:r>
              <a:rPr lang="en-US" dirty="0">
                <a:solidFill>
                  <a:srgbClr val="141414"/>
                </a:solidFill>
                <a:latin typeface="Aptos"/>
              </a:rPr>
              <a:t>American Way Middle School</a:t>
            </a:r>
            <a:r>
              <a:rPr lang="en-US" dirty="0">
                <a:solidFill>
                  <a:srgbClr val="141414"/>
                </a:solidFill>
                <a:latin typeface="Aptos" panose="020B0604020202020204" pitchFamily="34" charset="0"/>
                <a:cs typeface="Arial" panose="020B0604020202020204" pitchFamily="34" charset="0"/>
              </a:rPr>
              <a:t>. </a:t>
            </a:r>
          </a:p>
          <a:p>
            <a:pPr>
              <a:buClrTx/>
              <a:buFont typeface="Wingdings" panose="05000000000000000000" pitchFamily="2" charset="2"/>
              <a:buChar char="§"/>
            </a:pPr>
            <a:r>
              <a:rPr lang="en-US" dirty="0">
                <a:solidFill>
                  <a:srgbClr val="141414"/>
                </a:solidFill>
                <a:latin typeface="Aptos" panose="020B0604020202020204" pitchFamily="34" charset="0"/>
                <a:cs typeface="Arial" panose="020B0604020202020204" pitchFamily="34" charset="0"/>
              </a:rPr>
              <a:t>For more information about Tennessee’s academic standards, see: </a:t>
            </a:r>
            <a:r>
              <a:rPr lang="en-US" dirty="0">
                <a:solidFill>
                  <a:srgbClr val="141414"/>
                </a:solidFill>
                <a:latin typeface="Aptos"/>
                <a:hlinkClick r:id="rId4">
                  <a:extLst>
                    <a:ext uri="{A12FA001-AC4F-418D-AE19-62706E023703}">
                      <ahyp:hlinkClr xmlns:ahyp="http://schemas.microsoft.com/office/drawing/2018/hyperlinkcolor" val="tx"/>
                    </a:ext>
                  </a:extLst>
                </a:hlinkClick>
              </a:rPr>
              <a:t>Academic Standards</a:t>
            </a:r>
            <a:endParaRPr lang="en-US" dirty="0">
              <a:solidFill>
                <a:srgbClr val="00B050"/>
              </a:solidFill>
            </a:endParaRPr>
          </a:p>
          <a:p>
            <a:pPr marL="0" indent="0">
              <a:buClrTx/>
              <a:buNone/>
            </a:pPr>
            <a:endParaRPr lang="en-US" dirty="0">
              <a:solidFill>
                <a:srgbClr val="FF0000"/>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pPr/>
              <a:t>12</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5"/>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6"/>
          <a:stretch>
            <a:fillRect/>
          </a:stretch>
        </p:blipFill>
        <p:spPr>
          <a:xfrm>
            <a:off x="109728"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1323529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8971D0-49E2-2993-646A-8DD658440414}"/>
            </a:ext>
          </a:extLst>
        </p:cNvPr>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a:extLst>
              <a:ext uri="{FF2B5EF4-FFF2-40B4-BE49-F238E27FC236}">
                <a16:creationId xmlns:a16="http://schemas.microsoft.com/office/drawing/2014/main" id="{BB710627-0096-6DA5-39E3-5959E4250BB8}"/>
              </a:ext>
            </a:extLst>
          </p:cNvPr>
          <p:cNvSpPr>
            <a:spLocks noGrp="1"/>
          </p:cNvSpPr>
          <p:nvPr>
            <p:ph type="title"/>
          </p:nvPr>
        </p:nvSpPr>
        <p:spPr/>
        <p:txBody>
          <a:bodyPr>
            <a:normAutofit/>
          </a:bodyPr>
          <a:lstStyle/>
          <a:p>
            <a:r>
              <a:rPr lang="en-US" b="1" dirty="0">
                <a:solidFill>
                  <a:srgbClr val="093068"/>
                </a:solidFill>
                <a:latin typeface="Aptos Display"/>
              </a:rPr>
              <a:t>What curriculum does our school use?</a:t>
            </a:r>
          </a:p>
        </p:txBody>
      </p:sp>
      <p:sp>
        <p:nvSpPr>
          <p:cNvPr id="3" name="Content Placeholder 2">
            <a:extLst>
              <a:ext uri="{FF2B5EF4-FFF2-40B4-BE49-F238E27FC236}">
                <a16:creationId xmlns:a16="http://schemas.microsoft.com/office/drawing/2014/main" id="{35C7BE61-09FA-B4B7-9ACD-0EDE03163669}"/>
              </a:ext>
            </a:extLst>
          </p:cNvPr>
          <p:cNvSpPr>
            <a:spLocks noGrp="1"/>
          </p:cNvSpPr>
          <p:nvPr>
            <p:ph idx="1"/>
          </p:nvPr>
        </p:nvSpPr>
        <p:spPr/>
        <p:txBody>
          <a:bodyPr>
            <a:normAutofit/>
          </a:bodyPr>
          <a:lstStyle/>
          <a:p>
            <a:pPr marL="0" indent="0">
              <a:buClrTx/>
              <a:buNone/>
            </a:pPr>
            <a:r>
              <a:rPr lang="en-US" dirty="0">
                <a:solidFill>
                  <a:srgbClr val="141414"/>
                </a:solidFill>
                <a:latin typeface="Aptos" panose="020B0604020202020204" pitchFamily="34" charset="0"/>
                <a:cs typeface="Arial" panose="020B0604020202020204" pitchFamily="34" charset="0"/>
              </a:rPr>
              <a:t>American Way Middle School uses the fol</a:t>
            </a:r>
            <a:r>
              <a:rPr lang="en-US" dirty="0">
                <a:solidFill>
                  <a:srgbClr val="141414"/>
                </a:solidFill>
                <a:latin typeface="Aptos"/>
              </a:rPr>
              <a:t>lowing curricula to guide students toward mastery of state standards per grade level:</a:t>
            </a:r>
            <a:endParaRPr lang="en-US" dirty="0">
              <a:solidFill>
                <a:srgbClr val="00B050"/>
              </a:solidFill>
              <a:latin typeface="Arial" panose="020B0604020202020204" pitchFamily="34" charset="0"/>
              <a:cs typeface="Arial" panose="020B0604020202020204" pitchFamily="34" charset="0"/>
            </a:endParaRPr>
          </a:p>
          <a:p>
            <a:pPr>
              <a:buClrTx/>
              <a:buFont typeface="Wingdings" panose="05000000000000000000" pitchFamily="2" charset="2"/>
              <a:buChar char="§"/>
            </a:pPr>
            <a:r>
              <a:rPr lang="en-US" dirty="0">
                <a:solidFill>
                  <a:srgbClr val="141414"/>
                </a:solidFill>
                <a:latin typeface="Aptos" panose="020B0604020202020204" pitchFamily="34" charset="0"/>
                <a:cs typeface="Arial" panose="020B0604020202020204" pitchFamily="34" charset="0"/>
              </a:rPr>
              <a:t>ELA (Reading) – </a:t>
            </a:r>
            <a:r>
              <a:rPr lang="en-US" dirty="0">
                <a:solidFill>
                  <a:srgbClr val="141414"/>
                </a:solidFill>
                <a:latin typeface="Aptos" panose="020B0604020202020204" pitchFamily="34" charset="0"/>
              </a:rPr>
              <a:t>My Perspectives</a:t>
            </a:r>
            <a:endParaRPr lang="en-US" dirty="0">
              <a:solidFill>
                <a:srgbClr val="141414"/>
              </a:solidFill>
              <a:latin typeface="Aptos" panose="020B0604020202020204" pitchFamily="34" charset="0"/>
              <a:cs typeface="Arial" panose="020B0604020202020204" pitchFamily="34" charset="0"/>
            </a:endParaRPr>
          </a:p>
          <a:p>
            <a:pPr>
              <a:buClrTx/>
              <a:buFont typeface="Wingdings" panose="05000000000000000000" pitchFamily="2" charset="2"/>
              <a:buChar char="§"/>
            </a:pPr>
            <a:r>
              <a:rPr lang="en-US" dirty="0">
                <a:solidFill>
                  <a:srgbClr val="141414"/>
                </a:solidFill>
                <a:latin typeface="Aptos" panose="020B0604020202020204" pitchFamily="34" charset="0"/>
                <a:cs typeface="Arial" panose="020B0604020202020204" pitchFamily="34" charset="0"/>
              </a:rPr>
              <a:t>Math – </a:t>
            </a:r>
            <a:r>
              <a:rPr lang="en-US" dirty="0" err="1">
                <a:solidFill>
                  <a:srgbClr val="141414"/>
                </a:solidFill>
                <a:latin typeface="Aptos" panose="020B0604020202020204" pitchFamily="34" charset="0"/>
              </a:rPr>
              <a:t>iReady</a:t>
            </a:r>
            <a:endParaRPr lang="en-US" dirty="0">
              <a:solidFill>
                <a:srgbClr val="141414"/>
              </a:solidFill>
              <a:latin typeface="Aptos" panose="020B0604020202020204" pitchFamily="34" charset="0"/>
              <a:cs typeface="Arial" panose="020B0604020202020204" pitchFamily="34" charset="0"/>
            </a:endParaRPr>
          </a:p>
          <a:p>
            <a:pPr>
              <a:buClrTx/>
              <a:buFont typeface="Wingdings" panose="05000000000000000000" pitchFamily="2" charset="2"/>
              <a:buChar char="§"/>
            </a:pPr>
            <a:r>
              <a:rPr lang="en-US" dirty="0">
                <a:solidFill>
                  <a:srgbClr val="141414"/>
                </a:solidFill>
                <a:latin typeface="Aptos"/>
              </a:rPr>
              <a:t>Science – Savvas Elevate Science</a:t>
            </a:r>
          </a:p>
          <a:p>
            <a:pPr>
              <a:buClrTx/>
              <a:buFont typeface="Wingdings" panose="05000000000000000000" pitchFamily="2" charset="2"/>
              <a:buChar char="§"/>
            </a:pPr>
            <a:r>
              <a:rPr lang="en-US" dirty="0">
                <a:solidFill>
                  <a:srgbClr val="141414"/>
                </a:solidFill>
                <a:latin typeface="Aptos"/>
              </a:rPr>
              <a:t>Social Studies – McGraw Hill</a:t>
            </a:r>
          </a:p>
          <a:p>
            <a:pPr>
              <a:buClrTx/>
              <a:buFont typeface="Wingdings" panose="05000000000000000000" pitchFamily="2" charset="2"/>
              <a:buChar char="§"/>
            </a:pPr>
            <a:r>
              <a:rPr lang="en-US" dirty="0">
                <a:solidFill>
                  <a:srgbClr val="141414"/>
                </a:solidFill>
                <a:latin typeface="Aptos"/>
              </a:rPr>
              <a:t>RTI</a:t>
            </a:r>
            <a:r>
              <a:rPr lang="en-US" baseline="30000" dirty="0">
                <a:solidFill>
                  <a:srgbClr val="141414"/>
                </a:solidFill>
                <a:latin typeface="Aptos"/>
              </a:rPr>
              <a:t>2</a:t>
            </a:r>
            <a:r>
              <a:rPr lang="en-US" dirty="0">
                <a:solidFill>
                  <a:srgbClr val="141414"/>
                </a:solidFill>
                <a:latin typeface="Aptos"/>
              </a:rPr>
              <a:t>-A – </a:t>
            </a:r>
            <a:r>
              <a:rPr lang="en-US" dirty="0" err="1">
                <a:solidFill>
                  <a:srgbClr val="141414"/>
                </a:solidFill>
                <a:latin typeface="Aptos"/>
              </a:rPr>
              <a:t>i</a:t>
            </a:r>
            <a:r>
              <a:rPr lang="en-US" dirty="0">
                <a:solidFill>
                  <a:srgbClr val="141414"/>
                </a:solidFill>
                <a:latin typeface="Aptos"/>
              </a:rPr>
              <a:t>-Ready</a:t>
            </a:r>
          </a:p>
        </p:txBody>
      </p:sp>
      <p:sp>
        <p:nvSpPr>
          <p:cNvPr id="4" name="Slide Number Placeholder 3">
            <a:extLst>
              <a:ext uri="{FF2B5EF4-FFF2-40B4-BE49-F238E27FC236}">
                <a16:creationId xmlns:a16="http://schemas.microsoft.com/office/drawing/2014/main" id="{E3430EB5-084A-34EE-ED99-17E0715F84C1}"/>
              </a:ext>
            </a:extLst>
          </p:cNvPr>
          <p:cNvSpPr>
            <a:spLocks noGrp="1"/>
          </p:cNvSpPr>
          <p:nvPr>
            <p:ph type="sldNum" sz="quarter" idx="12"/>
          </p:nvPr>
        </p:nvSpPr>
        <p:spPr/>
        <p:txBody>
          <a:bodyPr/>
          <a:lstStyle/>
          <a:p>
            <a:fld id="{4FAB73BC-B049-4115-A692-8D63A059BFB8}" type="slidenum">
              <a:rPr lang="en-US" smtClean="0"/>
              <a:pPr/>
              <a:t>13</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25195803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356360" y="433701"/>
            <a:ext cx="10058400" cy="1005840"/>
          </a:xfrm>
        </p:spPr>
        <p:txBody>
          <a:bodyPr>
            <a:normAutofit/>
          </a:bodyPr>
          <a:lstStyle/>
          <a:p>
            <a:r>
              <a:rPr lang="en-US" b="1" dirty="0">
                <a:solidFill>
                  <a:srgbClr val="093068"/>
                </a:solidFill>
                <a:latin typeface="Aptos Display" panose="020B0604020202020204" pitchFamily="34" charset="0"/>
                <a:ea typeface="Batang" pitchFamily="18" charset="-127"/>
                <a:cs typeface="Arial" panose="020B0604020202020204" pitchFamily="34" charset="0"/>
              </a:rPr>
              <a:t>What tests will my child be taking</a:t>
            </a:r>
            <a:r>
              <a:rPr lang="en-US" sz="4400" b="1" dirty="0">
                <a:solidFill>
                  <a:srgbClr val="093068"/>
                </a:solidFill>
                <a:latin typeface="Aptos Display" panose="020B0604020202020204" pitchFamily="34" charset="0"/>
                <a:cs typeface="Arial" panose="020B0604020202020204" pitchFamily="34" charset="0"/>
              </a:rPr>
              <a:t>?</a:t>
            </a:r>
          </a:p>
        </p:txBody>
      </p:sp>
      <p:sp>
        <p:nvSpPr>
          <p:cNvPr id="3" name="Content Placeholder 2"/>
          <p:cNvSpPr>
            <a:spLocks noGrp="1"/>
          </p:cNvSpPr>
          <p:nvPr>
            <p:ph idx="1"/>
          </p:nvPr>
        </p:nvSpPr>
        <p:spPr>
          <a:xfrm>
            <a:off x="1154083" y="1567556"/>
            <a:ext cx="9749891" cy="4604644"/>
          </a:xfrm>
        </p:spPr>
        <p:txBody>
          <a:bodyPr>
            <a:normAutofit fontScale="70000" lnSpcReduction="20000"/>
          </a:bodyPr>
          <a:lstStyle/>
          <a:p>
            <a:pPr>
              <a:buClrTx/>
              <a:buFont typeface="Wingdings" panose="05000000000000000000" pitchFamily="2" charset="2"/>
              <a:buChar char="§"/>
            </a:pPr>
            <a:r>
              <a:rPr lang="en-US" b="1" dirty="0">
                <a:solidFill>
                  <a:srgbClr val="C00000"/>
                </a:solidFill>
                <a:latin typeface="Aptos" panose="020B0604020202020204" pitchFamily="34" charset="0"/>
                <a:cs typeface="Arial" panose="020B0604020202020204" pitchFamily="34" charset="0"/>
              </a:rPr>
              <a:t>Universal Screener (Fall, Winter, Spring) </a:t>
            </a:r>
          </a:p>
          <a:p>
            <a:pPr lvl="1">
              <a:buFont typeface="Wingdings" panose="05000000000000000000" pitchFamily="2" charset="2"/>
              <a:buChar char="ü"/>
            </a:pPr>
            <a:r>
              <a:rPr lang="en-US" b="1" dirty="0">
                <a:solidFill>
                  <a:srgbClr val="C00000"/>
                </a:solidFill>
                <a:latin typeface="Aptos"/>
              </a:rPr>
              <a:t>The proficiency expectation is all students will score above the 25</a:t>
            </a:r>
            <a:r>
              <a:rPr lang="en-US" b="1" baseline="30000" dirty="0">
                <a:solidFill>
                  <a:srgbClr val="C00000"/>
                </a:solidFill>
                <a:latin typeface="Aptos"/>
              </a:rPr>
              <a:t>th</a:t>
            </a:r>
            <a:r>
              <a:rPr lang="en-US" b="1" dirty="0">
                <a:solidFill>
                  <a:srgbClr val="C00000"/>
                </a:solidFill>
                <a:latin typeface="Aptos"/>
              </a:rPr>
              <a:t> percentile.</a:t>
            </a:r>
          </a:p>
          <a:p>
            <a:pPr marL="227013" lvl="1" indent="0">
              <a:buNone/>
            </a:pPr>
            <a:endParaRPr lang="en-US" b="1" dirty="0">
              <a:solidFill>
                <a:srgbClr val="C00000"/>
              </a:solidFill>
              <a:latin typeface="Arial" panose="020B0604020202020204" pitchFamily="34" charset="0"/>
              <a:cs typeface="Arial" panose="020B0604020202020204" pitchFamily="34" charset="0"/>
            </a:endParaRPr>
          </a:p>
          <a:p>
            <a:pPr>
              <a:buClrTx/>
              <a:buFont typeface="Wingdings" panose="05000000000000000000" pitchFamily="2" charset="2"/>
              <a:buChar char="§"/>
            </a:pPr>
            <a:r>
              <a:rPr lang="en-US" b="1" dirty="0">
                <a:solidFill>
                  <a:srgbClr val="002060"/>
                </a:solidFill>
                <a:latin typeface="Aptos"/>
              </a:rPr>
              <a:t>CFAs (Common Formative Assessment) administered tri-weekly</a:t>
            </a:r>
          </a:p>
          <a:p>
            <a:pPr lvl="1">
              <a:buFont typeface="Wingdings" panose="05000000000000000000" pitchFamily="2" charset="2"/>
              <a:buChar char="ü"/>
            </a:pPr>
            <a:r>
              <a:rPr lang="en-US" b="1" dirty="0">
                <a:solidFill>
                  <a:srgbClr val="002060"/>
                </a:solidFill>
                <a:latin typeface="Aptos"/>
              </a:rPr>
              <a:t>The proficiency expectation is all students will score at or above 70%.</a:t>
            </a:r>
          </a:p>
          <a:p>
            <a:pPr marL="227013" lvl="1" indent="0">
              <a:buNone/>
            </a:pPr>
            <a:endParaRPr lang="en-US" dirty="0">
              <a:solidFill>
                <a:srgbClr val="141414"/>
              </a:solidFill>
              <a:latin typeface="Aptos"/>
            </a:endParaRPr>
          </a:p>
          <a:p>
            <a:pPr>
              <a:lnSpc>
                <a:spcPct val="120000"/>
              </a:lnSpc>
              <a:spcBef>
                <a:spcPts val="0"/>
              </a:spcBef>
              <a:spcAft>
                <a:spcPts val="0"/>
              </a:spcAft>
            </a:pPr>
            <a:r>
              <a:rPr lang="en-US" b="1" dirty="0">
                <a:solidFill>
                  <a:srgbClr val="C00000"/>
                </a:solidFill>
                <a:latin typeface="Aptos" panose="020B0604020202020204" pitchFamily="34" charset="0"/>
              </a:rPr>
              <a:t>Interim Assessments administered at the end of every quarter. </a:t>
            </a:r>
          </a:p>
          <a:p>
            <a:pPr>
              <a:lnSpc>
                <a:spcPct val="120000"/>
              </a:lnSpc>
              <a:spcBef>
                <a:spcPts val="0"/>
              </a:spcBef>
              <a:spcAft>
                <a:spcPts val="0"/>
              </a:spcAft>
              <a:buFont typeface="Wingdings" panose="05000000000000000000" pitchFamily="2" charset="2"/>
              <a:buChar char="ü"/>
            </a:pPr>
            <a:r>
              <a:rPr lang="en-US" sz="2100" b="1" dirty="0">
                <a:solidFill>
                  <a:srgbClr val="C00000"/>
                </a:solidFill>
                <a:latin typeface="Aptos" panose="020B0604020202020204" pitchFamily="34" charset="0"/>
              </a:rPr>
              <a:t>The proficiency expectation is all students will score at or above 70%.</a:t>
            </a:r>
          </a:p>
          <a:p>
            <a:pPr marL="0" indent="0">
              <a:lnSpc>
                <a:spcPct val="120000"/>
              </a:lnSpc>
              <a:spcBef>
                <a:spcPts val="0"/>
              </a:spcBef>
              <a:spcAft>
                <a:spcPts val="0"/>
              </a:spcAft>
              <a:buNone/>
            </a:pPr>
            <a:endParaRPr lang="en-US" sz="2100" b="1" dirty="0">
              <a:solidFill>
                <a:srgbClr val="C00000"/>
              </a:solidFill>
              <a:latin typeface="Aptos" panose="020B0604020202020204" pitchFamily="34" charset="0"/>
            </a:endParaRPr>
          </a:p>
          <a:p>
            <a:pPr>
              <a:buClrTx/>
              <a:buFont typeface="Wingdings" panose="05000000000000000000" pitchFamily="2" charset="2"/>
              <a:buChar char="§"/>
            </a:pPr>
            <a:r>
              <a:rPr lang="en-US" b="1" dirty="0">
                <a:solidFill>
                  <a:srgbClr val="002060"/>
                </a:solidFill>
                <a:latin typeface="Aptos" panose="020B0604020202020204" pitchFamily="34" charset="0"/>
                <a:cs typeface="Arial" panose="020B0604020202020204" pitchFamily="34" charset="0"/>
              </a:rPr>
              <a:t>TCAP (April 2027)</a:t>
            </a:r>
          </a:p>
          <a:p>
            <a:pPr lvl="1">
              <a:buFont typeface="Wingdings" panose="05000000000000000000" pitchFamily="2" charset="2"/>
              <a:buChar char="ü"/>
            </a:pPr>
            <a:r>
              <a:rPr lang="en-US" b="1" dirty="0">
                <a:solidFill>
                  <a:srgbClr val="002060"/>
                </a:solidFill>
                <a:latin typeface="Aptos" panose="020B0604020202020204" pitchFamily="34" charset="0"/>
                <a:cs typeface="Arial" panose="020B0604020202020204" pitchFamily="34" charset="0"/>
              </a:rPr>
              <a:t>The proficiency expectation is all students score on-track or mastered on all content areas.</a:t>
            </a:r>
          </a:p>
          <a:p>
            <a:pPr>
              <a:buClrTx/>
              <a:buFont typeface="Wingdings" panose="05000000000000000000" pitchFamily="2" charset="2"/>
              <a:buChar char="§"/>
            </a:pPr>
            <a:endParaRPr lang="en-US" dirty="0">
              <a:solidFill>
                <a:srgbClr val="FF0000"/>
              </a:solidFill>
              <a:latin typeface="Arial" panose="020B0604020202020204" pitchFamily="34" charset="0"/>
              <a:cs typeface="Arial" panose="020B0604020202020204" pitchFamily="34" charset="0"/>
            </a:endParaRPr>
          </a:p>
          <a:p>
            <a:pPr lvl="2">
              <a:buFont typeface="Arial" panose="020B0604020202020204" pitchFamily="34" charset="0"/>
              <a:buChar char="•"/>
            </a:pPr>
            <a:r>
              <a:rPr lang="en-US" dirty="0">
                <a:solidFill>
                  <a:srgbClr val="141414"/>
                </a:solidFill>
                <a:latin typeface="Aptos"/>
              </a:rPr>
              <a:t>American Way Middle School has a Federal designation as a CSI school.</a:t>
            </a:r>
            <a:r>
              <a:rPr lang="en-US" dirty="0">
                <a:solidFill>
                  <a:srgbClr val="00B050"/>
                </a:solidFill>
                <a:latin typeface="Arial" panose="020B0604020202020204" pitchFamily="34" charset="0"/>
                <a:cs typeface="Arial" panose="020B0604020202020204" pitchFamily="34" charset="0"/>
              </a:rPr>
              <a:t> </a:t>
            </a:r>
          </a:p>
          <a:p>
            <a:pPr lvl="2">
              <a:buFont typeface="Arial" panose="020B0604020202020204" pitchFamily="34" charset="0"/>
              <a:buChar char="•"/>
            </a:pPr>
            <a:r>
              <a:rPr lang="en-US" dirty="0">
                <a:solidFill>
                  <a:srgbClr val="141414"/>
                </a:solidFill>
                <a:latin typeface="Aptos"/>
              </a:rPr>
              <a:t>The following link is to the MSCS Assessment Calendar.  This calendar identifies when all scheduled assessments will be administered during SY27. </a:t>
            </a:r>
            <a:r>
              <a:rPr lang="en-US" dirty="0">
                <a:solidFill>
                  <a:srgbClr val="141414"/>
                </a:solidFill>
                <a:latin typeface="Aptos"/>
                <a:hlinkClick r:id="rId4"/>
              </a:rPr>
              <a:t>https://www.scsk12.org/calendar25/files/26/MSCS%20Assessment%20Calendar%202026%202027%20FINAL%20PDF%2007_13_26.pdf</a:t>
            </a:r>
            <a:r>
              <a:rPr lang="en-US" dirty="0"/>
              <a:t> </a:t>
            </a:r>
            <a:endParaRPr lang="en-US" dirty="0">
              <a:solidFill>
                <a:srgbClr val="FF0000"/>
              </a:solidFill>
              <a:latin typeface="Arial" panose="020B0604020202020204" pitchFamily="34" charset="0"/>
              <a:cs typeface="Arial" panose="020B0604020202020204" pitchFamily="34" charset="0"/>
            </a:endParaRPr>
          </a:p>
          <a:p>
            <a:pPr lvl="2">
              <a:buFont typeface="Arial" panose="020B0604020202020204" pitchFamily="34" charset="0"/>
              <a:buChar char="•"/>
            </a:pPr>
            <a:r>
              <a:rPr lang="en-US" dirty="0">
                <a:solidFill>
                  <a:srgbClr val="141414"/>
                </a:solidFill>
                <a:latin typeface="Aptos"/>
              </a:rPr>
              <a:t>For access to various a</a:t>
            </a:r>
            <a:r>
              <a:rPr lang="en-US" dirty="0">
                <a:solidFill>
                  <a:srgbClr val="141414"/>
                </a:solidFill>
                <a:latin typeface="Aptos" panose="020B0604020202020204" pitchFamily="34" charset="0"/>
                <a:cs typeface="Arial" panose="020B0604020202020204" pitchFamily="34" charset="0"/>
              </a:rPr>
              <a:t>ssessment resources, </a:t>
            </a:r>
            <a:r>
              <a:rPr lang="en-US" dirty="0">
                <a:solidFill>
                  <a:srgbClr val="141414"/>
                </a:solidFill>
                <a:latin typeface="Aptos"/>
              </a:rPr>
              <a:t>please click the link(s) below:</a:t>
            </a:r>
          </a:p>
          <a:p>
            <a:pPr marL="455613" lvl="2" indent="0">
              <a:buNone/>
            </a:pPr>
            <a:r>
              <a:rPr lang="en-US" dirty="0">
                <a:solidFill>
                  <a:srgbClr val="141414"/>
                </a:solidFill>
                <a:latin typeface="Aptos"/>
                <a:hlinkClick r:id="rId5"/>
              </a:rPr>
              <a:t>https://www.scsk12.org/calendar25/files/26/2026-2027%20MSCS%20Reporting%20Periods.pdf</a:t>
            </a:r>
            <a:r>
              <a:rPr lang="en-US" dirty="0">
                <a:solidFill>
                  <a:srgbClr val="00B050"/>
                </a:solidFill>
              </a:rPr>
              <a:t> </a:t>
            </a:r>
          </a:p>
          <a:p>
            <a:pPr marL="455613" lvl="2" indent="0">
              <a:buNone/>
            </a:pPr>
            <a:endParaRPr lang="en-US" dirty="0">
              <a:solidFill>
                <a:srgbClr val="FF0000"/>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pPr/>
              <a:t>14</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6"/>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7"/>
          <a:stretch>
            <a:fillRect/>
          </a:stretch>
        </p:blipFill>
        <p:spPr>
          <a:xfrm>
            <a:off x="109728"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3439125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7" name="Rounded Rectangle 6"/>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dirty="0">
                <a:solidFill>
                  <a:srgbClr val="093068"/>
                </a:solidFill>
                <a:latin typeface="Aptos Display"/>
              </a:rPr>
              <a:t>What is parent and family engagement?</a:t>
            </a:r>
          </a:p>
        </p:txBody>
      </p:sp>
      <p:sp>
        <p:nvSpPr>
          <p:cNvPr id="3" name="Content Placeholder 2"/>
          <p:cNvSpPr>
            <a:spLocks noGrp="1"/>
          </p:cNvSpPr>
          <p:nvPr>
            <p:ph idx="1"/>
          </p:nvPr>
        </p:nvSpPr>
        <p:spPr>
          <a:xfrm>
            <a:off x="960121" y="1903398"/>
            <a:ext cx="10195560" cy="3153794"/>
          </a:xfrm>
        </p:spPr>
        <p:txBody>
          <a:bodyPr>
            <a:noAutofit/>
          </a:bodyPr>
          <a:lstStyle/>
          <a:p>
            <a:pPr>
              <a:buClrTx/>
              <a:buFont typeface="Wingdings" panose="05000000000000000000" pitchFamily="2" charset="2"/>
              <a:buChar char="§"/>
            </a:pPr>
            <a:r>
              <a:rPr lang="en-US" sz="2200" dirty="0">
                <a:solidFill>
                  <a:srgbClr val="141414"/>
                </a:solidFill>
                <a:latin typeface="Aptos" panose="020B0604020202020204" pitchFamily="34" charset="0"/>
                <a:cs typeface="Arial" panose="020B0604020202020204" pitchFamily="34" charset="0"/>
              </a:rPr>
              <a:t>Family engagement is a </a:t>
            </a:r>
            <a:r>
              <a:rPr lang="en-US" sz="2200" b="1" dirty="0">
                <a:solidFill>
                  <a:srgbClr val="141414"/>
                </a:solidFill>
                <a:latin typeface="Aptos" panose="020B0604020202020204" pitchFamily="34" charset="0"/>
                <a:cs typeface="Arial" panose="020B0604020202020204" pitchFamily="34" charset="0"/>
              </a:rPr>
              <a:t>shared responsibility </a:t>
            </a:r>
            <a:r>
              <a:rPr lang="en-US" sz="2200" dirty="0">
                <a:solidFill>
                  <a:srgbClr val="141414"/>
                </a:solidFill>
                <a:latin typeface="Aptos" panose="020B0604020202020204" pitchFamily="34" charset="0"/>
                <a:cs typeface="Arial" panose="020B0604020202020204" pitchFamily="34" charset="0"/>
              </a:rPr>
              <a:t>in which schools and other community agencies and organizations are committed to reaching out to engage families in meaningful ways and in which families are committed to actively supporting their children's learning and development.</a:t>
            </a:r>
          </a:p>
          <a:p>
            <a:pPr>
              <a:buClrTx/>
              <a:buFont typeface="Wingdings" panose="05000000000000000000" pitchFamily="2" charset="2"/>
              <a:buChar char="§"/>
            </a:pPr>
            <a:r>
              <a:rPr lang="en-US" sz="2200" dirty="0">
                <a:solidFill>
                  <a:srgbClr val="141414"/>
                </a:solidFill>
                <a:latin typeface="Aptos" panose="020B0604020202020204" pitchFamily="34" charset="0"/>
                <a:cs typeface="Arial" panose="020B0604020202020204" pitchFamily="34" charset="0"/>
              </a:rPr>
              <a:t>Family engagement is </a:t>
            </a:r>
            <a:r>
              <a:rPr lang="en-US" sz="2200" b="1" dirty="0">
                <a:solidFill>
                  <a:srgbClr val="141414"/>
                </a:solidFill>
                <a:latin typeface="Aptos" panose="020B0604020202020204" pitchFamily="34" charset="0"/>
                <a:cs typeface="Arial" panose="020B0604020202020204" pitchFamily="34" charset="0"/>
              </a:rPr>
              <a:t>continuous</a:t>
            </a:r>
            <a:r>
              <a:rPr lang="en-US" sz="2200" dirty="0">
                <a:solidFill>
                  <a:srgbClr val="141414"/>
                </a:solidFill>
                <a:latin typeface="Aptos" panose="020B0604020202020204" pitchFamily="34" charset="0"/>
                <a:cs typeface="Arial" panose="020B0604020202020204" pitchFamily="34" charset="0"/>
              </a:rPr>
              <a:t> across a child’s life and entails enduring commitment but changing family roles as children mature into young adulthood.</a:t>
            </a:r>
          </a:p>
          <a:p>
            <a:pPr>
              <a:buClrTx/>
              <a:buFont typeface="Wingdings" panose="05000000000000000000" pitchFamily="2" charset="2"/>
              <a:buChar char="§"/>
            </a:pPr>
            <a:r>
              <a:rPr lang="en-US" sz="2200" dirty="0">
                <a:solidFill>
                  <a:srgbClr val="141414"/>
                </a:solidFill>
                <a:latin typeface="Aptos" panose="020B0604020202020204" pitchFamily="34" charset="0"/>
                <a:cs typeface="Arial" panose="020B0604020202020204" pitchFamily="34" charset="0"/>
              </a:rPr>
              <a:t>Effective family engagement cuts across and reinforces learning in the </a:t>
            </a:r>
            <a:r>
              <a:rPr lang="en-US" sz="2200" b="1" dirty="0">
                <a:solidFill>
                  <a:srgbClr val="141414"/>
                </a:solidFill>
                <a:latin typeface="Aptos" panose="020B0604020202020204" pitchFamily="34" charset="0"/>
                <a:cs typeface="Arial" panose="020B0604020202020204" pitchFamily="34" charset="0"/>
              </a:rPr>
              <a:t>multiple settings </a:t>
            </a:r>
            <a:r>
              <a:rPr lang="en-US" sz="2200" dirty="0">
                <a:solidFill>
                  <a:srgbClr val="141414"/>
                </a:solidFill>
                <a:latin typeface="Aptos" panose="020B0604020202020204" pitchFamily="34" charset="0"/>
                <a:cs typeface="Arial" panose="020B0604020202020204" pitchFamily="34" charset="0"/>
              </a:rPr>
              <a:t>where children learn – at home, in pre-kindergarten programs, in school, in after-school programs, in faith-based institutions, and in the community.</a:t>
            </a:r>
          </a:p>
        </p:txBody>
      </p:sp>
      <p:sp>
        <p:nvSpPr>
          <p:cNvPr id="4" name="TextBox 3"/>
          <p:cNvSpPr txBox="1"/>
          <p:nvPr/>
        </p:nvSpPr>
        <p:spPr>
          <a:xfrm>
            <a:off x="3097161" y="5663381"/>
            <a:ext cx="7558398" cy="523220"/>
          </a:xfrm>
          <a:prstGeom prst="rect">
            <a:avLst/>
          </a:prstGeom>
          <a:noFill/>
        </p:spPr>
        <p:txBody>
          <a:bodyPr wrap="square" rtlCol="0">
            <a:spAutoFit/>
          </a:bodyPr>
          <a:lstStyle/>
          <a:p>
            <a:r>
              <a:rPr lang="en-US" sz="1400" dirty="0">
                <a:solidFill>
                  <a:srgbClr val="141414"/>
                </a:solidFill>
                <a:latin typeface="Aptos" panose="020B0604020202020204" pitchFamily="34" charset="0"/>
                <a:cs typeface="Arial" panose="020B0604020202020204" pitchFamily="34" charset="0"/>
              </a:rPr>
              <a:t>Source: The National Association for Family, School, and Community Engagement (</a:t>
            </a:r>
            <a:r>
              <a:rPr lang="en-US" sz="1400" dirty="0">
                <a:solidFill>
                  <a:srgbClr val="141414"/>
                </a:solidFill>
                <a:latin typeface="Aptos" panose="020B0604020202020204" pitchFamily="34" charset="0"/>
                <a:cs typeface="Arial" panose="020B0604020202020204" pitchFamily="34" charset="0"/>
                <a:hlinkClick r:id="rId4"/>
              </a:rPr>
              <a:t>https://nafsce.site-ym.com/page/definition</a:t>
            </a:r>
            <a:r>
              <a:rPr lang="en-US" sz="1400" dirty="0">
                <a:solidFill>
                  <a:srgbClr val="141414"/>
                </a:solidFill>
                <a:latin typeface="Aptos" panose="020B0604020202020204" pitchFamily="34" charset="0"/>
                <a:cs typeface="Arial" panose="020B0604020202020204" pitchFamily="34" charset="0"/>
              </a:rPr>
              <a:t>)  </a:t>
            </a:r>
          </a:p>
        </p:txBody>
      </p:sp>
      <p:sp>
        <p:nvSpPr>
          <p:cNvPr id="5" name="Slide Number Placeholder 4"/>
          <p:cNvSpPr>
            <a:spLocks noGrp="1"/>
          </p:cNvSpPr>
          <p:nvPr>
            <p:ph type="sldNum" sz="quarter" idx="12"/>
          </p:nvPr>
        </p:nvSpPr>
        <p:spPr/>
        <p:txBody>
          <a:bodyPr/>
          <a:lstStyle/>
          <a:p>
            <a:fld id="{4FAB73BC-B049-4115-A692-8D63A059BFB8}" type="slidenum">
              <a:rPr lang="en-US" smtClean="0"/>
              <a:pPr/>
              <a:t>15</a:t>
            </a:fld>
            <a:endParaRPr lang="en-US" dirty="0"/>
          </a:p>
        </p:txBody>
      </p:sp>
      <p:sp>
        <p:nvSpPr>
          <p:cNvPr id="8" name="Rectangle 7"/>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1" name="Picture 10" descr="a_crisp_high_resolution_vector_style_emblem_logo.png"/>
          <p:cNvPicPr>
            <a:picLocks noChangeAspect="1"/>
          </p:cNvPicPr>
          <p:nvPr/>
        </p:nvPicPr>
        <p:blipFill>
          <a:blip r:embed="rId5"/>
          <a:stretch>
            <a:fillRect/>
          </a:stretch>
        </p:blipFill>
        <p:spPr>
          <a:xfrm>
            <a:off x="11094720" y="128016"/>
            <a:ext cx="640080" cy="640080"/>
          </a:xfrm>
          <a:prstGeom prst="rect">
            <a:avLst/>
          </a:prstGeom>
        </p:spPr>
      </p:pic>
      <p:pic>
        <p:nvPicPr>
          <p:cNvPr id="12" name="Picture 11" descr="a_bold_clean_vector_mascot_style_illustration_on.png"/>
          <p:cNvPicPr>
            <a:picLocks noChangeAspect="1"/>
          </p:cNvPicPr>
          <p:nvPr/>
        </p:nvPicPr>
        <p:blipFill>
          <a:blip r:embed="rId6"/>
          <a:stretch>
            <a:fillRect/>
          </a:stretch>
        </p:blipFill>
        <p:spPr>
          <a:xfrm>
            <a:off x="11259312" y="5797296"/>
            <a:ext cx="640080" cy="640080"/>
          </a:xfrm>
          <a:prstGeom prst="rect">
            <a:avLst/>
          </a:prstGeom>
        </p:spPr>
      </p:pic>
      <p:sp>
        <p:nvSpPr>
          <p:cNvPr id="13" name="TextBox 12"/>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151476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7" name="Rounded Rectangle 6"/>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dirty="0">
                <a:solidFill>
                  <a:srgbClr val="093068"/>
                </a:solidFill>
                <a:latin typeface="Aptos Display"/>
              </a:rPr>
              <a:t>What is parent and family engagement?</a:t>
            </a:r>
          </a:p>
        </p:txBody>
      </p:sp>
      <p:sp>
        <p:nvSpPr>
          <p:cNvPr id="3" name="Content Placeholder 2"/>
          <p:cNvSpPr>
            <a:spLocks noGrp="1"/>
          </p:cNvSpPr>
          <p:nvPr>
            <p:ph idx="1"/>
          </p:nvPr>
        </p:nvSpPr>
        <p:spPr>
          <a:xfrm>
            <a:off x="733168" y="1903398"/>
            <a:ext cx="10948085" cy="3610994"/>
          </a:xfrm>
        </p:spPr>
        <p:txBody>
          <a:bodyPr>
            <a:noAutofit/>
          </a:bodyPr>
          <a:lstStyle/>
          <a:p>
            <a:r>
              <a:rPr lang="en-US" sz="3200" dirty="0">
                <a:solidFill>
                  <a:srgbClr val="141414"/>
                </a:solidFill>
                <a:latin typeface="Aptos"/>
              </a:rPr>
              <a:t>“Through effective communication with parents, teachers can have the greatest impact on their day-to-day success with students. With parents on their side, teachers can more effectively manage most academic and behavioral issues that arise. When the most important adults in a child’s life are working together, students benefit enormously.”</a:t>
            </a:r>
          </a:p>
          <a:p>
            <a:pPr marL="1471400" lvl="8" indent="0">
              <a:buNone/>
            </a:pPr>
            <a:r>
              <a:rPr lang="en-US" sz="2600" dirty="0">
                <a:solidFill>
                  <a:srgbClr val="141414"/>
                </a:solidFill>
                <a:latin typeface="Aptos"/>
              </a:rPr>
              <a:t>						—</a:t>
            </a:r>
            <a:r>
              <a:rPr lang="en-US" sz="2600" dirty="0">
                <a:solidFill>
                  <a:srgbClr val="141414"/>
                </a:solidFill>
                <a:latin typeface="Aptos" panose="020B0604020202020204" pitchFamily="34" charset="0"/>
                <a:cs typeface="Arial" panose="020B0604020202020204" pitchFamily="34" charset="0"/>
              </a:rPr>
              <a:t>Lee and Marleen Canter</a:t>
            </a:r>
          </a:p>
          <a:p>
            <a:pPr marL="1471400" lvl="8" indent="0">
              <a:buNone/>
            </a:pPr>
            <a:endParaRPr lang="en-US" sz="2600" dirty="0"/>
          </a:p>
        </p:txBody>
      </p:sp>
      <p:sp>
        <p:nvSpPr>
          <p:cNvPr id="4" name="TextBox 3"/>
          <p:cNvSpPr txBox="1"/>
          <p:nvPr/>
        </p:nvSpPr>
        <p:spPr>
          <a:xfrm>
            <a:off x="102637" y="5906278"/>
            <a:ext cx="11318033" cy="307777"/>
          </a:xfrm>
          <a:prstGeom prst="rect">
            <a:avLst/>
          </a:prstGeom>
          <a:noFill/>
        </p:spPr>
        <p:txBody>
          <a:bodyPr wrap="square" rtlCol="0">
            <a:spAutoFit/>
          </a:bodyPr>
          <a:lstStyle/>
          <a:p>
            <a:r>
              <a:rPr lang="en-US" sz="1400" dirty="0">
                <a:solidFill>
                  <a:srgbClr val="141414"/>
                </a:solidFill>
                <a:latin typeface="Aptos" panose="020B0604020202020204" pitchFamily="34" charset="0"/>
                <a:cs typeface="Arial" panose="020B0604020202020204" pitchFamily="34" charset="0"/>
              </a:rPr>
              <a:t>Source: </a:t>
            </a:r>
            <a:r>
              <a:rPr lang="en-US" sz="1400" i="1" dirty="0">
                <a:solidFill>
                  <a:srgbClr val="141414"/>
                </a:solidFill>
                <a:latin typeface="Aptos" panose="020B0604020202020204" pitchFamily="34" charset="0"/>
                <a:cs typeface="Arial" panose="020B0604020202020204" pitchFamily="34" charset="0"/>
              </a:rPr>
              <a:t>Parents on your Side: A Teacher’s Guide to Creating Positive Relationships with Parents</a:t>
            </a:r>
          </a:p>
        </p:txBody>
      </p:sp>
      <p:sp>
        <p:nvSpPr>
          <p:cNvPr id="5" name="Slide Number Placeholder 4"/>
          <p:cNvSpPr>
            <a:spLocks noGrp="1"/>
          </p:cNvSpPr>
          <p:nvPr>
            <p:ph type="sldNum" sz="quarter" idx="12"/>
          </p:nvPr>
        </p:nvSpPr>
        <p:spPr/>
        <p:txBody>
          <a:bodyPr/>
          <a:lstStyle/>
          <a:p>
            <a:fld id="{4FAB73BC-B049-4115-A692-8D63A059BFB8}" type="slidenum">
              <a:rPr lang="en-US" smtClean="0"/>
              <a:pPr/>
              <a:t>16</a:t>
            </a:fld>
            <a:endParaRPr lang="en-US" dirty="0"/>
          </a:p>
        </p:txBody>
      </p:sp>
      <p:sp>
        <p:nvSpPr>
          <p:cNvPr id="8" name="Rectangle 7"/>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Rectangle 8"/>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1" name="Picture 10"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2" name="Picture 11"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3" name="TextBox 12"/>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2598623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98322" y="-146304"/>
            <a:ext cx="12192000" cy="6858000"/>
          </a:xfrm>
          <a:prstGeom prst="rect">
            <a:avLst/>
          </a:prstGeom>
        </p:spPr>
      </p:pic>
      <p:sp>
        <p:nvSpPr>
          <p:cNvPr id="6" name="Rounded Rectangle 5"/>
          <p:cNvSpPr/>
          <p:nvPr/>
        </p:nvSpPr>
        <p:spPr>
          <a:xfrm>
            <a:off x="1066800" y="840797"/>
            <a:ext cx="8990617"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694235" y="1116944"/>
            <a:ext cx="5772519" cy="907324"/>
          </a:xfrm>
        </p:spPr>
        <p:txBody>
          <a:bodyPr>
            <a:normAutofit fontScale="90000"/>
          </a:bodyPr>
          <a:lstStyle/>
          <a:p>
            <a:pPr algn="ctr"/>
            <a:r>
              <a:rPr lang="en-US" sz="3600" b="1" dirty="0">
                <a:solidFill>
                  <a:srgbClr val="093068"/>
                </a:solidFill>
                <a:latin typeface="Aptos Display"/>
              </a:rPr>
              <a:t>What is a Parent and Family                                                                 Engagement Policy?</a:t>
            </a:r>
          </a:p>
        </p:txBody>
      </p:sp>
      <p:sp>
        <p:nvSpPr>
          <p:cNvPr id="3" name="Content Placeholder 2"/>
          <p:cNvSpPr>
            <a:spLocks noGrp="1"/>
          </p:cNvSpPr>
          <p:nvPr>
            <p:ph idx="1"/>
          </p:nvPr>
        </p:nvSpPr>
        <p:spPr>
          <a:xfrm>
            <a:off x="1178906" y="2275502"/>
            <a:ext cx="8803178" cy="4289890"/>
          </a:xfrm>
        </p:spPr>
        <p:txBody>
          <a:bodyPr>
            <a:normAutofit/>
          </a:bodyPr>
          <a:lstStyle/>
          <a:p>
            <a:r>
              <a:rPr lang="en-US" dirty="0">
                <a:solidFill>
                  <a:srgbClr val="141414"/>
                </a:solidFill>
                <a:latin typeface="Aptos"/>
              </a:rPr>
              <a:t>These plans address how the district and school will implement the parent and family engagement requirements of ESSA.  Components should include:</a:t>
            </a:r>
          </a:p>
          <a:p>
            <a:pPr lvl="3">
              <a:buFont typeface="Arial" panose="020B0604020202020204" pitchFamily="34" charset="0"/>
              <a:buChar char="•"/>
            </a:pPr>
            <a:r>
              <a:rPr lang="en-US" dirty="0">
                <a:solidFill>
                  <a:srgbClr val="141414"/>
                </a:solidFill>
                <a:latin typeface="Aptos"/>
              </a:rPr>
              <a:t>how parents and families can be involved in decision-making and activities; </a:t>
            </a:r>
          </a:p>
          <a:p>
            <a:pPr lvl="3">
              <a:buFont typeface="Arial" panose="020B0604020202020204" pitchFamily="34" charset="0"/>
              <a:buChar char="•"/>
            </a:pPr>
            <a:r>
              <a:rPr lang="en-US" dirty="0">
                <a:solidFill>
                  <a:srgbClr val="141414"/>
                </a:solidFill>
                <a:latin typeface="Aptos"/>
              </a:rPr>
              <a:t>how parent and family engagement funds are being used;</a:t>
            </a:r>
          </a:p>
          <a:p>
            <a:pPr lvl="3">
              <a:buFont typeface="Arial" panose="020B0604020202020204" pitchFamily="34" charset="0"/>
              <a:buChar char="•"/>
            </a:pPr>
            <a:r>
              <a:rPr lang="en-US" dirty="0">
                <a:solidFill>
                  <a:srgbClr val="141414"/>
                </a:solidFill>
                <a:latin typeface="Aptos"/>
              </a:rPr>
              <a:t>how information and training will be provided to families; and </a:t>
            </a:r>
          </a:p>
          <a:p>
            <a:pPr lvl="3">
              <a:buFont typeface="Arial" panose="020B0604020202020204" pitchFamily="34" charset="0"/>
              <a:buChar char="•"/>
            </a:pPr>
            <a:r>
              <a:rPr lang="en-US" dirty="0">
                <a:solidFill>
                  <a:srgbClr val="141414"/>
                </a:solidFill>
                <a:latin typeface="Aptos"/>
              </a:rPr>
              <a:t>how the school will build capacity in families and staff for strong parent and family engagement.</a:t>
            </a:r>
          </a:p>
          <a:p>
            <a:r>
              <a:rPr lang="en-US" dirty="0">
                <a:solidFill>
                  <a:srgbClr val="141414"/>
                </a:solidFill>
                <a:latin typeface="Aptos"/>
              </a:rPr>
              <a:t>You, as a Title I parent or family member, have the right to be involved in the development of these plans.</a:t>
            </a:r>
          </a:p>
          <a:p>
            <a:pPr lvl="1"/>
            <a:endParaRPr lang="en-US" dirty="0"/>
          </a:p>
          <a:p>
            <a:pPr lvl="1"/>
            <a:endParaRPr lang="en-US" dirty="0"/>
          </a:p>
          <a:p>
            <a:pPr lvl="1"/>
            <a:endParaRPr lang="en-US" dirty="0"/>
          </a:p>
          <a:p>
            <a:pPr lvl="1"/>
            <a:endParaRPr lang="en-US" dirty="0"/>
          </a:p>
          <a:p>
            <a:pPr lvl="1"/>
            <a:endParaRPr lang="en-US" dirty="0"/>
          </a:p>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17</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41149730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517797" y="475488"/>
            <a:ext cx="6617109" cy="1450757"/>
          </a:xfrm>
        </p:spPr>
        <p:txBody>
          <a:bodyPr/>
          <a:lstStyle/>
          <a:p>
            <a:pPr algn="ctr"/>
            <a:r>
              <a:rPr lang="en-US" b="1" dirty="0">
                <a:solidFill>
                  <a:srgbClr val="093068"/>
                </a:solidFill>
                <a:latin typeface="Aptos Display"/>
              </a:rPr>
              <a:t>What is a Parent and Family Engagement Policy?</a:t>
            </a:r>
          </a:p>
        </p:txBody>
      </p:sp>
      <p:sp>
        <p:nvSpPr>
          <p:cNvPr id="3" name="Content Placeholder 2"/>
          <p:cNvSpPr>
            <a:spLocks noGrp="1"/>
          </p:cNvSpPr>
          <p:nvPr>
            <p:ph idx="1"/>
          </p:nvPr>
        </p:nvSpPr>
        <p:spPr>
          <a:xfrm>
            <a:off x="1150373" y="2231136"/>
            <a:ext cx="9792929" cy="4023360"/>
          </a:xfrm>
        </p:spPr>
        <p:txBody>
          <a:bodyPr>
            <a:normAutofit/>
          </a:bodyPr>
          <a:lstStyle/>
          <a:p>
            <a:r>
              <a:rPr lang="en-US" sz="2600" dirty="0">
                <a:solidFill>
                  <a:srgbClr val="141414"/>
                </a:solidFill>
                <a:latin typeface="Aptos"/>
              </a:rPr>
              <a:t>The district Parent and Family Engagement Policy can be found here:</a:t>
            </a:r>
          </a:p>
          <a:p>
            <a:pPr lvl="3">
              <a:buFont typeface="Arial" panose="020B0604020202020204" pitchFamily="34" charset="0"/>
              <a:buChar char="•"/>
            </a:pPr>
            <a:r>
              <a:rPr lang="en-US" sz="2600" dirty="0">
                <a:solidFill>
                  <a:srgbClr val="141414"/>
                </a:solidFill>
                <a:latin typeface="Aptos"/>
                <a:hlinkClick r:id="rId4">
                  <a:extLst>
                    <a:ext uri="{A12FA001-AC4F-418D-AE19-62706E023703}">
                      <ahyp:hlinkClr xmlns:ahyp="http://schemas.microsoft.com/office/drawing/2018/hyperlinkcolor" val="tx"/>
                    </a:ext>
                  </a:extLst>
                </a:hlinkClick>
              </a:rPr>
              <a:t>Memphis Shelby County Schools</a:t>
            </a:r>
            <a:endParaRPr lang="en-US" sz="2600" dirty="0">
              <a:solidFill>
                <a:srgbClr val="00B050"/>
              </a:solidFill>
            </a:endParaRPr>
          </a:p>
          <a:p>
            <a:pPr lvl="3">
              <a:buFont typeface="Arial" panose="020B0604020202020204" pitchFamily="34" charset="0"/>
              <a:buChar char="•"/>
            </a:pPr>
            <a:r>
              <a:rPr lang="en-US" sz="2600" dirty="0">
                <a:solidFill>
                  <a:srgbClr val="141414"/>
                </a:solidFill>
                <a:latin typeface="Aptos"/>
              </a:rPr>
              <a:t>District Website – Community tab – Family Engagement</a:t>
            </a:r>
          </a:p>
          <a:p>
            <a:r>
              <a:rPr lang="en-US" sz="2600" dirty="0">
                <a:solidFill>
                  <a:srgbClr val="141414"/>
                </a:solidFill>
                <a:latin typeface="Aptos"/>
              </a:rPr>
              <a:t>The school Parent and Family Engagement Policy has also been shared as a handout during this evening’s Annual Title I meeting. In addition, the policy can be found here:</a:t>
            </a:r>
          </a:p>
          <a:p>
            <a:pPr lvl="3">
              <a:buFont typeface="Arial" panose="020B0604020202020204" pitchFamily="34" charset="0"/>
              <a:buChar char="•"/>
            </a:pPr>
            <a:r>
              <a:rPr lang="en-US" sz="2600" dirty="0">
                <a:solidFill>
                  <a:srgbClr val="141414"/>
                </a:solidFill>
                <a:latin typeface="Aptos"/>
              </a:rPr>
              <a:t>District Website – Schools – American Way Middle School – Parent &amp; Students – Title I</a:t>
            </a:r>
          </a:p>
          <a:p>
            <a:pPr lvl="1"/>
            <a:endParaRPr lang="en-US" dirty="0"/>
          </a:p>
          <a:p>
            <a:pPr lvl="1"/>
            <a:endParaRPr lang="en-US" dirty="0"/>
          </a:p>
          <a:p>
            <a:pPr lvl="1"/>
            <a:endParaRPr lang="en-US" dirty="0"/>
          </a:p>
          <a:p>
            <a:pPr lvl="1"/>
            <a:endParaRPr lang="en-US" dirty="0"/>
          </a:p>
          <a:p>
            <a:pPr lvl="1"/>
            <a:endParaRPr lang="en-US" dirty="0"/>
          </a:p>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18</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5"/>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6"/>
          <a:stretch>
            <a:fillRect/>
          </a:stretch>
        </p:blipFill>
        <p:spPr>
          <a:xfrm>
            <a:off x="109728"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29355902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883920" y="786384"/>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035338" y="679898"/>
            <a:ext cx="10058400" cy="1450757"/>
          </a:xfrm>
        </p:spPr>
        <p:txBody>
          <a:bodyPr/>
          <a:lstStyle/>
          <a:p>
            <a:pPr algn="ctr"/>
            <a:r>
              <a:rPr lang="en-US" b="1" dirty="0">
                <a:solidFill>
                  <a:srgbClr val="093068"/>
                </a:solidFill>
                <a:latin typeface="Aptos Display"/>
              </a:rPr>
              <a:t>How is Parent and Family Engagement funded?</a:t>
            </a:r>
          </a:p>
        </p:txBody>
      </p:sp>
      <p:sp>
        <p:nvSpPr>
          <p:cNvPr id="3" name="Content Placeholder 2"/>
          <p:cNvSpPr>
            <a:spLocks noGrp="1"/>
          </p:cNvSpPr>
          <p:nvPr>
            <p:ph idx="1"/>
          </p:nvPr>
        </p:nvSpPr>
        <p:spPr>
          <a:xfrm>
            <a:off x="1097280" y="2520258"/>
            <a:ext cx="10058400" cy="4023360"/>
          </a:xfrm>
        </p:spPr>
        <p:txBody>
          <a:bodyPr>
            <a:normAutofit/>
          </a:bodyPr>
          <a:lstStyle/>
          <a:p>
            <a:r>
              <a:rPr lang="en-US" sz="2600" dirty="0">
                <a:solidFill>
                  <a:srgbClr val="141414"/>
                </a:solidFill>
                <a:latin typeface="Aptos"/>
              </a:rPr>
              <a:t>Any district with a Title I allocation exceeding $500,000 is required by law to set aside 1% of its Title I allocation for parent and family engagement.</a:t>
            </a:r>
          </a:p>
          <a:p>
            <a:r>
              <a:rPr lang="en-US" sz="2600" dirty="0">
                <a:solidFill>
                  <a:srgbClr val="141414"/>
                </a:solidFill>
                <a:latin typeface="Aptos"/>
              </a:rPr>
              <a:t>Of that 1%, 10% may be reserved at the district for system-wide initiatives related to parent and family engagement.  The remaining 90% must be allocated to all Title I schools in the district.  </a:t>
            </a:r>
          </a:p>
          <a:p>
            <a:r>
              <a:rPr lang="en-US" sz="2600" dirty="0">
                <a:solidFill>
                  <a:srgbClr val="141414"/>
                </a:solidFill>
                <a:latin typeface="Aptos"/>
              </a:rPr>
              <a:t>You, as Title I parents and family members, have the right to be involved in how this money is spent.</a:t>
            </a:r>
          </a:p>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19</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6640445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40310" y="523112"/>
            <a:ext cx="9016180" cy="746549"/>
          </a:xfrm>
        </p:spPr>
        <p:txBody>
          <a:bodyPr>
            <a:normAutofit/>
          </a:bodyPr>
          <a:lstStyle/>
          <a:p>
            <a:pPr algn="ctr"/>
            <a:r>
              <a:rPr lang="en-US" sz="3600" b="1" dirty="0">
                <a:solidFill>
                  <a:srgbClr val="093068"/>
                </a:solidFill>
                <a:latin typeface="Aptos Display"/>
              </a:rPr>
              <a:t>How is Parent and Family Engagement funded?</a:t>
            </a:r>
          </a:p>
        </p:txBody>
      </p:sp>
      <p:sp>
        <p:nvSpPr>
          <p:cNvPr id="3" name="Content Placeholder 2"/>
          <p:cNvSpPr>
            <a:spLocks noGrp="1"/>
          </p:cNvSpPr>
          <p:nvPr>
            <p:ph idx="1"/>
          </p:nvPr>
        </p:nvSpPr>
        <p:spPr>
          <a:xfrm>
            <a:off x="1097280" y="1344168"/>
            <a:ext cx="10058400" cy="4643677"/>
          </a:xfrm>
        </p:spPr>
        <p:txBody>
          <a:bodyPr>
            <a:normAutofit fontScale="85000" lnSpcReduction="20000"/>
          </a:bodyPr>
          <a:lstStyle/>
          <a:p>
            <a:r>
              <a:rPr lang="en-US" dirty="0">
                <a:solidFill>
                  <a:srgbClr val="141414"/>
                </a:solidFill>
                <a:latin typeface="Aptos"/>
              </a:rPr>
              <a:t>In</a:t>
            </a:r>
            <a:r>
              <a:rPr lang="en-US" dirty="0"/>
              <a:t> </a:t>
            </a:r>
            <a:r>
              <a:rPr lang="en-US" dirty="0">
                <a:solidFill>
                  <a:srgbClr val="141414"/>
                </a:solidFill>
                <a:latin typeface="Aptos"/>
              </a:rPr>
              <a:t>2026-27, we received approximately </a:t>
            </a:r>
            <a:r>
              <a:rPr lang="en-US" b="1" dirty="0">
                <a:solidFill>
                  <a:srgbClr val="C00000"/>
                </a:solidFill>
                <a:latin typeface="Aptos"/>
              </a:rPr>
              <a:t>$7,432.73</a:t>
            </a:r>
            <a:r>
              <a:rPr lang="en-US" b="1" dirty="0">
                <a:solidFill>
                  <a:srgbClr val="C00000"/>
                </a:solidFill>
              </a:rPr>
              <a:t> </a:t>
            </a:r>
            <a:r>
              <a:rPr lang="en-US" dirty="0">
                <a:solidFill>
                  <a:srgbClr val="141414"/>
                </a:solidFill>
                <a:latin typeface="Aptos"/>
              </a:rPr>
              <a:t>in parent and family engagement funding. We plan to use these funds for:</a:t>
            </a:r>
            <a:endParaRPr lang="en-US" dirty="0"/>
          </a:p>
          <a:p>
            <a:pPr lvl="3">
              <a:buFont typeface="Arial" panose="020B0604020202020204" pitchFamily="34" charset="0"/>
              <a:buChar char="•"/>
            </a:pPr>
            <a:r>
              <a:rPr lang="en-US" dirty="0">
                <a:solidFill>
                  <a:srgbClr val="141414"/>
                </a:solidFill>
                <a:latin typeface="Aptos"/>
              </a:rPr>
              <a:t>Parent and Family Engagement Meeting and Events</a:t>
            </a:r>
          </a:p>
          <a:p>
            <a:pPr lvl="4">
              <a:buFont typeface="Courier New" panose="02070309020205020404" pitchFamily="49" charset="0"/>
              <a:buChar char="o"/>
            </a:pPr>
            <a:r>
              <a:rPr lang="en-US" dirty="0">
                <a:solidFill>
                  <a:srgbClr val="141414"/>
                </a:solidFill>
                <a:latin typeface="Aptos"/>
              </a:rPr>
              <a:t>Annual Title I Meeting – August 25, 2026</a:t>
            </a:r>
          </a:p>
          <a:p>
            <a:pPr lvl="4">
              <a:buFont typeface="Courier New" panose="02070309020205020404" pitchFamily="49" charset="0"/>
              <a:buChar char="o"/>
            </a:pPr>
            <a:r>
              <a:rPr lang="en-US" dirty="0">
                <a:solidFill>
                  <a:srgbClr val="141414"/>
                </a:solidFill>
                <a:latin typeface="Aptos"/>
              </a:rPr>
              <a:t>Muffins with Moms – September 24, 2026</a:t>
            </a:r>
          </a:p>
          <a:p>
            <a:pPr lvl="4">
              <a:buFont typeface="Courier New" panose="02070309020205020404" pitchFamily="49" charset="0"/>
              <a:buChar char="o"/>
            </a:pPr>
            <a:r>
              <a:rPr lang="en-US" dirty="0">
                <a:solidFill>
                  <a:srgbClr val="141414"/>
                </a:solidFill>
                <a:latin typeface="Aptos"/>
              </a:rPr>
              <a:t>Doughnuts with Dads – October 22, 2026</a:t>
            </a:r>
          </a:p>
          <a:p>
            <a:pPr lvl="4">
              <a:buFont typeface="Courier New" panose="02070309020205020404" pitchFamily="49" charset="0"/>
              <a:buChar char="o"/>
            </a:pPr>
            <a:r>
              <a:rPr lang="en-US" dirty="0">
                <a:latin typeface="Aptos" panose="020B0004020202020204" pitchFamily="34" charset="0"/>
              </a:rPr>
              <a:t>Data Café: Sip, Snack &amp; See the Growth</a:t>
            </a:r>
            <a:r>
              <a:rPr lang="en-US" dirty="0">
                <a:solidFill>
                  <a:srgbClr val="141414"/>
                </a:solidFill>
                <a:latin typeface="Aptos"/>
              </a:rPr>
              <a:t> </a:t>
            </a:r>
            <a:r>
              <a:rPr lang="en-US">
                <a:solidFill>
                  <a:srgbClr val="141414"/>
                </a:solidFill>
                <a:latin typeface="Aptos"/>
              </a:rPr>
              <a:t>– November </a:t>
            </a:r>
            <a:r>
              <a:rPr lang="en-US" dirty="0">
                <a:solidFill>
                  <a:srgbClr val="141414"/>
                </a:solidFill>
                <a:latin typeface="Aptos"/>
              </a:rPr>
              <a:t>2026</a:t>
            </a:r>
          </a:p>
          <a:p>
            <a:pPr lvl="4">
              <a:buFont typeface="Courier New" panose="02070309020205020404" pitchFamily="49" charset="0"/>
              <a:buChar char="o"/>
            </a:pPr>
            <a:r>
              <a:rPr lang="en-US" dirty="0">
                <a:solidFill>
                  <a:srgbClr val="141414"/>
                </a:solidFill>
                <a:latin typeface="Aptos"/>
              </a:rPr>
              <a:t>Parents Financial Literacy Workshop – February 2027</a:t>
            </a:r>
          </a:p>
          <a:p>
            <a:pPr lvl="4">
              <a:buFont typeface="Courier New" panose="02070309020205020404" pitchFamily="49" charset="0"/>
              <a:buChar char="o"/>
            </a:pPr>
            <a:r>
              <a:rPr lang="en-US" dirty="0">
                <a:solidFill>
                  <a:srgbClr val="141414"/>
                </a:solidFill>
                <a:latin typeface="Aptos"/>
              </a:rPr>
              <a:t>Pastries with Parents – April 2027</a:t>
            </a:r>
          </a:p>
          <a:p>
            <a:pPr lvl="4">
              <a:buFont typeface="Courier New" panose="02070309020205020404" pitchFamily="49" charset="0"/>
              <a:buChar char="o"/>
            </a:pPr>
            <a:endParaRPr lang="en-US" dirty="0">
              <a:solidFill>
                <a:srgbClr val="141414"/>
              </a:solidFill>
              <a:latin typeface="Aptos"/>
            </a:endParaRPr>
          </a:p>
          <a:p>
            <a:pPr lvl="2"/>
            <a:endParaRPr lang="en-US" dirty="0"/>
          </a:p>
          <a:p>
            <a:pPr lvl="3">
              <a:buFont typeface="Arial" panose="020B0604020202020204" pitchFamily="34" charset="0"/>
              <a:buChar char="•"/>
            </a:pPr>
            <a:r>
              <a:rPr lang="en-US" dirty="0">
                <a:solidFill>
                  <a:srgbClr val="141414"/>
                </a:solidFill>
                <a:latin typeface="Aptos"/>
              </a:rPr>
              <a:t>Materials/Supplies</a:t>
            </a:r>
          </a:p>
          <a:p>
            <a:pPr lvl="4">
              <a:buFont typeface="Courier New" panose="02070309020205020404" pitchFamily="49" charset="0"/>
              <a:buChar char="o"/>
            </a:pPr>
            <a:r>
              <a:rPr lang="en-US" dirty="0">
                <a:solidFill>
                  <a:srgbClr val="141414"/>
                </a:solidFill>
                <a:latin typeface="Aptos"/>
              </a:rPr>
              <a:t>Materials for Annual Title I Meeting</a:t>
            </a:r>
          </a:p>
          <a:p>
            <a:pPr lvl="4">
              <a:buFont typeface="Courier New" panose="02070309020205020404" pitchFamily="49" charset="0"/>
              <a:buChar char="o"/>
            </a:pPr>
            <a:r>
              <a:rPr lang="en-US" dirty="0">
                <a:solidFill>
                  <a:srgbClr val="141414"/>
                </a:solidFill>
                <a:latin typeface="Aptos"/>
              </a:rPr>
              <a:t>Refreshments for Muffins with Moms &amp; Doughnuts with Dads</a:t>
            </a:r>
          </a:p>
          <a:p>
            <a:pPr lvl="4">
              <a:buFont typeface="Courier New" panose="02070309020205020404" pitchFamily="49" charset="0"/>
              <a:buChar char="o"/>
            </a:pPr>
            <a:r>
              <a:rPr lang="en-US" dirty="0">
                <a:solidFill>
                  <a:srgbClr val="141414"/>
                </a:solidFill>
                <a:latin typeface="Aptos"/>
              </a:rPr>
              <a:t>Refreshments &amp; Data Books for Data Café</a:t>
            </a:r>
          </a:p>
          <a:p>
            <a:pPr lvl="4">
              <a:buFont typeface="Courier New" panose="02070309020205020404" pitchFamily="49" charset="0"/>
              <a:buChar char="o"/>
            </a:pPr>
            <a:r>
              <a:rPr lang="en-US" dirty="0">
                <a:solidFill>
                  <a:srgbClr val="141414"/>
                </a:solidFill>
                <a:latin typeface="Aptos"/>
              </a:rPr>
              <a:t>Materials for Parent Resource Room</a:t>
            </a:r>
          </a:p>
          <a:p>
            <a:pPr lvl="4">
              <a:buFont typeface="Courier New" panose="02070309020205020404" pitchFamily="49" charset="0"/>
              <a:buChar char="o"/>
            </a:pPr>
            <a:r>
              <a:rPr lang="en-US" dirty="0">
                <a:solidFill>
                  <a:srgbClr val="141414"/>
                </a:solidFill>
                <a:latin typeface="Aptos"/>
              </a:rPr>
              <a:t>Materials for Parents Financial Literacy Workshop</a:t>
            </a:r>
          </a:p>
          <a:p>
            <a:pPr lvl="4">
              <a:buFont typeface="Courier New" panose="02070309020205020404" pitchFamily="49" charset="0"/>
              <a:buChar char="o"/>
            </a:pPr>
            <a:r>
              <a:rPr lang="en-US" dirty="0">
                <a:solidFill>
                  <a:srgbClr val="141414"/>
                </a:solidFill>
                <a:latin typeface="Aptos"/>
              </a:rPr>
              <a:t>Refreshments for Pastries with Parents</a:t>
            </a:r>
          </a:p>
          <a:p>
            <a:pPr marL="920750" lvl="4"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20</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30134936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424940" y="502242"/>
            <a:ext cx="10058400" cy="950976"/>
          </a:xfrm>
        </p:spPr>
        <p:txBody>
          <a:bodyPr/>
          <a:lstStyle/>
          <a:p>
            <a:r>
              <a:rPr lang="en-US" b="1" dirty="0">
                <a:solidFill>
                  <a:srgbClr val="093068"/>
                </a:solidFill>
                <a:latin typeface="Aptos Display"/>
              </a:rPr>
              <a:t>What is a School-Parent Compact?</a:t>
            </a:r>
          </a:p>
        </p:txBody>
      </p:sp>
      <p:sp>
        <p:nvSpPr>
          <p:cNvPr id="3" name="Content Placeholder 2"/>
          <p:cNvSpPr>
            <a:spLocks noGrp="1"/>
          </p:cNvSpPr>
          <p:nvPr>
            <p:ph idx="1"/>
          </p:nvPr>
        </p:nvSpPr>
        <p:spPr>
          <a:xfrm>
            <a:off x="749808" y="1648841"/>
            <a:ext cx="10344912" cy="4258183"/>
          </a:xfrm>
        </p:spPr>
        <p:txBody>
          <a:bodyPr>
            <a:normAutofit lnSpcReduction="10000"/>
          </a:bodyPr>
          <a:lstStyle/>
          <a:p>
            <a:r>
              <a:rPr lang="en-US" dirty="0">
                <a:solidFill>
                  <a:srgbClr val="141414"/>
                </a:solidFill>
                <a:latin typeface="Aptos"/>
              </a:rPr>
              <a:t>A school-parent compact is a written commitment that outlines how the entire school community – teachers, families, and students will share the responsibility for improved academic achievement.</a:t>
            </a:r>
          </a:p>
          <a:p>
            <a:r>
              <a:rPr lang="en-US" dirty="0">
                <a:solidFill>
                  <a:srgbClr val="141414"/>
                </a:solidFill>
                <a:latin typeface="Aptos"/>
              </a:rPr>
              <a:t>The compact must describe how the school will:</a:t>
            </a:r>
          </a:p>
          <a:p>
            <a:pPr lvl="3">
              <a:buFont typeface="Arial" panose="020B0604020202020204" pitchFamily="34" charset="0"/>
              <a:buChar char="•"/>
            </a:pPr>
            <a:r>
              <a:rPr lang="en-US" dirty="0">
                <a:solidFill>
                  <a:srgbClr val="141414"/>
                </a:solidFill>
                <a:latin typeface="Aptos"/>
              </a:rPr>
              <a:t>provide high-quality curriculum and instruction;</a:t>
            </a:r>
          </a:p>
          <a:p>
            <a:pPr lvl="3">
              <a:buFont typeface="Arial" panose="020B0604020202020204" pitchFamily="34" charset="0"/>
              <a:buChar char="•"/>
            </a:pPr>
            <a:r>
              <a:rPr lang="en-US" dirty="0">
                <a:solidFill>
                  <a:srgbClr val="141414"/>
                </a:solidFill>
                <a:latin typeface="Aptos"/>
              </a:rPr>
              <a:t>hold parent-teacher conferences; </a:t>
            </a:r>
          </a:p>
          <a:p>
            <a:pPr lvl="3">
              <a:buFont typeface="Arial" panose="020B0604020202020204" pitchFamily="34" charset="0"/>
              <a:buChar char="•"/>
            </a:pPr>
            <a:r>
              <a:rPr lang="en-US" dirty="0">
                <a:solidFill>
                  <a:srgbClr val="141414"/>
                </a:solidFill>
                <a:latin typeface="Aptos"/>
              </a:rPr>
              <a:t>provide parents with reports on their child’s progress;</a:t>
            </a:r>
          </a:p>
          <a:p>
            <a:pPr lvl="3">
              <a:buFont typeface="Arial" panose="020B0604020202020204" pitchFamily="34" charset="0"/>
              <a:buChar char="•"/>
            </a:pPr>
            <a:r>
              <a:rPr lang="en-US" dirty="0">
                <a:solidFill>
                  <a:srgbClr val="141414"/>
                </a:solidFill>
                <a:latin typeface="Aptos"/>
              </a:rPr>
              <a:t>provide parents reasonable access to staff. </a:t>
            </a:r>
          </a:p>
          <a:p>
            <a:pPr lvl="3">
              <a:buFont typeface="Arial" panose="020B0604020202020204" pitchFamily="34" charset="0"/>
              <a:buChar char="•"/>
            </a:pPr>
            <a:r>
              <a:rPr lang="en-US" dirty="0">
                <a:solidFill>
                  <a:srgbClr val="141414"/>
                </a:solidFill>
                <a:latin typeface="Aptos"/>
              </a:rPr>
              <a:t>provide parents opportunities to volunteer; and</a:t>
            </a:r>
          </a:p>
          <a:p>
            <a:pPr lvl="3">
              <a:buFont typeface="Arial" panose="020B0604020202020204" pitchFamily="34" charset="0"/>
              <a:buChar char="•"/>
            </a:pPr>
            <a:r>
              <a:rPr lang="en-US" dirty="0">
                <a:solidFill>
                  <a:srgbClr val="141414"/>
                </a:solidFill>
                <a:latin typeface="Aptos"/>
              </a:rPr>
              <a:t>ensure regular two-way meaningful communication between family members and staff, to the extent practicable, in a language family members can understand.</a:t>
            </a:r>
          </a:p>
          <a:p>
            <a:r>
              <a:rPr lang="en-US" dirty="0">
                <a:solidFill>
                  <a:srgbClr val="141414"/>
                </a:solidFill>
                <a:latin typeface="Aptos"/>
              </a:rPr>
              <a:t>You, as a Title I parent or family member, have the right to be involved in the development of the compact.</a:t>
            </a:r>
          </a:p>
          <a:p>
            <a:endParaRPr lang="en-US" dirty="0"/>
          </a:p>
          <a:p>
            <a:endParaRPr lang="en-US" dirty="0"/>
          </a:p>
          <a:p>
            <a:pPr lvl="1"/>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21</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6643159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dirty="0">
                <a:solidFill>
                  <a:srgbClr val="093068"/>
                </a:solidFill>
                <a:latin typeface="Aptos Display"/>
              </a:rPr>
              <a:t>What is a School-Parent Compact?</a:t>
            </a:r>
          </a:p>
        </p:txBody>
      </p:sp>
      <p:sp>
        <p:nvSpPr>
          <p:cNvPr id="3" name="Content Placeholder 2"/>
          <p:cNvSpPr>
            <a:spLocks noGrp="1"/>
          </p:cNvSpPr>
          <p:nvPr>
            <p:ph idx="1"/>
          </p:nvPr>
        </p:nvSpPr>
        <p:spPr>
          <a:xfrm>
            <a:off x="1097280" y="1845733"/>
            <a:ext cx="9757534" cy="4258183"/>
          </a:xfrm>
        </p:spPr>
        <p:txBody>
          <a:bodyPr>
            <a:normAutofit/>
          </a:bodyPr>
          <a:lstStyle/>
          <a:p>
            <a:r>
              <a:rPr lang="en-US" sz="2800" dirty="0">
                <a:solidFill>
                  <a:srgbClr val="141414"/>
                </a:solidFill>
                <a:latin typeface="Aptos"/>
              </a:rPr>
              <a:t>The school-parent compact has been shared</a:t>
            </a:r>
            <a:r>
              <a:rPr lang="en-US" sz="2800" dirty="0"/>
              <a:t> </a:t>
            </a:r>
            <a:r>
              <a:rPr lang="en-US" sz="2800" dirty="0">
                <a:solidFill>
                  <a:srgbClr val="141414"/>
                </a:solidFill>
                <a:latin typeface="Aptos"/>
              </a:rPr>
              <a:t>as a handout during this Annual Title I meeting on September 1, 2026. In addition, the compact can be found here:</a:t>
            </a:r>
          </a:p>
          <a:p>
            <a:pPr lvl="3">
              <a:buFont typeface="Arial" panose="020B0604020202020204" pitchFamily="34" charset="0"/>
              <a:buChar char="•"/>
            </a:pPr>
            <a:r>
              <a:rPr lang="en-US" sz="2800" dirty="0">
                <a:solidFill>
                  <a:srgbClr val="141414"/>
                </a:solidFill>
                <a:latin typeface="Aptos"/>
              </a:rPr>
              <a:t>District Website – Schools – American Way Middle School – Parent &amp; Students – Title I</a:t>
            </a:r>
          </a:p>
          <a:p>
            <a:endParaRPr lang="en-US" dirty="0"/>
          </a:p>
          <a:p>
            <a:endParaRPr lang="en-US" dirty="0"/>
          </a:p>
          <a:p>
            <a:pPr lvl="1"/>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22</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427438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12" name="Rounded Rectangle 11"/>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99795" y="766170"/>
            <a:ext cx="8592409" cy="748452"/>
          </a:xfrm>
        </p:spPr>
        <p:txBody>
          <a:bodyPr>
            <a:normAutofit/>
          </a:bodyPr>
          <a:lstStyle/>
          <a:p>
            <a:r>
              <a:rPr lang="en-US" sz="3600" b="1" dirty="0">
                <a:solidFill>
                  <a:srgbClr val="093068"/>
                </a:solidFill>
                <a:latin typeface="Aptos Display" panose="020B0604020202020204" pitchFamily="34" charset="0"/>
                <a:cs typeface="Arial" panose="020B0604020202020204" pitchFamily="34" charset="0"/>
              </a:rPr>
              <a:t>What are the benefits of family engagement?</a:t>
            </a:r>
          </a:p>
        </p:txBody>
      </p:sp>
      <p:sp>
        <p:nvSpPr>
          <p:cNvPr id="4" name="Content Placeholder 3"/>
          <p:cNvSpPr>
            <a:spLocks noGrp="1"/>
          </p:cNvSpPr>
          <p:nvPr>
            <p:ph sz="half" idx="1"/>
          </p:nvPr>
        </p:nvSpPr>
        <p:spPr>
          <a:xfrm>
            <a:off x="1116270" y="1845733"/>
            <a:ext cx="3023664" cy="4023359"/>
          </a:xfrm>
          <a:ln>
            <a:solidFill>
              <a:schemeClr val="tx1"/>
            </a:solidFill>
          </a:ln>
        </p:spPr>
        <p:txBody>
          <a:bodyPr>
            <a:normAutofit/>
          </a:bodyPr>
          <a:lstStyle/>
          <a:p>
            <a:pPr algn="ctr"/>
            <a:r>
              <a:rPr lang="en-US" u="sng" dirty="0">
                <a:solidFill>
                  <a:srgbClr val="141414"/>
                </a:solidFill>
                <a:latin typeface="Aptos" panose="020B0604020202020204" pitchFamily="34" charset="0"/>
                <a:cs typeface="Arial" panose="020B0604020202020204" pitchFamily="34" charset="0"/>
              </a:rPr>
              <a:t>For students:</a:t>
            </a:r>
          </a:p>
          <a:p>
            <a:pPr>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Higher grades and test scores</a:t>
            </a:r>
          </a:p>
          <a:p>
            <a:pPr>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Better attendance</a:t>
            </a:r>
          </a:p>
          <a:p>
            <a:pPr>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More positive attitudes and better behavior</a:t>
            </a:r>
          </a:p>
          <a:p>
            <a:pPr>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Higher graduation rates</a:t>
            </a:r>
          </a:p>
          <a:p>
            <a:pPr>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Greater enrollment in postsecondary education</a:t>
            </a:r>
          </a:p>
          <a:p>
            <a:pPr>
              <a:buClrTx/>
              <a:buFont typeface="Wingdings" panose="05000000000000000000" pitchFamily="2" charset="2"/>
              <a:buChar char="§"/>
            </a:pPr>
            <a:endParaRPr lang="en-US" dirty="0"/>
          </a:p>
          <a:p>
            <a:endParaRPr lang="en-US" dirty="0"/>
          </a:p>
        </p:txBody>
      </p:sp>
      <p:sp>
        <p:nvSpPr>
          <p:cNvPr id="9" name="Content Placeholder 3"/>
          <p:cNvSpPr>
            <a:spLocks noGrp="1"/>
          </p:cNvSpPr>
          <p:nvPr>
            <p:ph sz="half" idx="2"/>
          </p:nvPr>
        </p:nvSpPr>
        <p:spPr>
          <a:xfrm>
            <a:off x="4542503" y="1845733"/>
            <a:ext cx="3187273" cy="4023359"/>
          </a:xfrm>
          <a:ln>
            <a:solidFill>
              <a:schemeClr val="tx1"/>
            </a:solidFill>
          </a:ln>
        </p:spPr>
        <p:txBody>
          <a:bodyPr>
            <a:normAutofit/>
          </a:bodyPr>
          <a:lstStyle/>
          <a:p>
            <a:pPr algn="ctr"/>
            <a:r>
              <a:rPr lang="en-US" u="sng" dirty="0">
                <a:solidFill>
                  <a:srgbClr val="141414"/>
                </a:solidFill>
                <a:latin typeface="Aptos" panose="020B0604020202020204" pitchFamily="34" charset="0"/>
                <a:cs typeface="Arial" panose="020B0604020202020204" pitchFamily="34" charset="0"/>
              </a:rPr>
              <a:t>For Parents and Families:</a:t>
            </a:r>
          </a:p>
          <a:p>
            <a:pPr lvl="0">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More confidence and trust in the school</a:t>
            </a:r>
          </a:p>
          <a:p>
            <a:pPr lvl="0">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Increased confidence in their parenting skills</a:t>
            </a:r>
          </a:p>
          <a:p>
            <a:pPr lvl="0">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Creates a home environment that encourages learning</a:t>
            </a:r>
          </a:p>
          <a:p>
            <a:pPr lvl="0">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Encourages families to form stronger relationships with teachers and other families</a:t>
            </a:r>
          </a:p>
          <a:p>
            <a:pPr marL="0" lvl="0" indent="0">
              <a:buClrTx/>
              <a:buNone/>
            </a:pPr>
            <a:endParaRPr lang="en-US" dirty="0">
              <a:solidFill>
                <a:prstClr val="black">
                  <a:lumMod val="75000"/>
                  <a:lumOff val="25000"/>
                </a:prstClr>
              </a:solidFill>
              <a:latin typeface="Arial" panose="020B0604020202020204" pitchFamily="34" charset="0"/>
              <a:cs typeface="Arial" panose="020B0604020202020204" pitchFamily="34" charset="0"/>
            </a:endParaRPr>
          </a:p>
          <a:p>
            <a:endParaRPr lang="en-US" u="sng" dirty="0"/>
          </a:p>
        </p:txBody>
      </p:sp>
      <p:sp>
        <p:nvSpPr>
          <p:cNvPr id="10" name="Content Placeholder 3"/>
          <p:cNvSpPr>
            <a:spLocks noGrp="1"/>
          </p:cNvSpPr>
          <p:nvPr>
            <p:ph sz="half" idx="4294967295"/>
          </p:nvPr>
        </p:nvSpPr>
        <p:spPr>
          <a:xfrm>
            <a:off x="8135567" y="1840738"/>
            <a:ext cx="2940163" cy="4024312"/>
          </a:xfrm>
          <a:ln>
            <a:solidFill>
              <a:schemeClr val="tx1"/>
            </a:solidFill>
          </a:ln>
        </p:spPr>
        <p:txBody>
          <a:bodyPr>
            <a:normAutofit/>
          </a:bodyPr>
          <a:lstStyle/>
          <a:p>
            <a:pPr algn="ctr"/>
            <a:r>
              <a:rPr lang="en-US" u="sng" dirty="0">
                <a:solidFill>
                  <a:srgbClr val="141414"/>
                </a:solidFill>
                <a:latin typeface="Aptos" panose="020B0604020202020204" pitchFamily="34" charset="0"/>
                <a:cs typeface="Arial" panose="020B0604020202020204" pitchFamily="34" charset="0"/>
              </a:rPr>
              <a:t>For Schools and Teachers:</a:t>
            </a:r>
          </a:p>
          <a:p>
            <a:pPr lvl="0">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Improved teacher and staff morale</a:t>
            </a:r>
          </a:p>
          <a:p>
            <a:pPr lvl="0">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Higher ratings of schools and teachers by families</a:t>
            </a:r>
          </a:p>
          <a:p>
            <a:pPr lvl="0">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More support from families</a:t>
            </a:r>
          </a:p>
          <a:p>
            <a:pPr lvl="0">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Higher student achievement</a:t>
            </a:r>
          </a:p>
          <a:p>
            <a:pPr lvl="0">
              <a:buClrTx/>
              <a:buFont typeface="Wingdings" panose="05000000000000000000" pitchFamily="2" charset="2"/>
              <a:buChar char="§"/>
            </a:pPr>
            <a:r>
              <a:rPr lang="en-US" sz="1800" dirty="0">
                <a:solidFill>
                  <a:srgbClr val="141414"/>
                </a:solidFill>
                <a:latin typeface="Aptos" panose="020B0604020202020204" pitchFamily="34" charset="0"/>
                <a:cs typeface="Arial" panose="020B0604020202020204" pitchFamily="34" charset="0"/>
              </a:rPr>
              <a:t>Increased and improved relationships within the community</a:t>
            </a:r>
          </a:p>
          <a:p>
            <a:pPr lvl="0">
              <a:buClrTx/>
              <a:buFont typeface="Wingdings" panose="05000000000000000000" pitchFamily="2" charset="2"/>
              <a:buChar char="§"/>
            </a:pPr>
            <a:endParaRPr lang="en-US" dirty="0">
              <a:solidFill>
                <a:prstClr val="black">
                  <a:lumMod val="75000"/>
                  <a:lumOff val="25000"/>
                </a:prstClr>
              </a:solidFill>
              <a:latin typeface="Arial" panose="020B0604020202020204" pitchFamily="34" charset="0"/>
              <a:cs typeface="Arial" panose="020B0604020202020204" pitchFamily="34" charset="0"/>
            </a:endParaRPr>
          </a:p>
          <a:p>
            <a:endParaRPr lang="en-US" u="sng" dirty="0"/>
          </a:p>
        </p:txBody>
      </p:sp>
      <p:sp>
        <p:nvSpPr>
          <p:cNvPr id="3" name="Slide Number Placeholder 2"/>
          <p:cNvSpPr>
            <a:spLocks noGrp="1"/>
          </p:cNvSpPr>
          <p:nvPr>
            <p:ph type="sldNum" sz="quarter" idx="12"/>
          </p:nvPr>
        </p:nvSpPr>
        <p:spPr/>
        <p:txBody>
          <a:bodyPr/>
          <a:lstStyle/>
          <a:p>
            <a:fld id="{4FAB73BC-B049-4115-A692-8D63A059BFB8}" type="slidenum">
              <a:rPr lang="en-US" smtClean="0"/>
              <a:pPr/>
              <a:t>23</a:t>
            </a:fld>
            <a:endParaRPr lang="en-US" dirty="0"/>
          </a:p>
        </p:txBody>
      </p:sp>
      <p:sp>
        <p:nvSpPr>
          <p:cNvPr id="13" name="Rectangle 12"/>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Rectangle 13"/>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6" name="Picture 15"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7" name="Picture 16"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8" name="TextBox 17"/>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2777107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740496" y="448056"/>
            <a:ext cx="6316243" cy="822960"/>
          </a:xfrm>
        </p:spPr>
        <p:txBody>
          <a:bodyPr/>
          <a:lstStyle/>
          <a:p>
            <a:r>
              <a:rPr lang="en-US" b="1" dirty="0">
                <a:solidFill>
                  <a:srgbClr val="093068"/>
                </a:solidFill>
                <a:latin typeface="Aptos Display"/>
              </a:rPr>
              <a:t>How can I be involved?</a:t>
            </a:r>
          </a:p>
        </p:txBody>
      </p:sp>
      <p:sp>
        <p:nvSpPr>
          <p:cNvPr id="3" name="Content Placeholder 2"/>
          <p:cNvSpPr>
            <a:spLocks noGrp="1"/>
          </p:cNvSpPr>
          <p:nvPr>
            <p:ph idx="1"/>
          </p:nvPr>
        </p:nvSpPr>
        <p:spPr>
          <a:xfrm>
            <a:off x="1066799" y="1376172"/>
            <a:ext cx="10058401" cy="5440680"/>
          </a:xfrm>
        </p:spPr>
        <p:txBody>
          <a:bodyPr>
            <a:normAutofit/>
          </a:bodyPr>
          <a:lstStyle/>
          <a:p>
            <a:pPr>
              <a:buClrTx/>
              <a:buFont typeface="Wingdings" panose="05000000000000000000" pitchFamily="2" charset="2"/>
              <a:buChar char="§"/>
            </a:pPr>
            <a:r>
              <a:rPr lang="en-US" sz="2000" dirty="0">
                <a:solidFill>
                  <a:srgbClr val="141414"/>
                </a:solidFill>
                <a:latin typeface="Aptos" panose="020B0004020202020204" pitchFamily="34" charset="0"/>
              </a:rPr>
              <a:t>We need you! Research has proven that family engagement in education has more impact on student achievement than any other factor.</a:t>
            </a:r>
          </a:p>
          <a:p>
            <a:pPr>
              <a:buClrTx/>
              <a:buFont typeface="Wingdings" panose="05000000000000000000" pitchFamily="2" charset="2"/>
              <a:buChar char="§"/>
            </a:pPr>
            <a:r>
              <a:rPr lang="en-US" sz="2000" dirty="0">
                <a:solidFill>
                  <a:srgbClr val="141414"/>
                </a:solidFill>
                <a:latin typeface="Aptos" panose="020B0004020202020204" pitchFamily="34" charset="0"/>
              </a:rPr>
              <a:t>To get involved with the SIP, please make note of all meetings from the invitation (flyer, Class Dojo, Blackboard communication – text and/or email, and school’s social media outlets) and plan to attend each meeting.</a:t>
            </a:r>
            <a:endParaRPr lang="en-US" sz="2000" dirty="0">
              <a:solidFill>
                <a:srgbClr val="00B050"/>
              </a:solidFill>
              <a:latin typeface="Aptos" panose="020B0004020202020204" pitchFamily="34" charset="0"/>
            </a:endParaRPr>
          </a:p>
          <a:p>
            <a:r>
              <a:rPr lang="en-US" sz="2000" dirty="0">
                <a:latin typeface="Aptos" panose="020B0004020202020204" pitchFamily="34" charset="0"/>
              </a:rPr>
              <a:t>The planning meeting for this year’s Parent and Family Engagement Policy has already taken place. Families may continue to share feedback and suggestions regarding how the school can strengthen family engagement. </a:t>
            </a:r>
            <a:r>
              <a:rPr lang="en-US" sz="2000" dirty="0">
                <a:solidFill>
                  <a:srgbClr val="141414"/>
                </a:solidFill>
                <a:latin typeface="Aptos" panose="020B0004020202020204" pitchFamily="34" charset="0"/>
              </a:rPr>
              <a:t>To get involved with the School Parent Compact, please make note of the planning meeting from the invitation (flyer, Class Dojo, Blackboard communication – text and/or email, and school’s social media outlets) and plan to attend the planning meeting.</a:t>
            </a:r>
          </a:p>
          <a:p>
            <a:r>
              <a:rPr lang="en-US" sz="2000" dirty="0">
                <a:latin typeface="Aptos" panose="020B0004020202020204" pitchFamily="34" charset="0"/>
              </a:rPr>
              <a:t>The planning meeting for this year’s School-Parent Compact has already occurred. Families are encouraged to review the compact and provide feedback or recommendations for future revisions.</a:t>
            </a:r>
            <a:endParaRPr lang="en-US" sz="2000" dirty="0">
              <a:solidFill>
                <a:srgbClr val="FF0000"/>
              </a:solidFill>
              <a:latin typeface="Aptos" panose="020B00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pPr/>
              <a:t>24</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15583849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dirty="0">
                <a:solidFill>
                  <a:srgbClr val="093068"/>
                </a:solidFill>
                <a:latin typeface="Aptos Display"/>
              </a:rPr>
              <a:t>How can I be involved?</a:t>
            </a:r>
          </a:p>
        </p:txBody>
      </p:sp>
      <p:sp>
        <p:nvSpPr>
          <p:cNvPr id="3" name="Content Placeholder 2"/>
          <p:cNvSpPr>
            <a:spLocks noGrp="1"/>
          </p:cNvSpPr>
          <p:nvPr>
            <p:ph idx="1"/>
          </p:nvPr>
        </p:nvSpPr>
        <p:spPr>
          <a:xfrm>
            <a:off x="749808" y="1845734"/>
            <a:ext cx="10482072" cy="4023360"/>
          </a:xfrm>
        </p:spPr>
        <p:txBody>
          <a:bodyPr>
            <a:normAutofit lnSpcReduction="10000"/>
          </a:bodyPr>
          <a:lstStyle/>
          <a:p>
            <a:pPr>
              <a:buClrTx/>
              <a:buFont typeface="Wingdings" panose="05000000000000000000" pitchFamily="2" charset="2"/>
              <a:buChar char="§"/>
            </a:pPr>
            <a:r>
              <a:rPr lang="en-US" dirty="0">
                <a:solidFill>
                  <a:srgbClr val="141414"/>
                </a:solidFill>
                <a:latin typeface="Aptos" panose="020B0604020202020204" pitchFamily="34" charset="0"/>
                <a:cs typeface="Arial" panose="020B0604020202020204" pitchFamily="34" charset="0"/>
              </a:rPr>
              <a:t>Some examples </a:t>
            </a:r>
            <a:r>
              <a:rPr lang="en-US" dirty="0">
                <a:solidFill>
                  <a:srgbClr val="141414"/>
                </a:solidFill>
                <a:latin typeface="Aptos"/>
              </a:rPr>
              <a:t>of how you can be involved in your child’s education </a:t>
            </a:r>
            <a:r>
              <a:rPr lang="en-US" dirty="0">
                <a:solidFill>
                  <a:srgbClr val="141414"/>
                </a:solidFill>
                <a:latin typeface="Aptos" panose="020B0604020202020204" pitchFamily="34" charset="0"/>
                <a:cs typeface="Arial" panose="020B0604020202020204" pitchFamily="34" charset="0"/>
              </a:rPr>
              <a:t>include, but are not limited to:</a:t>
            </a:r>
          </a:p>
          <a:p>
            <a:pPr lvl="2"/>
            <a:r>
              <a:rPr lang="en-US" dirty="0">
                <a:solidFill>
                  <a:srgbClr val="141414"/>
                </a:solidFill>
                <a:latin typeface="Aptos" panose="020B0604020202020204" pitchFamily="34" charset="0"/>
                <a:cs typeface="Arial" panose="020B0604020202020204" pitchFamily="34" charset="0"/>
              </a:rPr>
              <a:t>encouraging attendance;</a:t>
            </a:r>
          </a:p>
          <a:p>
            <a:pPr lvl="2"/>
            <a:r>
              <a:rPr lang="en-US" dirty="0">
                <a:solidFill>
                  <a:srgbClr val="141414"/>
                </a:solidFill>
                <a:latin typeface="Aptos" panose="020B0604020202020204" pitchFamily="34" charset="0"/>
                <a:cs typeface="Arial" panose="020B0604020202020204" pitchFamily="34" charset="0"/>
              </a:rPr>
              <a:t>monitoring grades and schoolwork on an online system or portal;</a:t>
            </a:r>
          </a:p>
          <a:p>
            <a:pPr lvl="2"/>
            <a:r>
              <a:rPr lang="en-US" dirty="0">
                <a:solidFill>
                  <a:srgbClr val="141414"/>
                </a:solidFill>
                <a:latin typeface="Aptos"/>
              </a:rPr>
              <a:t>b</a:t>
            </a:r>
            <a:r>
              <a:rPr lang="en-US" dirty="0">
                <a:solidFill>
                  <a:srgbClr val="141414"/>
                </a:solidFill>
                <a:latin typeface="Aptos" panose="020B0604020202020204" pitchFamily="34" charset="0"/>
                <a:cs typeface="Arial" panose="020B0604020202020204" pitchFamily="34" charset="0"/>
              </a:rPr>
              <a:t>e knowledgeable and understand the Student Code of Conduct</a:t>
            </a:r>
          </a:p>
          <a:p>
            <a:pPr lvl="2"/>
            <a:r>
              <a:rPr lang="en-US" dirty="0">
                <a:solidFill>
                  <a:srgbClr val="141414"/>
                </a:solidFill>
                <a:latin typeface="Aptos" panose="020B0604020202020204" pitchFamily="34" charset="0"/>
                <a:cs typeface="Arial" panose="020B0604020202020204" pitchFamily="34" charset="0"/>
              </a:rPr>
              <a:t>attending family events and meetings;</a:t>
            </a:r>
          </a:p>
          <a:p>
            <a:pPr lvl="2"/>
            <a:r>
              <a:rPr lang="en-US" dirty="0">
                <a:solidFill>
                  <a:srgbClr val="141414"/>
                </a:solidFill>
                <a:latin typeface="Aptos" panose="020B0604020202020204" pitchFamily="34" charset="0"/>
                <a:cs typeface="Arial" panose="020B0604020202020204" pitchFamily="34" charset="0"/>
              </a:rPr>
              <a:t>observing or volunteering in classrooms;</a:t>
            </a:r>
          </a:p>
          <a:p>
            <a:pPr lvl="2"/>
            <a:r>
              <a:rPr lang="en-US" dirty="0">
                <a:solidFill>
                  <a:srgbClr val="141414"/>
                </a:solidFill>
                <a:latin typeface="Aptos" panose="020B0604020202020204" pitchFamily="34" charset="0"/>
                <a:cs typeface="Arial" panose="020B0604020202020204" pitchFamily="34" charset="0"/>
              </a:rPr>
              <a:t>joining family groups and committees (e.g., PTA/PTO, advisory councils, etc.); and</a:t>
            </a:r>
          </a:p>
          <a:p>
            <a:pPr lvl="2"/>
            <a:r>
              <a:rPr lang="en-US" dirty="0">
                <a:solidFill>
                  <a:srgbClr val="141414"/>
                </a:solidFill>
                <a:latin typeface="Aptos" panose="020B0604020202020204" pitchFamily="34" charset="0"/>
                <a:cs typeface="Arial" panose="020B0604020202020204" pitchFamily="34" charset="0"/>
              </a:rPr>
              <a:t>reading school/classroom newsletters or utilizing websites that contain examples of learning activities families can do with students at home.</a:t>
            </a:r>
          </a:p>
          <a:p>
            <a:pPr>
              <a:buClrTx/>
              <a:buFont typeface="Wingdings" panose="05000000000000000000" pitchFamily="2" charset="2"/>
              <a:buChar char="§"/>
            </a:pPr>
            <a:r>
              <a:rPr lang="en-US" dirty="0">
                <a:solidFill>
                  <a:srgbClr val="141414"/>
                </a:solidFill>
                <a:latin typeface="Aptos" panose="020B0604020202020204" pitchFamily="34" charset="0"/>
                <a:cs typeface="Arial" panose="020B0604020202020204" pitchFamily="34" charset="0"/>
              </a:rPr>
              <a:t>Additionally, American Way Middle School’s FEP describes several other opportunities for you to be involved in the education of your child.  </a:t>
            </a:r>
          </a:p>
          <a:p>
            <a:pPr>
              <a:buClrTx/>
              <a:buFont typeface="Wingdings" panose="05000000000000000000" pitchFamily="2" charset="2"/>
              <a:buChar char="§"/>
            </a:pPr>
            <a:endParaRPr lang="en-US" dirty="0">
              <a:solidFill>
                <a:srgbClr val="FF0000"/>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pPr/>
              <a:t>25</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40225246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402080" y="-49200"/>
            <a:ext cx="10058400" cy="1450757"/>
          </a:xfrm>
        </p:spPr>
        <p:txBody>
          <a:bodyPr/>
          <a:lstStyle/>
          <a:p>
            <a:r>
              <a:rPr lang="en-US" b="1" dirty="0">
                <a:solidFill>
                  <a:srgbClr val="093068"/>
                </a:solidFill>
                <a:latin typeface="Aptos Display"/>
              </a:rPr>
              <a:t>What are my rights?</a:t>
            </a:r>
          </a:p>
        </p:txBody>
      </p:sp>
      <p:sp>
        <p:nvSpPr>
          <p:cNvPr id="3" name="Content Placeholder 2"/>
          <p:cNvSpPr>
            <a:spLocks noGrp="1"/>
          </p:cNvSpPr>
          <p:nvPr>
            <p:ph idx="1"/>
          </p:nvPr>
        </p:nvSpPr>
        <p:spPr>
          <a:xfrm>
            <a:off x="1071716" y="1507164"/>
            <a:ext cx="9704439" cy="4736618"/>
          </a:xfrm>
        </p:spPr>
        <p:txBody>
          <a:bodyPr>
            <a:normAutofit lnSpcReduction="10000"/>
          </a:bodyPr>
          <a:lstStyle/>
          <a:p>
            <a:r>
              <a:rPr lang="en-US" dirty="0">
                <a:solidFill>
                  <a:srgbClr val="141414"/>
                </a:solidFill>
                <a:latin typeface="Aptos"/>
              </a:rPr>
              <a:t>The families and parents of Title I students have a right, by law, to:</a:t>
            </a:r>
          </a:p>
          <a:p>
            <a:endParaRPr lang="en-US" dirty="0">
              <a:solidFill>
                <a:srgbClr val="141414"/>
              </a:solidFill>
              <a:latin typeface="Aptos"/>
            </a:endParaRPr>
          </a:p>
          <a:p>
            <a:pPr lvl="3">
              <a:buFont typeface="Arial" panose="020B0604020202020204" pitchFamily="34" charset="0"/>
              <a:buChar char="•"/>
            </a:pPr>
            <a:r>
              <a:rPr lang="en-US" dirty="0">
                <a:solidFill>
                  <a:srgbClr val="141414"/>
                </a:solidFill>
                <a:latin typeface="Aptos"/>
              </a:rPr>
              <a:t>be involved in decisions made at both the school and district level;</a:t>
            </a:r>
          </a:p>
          <a:p>
            <a:pPr lvl="3">
              <a:buFont typeface="Arial" panose="020B0604020202020204" pitchFamily="34" charset="0"/>
              <a:buChar char="•"/>
            </a:pPr>
            <a:endParaRPr lang="en-US" dirty="0">
              <a:solidFill>
                <a:schemeClr val="tx1"/>
              </a:solidFill>
            </a:endParaRPr>
          </a:p>
          <a:p>
            <a:pPr lvl="3">
              <a:buFont typeface="Arial" panose="020B0604020202020204" pitchFamily="34" charset="0"/>
              <a:buChar char="•"/>
            </a:pPr>
            <a:r>
              <a:rPr lang="en-US" dirty="0">
                <a:solidFill>
                  <a:srgbClr val="141414"/>
                </a:solidFill>
                <a:latin typeface="Aptos"/>
              </a:rPr>
              <a:t>be provided with information on your child’s level of achievement on tests in reading/language arts, writing, mathematics, and science;</a:t>
            </a:r>
          </a:p>
          <a:p>
            <a:pPr lvl="3">
              <a:buFont typeface="Arial" panose="020B0604020202020204" pitchFamily="34" charset="0"/>
              <a:buChar char="•"/>
            </a:pPr>
            <a:endParaRPr lang="en-US" dirty="0">
              <a:solidFill>
                <a:schemeClr val="tx1"/>
              </a:solidFill>
            </a:endParaRPr>
          </a:p>
          <a:p>
            <a:pPr lvl="3">
              <a:buFont typeface="Arial" panose="020B0604020202020204" pitchFamily="34" charset="0"/>
              <a:buChar char="•"/>
            </a:pPr>
            <a:r>
              <a:rPr lang="en-US" dirty="0">
                <a:solidFill>
                  <a:srgbClr val="141414"/>
                </a:solidFill>
                <a:latin typeface="Aptos"/>
              </a:rPr>
              <a:t>request and receive information on the qualifications of your child’s teacher and paraprofessionals who are working with your child by contacting the principal and</a:t>
            </a:r>
          </a:p>
          <a:p>
            <a:pPr lvl="3">
              <a:buFont typeface="Arial" panose="020B0604020202020204" pitchFamily="34" charset="0"/>
              <a:buChar char="•"/>
            </a:pPr>
            <a:endParaRPr lang="en-US" dirty="0">
              <a:solidFill>
                <a:schemeClr val="tx1"/>
              </a:solidFill>
            </a:endParaRPr>
          </a:p>
          <a:p>
            <a:pPr lvl="3">
              <a:buFont typeface="Arial" panose="020B0604020202020204" pitchFamily="34" charset="0"/>
              <a:buChar char="•"/>
            </a:pPr>
            <a:r>
              <a:rPr lang="en-US" dirty="0">
                <a:solidFill>
                  <a:srgbClr val="141414"/>
                </a:solidFill>
                <a:latin typeface="Aptos"/>
              </a:rPr>
              <a:t>request opportunities for regular meetings to formulate suggestions and to participate, as appropriate, in decisions about the education of your child. The school is required to respond to any such suggestions as soon as practicably possible.</a:t>
            </a:r>
          </a:p>
          <a:p>
            <a:endParaRPr lang="en-US" dirty="0"/>
          </a:p>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26</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42074717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537BD-4878-F9F1-1D8D-D37B98C169FF}"/>
            </a:ext>
          </a:extLst>
        </p:cNvPr>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a:extLst>
              <a:ext uri="{FF2B5EF4-FFF2-40B4-BE49-F238E27FC236}">
                <a16:creationId xmlns:a16="http://schemas.microsoft.com/office/drawing/2014/main" id="{9D2DBF02-494C-C9A4-53C1-A30908268A00}"/>
              </a:ext>
            </a:extLst>
          </p:cNvPr>
          <p:cNvSpPr>
            <a:spLocks noGrp="1"/>
          </p:cNvSpPr>
          <p:nvPr>
            <p:ph type="title"/>
          </p:nvPr>
        </p:nvSpPr>
        <p:spPr>
          <a:xfrm>
            <a:off x="1352919" y="568498"/>
            <a:ext cx="5362514" cy="822960"/>
          </a:xfrm>
        </p:spPr>
        <p:txBody>
          <a:bodyPr/>
          <a:lstStyle/>
          <a:p>
            <a:r>
              <a:rPr lang="en-US" b="1" dirty="0">
                <a:solidFill>
                  <a:srgbClr val="093068"/>
                </a:solidFill>
                <a:latin typeface="Aptos Display"/>
              </a:rPr>
              <a:t>What are my rights?</a:t>
            </a:r>
          </a:p>
        </p:txBody>
      </p:sp>
      <p:sp>
        <p:nvSpPr>
          <p:cNvPr id="3" name="Content Placeholder 2">
            <a:extLst>
              <a:ext uri="{FF2B5EF4-FFF2-40B4-BE49-F238E27FC236}">
                <a16:creationId xmlns:a16="http://schemas.microsoft.com/office/drawing/2014/main" id="{5C652835-ECD6-4D3B-3F2F-AB75E970A58C}"/>
              </a:ext>
            </a:extLst>
          </p:cNvPr>
          <p:cNvSpPr>
            <a:spLocks noGrp="1"/>
          </p:cNvSpPr>
          <p:nvPr>
            <p:ph idx="1"/>
          </p:nvPr>
        </p:nvSpPr>
        <p:spPr>
          <a:xfrm>
            <a:off x="1352919" y="1497064"/>
            <a:ext cx="9433067" cy="4629415"/>
          </a:xfrm>
        </p:spPr>
        <p:txBody>
          <a:bodyPr>
            <a:normAutofit fontScale="62500" lnSpcReduction="20000"/>
          </a:bodyPr>
          <a:lstStyle/>
          <a:p>
            <a:pPr marL="0" indent="0" algn="ctr">
              <a:lnSpc>
                <a:spcPct val="120000"/>
              </a:lnSpc>
              <a:buNone/>
            </a:pPr>
            <a:r>
              <a:rPr lang="en-US" sz="2600" dirty="0">
                <a:solidFill>
                  <a:srgbClr val="141414"/>
                </a:solidFill>
                <a:latin typeface="Aptos"/>
              </a:rPr>
              <a:t>Every Student Succeeds Act (ESSA) </a:t>
            </a:r>
          </a:p>
          <a:p>
            <a:pPr marL="0" indent="0" algn="ctr">
              <a:lnSpc>
                <a:spcPct val="120000"/>
              </a:lnSpc>
              <a:buNone/>
            </a:pPr>
            <a:r>
              <a:rPr lang="en-US" sz="2600" b="1" dirty="0">
                <a:solidFill>
                  <a:srgbClr val="141414"/>
                </a:solidFill>
                <a:latin typeface="Aptos"/>
              </a:rPr>
              <a:t>Parents’ Right-To-Know </a:t>
            </a:r>
          </a:p>
          <a:p>
            <a:pPr marL="0" indent="0" algn="ctr">
              <a:lnSpc>
                <a:spcPct val="120000"/>
              </a:lnSpc>
              <a:buNone/>
            </a:pPr>
            <a:endParaRPr lang="en-US" b="1" dirty="0"/>
          </a:p>
          <a:p>
            <a:pPr marL="0" indent="0">
              <a:lnSpc>
                <a:spcPct val="120000"/>
              </a:lnSpc>
              <a:spcBef>
                <a:spcPts val="0"/>
              </a:spcBef>
              <a:spcAft>
                <a:spcPts val="0"/>
              </a:spcAft>
              <a:buNone/>
            </a:pPr>
            <a:r>
              <a:rPr lang="en-US" sz="2600" b="1" dirty="0">
                <a:solidFill>
                  <a:srgbClr val="141414"/>
                </a:solidFill>
                <a:latin typeface="Aptos"/>
              </a:rPr>
              <a:t>All parents have the right to request the following: </a:t>
            </a:r>
          </a:p>
          <a:p>
            <a:pPr marL="0" indent="0">
              <a:lnSpc>
                <a:spcPct val="120000"/>
              </a:lnSpc>
              <a:spcBef>
                <a:spcPts val="0"/>
              </a:spcBef>
              <a:spcAft>
                <a:spcPts val="0"/>
              </a:spcAft>
              <a:buNone/>
            </a:pPr>
            <a:r>
              <a:rPr lang="en-US" sz="2600" dirty="0">
                <a:solidFill>
                  <a:srgbClr val="141414"/>
                </a:solidFill>
                <a:latin typeface="Aptos"/>
              </a:rPr>
              <a:t>• A teacher’s professional qualifications, which include: state qualifications, licensure, grade/s certification, waivers </a:t>
            </a:r>
          </a:p>
          <a:p>
            <a:pPr marL="0" indent="0">
              <a:lnSpc>
                <a:spcPct val="120000"/>
              </a:lnSpc>
              <a:spcBef>
                <a:spcPts val="0"/>
              </a:spcBef>
              <a:spcAft>
                <a:spcPts val="0"/>
              </a:spcAft>
              <a:buNone/>
            </a:pPr>
            <a:r>
              <a:rPr lang="en-US" sz="2600" dirty="0">
                <a:solidFill>
                  <a:srgbClr val="141414"/>
                </a:solidFill>
                <a:latin typeface="Aptos"/>
              </a:rPr>
              <a:t>• A teacher’s baccalaureate and /or graduate degree, fields of endorsement, previous teaching experience </a:t>
            </a:r>
          </a:p>
          <a:p>
            <a:pPr marL="0" indent="0">
              <a:lnSpc>
                <a:spcPct val="120000"/>
              </a:lnSpc>
              <a:spcBef>
                <a:spcPts val="0"/>
              </a:spcBef>
              <a:spcAft>
                <a:spcPts val="0"/>
              </a:spcAft>
              <a:buNone/>
            </a:pPr>
            <a:r>
              <a:rPr lang="en-US" sz="2600" dirty="0">
                <a:solidFill>
                  <a:srgbClr val="141414"/>
                </a:solidFill>
                <a:latin typeface="Aptos"/>
              </a:rPr>
              <a:t>• A paraprofessional’s qualifications </a:t>
            </a:r>
          </a:p>
          <a:p>
            <a:pPr marL="0" indent="0">
              <a:lnSpc>
                <a:spcPct val="120000"/>
              </a:lnSpc>
              <a:spcBef>
                <a:spcPts val="0"/>
              </a:spcBef>
              <a:spcAft>
                <a:spcPts val="0"/>
              </a:spcAft>
              <a:buNone/>
            </a:pPr>
            <a:r>
              <a:rPr lang="en-US" sz="2600" dirty="0">
                <a:solidFill>
                  <a:srgbClr val="141414"/>
                </a:solidFill>
                <a:latin typeface="Aptos"/>
              </a:rPr>
              <a:t>• An assurance that their child’s name, address, and telephone listing not be released to military recruiters </a:t>
            </a:r>
          </a:p>
          <a:p>
            <a:pPr marL="0" indent="0">
              <a:lnSpc>
                <a:spcPct val="120000"/>
              </a:lnSpc>
              <a:buNone/>
            </a:pPr>
            <a:endParaRPr lang="en-US" sz="2600" dirty="0"/>
          </a:p>
          <a:p>
            <a:pPr marL="0" indent="0">
              <a:lnSpc>
                <a:spcPct val="120000"/>
              </a:lnSpc>
              <a:spcBef>
                <a:spcPts val="0"/>
              </a:spcBef>
              <a:spcAft>
                <a:spcPts val="0"/>
              </a:spcAft>
              <a:buNone/>
            </a:pPr>
            <a:r>
              <a:rPr lang="en-US" sz="2600" b="1" dirty="0">
                <a:solidFill>
                  <a:srgbClr val="141414"/>
                </a:solidFill>
                <a:latin typeface="Aptos"/>
              </a:rPr>
              <a:t>All parents will receive information on the following: </a:t>
            </a:r>
          </a:p>
          <a:p>
            <a:pPr marL="0" indent="0">
              <a:lnSpc>
                <a:spcPct val="120000"/>
              </a:lnSpc>
              <a:spcBef>
                <a:spcPts val="0"/>
              </a:spcBef>
              <a:spcAft>
                <a:spcPts val="0"/>
              </a:spcAft>
              <a:buNone/>
            </a:pPr>
            <a:r>
              <a:rPr lang="en-US" sz="2600" dirty="0">
                <a:solidFill>
                  <a:srgbClr val="141414"/>
                </a:solidFill>
                <a:latin typeface="Aptos"/>
              </a:rPr>
              <a:t>• Their child’s level of achievement in each of the state academic assessments </a:t>
            </a:r>
          </a:p>
          <a:p>
            <a:pPr marL="0" indent="0">
              <a:lnSpc>
                <a:spcPct val="120000"/>
              </a:lnSpc>
              <a:spcBef>
                <a:spcPts val="0"/>
              </a:spcBef>
              <a:spcAft>
                <a:spcPts val="0"/>
              </a:spcAft>
              <a:buNone/>
            </a:pPr>
            <a:r>
              <a:rPr lang="en-US" sz="2600" dirty="0">
                <a:solidFill>
                  <a:srgbClr val="141414"/>
                </a:solidFill>
                <a:latin typeface="Aptos"/>
              </a:rPr>
              <a:t>• Their option to request a transfer to another school within the district if their child is the victim of a violent crime at school </a:t>
            </a:r>
          </a:p>
          <a:p>
            <a:pPr marL="0" indent="0">
              <a:lnSpc>
                <a:spcPct val="120000"/>
              </a:lnSpc>
              <a:spcBef>
                <a:spcPts val="0"/>
              </a:spcBef>
              <a:spcAft>
                <a:spcPts val="0"/>
              </a:spcAft>
              <a:buNone/>
            </a:pPr>
            <a:r>
              <a:rPr lang="en-US" sz="2600" dirty="0">
                <a:solidFill>
                  <a:srgbClr val="141414"/>
                </a:solidFill>
                <a:latin typeface="Aptos"/>
              </a:rPr>
              <a:t>• Their right to timely notification that their child has been assigned, or has been taught for four or more consecutive weeks by, a teacher who is not highly qualified</a:t>
            </a:r>
          </a:p>
          <a:p>
            <a:endParaRPr lang="en-US" dirty="0"/>
          </a:p>
        </p:txBody>
      </p:sp>
      <p:sp>
        <p:nvSpPr>
          <p:cNvPr id="4" name="Slide Number Placeholder 3">
            <a:extLst>
              <a:ext uri="{FF2B5EF4-FFF2-40B4-BE49-F238E27FC236}">
                <a16:creationId xmlns:a16="http://schemas.microsoft.com/office/drawing/2014/main" id="{F84CBEBB-762C-C120-B778-D945EA9978F0}"/>
              </a:ext>
            </a:extLst>
          </p:cNvPr>
          <p:cNvSpPr>
            <a:spLocks noGrp="1"/>
          </p:cNvSpPr>
          <p:nvPr>
            <p:ph type="sldNum" sz="quarter" idx="12"/>
          </p:nvPr>
        </p:nvSpPr>
        <p:spPr/>
        <p:txBody>
          <a:bodyPr/>
          <a:lstStyle/>
          <a:p>
            <a:fld id="{4FAB73BC-B049-4115-A692-8D63A059BFB8}" type="slidenum">
              <a:rPr lang="en-US" smtClean="0"/>
              <a:pPr/>
              <a:t>27</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4"/>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5"/>
          <a:stretch>
            <a:fillRect/>
          </a:stretch>
        </p:blipFill>
        <p:spPr>
          <a:xfrm>
            <a:off x="109728" y="5797296"/>
            <a:ext cx="640080" cy="640080"/>
          </a:xfrm>
          <a:prstGeom prst="rect">
            <a:avLst/>
          </a:prstGeom>
        </p:spPr>
      </p:pic>
      <p:sp>
        <p:nvSpPr>
          <p:cNvPr id="12" name="TextBox 11"/>
          <p:cNvSpPr txBox="1"/>
          <p:nvPr/>
        </p:nvSpPr>
        <p:spPr>
          <a:xfrm>
            <a:off x="256032" y="109728"/>
            <a:ext cx="3474720" cy="228600"/>
          </a:xfrm>
          <a:prstGeom prst="rect">
            <a:avLst/>
          </a:prstGeom>
          <a:noFill/>
        </p:spPr>
        <p:txBody>
          <a:bodyPr wrap="none">
            <a:spAutoFit/>
          </a:bodyPr>
          <a:lstStyle/>
          <a:p>
            <a:r>
              <a:rPr sz="1000" b="1">
                <a:solidFill>
                  <a:srgbClr val="BE0014"/>
                </a:solidFill>
                <a:latin typeface="Aptos Display"/>
              </a:rPr>
              <a:t>American Way Middle School</a:t>
            </a:r>
          </a:p>
        </p:txBody>
      </p:sp>
    </p:spTree>
    <p:extLst>
      <p:ext uri="{BB962C8B-B14F-4D97-AF65-F5344CB8AC3E}">
        <p14:creationId xmlns:p14="http://schemas.microsoft.com/office/powerpoint/2010/main" val="24240021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6" name="Rounded Rectangle 5"/>
          <p:cNvSpPr/>
          <p:nvPr/>
        </p:nvSpPr>
        <p:spPr>
          <a:xfrm>
            <a:off x="960120" y="685800"/>
            <a:ext cx="10271760" cy="544068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n-US" b="1" dirty="0">
                <a:solidFill>
                  <a:srgbClr val="093068"/>
                </a:solidFill>
                <a:latin typeface="Aptos Display"/>
              </a:rPr>
              <a:t>Who can I contact for help?</a:t>
            </a:r>
          </a:p>
        </p:txBody>
      </p:sp>
      <p:sp>
        <p:nvSpPr>
          <p:cNvPr id="3" name="Content Placeholder 2"/>
          <p:cNvSpPr>
            <a:spLocks noGrp="1"/>
          </p:cNvSpPr>
          <p:nvPr>
            <p:ph idx="1"/>
          </p:nvPr>
        </p:nvSpPr>
        <p:spPr/>
        <p:txBody>
          <a:bodyPr>
            <a:normAutofit/>
          </a:bodyPr>
          <a:lstStyle/>
          <a:p>
            <a:pPr>
              <a:buClrTx/>
              <a:buFont typeface="Wingdings" panose="05000000000000000000" pitchFamily="2" charset="2"/>
              <a:buChar char="§"/>
            </a:pPr>
            <a:r>
              <a:rPr lang="en-US" dirty="0">
                <a:solidFill>
                  <a:srgbClr val="141414"/>
                </a:solidFill>
                <a:latin typeface="Aptos"/>
              </a:rPr>
              <a:t>For general questions, call the front office at: 901.416.1250</a:t>
            </a:r>
          </a:p>
          <a:p>
            <a:pPr>
              <a:buClrTx/>
              <a:buFont typeface="Wingdings" panose="05000000000000000000" pitchFamily="2" charset="2"/>
              <a:buChar char="§"/>
            </a:pPr>
            <a:r>
              <a:rPr lang="en-US" dirty="0">
                <a:solidFill>
                  <a:srgbClr val="141414"/>
                </a:solidFill>
                <a:latin typeface="Aptos"/>
              </a:rPr>
              <a:t>To reach the principal, Principal Jackson, call: 901.416.1250</a:t>
            </a:r>
          </a:p>
          <a:p>
            <a:pPr>
              <a:buClrTx/>
              <a:buFont typeface="Wingdings" panose="05000000000000000000" pitchFamily="2" charset="2"/>
              <a:buChar char="§"/>
            </a:pPr>
            <a:r>
              <a:rPr lang="en-US" dirty="0">
                <a:solidFill>
                  <a:srgbClr val="141414"/>
                </a:solidFill>
                <a:latin typeface="Aptos"/>
              </a:rPr>
              <a:t>To reach the school counselors: </a:t>
            </a:r>
          </a:p>
          <a:p>
            <a:pPr marL="0" indent="0">
              <a:spcBef>
                <a:spcPts val="0"/>
              </a:spcBef>
              <a:spcAft>
                <a:spcPts val="0"/>
              </a:spcAft>
              <a:buClrTx/>
              <a:buNone/>
            </a:pPr>
            <a:r>
              <a:rPr lang="en-US" dirty="0">
                <a:solidFill>
                  <a:srgbClr val="C00000"/>
                </a:solidFill>
                <a:latin typeface="Aptos"/>
              </a:rPr>
              <a:t>6</a:t>
            </a:r>
            <a:r>
              <a:rPr lang="en-US" baseline="30000" dirty="0">
                <a:solidFill>
                  <a:srgbClr val="C00000"/>
                </a:solidFill>
                <a:latin typeface="Aptos"/>
              </a:rPr>
              <a:t>th</a:t>
            </a:r>
            <a:r>
              <a:rPr lang="en-US" dirty="0">
                <a:solidFill>
                  <a:srgbClr val="C00000"/>
                </a:solidFill>
                <a:latin typeface="Aptos"/>
              </a:rPr>
              <a:t> Grade – Dr. Lillie Pinkston, call: 901.416.1272</a:t>
            </a:r>
          </a:p>
          <a:p>
            <a:pPr marL="0" indent="0">
              <a:spcBef>
                <a:spcPts val="0"/>
              </a:spcBef>
              <a:spcAft>
                <a:spcPts val="0"/>
              </a:spcAft>
              <a:buClrTx/>
              <a:buNone/>
            </a:pPr>
            <a:r>
              <a:rPr lang="en-US" dirty="0">
                <a:solidFill>
                  <a:srgbClr val="00B050"/>
                </a:solidFill>
                <a:latin typeface="Aptos"/>
              </a:rPr>
              <a:t>7</a:t>
            </a:r>
            <a:r>
              <a:rPr lang="en-US" baseline="30000" dirty="0">
                <a:solidFill>
                  <a:srgbClr val="00B050"/>
                </a:solidFill>
                <a:latin typeface="Aptos"/>
              </a:rPr>
              <a:t>th</a:t>
            </a:r>
            <a:r>
              <a:rPr lang="en-US" dirty="0">
                <a:solidFill>
                  <a:srgbClr val="00B050"/>
                </a:solidFill>
                <a:latin typeface="Aptos"/>
              </a:rPr>
              <a:t> Grade – Ms. Marquis Healey, call: 901.416.1258</a:t>
            </a:r>
          </a:p>
          <a:p>
            <a:pPr marL="0" indent="0">
              <a:spcBef>
                <a:spcPts val="0"/>
              </a:spcBef>
              <a:spcAft>
                <a:spcPts val="0"/>
              </a:spcAft>
              <a:buClrTx/>
              <a:buNone/>
            </a:pPr>
            <a:r>
              <a:rPr lang="en-US" dirty="0">
                <a:solidFill>
                  <a:srgbClr val="002060"/>
                </a:solidFill>
                <a:latin typeface="Aptos"/>
              </a:rPr>
              <a:t>8</a:t>
            </a:r>
            <a:r>
              <a:rPr lang="en-US" baseline="30000" dirty="0">
                <a:solidFill>
                  <a:srgbClr val="002060"/>
                </a:solidFill>
                <a:latin typeface="Aptos"/>
              </a:rPr>
              <a:t>th</a:t>
            </a:r>
            <a:r>
              <a:rPr lang="en-US" dirty="0">
                <a:solidFill>
                  <a:srgbClr val="002060"/>
                </a:solidFill>
                <a:latin typeface="Aptos"/>
              </a:rPr>
              <a:t> Grade – Ms. Sonja Jackson Thomas, call: 901.416.1267</a:t>
            </a:r>
          </a:p>
          <a:p>
            <a:pPr>
              <a:buClrTx/>
              <a:buFont typeface="Wingdings" panose="05000000000000000000" pitchFamily="2" charset="2"/>
              <a:buChar char="§"/>
            </a:pPr>
            <a:r>
              <a:rPr lang="en-US" dirty="0">
                <a:solidFill>
                  <a:srgbClr val="141414"/>
                </a:solidFill>
                <a:latin typeface="Aptos"/>
              </a:rPr>
              <a:t>To reach our Family Engagement Specialist, Mrs. </a:t>
            </a:r>
            <a:r>
              <a:rPr lang="en-US" dirty="0" err="1">
                <a:solidFill>
                  <a:srgbClr val="141414"/>
                </a:solidFill>
                <a:latin typeface="Aptos"/>
              </a:rPr>
              <a:t>LaSonya</a:t>
            </a:r>
            <a:r>
              <a:rPr lang="en-US" dirty="0">
                <a:solidFill>
                  <a:srgbClr val="141414"/>
                </a:solidFill>
                <a:latin typeface="Aptos"/>
              </a:rPr>
              <a:t> Newsom, call: 901.416.4010</a:t>
            </a:r>
          </a:p>
          <a:p>
            <a:r>
              <a:rPr lang="en-US" dirty="0">
                <a:solidFill>
                  <a:srgbClr val="141414"/>
                </a:solidFill>
                <a:latin typeface="Aptos"/>
              </a:rPr>
              <a:t>To reach your child’s teacher, call the front office or view our staff directory at: </a:t>
            </a:r>
            <a:r>
              <a:rPr lang="en-US" dirty="0">
                <a:solidFill>
                  <a:srgbClr val="141414"/>
                </a:solidFill>
                <a:latin typeface="Aptos"/>
                <a:hlinkClick r:id="rId4">
                  <a:extLst>
                    <a:ext uri="{A12FA001-AC4F-418D-AE19-62706E023703}">
                      <ahyp:hlinkClr xmlns:ahyp="http://schemas.microsoft.com/office/drawing/2018/hyperlinkcolor" val="tx"/>
                    </a:ext>
                  </a:extLst>
                </a:hlinkClick>
              </a:rPr>
              <a:t>Meet Our Team</a:t>
            </a:r>
            <a:endParaRPr lang="en-US" dirty="0">
              <a:solidFill>
                <a:srgbClr val="00B050"/>
              </a:solidFill>
            </a:endParaRPr>
          </a:p>
          <a:p>
            <a:pPr marL="227013" lvl="1" indent="0">
              <a:buNone/>
            </a:pP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28</a:t>
            </a:fld>
            <a:endParaRPr lang="en-US" dirty="0"/>
          </a:p>
        </p:txBody>
      </p:sp>
      <p:sp>
        <p:nvSpPr>
          <p:cNvPr id="7" name="Rectangle 6"/>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8" name="Rectangle 7"/>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0" name="Picture 9" descr="a_crisp_high_resolution_vector_style_emblem_logo.png"/>
          <p:cNvPicPr>
            <a:picLocks noChangeAspect="1"/>
          </p:cNvPicPr>
          <p:nvPr/>
        </p:nvPicPr>
        <p:blipFill>
          <a:blip r:embed="rId5"/>
          <a:stretch>
            <a:fillRect/>
          </a:stretch>
        </p:blipFill>
        <p:spPr>
          <a:xfrm>
            <a:off x="11094720" y="128016"/>
            <a:ext cx="640080" cy="640080"/>
          </a:xfrm>
          <a:prstGeom prst="rect">
            <a:avLst/>
          </a:prstGeom>
        </p:spPr>
      </p:pic>
      <p:pic>
        <p:nvPicPr>
          <p:cNvPr id="11" name="Picture 10" descr="a_bold_clean_vector_mascot_style_illustration_on.png"/>
          <p:cNvPicPr>
            <a:picLocks noChangeAspect="1"/>
          </p:cNvPicPr>
          <p:nvPr/>
        </p:nvPicPr>
        <p:blipFill>
          <a:blip r:embed="rId6"/>
          <a:stretch>
            <a:fillRect/>
          </a:stretch>
        </p:blipFill>
        <p:spPr>
          <a:xfrm>
            <a:off x="11259312" y="5797296"/>
            <a:ext cx="640080" cy="640080"/>
          </a:xfrm>
          <a:prstGeom prst="rect">
            <a:avLst/>
          </a:prstGeom>
        </p:spPr>
      </p:pic>
      <p:sp>
        <p:nvSpPr>
          <p:cNvPr id="12" name="TextBox 11"/>
          <p:cNvSpPr txBox="1"/>
          <p:nvPr/>
        </p:nvSpPr>
        <p:spPr>
          <a:xfrm>
            <a:off x="256032" y="109728"/>
            <a:ext cx="2409699" cy="307777"/>
          </a:xfrm>
          <a:prstGeom prst="rect">
            <a:avLst/>
          </a:prstGeom>
          <a:noFill/>
        </p:spPr>
        <p:txBody>
          <a:bodyPr wrap="none">
            <a:spAutoFit/>
          </a:bodyPr>
          <a:lstStyle/>
          <a:p>
            <a:r>
              <a:rPr sz="1400" b="1" dirty="0">
                <a:solidFill>
                  <a:srgbClr val="BE0014"/>
                </a:solidFill>
                <a:latin typeface="Aptos Display"/>
              </a:rPr>
              <a:t>American Way Middle School</a:t>
            </a:r>
          </a:p>
        </p:txBody>
      </p:sp>
    </p:spTree>
    <p:extLst>
      <p:ext uri="{BB962C8B-B14F-4D97-AF65-F5344CB8AC3E}">
        <p14:creationId xmlns:p14="http://schemas.microsoft.com/office/powerpoint/2010/main" val="26211304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wide_decorative_graphic_on_a_transparent_backgroun.png"/>
          <p:cNvPicPr>
            <a:picLocks noChangeAspect="1"/>
          </p:cNvPicPr>
          <p:nvPr/>
        </p:nvPicPr>
        <p:blipFill>
          <a:blip r:embed="rId3"/>
          <a:stretch>
            <a:fillRect/>
          </a:stretch>
        </p:blipFill>
        <p:spPr>
          <a:xfrm>
            <a:off x="0" y="0"/>
            <a:ext cx="12192000" cy="6858000"/>
          </a:xfrm>
          <a:prstGeom prst="rect">
            <a:avLst/>
          </a:prstGeom>
        </p:spPr>
      </p:pic>
      <p:sp>
        <p:nvSpPr>
          <p:cNvPr id="8" name="Rounded Rectangle 7"/>
          <p:cNvSpPr/>
          <p:nvPr/>
        </p:nvSpPr>
        <p:spPr>
          <a:xfrm>
            <a:off x="1306483" y="1094596"/>
            <a:ext cx="9906000" cy="4846320"/>
          </a:xfrm>
          <a:prstGeom prst="roundRect">
            <a:avLst/>
          </a:prstGeom>
          <a:solidFill>
            <a:srgbClr val="FFFFFF"/>
          </a:solidFill>
          <a:ln w="15240">
            <a:solidFill>
              <a:srgbClr val="DCE4F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Rectangle 4"/>
          <p:cNvSpPr/>
          <p:nvPr/>
        </p:nvSpPr>
        <p:spPr>
          <a:xfrm>
            <a:off x="2634206" y="921383"/>
            <a:ext cx="7661520" cy="2092881"/>
          </a:xfrm>
          <a:prstGeom prst="rect">
            <a:avLst/>
          </a:prstGeom>
          <a:noFill/>
        </p:spPr>
        <p:txBody>
          <a:bodyPr wrap="none" lIns="91440" tIns="45720" rIns="91440" bIns="45720">
            <a:spAutoFit/>
          </a:bodyPr>
          <a:lstStyle/>
          <a:p>
            <a:pPr algn="ctr"/>
            <a:r>
              <a:rPr lang="en-US" sz="5500" b="1" cap="none" spc="0" dirty="0">
                <a:ln w="22225">
                  <a:solidFill>
                    <a:schemeClr val="accent2"/>
                  </a:solidFill>
                  <a:prstDash val="solid"/>
                </a:ln>
                <a:solidFill>
                  <a:srgbClr val="093068"/>
                </a:solidFill>
                <a:effectLst/>
                <a:latin typeface="Aptos Display" panose="020B0604020202020204" pitchFamily="34" charset="0"/>
                <a:cs typeface="Arial" panose="020B0604020202020204" pitchFamily="34" charset="0"/>
              </a:rPr>
              <a:t>WE JUST WANT TO SAY…</a:t>
            </a:r>
          </a:p>
          <a:p>
            <a:pPr algn="ctr"/>
            <a:r>
              <a:rPr lang="en-US" sz="7500" b="1" dirty="0">
                <a:ln w="22225">
                  <a:solidFill>
                    <a:schemeClr val="accent2"/>
                  </a:solidFill>
                  <a:prstDash val="solid"/>
                </a:ln>
                <a:solidFill>
                  <a:srgbClr val="093068"/>
                </a:solidFill>
                <a:latin typeface="Aptos Display" panose="020B0604020202020204" pitchFamily="34" charset="0"/>
                <a:cs typeface="Arial" panose="020B0604020202020204" pitchFamily="34" charset="0"/>
              </a:rPr>
              <a:t>THANK YOU!</a:t>
            </a:r>
            <a:endParaRPr lang="en-US" sz="7500" b="1" cap="none" spc="0" dirty="0">
              <a:ln w="22225">
                <a:solidFill>
                  <a:schemeClr val="accent2"/>
                </a:solidFill>
                <a:prstDash val="solid"/>
              </a:ln>
              <a:solidFill>
                <a:schemeClr val="accent2">
                  <a:lumMod val="40000"/>
                  <a:lumOff val="60000"/>
                </a:schemeClr>
              </a:solidFill>
              <a:effectLst/>
              <a:latin typeface="Arial" panose="020B0604020202020204" pitchFamily="34" charset="0"/>
              <a:cs typeface="Arial" panose="020B0604020202020204" pitchFamily="34" charset="0"/>
            </a:endParaRPr>
          </a:p>
        </p:txBody>
      </p:sp>
      <p:sp>
        <p:nvSpPr>
          <p:cNvPr id="6" name="Slide Number Placeholder 5"/>
          <p:cNvSpPr>
            <a:spLocks noGrp="1"/>
          </p:cNvSpPr>
          <p:nvPr>
            <p:ph type="sldNum" sz="quarter" idx="12"/>
          </p:nvPr>
        </p:nvSpPr>
        <p:spPr/>
        <p:txBody>
          <a:bodyPr/>
          <a:lstStyle/>
          <a:p>
            <a:fld id="{4FAB73BC-B049-4115-A692-8D63A059BFB8}" type="slidenum">
              <a:rPr lang="en-US" smtClean="0"/>
              <a:pPr/>
              <a:t>29</a:t>
            </a:fld>
            <a:endParaRPr lang="en-US" dirty="0"/>
          </a:p>
        </p:txBody>
      </p:sp>
      <p:sp>
        <p:nvSpPr>
          <p:cNvPr id="9" name="Rectangle 8"/>
          <p:cNvSpPr/>
          <p:nvPr/>
        </p:nvSpPr>
        <p:spPr>
          <a:xfrm>
            <a:off x="0" y="0"/>
            <a:ext cx="12192000" cy="109728"/>
          </a:xfrm>
          <a:prstGeom prst="rect">
            <a:avLst/>
          </a:prstGeom>
          <a:solidFill>
            <a:srgbClr val="BE001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0" y="6565392"/>
            <a:ext cx="12192000" cy="292608"/>
          </a:xfrm>
          <a:prstGeom prst="rect">
            <a:avLst/>
          </a:prstGeom>
          <a:solidFill>
            <a:srgbClr val="09306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20040" y="6620256"/>
            <a:ext cx="11551920" cy="182880"/>
          </a:xfrm>
          <a:prstGeom prst="rect">
            <a:avLst/>
          </a:prstGeom>
          <a:noFill/>
        </p:spPr>
        <p:txBody>
          <a:bodyPr wrap="none">
            <a:spAutoFit/>
          </a:bodyPr>
          <a:lstStyle/>
          <a:p>
            <a:pPr algn="ctr"/>
            <a:r>
              <a:rPr sz="900" b="1">
                <a:solidFill>
                  <a:srgbClr val="FFFFFF"/>
                </a:solidFill>
                <a:latin typeface="Aptos Display"/>
              </a:rPr>
              <a:t>American Way Middle School Eagles  •  Annual Title I &amp; Family Engagement Meeting</a:t>
            </a:r>
          </a:p>
        </p:txBody>
      </p:sp>
      <p:pic>
        <p:nvPicPr>
          <p:cNvPr id="12" name="Picture 11" descr="a_crisp_high_resolution_vector_style_emblem_logo.png"/>
          <p:cNvPicPr>
            <a:picLocks noChangeAspect="1"/>
          </p:cNvPicPr>
          <p:nvPr/>
        </p:nvPicPr>
        <p:blipFill>
          <a:blip r:embed="rId4"/>
          <a:stretch>
            <a:fillRect/>
          </a:stretch>
        </p:blipFill>
        <p:spPr>
          <a:xfrm>
            <a:off x="502920" y="502920"/>
            <a:ext cx="1417320" cy="1417320"/>
          </a:xfrm>
          <a:prstGeom prst="rect">
            <a:avLst/>
          </a:prstGeom>
        </p:spPr>
      </p:pic>
      <p:pic>
        <p:nvPicPr>
          <p:cNvPr id="13" name="Picture 12" descr="a_bold_clean_vector_mascot_style_illustration_on.png"/>
          <p:cNvPicPr>
            <a:picLocks noChangeAspect="1"/>
          </p:cNvPicPr>
          <p:nvPr/>
        </p:nvPicPr>
        <p:blipFill>
          <a:blip r:embed="rId5"/>
          <a:stretch>
            <a:fillRect/>
          </a:stretch>
        </p:blipFill>
        <p:spPr>
          <a:xfrm>
            <a:off x="10043160" y="4434840"/>
            <a:ext cx="1691640" cy="1691640"/>
          </a:xfrm>
          <a:prstGeom prst="rect">
            <a:avLst/>
          </a:prstGeom>
        </p:spPr>
      </p:pic>
      <p:pic>
        <p:nvPicPr>
          <p:cNvPr id="3" name="Picture 2">
            <a:extLst>
              <a:ext uri="{FF2B5EF4-FFF2-40B4-BE49-F238E27FC236}">
                <a16:creationId xmlns:a16="http://schemas.microsoft.com/office/drawing/2014/main" id="{826B8130-7E51-B9B7-4A28-7189B9B2FC27}"/>
              </a:ext>
            </a:extLst>
          </p:cNvPr>
          <p:cNvPicPr>
            <a:picLocks noChangeAspect="1"/>
          </p:cNvPicPr>
          <p:nvPr/>
        </p:nvPicPr>
        <p:blipFill>
          <a:blip r:embed="rId6"/>
          <a:stretch>
            <a:fillRect/>
          </a:stretch>
        </p:blipFill>
        <p:spPr>
          <a:xfrm>
            <a:off x="4493715" y="2871868"/>
            <a:ext cx="3785755" cy="3474068"/>
          </a:xfrm>
          <a:prstGeom prst="rect">
            <a:avLst/>
          </a:prstGeom>
        </p:spPr>
      </p:pic>
      <p:sp>
        <p:nvSpPr>
          <p:cNvPr id="14" name="Rectangle 13">
            <a:extLst>
              <a:ext uri="{FF2B5EF4-FFF2-40B4-BE49-F238E27FC236}">
                <a16:creationId xmlns:a16="http://schemas.microsoft.com/office/drawing/2014/main" id="{41D24C14-E100-D60D-DC77-E2C7A436A44B}"/>
              </a:ext>
            </a:extLst>
          </p:cNvPr>
          <p:cNvSpPr/>
          <p:nvPr/>
        </p:nvSpPr>
        <p:spPr>
          <a:xfrm>
            <a:off x="1582878" y="3224619"/>
            <a:ext cx="2634442" cy="1815882"/>
          </a:xfrm>
          <a:prstGeom prst="rect">
            <a:avLst/>
          </a:prstGeom>
          <a:noFill/>
        </p:spPr>
        <p:txBody>
          <a:bodyPr wrap="square" lIns="91440" tIns="45720" rIns="91440" bIns="45720">
            <a:spAutoFit/>
          </a:bodyPr>
          <a:lstStyle/>
          <a:p>
            <a:pPr algn="ctr"/>
            <a:r>
              <a:rPr lang="en-US" sz="2800" b="1" cap="none" spc="0" dirty="0">
                <a:ln w="13462">
                  <a:solidFill>
                    <a:srgbClr val="C00000"/>
                  </a:solidFill>
                  <a:prstDash val="solid"/>
                </a:ln>
                <a:solidFill>
                  <a:schemeClr val="accent1">
                    <a:lumMod val="50000"/>
                  </a:schemeClr>
                </a:solidFill>
                <a:effectLst>
                  <a:outerShdw dist="38100" dir="2700000" algn="bl" rotWithShape="0">
                    <a:srgbClr val="C00000"/>
                  </a:outerShdw>
                </a:effectLst>
              </a:rPr>
              <a:t>Please take a moment to scan the QR Code &amp; tak</a:t>
            </a:r>
            <a:r>
              <a:rPr lang="en-US" sz="2800" b="1" dirty="0">
                <a:ln w="13462">
                  <a:solidFill>
                    <a:srgbClr val="C00000"/>
                  </a:solidFill>
                  <a:prstDash val="solid"/>
                </a:ln>
                <a:solidFill>
                  <a:schemeClr val="accent1">
                    <a:lumMod val="50000"/>
                  </a:schemeClr>
                </a:solidFill>
                <a:effectLst>
                  <a:outerShdw dist="38100" dir="2700000" algn="bl" rotWithShape="0">
                    <a:srgbClr val="C00000"/>
                  </a:outerShdw>
                </a:effectLst>
              </a:rPr>
              <a:t>e our survey.</a:t>
            </a:r>
            <a:endParaRPr lang="en-US" sz="2800" b="1" cap="none" spc="0" dirty="0">
              <a:ln w="13462">
                <a:solidFill>
                  <a:srgbClr val="C00000"/>
                </a:solidFill>
                <a:prstDash val="solid"/>
              </a:ln>
              <a:solidFill>
                <a:schemeClr val="accent1">
                  <a:lumMod val="50000"/>
                </a:schemeClr>
              </a:solidFill>
              <a:effectLst>
                <a:outerShdw dist="38100" dir="2700000" algn="bl" rotWithShape="0">
                  <a:srgbClr val="C00000"/>
                </a:outerShdw>
              </a:effectLst>
            </a:endParaRPr>
          </a:p>
        </p:txBody>
      </p:sp>
    </p:spTree>
    <p:extLst>
      <p:ext uri="{BB962C8B-B14F-4D97-AF65-F5344CB8AC3E}">
        <p14:creationId xmlns:p14="http://schemas.microsoft.com/office/powerpoint/2010/main" val="3692570966"/>
      </p:ext>
    </p:extLst>
  </p:cSld>
  <p:clrMapOvr>
    <a:masterClrMapping/>
  </p:clrMapOvr>
</p:sld>
</file>

<file path=ppt/theme/theme1.xml><?xml version="1.0" encoding="utf-8"?>
<a:theme xmlns:a="http://schemas.openxmlformats.org/drawingml/2006/main" name="Retrospect">
  <a:themeElements>
    <a:clrScheme name="Custom 2">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0070C0"/>
      </a:hlink>
      <a:folHlink>
        <a:srgbClr val="0070C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8bc45f0-fb64-44cc-bf44-f9f8397c9796" xsi:nil="true"/>
    <lcf76f155ced4ddcb4097134ff3c332f xmlns="380bb2a7-dd8a-42b6-b2e4-6f17bbf1b25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6DD4C04616E81499BC0A04B6F1D12A7" ma:contentTypeVersion="19" ma:contentTypeDescription="Create a new document." ma:contentTypeScope="" ma:versionID="eaf7a17e59f3564e0fce5a526979a4bd">
  <xsd:schema xmlns:xsd="http://www.w3.org/2001/XMLSchema" xmlns:xs="http://www.w3.org/2001/XMLSchema" xmlns:p="http://schemas.microsoft.com/office/2006/metadata/properties" xmlns:ns2="380bb2a7-dd8a-42b6-b2e4-6f17bbf1b257" xmlns:ns3="88bc45f0-fb64-44cc-bf44-f9f8397c9796" targetNamespace="http://schemas.microsoft.com/office/2006/metadata/properties" ma:root="true" ma:fieldsID="b0b92e29ea299f45bb8049a5fb0bcdad" ns2:_="" ns3:_="">
    <xsd:import namespace="380bb2a7-dd8a-42b6-b2e4-6f17bbf1b257"/>
    <xsd:import namespace="88bc45f0-fb64-44cc-bf44-f9f8397c979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LengthInSecond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0bb2a7-dd8a-42b6-b2e4-6f17bbf1b2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2" nillable="true" ma:displayName="Length (seconds)" ma:internalName="MediaLengthInSeconds" ma:readOnly="true">
      <xsd:simpleType>
        <xsd:restriction base="dms:Unknow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ae4be1d-d524-4aa9-85d5-5e42c742cc32"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8bc45f0-fb64-44cc-bf44-f9f8397c9796"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c886416a-45cc-4096-817a-620d5f31d47e}" ma:internalName="TaxCatchAll" ma:showField="CatchAllData" ma:web="88bc45f0-fb64-44cc-bf44-f9f8397c979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F9E0D1-48E2-4546-B1CB-85EEBAAABA5A}">
  <ds:schemaRefs>
    <ds:schemaRef ds:uri="http://schemas.microsoft.com/office/2006/metadata/properties"/>
    <ds:schemaRef ds:uri="http://schemas.microsoft.com/office/2006/documentManagement/types"/>
    <ds:schemaRef ds:uri="http://purl.org/dc/terms/"/>
    <ds:schemaRef ds:uri="http://purl.org/dc/dcmitype/"/>
    <ds:schemaRef ds:uri="http://www.w3.org/XML/1998/namespace"/>
    <ds:schemaRef ds:uri="http://purl.org/dc/elements/1.1/"/>
    <ds:schemaRef ds:uri="380bb2a7-dd8a-42b6-b2e4-6f17bbf1b257"/>
    <ds:schemaRef ds:uri="http://schemas.microsoft.com/office/infopath/2007/PartnerControls"/>
    <ds:schemaRef ds:uri="http://schemas.openxmlformats.org/package/2006/metadata/core-properties"/>
    <ds:schemaRef ds:uri="88bc45f0-fb64-44cc-bf44-f9f8397c9796"/>
  </ds:schemaRefs>
</ds:datastoreItem>
</file>

<file path=customXml/itemProps2.xml><?xml version="1.0" encoding="utf-8"?>
<ds:datastoreItem xmlns:ds="http://schemas.openxmlformats.org/officeDocument/2006/customXml" ds:itemID="{917C3CA1-62AF-4E3B-A6C8-FA974F28C0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0bb2a7-dd8a-42b6-b2e4-6f17bbf1b257"/>
    <ds:schemaRef ds:uri="88bc45f0-fb64-44cc-bf44-f9f8397c979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5C94725-3295-4EEE-8D77-6F07404B788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12038</TotalTime>
  <Words>3559</Words>
  <Application>Microsoft Office PowerPoint</Application>
  <PresentationFormat>Widescreen</PresentationFormat>
  <Paragraphs>363</Paragraphs>
  <Slides>29</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Aptos</vt:lpstr>
      <vt:lpstr>Aptos Display</vt:lpstr>
      <vt:lpstr>Arial</vt:lpstr>
      <vt:lpstr>Calibri</vt:lpstr>
      <vt:lpstr>Courier New</vt:lpstr>
      <vt:lpstr>Georgia</vt:lpstr>
      <vt:lpstr>Wingdings</vt:lpstr>
      <vt:lpstr>Retrospect</vt:lpstr>
      <vt:lpstr>PowerPoint Presentation</vt:lpstr>
      <vt:lpstr>PowerPoint Presentation</vt:lpstr>
      <vt:lpstr>Why are we here?</vt:lpstr>
      <vt:lpstr>What will I learn?</vt:lpstr>
      <vt:lpstr>What is a Title I school?</vt:lpstr>
      <vt:lpstr>What can Title I funds be used for?</vt:lpstr>
      <vt:lpstr>How does our school use Title I funds?</vt:lpstr>
      <vt:lpstr>What is the SIP?</vt:lpstr>
      <vt:lpstr>What are our schoolwide program goals?</vt:lpstr>
      <vt:lpstr>What is our school’s designation status?</vt:lpstr>
      <vt:lpstr>What is the State Report Card?</vt:lpstr>
      <vt:lpstr>What curriculum does our school use?</vt:lpstr>
      <vt:lpstr>What curriculum does our school use?</vt:lpstr>
      <vt:lpstr>What tests will my child be taking?</vt:lpstr>
      <vt:lpstr>What is parent and family engagement?</vt:lpstr>
      <vt:lpstr>What is parent and family engagement?</vt:lpstr>
      <vt:lpstr>What is a Parent and Family                                                                 Engagement Policy?</vt:lpstr>
      <vt:lpstr>What is a Parent and Family Engagement Policy?</vt:lpstr>
      <vt:lpstr>How is Parent and Family Engagement funded?</vt:lpstr>
      <vt:lpstr>How is Parent and Family Engagement funded?</vt:lpstr>
      <vt:lpstr>What is a School-Parent Compact?</vt:lpstr>
      <vt:lpstr>What is a School-Parent Compact?</vt:lpstr>
      <vt:lpstr>What are the benefits of family engagement?</vt:lpstr>
      <vt:lpstr>How can I be involved?</vt:lpstr>
      <vt:lpstr>How can I be involved?</vt:lpstr>
      <vt:lpstr>What are my rights?</vt:lpstr>
      <vt:lpstr>What are my rights?</vt:lpstr>
      <vt:lpstr>Who can I contact for help?</vt:lpstr>
      <vt:lpstr>PowerPoint Presentation</vt:lpstr>
    </vt:vector>
  </TitlesOfParts>
  <Company>State of Tennessee Dept. of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[INSERT SCHOOL YEAR] Annual Title I &amp; Family Engagement Meeting</dc:title>
  <dc:creator>Brinn Obermiller</dc:creator>
  <cp:lastModifiedBy>ROCHELLE  SANDERS</cp:lastModifiedBy>
  <cp:revision>137</cp:revision>
  <cp:lastPrinted>2026-07-23T18:45:28Z</cp:lastPrinted>
  <dcterms:created xsi:type="dcterms:W3CDTF">2018-01-17T16:59:30Z</dcterms:created>
  <dcterms:modified xsi:type="dcterms:W3CDTF">2026-09-01T21:36:26Z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0x01010046DD4C04616E81499BC0A04B6F1D12A7</vt:lpwstr>
  </property>
  <property fmtid="{D5CDD505-2E9C-101B-9397-08002B2CF9AE}" pid="3" name="MediaServiceImageTags">
    <vt:lpwstr/>
  </property>
</Properties>
</file>