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31"/>
  </p:notesMasterIdLst>
  <p:sldIdLst>
    <p:sldId id="303" r:id="rId5"/>
    <p:sldId id="258" r:id="rId6"/>
    <p:sldId id="287" r:id="rId7"/>
    <p:sldId id="268" r:id="rId8"/>
    <p:sldId id="297" r:id="rId9"/>
    <p:sldId id="262" r:id="rId10"/>
    <p:sldId id="291" r:id="rId11"/>
    <p:sldId id="301" r:id="rId12"/>
    <p:sldId id="290" r:id="rId13"/>
    <p:sldId id="265" r:id="rId14"/>
    <p:sldId id="304" r:id="rId15"/>
    <p:sldId id="305" r:id="rId16"/>
    <p:sldId id="314" r:id="rId17"/>
    <p:sldId id="315" r:id="rId18"/>
    <p:sldId id="300" r:id="rId19"/>
    <p:sldId id="294" r:id="rId20"/>
    <p:sldId id="295" r:id="rId21"/>
    <p:sldId id="302" r:id="rId22"/>
    <p:sldId id="311" r:id="rId23"/>
    <p:sldId id="312" r:id="rId24"/>
    <p:sldId id="313" r:id="rId25"/>
    <p:sldId id="309" r:id="rId26"/>
    <p:sldId id="310" r:id="rId27"/>
    <p:sldId id="272" r:id="rId28"/>
    <p:sldId id="278" r:id="rId29"/>
    <p:sldId id="280" r:id="rId30"/>
  </p:sldIdLst>
  <p:sldSz cx="9144000" cy="5143500" type="screen16x9"/>
  <p:notesSz cx="6858000" cy="9144000"/>
  <p:embeddedFontLst>
    <p:embeddedFont>
      <p:font typeface="Bell MT" panose="02020503060305020303" pitchFamily="18" charset="0"/>
      <p:regular r:id="rId32"/>
      <p:bold r:id="rId33"/>
      <p:italic r:id="rId34"/>
    </p:embeddedFont>
    <p:embeddedFont>
      <p:font typeface="Comic Sans MS" panose="030F0702030302020204" pitchFamily="66" charset="0"/>
      <p:regular r:id="rId35"/>
      <p:bold r:id="rId36"/>
      <p:italic r:id="rId37"/>
      <p:boldItalic r:id="rId38"/>
    </p:embeddedFont>
    <p:embeddedFont>
      <p:font typeface="Lora" pitchFamily="2" charset="0"/>
      <p:regular r:id="rId39"/>
      <p:bold r:id="rId40"/>
      <p:italic r:id="rId41"/>
      <p:boldItalic r:id="rId42"/>
    </p:embeddedFont>
    <p:embeddedFont>
      <p:font typeface="Vidaloka" panose="020B0604020202020204" charset="0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oker, Deborah" initials="CD" lastIdx="1" clrIdx="0">
    <p:extLst>
      <p:ext uri="{19B8F6BF-5375-455C-9EA6-DF929625EA0E}">
        <p15:presenceInfo xmlns:p15="http://schemas.microsoft.com/office/powerpoint/2012/main" userId="S::dcoker@tusd.net::f65bc077-114f-4d09-8934-c87841d1d0a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9999FF"/>
    <a:srgbClr val="CC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" dt="2026-09-21T17:21:31.452"/>
    <p1510:client id="{1D5E3FF8-0C4E-04CD-2FFA-C3F1A5EFD8D4}" v="34" dt="2026-09-21T16:37:40.564"/>
    <p1510:client id="{38CB3F9B-4D45-3AB9-2A74-B3FB70D97938}" v="370" dt="2026-09-21T17:10:02.301"/>
    <p1510:client id="{8B6B1367-32C1-4F82-9572-E144E04CB787}" v="3" dt="2026-09-21T17:30:58.813"/>
  </p1510:revLst>
</p1510:revInfo>
</file>

<file path=ppt/tableStyles.xml><?xml version="1.0" encoding="utf-8"?>
<a:tblStyleLst xmlns:a="http://schemas.openxmlformats.org/drawingml/2006/main" def="{7DD647A2-F4B4-4FAD-84AD-93BA945862B9}">
  <a:tblStyle styleId="{7DD647A2-F4B4-4FAD-84AD-93BA945862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49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zelbaker, Deanna" userId="S::dhazelbaker@tusd.net::b5b8e317-7ec7-49d1-971d-095a7f3a7eb9" providerId="AD" clId="Web-{38CB3F9B-4D45-3AB9-2A74-B3FB70D97938}"/>
    <pc:docChg chg="addSld delSld modSld">
      <pc:chgData name="Hazelbaker, Deanna" userId="S::dhazelbaker@tusd.net::b5b8e317-7ec7-49d1-971d-095a7f3a7eb9" providerId="AD" clId="Web-{38CB3F9B-4D45-3AB9-2A74-B3FB70D97938}" dt="2026-09-21T17:10:02.301" v="316" actId="1076"/>
      <pc:docMkLst>
        <pc:docMk/>
      </pc:docMkLst>
      <pc:sldChg chg="modSp modNotes">
        <pc:chgData name="Hazelbaker, Deanna" userId="S::dhazelbaker@tusd.net::b5b8e317-7ec7-49d1-971d-095a7f3a7eb9" providerId="AD" clId="Web-{38CB3F9B-4D45-3AB9-2A74-B3FB70D97938}" dt="2026-09-21T16:59:16.633" v="280"/>
        <pc:sldMkLst>
          <pc:docMk/>
          <pc:sldMk cId="0" sldId="258"/>
        </pc:sldMkLst>
        <pc:spChg chg="mod">
          <ac:chgData name="Hazelbaker, Deanna" userId="S::dhazelbaker@tusd.net::b5b8e317-7ec7-49d1-971d-095a7f3a7eb9" providerId="AD" clId="Web-{38CB3F9B-4D45-3AB9-2A74-B3FB70D97938}" dt="2026-09-21T15:42:05.952" v="77" actId="20577"/>
          <ac:spMkLst>
            <pc:docMk/>
            <pc:sldMk cId="0" sldId="258"/>
            <ac:spMk id="2" creationId="{FA822E0A-944E-48CA-AD29-149B82DB6BA5}"/>
          </ac:spMkLst>
        </pc:spChg>
      </pc:sldChg>
      <pc:sldChg chg="modSp">
        <pc:chgData name="Hazelbaker, Deanna" userId="S::dhazelbaker@tusd.net::b5b8e317-7ec7-49d1-971d-095a7f3a7eb9" providerId="AD" clId="Web-{38CB3F9B-4D45-3AB9-2A74-B3FB70D97938}" dt="2026-09-21T15:43:39.112" v="83" actId="20577"/>
        <pc:sldMkLst>
          <pc:docMk/>
          <pc:sldMk cId="0" sldId="272"/>
        </pc:sldMkLst>
        <pc:spChg chg="mod">
          <ac:chgData name="Hazelbaker, Deanna" userId="S::dhazelbaker@tusd.net::b5b8e317-7ec7-49d1-971d-095a7f3a7eb9" providerId="AD" clId="Web-{38CB3F9B-4D45-3AB9-2A74-B3FB70D97938}" dt="2026-09-21T15:43:39.112" v="83" actId="20577"/>
          <ac:spMkLst>
            <pc:docMk/>
            <pc:sldMk cId="0" sldId="272"/>
            <ac:spMk id="213" creationId="{00000000-0000-0000-0000-000000000000}"/>
          </ac:spMkLst>
        </pc:spChg>
        <pc:spChg chg="mod">
          <ac:chgData name="Hazelbaker, Deanna" userId="S::dhazelbaker@tusd.net::b5b8e317-7ec7-49d1-971d-095a7f3a7eb9" providerId="AD" clId="Web-{38CB3F9B-4D45-3AB9-2A74-B3FB70D97938}" dt="2026-09-21T15:43:24.315" v="80" actId="20577"/>
          <ac:spMkLst>
            <pc:docMk/>
            <pc:sldMk cId="0" sldId="272"/>
            <ac:spMk id="216" creationId="{00000000-0000-0000-0000-000000000000}"/>
          </ac:spMkLst>
        </pc:spChg>
        <pc:spChg chg="mod">
          <ac:chgData name="Hazelbaker, Deanna" userId="S::dhazelbaker@tusd.net::b5b8e317-7ec7-49d1-971d-095a7f3a7eb9" providerId="AD" clId="Web-{38CB3F9B-4D45-3AB9-2A74-B3FB70D97938}" dt="2026-09-21T15:43:28.940" v="82" actId="20577"/>
          <ac:spMkLst>
            <pc:docMk/>
            <pc:sldMk cId="0" sldId="272"/>
            <ac:spMk id="222" creationId="{00000000-0000-0000-0000-000000000000}"/>
          </ac:spMkLst>
        </pc:spChg>
      </pc:sldChg>
      <pc:sldChg chg="modNotes">
        <pc:chgData name="Hazelbaker, Deanna" userId="S::dhazelbaker@tusd.net::b5b8e317-7ec7-49d1-971d-095a7f3a7eb9" providerId="AD" clId="Web-{38CB3F9B-4D45-3AB9-2A74-B3FB70D97938}" dt="2026-09-21T16:59:10.540" v="278"/>
        <pc:sldMkLst>
          <pc:docMk/>
          <pc:sldMk cId="924624764" sldId="287"/>
        </pc:sldMkLst>
      </pc:sldChg>
      <pc:sldChg chg="modNotes">
        <pc:chgData name="Hazelbaker, Deanna" userId="S::dhazelbaker@tusd.net::b5b8e317-7ec7-49d1-971d-095a7f3a7eb9" providerId="AD" clId="Web-{38CB3F9B-4D45-3AB9-2A74-B3FB70D97938}" dt="2026-09-21T16:58:48.337" v="276"/>
        <pc:sldMkLst>
          <pc:docMk/>
          <pc:sldMk cId="409100691" sldId="297"/>
        </pc:sldMkLst>
      </pc:sldChg>
      <pc:sldChg chg="modSp add del">
        <pc:chgData name="Hazelbaker, Deanna" userId="S::dhazelbaker@tusd.net::b5b8e317-7ec7-49d1-971d-095a7f3a7eb9" providerId="AD" clId="Web-{38CB3F9B-4D45-3AB9-2A74-B3FB70D97938}" dt="2026-09-21T15:40:12.601" v="20"/>
        <pc:sldMkLst>
          <pc:docMk/>
          <pc:sldMk cId="342152851" sldId="299"/>
        </pc:sldMkLst>
        <pc:spChg chg="mod">
          <ac:chgData name="Hazelbaker, Deanna" userId="S::dhazelbaker@tusd.net::b5b8e317-7ec7-49d1-971d-095a7f3a7eb9" providerId="AD" clId="Web-{38CB3F9B-4D45-3AB9-2A74-B3FB70D97938}" dt="2026-09-21T15:39:42.161" v="13" actId="1076"/>
          <ac:spMkLst>
            <pc:docMk/>
            <pc:sldMk cId="342152851" sldId="299"/>
            <ac:spMk id="2" creationId="{76A6A7BB-C384-4422-847F-EF4B78492EF4}"/>
          </ac:spMkLst>
        </pc:spChg>
      </pc:sldChg>
      <pc:sldChg chg="addSp modSp">
        <pc:chgData name="Hazelbaker, Deanna" userId="S::dhazelbaker@tusd.net::b5b8e317-7ec7-49d1-971d-095a7f3a7eb9" providerId="AD" clId="Web-{38CB3F9B-4D45-3AB9-2A74-B3FB70D97938}" dt="2026-09-21T16:18:20.879" v="162" actId="1076"/>
        <pc:sldMkLst>
          <pc:docMk/>
          <pc:sldMk cId="745387730" sldId="301"/>
        </pc:sldMkLst>
        <pc:picChg chg="add mod">
          <ac:chgData name="Hazelbaker, Deanna" userId="S::dhazelbaker@tusd.net::b5b8e317-7ec7-49d1-971d-095a7f3a7eb9" providerId="AD" clId="Web-{38CB3F9B-4D45-3AB9-2A74-B3FB70D97938}" dt="2026-09-21T16:18:20.879" v="162" actId="1076"/>
          <ac:picMkLst>
            <pc:docMk/>
            <pc:sldMk cId="745387730" sldId="301"/>
            <ac:picMk id="3" creationId="{222B274A-7AC4-511E-65DC-04F18B9DE6F7}"/>
          </ac:picMkLst>
        </pc:picChg>
      </pc:sldChg>
      <pc:sldChg chg="modSp">
        <pc:chgData name="Hazelbaker, Deanna" userId="S::dhazelbaker@tusd.net::b5b8e317-7ec7-49d1-971d-095a7f3a7eb9" providerId="AD" clId="Web-{38CB3F9B-4D45-3AB9-2A74-B3FB70D97938}" dt="2026-09-21T15:40:37.447" v="31" actId="20577"/>
        <pc:sldMkLst>
          <pc:docMk/>
          <pc:sldMk cId="3647854974" sldId="303"/>
        </pc:sldMkLst>
        <pc:spChg chg="mod">
          <ac:chgData name="Hazelbaker, Deanna" userId="S::dhazelbaker@tusd.net::b5b8e317-7ec7-49d1-971d-095a7f3a7eb9" providerId="AD" clId="Web-{38CB3F9B-4D45-3AB9-2A74-B3FB70D97938}" dt="2026-09-21T15:40:37.447" v="31" actId="20577"/>
          <ac:spMkLst>
            <pc:docMk/>
            <pc:sldMk cId="3647854974" sldId="303"/>
            <ac:spMk id="2" creationId="{3254FD02-F4E2-084B-41BE-729F895CEB66}"/>
          </ac:spMkLst>
        </pc:spChg>
      </pc:sldChg>
      <pc:sldChg chg="addSp delSp modSp new">
        <pc:chgData name="Hazelbaker, Deanna" userId="S::dhazelbaker@tusd.net::b5b8e317-7ec7-49d1-971d-095a7f3a7eb9" providerId="AD" clId="Web-{38CB3F9B-4D45-3AB9-2A74-B3FB70D97938}" dt="2026-09-21T17:10:02.301" v="316" actId="1076"/>
        <pc:sldMkLst>
          <pc:docMk/>
          <pc:sldMk cId="2048879854" sldId="304"/>
        </pc:sldMkLst>
        <pc:spChg chg="del">
          <ac:chgData name="Hazelbaker, Deanna" userId="S::dhazelbaker@tusd.net::b5b8e317-7ec7-49d1-971d-095a7f3a7eb9" providerId="AD" clId="Web-{38CB3F9B-4D45-3AB9-2A74-B3FB70D97938}" dt="2026-09-21T16:59:38.914" v="281"/>
          <ac:spMkLst>
            <pc:docMk/>
            <pc:sldMk cId="2048879854" sldId="304"/>
            <ac:spMk id="7" creationId="{1A4ACABB-5EB4-168A-F493-4A981F115161}"/>
          </ac:spMkLst>
        </pc:spChg>
        <pc:picChg chg="add del mod">
          <ac:chgData name="Hazelbaker, Deanna" userId="S::dhazelbaker@tusd.net::b5b8e317-7ec7-49d1-971d-095a7f3a7eb9" providerId="AD" clId="Web-{38CB3F9B-4D45-3AB9-2A74-B3FB70D97938}" dt="2026-09-21T16:01:49.201" v="120"/>
          <ac:picMkLst>
            <pc:docMk/>
            <pc:sldMk cId="2048879854" sldId="304"/>
            <ac:picMk id="3" creationId="{59ED79B2-853C-545A-7A88-6591B91C1B7C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6:01:49.201" v="119"/>
          <ac:picMkLst>
            <pc:docMk/>
            <pc:sldMk cId="2048879854" sldId="304"/>
            <ac:picMk id="4" creationId="{1F8E7CAD-07A2-71A1-8831-B863EDD37064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6:01:49.201" v="118"/>
          <ac:picMkLst>
            <pc:docMk/>
            <pc:sldMk cId="2048879854" sldId="304"/>
            <ac:picMk id="5" creationId="{ED248BC1-D662-3FD2-26D8-B7039450177C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6:01:49.201" v="117"/>
          <ac:picMkLst>
            <pc:docMk/>
            <pc:sldMk cId="2048879854" sldId="304"/>
            <ac:picMk id="6" creationId="{3D8FA140-58B7-0075-D7E1-2EE453C43359}"/>
          </ac:picMkLst>
        </pc:picChg>
        <pc:picChg chg="del">
          <ac:chgData name="Hazelbaker, Deanna" userId="S::dhazelbaker@tusd.net::b5b8e317-7ec7-49d1-971d-095a7f3a7eb9" providerId="AD" clId="Web-{38CB3F9B-4D45-3AB9-2A74-B3FB70D97938}" dt="2026-09-21T17:09:44.754" v="313"/>
          <ac:picMkLst>
            <pc:docMk/>
            <pc:sldMk cId="2048879854" sldId="304"/>
            <ac:picMk id="6" creationId="{EDD83DD1-C9DA-52E3-E0E1-7BEEEB649485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6:01:49.201" v="116"/>
          <ac:picMkLst>
            <pc:docMk/>
            <pc:sldMk cId="2048879854" sldId="304"/>
            <ac:picMk id="7" creationId="{62414878-5263-AB1D-4F7F-9F9099DDADE5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6:01:49.201" v="115"/>
          <ac:picMkLst>
            <pc:docMk/>
            <pc:sldMk cId="2048879854" sldId="304"/>
            <ac:picMk id="8" creationId="{E467B0F5-2FDA-04AE-A4D9-EA10E560ACF1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6:01:49.201" v="114"/>
          <ac:picMkLst>
            <pc:docMk/>
            <pc:sldMk cId="2048879854" sldId="304"/>
            <ac:picMk id="9" creationId="{9DC9D01E-9659-6333-5A9D-A28564302529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6:01:49.201" v="113"/>
          <ac:picMkLst>
            <pc:docMk/>
            <pc:sldMk cId="2048879854" sldId="304"/>
            <ac:picMk id="10" creationId="{12B3291D-330A-E4BF-C6DC-EFCB811531BB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5:59:06.803" v="112"/>
          <ac:picMkLst>
            <pc:docMk/>
            <pc:sldMk cId="2048879854" sldId="304"/>
            <ac:picMk id="11" creationId="{7C4E56EE-BD3C-6D95-3765-CDC9F451CC6A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7:09:50.129" v="314" actId="1076"/>
          <ac:picMkLst>
            <pc:docMk/>
            <pc:sldMk cId="2048879854" sldId="304"/>
            <ac:picMk id="12" creationId="{F017C1F7-2757-15BD-7866-3969CD32756C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7:09:54.036" v="315" actId="1076"/>
          <ac:picMkLst>
            <pc:docMk/>
            <pc:sldMk cId="2048879854" sldId="304"/>
            <ac:picMk id="13" creationId="{D7BE6D5E-C235-F34D-4D43-345A3F4A6041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7:10:02.301" v="316" actId="1076"/>
          <ac:picMkLst>
            <pc:docMk/>
            <pc:sldMk cId="2048879854" sldId="304"/>
            <ac:picMk id="14" creationId="{25C02CBC-D32B-0218-A588-E72D8749A804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6:03:55.767" v="135" actId="1076"/>
          <ac:picMkLst>
            <pc:docMk/>
            <pc:sldMk cId="2048879854" sldId="304"/>
            <ac:picMk id="15" creationId="{6176CFFF-3AF7-B4C0-707B-472C6068E94D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6:04:57.940" v="138" actId="1076"/>
          <ac:picMkLst>
            <pc:docMk/>
            <pc:sldMk cId="2048879854" sldId="304"/>
            <ac:picMk id="16" creationId="{0D714D01-FDE3-6BCB-7C6D-43BB7367CFE5}"/>
          </ac:picMkLst>
        </pc:picChg>
      </pc:sldChg>
      <pc:sldChg chg="addSp delSp modSp new">
        <pc:chgData name="Hazelbaker, Deanna" userId="S::dhazelbaker@tusd.net::b5b8e317-7ec7-49d1-971d-095a7f3a7eb9" providerId="AD" clId="Web-{38CB3F9B-4D45-3AB9-2A74-B3FB70D97938}" dt="2026-09-21T17:05:27.819" v="300" actId="1076"/>
        <pc:sldMkLst>
          <pc:docMk/>
          <pc:sldMk cId="2237574281" sldId="305"/>
        </pc:sldMkLst>
        <pc:picChg chg="add del mod">
          <ac:chgData name="Hazelbaker, Deanna" userId="S::dhazelbaker@tusd.net::b5b8e317-7ec7-49d1-971d-095a7f3a7eb9" providerId="AD" clId="Web-{38CB3F9B-4D45-3AB9-2A74-B3FB70D97938}" dt="2026-09-21T17:01:18.086" v="283"/>
          <ac:picMkLst>
            <pc:docMk/>
            <pc:sldMk cId="2237574281" sldId="305"/>
            <ac:picMk id="3" creationId="{BCD8027D-3456-164A-7130-BE566670AFF0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7:00:28.383" v="282"/>
          <ac:picMkLst>
            <pc:docMk/>
            <pc:sldMk cId="2237574281" sldId="305"/>
            <ac:picMk id="4" creationId="{8B4A625C-D3FF-2F27-E12D-733EFB6A3E40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7:01:34.648" v="285"/>
          <ac:picMkLst>
            <pc:docMk/>
            <pc:sldMk cId="2237574281" sldId="305"/>
            <ac:picMk id="5" creationId="{B1E41B1E-7A04-5267-3453-5153D321A403}"/>
          </ac:picMkLst>
        </pc:picChg>
        <pc:picChg chg="add del mod">
          <ac:chgData name="Hazelbaker, Deanna" userId="S::dhazelbaker@tusd.net::b5b8e317-7ec7-49d1-971d-095a7f3a7eb9" providerId="AD" clId="Web-{38CB3F9B-4D45-3AB9-2A74-B3FB70D97938}" dt="2026-09-21T17:01:20.398" v="284"/>
          <ac:picMkLst>
            <pc:docMk/>
            <pc:sldMk cId="2237574281" sldId="305"/>
            <ac:picMk id="6" creationId="{17B11C07-3F47-8984-BB1B-93C4FC7FEFF4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7:03:09.788" v="289" actId="1076"/>
          <ac:picMkLst>
            <pc:docMk/>
            <pc:sldMk cId="2237574281" sldId="305"/>
            <ac:picMk id="7" creationId="{D5E65F55-F49A-116A-1301-CBF19D25F28D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7:04:09.132" v="294" actId="14100"/>
          <ac:picMkLst>
            <pc:docMk/>
            <pc:sldMk cId="2237574281" sldId="305"/>
            <ac:picMk id="8" creationId="{6D4796E2-30D4-17E7-5CF0-D798BD51FB8B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7:05:27.819" v="300" actId="1076"/>
          <ac:picMkLst>
            <pc:docMk/>
            <pc:sldMk cId="2237574281" sldId="305"/>
            <ac:picMk id="9" creationId="{C8874689-17E2-59ED-6BBF-4212B27555BA}"/>
          </ac:picMkLst>
        </pc:picChg>
      </pc:sldChg>
      <pc:sldChg chg="add del">
        <pc:chgData name="Hazelbaker, Deanna" userId="S::dhazelbaker@tusd.net::b5b8e317-7ec7-49d1-971d-095a7f3a7eb9" providerId="AD" clId="Web-{38CB3F9B-4D45-3AB9-2A74-B3FB70D97938}" dt="2026-09-21T16:25:32.796" v="170"/>
        <pc:sldMkLst>
          <pc:docMk/>
          <pc:sldMk cId="133617489" sldId="306"/>
        </pc:sldMkLst>
      </pc:sldChg>
      <pc:sldChg chg="add del">
        <pc:chgData name="Hazelbaker, Deanna" userId="S::dhazelbaker@tusd.net::b5b8e317-7ec7-49d1-971d-095a7f3a7eb9" providerId="AD" clId="Web-{38CB3F9B-4D45-3AB9-2A74-B3FB70D97938}" dt="2026-09-21T16:25:34.405" v="171"/>
        <pc:sldMkLst>
          <pc:docMk/>
          <pc:sldMk cId="614645782" sldId="307"/>
        </pc:sldMkLst>
      </pc:sldChg>
      <pc:sldChg chg="add del">
        <pc:chgData name="Hazelbaker, Deanna" userId="S::dhazelbaker@tusd.net::b5b8e317-7ec7-49d1-971d-095a7f3a7eb9" providerId="AD" clId="Web-{38CB3F9B-4D45-3AB9-2A74-B3FB70D97938}" dt="2026-09-21T16:25:36.124" v="172"/>
        <pc:sldMkLst>
          <pc:docMk/>
          <pc:sldMk cId="2256738841" sldId="308"/>
        </pc:sldMkLst>
      </pc:sldChg>
      <pc:sldChg chg="add">
        <pc:chgData name="Hazelbaker, Deanna" userId="S::dhazelbaker@tusd.net::b5b8e317-7ec7-49d1-971d-095a7f3a7eb9" providerId="AD" clId="Web-{38CB3F9B-4D45-3AB9-2A74-B3FB70D97938}" dt="2026-09-21T16:24:38.732" v="166"/>
        <pc:sldMkLst>
          <pc:docMk/>
          <pc:sldMk cId="1829439003" sldId="309"/>
        </pc:sldMkLst>
      </pc:sldChg>
      <pc:sldChg chg="modSp add">
        <pc:chgData name="Hazelbaker, Deanna" userId="S::dhazelbaker@tusd.net::b5b8e317-7ec7-49d1-971d-095a7f3a7eb9" providerId="AD" clId="Web-{38CB3F9B-4D45-3AB9-2A74-B3FB70D97938}" dt="2026-09-21T16:34:53.682" v="242" actId="20577"/>
        <pc:sldMkLst>
          <pc:docMk/>
          <pc:sldMk cId="3800767599" sldId="310"/>
        </pc:sldMkLst>
        <pc:spChg chg="mod">
          <ac:chgData name="Hazelbaker, Deanna" userId="S::dhazelbaker@tusd.net::b5b8e317-7ec7-49d1-971d-095a7f3a7eb9" providerId="AD" clId="Web-{38CB3F9B-4D45-3AB9-2A74-B3FB70D97938}" dt="2026-09-21T16:34:53.682" v="242" actId="20577"/>
          <ac:spMkLst>
            <pc:docMk/>
            <pc:sldMk cId="3800767599" sldId="310"/>
            <ac:spMk id="4" creationId="{9A60E94D-AF51-BD7A-9A51-C2A4540FB43C}"/>
          </ac:spMkLst>
        </pc:spChg>
      </pc:sldChg>
      <pc:sldChg chg="modSp add">
        <pc:chgData name="Hazelbaker, Deanna" userId="S::dhazelbaker@tusd.net::b5b8e317-7ec7-49d1-971d-095a7f3a7eb9" providerId="AD" clId="Web-{38CB3F9B-4D45-3AB9-2A74-B3FB70D97938}" dt="2026-09-21T16:26:53.219" v="174" actId="20577"/>
        <pc:sldMkLst>
          <pc:docMk/>
          <pc:sldMk cId="133617489" sldId="311"/>
        </pc:sldMkLst>
        <pc:spChg chg="mod">
          <ac:chgData name="Hazelbaker, Deanna" userId="S::dhazelbaker@tusd.net::b5b8e317-7ec7-49d1-971d-095a7f3a7eb9" providerId="AD" clId="Web-{38CB3F9B-4D45-3AB9-2A74-B3FB70D97938}" dt="2026-09-21T16:26:53.219" v="174" actId="20577"/>
          <ac:spMkLst>
            <pc:docMk/>
            <pc:sldMk cId="133617489" sldId="311"/>
            <ac:spMk id="2" creationId="{4C229818-8B74-5983-B760-712FDF637C1C}"/>
          </ac:spMkLst>
        </pc:spChg>
      </pc:sldChg>
      <pc:sldChg chg="add del">
        <pc:chgData name="Hazelbaker, Deanna" userId="S::dhazelbaker@tusd.net::b5b8e317-7ec7-49d1-971d-095a7f3a7eb9" providerId="AD" clId="Web-{38CB3F9B-4D45-3AB9-2A74-B3FB70D97938}" dt="2026-09-21T16:25:30.655" v="169"/>
        <pc:sldMkLst>
          <pc:docMk/>
          <pc:sldMk cId="209598775" sldId="311"/>
        </pc:sldMkLst>
      </pc:sldChg>
      <pc:sldChg chg="modSp add">
        <pc:chgData name="Hazelbaker, Deanna" userId="S::dhazelbaker@tusd.net::b5b8e317-7ec7-49d1-971d-095a7f3a7eb9" providerId="AD" clId="Web-{38CB3F9B-4D45-3AB9-2A74-B3FB70D97938}" dt="2026-09-21T16:28:37.829" v="182" actId="20577"/>
        <pc:sldMkLst>
          <pc:docMk/>
          <pc:sldMk cId="614645782" sldId="312"/>
        </pc:sldMkLst>
        <pc:spChg chg="mod">
          <ac:chgData name="Hazelbaker, Deanna" userId="S::dhazelbaker@tusd.net::b5b8e317-7ec7-49d1-971d-095a7f3a7eb9" providerId="AD" clId="Web-{38CB3F9B-4D45-3AB9-2A74-B3FB70D97938}" dt="2026-09-21T16:27:42.125" v="178" actId="20577"/>
          <ac:spMkLst>
            <pc:docMk/>
            <pc:sldMk cId="614645782" sldId="312"/>
            <ac:spMk id="2" creationId="{85ABD47E-A596-4A28-4AC5-2950514FDA7C}"/>
          </ac:spMkLst>
        </pc:spChg>
        <pc:spChg chg="mod">
          <ac:chgData name="Hazelbaker, Deanna" userId="S::dhazelbaker@tusd.net::b5b8e317-7ec7-49d1-971d-095a7f3a7eb9" providerId="AD" clId="Web-{38CB3F9B-4D45-3AB9-2A74-B3FB70D97938}" dt="2026-09-21T16:28:37.829" v="182" actId="20577"/>
          <ac:spMkLst>
            <pc:docMk/>
            <pc:sldMk cId="614645782" sldId="312"/>
            <ac:spMk id="3" creationId="{A23A5C9A-5DCF-5F1D-17D3-ECC49DA2E6EE}"/>
          </ac:spMkLst>
        </pc:spChg>
      </pc:sldChg>
      <pc:sldChg chg="addSp delSp modSp add">
        <pc:chgData name="Hazelbaker, Deanna" userId="S::dhazelbaker@tusd.net::b5b8e317-7ec7-49d1-971d-095a7f3a7eb9" providerId="AD" clId="Web-{38CB3F9B-4D45-3AB9-2A74-B3FB70D97938}" dt="2026-09-21T16:34:31.322" v="241" actId="20577"/>
        <pc:sldMkLst>
          <pc:docMk/>
          <pc:sldMk cId="2256738841" sldId="313"/>
        </pc:sldMkLst>
        <pc:spChg chg="mod">
          <ac:chgData name="Hazelbaker, Deanna" userId="S::dhazelbaker@tusd.net::b5b8e317-7ec7-49d1-971d-095a7f3a7eb9" providerId="AD" clId="Web-{38CB3F9B-4D45-3AB9-2A74-B3FB70D97938}" dt="2026-09-21T16:33:50.664" v="218" actId="20577"/>
          <ac:spMkLst>
            <pc:docMk/>
            <pc:sldMk cId="2256738841" sldId="313"/>
            <ac:spMk id="2" creationId="{9AD94B84-6B6D-C928-D32B-D788D5F5C06E}"/>
          </ac:spMkLst>
        </pc:spChg>
        <pc:spChg chg="del mod">
          <ac:chgData name="Hazelbaker, Deanna" userId="S::dhazelbaker@tusd.net::b5b8e317-7ec7-49d1-971d-095a7f3a7eb9" providerId="AD" clId="Web-{38CB3F9B-4D45-3AB9-2A74-B3FB70D97938}" dt="2026-09-21T16:29:03.283" v="185"/>
          <ac:spMkLst>
            <pc:docMk/>
            <pc:sldMk cId="2256738841" sldId="313"/>
            <ac:spMk id="3" creationId="{3FFAF0B2-396C-4B30-6FB5-9B5C20209204}"/>
          </ac:spMkLst>
        </pc:spChg>
        <pc:spChg chg="mod">
          <ac:chgData name="Hazelbaker, Deanna" userId="S::dhazelbaker@tusd.net::b5b8e317-7ec7-49d1-971d-095a7f3a7eb9" providerId="AD" clId="Web-{38CB3F9B-4D45-3AB9-2A74-B3FB70D97938}" dt="2026-09-21T16:34:31.322" v="241" actId="20577"/>
          <ac:spMkLst>
            <pc:docMk/>
            <pc:sldMk cId="2256738841" sldId="313"/>
            <ac:spMk id="4" creationId="{09E7B543-530B-F3D2-BB15-3EFAADE347F3}"/>
          </ac:spMkLst>
        </pc:spChg>
        <pc:spChg chg="add del mod">
          <ac:chgData name="Hazelbaker, Deanna" userId="S::dhazelbaker@tusd.net::b5b8e317-7ec7-49d1-971d-095a7f3a7eb9" providerId="AD" clId="Web-{38CB3F9B-4D45-3AB9-2A74-B3FB70D97938}" dt="2026-09-21T16:30:09.399" v="195"/>
          <ac:spMkLst>
            <pc:docMk/>
            <pc:sldMk cId="2256738841" sldId="313"/>
            <ac:spMk id="5" creationId="{3FFAF0B2-396C-4B30-6FB5-9B5C20209204}"/>
          </ac:spMkLst>
        </pc:spChg>
      </pc:sldChg>
      <pc:sldChg chg="addSp modSp new">
        <pc:chgData name="Hazelbaker, Deanna" userId="S::dhazelbaker@tusd.net::b5b8e317-7ec7-49d1-971d-095a7f3a7eb9" providerId="AD" clId="Web-{38CB3F9B-4D45-3AB9-2A74-B3FB70D97938}" dt="2026-09-21T17:07:03.490" v="307" actId="1076"/>
        <pc:sldMkLst>
          <pc:docMk/>
          <pc:sldMk cId="3966549433" sldId="314"/>
        </pc:sldMkLst>
        <pc:picChg chg="add mod">
          <ac:chgData name="Hazelbaker, Deanna" userId="S::dhazelbaker@tusd.net::b5b8e317-7ec7-49d1-971d-095a7f3a7eb9" providerId="AD" clId="Web-{38CB3F9B-4D45-3AB9-2A74-B3FB70D97938}" dt="2026-09-21T17:06:23.287" v="304" actId="1076"/>
          <ac:picMkLst>
            <pc:docMk/>
            <pc:sldMk cId="3966549433" sldId="314"/>
            <ac:picMk id="3" creationId="{957BFB1A-5ECC-A362-4277-407577BD6891}"/>
          </ac:picMkLst>
        </pc:picChg>
        <pc:picChg chg="add mod">
          <ac:chgData name="Hazelbaker, Deanna" userId="S::dhazelbaker@tusd.net::b5b8e317-7ec7-49d1-971d-095a7f3a7eb9" providerId="AD" clId="Web-{38CB3F9B-4D45-3AB9-2A74-B3FB70D97938}" dt="2026-09-21T17:07:03.490" v="307" actId="1076"/>
          <ac:picMkLst>
            <pc:docMk/>
            <pc:sldMk cId="3966549433" sldId="314"/>
            <ac:picMk id="4" creationId="{D80CAC4C-2B3B-A5A0-EE39-C4E21ABF6BA3}"/>
          </ac:picMkLst>
        </pc:picChg>
      </pc:sldChg>
      <pc:sldChg chg="addSp modSp new">
        <pc:chgData name="Hazelbaker, Deanna" userId="S::dhazelbaker@tusd.net::b5b8e317-7ec7-49d1-971d-095a7f3a7eb9" providerId="AD" clId="Web-{38CB3F9B-4D45-3AB9-2A74-B3FB70D97938}" dt="2026-09-21T17:08:46.052" v="312" actId="1076"/>
        <pc:sldMkLst>
          <pc:docMk/>
          <pc:sldMk cId="1835152477" sldId="315"/>
        </pc:sldMkLst>
        <pc:picChg chg="add mod">
          <ac:chgData name="Hazelbaker, Deanna" userId="S::dhazelbaker@tusd.net::b5b8e317-7ec7-49d1-971d-095a7f3a7eb9" providerId="AD" clId="Web-{38CB3F9B-4D45-3AB9-2A74-B3FB70D97938}" dt="2026-09-21T17:08:46.052" v="312" actId="1076"/>
          <ac:picMkLst>
            <pc:docMk/>
            <pc:sldMk cId="1835152477" sldId="315"/>
            <ac:picMk id="3" creationId="{8F653AF4-7E42-E6C3-0ECE-658B946CBA1A}"/>
          </ac:picMkLst>
        </pc:picChg>
      </pc:sldChg>
    </pc:docChg>
  </pc:docChgLst>
  <pc:docChgLst>
    <pc:chgData name="Haro, Andrea" userId="7accd76e-0417-4b13-b8d1-b3766f164aac" providerId="ADAL" clId="{AFD6C758-5C75-47E7-A8A0-714B472826C1}"/>
    <pc:docChg chg="modSld">
      <pc:chgData name="Haro, Andrea" userId="7accd76e-0417-4b13-b8d1-b3766f164aac" providerId="ADAL" clId="{AFD6C758-5C75-47E7-A8A0-714B472826C1}" dt="2026-09-21T17:30:58.813" v="2" actId="14838"/>
      <pc:docMkLst>
        <pc:docMk/>
      </pc:docMkLst>
      <pc:sldChg chg="modSp mod">
        <pc:chgData name="Haro, Andrea" userId="7accd76e-0417-4b13-b8d1-b3766f164aac" providerId="ADAL" clId="{AFD6C758-5C75-47E7-A8A0-714B472826C1}" dt="2026-09-21T17:30:58.813" v="2" actId="14838"/>
        <pc:sldMkLst>
          <pc:docMk/>
          <pc:sldMk cId="924624764" sldId="287"/>
        </pc:sldMkLst>
        <pc:spChg chg="mod">
          <ac:chgData name="Haro, Andrea" userId="7accd76e-0417-4b13-b8d1-b3766f164aac" providerId="ADAL" clId="{AFD6C758-5C75-47E7-A8A0-714B472826C1}" dt="2026-09-21T17:28:47.336" v="0" actId="14838"/>
          <ac:spMkLst>
            <pc:docMk/>
            <pc:sldMk cId="924624764" sldId="287"/>
            <ac:spMk id="8" creationId="{00000000-0000-0000-0000-000000000000}"/>
          </ac:spMkLst>
        </pc:spChg>
        <pc:spChg chg="mod">
          <ac:chgData name="Haro, Andrea" userId="7accd76e-0417-4b13-b8d1-b3766f164aac" providerId="ADAL" clId="{AFD6C758-5C75-47E7-A8A0-714B472826C1}" dt="2026-09-21T17:30:58.813" v="2" actId="14838"/>
          <ac:spMkLst>
            <pc:docMk/>
            <pc:sldMk cId="924624764" sldId="287"/>
            <ac:spMk id="15" creationId="{00000000-0000-0000-0000-000000000000}"/>
          </ac:spMkLst>
        </pc:spChg>
        <pc:spChg chg="mod">
          <ac:chgData name="Haro, Andrea" userId="7accd76e-0417-4b13-b8d1-b3766f164aac" providerId="ADAL" clId="{AFD6C758-5C75-47E7-A8A0-714B472826C1}" dt="2026-09-21T17:30:58.813" v="2" actId="14838"/>
          <ac:spMkLst>
            <pc:docMk/>
            <pc:sldMk cId="924624764" sldId="287"/>
            <ac:spMk id="17" creationId="{B8D3EC4B-F412-4B1F-A391-9A5FC2A0B3EF}"/>
          </ac:spMkLst>
        </pc:spChg>
        <pc:spChg chg="mod">
          <ac:chgData name="Haro, Andrea" userId="7accd76e-0417-4b13-b8d1-b3766f164aac" providerId="ADAL" clId="{AFD6C758-5C75-47E7-A8A0-714B472826C1}" dt="2026-09-21T17:30:58.813" v="2" actId="14838"/>
          <ac:spMkLst>
            <pc:docMk/>
            <pc:sldMk cId="924624764" sldId="287"/>
            <ac:spMk id="18" creationId="{FF98300E-E8E5-485F-82B8-594E7B85A8F5}"/>
          </ac:spMkLst>
        </pc:spChg>
      </pc:sldChg>
    </pc:docChg>
  </pc:docChgLst>
  <pc:docChgLst>
    <pc:chgData name="Haro, Andrea" userId="S::aharo@tusd.net::7accd76e-0417-4b13-b8d1-b3766f164aac" providerId="AD" clId="Web-{1D5E3FF8-0C4E-04CD-2FFA-C3F1A5EFD8D4}"/>
    <pc:docChg chg="modSld">
      <pc:chgData name="Haro, Andrea" userId="S::aharo@tusd.net::7accd76e-0417-4b13-b8d1-b3766f164aac" providerId="AD" clId="Web-{1D5E3FF8-0C4E-04CD-2FFA-C3F1A5EFD8D4}" dt="2026-09-21T16:37:40.564" v="31" actId="14100"/>
      <pc:docMkLst>
        <pc:docMk/>
      </pc:docMkLst>
      <pc:sldChg chg="addSp delSp modSp">
        <pc:chgData name="Haro, Andrea" userId="S::aharo@tusd.net::7accd76e-0417-4b13-b8d1-b3766f164aac" providerId="AD" clId="Web-{1D5E3FF8-0C4E-04CD-2FFA-C3F1A5EFD8D4}" dt="2026-09-21T16:37:40.564" v="31" actId="14100"/>
        <pc:sldMkLst>
          <pc:docMk/>
          <pc:sldMk cId="2048879854" sldId="304"/>
        </pc:sldMkLst>
        <pc:spChg chg="add del mod">
          <ac:chgData name="Haro, Andrea" userId="S::aharo@tusd.net::7accd76e-0417-4b13-b8d1-b3766f164aac" providerId="AD" clId="Web-{1D5E3FF8-0C4E-04CD-2FFA-C3F1A5EFD8D4}" dt="2026-09-21T16:34:18.764" v="23"/>
          <ac:spMkLst>
            <pc:docMk/>
            <pc:sldMk cId="2048879854" sldId="304"/>
            <ac:spMk id="4" creationId="{E2BA6F00-314E-64B5-38A8-BBC7D6DB5839}"/>
          </ac:spMkLst>
        </pc:spChg>
        <pc:spChg chg="add mod">
          <ac:chgData name="Haro, Andrea" userId="S::aharo@tusd.net::7accd76e-0417-4b13-b8d1-b3766f164aac" providerId="AD" clId="Web-{1D5E3FF8-0C4E-04CD-2FFA-C3F1A5EFD8D4}" dt="2026-09-21T16:33:32.295" v="18"/>
          <ac:spMkLst>
            <pc:docMk/>
            <pc:sldMk cId="2048879854" sldId="304"/>
            <ac:spMk id="7" creationId="{1A4ACABB-5EB4-168A-F493-4A981F115161}"/>
          </ac:spMkLst>
        </pc:spChg>
        <pc:picChg chg="add del mod">
          <ac:chgData name="Haro, Andrea" userId="S::aharo@tusd.net::7accd76e-0417-4b13-b8d1-b3766f164aac" providerId="AD" clId="Web-{1D5E3FF8-0C4E-04CD-2FFA-C3F1A5EFD8D4}" dt="2026-09-21T16:34:11.421" v="21"/>
          <ac:picMkLst>
            <pc:docMk/>
            <pc:sldMk cId="2048879854" sldId="304"/>
            <ac:picMk id="3" creationId="{C4C7D227-14A6-9C89-E990-E31A4F5C478D}"/>
          </ac:picMkLst>
        </pc:picChg>
        <pc:picChg chg="add mod">
          <ac:chgData name="Haro, Andrea" userId="S::aharo@tusd.net::7accd76e-0417-4b13-b8d1-b3766f164aac" providerId="AD" clId="Web-{1D5E3FF8-0C4E-04CD-2FFA-C3F1A5EFD8D4}" dt="2026-09-21T16:37:40.564" v="31" actId="14100"/>
          <ac:picMkLst>
            <pc:docMk/>
            <pc:sldMk cId="2048879854" sldId="304"/>
            <ac:picMk id="6" creationId="{EDD83DD1-C9DA-52E3-E0E1-7BEEEB649485}"/>
          </ac:picMkLst>
        </pc:picChg>
        <pc:picChg chg="mod">
          <ac:chgData name="Haro, Andrea" userId="S::aharo@tusd.net::7accd76e-0417-4b13-b8d1-b3766f164aac" providerId="AD" clId="Web-{1D5E3FF8-0C4E-04CD-2FFA-C3F1A5EFD8D4}" dt="2026-09-21T16:25:41.665" v="6" actId="1076"/>
          <ac:picMkLst>
            <pc:docMk/>
            <pc:sldMk cId="2048879854" sldId="304"/>
            <ac:picMk id="12" creationId="{F017C1F7-2757-15BD-7866-3969CD32756C}"/>
          </ac:picMkLst>
        </pc:picChg>
        <pc:picChg chg="mod">
          <ac:chgData name="Haro, Andrea" userId="S::aharo@tusd.net::7accd76e-0417-4b13-b8d1-b3766f164aac" providerId="AD" clId="Web-{1D5E3FF8-0C4E-04CD-2FFA-C3F1A5EFD8D4}" dt="2026-09-21T16:25:45.196" v="7" actId="1076"/>
          <ac:picMkLst>
            <pc:docMk/>
            <pc:sldMk cId="2048879854" sldId="304"/>
            <ac:picMk id="13" creationId="{D7BE6D5E-C235-F34D-4D43-345A3F4A6041}"/>
          </ac:picMkLst>
        </pc:picChg>
        <pc:picChg chg="mod">
          <ac:chgData name="Haro, Andrea" userId="S::aharo@tusd.net::7accd76e-0417-4b13-b8d1-b3766f164aac" providerId="AD" clId="Web-{1D5E3FF8-0C4E-04CD-2FFA-C3F1A5EFD8D4}" dt="2026-09-21T16:25:48.962" v="8" actId="1076"/>
          <ac:picMkLst>
            <pc:docMk/>
            <pc:sldMk cId="2048879854" sldId="304"/>
            <ac:picMk id="14" creationId="{25C02CBC-D32B-0218-A588-E72D8749A804}"/>
          </ac:picMkLst>
        </pc:picChg>
        <pc:picChg chg="del">
          <ac:chgData name="Haro, Andrea" userId="S::aharo@tusd.net::7accd76e-0417-4b13-b8d1-b3766f164aac" providerId="AD" clId="Web-{1D5E3FF8-0C4E-04CD-2FFA-C3F1A5EFD8D4}" dt="2026-09-21T16:23:57.164" v="0"/>
          <ac:picMkLst>
            <pc:docMk/>
            <pc:sldMk cId="2048879854" sldId="304"/>
            <ac:picMk id="15" creationId="{6176CFFF-3AF7-B4C0-707B-472C6068E94D}"/>
          </ac:picMkLst>
        </pc:picChg>
        <pc:picChg chg="del">
          <ac:chgData name="Haro, Andrea" userId="S::aharo@tusd.net::7accd76e-0417-4b13-b8d1-b3766f164aac" providerId="AD" clId="Web-{1D5E3FF8-0C4E-04CD-2FFA-C3F1A5EFD8D4}" dt="2026-09-21T16:24:00.804" v="1"/>
          <ac:picMkLst>
            <pc:docMk/>
            <pc:sldMk cId="2048879854" sldId="304"/>
            <ac:picMk id="16" creationId="{0D714D01-FDE3-6BCB-7C6D-43BB7367CFE5}"/>
          </ac:picMkLst>
        </pc:picChg>
      </pc:sldChg>
    </pc:docChg>
  </pc:docChgLst>
  <pc:docChgLst>
    <pc:chgData name="Haro, Andrea" userId="S::aharo@tusd.net::7accd76e-0417-4b13-b8d1-b3766f164aac" providerId="AD" clId="Web-{00000000-0000-0000-0000-000000000000}"/>
    <pc:docChg chg="modSld">
      <pc:chgData name="Haro, Andrea" userId="S::aharo@tusd.net::7accd76e-0417-4b13-b8d1-b3766f164aac" providerId="AD" clId="Web-{00000000-0000-0000-0000-000000000000}" dt="2026-09-21T17:21:31.452" v="6" actId="20577"/>
      <pc:docMkLst>
        <pc:docMk/>
      </pc:docMkLst>
      <pc:sldChg chg="modSp">
        <pc:chgData name="Haro, Andrea" userId="S::aharo@tusd.net::7accd76e-0417-4b13-b8d1-b3766f164aac" providerId="AD" clId="Web-{00000000-0000-0000-0000-000000000000}" dt="2026-09-21T17:21:31.452" v="6" actId="20577"/>
        <pc:sldMkLst>
          <pc:docMk/>
          <pc:sldMk cId="0" sldId="258"/>
        </pc:sldMkLst>
        <pc:spChg chg="mod">
          <ac:chgData name="Haro, Andrea" userId="S::aharo@tusd.net::7accd76e-0417-4b13-b8d1-b3766f164aac" providerId="AD" clId="Web-{00000000-0000-0000-0000-000000000000}" dt="2026-09-21T17:21:31.452" v="6" actId="20577"/>
          <ac:spMkLst>
            <pc:docMk/>
            <pc:sldMk cId="0" sldId="258"/>
            <ac:spMk id="2" creationId="{FA822E0A-944E-48CA-AD29-149B82DB6BA5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30T22:53:04.875" idx="1">
    <p:pos x="2516" y="1688"/>
    <p:text/>
    <p:extLst>
      <p:ext uri="{C676402C-5697-4E1C-873F-D02D1690AC5C}">
        <p15:threadingInfo xmlns:p15="http://schemas.microsoft.com/office/powerpoint/2012/main" timeZoneBias="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703263"/>
            <a:ext cx="6173788" cy="3473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/>
              <a:t>Meet the needs of students</a:t>
            </a:r>
          </a:p>
        </p:txBody>
      </p:sp>
    </p:spTree>
    <p:extLst>
      <p:ext uri="{BB962C8B-B14F-4D97-AF65-F5344CB8AC3E}">
        <p14:creationId xmlns:p14="http://schemas.microsoft.com/office/powerpoint/2010/main" val="1238755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Depth- students go further, deeper and more elaborately within a subject area. Complexity- students make relationships and associations across and between subject areas. They study relationships over time and from different points of view. Novelty- students personalize their understanding. They express their knowledge in their own words and way. Acceleration- students can move at a faster pace or with more difficulty.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Acceleration - Faster presentation of content to more closely match the speed at which gifted students learn. Compare with grade skipping.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139700" indent="0">
              <a:buNone/>
            </a:pPr>
            <a:r>
              <a:rPr lang="en-US"/>
              <a:t>Independent Workers</a:t>
            </a:r>
          </a:p>
          <a:p>
            <a:pPr marL="139700" indent="0">
              <a:buNone/>
            </a:pPr>
            <a:r>
              <a:rPr lang="en-US"/>
              <a:t>Work well with others</a:t>
            </a:r>
          </a:p>
        </p:txBody>
      </p:sp>
    </p:spTree>
    <p:extLst>
      <p:ext uri="{BB962C8B-B14F-4D97-AF65-F5344CB8AC3E}">
        <p14:creationId xmlns:p14="http://schemas.microsoft.com/office/powerpoint/2010/main" val="3839611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DeAnna Hazelbaker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>
                <a:latin typeface="Calibri"/>
                <a:ea typeface="Calibri"/>
                <a:cs typeface="Calibri"/>
              </a:rPr>
              <a:t>DeAnna Hazelbaker</a:t>
            </a:r>
          </a:p>
        </p:txBody>
      </p:sp>
    </p:spTree>
    <p:extLst>
      <p:ext uri="{BB962C8B-B14F-4D97-AF65-F5344CB8AC3E}">
        <p14:creationId xmlns:p14="http://schemas.microsoft.com/office/powerpoint/2010/main" val="2090880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>
                <a:latin typeface="Calibri"/>
                <a:ea typeface="Calibri"/>
                <a:cs typeface="Calibri"/>
              </a:rPr>
              <a:t>DeAnna Hazelbaker</a:t>
            </a:r>
          </a:p>
        </p:txBody>
      </p:sp>
    </p:spTree>
    <p:extLst>
      <p:ext uri="{BB962C8B-B14F-4D97-AF65-F5344CB8AC3E}">
        <p14:creationId xmlns:p14="http://schemas.microsoft.com/office/powerpoint/2010/main" val="2366509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703263"/>
            <a:ext cx="6173788" cy="3473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DeAnna Hazelbaker</a:t>
            </a:r>
          </a:p>
        </p:txBody>
      </p:sp>
    </p:spTree>
    <p:extLst>
      <p:ext uri="{BB962C8B-B14F-4D97-AF65-F5344CB8AC3E}">
        <p14:creationId xmlns:p14="http://schemas.microsoft.com/office/powerpoint/2010/main" val="3357038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DeAnna- myself, kids…like minded…success- valedictorian-colleges-</a:t>
            </a:r>
            <a:r>
              <a:rPr lang="en-US" baseline="0"/>
              <a:t> top 15 in current class from GATE Program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marL="139700" indent="0">
              <a:buNone/>
            </a:pPr>
            <a:r>
              <a:rPr lang="en-US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87010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Florence</a:t>
            </a: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01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703263"/>
            <a:ext cx="6173788" cy="3473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39700" indent="0">
              <a:buNone/>
            </a:pPr>
            <a:r>
              <a:rPr lang="en-US">
                <a:solidFill>
                  <a:srgbClr val="FF0000"/>
                </a:solidFill>
              </a:rPr>
              <a:t>Florence</a:t>
            </a:r>
          </a:p>
        </p:txBody>
      </p:sp>
    </p:spTree>
    <p:extLst>
      <p:ext uri="{BB962C8B-B14F-4D97-AF65-F5344CB8AC3E}">
        <p14:creationId xmlns:p14="http://schemas.microsoft.com/office/powerpoint/2010/main" val="4055096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9100" y="703263"/>
            <a:ext cx="6173788" cy="3473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39700" indent="0">
              <a:buNone/>
            </a:pPr>
            <a:r>
              <a:rPr lang="en-US">
                <a:solidFill>
                  <a:srgbClr val="FF0000"/>
                </a:solidFill>
              </a:rPr>
              <a:t>Florence</a:t>
            </a:r>
          </a:p>
        </p:txBody>
      </p:sp>
    </p:spTree>
    <p:extLst>
      <p:ext uri="{BB962C8B-B14F-4D97-AF65-F5344CB8AC3E}">
        <p14:creationId xmlns:p14="http://schemas.microsoft.com/office/powerpoint/2010/main" val="3426213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817FF5-43E4-4ADD-83A0-A9171B45D0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92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Michael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Michael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855300" y="1353948"/>
            <a:ext cx="54627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✦"/>
              <a:defRPr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✧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20" y="601725"/>
            <a:ext cx="5618515" cy="1906073"/>
          </a:xfrm>
        </p:spPr>
        <p:txBody>
          <a:bodyPr bIns="0" anchor="b">
            <a:normAutofit/>
          </a:bodyPr>
          <a:lstStyle>
            <a:lvl1pPr algn="l">
              <a:defRPr sz="40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20" y="2648404"/>
            <a:ext cx="5618515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200" b="0" cap="all" baseline="0">
                <a:solidFill>
                  <a:schemeClr val="tx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246981"/>
            <a:ext cx="3086292" cy="231901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4" y="599230"/>
            <a:ext cx="802005" cy="377684"/>
          </a:xfrm>
        </p:spPr>
        <p:txBody>
          <a:bodyPr/>
          <a:lstStyle/>
          <a:p>
            <a:pPr lvl="1">
              <a:defRPr/>
            </a:pPr>
            <a:fld id="{A0850C5D-3332-459C-9CE9-E470C4B331E3}" type="slidenum">
              <a:rPr lang="en-US" smtClean="0"/>
              <a:pPr lvl="1">
                <a:defRPr/>
              </a:pPr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20" y="2646407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74879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0BFAE4A9-E989-4184-994C-174BF8213EEB}" type="slidenum">
              <a:rPr lang="en-US" smtClean="0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2" y="1385316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36401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599230"/>
            <a:ext cx="2425950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599230"/>
            <a:ext cx="3828178" cy="349412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3" y="2404119"/>
            <a:ext cx="2427369" cy="1686136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>
              <a:defRPr/>
            </a:pPr>
            <a:fld id="{89C986DA-D3F7-47E6-BBF0-C6C583FA97CB}" type="slidenum">
              <a:rPr lang="en-US" smtClean="0"/>
              <a:pPr lvl="1">
                <a:defRPr/>
              </a:pPr>
              <a:t>‹#›</a:t>
            </a:fld>
            <a:endParaRPr lang="en-US">
              <a:latin typeface="+mn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2404118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37555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5462700" cy="396300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353948"/>
            <a:ext cx="54627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Lora"/>
              <a:buChar char="✦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Lora"/>
              <a:buChar char="✧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●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○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ora"/>
              <a:buChar char="■"/>
              <a:defRPr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  <a:effectLst>
            <a:outerShdw blurRad="114300" algn="bl" rotWithShape="0">
              <a:srgbClr val="FFFF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r" rtl="0">
              <a:buNone/>
              <a:defRPr sz="13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4" r:id="rId2"/>
    <p:sldLayoutId id="2147483656" r:id="rId3"/>
    <p:sldLayoutId id="2147483659" r:id="rId4"/>
    <p:sldLayoutId id="2147483660" r:id="rId5"/>
    <p:sldLayoutId id="2147483661" r:id="rId6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png"/><Relationship Id="rId12" Type="http://schemas.openxmlformats.org/officeDocument/2006/relationships/image" Target="../media/image1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4.png"/><Relationship Id="rId4" Type="http://schemas.openxmlformats.org/officeDocument/2006/relationships/image" Target="../media/image10.wmf"/><Relationship Id="rId9" Type="http://schemas.openxmlformats.org/officeDocument/2006/relationships/image" Target="../media/image13.png"/><Relationship Id="rId1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gif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rvirgencasas@tusd.net" TargetMode="Externa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orkpc.de/Excel/xl_inhverz.html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mpetty@tusd.ne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hyperlink" Target="mailto:valvarez@tusd.net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vidaloka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ontsquirrel.com/fonts/lor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EAF39-BA49-BAE1-4027-FB0E1647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4FD02-F4E2-084B-41BE-729F895CEB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8358" y="3100338"/>
            <a:ext cx="5618515" cy="953990"/>
          </a:xfrm>
        </p:spPr>
        <p:txBody>
          <a:bodyPr>
            <a:normAutofit fontScale="90000"/>
          </a:bodyPr>
          <a:lstStyle/>
          <a:p>
            <a:r>
              <a:rPr lang="en-US"/>
              <a:t>Welcome!</a:t>
            </a:r>
            <a:br>
              <a:rPr lang="en-US"/>
            </a:br>
            <a:r>
              <a:rPr lang="en-US"/>
              <a:t> </a:t>
            </a:r>
            <a:r>
              <a:rPr lang="en-US" sz="2200"/>
              <a:t>Parent Informational Meeting </a:t>
            </a:r>
            <a:br>
              <a:rPr lang="en-US"/>
            </a:br>
            <a:r>
              <a:rPr lang="en-US"/>
              <a:t> </a:t>
            </a:r>
            <a:r>
              <a:rPr lang="en-US" sz="1800"/>
              <a:t>October 27, 2026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6FAD69-99CF-85DD-CE72-03D97823F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83902" y="76716"/>
            <a:ext cx="802005" cy="377684"/>
          </a:xfrm>
        </p:spPr>
        <p:txBody>
          <a:bodyPr/>
          <a:lstStyle/>
          <a:p>
            <a:pPr lvl="1">
              <a:defRPr/>
            </a:pPr>
            <a:fld id="{A0850C5D-3332-459C-9CE9-E470C4B331E3}" type="slidenum">
              <a:rPr lang="en-US" smtClean="0"/>
              <a:pPr lvl="1">
                <a:defRPr/>
              </a:pPr>
              <a:t>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91DB19-5B32-819F-1FFC-D27E6CE00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454400"/>
            <a:ext cx="7802880" cy="16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5497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ctrTitle" idx="4294967295"/>
          </p:nvPr>
        </p:nvSpPr>
        <p:spPr>
          <a:xfrm>
            <a:off x="0" y="533400"/>
            <a:ext cx="7097713" cy="746125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Welcome to </a:t>
            </a:r>
            <a:br>
              <a:rPr lang="en-US" sz="3600"/>
            </a:br>
            <a:r>
              <a:rPr lang="en-US" sz="2800"/>
              <a:t>TUSD’s Parent Information Night </a:t>
            </a:r>
            <a:br>
              <a:rPr lang="en-US" sz="2800"/>
            </a:br>
            <a:r>
              <a:rPr lang="en-US" sz="2800"/>
              <a:t>for Gifted &amp; Talented Education  </a:t>
            </a:r>
            <a:endParaRPr sz="3600"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4294967295"/>
          </p:nvPr>
        </p:nvSpPr>
        <p:spPr>
          <a:xfrm>
            <a:off x="0" y="1776413"/>
            <a:ext cx="4714875" cy="177165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CCECFF"/>
                </a:solidFill>
              </a:rPr>
              <a:t>We are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CCECFF"/>
                </a:solidFill>
              </a:rPr>
              <a:t>Tracy Unified School District’s  Elementary Cohort 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CCECFF"/>
                </a:solidFill>
              </a:rPr>
              <a:t>of GATE Teachers :</a:t>
            </a:r>
            <a:endParaRPr sz="2000" b="1">
              <a:solidFill>
                <a:srgbClr val="CCECFF"/>
              </a:solidFill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/>
          <a:srcRect/>
          <a:stretch/>
        </p:blipFill>
        <p:spPr>
          <a:xfrm>
            <a:off x="6165273" y="52770"/>
            <a:ext cx="2459182" cy="2441048"/>
          </a:xfrm>
          <a:prstGeom prst="star32">
            <a:avLst>
              <a:gd name="adj" fmla="val 46282"/>
            </a:avLst>
          </a:prstGeom>
          <a:noFill/>
          <a:ln>
            <a:noFill/>
          </a:ln>
          <a:effectLst>
            <a:outerShdw blurRad="1428750" algn="bl" rotWithShape="0">
              <a:srgbClr val="0072FF"/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822E0A-944E-48CA-AD29-149B82DB6BA5}"/>
              </a:ext>
            </a:extLst>
          </p:cNvPr>
          <p:cNvSpPr txBox="1"/>
          <p:nvPr/>
        </p:nvSpPr>
        <p:spPr>
          <a:xfrm>
            <a:off x="3143141" y="2865953"/>
            <a:ext cx="4049208" cy="22006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3">
              <a:spcAft>
                <a:spcPts val="600"/>
              </a:spcAft>
            </a:pPr>
            <a:r>
              <a:rPr lang="en-US">
                <a:solidFill>
                  <a:srgbClr val="9999FF"/>
                </a:solidFill>
              </a:rPr>
              <a:t>Anuja Mathew ~ 2nd </a:t>
            </a:r>
          </a:p>
          <a:p>
            <a:pPr lvl="3">
              <a:spcAft>
                <a:spcPts val="600"/>
              </a:spcAft>
            </a:pPr>
            <a:r>
              <a:rPr lang="en-US">
                <a:solidFill>
                  <a:srgbClr val="9999FF"/>
                </a:solidFill>
              </a:rPr>
              <a:t>Andrea Haro ~ 2nd  </a:t>
            </a:r>
          </a:p>
          <a:p>
            <a:pPr lvl="3">
              <a:lnSpc>
                <a:spcPct val="150000"/>
              </a:lnSpc>
            </a:pPr>
            <a:r>
              <a:rPr lang="en-US">
                <a:solidFill>
                  <a:srgbClr val="9999FF"/>
                </a:solidFill>
              </a:rPr>
              <a:t>Ciara Winters ~ 3</a:t>
            </a:r>
            <a:r>
              <a:rPr lang="en-US" sz="900" baseline="30000">
                <a:solidFill>
                  <a:srgbClr val="9999FF"/>
                </a:solidFill>
              </a:rPr>
              <a:t>rd</a:t>
            </a:r>
            <a:r>
              <a:rPr lang="en-US">
                <a:solidFill>
                  <a:srgbClr val="9999FF"/>
                </a:solidFill>
              </a:rPr>
              <a:t> </a:t>
            </a:r>
          </a:p>
          <a:p>
            <a:pPr lvl="3">
              <a:lnSpc>
                <a:spcPct val="150000"/>
              </a:lnSpc>
              <a:spcAft>
                <a:spcPts val="600"/>
              </a:spcAft>
            </a:pPr>
            <a:r>
              <a:rPr lang="en-US">
                <a:solidFill>
                  <a:srgbClr val="9999FF"/>
                </a:solidFill>
              </a:rPr>
              <a:t>DeAnna Hazelbaker ~ 4</a:t>
            </a:r>
            <a:r>
              <a:rPr lang="en-US" baseline="30000">
                <a:solidFill>
                  <a:srgbClr val="9999FF"/>
                </a:solidFill>
              </a:rPr>
              <a:t>th</a:t>
            </a:r>
            <a:r>
              <a:rPr lang="en-US">
                <a:solidFill>
                  <a:srgbClr val="9999FF"/>
                </a:solidFill>
              </a:rPr>
              <a:t> </a:t>
            </a:r>
          </a:p>
          <a:p>
            <a:pPr lvl="3">
              <a:spcAft>
                <a:spcPts val="600"/>
              </a:spcAft>
            </a:pPr>
            <a:r>
              <a:rPr lang="en-US">
                <a:solidFill>
                  <a:srgbClr val="9999FF"/>
                </a:solidFill>
              </a:rPr>
              <a:t>Kimberly McNeely ~ 4</a:t>
            </a:r>
            <a:r>
              <a:rPr lang="en-US" baseline="30000">
                <a:solidFill>
                  <a:srgbClr val="9999FF"/>
                </a:solidFill>
              </a:rPr>
              <a:t>th</a:t>
            </a:r>
            <a:r>
              <a:rPr lang="en-US">
                <a:solidFill>
                  <a:srgbClr val="9999FF"/>
                </a:solidFill>
              </a:rPr>
              <a:t> </a:t>
            </a:r>
          </a:p>
          <a:p>
            <a:pPr lvl="3">
              <a:spcAft>
                <a:spcPts val="600"/>
              </a:spcAft>
            </a:pPr>
            <a:r>
              <a:rPr lang="en-US">
                <a:solidFill>
                  <a:srgbClr val="9999FF"/>
                </a:solidFill>
              </a:rPr>
              <a:t>Linda Villa ~ 5</a:t>
            </a:r>
            <a:r>
              <a:rPr lang="en-US" baseline="30000">
                <a:solidFill>
                  <a:srgbClr val="9999FF"/>
                </a:solidFill>
              </a:rPr>
              <a:t>th</a:t>
            </a:r>
            <a:r>
              <a:rPr lang="en-US">
                <a:solidFill>
                  <a:srgbClr val="9999FF"/>
                </a:solidFill>
              </a:rPr>
              <a:t> </a:t>
            </a:r>
            <a:endParaRPr lang="en-US" sz="900" baseline="30000">
              <a:solidFill>
                <a:srgbClr val="9999FF"/>
              </a:solidFill>
            </a:endParaRPr>
          </a:p>
          <a:p>
            <a:pPr lvl="3">
              <a:spcAft>
                <a:spcPts val="600"/>
              </a:spcAft>
            </a:pPr>
            <a:r>
              <a:rPr lang="en-US">
                <a:solidFill>
                  <a:srgbClr val="9999FF"/>
                </a:solidFill>
              </a:rPr>
              <a:t>Sandra Marquez~ 5</a:t>
            </a:r>
            <a:r>
              <a:rPr lang="en-US" baseline="30000">
                <a:solidFill>
                  <a:srgbClr val="9999FF"/>
                </a:solidFill>
              </a:rPr>
              <a:t>th</a:t>
            </a:r>
            <a:r>
              <a:rPr lang="en-US">
                <a:solidFill>
                  <a:srgbClr val="9999FF"/>
                </a:solidFill>
              </a:rPr>
              <a:t>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8A2914-4A8F-4104-8FEA-50A57FA9AE8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85" y="3419376"/>
            <a:ext cx="1733453" cy="137204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9901" y="377071"/>
            <a:ext cx="7600732" cy="85725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000"/>
              <a:t>What makes</a:t>
            </a:r>
            <a:r>
              <a:rPr lang="en-US" sz="3000" i="1"/>
              <a:t> GATE </a:t>
            </a:r>
            <a:r>
              <a:rPr lang="en-US" sz="3000"/>
              <a:t>different?</a:t>
            </a:r>
            <a:br>
              <a:rPr lang="en-US" sz="3000"/>
            </a:br>
            <a:r>
              <a:rPr lang="en-US" sz="1800"/>
              <a:t> </a:t>
            </a:r>
            <a:br>
              <a:rPr lang="en-US" sz="1800"/>
            </a:br>
            <a:r>
              <a:rPr lang="en-US" sz="2000">
                <a:solidFill>
                  <a:srgbClr val="FF0000"/>
                </a:solidFill>
              </a:rPr>
              <a:t>R</a:t>
            </a:r>
            <a:r>
              <a:rPr lang="en-US" sz="2000"/>
              <a:t>esponsibility       </a:t>
            </a:r>
            <a:r>
              <a:rPr lang="en-US" sz="2000">
                <a:solidFill>
                  <a:srgbClr val="FF0000"/>
                </a:solidFill>
              </a:rPr>
              <a:t>E</a:t>
            </a:r>
            <a:r>
              <a:rPr lang="en-US" sz="2000"/>
              <a:t>ffort     </a:t>
            </a:r>
            <a:r>
              <a:rPr lang="en-US" sz="2000">
                <a:solidFill>
                  <a:srgbClr val="FF0000"/>
                </a:solidFill>
              </a:rPr>
              <a:t>A</a:t>
            </a:r>
            <a:r>
              <a:rPr lang="en-US" sz="2000"/>
              <a:t>chievement     </a:t>
            </a:r>
            <a:r>
              <a:rPr lang="en-US" sz="2000">
                <a:solidFill>
                  <a:srgbClr val="FF0000"/>
                </a:solidFill>
              </a:rPr>
              <a:t>C</a:t>
            </a:r>
            <a:r>
              <a:rPr lang="en-US" sz="2000"/>
              <a:t>itizenship     </a:t>
            </a:r>
            <a:r>
              <a:rPr lang="en-US" sz="2000">
                <a:solidFill>
                  <a:srgbClr val="FF0000"/>
                </a:solidFill>
              </a:rPr>
              <a:t>H</a:t>
            </a:r>
            <a:r>
              <a:rPr lang="en-US" sz="2000"/>
              <a:t>ard work</a:t>
            </a:r>
            <a:endParaRPr lang="en-US" sz="300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1"/>
          <a:stretch/>
        </p:blipFill>
        <p:spPr>
          <a:xfrm>
            <a:off x="4328829" y="2431710"/>
            <a:ext cx="1247291" cy="159341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9342" y="1536588"/>
            <a:ext cx="1666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400" i="0" kern="0">
                <a:solidFill>
                  <a:srgbClr val="0070C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Vidaloka" panose="020B0604020202020204" charset="0"/>
              </a:rPr>
              <a:t>Beyond Basics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17795" y="4215364"/>
            <a:ext cx="18336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>
                <a:ln w="0"/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 panose="020B0604020202020204" charset="0"/>
              </a:rPr>
              <a:t>Academic Rigor </a:t>
            </a:r>
          </a:p>
        </p:txBody>
      </p:sp>
      <p:pic>
        <p:nvPicPr>
          <p:cNvPr id="3080" name="Picture 8" descr="Continuous Improvement: Sharpening Communication Skills to Benefit Your  Bottom Line - Modern Dealership">
            <a:extLst>
              <a:ext uri="{FF2B5EF4-FFF2-40B4-BE49-F238E27FC236}">
                <a16:creationId xmlns:a16="http://schemas.microsoft.com/office/drawing/2014/main" id="{CECB123B-B63E-46A0-8B4C-77F067491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66" y="2656873"/>
            <a:ext cx="3221549" cy="194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10 Communication Skills for Career Success | Indeed.com">
            <a:extLst>
              <a:ext uri="{FF2B5EF4-FFF2-40B4-BE49-F238E27FC236}">
                <a16:creationId xmlns:a16="http://schemas.microsoft.com/office/drawing/2014/main" id="{1D599CDC-7A7B-482E-A7C5-F4784134F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67" y="2382317"/>
            <a:ext cx="1904567" cy="95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What Academic Rigor Really Looks Like – Joan Sharpe Photography">
            <a:extLst>
              <a:ext uri="{FF2B5EF4-FFF2-40B4-BE49-F238E27FC236}">
                <a16:creationId xmlns:a16="http://schemas.microsoft.com/office/drawing/2014/main" id="{FB0C8897-058B-4761-BC19-B72E92892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95" y="2809177"/>
            <a:ext cx="1801173" cy="134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8D3EC4B-F412-4B1F-A391-9A5FC2A0B3EF}"/>
              </a:ext>
            </a:extLst>
          </p:cNvPr>
          <p:cNvSpPr/>
          <p:nvPr/>
        </p:nvSpPr>
        <p:spPr>
          <a:xfrm>
            <a:off x="3917290" y="1668984"/>
            <a:ext cx="18336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>
                <a:ln w="0"/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 panose="020B0604020202020204" charset="0"/>
              </a:rPr>
              <a:t>Fostering Creativity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98300E-E8E5-485F-82B8-594E7B85A8F5}"/>
              </a:ext>
            </a:extLst>
          </p:cNvPr>
          <p:cNvSpPr/>
          <p:nvPr/>
        </p:nvSpPr>
        <p:spPr>
          <a:xfrm>
            <a:off x="5841021" y="4529488"/>
            <a:ext cx="3222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>
                <a:ln w="0"/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 panose="020B0604020202020204" charset="0"/>
              </a:rPr>
              <a:t>21</a:t>
            </a:r>
            <a:r>
              <a:rPr lang="en-US" sz="2400" baseline="30000">
                <a:ln w="0"/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 panose="020B0604020202020204" charset="0"/>
              </a:rPr>
              <a:t>st</a:t>
            </a:r>
            <a:r>
              <a:rPr lang="en-US" sz="2400">
                <a:ln w="0"/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Vidaloka" panose="020B0604020202020204" charset="0"/>
              </a:rPr>
              <a:t> Century Citizens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8D98E8B-9F0A-484B-8024-3014F2C692FE}"/>
              </a:ext>
            </a:extLst>
          </p:cNvPr>
          <p:cNvCxnSpPr/>
          <p:nvPr/>
        </p:nvCxnSpPr>
        <p:spPr>
          <a:xfrm>
            <a:off x="1372403" y="1385454"/>
            <a:ext cx="6718652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62476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855299" y="586618"/>
            <a:ext cx="7598475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Differentiation is the name of the game …</a:t>
            </a:r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graphicFrame>
        <p:nvGraphicFramePr>
          <p:cNvPr id="166" name="Google Shape;166;p24"/>
          <p:cNvGraphicFramePr/>
          <p:nvPr>
            <p:extLst>
              <p:ext uri="{D42A27DB-BD31-4B8C-83A1-F6EECF244321}">
                <p14:modId xmlns:p14="http://schemas.microsoft.com/office/powerpoint/2010/main" val="2082059829"/>
              </p:ext>
            </p:extLst>
          </p:nvPr>
        </p:nvGraphicFramePr>
        <p:xfrm>
          <a:off x="855299" y="1100354"/>
          <a:ext cx="4861175" cy="3491870"/>
        </p:xfrm>
        <a:graphic>
          <a:graphicData uri="http://schemas.openxmlformats.org/drawingml/2006/table">
            <a:tbl>
              <a:tblPr>
                <a:noFill/>
                <a:tableStyleId>{7DD647A2-F4B4-4FAD-84AD-93BA945862B9}</a:tableStyleId>
              </a:tblPr>
              <a:tblGrid>
                <a:gridCol w="1734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66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Depth</a:t>
                      </a:r>
                      <a:endParaRPr sz="20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In-depth, elaborate,</a:t>
                      </a:r>
                      <a:r>
                        <a:rPr lang="en-US" sz="1800" baseline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and 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rigorous</a:t>
                      </a:r>
                      <a:r>
                        <a:rPr lang="en-US" sz="1800" baseline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concepts.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Complexity</a:t>
                      </a:r>
                      <a:endParaRPr sz="20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</a:rPr>
                        <a:t>Look for patterns to make complex things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simpler ~ not harder.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Novelty</a:t>
                      </a:r>
                      <a:endParaRPr sz="20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Carefully crafted peak moments.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Acceleration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Building up areas to</a:t>
                      </a:r>
                      <a:r>
                        <a:rPr lang="en-US" sz="1800" baseline="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 </a:t>
                      </a:r>
                      <a:r>
                        <a:rPr lang="en-US" sz="1800">
                          <a:solidFill>
                            <a:schemeClr val="dk1"/>
                          </a:solidFill>
                          <a:latin typeface="Lora"/>
                          <a:ea typeface="Lora"/>
                          <a:cs typeface="Lora"/>
                          <a:sym typeface="Lora"/>
                        </a:rPr>
                        <a:t>improve and maximize student’s strengths.</a:t>
                      </a:r>
                      <a:endParaRPr sz="1800">
                        <a:solidFill>
                          <a:schemeClr val="dk1"/>
                        </a:solidFill>
                        <a:latin typeface="Lora"/>
                        <a:ea typeface="Lora"/>
                        <a:cs typeface="Lora"/>
                        <a:sym typeface="Lora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72FF">
                        <a:alpha val="173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121500"/>
                  </a:ext>
                </a:extLst>
              </a:tr>
            </a:tbl>
          </a:graphicData>
        </a:graphic>
      </p:graphicFrame>
      <p:pic>
        <p:nvPicPr>
          <p:cNvPr id="5122" name="Picture 2" descr="Supporting Gifted and Talented Students in the General Classroom | Teaching  With Haley O'Connor">
            <a:extLst>
              <a:ext uri="{FF2B5EF4-FFF2-40B4-BE49-F238E27FC236}">
                <a16:creationId xmlns:a16="http://schemas.microsoft.com/office/drawing/2014/main" id="{FCB29751-35C4-4A54-A742-492312FA4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535" y="1100354"/>
            <a:ext cx="2452338" cy="14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38499" y="208002"/>
            <a:ext cx="6767945" cy="1133616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100000"/>
              </a:lnSpc>
              <a:defRPr/>
            </a:pPr>
            <a:r>
              <a:rPr lang="en-US" altLang="en-US" sz="3600" b="1"/>
              <a:t>GATE kids think big! </a:t>
            </a:r>
            <a:br>
              <a:rPr lang="en-US" altLang="en-US" sz="3600" b="1"/>
            </a:br>
            <a:r>
              <a:rPr lang="en-US" altLang="en-US" sz="1400" b="1"/>
              <a:t>Critical thinking</a:t>
            </a:r>
            <a:endParaRPr lang="en-US" altLang="en-US" sz="3600" b="1"/>
          </a:p>
        </p:txBody>
      </p:sp>
      <p:grpSp>
        <p:nvGrpSpPr>
          <p:cNvPr id="2057" name="Group 3"/>
          <p:cNvGrpSpPr>
            <a:grpSpLocks/>
          </p:cNvGrpSpPr>
          <p:nvPr/>
        </p:nvGrpSpPr>
        <p:grpSpPr bwMode="auto">
          <a:xfrm>
            <a:off x="3070539" y="1440489"/>
            <a:ext cx="857250" cy="731044"/>
            <a:chOff x="912" y="624"/>
            <a:chExt cx="3072" cy="3552"/>
          </a:xfrm>
        </p:grpSpPr>
        <p:sp>
          <p:nvSpPr>
            <p:cNvPr id="81924" name="Line 4"/>
            <p:cNvSpPr>
              <a:spLocks noChangeShapeType="1"/>
            </p:cNvSpPr>
            <p:nvPr/>
          </p:nvSpPr>
          <p:spPr bwMode="auto">
            <a:xfrm flipH="1">
              <a:off x="1727" y="1538"/>
              <a:ext cx="1395" cy="16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25" name="Oval 5"/>
            <p:cNvSpPr>
              <a:spLocks noChangeArrowheads="1"/>
            </p:cNvSpPr>
            <p:nvPr/>
          </p:nvSpPr>
          <p:spPr bwMode="auto">
            <a:xfrm>
              <a:off x="912" y="3117"/>
              <a:ext cx="1058" cy="1059"/>
            </a:xfrm>
            <a:prstGeom prst="ellipse">
              <a:avLst/>
            </a:prstGeom>
            <a:solidFill>
              <a:srgbClr val="3366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26" name="Oval 6"/>
            <p:cNvSpPr>
              <a:spLocks noChangeArrowheads="1"/>
            </p:cNvSpPr>
            <p:nvPr/>
          </p:nvSpPr>
          <p:spPr bwMode="auto">
            <a:xfrm>
              <a:off x="2930" y="3117"/>
              <a:ext cx="1054" cy="1059"/>
            </a:xfrm>
            <a:prstGeom prst="ellipse">
              <a:avLst/>
            </a:prstGeom>
            <a:solidFill>
              <a:srgbClr val="3366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27" name="Oval 7"/>
            <p:cNvSpPr>
              <a:spLocks noChangeArrowheads="1"/>
            </p:cNvSpPr>
            <p:nvPr/>
          </p:nvSpPr>
          <p:spPr bwMode="auto">
            <a:xfrm>
              <a:off x="1778" y="1822"/>
              <a:ext cx="1054" cy="1059"/>
            </a:xfrm>
            <a:prstGeom prst="ellipse">
              <a:avLst/>
            </a:prstGeom>
            <a:solidFill>
              <a:srgbClr val="3366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28" name="Oval 8"/>
            <p:cNvSpPr>
              <a:spLocks noChangeArrowheads="1"/>
            </p:cNvSpPr>
            <p:nvPr/>
          </p:nvSpPr>
          <p:spPr bwMode="auto">
            <a:xfrm>
              <a:off x="2930" y="624"/>
              <a:ext cx="1054" cy="1059"/>
            </a:xfrm>
            <a:prstGeom prst="ellipse">
              <a:avLst/>
            </a:prstGeom>
            <a:solidFill>
              <a:srgbClr val="3366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29" name="Oval 9"/>
            <p:cNvSpPr>
              <a:spLocks noChangeArrowheads="1"/>
            </p:cNvSpPr>
            <p:nvPr/>
          </p:nvSpPr>
          <p:spPr bwMode="auto">
            <a:xfrm>
              <a:off x="912" y="624"/>
              <a:ext cx="1058" cy="1059"/>
            </a:xfrm>
            <a:prstGeom prst="ellipse">
              <a:avLst/>
            </a:prstGeom>
            <a:solidFill>
              <a:srgbClr val="3366FF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30" name="Line 10"/>
            <p:cNvSpPr>
              <a:spLocks noChangeShapeType="1"/>
            </p:cNvSpPr>
            <p:nvPr/>
          </p:nvSpPr>
          <p:spPr bwMode="auto">
            <a:xfrm>
              <a:off x="2017" y="110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31" name="Line 11"/>
            <p:cNvSpPr>
              <a:spLocks noChangeShapeType="1"/>
            </p:cNvSpPr>
            <p:nvPr/>
          </p:nvSpPr>
          <p:spPr bwMode="auto">
            <a:xfrm>
              <a:off x="1970" y="3650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058" name="Group 12"/>
          <p:cNvGrpSpPr>
            <a:grpSpLocks/>
          </p:cNvGrpSpPr>
          <p:nvPr/>
        </p:nvGrpSpPr>
        <p:grpSpPr bwMode="auto">
          <a:xfrm>
            <a:off x="2741332" y="2727992"/>
            <a:ext cx="1729978" cy="614363"/>
            <a:chOff x="384" y="1872"/>
            <a:chExt cx="4032" cy="1725"/>
          </a:xfrm>
        </p:grpSpPr>
        <p:sp>
          <p:nvSpPr>
            <p:cNvPr id="81933" name="Rectangle 13"/>
            <p:cNvSpPr>
              <a:spLocks noChangeArrowheads="1"/>
            </p:cNvSpPr>
            <p:nvPr/>
          </p:nvSpPr>
          <p:spPr bwMode="auto">
            <a:xfrm>
              <a:off x="1955" y="1872"/>
              <a:ext cx="913" cy="384"/>
            </a:xfrm>
            <a:prstGeom prst="rect">
              <a:avLst/>
            </a:prstGeom>
            <a:solidFill>
              <a:srgbClr val="00CC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34" name="Line 14"/>
            <p:cNvSpPr>
              <a:spLocks noChangeShapeType="1"/>
            </p:cNvSpPr>
            <p:nvPr/>
          </p:nvSpPr>
          <p:spPr bwMode="auto">
            <a:xfrm>
              <a:off x="2449" y="2256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1935" name="Line 15"/>
            <p:cNvSpPr>
              <a:spLocks noChangeShapeType="1"/>
            </p:cNvSpPr>
            <p:nvPr/>
          </p:nvSpPr>
          <p:spPr bwMode="auto">
            <a:xfrm>
              <a:off x="911" y="2353"/>
              <a:ext cx="28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2124" name="Group 16"/>
            <p:cNvGrpSpPr>
              <a:grpSpLocks/>
            </p:cNvGrpSpPr>
            <p:nvPr/>
          </p:nvGrpSpPr>
          <p:grpSpPr bwMode="auto">
            <a:xfrm>
              <a:off x="3222" y="2340"/>
              <a:ext cx="1194" cy="1251"/>
              <a:chOff x="3222" y="2340"/>
              <a:chExt cx="1194" cy="1251"/>
            </a:xfrm>
          </p:grpSpPr>
          <p:sp>
            <p:nvSpPr>
              <p:cNvPr id="81937" name="Rectangle 17"/>
              <p:cNvSpPr>
                <a:spLocks noChangeArrowheads="1"/>
              </p:cNvSpPr>
              <p:nvPr/>
            </p:nvSpPr>
            <p:spPr bwMode="auto">
              <a:xfrm>
                <a:off x="3312" y="2544"/>
                <a:ext cx="91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38" name="Rectangle 18"/>
              <p:cNvSpPr>
                <a:spLocks noChangeArrowheads="1"/>
              </p:cNvSpPr>
              <p:nvPr/>
            </p:nvSpPr>
            <p:spPr bwMode="auto">
              <a:xfrm>
                <a:off x="3223" y="3206"/>
                <a:ext cx="43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39" name="Rectangle 19"/>
              <p:cNvSpPr>
                <a:spLocks noChangeArrowheads="1"/>
              </p:cNvSpPr>
              <p:nvPr/>
            </p:nvSpPr>
            <p:spPr bwMode="auto">
              <a:xfrm>
                <a:off x="3983" y="3206"/>
                <a:ext cx="43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40" name="Line 20"/>
              <p:cNvSpPr>
                <a:spLocks noChangeShapeType="1"/>
              </p:cNvSpPr>
              <p:nvPr/>
            </p:nvSpPr>
            <p:spPr bwMode="auto">
              <a:xfrm>
                <a:off x="3409" y="3072"/>
                <a:ext cx="81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41" name="Line 21"/>
              <p:cNvSpPr>
                <a:spLocks noChangeShapeType="1"/>
              </p:cNvSpPr>
              <p:nvPr/>
            </p:nvSpPr>
            <p:spPr bwMode="auto">
              <a:xfrm>
                <a:off x="3792" y="2928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42" name="Line 22"/>
              <p:cNvSpPr>
                <a:spLocks noChangeShapeType="1"/>
              </p:cNvSpPr>
              <p:nvPr/>
            </p:nvSpPr>
            <p:spPr bwMode="auto">
              <a:xfrm>
                <a:off x="4205" y="3049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43" name="Line 23"/>
              <p:cNvSpPr>
                <a:spLocks noChangeShapeType="1"/>
              </p:cNvSpPr>
              <p:nvPr/>
            </p:nvSpPr>
            <p:spPr bwMode="auto">
              <a:xfrm>
                <a:off x="3434" y="3052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44" name="Line 24"/>
              <p:cNvSpPr>
                <a:spLocks noChangeShapeType="1"/>
              </p:cNvSpPr>
              <p:nvPr/>
            </p:nvSpPr>
            <p:spPr bwMode="auto">
              <a:xfrm>
                <a:off x="3769" y="2340"/>
                <a:ext cx="0" cy="19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125" name="Group 25"/>
            <p:cNvGrpSpPr>
              <a:grpSpLocks/>
            </p:cNvGrpSpPr>
            <p:nvPr/>
          </p:nvGrpSpPr>
          <p:grpSpPr bwMode="auto">
            <a:xfrm>
              <a:off x="1902" y="2346"/>
              <a:ext cx="1194" cy="1251"/>
              <a:chOff x="3222" y="2340"/>
              <a:chExt cx="1194" cy="1251"/>
            </a:xfrm>
          </p:grpSpPr>
          <p:sp>
            <p:nvSpPr>
              <p:cNvPr id="81946" name="Rectangle 26"/>
              <p:cNvSpPr>
                <a:spLocks noChangeArrowheads="1"/>
              </p:cNvSpPr>
              <p:nvPr/>
            </p:nvSpPr>
            <p:spPr bwMode="auto">
              <a:xfrm>
                <a:off x="3311" y="2545"/>
                <a:ext cx="91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47" name="Rectangle 27"/>
              <p:cNvSpPr>
                <a:spLocks noChangeArrowheads="1"/>
              </p:cNvSpPr>
              <p:nvPr/>
            </p:nvSpPr>
            <p:spPr bwMode="auto">
              <a:xfrm>
                <a:off x="3222" y="3207"/>
                <a:ext cx="43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48" name="Rectangle 28"/>
              <p:cNvSpPr>
                <a:spLocks noChangeArrowheads="1"/>
              </p:cNvSpPr>
              <p:nvPr/>
            </p:nvSpPr>
            <p:spPr bwMode="auto">
              <a:xfrm>
                <a:off x="3982" y="3207"/>
                <a:ext cx="43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49" name="Line 29"/>
              <p:cNvSpPr>
                <a:spLocks noChangeShapeType="1"/>
              </p:cNvSpPr>
              <p:nvPr/>
            </p:nvSpPr>
            <p:spPr bwMode="auto">
              <a:xfrm>
                <a:off x="3408" y="3073"/>
                <a:ext cx="81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50" name="Line 30"/>
              <p:cNvSpPr>
                <a:spLocks noChangeShapeType="1"/>
              </p:cNvSpPr>
              <p:nvPr/>
            </p:nvSpPr>
            <p:spPr bwMode="auto">
              <a:xfrm>
                <a:off x="3791" y="2929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51" name="Line 31"/>
              <p:cNvSpPr>
                <a:spLocks noChangeShapeType="1"/>
              </p:cNvSpPr>
              <p:nvPr/>
            </p:nvSpPr>
            <p:spPr bwMode="auto">
              <a:xfrm>
                <a:off x="4204" y="3049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52" name="Line 32"/>
              <p:cNvSpPr>
                <a:spLocks noChangeShapeType="1"/>
              </p:cNvSpPr>
              <p:nvPr/>
            </p:nvSpPr>
            <p:spPr bwMode="auto">
              <a:xfrm>
                <a:off x="3433" y="3053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53" name="Line 33"/>
              <p:cNvSpPr>
                <a:spLocks noChangeShapeType="1"/>
              </p:cNvSpPr>
              <p:nvPr/>
            </p:nvSpPr>
            <p:spPr bwMode="auto">
              <a:xfrm>
                <a:off x="3769" y="2341"/>
                <a:ext cx="0" cy="19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2126" name="Group 34"/>
            <p:cNvGrpSpPr>
              <a:grpSpLocks/>
            </p:cNvGrpSpPr>
            <p:nvPr/>
          </p:nvGrpSpPr>
          <p:grpSpPr bwMode="auto">
            <a:xfrm>
              <a:off x="384" y="2334"/>
              <a:ext cx="1194" cy="1251"/>
              <a:chOff x="3222" y="2340"/>
              <a:chExt cx="1194" cy="1251"/>
            </a:xfrm>
          </p:grpSpPr>
          <p:sp>
            <p:nvSpPr>
              <p:cNvPr id="81955" name="Rectangle 35"/>
              <p:cNvSpPr>
                <a:spLocks noChangeArrowheads="1"/>
              </p:cNvSpPr>
              <p:nvPr/>
            </p:nvSpPr>
            <p:spPr bwMode="auto">
              <a:xfrm>
                <a:off x="3311" y="2543"/>
                <a:ext cx="91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56" name="Rectangle 36"/>
              <p:cNvSpPr>
                <a:spLocks noChangeArrowheads="1"/>
              </p:cNvSpPr>
              <p:nvPr/>
            </p:nvSpPr>
            <p:spPr bwMode="auto">
              <a:xfrm>
                <a:off x="3222" y="3205"/>
                <a:ext cx="43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57" name="Rectangle 37"/>
              <p:cNvSpPr>
                <a:spLocks noChangeArrowheads="1"/>
              </p:cNvSpPr>
              <p:nvPr/>
            </p:nvSpPr>
            <p:spPr bwMode="auto">
              <a:xfrm>
                <a:off x="3982" y="3205"/>
                <a:ext cx="433" cy="384"/>
              </a:xfrm>
              <a:prstGeom prst="rect">
                <a:avLst/>
              </a:prstGeom>
              <a:solidFill>
                <a:srgbClr val="00CC00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58" name="Line 38"/>
              <p:cNvSpPr>
                <a:spLocks noChangeShapeType="1"/>
              </p:cNvSpPr>
              <p:nvPr/>
            </p:nvSpPr>
            <p:spPr bwMode="auto">
              <a:xfrm>
                <a:off x="3408" y="3071"/>
                <a:ext cx="81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59" name="Line 39"/>
              <p:cNvSpPr>
                <a:spLocks noChangeShapeType="1"/>
              </p:cNvSpPr>
              <p:nvPr/>
            </p:nvSpPr>
            <p:spPr bwMode="auto">
              <a:xfrm>
                <a:off x="3791" y="2928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60" name="Line 40"/>
              <p:cNvSpPr>
                <a:spLocks noChangeShapeType="1"/>
              </p:cNvSpPr>
              <p:nvPr/>
            </p:nvSpPr>
            <p:spPr bwMode="auto">
              <a:xfrm>
                <a:off x="4204" y="3048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61" name="Line 41"/>
              <p:cNvSpPr>
                <a:spLocks noChangeShapeType="1"/>
              </p:cNvSpPr>
              <p:nvPr/>
            </p:nvSpPr>
            <p:spPr bwMode="auto">
              <a:xfrm>
                <a:off x="3433" y="3051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1962" name="Line 42"/>
              <p:cNvSpPr>
                <a:spLocks noChangeShapeType="1"/>
              </p:cNvSpPr>
              <p:nvPr/>
            </p:nvSpPr>
            <p:spPr bwMode="auto">
              <a:xfrm>
                <a:off x="3769" y="2339"/>
                <a:ext cx="0" cy="19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aphicFrame>
        <p:nvGraphicFramePr>
          <p:cNvPr id="2050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59290"/>
              </p:ext>
            </p:extLst>
          </p:nvPr>
        </p:nvGraphicFramePr>
        <p:xfrm>
          <a:off x="880211" y="3924163"/>
          <a:ext cx="1200150" cy="685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lash Movie" r:id="rId3" imgW="3482280" imgH="2325240" progId="">
                  <p:embed/>
                </p:oleObj>
              </mc:Choice>
              <mc:Fallback>
                <p:oleObj name="Flash Movie" r:id="rId3" imgW="3482280" imgH="2325240" progId="">
                  <p:embed/>
                  <p:pic>
                    <p:nvPicPr>
                      <p:cNvPr id="205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40000" contrast="-4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0211" y="3924163"/>
                        <a:ext cx="1200150" cy="6858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32" name="Group 1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94599"/>
              </p:ext>
            </p:extLst>
          </p:nvPr>
        </p:nvGraphicFramePr>
        <p:xfrm>
          <a:off x="942646" y="3933903"/>
          <a:ext cx="1075281" cy="836347"/>
        </p:xfrm>
        <a:graphic>
          <a:graphicData uri="http://schemas.openxmlformats.org/drawingml/2006/table">
            <a:tbl>
              <a:tblPr/>
              <a:tblGrid>
                <a:gridCol w="195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58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58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700" b="0" i="0" u="none" strike="noStrike" cap="none" normalizeH="0" baseline="0">
                        <a:ln>
                          <a:noFill/>
                        </a:ln>
                        <a:solidFill>
                          <a:srgbClr val="CC99FF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68580" marR="68580" marT="34290" marB="3429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053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609722"/>
              </p:ext>
            </p:extLst>
          </p:nvPr>
        </p:nvGraphicFramePr>
        <p:xfrm>
          <a:off x="4904733" y="1409294"/>
          <a:ext cx="1042243" cy="879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lash Movie" r:id="rId5" imgW="1130400" imgH="1077480" progId="">
                  <p:embed/>
                </p:oleObj>
              </mc:Choice>
              <mc:Fallback>
                <p:oleObj name="Flash Movie" r:id="rId5" imgW="1130400" imgH="1077480" progId="">
                  <p:embed/>
                  <p:pic>
                    <p:nvPicPr>
                      <p:cNvPr id="2053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4733" y="1409294"/>
                        <a:ext cx="1042243" cy="879845"/>
                      </a:xfrm>
                      <a:prstGeom prst="rect">
                        <a:avLst/>
                      </a:prstGeom>
                      <a:solidFill>
                        <a:srgbClr val="CC660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98" name="Picture 90" descr="unansqu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909321" y="2672003"/>
            <a:ext cx="1011694" cy="432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11" name="Line 91"/>
          <p:cNvSpPr>
            <a:spLocks noChangeShapeType="1"/>
          </p:cNvSpPr>
          <p:nvPr/>
        </p:nvSpPr>
        <p:spPr bwMode="auto">
          <a:xfrm>
            <a:off x="1165725" y="1374523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05" name="Text Box 99"/>
          <p:cNvSpPr txBox="1">
            <a:spLocks noChangeArrowheads="1"/>
          </p:cNvSpPr>
          <p:nvPr/>
        </p:nvSpPr>
        <p:spPr bwMode="auto">
          <a:xfrm>
            <a:off x="2990914" y="2259414"/>
            <a:ext cx="1362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800" b="1" i="0">
                <a:solidFill>
                  <a:schemeClr val="tx1"/>
                </a:solidFill>
                <a:latin typeface="Comic Sans MS" pitchFamily="66" charset="0"/>
              </a:rPr>
              <a:t>Patterns</a:t>
            </a:r>
          </a:p>
        </p:txBody>
      </p:sp>
      <p:sp>
        <p:nvSpPr>
          <p:cNvPr id="2106" name="Text Box 100"/>
          <p:cNvSpPr txBox="1">
            <a:spLocks noChangeArrowheads="1"/>
          </p:cNvSpPr>
          <p:nvPr/>
        </p:nvSpPr>
        <p:spPr bwMode="auto">
          <a:xfrm>
            <a:off x="3146841" y="3428994"/>
            <a:ext cx="11096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i="0">
                <a:solidFill>
                  <a:schemeClr val="tx1"/>
                </a:solidFill>
                <a:latin typeface="Comic Sans MS" pitchFamily="66" charset="0"/>
              </a:rPr>
              <a:t>Rules</a:t>
            </a:r>
          </a:p>
        </p:txBody>
      </p:sp>
      <p:sp>
        <p:nvSpPr>
          <p:cNvPr id="2107" name="Text Box 101"/>
          <p:cNvSpPr txBox="1">
            <a:spLocks noChangeArrowheads="1"/>
          </p:cNvSpPr>
          <p:nvPr/>
        </p:nvSpPr>
        <p:spPr bwMode="auto">
          <a:xfrm>
            <a:off x="1090278" y="2279300"/>
            <a:ext cx="9751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i="0">
                <a:solidFill>
                  <a:schemeClr val="tx1"/>
                </a:solidFill>
                <a:latin typeface="Comic Sans MS" pitchFamily="66" charset="0"/>
              </a:rPr>
              <a:t>Details</a:t>
            </a:r>
          </a:p>
        </p:txBody>
      </p:sp>
      <p:sp>
        <p:nvSpPr>
          <p:cNvPr id="2108" name="Text Box 102"/>
          <p:cNvSpPr txBox="1">
            <a:spLocks noChangeArrowheads="1"/>
          </p:cNvSpPr>
          <p:nvPr/>
        </p:nvSpPr>
        <p:spPr bwMode="auto">
          <a:xfrm>
            <a:off x="4594725" y="3151995"/>
            <a:ext cx="17145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 i="0">
                <a:solidFill>
                  <a:schemeClr val="tx1"/>
                </a:solidFill>
                <a:latin typeface="Comic Sans MS" pitchFamily="66" charset="0"/>
              </a:rPr>
              <a:t>Unanswered Questions</a:t>
            </a:r>
          </a:p>
        </p:txBody>
      </p:sp>
      <p:sp>
        <p:nvSpPr>
          <p:cNvPr id="2109" name="Text Box 103"/>
          <p:cNvSpPr txBox="1">
            <a:spLocks noChangeArrowheads="1"/>
          </p:cNvSpPr>
          <p:nvPr/>
        </p:nvSpPr>
        <p:spPr bwMode="auto">
          <a:xfrm>
            <a:off x="1043311" y="4735945"/>
            <a:ext cx="12287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i="0">
                <a:solidFill>
                  <a:schemeClr val="tx1"/>
                </a:solidFill>
                <a:latin typeface="Comic Sans MS" pitchFamily="66" charset="0"/>
              </a:rPr>
              <a:t>Trends</a:t>
            </a:r>
          </a:p>
        </p:txBody>
      </p:sp>
      <p:sp>
        <p:nvSpPr>
          <p:cNvPr id="2110" name="Text Box 104"/>
          <p:cNvSpPr txBox="1">
            <a:spLocks noChangeArrowheads="1"/>
          </p:cNvSpPr>
          <p:nvPr/>
        </p:nvSpPr>
        <p:spPr bwMode="auto">
          <a:xfrm>
            <a:off x="3148228" y="4749839"/>
            <a:ext cx="9708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800" b="1" i="0">
                <a:solidFill>
                  <a:schemeClr val="tx1"/>
                </a:solidFill>
                <a:latin typeface="Comic Sans MS" pitchFamily="66" charset="0"/>
              </a:rPr>
              <a:t>Ethics</a:t>
            </a:r>
          </a:p>
        </p:txBody>
      </p:sp>
      <p:pic>
        <p:nvPicPr>
          <p:cNvPr id="2116" name="Picture 110" descr="ethics"/>
          <p:cNvPicPr>
            <a:picLocks noChangeAspect="1" noChangeArrowheads="1"/>
          </p:cNvPicPr>
          <p:nvPr/>
        </p:nvPicPr>
        <p:blipFill>
          <a:blip r:embed="rId9" cstate="print">
            <a:lum contrast="42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3120546" y="3884965"/>
            <a:ext cx="9715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 descr="Depth, Complexity, and Content Imperatives – Learning Links">
            <a:extLst>
              <a:ext uri="{FF2B5EF4-FFF2-40B4-BE49-F238E27FC236}">
                <a16:creationId xmlns:a16="http://schemas.microsoft.com/office/drawing/2014/main" id="{0EDF75D0-9F84-42F8-B839-90D26C599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548" y="1435051"/>
            <a:ext cx="861047" cy="86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 Box 105">
            <a:extLst>
              <a:ext uri="{FF2B5EF4-FFF2-40B4-BE49-F238E27FC236}">
                <a16:creationId xmlns:a16="http://schemas.microsoft.com/office/drawing/2014/main" id="{51FF9753-0436-499C-BF82-7F2B9D0FF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5244" y="2240466"/>
            <a:ext cx="14895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800" b="1" i="0">
                <a:solidFill>
                  <a:schemeClr val="tx1"/>
                </a:solidFill>
                <a:latin typeface="Comic Sans MS" pitchFamily="66" charset="0"/>
              </a:rPr>
              <a:t>Big Ideas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E2E0BD-665A-4C8B-B496-3BBA8B9CFCF2}"/>
              </a:ext>
            </a:extLst>
          </p:cNvPr>
          <p:cNvSpPr/>
          <p:nvPr/>
        </p:nvSpPr>
        <p:spPr>
          <a:xfrm>
            <a:off x="6641097" y="2252387"/>
            <a:ext cx="21034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b="1">
                <a:solidFill>
                  <a:schemeClr val="tx1"/>
                </a:solidFill>
                <a:latin typeface="Comic Sans MS" pitchFamily="66" charset="0"/>
              </a:rPr>
              <a:t>Across the Disciplines</a:t>
            </a: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6FE8C461-563C-4672-A3E7-AF6A4FD97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597593"/>
              </p:ext>
            </p:extLst>
          </p:nvPr>
        </p:nvGraphicFramePr>
        <p:xfrm>
          <a:off x="602673" y="1374522"/>
          <a:ext cx="8104908" cy="3732448"/>
        </p:xfrm>
        <a:graphic>
          <a:graphicData uri="http://schemas.openxmlformats.org/drawingml/2006/table">
            <a:tbl>
              <a:tblPr firstRow="1" bandRow="1">
                <a:tableStyleId>{7DD647A2-F4B4-4FAD-84AD-93BA945862B9}</a:tableStyleId>
              </a:tblPr>
              <a:tblGrid>
                <a:gridCol w="2026227">
                  <a:extLst>
                    <a:ext uri="{9D8B030D-6E8A-4147-A177-3AD203B41FA5}">
                      <a16:colId xmlns:a16="http://schemas.microsoft.com/office/drawing/2014/main" val="2143205947"/>
                    </a:ext>
                  </a:extLst>
                </a:gridCol>
                <a:gridCol w="2026227">
                  <a:extLst>
                    <a:ext uri="{9D8B030D-6E8A-4147-A177-3AD203B41FA5}">
                      <a16:colId xmlns:a16="http://schemas.microsoft.com/office/drawing/2014/main" val="1335351112"/>
                    </a:ext>
                  </a:extLst>
                </a:gridCol>
                <a:gridCol w="2026227">
                  <a:extLst>
                    <a:ext uri="{9D8B030D-6E8A-4147-A177-3AD203B41FA5}">
                      <a16:colId xmlns:a16="http://schemas.microsoft.com/office/drawing/2014/main" val="2542204975"/>
                    </a:ext>
                  </a:extLst>
                </a:gridCol>
                <a:gridCol w="2026227">
                  <a:extLst>
                    <a:ext uri="{9D8B030D-6E8A-4147-A177-3AD203B41FA5}">
                      <a16:colId xmlns:a16="http://schemas.microsoft.com/office/drawing/2014/main" val="665773012"/>
                    </a:ext>
                  </a:extLst>
                </a:gridCol>
              </a:tblGrid>
              <a:tr h="1199712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742410"/>
                  </a:ext>
                </a:extLst>
              </a:tr>
              <a:tr h="1266368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73056083"/>
                  </a:ext>
                </a:extLst>
              </a:tr>
              <a:tr h="1266368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72410888"/>
                  </a:ext>
                </a:extLst>
              </a:tr>
            </a:tbl>
          </a:graphicData>
        </a:graphic>
      </p:graphicFrame>
      <p:graphicFrame>
        <p:nvGraphicFramePr>
          <p:cNvPr id="66" name="Object 82">
            <a:extLst>
              <a:ext uri="{FF2B5EF4-FFF2-40B4-BE49-F238E27FC236}">
                <a16:creationId xmlns:a16="http://schemas.microsoft.com/office/drawing/2014/main" id="{867FA058-672D-49EB-89F8-FE9CEC6A52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218583"/>
              </p:ext>
            </p:extLst>
          </p:nvPr>
        </p:nvGraphicFramePr>
        <p:xfrm>
          <a:off x="1138499" y="1384263"/>
          <a:ext cx="878681" cy="917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lash Movie" r:id="rId11" imgW="1514520" imgH="1581120" progId="">
                  <p:embed/>
                </p:oleObj>
              </mc:Choice>
              <mc:Fallback>
                <p:oleObj name="Flash Movie" r:id="rId11" imgW="1514520" imgH="1581120" progId="">
                  <p:embed/>
                  <p:pic>
                    <p:nvPicPr>
                      <p:cNvPr id="66" name="Object 82">
                        <a:extLst>
                          <a:ext uri="{FF2B5EF4-FFF2-40B4-BE49-F238E27FC236}">
                            <a16:creationId xmlns:a16="http://schemas.microsoft.com/office/drawing/2014/main" id="{867FA058-672D-49EB-89F8-FE9CEC6A52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499" y="1384263"/>
                        <a:ext cx="878681" cy="917972"/>
                      </a:xfrm>
                      <a:prstGeom prst="rect">
                        <a:avLst/>
                      </a:prstGeom>
                      <a:solidFill>
                        <a:srgbClr val="FFFF66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666988-7FBE-4E90-A8B4-74EE4C87A8DD}"/>
              </a:ext>
            </a:extLst>
          </p:cNvPr>
          <p:cNvSpPr txBox="1"/>
          <p:nvPr/>
        </p:nvSpPr>
        <p:spPr>
          <a:xfrm>
            <a:off x="777071" y="3274962"/>
            <a:ext cx="1475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b="1">
                <a:solidFill>
                  <a:schemeClr val="tx1"/>
                </a:solidFill>
                <a:latin typeface="Comic Sans MS" pitchFamily="66" charset="0"/>
              </a:rPr>
              <a:t>Language of the Discipline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60F687-4CCF-4133-8643-F598851ED9AC}"/>
              </a:ext>
            </a:extLst>
          </p:cNvPr>
          <p:cNvSpPr txBox="1"/>
          <p:nvPr/>
        </p:nvSpPr>
        <p:spPr>
          <a:xfrm>
            <a:off x="4594725" y="4668982"/>
            <a:ext cx="1714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b="1">
                <a:solidFill>
                  <a:schemeClr val="tx1"/>
                </a:solidFill>
                <a:latin typeface="Comic Sans MS" pitchFamily="66" charset="0"/>
              </a:rPr>
              <a:t>Multiple Perspectives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88BA27-14B2-49E4-B5FF-9C95A6944A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51123" y="3954437"/>
            <a:ext cx="763905" cy="71454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6015B4-E86C-4ADE-B4A0-D4E791258D19}"/>
              </a:ext>
            </a:extLst>
          </p:cNvPr>
          <p:cNvCxnSpPr/>
          <p:nvPr/>
        </p:nvCxnSpPr>
        <p:spPr>
          <a:xfrm flipV="1">
            <a:off x="602673" y="1386998"/>
            <a:ext cx="8141885" cy="974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19D54B-314D-4320-A188-1F5FF2F0AA05}"/>
              </a:ext>
            </a:extLst>
          </p:cNvPr>
          <p:cNvCxnSpPr>
            <a:cxnSpLocks/>
          </p:cNvCxnSpPr>
          <p:nvPr/>
        </p:nvCxnSpPr>
        <p:spPr>
          <a:xfrm>
            <a:off x="6170650" y="1374523"/>
            <a:ext cx="7842" cy="37832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5E9546-9544-423B-9364-A22F7EAF94EE}"/>
              </a:ext>
            </a:extLst>
          </p:cNvPr>
          <p:cNvCxnSpPr/>
          <p:nvPr/>
        </p:nvCxnSpPr>
        <p:spPr>
          <a:xfrm>
            <a:off x="4675792" y="3846232"/>
            <a:ext cx="1514566" cy="105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153" name="Picture 9" descr="Introduction to Depth &amp; Complexity">
            <a:extLst>
              <a:ext uri="{FF2B5EF4-FFF2-40B4-BE49-F238E27FC236}">
                <a16:creationId xmlns:a16="http://schemas.microsoft.com/office/drawing/2014/main" id="{E02678E7-C897-4ECC-B5AF-223474DE8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72" y="2666204"/>
            <a:ext cx="1164359" cy="646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006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/>
          <p:nvPr/>
        </p:nvSpPr>
        <p:spPr>
          <a:xfrm>
            <a:off x="3956400" y="550225"/>
            <a:ext cx="2947500" cy="2280600"/>
          </a:xfrm>
          <a:prstGeom prst="cloudCallout">
            <a:avLst>
              <a:gd name="adj1" fmla="val 56798"/>
              <a:gd name="adj2" fmla="val 53281"/>
            </a:avLst>
          </a:prstGeom>
          <a:solidFill>
            <a:srgbClr val="0072FF">
              <a:alpha val="17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ctrTitle" idx="4294967295"/>
          </p:nvPr>
        </p:nvSpPr>
        <p:spPr>
          <a:xfrm>
            <a:off x="0" y="409575"/>
            <a:ext cx="3427413" cy="173513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/>
              <a:t>Passion</a:t>
            </a:r>
            <a:r>
              <a:rPr lang="en" sz="7200"/>
              <a:t> </a:t>
            </a:r>
            <a:r>
              <a:rPr lang="en-US" sz="7200"/>
              <a:t>Project</a:t>
            </a:r>
            <a:endParaRPr sz="7200"/>
          </a:p>
        </p:txBody>
      </p:sp>
      <p:sp>
        <p:nvSpPr>
          <p:cNvPr id="91" name="Google Shape;91;p18"/>
          <p:cNvSpPr txBox="1">
            <a:spLocks noGrp="1"/>
          </p:cNvSpPr>
          <p:nvPr>
            <p:ph type="subTitle" idx="4294967295"/>
          </p:nvPr>
        </p:nvSpPr>
        <p:spPr>
          <a:xfrm>
            <a:off x="0" y="2571750"/>
            <a:ext cx="4833938" cy="7223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1800"/>
              <a:t>GENIUS HOUR to develop their passion on a new idea or skill</a:t>
            </a:r>
          </a:p>
          <a:p>
            <a:pPr marL="101600" indent="0">
              <a:buNone/>
            </a:pPr>
            <a:endParaRPr lang="en-US" sz="1800"/>
          </a:p>
          <a:p>
            <a:r>
              <a:rPr lang="en-US" sz="1800"/>
              <a:t>Allows students to research a topic of choice to promote creativity and innovative thinking</a:t>
            </a:r>
            <a:endParaRPr sz="1800"/>
          </a:p>
        </p:txBody>
      </p:sp>
      <p:sp>
        <p:nvSpPr>
          <p:cNvPr id="92" name="Google Shape;92;p18"/>
          <p:cNvSpPr/>
          <p:nvPr/>
        </p:nvSpPr>
        <p:spPr>
          <a:xfrm>
            <a:off x="5430786" y="993135"/>
            <a:ext cx="1145591" cy="1160843"/>
          </a:xfrm>
          <a:custGeom>
            <a:avLst/>
            <a:gdLst/>
            <a:ahLst/>
            <a:cxnLst/>
            <a:rect l="l" t="t" r="r" b="b"/>
            <a:pathLst>
              <a:path w="16449" h="16668" extrusionOk="0">
                <a:moveTo>
                  <a:pt x="12288" y="1995"/>
                </a:moveTo>
                <a:lnTo>
                  <a:pt x="12093" y="2117"/>
                </a:lnTo>
                <a:lnTo>
                  <a:pt x="11923" y="2239"/>
                </a:lnTo>
                <a:lnTo>
                  <a:pt x="11655" y="2531"/>
                </a:lnTo>
                <a:lnTo>
                  <a:pt x="11461" y="2433"/>
                </a:lnTo>
                <a:lnTo>
                  <a:pt x="11874" y="2214"/>
                </a:lnTo>
                <a:lnTo>
                  <a:pt x="12288" y="1995"/>
                </a:lnTo>
                <a:close/>
                <a:moveTo>
                  <a:pt x="13261" y="2239"/>
                </a:moveTo>
                <a:lnTo>
                  <a:pt x="13359" y="2263"/>
                </a:lnTo>
                <a:lnTo>
                  <a:pt x="13456" y="2287"/>
                </a:lnTo>
                <a:lnTo>
                  <a:pt x="13529" y="2336"/>
                </a:lnTo>
                <a:lnTo>
                  <a:pt x="13578" y="2433"/>
                </a:lnTo>
                <a:lnTo>
                  <a:pt x="13626" y="2531"/>
                </a:lnTo>
                <a:lnTo>
                  <a:pt x="13675" y="2725"/>
                </a:lnTo>
                <a:lnTo>
                  <a:pt x="13651" y="2896"/>
                </a:lnTo>
                <a:lnTo>
                  <a:pt x="13626" y="3090"/>
                </a:lnTo>
                <a:lnTo>
                  <a:pt x="13578" y="3285"/>
                </a:lnTo>
                <a:lnTo>
                  <a:pt x="13480" y="3480"/>
                </a:lnTo>
                <a:lnTo>
                  <a:pt x="13383" y="3650"/>
                </a:lnTo>
                <a:lnTo>
                  <a:pt x="13188" y="4015"/>
                </a:lnTo>
                <a:lnTo>
                  <a:pt x="12969" y="3674"/>
                </a:lnTo>
                <a:lnTo>
                  <a:pt x="12702" y="3358"/>
                </a:lnTo>
                <a:lnTo>
                  <a:pt x="12410" y="3066"/>
                </a:lnTo>
                <a:lnTo>
                  <a:pt x="12093" y="2823"/>
                </a:lnTo>
                <a:lnTo>
                  <a:pt x="12288" y="2677"/>
                </a:lnTo>
                <a:lnTo>
                  <a:pt x="12483" y="2531"/>
                </a:lnTo>
                <a:lnTo>
                  <a:pt x="12726" y="2385"/>
                </a:lnTo>
                <a:lnTo>
                  <a:pt x="12945" y="2287"/>
                </a:lnTo>
                <a:lnTo>
                  <a:pt x="13164" y="2239"/>
                </a:lnTo>
                <a:close/>
                <a:moveTo>
                  <a:pt x="7981" y="3699"/>
                </a:moveTo>
                <a:lnTo>
                  <a:pt x="7981" y="3723"/>
                </a:lnTo>
                <a:lnTo>
                  <a:pt x="7932" y="3723"/>
                </a:lnTo>
                <a:lnTo>
                  <a:pt x="7908" y="3747"/>
                </a:lnTo>
                <a:lnTo>
                  <a:pt x="7835" y="3796"/>
                </a:lnTo>
                <a:lnTo>
                  <a:pt x="7786" y="3845"/>
                </a:lnTo>
                <a:lnTo>
                  <a:pt x="7738" y="3918"/>
                </a:lnTo>
                <a:lnTo>
                  <a:pt x="7689" y="3991"/>
                </a:lnTo>
                <a:lnTo>
                  <a:pt x="7689" y="4064"/>
                </a:lnTo>
                <a:lnTo>
                  <a:pt x="7689" y="4088"/>
                </a:lnTo>
                <a:lnTo>
                  <a:pt x="7689" y="4112"/>
                </a:lnTo>
                <a:lnTo>
                  <a:pt x="7689" y="4137"/>
                </a:lnTo>
                <a:lnTo>
                  <a:pt x="7689" y="4161"/>
                </a:lnTo>
                <a:lnTo>
                  <a:pt x="7689" y="4307"/>
                </a:lnTo>
                <a:lnTo>
                  <a:pt x="7738" y="4453"/>
                </a:lnTo>
                <a:lnTo>
                  <a:pt x="7786" y="4526"/>
                </a:lnTo>
                <a:lnTo>
                  <a:pt x="7859" y="4574"/>
                </a:lnTo>
                <a:lnTo>
                  <a:pt x="8030" y="4672"/>
                </a:lnTo>
                <a:lnTo>
                  <a:pt x="8176" y="4720"/>
                </a:lnTo>
                <a:lnTo>
                  <a:pt x="8297" y="4720"/>
                </a:lnTo>
                <a:lnTo>
                  <a:pt x="8395" y="4696"/>
                </a:lnTo>
                <a:lnTo>
                  <a:pt x="8492" y="4672"/>
                </a:lnTo>
                <a:lnTo>
                  <a:pt x="8589" y="4599"/>
                </a:lnTo>
                <a:lnTo>
                  <a:pt x="8662" y="4526"/>
                </a:lnTo>
                <a:lnTo>
                  <a:pt x="8711" y="4429"/>
                </a:lnTo>
                <a:lnTo>
                  <a:pt x="8711" y="4307"/>
                </a:lnTo>
                <a:lnTo>
                  <a:pt x="8711" y="4185"/>
                </a:lnTo>
                <a:lnTo>
                  <a:pt x="8662" y="4064"/>
                </a:lnTo>
                <a:lnTo>
                  <a:pt x="8614" y="3942"/>
                </a:lnTo>
                <a:lnTo>
                  <a:pt x="8541" y="3845"/>
                </a:lnTo>
                <a:lnTo>
                  <a:pt x="8468" y="3772"/>
                </a:lnTo>
                <a:lnTo>
                  <a:pt x="8370" y="3723"/>
                </a:lnTo>
                <a:lnTo>
                  <a:pt x="8273" y="3699"/>
                </a:lnTo>
                <a:close/>
                <a:moveTo>
                  <a:pt x="9830" y="3966"/>
                </a:moveTo>
                <a:lnTo>
                  <a:pt x="9709" y="3991"/>
                </a:lnTo>
                <a:lnTo>
                  <a:pt x="9611" y="4064"/>
                </a:lnTo>
                <a:lnTo>
                  <a:pt x="9538" y="4161"/>
                </a:lnTo>
                <a:lnTo>
                  <a:pt x="9514" y="4258"/>
                </a:lnTo>
                <a:lnTo>
                  <a:pt x="9490" y="4356"/>
                </a:lnTo>
                <a:lnTo>
                  <a:pt x="9514" y="4453"/>
                </a:lnTo>
                <a:lnTo>
                  <a:pt x="9563" y="4574"/>
                </a:lnTo>
                <a:lnTo>
                  <a:pt x="9636" y="4647"/>
                </a:lnTo>
                <a:lnTo>
                  <a:pt x="9757" y="4720"/>
                </a:lnTo>
                <a:lnTo>
                  <a:pt x="9879" y="4745"/>
                </a:lnTo>
                <a:lnTo>
                  <a:pt x="10025" y="4696"/>
                </a:lnTo>
                <a:lnTo>
                  <a:pt x="10098" y="4672"/>
                </a:lnTo>
                <a:lnTo>
                  <a:pt x="10147" y="4623"/>
                </a:lnTo>
                <a:lnTo>
                  <a:pt x="10244" y="4502"/>
                </a:lnTo>
                <a:lnTo>
                  <a:pt x="10268" y="4429"/>
                </a:lnTo>
                <a:lnTo>
                  <a:pt x="10268" y="4356"/>
                </a:lnTo>
                <a:lnTo>
                  <a:pt x="10244" y="4234"/>
                </a:lnTo>
                <a:lnTo>
                  <a:pt x="10220" y="4161"/>
                </a:lnTo>
                <a:lnTo>
                  <a:pt x="10147" y="4064"/>
                </a:lnTo>
                <a:lnTo>
                  <a:pt x="10074" y="4015"/>
                </a:lnTo>
                <a:lnTo>
                  <a:pt x="9952" y="3966"/>
                </a:lnTo>
                <a:close/>
                <a:moveTo>
                  <a:pt x="9125" y="5572"/>
                </a:moveTo>
                <a:lnTo>
                  <a:pt x="9003" y="5596"/>
                </a:lnTo>
                <a:lnTo>
                  <a:pt x="8881" y="5669"/>
                </a:lnTo>
                <a:lnTo>
                  <a:pt x="8808" y="5791"/>
                </a:lnTo>
                <a:lnTo>
                  <a:pt x="8784" y="5913"/>
                </a:lnTo>
                <a:lnTo>
                  <a:pt x="8808" y="6034"/>
                </a:lnTo>
                <a:lnTo>
                  <a:pt x="8881" y="6156"/>
                </a:lnTo>
                <a:lnTo>
                  <a:pt x="9003" y="6229"/>
                </a:lnTo>
                <a:lnTo>
                  <a:pt x="9125" y="6253"/>
                </a:lnTo>
                <a:lnTo>
                  <a:pt x="9246" y="6229"/>
                </a:lnTo>
                <a:lnTo>
                  <a:pt x="9368" y="6156"/>
                </a:lnTo>
                <a:lnTo>
                  <a:pt x="9441" y="6034"/>
                </a:lnTo>
                <a:lnTo>
                  <a:pt x="9465" y="5913"/>
                </a:lnTo>
                <a:lnTo>
                  <a:pt x="9441" y="5791"/>
                </a:lnTo>
                <a:lnTo>
                  <a:pt x="9368" y="5669"/>
                </a:lnTo>
                <a:lnTo>
                  <a:pt x="9246" y="5596"/>
                </a:lnTo>
                <a:lnTo>
                  <a:pt x="9125" y="5572"/>
                </a:lnTo>
                <a:close/>
                <a:moveTo>
                  <a:pt x="5013" y="9441"/>
                </a:moveTo>
                <a:lnTo>
                  <a:pt x="4842" y="9538"/>
                </a:lnTo>
                <a:lnTo>
                  <a:pt x="4672" y="9684"/>
                </a:lnTo>
                <a:lnTo>
                  <a:pt x="4502" y="9855"/>
                </a:lnTo>
                <a:lnTo>
                  <a:pt x="4356" y="10025"/>
                </a:lnTo>
                <a:lnTo>
                  <a:pt x="4112" y="10414"/>
                </a:lnTo>
                <a:lnTo>
                  <a:pt x="3918" y="10779"/>
                </a:lnTo>
                <a:lnTo>
                  <a:pt x="3723" y="11144"/>
                </a:lnTo>
                <a:lnTo>
                  <a:pt x="3650" y="11363"/>
                </a:lnTo>
                <a:lnTo>
                  <a:pt x="3553" y="11582"/>
                </a:lnTo>
                <a:lnTo>
                  <a:pt x="3504" y="11826"/>
                </a:lnTo>
                <a:lnTo>
                  <a:pt x="3480" y="12045"/>
                </a:lnTo>
                <a:lnTo>
                  <a:pt x="3480" y="12239"/>
                </a:lnTo>
                <a:lnTo>
                  <a:pt x="3528" y="12337"/>
                </a:lnTo>
                <a:lnTo>
                  <a:pt x="3577" y="12410"/>
                </a:lnTo>
                <a:lnTo>
                  <a:pt x="3601" y="12434"/>
                </a:lnTo>
                <a:lnTo>
                  <a:pt x="3626" y="12458"/>
                </a:lnTo>
                <a:lnTo>
                  <a:pt x="3650" y="12434"/>
                </a:lnTo>
                <a:lnTo>
                  <a:pt x="3674" y="12410"/>
                </a:lnTo>
                <a:lnTo>
                  <a:pt x="3747" y="12288"/>
                </a:lnTo>
                <a:lnTo>
                  <a:pt x="3772" y="12166"/>
                </a:lnTo>
                <a:lnTo>
                  <a:pt x="3820" y="11874"/>
                </a:lnTo>
                <a:lnTo>
                  <a:pt x="3869" y="11631"/>
                </a:lnTo>
                <a:lnTo>
                  <a:pt x="3966" y="11388"/>
                </a:lnTo>
                <a:lnTo>
                  <a:pt x="4137" y="10925"/>
                </a:lnTo>
                <a:lnTo>
                  <a:pt x="4331" y="10536"/>
                </a:lnTo>
                <a:lnTo>
                  <a:pt x="4575" y="10171"/>
                </a:lnTo>
                <a:lnTo>
                  <a:pt x="4818" y="9830"/>
                </a:lnTo>
                <a:lnTo>
                  <a:pt x="5061" y="9490"/>
                </a:lnTo>
                <a:lnTo>
                  <a:pt x="5061" y="9465"/>
                </a:lnTo>
                <a:lnTo>
                  <a:pt x="5061" y="9441"/>
                </a:lnTo>
                <a:close/>
                <a:moveTo>
                  <a:pt x="9003" y="2287"/>
                </a:moveTo>
                <a:lnTo>
                  <a:pt x="9319" y="2312"/>
                </a:lnTo>
                <a:lnTo>
                  <a:pt x="9611" y="2360"/>
                </a:lnTo>
                <a:lnTo>
                  <a:pt x="9928" y="2409"/>
                </a:lnTo>
                <a:lnTo>
                  <a:pt x="10220" y="2482"/>
                </a:lnTo>
                <a:lnTo>
                  <a:pt x="10512" y="2579"/>
                </a:lnTo>
                <a:lnTo>
                  <a:pt x="10804" y="2677"/>
                </a:lnTo>
                <a:lnTo>
                  <a:pt x="11071" y="2798"/>
                </a:lnTo>
                <a:lnTo>
                  <a:pt x="11339" y="2944"/>
                </a:lnTo>
                <a:lnTo>
                  <a:pt x="11582" y="3066"/>
                </a:lnTo>
                <a:lnTo>
                  <a:pt x="11826" y="3236"/>
                </a:lnTo>
                <a:lnTo>
                  <a:pt x="12020" y="3382"/>
                </a:lnTo>
                <a:lnTo>
                  <a:pt x="12215" y="3577"/>
                </a:lnTo>
                <a:lnTo>
                  <a:pt x="12580" y="3966"/>
                </a:lnTo>
                <a:lnTo>
                  <a:pt x="12921" y="4380"/>
                </a:lnTo>
                <a:lnTo>
                  <a:pt x="12410" y="5012"/>
                </a:lnTo>
                <a:lnTo>
                  <a:pt x="11874" y="5596"/>
                </a:lnTo>
                <a:lnTo>
                  <a:pt x="11339" y="6180"/>
                </a:lnTo>
                <a:lnTo>
                  <a:pt x="10804" y="6764"/>
                </a:lnTo>
                <a:lnTo>
                  <a:pt x="9684" y="7908"/>
                </a:lnTo>
                <a:lnTo>
                  <a:pt x="9149" y="8492"/>
                </a:lnTo>
                <a:lnTo>
                  <a:pt x="8614" y="9076"/>
                </a:lnTo>
                <a:lnTo>
                  <a:pt x="6667" y="11217"/>
                </a:lnTo>
                <a:lnTo>
                  <a:pt x="6302" y="11631"/>
                </a:lnTo>
                <a:lnTo>
                  <a:pt x="5889" y="12045"/>
                </a:lnTo>
                <a:lnTo>
                  <a:pt x="5499" y="12410"/>
                </a:lnTo>
                <a:lnTo>
                  <a:pt x="5061" y="12774"/>
                </a:lnTo>
                <a:lnTo>
                  <a:pt x="5061" y="12774"/>
                </a:lnTo>
                <a:lnTo>
                  <a:pt x="5110" y="12677"/>
                </a:lnTo>
                <a:lnTo>
                  <a:pt x="5329" y="12166"/>
                </a:lnTo>
                <a:lnTo>
                  <a:pt x="5572" y="11631"/>
                </a:lnTo>
                <a:lnTo>
                  <a:pt x="5597" y="11582"/>
                </a:lnTo>
                <a:lnTo>
                  <a:pt x="5548" y="11558"/>
                </a:lnTo>
                <a:lnTo>
                  <a:pt x="5499" y="11534"/>
                </a:lnTo>
                <a:lnTo>
                  <a:pt x="5475" y="11582"/>
                </a:lnTo>
                <a:lnTo>
                  <a:pt x="5183" y="11996"/>
                </a:lnTo>
                <a:lnTo>
                  <a:pt x="4915" y="12434"/>
                </a:lnTo>
                <a:lnTo>
                  <a:pt x="4745" y="12750"/>
                </a:lnTo>
                <a:lnTo>
                  <a:pt x="4648" y="12920"/>
                </a:lnTo>
                <a:lnTo>
                  <a:pt x="4599" y="13091"/>
                </a:lnTo>
                <a:lnTo>
                  <a:pt x="4477" y="13188"/>
                </a:lnTo>
                <a:lnTo>
                  <a:pt x="4404" y="13115"/>
                </a:lnTo>
                <a:lnTo>
                  <a:pt x="4258" y="13042"/>
                </a:lnTo>
                <a:lnTo>
                  <a:pt x="4331" y="12750"/>
                </a:lnTo>
                <a:lnTo>
                  <a:pt x="4404" y="12507"/>
                </a:lnTo>
                <a:lnTo>
                  <a:pt x="4526" y="12264"/>
                </a:lnTo>
                <a:lnTo>
                  <a:pt x="4769" y="11801"/>
                </a:lnTo>
                <a:lnTo>
                  <a:pt x="5232" y="11071"/>
                </a:lnTo>
                <a:lnTo>
                  <a:pt x="5694" y="10366"/>
                </a:lnTo>
                <a:lnTo>
                  <a:pt x="5718" y="10341"/>
                </a:lnTo>
                <a:lnTo>
                  <a:pt x="5694" y="10317"/>
                </a:lnTo>
                <a:lnTo>
                  <a:pt x="5670" y="10293"/>
                </a:lnTo>
                <a:lnTo>
                  <a:pt x="5645" y="10317"/>
                </a:lnTo>
                <a:lnTo>
                  <a:pt x="5037" y="11047"/>
                </a:lnTo>
                <a:lnTo>
                  <a:pt x="4745" y="11412"/>
                </a:lnTo>
                <a:lnTo>
                  <a:pt x="4477" y="11801"/>
                </a:lnTo>
                <a:lnTo>
                  <a:pt x="4331" y="12020"/>
                </a:lnTo>
                <a:lnTo>
                  <a:pt x="4185" y="12288"/>
                </a:lnTo>
                <a:lnTo>
                  <a:pt x="4064" y="12556"/>
                </a:lnTo>
                <a:lnTo>
                  <a:pt x="3966" y="12847"/>
                </a:lnTo>
                <a:lnTo>
                  <a:pt x="3674" y="12604"/>
                </a:lnTo>
                <a:lnTo>
                  <a:pt x="3407" y="12312"/>
                </a:lnTo>
                <a:lnTo>
                  <a:pt x="3188" y="11996"/>
                </a:lnTo>
                <a:lnTo>
                  <a:pt x="2969" y="11655"/>
                </a:lnTo>
                <a:lnTo>
                  <a:pt x="3066" y="11436"/>
                </a:lnTo>
                <a:lnTo>
                  <a:pt x="3139" y="11193"/>
                </a:lnTo>
                <a:lnTo>
                  <a:pt x="3236" y="10950"/>
                </a:lnTo>
                <a:lnTo>
                  <a:pt x="3358" y="10706"/>
                </a:lnTo>
                <a:lnTo>
                  <a:pt x="3626" y="10220"/>
                </a:lnTo>
                <a:lnTo>
                  <a:pt x="3869" y="9782"/>
                </a:lnTo>
                <a:lnTo>
                  <a:pt x="4161" y="9368"/>
                </a:lnTo>
                <a:lnTo>
                  <a:pt x="4453" y="8954"/>
                </a:lnTo>
                <a:lnTo>
                  <a:pt x="4769" y="8565"/>
                </a:lnTo>
                <a:lnTo>
                  <a:pt x="4794" y="8541"/>
                </a:lnTo>
                <a:lnTo>
                  <a:pt x="4769" y="8516"/>
                </a:lnTo>
                <a:lnTo>
                  <a:pt x="4745" y="8492"/>
                </a:lnTo>
                <a:lnTo>
                  <a:pt x="4721" y="8492"/>
                </a:lnTo>
                <a:lnTo>
                  <a:pt x="4331" y="8808"/>
                </a:lnTo>
                <a:lnTo>
                  <a:pt x="3991" y="9149"/>
                </a:lnTo>
                <a:lnTo>
                  <a:pt x="3699" y="9514"/>
                </a:lnTo>
                <a:lnTo>
                  <a:pt x="3407" y="9928"/>
                </a:lnTo>
                <a:lnTo>
                  <a:pt x="3236" y="10195"/>
                </a:lnTo>
                <a:lnTo>
                  <a:pt x="3042" y="10512"/>
                </a:lnTo>
                <a:lnTo>
                  <a:pt x="2871" y="10852"/>
                </a:lnTo>
                <a:lnTo>
                  <a:pt x="2798" y="11047"/>
                </a:lnTo>
                <a:lnTo>
                  <a:pt x="2750" y="11217"/>
                </a:lnTo>
                <a:lnTo>
                  <a:pt x="2579" y="10852"/>
                </a:lnTo>
                <a:lnTo>
                  <a:pt x="2458" y="10487"/>
                </a:lnTo>
                <a:lnTo>
                  <a:pt x="2579" y="10341"/>
                </a:lnTo>
                <a:lnTo>
                  <a:pt x="2652" y="10195"/>
                </a:lnTo>
                <a:lnTo>
                  <a:pt x="2798" y="9830"/>
                </a:lnTo>
                <a:lnTo>
                  <a:pt x="3236" y="8954"/>
                </a:lnTo>
                <a:lnTo>
                  <a:pt x="3455" y="8565"/>
                </a:lnTo>
                <a:lnTo>
                  <a:pt x="3699" y="8200"/>
                </a:lnTo>
                <a:lnTo>
                  <a:pt x="3966" y="7835"/>
                </a:lnTo>
                <a:lnTo>
                  <a:pt x="4185" y="7446"/>
                </a:lnTo>
                <a:lnTo>
                  <a:pt x="4210" y="7421"/>
                </a:lnTo>
                <a:lnTo>
                  <a:pt x="4185" y="7397"/>
                </a:lnTo>
                <a:lnTo>
                  <a:pt x="4161" y="7373"/>
                </a:lnTo>
                <a:lnTo>
                  <a:pt x="4137" y="7397"/>
                </a:lnTo>
                <a:lnTo>
                  <a:pt x="3966" y="7494"/>
                </a:lnTo>
                <a:lnTo>
                  <a:pt x="3820" y="7640"/>
                </a:lnTo>
                <a:lnTo>
                  <a:pt x="3674" y="7786"/>
                </a:lnTo>
                <a:lnTo>
                  <a:pt x="3528" y="7957"/>
                </a:lnTo>
                <a:lnTo>
                  <a:pt x="3285" y="8346"/>
                </a:lnTo>
                <a:lnTo>
                  <a:pt x="3066" y="8687"/>
                </a:lnTo>
                <a:lnTo>
                  <a:pt x="2798" y="9198"/>
                </a:lnTo>
                <a:lnTo>
                  <a:pt x="2555" y="9709"/>
                </a:lnTo>
                <a:lnTo>
                  <a:pt x="2458" y="9928"/>
                </a:lnTo>
                <a:lnTo>
                  <a:pt x="2360" y="10171"/>
                </a:lnTo>
                <a:lnTo>
                  <a:pt x="2239" y="9757"/>
                </a:lnTo>
                <a:lnTo>
                  <a:pt x="2166" y="9368"/>
                </a:lnTo>
                <a:lnTo>
                  <a:pt x="2239" y="9173"/>
                </a:lnTo>
                <a:lnTo>
                  <a:pt x="2385" y="8833"/>
                </a:lnTo>
                <a:lnTo>
                  <a:pt x="2555" y="8492"/>
                </a:lnTo>
                <a:lnTo>
                  <a:pt x="2725" y="8176"/>
                </a:lnTo>
                <a:lnTo>
                  <a:pt x="2920" y="7859"/>
                </a:lnTo>
                <a:lnTo>
                  <a:pt x="3309" y="7300"/>
                </a:lnTo>
                <a:lnTo>
                  <a:pt x="3528" y="7056"/>
                </a:lnTo>
                <a:lnTo>
                  <a:pt x="3747" y="6789"/>
                </a:lnTo>
                <a:lnTo>
                  <a:pt x="3893" y="6667"/>
                </a:lnTo>
                <a:lnTo>
                  <a:pt x="4088" y="6545"/>
                </a:lnTo>
                <a:lnTo>
                  <a:pt x="4234" y="6399"/>
                </a:lnTo>
                <a:lnTo>
                  <a:pt x="4380" y="6253"/>
                </a:lnTo>
                <a:lnTo>
                  <a:pt x="4356" y="6229"/>
                </a:lnTo>
                <a:lnTo>
                  <a:pt x="4283" y="6205"/>
                </a:lnTo>
                <a:lnTo>
                  <a:pt x="4185" y="6180"/>
                </a:lnTo>
                <a:lnTo>
                  <a:pt x="4064" y="6229"/>
                </a:lnTo>
                <a:lnTo>
                  <a:pt x="3942" y="6278"/>
                </a:lnTo>
                <a:lnTo>
                  <a:pt x="3820" y="6375"/>
                </a:lnTo>
                <a:lnTo>
                  <a:pt x="3699" y="6472"/>
                </a:lnTo>
                <a:lnTo>
                  <a:pt x="3455" y="6716"/>
                </a:lnTo>
                <a:lnTo>
                  <a:pt x="3236" y="6983"/>
                </a:lnTo>
                <a:lnTo>
                  <a:pt x="3017" y="7251"/>
                </a:lnTo>
                <a:lnTo>
                  <a:pt x="2750" y="7640"/>
                </a:lnTo>
                <a:lnTo>
                  <a:pt x="2579" y="7908"/>
                </a:lnTo>
                <a:lnTo>
                  <a:pt x="2409" y="8176"/>
                </a:lnTo>
                <a:lnTo>
                  <a:pt x="2239" y="8468"/>
                </a:lnTo>
                <a:lnTo>
                  <a:pt x="2093" y="8784"/>
                </a:lnTo>
                <a:lnTo>
                  <a:pt x="2093" y="8565"/>
                </a:lnTo>
                <a:lnTo>
                  <a:pt x="2093" y="8224"/>
                </a:lnTo>
                <a:lnTo>
                  <a:pt x="2239" y="7835"/>
                </a:lnTo>
                <a:lnTo>
                  <a:pt x="2385" y="7567"/>
                </a:lnTo>
                <a:lnTo>
                  <a:pt x="2506" y="7324"/>
                </a:lnTo>
                <a:lnTo>
                  <a:pt x="2823" y="6837"/>
                </a:lnTo>
                <a:lnTo>
                  <a:pt x="3139" y="6375"/>
                </a:lnTo>
                <a:lnTo>
                  <a:pt x="3309" y="6156"/>
                </a:lnTo>
                <a:lnTo>
                  <a:pt x="3504" y="5961"/>
                </a:lnTo>
                <a:lnTo>
                  <a:pt x="3723" y="5742"/>
                </a:lnTo>
                <a:lnTo>
                  <a:pt x="3942" y="5572"/>
                </a:lnTo>
                <a:lnTo>
                  <a:pt x="4161" y="5402"/>
                </a:lnTo>
                <a:lnTo>
                  <a:pt x="4404" y="5256"/>
                </a:lnTo>
                <a:lnTo>
                  <a:pt x="4429" y="5207"/>
                </a:lnTo>
                <a:lnTo>
                  <a:pt x="4429" y="5158"/>
                </a:lnTo>
                <a:lnTo>
                  <a:pt x="4380" y="5110"/>
                </a:lnTo>
                <a:lnTo>
                  <a:pt x="4331" y="5110"/>
                </a:lnTo>
                <a:lnTo>
                  <a:pt x="4088" y="5207"/>
                </a:lnTo>
                <a:lnTo>
                  <a:pt x="3845" y="5353"/>
                </a:lnTo>
                <a:lnTo>
                  <a:pt x="3626" y="5499"/>
                </a:lnTo>
                <a:lnTo>
                  <a:pt x="3431" y="5645"/>
                </a:lnTo>
                <a:lnTo>
                  <a:pt x="3236" y="5840"/>
                </a:lnTo>
                <a:lnTo>
                  <a:pt x="3042" y="6034"/>
                </a:lnTo>
                <a:lnTo>
                  <a:pt x="2701" y="6424"/>
                </a:lnTo>
                <a:lnTo>
                  <a:pt x="2409" y="6837"/>
                </a:lnTo>
                <a:lnTo>
                  <a:pt x="2166" y="7251"/>
                </a:lnTo>
                <a:lnTo>
                  <a:pt x="2239" y="6910"/>
                </a:lnTo>
                <a:lnTo>
                  <a:pt x="2312" y="6570"/>
                </a:lnTo>
                <a:lnTo>
                  <a:pt x="2409" y="6229"/>
                </a:lnTo>
                <a:lnTo>
                  <a:pt x="2531" y="5888"/>
                </a:lnTo>
                <a:lnTo>
                  <a:pt x="2774" y="5621"/>
                </a:lnTo>
                <a:lnTo>
                  <a:pt x="3042" y="5402"/>
                </a:lnTo>
                <a:lnTo>
                  <a:pt x="3626" y="4964"/>
                </a:lnTo>
                <a:lnTo>
                  <a:pt x="3650" y="4915"/>
                </a:lnTo>
                <a:lnTo>
                  <a:pt x="3650" y="4866"/>
                </a:lnTo>
                <a:lnTo>
                  <a:pt x="3626" y="4818"/>
                </a:lnTo>
                <a:lnTo>
                  <a:pt x="3407" y="4818"/>
                </a:lnTo>
                <a:lnTo>
                  <a:pt x="3261" y="4866"/>
                </a:lnTo>
                <a:lnTo>
                  <a:pt x="3090" y="4939"/>
                </a:lnTo>
                <a:lnTo>
                  <a:pt x="2944" y="5012"/>
                </a:lnTo>
                <a:lnTo>
                  <a:pt x="3236" y="4574"/>
                </a:lnTo>
                <a:lnTo>
                  <a:pt x="3577" y="4161"/>
                </a:lnTo>
                <a:lnTo>
                  <a:pt x="3747" y="3966"/>
                </a:lnTo>
                <a:lnTo>
                  <a:pt x="3942" y="3796"/>
                </a:lnTo>
                <a:lnTo>
                  <a:pt x="4137" y="3626"/>
                </a:lnTo>
                <a:lnTo>
                  <a:pt x="4356" y="3480"/>
                </a:lnTo>
                <a:lnTo>
                  <a:pt x="4623" y="3309"/>
                </a:lnTo>
                <a:lnTo>
                  <a:pt x="4867" y="3163"/>
                </a:lnTo>
                <a:lnTo>
                  <a:pt x="5426" y="2896"/>
                </a:lnTo>
                <a:lnTo>
                  <a:pt x="5986" y="2677"/>
                </a:lnTo>
                <a:lnTo>
                  <a:pt x="6594" y="2506"/>
                </a:lnTo>
                <a:lnTo>
                  <a:pt x="7178" y="2385"/>
                </a:lnTo>
                <a:lnTo>
                  <a:pt x="7786" y="2312"/>
                </a:lnTo>
                <a:lnTo>
                  <a:pt x="8419" y="2287"/>
                </a:lnTo>
                <a:close/>
                <a:moveTo>
                  <a:pt x="2506" y="11947"/>
                </a:moveTo>
                <a:lnTo>
                  <a:pt x="2798" y="12410"/>
                </a:lnTo>
                <a:lnTo>
                  <a:pt x="2969" y="12628"/>
                </a:lnTo>
                <a:lnTo>
                  <a:pt x="3139" y="12823"/>
                </a:lnTo>
                <a:lnTo>
                  <a:pt x="3334" y="12993"/>
                </a:lnTo>
                <a:lnTo>
                  <a:pt x="3528" y="13188"/>
                </a:lnTo>
                <a:lnTo>
                  <a:pt x="3723" y="13334"/>
                </a:lnTo>
                <a:lnTo>
                  <a:pt x="3918" y="13480"/>
                </a:lnTo>
                <a:lnTo>
                  <a:pt x="3528" y="13675"/>
                </a:lnTo>
                <a:lnTo>
                  <a:pt x="3309" y="13748"/>
                </a:lnTo>
                <a:lnTo>
                  <a:pt x="3090" y="13821"/>
                </a:lnTo>
                <a:lnTo>
                  <a:pt x="2871" y="13845"/>
                </a:lnTo>
                <a:lnTo>
                  <a:pt x="2677" y="13845"/>
                </a:lnTo>
                <a:lnTo>
                  <a:pt x="2506" y="13796"/>
                </a:lnTo>
                <a:lnTo>
                  <a:pt x="2409" y="13772"/>
                </a:lnTo>
                <a:lnTo>
                  <a:pt x="2336" y="13723"/>
                </a:lnTo>
                <a:lnTo>
                  <a:pt x="2239" y="13626"/>
                </a:lnTo>
                <a:lnTo>
                  <a:pt x="2190" y="13553"/>
                </a:lnTo>
                <a:lnTo>
                  <a:pt x="2141" y="13456"/>
                </a:lnTo>
                <a:lnTo>
                  <a:pt x="2117" y="13358"/>
                </a:lnTo>
                <a:lnTo>
                  <a:pt x="2117" y="13139"/>
                </a:lnTo>
                <a:lnTo>
                  <a:pt x="2166" y="12896"/>
                </a:lnTo>
                <a:lnTo>
                  <a:pt x="2239" y="12653"/>
                </a:lnTo>
                <a:lnTo>
                  <a:pt x="2336" y="12410"/>
                </a:lnTo>
                <a:lnTo>
                  <a:pt x="2506" y="11947"/>
                </a:lnTo>
                <a:close/>
                <a:moveTo>
                  <a:pt x="14064" y="6570"/>
                </a:moveTo>
                <a:lnTo>
                  <a:pt x="14113" y="6740"/>
                </a:lnTo>
                <a:lnTo>
                  <a:pt x="14162" y="6910"/>
                </a:lnTo>
                <a:lnTo>
                  <a:pt x="14210" y="7105"/>
                </a:lnTo>
                <a:lnTo>
                  <a:pt x="14235" y="7324"/>
                </a:lnTo>
                <a:lnTo>
                  <a:pt x="14235" y="7713"/>
                </a:lnTo>
                <a:lnTo>
                  <a:pt x="14235" y="8078"/>
                </a:lnTo>
                <a:lnTo>
                  <a:pt x="14235" y="8541"/>
                </a:lnTo>
                <a:lnTo>
                  <a:pt x="14210" y="9003"/>
                </a:lnTo>
                <a:lnTo>
                  <a:pt x="14162" y="9465"/>
                </a:lnTo>
                <a:lnTo>
                  <a:pt x="14064" y="9928"/>
                </a:lnTo>
                <a:lnTo>
                  <a:pt x="13943" y="10341"/>
                </a:lnTo>
                <a:lnTo>
                  <a:pt x="13797" y="10731"/>
                </a:lnTo>
                <a:lnTo>
                  <a:pt x="13602" y="11120"/>
                </a:lnTo>
                <a:lnTo>
                  <a:pt x="13383" y="11485"/>
                </a:lnTo>
                <a:lnTo>
                  <a:pt x="13140" y="11850"/>
                </a:lnTo>
                <a:lnTo>
                  <a:pt x="12848" y="12166"/>
                </a:lnTo>
                <a:lnTo>
                  <a:pt x="12556" y="12483"/>
                </a:lnTo>
                <a:lnTo>
                  <a:pt x="12239" y="12799"/>
                </a:lnTo>
                <a:lnTo>
                  <a:pt x="12191" y="12726"/>
                </a:lnTo>
                <a:lnTo>
                  <a:pt x="12142" y="12701"/>
                </a:lnTo>
                <a:lnTo>
                  <a:pt x="12020" y="12628"/>
                </a:lnTo>
                <a:lnTo>
                  <a:pt x="11972" y="12628"/>
                </a:lnTo>
                <a:lnTo>
                  <a:pt x="11947" y="12653"/>
                </a:lnTo>
                <a:lnTo>
                  <a:pt x="11947" y="12677"/>
                </a:lnTo>
                <a:lnTo>
                  <a:pt x="11947" y="12726"/>
                </a:lnTo>
                <a:lnTo>
                  <a:pt x="11996" y="12774"/>
                </a:lnTo>
                <a:lnTo>
                  <a:pt x="12020" y="12823"/>
                </a:lnTo>
                <a:lnTo>
                  <a:pt x="12045" y="12969"/>
                </a:lnTo>
                <a:lnTo>
                  <a:pt x="11680" y="13237"/>
                </a:lnTo>
                <a:lnTo>
                  <a:pt x="11582" y="13018"/>
                </a:lnTo>
                <a:lnTo>
                  <a:pt x="11558" y="12896"/>
                </a:lnTo>
                <a:lnTo>
                  <a:pt x="11534" y="12774"/>
                </a:lnTo>
                <a:lnTo>
                  <a:pt x="11509" y="12726"/>
                </a:lnTo>
                <a:lnTo>
                  <a:pt x="11461" y="12701"/>
                </a:lnTo>
                <a:lnTo>
                  <a:pt x="11412" y="12726"/>
                </a:lnTo>
                <a:lnTo>
                  <a:pt x="11388" y="12774"/>
                </a:lnTo>
                <a:lnTo>
                  <a:pt x="11363" y="13115"/>
                </a:lnTo>
                <a:lnTo>
                  <a:pt x="11363" y="13285"/>
                </a:lnTo>
                <a:lnTo>
                  <a:pt x="11388" y="13431"/>
                </a:lnTo>
                <a:lnTo>
                  <a:pt x="11266" y="13529"/>
                </a:lnTo>
                <a:lnTo>
                  <a:pt x="11096" y="13626"/>
                </a:lnTo>
                <a:lnTo>
                  <a:pt x="11023" y="13310"/>
                </a:lnTo>
                <a:lnTo>
                  <a:pt x="10925" y="12993"/>
                </a:lnTo>
                <a:lnTo>
                  <a:pt x="10877" y="12969"/>
                </a:lnTo>
                <a:lnTo>
                  <a:pt x="10828" y="12993"/>
                </a:lnTo>
                <a:lnTo>
                  <a:pt x="10779" y="13188"/>
                </a:lnTo>
                <a:lnTo>
                  <a:pt x="10779" y="13383"/>
                </a:lnTo>
                <a:lnTo>
                  <a:pt x="10804" y="13577"/>
                </a:lnTo>
                <a:lnTo>
                  <a:pt x="10852" y="13772"/>
                </a:lnTo>
                <a:lnTo>
                  <a:pt x="10487" y="13918"/>
                </a:lnTo>
                <a:lnTo>
                  <a:pt x="10487" y="13821"/>
                </a:lnTo>
                <a:lnTo>
                  <a:pt x="10463" y="13480"/>
                </a:lnTo>
                <a:lnTo>
                  <a:pt x="10439" y="13310"/>
                </a:lnTo>
                <a:lnTo>
                  <a:pt x="10414" y="13139"/>
                </a:lnTo>
                <a:lnTo>
                  <a:pt x="10390" y="13091"/>
                </a:lnTo>
                <a:lnTo>
                  <a:pt x="10293" y="13091"/>
                </a:lnTo>
                <a:lnTo>
                  <a:pt x="10268" y="13139"/>
                </a:lnTo>
                <a:lnTo>
                  <a:pt x="10195" y="13480"/>
                </a:lnTo>
                <a:lnTo>
                  <a:pt x="10195" y="13821"/>
                </a:lnTo>
                <a:lnTo>
                  <a:pt x="10171" y="14040"/>
                </a:lnTo>
                <a:lnTo>
                  <a:pt x="9782" y="14186"/>
                </a:lnTo>
                <a:lnTo>
                  <a:pt x="9806" y="13845"/>
                </a:lnTo>
                <a:lnTo>
                  <a:pt x="9879" y="13504"/>
                </a:lnTo>
                <a:lnTo>
                  <a:pt x="9928" y="13164"/>
                </a:lnTo>
                <a:lnTo>
                  <a:pt x="9952" y="12823"/>
                </a:lnTo>
                <a:lnTo>
                  <a:pt x="9952" y="12774"/>
                </a:lnTo>
                <a:lnTo>
                  <a:pt x="9928" y="12750"/>
                </a:lnTo>
                <a:lnTo>
                  <a:pt x="9879" y="12726"/>
                </a:lnTo>
                <a:lnTo>
                  <a:pt x="9806" y="12750"/>
                </a:lnTo>
                <a:lnTo>
                  <a:pt x="9757" y="12799"/>
                </a:lnTo>
                <a:lnTo>
                  <a:pt x="9636" y="13139"/>
                </a:lnTo>
                <a:lnTo>
                  <a:pt x="9490" y="13504"/>
                </a:lnTo>
                <a:lnTo>
                  <a:pt x="9417" y="13894"/>
                </a:lnTo>
                <a:lnTo>
                  <a:pt x="9392" y="14088"/>
                </a:lnTo>
                <a:lnTo>
                  <a:pt x="9368" y="14283"/>
                </a:lnTo>
                <a:lnTo>
                  <a:pt x="9125" y="14332"/>
                </a:lnTo>
                <a:lnTo>
                  <a:pt x="9125" y="14064"/>
                </a:lnTo>
                <a:lnTo>
                  <a:pt x="9149" y="13821"/>
                </a:lnTo>
                <a:lnTo>
                  <a:pt x="9173" y="13431"/>
                </a:lnTo>
                <a:lnTo>
                  <a:pt x="9222" y="13237"/>
                </a:lnTo>
                <a:lnTo>
                  <a:pt x="9246" y="13139"/>
                </a:lnTo>
                <a:lnTo>
                  <a:pt x="9295" y="13091"/>
                </a:lnTo>
                <a:lnTo>
                  <a:pt x="9295" y="13066"/>
                </a:lnTo>
                <a:lnTo>
                  <a:pt x="9295" y="13042"/>
                </a:lnTo>
                <a:lnTo>
                  <a:pt x="9246" y="13042"/>
                </a:lnTo>
                <a:lnTo>
                  <a:pt x="9173" y="13091"/>
                </a:lnTo>
                <a:lnTo>
                  <a:pt x="9125" y="13139"/>
                </a:lnTo>
                <a:lnTo>
                  <a:pt x="9027" y="13310"/>
                </a:lnTo>
                <a:lnTo>
                  <a:pt x="8954" y="13480"/>
                </a:lnTo>
                <a:lnTo>
                  <a:pt x="8906" y="13650"/>
                </a:lnTo>
                <a:lnTo>
                  <a:pt x="8808" y="13991"/>
                </a:lnTo>
                <a:lnTo>
                  <a:pt x="8784" y="14210"/>
                </a:lnTo>
                <a:lnTo>
                  <a:pt x="8784" y="14405"/>
                </a:lnTo>
                <a:lnTo>
                  <a:pt x="8443" y="14453"/>
                </a:lnTo>
                <a:lnTo>
                  <a:pt x="8443" y="14332"/>
                </a:lnTo>
                <a:lnTo>
                  <a:pt x="8492" y="13894"/>
                </a:lnTo>
                <a:lnTo>
                  <a:pt x="8589" y="13456"/>
                </a:lnTo>
                <a:lnTo>
                  <a:pt x="8735" y="13042"/>
                </a:lnTo>
                <a:lnTo>
                  <a:pt x="8833" y="12847"/>
                </a:lnTo>
                <a:lnTo>
                  <a:pt x="8930" y="12653"/>
                </a:lnTo>
                <a:lnTo>
                  <a:pt x="8930" y="12628"/>
                </a:lnTo>
                <a:lnTo>
                  <a:pt x="8906" y="12580"/>
                </a:lnTo>
                <a:lnTo>
                  <a:pt x="8881" y="12580"/>
                </a:lnTo>
                <a:lnTo>
                  <a:pt x="8857" y="12604"/>
                </a:lnTo>
                <a:lnTo>
                  <a:pt x="8687" y="12799"/>
                </a:lnTo>
                <a:lnTo>
                  <a:pt x="8516" y="12993"/>
                </a:lnTo>
                <a:lnTo>
                  <a:pt x="8395" y="13237"/>
                </a:lnTo>
                <a:lnTo>
                  <a:pt x="8297" y="13456"/>
                </a:lnTo>
                <a:lnTo>
                  <a:pt x="8200" y="13723"/>
                </a:lnTo>
                <a:lnTo>
                  <a:pt x="8127" y="13967"/>
                </a:lnTo>
                <a:lnTo>
                  <a:pt x="8103" y="14234"/>
                </a:lnTo>
                <a:lnTo>
                  <a:pt x="8078" y="14478"/>
                </a:lnTo>
                <a:lnTo>
                  <a:pt x="7762" y="14502"/>
                </a:lnTo>
                <a:lnTo>
                  <a:pt x="7811" y="14259"/>
                </a:lnTo>
                <a:lnTo>
                  <a:pt x="7859" y="14113"/>
                </a:lnTo>
                <a:lnTo>
                  <a:pt x="7908" y="13967"/>
                </a:lnTo>
                <a:lnTo>
                  <a:pt x="7957" y="13796"/>
                </a:lnTo>
                <a:lnTo>
                  <a:pt x="7981" y="13650"/>
                </a:lnTo>
                <a:lnTo>
                  <a:pt x="7957" y="13602"/>
                </a:lnTo>
                <a:lnTo>
                  <a:pt x="7932" y="13577"/>
                </a:lnTo>
                <a:lnTo>
                  <a:pt x="7884" y="13577"/>
                </a:lnTo>
                <a:lnTo>
                  <a:pt x="7811" y="13626"/>
                </a:lnTo>
                <a:lnTo>
                  <a:pt x="7738" y="13699"/>
                </a:lnTo>
                <a:lnTo>
                  <a:pt x="7689" y="13772"/>
                </a:lnTo>
                <a:lnTo>
                  <a:pt x="7640" y="13869"/>
                </a:lnTo>
                <a:lnTo>
                  <a:pt x="7567" y="14064"/>
                </a:lnTo>
                <a:lnTo>
                  <a:pt x="7519" y="14259"/>
                </a:lnTo>
                <a:lnTo>
                  <a:pt x="7446" y="14526"/>
                </a:lnTo>
                <a:lnTo>
                  <a:pt x="7105" y="14526"/>
                </a:lnTo>
                <a:lnTo>
                  <a:pt x="7129" y="14380"/>
                </a:lnTo>
                <a:lnTo>
                  <a:pt x="7178" y="14210"/>
                </a:lnTo>
                <a:lnTo>
                  <a:pt x="7300" y="13894"/>
                </a:lnTo>
                <a:lnTo>
                  <a:pt x="7421" y="13577"/>
                </a:lnTo>
                <a:lnTo>
                  <a:pt x="7421" y="13529"/>
                </a:lnTo>
                <a:lnTo>
                  <a:pt x="7397" y="13504"/>
                </a:lnTo>
                <a:lnTo>
                  <a:pt x="7324" y="13504"/>
                </a:lnTo>
                <a:lnTo>
                  <a:pt x="7154" y="13650"/>
                </a:lnTo>
                <a:lnTo>
                  <a:pt x="7008" y="13821"/>
                </a:lnTo>
                <a:lnTo>
                  <a:pt x="6886" y="13991"/>
                </a:lnTo>
                <a:lnTo>
                  <a:pt x="6789" y="14210"/>
                </a:lnTo>
                <a:lnTo>
                  <a:pt x="6740" y="14332"/>
                </a:lnTo>
                <a:lnTo>
                  <a:pt x="6716" y="14502"/>
                </a:lnTo>
                <a:lnTo>
                  <a:pt x="6497" y="14453"/>
                </a:lnTo>
                <a:lnTo>
                  <a:pt x="6302" y="14380"/>
                </a:lnTo>
                <a:lnTo>
                  <a:pt x="5889" y="14210"/>
                </a:lnTo>
                <a:lnTo>
                  <a:pt x="7008" y="13358"/>
                </a:lnTo>
                <a:lnTo>
                  <a:pt x="8078" y="12458"/>
                </a:lnTo>
                <a:lnTo>
                  <a:pt x="8881" y="11777"/>
                </a:lnTo>
                <a:lnTo>
                  <a:pt x="9271" y="11436"/>
                </a:lnTo>
                <a:lnTo>
                  <a:pt x="9684" y="11120"/>
                </a:lnTo>
                <a:lnTo>
                  <a:pt x="10463" y="10512"/>
                </a:lnTo>
                <a:lnTo>
                  <a:pt x="10828" y="10195"/>
                </a:lnTo>
                <a:lnTo>
                  <a:pt x="11193" y="9855"/>
                </a:lnTo>
                <a:lnTo>
                  <a:pt x="11388" y="9636"/>
                </a:lnTo>
                <a:lnTo>
                  <a:pt x="11582" y="9417"/>
                </a:lnTo>
                <a:lnTo>
                  <a:pt x="11923" y="8930"/>
                </a:lnTo>
                <a:lnTo>
                  <a:pt x="12264" y="8443"/>
                </a:lnTo>
                <a:lnTo>
                  <a:pt x="12434" y="8200"/>
                </a:lnTo>
                <a:lnTo>
                  <a:pt x="12629" y="7981"/>
                </a:lnTo>
                <a:lnTo>
                  <a:pt x="12969" y="7616"/>
                </a:lnTo>
                <a:lnTo>
                  <a:pt x="13334" y="7251"/>
                </a:lnTo>
                <a:lnTo>
                  <a:pt x="13699" y="6910"/>
                </a:lnTo>
                <a:lnTo>
                  <a:pt x="14064" y="6570"/>
                </a:lnTo>
                <a:close/>
                <a:moveTo>
                  <a:pt x="14356" y="1460"/>
                </a:moveTo>
                <a:lnTo>
                  <a:pt x="14575" y="1509"/>
                </a:lnTo>
                <a:lnTo>
                  <a:pt x="14721" y="1582"/>
                </a:lnTo>
                <a:lnTo>
                  <a:pt x="14843" y="1679"/>
                </a:lnTo>
                <a:lnTo>
                  <a:pt x="14916" y="1825"/>
                </a:lnTo>
                <a:lnTo>
                  <a:pt x="14964" y="1971"/>
                </a:lnTo>
                <a:lnTo>
                  <a:pt x="14989" y="2141"/>
                </a:lnTo>
                <a:lnTo>
                  <a:pt x="14964" y="2312"/>
                </a:lnTo>
                <a:lnTo>
                  <a:pt x="14940" y="2506"/>
                </a:lnTo>
                <a:lnTo>
                  <a:pt x="14867" y="2701"/>
                </a:lnTo>
                <a:lnTo>
                  <a:pt x="14721" y="3090"/>
                </a:lnTo>
                <a:lnTo>
                  <a:pt x="14551" y="3455"/>
                </a:lnTo>
                <a:lnTo>
                  <a:pt x="14381" y="3747"/>
                </a:lnTo>
                <a:lnTo>
                  <a:pt x="14162" y="4112"/>
                </a:lnTo>
                <a:lnTo>
                  <a:pt x="13918" y="4477"/>
                </a:lnTo>
                <a:lnTo>
                  <a:pt x="13432" y="5183"/>
                </a:lnTo>
                <a:lnTo>
                  <a:pt x="12385" y="6545"/>
                </a:lnTo>
                <a:lnTo>
                  <a:pt x="12045" y="7008"/>
                </a:lnTo>
                <a:lnTo>
                  <a:pt x="11704" y="7421"/>
                </a:lnTo>
                <a:lnTo>
                  <a:pt x="11339" y="7835"/>
                </a:lnTo>
                <a:lnTo>
                  <a:pt x="10950" y="8224"/>
                </a:lnTo>
                <a:lnTo>
                  <a:pt x="10560" y="8614"/>
                </a:lnTo>
                <a:lnTo>
                  <a:pt x="10171" y="9003"/>
                </a:lnTo>
                <a:lnTo>
                  <a:pt x="9319" y="9733"/>
                </a:lnTo>
                <a:lnTo>
                  <a:pt x="8565" y="10341"/>
                </a:lnTo>
                <a:lnTo>
                  <a:pt x="7835" y="10974"/>
                </a:lnTo>
                <a:lnTo>
                  <a:pt x="7129" y="11607"/>
                </a:lnTo>
                <a:lnTo>
                  <a:pt x="6789" y="11947"/>
                </a:lnTo>
                <a:lnTo>
                  <a:pt x="6448" y="12288"/>
                </a:lnTo>
                <a:lnTo>
                  <a:pt x="5791" y="12945"/>
                </a:lnTo>
                <a:lnTo>
                  <a:pt x="5134" y="13602"/>
                </a:lnTo>
                <a:lnTo>
                  <a:pt x="4794" y="13918"/>
                </a:lnTo>
                <a:lnTo>
                  <a:pt x="4429" y="14210"/>
                </a:lnTo>
                <a:lnTo>
                  <a:pt x="4064" y="14478"/>
                </a:lnTo>
                <a:lnTo>
                  <a:pt x="3674" y="14745"/>
                </a:lnTo>
                <a:lnTo>
                  <a:pt x="3431" y="14891"/>
                </a:lnTo>
                <a:lnTo>
                  <a:pt x="3115" y="15037"/>
                </a:lnTo>
                <a:lnTo>
                  <a:pt x="2750" y="15208"/>
                </a:lnTo>
                <a:lnTo>
                  <a:pt x="2360" y="15305"/>
                </a:lnTo>
                <a:lnTo>
                  <a:pt x="2166" y="15354"/>
                </a:lnTo>
                <a:lnTo>
                  <a:pt x="1971" y="15378"/>
                </a:lnTo>
                <a:lnTo>
                  <a:pt x="1776" y="15402"/>
                </a:lnTo>
                <a:lnTo>
                  <a:pt x="1606" y="15378"/>
                </a:lnTo>
                <a:lnTo>
                  <a:pt x="1460" y="15329"/>
                </a:lnTo>
                <a:lnTo>
                  <a:pt x="1314" y="15256"/>
                </a:lnTo>
                <a:lnTo>
                  <a:pt x="1192" y="15159"/>
                </a:lnTo>
                <a:lnTo>
                  <a:pt x="1095" y="15037"/>
                </a:lnTo>
                <a:lnTo>
                  <a:pt x="1022" y="14867"/>
                </a:lnTo>
                <a:lnTo>
                  <a:pt x="973" y="14672"/>
                </a:lnTo>
                <a:lnTo>
                  <a:pt x="973" y="14478"/>
                </a:lnTo>
                <a:lnTo>
                  <a:pt x="973" y="14283"/>
                </a:lnTo>
                <a:lnTo>
                  <a:pt x="998" y="14064"/>
                </a:lnTo>
                <a:lnTo>
                  <a:pt x="1046" y="13869"/>
                </a:lnTo>
                <a:lnTo>
                  <a:pt x="1168" y="13456"/>
                </a:lnTo>
                <a:lnTo>
                  <a:pt x="1752" y="12288"/>
                </a:lnTo>
                <a:lnTo>
                  <a:pt x="2020" y="11753"/>
                </a:lnTo>
                <a:lnTo>
                  <a:pt x="2141" y="11558"/>
                </a:lnTo>
                <a:lnTo>
                  <a:pt x="2190" y="11485"/>
                </a:lnTo>
                <a:lnTo>
                  <a:pt x="2239" y="11436"/>
                </a:lnTo>
                <a:lnTo>
                  <a:pt x="2287" y="11534"/>
                </a:lnTo>
                <a:lnTo>
                  <a:pt x="2263" y="11558"/>
                </a:lnTo>
                <a:lnTo>
                  <a:pt x="1995" y="12118"/>
                </a:lnTo>
                <a:lnTo>
                  <a:pt x="1874" y="12410"/>
                </a:lnTo>
                <a:lnTo>
                  <a:pt x="1776" y="12701"/>
                </a:lnTo>
                <a:lnTo>
                  <a:pt x="1703" y="12993"/>
                </a:lnTo>
                <a:lnTo>
                  <a:pt x="1703" y="13139"/>
                </a:lnTo>
                <a:lnTo>
                  <a:pt x="1703" y="13285"/>
                </a:lnTo>
                <a:lnTo>
                  <a:pt x="1703" y="13431"/>
                </a:lnTo>
                <a:lnTo>
                  <a:pt x="1728" y="13577"/>
                </a:lnTo>
                <a:lnTo>
                  <a:pt x="1776" y="13723"/>
                </a:lnTo>
                <a:lnTo>
                  <a:pt x="1849" y="13869"/>
                </a:lnTo>
                <a:lnTo>
                  <a:pt x="1922" y="13967"/>
                </a:lnTo>
                <a:lnTo>
                  <a:pt x="2020" y="14064"/>
                </a:lnTo>
                <a:lnTo>
                  <a:pt x="2117" y="14137"/>
                </a:lnTo>
                <a:lnTo>
                  <a:pt x="2214" y="14210"/>
                </a:lnTo>
                <a:lnTo>
                  <a:pt x="2336" y="14234"/>
                </a:lnTo>
                <a:lnTo>
                  <a:pt x="2458" y="14283"/>
                </a:lnTo>
                <a:lnTo>
                  <a:pt x="2701" y="14283"/>
                </a:lnTo>
                <a:lnTo>
                  <a:pt x="2969" y="14259"/>
                </a:lnTo>
                <a:lnTo>
                  <a:pt x="3236" y="14210"/>
                </a:lnTo>
                <a:lnTo>
                  <a:pt x="3480" y="14137"/>
                </a:lnTo>
                <a:lnTo>
                  <a:pt x="3674" y="14040"/>
                </a:lnTo>
                <a:lnTo>
                  <a:pt x="4064" y="13869"/>
                </a:lnTo>
                <a:lnTo>
                  <a:pt x="4404" y="13650"/>
                </a:lnTo>
                <a:lnTo>
                  <a:pt x="4745" y="13407"/>
                </a:lnTo>
                <a:lnTo>
                  <a:pt x="5086" y="13139"/>
                </a:lnTo>
                <a:lnTo>
                  <a:pt x="5718" y="12580"/>
                </a:lnTo>
                <a:lnTo>
                  <a:pt x="6351" y="12020"/>
                </a:lnTo>
                <a:lnTo>
                  <a:pt x="7056" y="11315"/>
                </a:lnTo>
                <a:lnTo>
                  <a:pt x="7762" y="10585"/>
                </a:lnTo>
                <a:lnTo>
                  <a:pt x="8443" y="9855"/>
                </a:lnTo>
                <a:lnTo>
                  <a:pt x="9149" y="9125"/>
                </a:lnTo>
                <a:lnTo>
                  <a:pt x="10585" y="7665"/>
                </a:lnTo>
                <a:lnTo>
                  <a:pt x="11315" y="6910"/>
                </a:lnTo>
                <a:lnTo>
                  <a:pt x="12045" y="6180"/>
                </a:lnTo>
                <a:lnTo>
                  <a:pt x="12580" y="5596"/>
                </a:lnTo>
                <a:lnTo>
                  <a:pt x="13091" y="4988"/>
                </a:lnTo>
                <a:lnTo>
                  <a:pt x="13334" y="4672"/>
                </a:lnTo>
                <a:lnTo>
                  <a:pt x="13553" y="4356"/>
                </a:lnTo>
                <a:lnTo>
                  <a:pt x="13772" y="4015"/>
                </a:lnTo>
                <a:lnTo>
                  <a:pt x="13943" y="3674"/>
                </a:lnTo>
                <a:lnTo>
                  <a:pt x="14040" y="3407"/>
                </a:lnTo>
                <a:lnTo>
                  <a:pt x="14113" y="3163"/>
                </a:lnTo>
                <a:lnTo>
                  <a:pt x="14162" y="2896"/>
                </a:lnTo>
                <a:lnTo>
                  <a:pt x="14186" y="2628"/>
                </a:lnTo>
                <a:lnTo>
                  <a:pt x="14137" y="2385"/>
                </a:lnTo>
                <a:lnTo>
                  <a:pt x="14089" y="2263"/>
                </a:lnTo>
                <a:lnTo>
                  <a:pt x="14040" y="2141"/>
                </a:lnTo>
                <a:lnTo>
                  <a:pt x="13967" y="2044"/>
                </a:lnTo>
                <a:lnTo>
                  <a:pt x="13894" y="1947"/>
                </a:lnTo>
                <a:lnTo>
                  <a:pt x="13772" y="1849"/>
                </a:lnTo>
                <a:lnTo>
                  <a:pt x="13651" y="1776"/>
                </a:lnTo>
                <a:lnTo>
                  <a:pt x="13480" y="1703"/>
                </a:lnTo>
                <a:lnTo>
                  <a:pt x="13334" y="1679"/>
                </a:lnTo>
                <a:lnTo>
                  <a:pt x="12994" y="1679"/>
                </a:lnTo>
                <a:lnTo>
                  <a:pt x="13261" y="1606"/>
                </a:lnTo>
                <a:lnTo>
                  <a:pt x="13529" y="1533"/>
                </a:lnTo>
                <a:lnTo>
                  <a:pt x="13821" y="1484"/>
                </a:lnTo>
                <a:lnTo>
                  <a:pt x="14113" y="1460"/>
                </a:lnTo>
                <a:close/>
                <a:moveTo>
                  <a:pt x="15573" y="535"/>
                </a:moveTo>
                <a:lnTo>
                  <a:pt x="15694" y="584"/>
                </a:lnTo>
                <a:lnTo>
                  <a:pt x="15767" y="633"/>
                </a:lnTo>
                <a:lnTo>
                  <a:pt x="15816" y="681"/>
                </a:lnTo>
                <a:lnTo>
                  <a:pt x="15840" y="754"/>
                </a:lnTo>
                <a:lnTo>
                  <a:pt x="15889" y="852"/>
                </a:lnTo>
                <a:lnTo>
                  <a:pt x="15938" y="1119"/>
                </a:lnTo>
                <a:lnTo>
                  <a:pt x="15938" y="1387"/>
                </a:lnTo>
                <a:lnTo>
                  <a:pt x="15913" y="1679"/>
                </a:lnTo>
                <a:lnTo>
                  <a:pt x="15865" y="1971"/>
                </a:lnTo>
                <a:lnTo>
                  <a:pt x="15719" y="2531"/>
                </a:lnTo>
                <a:lnTo>
                  <a:pt x="15548" y="3066"/>
                </a:lnTo>
                <a:lnTo>
                  <a:pt x="15378" y="3577"/>
                </a:lnTo>
                <a:lnTo>
                  <a:pt x="15159" y="4088"/>
                </a:lnTo>
                <a:lnTo>
                  <a:pt x="14916" y="4574"/>
                </a:lnTo>
                <a:lnTo>
                  <a:pt x="14624" y="5061"/>
                </a:lnTo>
                <a:lnTo>
                  <a:pt x="14332" y="5499"/>
                </a:lnTo>
                <a:lnTo>
                  <a:pt x="13991" y="5937"/>
                </a:lnTo>
                <a:lnTo>
                  <a:pt x="13626" y="6351"/>
                </a:lnTo>
                <a:lnTo>
                  <a:pt x="13261" y="6740"/>
                </a:lnTo>
                <a:lnTo>
                  <a:pt x="12604" y="7397"/>
                </a:lnTo>
                <a:lnTo>
                  <a:pt x="12288" y="7738"/>
                </a:lnTo>
                <a:lnTo>
                  <a:pt x="11996" y="8103"/>
                </a:lnTo>
                <a:lnTo>
                  <a:pt x="11363" y="8979"/>
                </a:lnTo>
                <a:lnTo>
                  <a:pt x="11047" y="9392"/>
                </a:lnTo>
                <a:lnTo>
                  <a:pt x="10877" y="9611"/>
                </a:lnTo>
                <a:lnTo>
                  <a:pt x="10682" y="9806"/>
                </a:lnTo>
                <a:lnTo>
                  <a:pt x="10293" y="10122"/>
                </a:lnTo>
                <a:lnTo>
                  <a:pt x="9903" y="10439"/>
                </a:lnTo>
                <a:lnTo>
                  <a:pt x="9100" y="11047"/>
                </a:lnTo>
                <a:lnTo>
                  <a:pt x="8687" y="11388"/>
                </a:lnTo>
                <a:lnTo>
                  <a:pt x="8297" y="11728"/>
                </a:lnTo>
                <a:lnTo>
                  <a:pt x="7519" y="12410"/>
                </a:lnTo>
                <a:lnTo>
                  <a:pt x="6837" y="12969"/>
                </a:lnTo>
                <a:lnTo>
                  <a:pt x="6156" y="13529"/>
                </a:lnTo>
                <a:lnTo>
                  <a:pt x="5475" y="14064"/>
                </a:lnTo>
                <a:lnTo>
                  <a:pt x="4769" y="14575"/>
                </a:lnTo>
                <a:lnTo>
                  <a:pt x="4283" y="14916"/>
                </a:lnTo>
                <a:lnTo>
                  <a:pt x="3796" y="15208"/>
                </a:lnTo>
                <a:lnTo>
                  <a:pt x="3285" y="15500"/>
                </a:lnTo>
                <a:lnTo>
                  <a:pt x="2750" y="15767"/>
                </a:lnTo>
                <a:lnTo>
                  <a:pt x="2287" y="15962"/>
                </a:lnTo>
                <a:lnTo>
                  <a:pt x="2020" y="16059"/>
                </a:lnTo>
                <a:lnTo>
                  <a:pt x="1752" y="16132"/>
                </a:lnTo>
                <a:lnTo>
                  <a:pt x="1484" y="16205"/>
                </a:lnTo>
                <a:lnTo>
                  <a:pt x="1217" y="16230"/>
                </a:lnTo>
                <a:lnTo>
                  <a:pt x="949" y="16205"/>
                </a:lnTo>
                <a:lnTo>
                  <a:pt x="827" y="16181"/>
                </a:lnTo>
                <a:lnTo>
                  <a:pt x="730" y="16132"/>
                </a:lnTo>
                <a:lnTo>
                  <a:pt x="633" y="16084"/>
                </a:lnTo>
                <a:lnTo>
                  <a:pt x="560" y="16011"/>
                </a:lnTo>
                <a:lnTo>
                  <a:pt x="511" y="15938"/>
                </a:lnTo>
                <a:lnTo>
                  <a:pt x="462" y="15840"/>
                </a:lnTo>
                <a:lnTo>
                  <a:pt x="438" y="15646"/>
                </a:lnTo>
                <a:lnTo>
                  <a:pt x="438" y="15402"/>
                </a:lnTo>
                <a:lnTo>
                  <a:pt x="487" y="15159"/>
                </a:lnTo>
                <a:lnTo>
                  <a:pt x="560" y="14891"/>
                </a:lnTo>
                <a:lnTo>
                  <a:pt x="754" y="14405"/>
                </a:lnTo>
                <a:lnTo>
                  <a:pt x="754" y="14599"/>
                </a:lnTo>
                <a:lnTo>
                  <a:pt x="754" y="14794"/>
                </a:lnTo>
                <a:lnTo>
                  <a:pt x="803" y="14964"/>
                </a:lnTo>
                <a:lnTo>
                  <a:pt x="827" y="15110"/>
                </a:lnTo>
                <a:lnTo>
                  <a:pt x="900" y="15232"/>
                </a:lnTo>
                <a:lnTo>
                  <a:pt x="973" y="15354"/>
                </a:lnTo>
                <a:lnTo>
                  <a:pt x="1046" y="15427"/>
                </a:lnTo>
                <a:lnTo>
                  <a:pt x="1144" y="15500"/>
                </a:lnTo>
                <a:lnTo>
                  <a:pt x="1241" y="15573"/>
                </a:lnTo>
                <a:lnTo>
                  <a:pt x="1338" y="15597"/>
                </a:lnTo>
                <a:lnTo>
                  <a:pt x="1460" y="15646"/>
                </a:lnTo>
                <a:lnTo>
                  <a:pt x="1849" y="15646"/>
                </a:lnTo>
                <a:lnTo>
                  <a:pt x="2141" y="15597"/>
                </a:lnTo>
                <a:lnTo>
                  <a:pt x="2433" y="15500"/>
                </a:lnTo>
                <a:lnTo>
                  <a:pt x="2750" y="15402"/>
                </a:lnTo>
                <a:lnTo>
                  <a:pt x="3042" y="15256"/>
                </a:lnTo>
                <a:lnTo>
                  <a:pt x="3626" y="14964"/>
                </a:lnTo>
                <a:lnTo>
                  <a:pt x="4112" y="14648"/>
                </a:lnTo>
                <a:lnTo>
                  <a:pt x="4453" y="14405"/>
                </a:lnTo>
                <a:lnTo>
                  <a:pt x="4794" y="14137"/>
                </a:lnTo>
                <a:lnTo>
                  <a:pt x="5134" y="13845"/>
                </a:lnTo>
                <a:lnTo>
                  <a:pt x="5767" y="13261"/>
                </a:lnTo>
                <a:lnTo>
                  <a:pt x="6375" y="12653"/>
                </a:lnTo>
                <a:lnTo>
                  <a:pt x="6983" y="12045"/>
                </a:lnTo>
                <a:lnTo>
                  <a:pt x="7738" y="11363"/>
                </a:lnTo>
                <a:lnTo>
                  <a:pt x="8492" y="10731"/>
                </a:lnTo>
                <a:lnTo>
                  <a:pt x="9271" y="10098"/>
                </a:lnTo>
                <a:lnTo>
                  <a:pt x="10049" y="9465"/>
                </a:lnTo>
                <a:lnTo>
                  <a:pt x="10439" y="9125"/>
                </a:lnTo>
                <a:lnTo>
                  <a:pt x="10828" y="8760"/>
                </a:lnTo>
                <a:lnTo>
                  <a:pt x="11193" y="8395"/>
                </a:lnTo>
                <a:lnTo>
                  <a:pt x="11558" y="8030"/>
                </a:lnTo>
                <a:lnTo>
                  <a:pt x="11899" y="7665"/>
                </a:lnTo>
                <a:lnTo>
                  <a:pt x="12239" y="7275"/>
                </a:lnTo>
                <a:lnTo>
                  <a:pt x="12896" y="6448"/>
                </a:lnTo>
                <a:lnTo>
                  <a:pt x="13894" y="5110"/>
                </a:lnTo>
                <a:lnTo>
                  <a:pt x="14381" y="4429"/>
                </a:lnTo>
                <a:lnTo>
                  <a:pt x="14599" y="4064"/>
                </a:lnTo>
                <a:lnTo>
                  <a:pt x="14818" y="3723"/>
                </a:lnTo>
                <a:lnTo>
                  <a:pt x="14989" y="3382"/>
                </a:lnTo>
                <a:lnTo>
                  <a:pt x="15159" y="2993"/>
                </a:lnTo>
                <a:lnTo>
                  <a:pt x="15281" y="2604"/>
                </a:lnTo>
                <a:lnTo>
                  <a:pt x="15329" y="2409"/>
                </a:lnTo>
                <a:lnTo>
                  <a:pt x="15378" y="2214"/>
                </a:lnTo>
                <a:lnTo>
                  <a:pt x="15378" y="2020"/>
                </a:lnTo>
                <a:lnTo>
                  <a:pt x="15354" y="1849"/>
                </a:lnTo>
                <a:lnTo>
                  <a:pt x="15305" y="1655"/>
                </a:lnTo>
                <a:lnTo>
                  <a:pt x="15232" y="1509"/>
                </a:lnTo>
                <a:lnTo>
                  <a:pt x="15135" y="1363"/>
                </a:lnTo>
                <a:lnTo>
                  <a:pt x="14989" y="1241"/>
                </a:lnTo>
                <a:lnTo>
                  <a:pt x="14794" y="1144"/>
                </a:lnTo>
                <a:lnTo>
                  <a:pt x="14575" y="1046"/>
                </a:lnTo>
                <a:lnTo>
                  <a:pt x="14332" y="998"/>
                </a:lnTo>
                <a:lnTo>
                  <a:pt x="14089" y="973"/>
                </a:lnTo>
                <a:lnTo>
                  <a:pt x="14818" y="730"/>
                </a:lnTo>
                <a:lnTo>
                  <a:pt x="15110" y="608"/>
                </a:lnTo>
                <a:lnTo>
                  <a:pt x="15281" y="560"/>
                </a:lnTo>
                <a:lnTo>
                  <a:pt x="15427" y="535"/>
                </a:lnTo>
                <a:close/>
                <a:moveTo>
                  <a:pt x="15451" y="0"/>
                </a:moveTo>
                <a:lnTo>
                  <a:pt x="15305" y="24"/>
                </a:lnTo>
                <a:lnTo>
                  <a:pt x="15013" y="97"/>
                </a:lnTo>
                <a:lnTo>
                  <a:pt x="13845" y="462"/>
                </a:lnTo>
                <a:lnTo>
                  <a:pt x="13261" y="657"/>
                </a:lnTo>
                <a:lnTo>
                  <a:pt x="12702" y="876"/>
                </a:lnTo>
                <a:lnTo>
                  <a:pt x="12118" y="1119"/>
                </a:lnTo>
                <a:lnTo>
                  <a:pt x="11582" y="1411"/>
                </a:lnTo>
                <a:lnTo>
                  <a:pt x="11047" y="1703"/>
                </a:lnTo>
                <a:lnTo>
                  <a:pt x="10536" y="2020"/>
                </a:lnTo>
                <a:lnTo>
                  <a:pt x="10512" y="2068"/>
                </a:lnTo>
                <a:lnTo>
                  <a:pt x="10195" y="1971"/>
                </a:lnTo>
                <a:lnTo>
                  <a:pt x="9879" y="1898"/>
                </a:lnTo>
                <a:lnTo>
                  <a:pt x="9246" y="1801"/>
                </a:lnTo>
                <a:lnTo>
                  <a:pt x="8906" y="1776"/>
                </a:lnTo>
                <a:lnTo>
                  <a:pt x="8565" y="1752"/>
                </a:lnTo>
                <a:lnTo>
                  <a:pt x="8224" y="1752"/>
                </a:lnTo>
                <a:lnTo>
                  <a:pt x="7884" y="1776"/>
                </a:lnTo>
                <a:lnTo>
                  <a:pt x="7543" y="1801"/>
                </a:lnTo>
                <a:lnTo>
                  <a:pt x="7178" y="1849"/>
                </a:lnTo>
                <a:lnTo>
                  <a:pt x="6837" y="1898"/>
                </a:lnTo>
                <a:lnTo>
                  <a:pt x="6497" y="1971"/>
                </a:lnTo>
                <a:lnTo>
                  <a:pt x="6181" y="2068"/>
                </a:lnTo>
                <a:lnTo>
                  <a:pt x="5840" y="2166"/>
                </a:lnTo>
                <a:lnTo>
                  <a:pt x="5524" y="2287"/>
                </a:lnTo>
                <a:lnTo>
                  <a:pt x="5207" y="2409"/>
                </a:lnTo>
                <a:lnTo>
                  <a:pt x="4891" y="2555"/>
                </a:lnTo>
                <a:lnTo>
                  <a:pt x="4575" y="2725"/>
                </a:lnTo>
                <a:lnTo>
                  <a:pt x="4283" y="2896"/>
                </a:lnTo>
                <a:lnTo>
                  <a:pt x="3991" y="3090"/>
                </a:lnTo>
                <a:lnTo>
                  <a:pt x="3626" y="3358"/>
                </a:lnTo>
                <a:lnTo>
                  <a:pt x="3285" y="3699"/>
                </a:lnTo>
                <a:lnTo>
                  <a:pt x="2969" y="4039"/>
                </a:lnTo>
                <a:lnTo>
                  <a:pt x="2677" y="4429"/>
                </a:lnTo>
                <a:lnTo>
                  <a:pt x="2433" y="4842"/>
                </a:lnTo>
                <a:lnTo>
                  <a:pt x="2214" y="5256"/>
                </a:lnTo>
                <a:lnTo>
                  <a:pt x="2044" y="5718"/>
                </a:lnTo>
                <a:lnTo>
                  <a:pt x="1874" y="6156"/>
                </a:lnTo>
                <a:lnTo>
                  <a:pt x="1776" y="6351"/>
                </a:lnTo>
                <a:lnTo>
                  <a:pt x="1679" y="6521"/>
                </a:lnTo>
                <a:lnTo>
                  <a:pt x="1630" y="6691"/>
                </a:lnTo>
                <a:lnTo>
                  <a:pt x="1630" y="6862"/>
                </a:lnTo>
                <a:lnTo>
                  <a:pt x="1655" y="6910"/>
                </a:lnTo>
                <a:lnTo>
                  <a:pt x="1703" y="6935"/>
                </a:lnTo>
                <a:lnTo>
                  <a:pt x="1630" y="7348"/>
                </a:lnTo>
                <a:lnTo>
                  <a:pt x="1582" y="7762"/>
                </a:lnTo>
                <a:lnTo>
                  <a:pt x="1557" y="8151"/>
                </a:lnTo>
                <a:lnTo>
                  <a:pt x="1557" y="8565"/>
                </a:lnTo>
                <a:lnTo>
                  <a:pt x="1557" y="8881"/>
                </a:lnTo>
                <a:lnTo>
                  <a:pt x="1606" y="9198"/>
                </a:lnTo>
                <a:lnTo>
                  <a:pt x="1655" y="9514"/>
                </a:lnTo>
                <a:lnTo>
                  <a:pt x="1703" y="9830"/>
                </a:lnTo>
                <a:lnTo>
                  <a:pt x="1776" y="10171"/>
                </a:lnTo>
                <a:lnTo>
                  <a:pt x="1874" y="10487"/>
                </a:lnTo>
                <a:lnTo>
                  <a:pt x="1995" y="10828"/>
                </a:lnTo>
                <a:lnTo>
                  <a:pt x="2117" y="11144"/>
                </a:lnTo>
                <a:lnTo>
                  <a:pt x="2020" y="11193"/>
                </a:lnTo>
                <a:lnTo>
                  <a:pt x="1898" y="11290"/>
                </a:lnTo>
                <a:lnTo>
                  <a:pt x="1776" y="11412"/>
                </a:lnTo>
                <a:lnTo>
                  <a:pt x="1655" y="11607"/>
                </a:lnTo>
                <a:lnTo>
                  <a:pt x="1387" y="12045"/>
                </a:lnTo>
                <a:lnTo>
                  <a:pt x="1119" y="12556"/>
                </a:lnTo>
                <a:lnTo>
                  <a:pt x="876" y="13091"/>
                </a:lnTo>
                <a:lnTo>
                  <a:pt x="657" y="13553"/>
                </a:lnTo>
                <a:lnTo>
                  <a:pt x="414" y="14113"/>
                </a:lnTo>
                <a:lnTo>
                  <a:pt x="243" y="14551"/>
                </a:lnTo>
                <a:lnTo>
                  <a:pt x="97" y="14989"/>
                </a:lnTo>
                <a:lnTo>
                  <a:pt x="49" y="15208"/>
                </a:lnTo>
                <a:lnTo>
                  <a:pt x="0" y="15427"/>
                </a:lnTo>
                <a:lnTo>
                  <a:pt x="0" y="15670"/>
                </a:lnTo>
                <a:lnTo>
                  <a:pt x="49" y="15889"/>
                </a:lnTo>
                <a:lnTo>
                  <a:pt x="97" y="16084"/>
                </a:lnTo>
                <a:lnTo>
                  <a:pt x="195" y="16254"/>
                </a:lnTo>
                <a:lnTo>
                  <a:pt x="316" y="16400"/>
                </a:lnTo>
                <a:lnTo>
                  <a:pt x="487" y="16497"/>
                </a:lnTo>
                <a:lnTo>
                  <a:pt x="657" y="16595"/>
                </a:lnTo>
                <a:lnTo>
                  <a:pt x="827" y="16643"/>
                </a:lnTo>
                <a:lnTo>
                  <a:pt x="1046" y="16668"/>
                </a:lnTo>
                <a:lnTo>
                  <a:pt x="1241" y="16668"/>
                </a:lnTo>
                <a:lnTo>
                  <a:pt x="1509" y="16643"/>
                </a:lnTo>
                <a:lnTo>
                  <a:pt x="1776" y="16570"/>
                </a:lnTo>
                <a:lnTo>
                  <a:pt x="2044" y="16497"/>
                </a:lnTo>
                <a:lnTo>
                  <a:pt x="2312" y="16400"/>
                </a:lnTo>
                <a:lnTo>
                  <a:pt x="2823" y="16157"/>
                </a:lnTo>
                <a:lnTo>
                  <a:pt x="3309" y="15913"/>
                </a:lnTo>
                <a:lnTo>
                  <a:pt x="3796" y="15646"/>
                </a:lnTo>
                <a:lnTo>
                  <a:pt x="4258" y="15378"/>
                </a:lnTo>
                <a:lnTo>
                  <a:pt x="4721" y="15062"/>
                </a:lnTo>
                <a:lnTo>
                  <a:pt x="5183" y="14745"/>
                </a:lnTo>
                <a:lnTo>
                  <a:pt x="5791" y="14307"/>
                </a:lnTo>
                <a:lnTo>
                  <a:pt x="5767" y="14405"/>
                </a:lnTo>
                <a:lnTo>
                  <a:pt x="5767" y="14502"/>
                </a:lnTo>
                <a:lnTo>
                  <a:pt x="5791" y="14599"/>
                </a:lnTo>
                <a:lnTo>
                  <a:pt x="5864" y="14672"/>
                </a:lnTo>
                <a:lnTo>
                  <a:pt x="5937" y="14745"/>
                </a:lnTo>
                <a:lnTo>
                  <a:pt x="6035" y="14794"/>
                </a:lnTo>
                <a:lnTo>
                  <a:pt x="6302" y="14867"/>
                </a:lnTo>
                <a:lnTo>
                  <a:pt x="6594" y="14940"/>
                </a:lnTo>
                <a:lnTo>
                  <a:pt x="6910" y="14964"/>
                </a:lnTo>
                <a:lnTo>
                  <a:pt x="7227" y="14989"/>
                </a:lnTo>
                <a:lnTo>
                  <a:pt x="7543" y="14989"/>
                </a:lnTo>
                <a:lnTo>
                  <a:pt x="7567" y="15037"/>
                </a:lnTo>
                <a:lnTo>
                  <a:pt x="7640" y="15062"/>
                </a:lnTo>
                <a:lnTo>
                  <a:pt x="7689" y="15062"/>
                </a:lnTo>
                <a:lnTo>
                  <a:pt x="7713" y="15037"/>
                </a:lnTo>
                <a:lnTo>
                  <a:pt x="7738" y="14964"/>
                </a:lnTo>
                <a:lnTo>
                  <a:pt x="8127" y="14940"/>
                </a:lnTo>
                <a:lnTo>
                  <a:pt x="8224" y="14940"/>
                </a:lnTo>
                <a:lnTo>
                  <a:pt x="8322" y="14964"/>
                </a:lnTo>
                <a:lnTo>
                  <a:pt x="8395" y="14916"/>
                </a:lnTo>
                <a:lnTo>
                  <a:pt x="8808" y="14867"/>
                </a:lnTo>
                <a:lnTo>
                  <a:pt x="9198" y="14794"/>
                </a:lnTo>
                <a:lnTo>
                  <a:pt x="9611" y="14697"/>
                </a:lnTo>
                <a:lnTo>
                  <a:pt x="10001" y="14599"/>
                </a:lnTo>
                <a:lnTo>
                  <a:pt x="10390" y="14453"/>
                </a:lnTo>
                <a:lnTo>
                  <a:pt x="10779" y="14307"/>
                </a:lnTo>
                <a:lnTo>
                  <a:pt x="11144" y="14137"/>
                </a:lnTo>
                <a:lnTo>
                  <a:pt x="11509" y="13918"/>
                </a:lnTo>
                <a:lnTo>
                  <a:pt x="12020" y="13577"/>
                </a:lnTo>
                <a:lnTo>
                  <a:pt x="12507" y="13164"/>
                </a:lnTo>
                <a:lnTo>
                  <a:pt x="12969" y="12726"/>
                </a:lnTo>
                <a:lnTo>
                  <a:pt x="13359" y="12264"/>
                </a:lnTo>
                <a:lnTo>
                  <a:pt x="13553" y="11996"/>
                </a:lnTo>
                <a:lnTo>
                  <a:pt x="13724" y="11753"/>
                </a:lnTo>
                <a:lnTo>
                  <a:pt x="13894" y="11485"/>
                </a:lnTo>
                <a:lnTo>
                  <a:pt x="14040" y="11193"/>
                </a:lnTo>
                <a:lnTo>
                  <a:pt x="14186" y="10925"/>
                </a:lnTo>
                <a:lnTo>
                  <a:pt x="14308" y="10633"/>
                </a:lnTo>
                <a:lnTo>
                  <a:pt x="14405" y="10341"/>
                </a:lnTo>
                <a:lnTo>
                  <a:pt x="14478" y="10049"/>
                </a:lnTo>
                <a:lnTo>
                  <a:pt x="14599" y="9538"/>
                </a:lnTo>
                <a:lnTo>
                  <a:pt x="14648" y="9003"/>
                </a:lnTo>
                <a:lnTo>
                  <a:pt x="14672" y="8468"/>
                </a:lnTo>
                <a:lnTo>
                  <a:pt x="14697" y="7957"/>
                </a:lnTo>
                <a:lnTo>
                  <a:pt x="14697" y="7519"/>
                </a:lnTo>
                <a:lnTo>
                  <a:pt x="14672" y="7032"/>
                </a:lnTo>
                <a:lnTo>
                  <a:pt x="14624" y="6813"/>
                </a:lnTo>
                <a:lnTo>
                  <a:pt x="14575" y="6594"/>
                </a:lnTo>
                <a:lnTo>
                  <a:pt x="14502" y="6375"/>
                </a:lnTo>
                <a:lnTo>
                  <a:pt x="14381" y="6180"/>
                </a:lnTo>
                <a:lnTo>
                  <a:pt x="14745" y="5718"/>
                </a:lnTo>
                <a:lnTo>
                  <a:pt x="15086" y="5207"/>
                </a:lnTo>
                <a:lnTo>
                  <a:pt x="15378" y="4696"/>
                </a:lnTo>
                <a:lnTo>
                  <a:pt x="15646" y="4185"/>
                </a:lnTo>
                <a:lnTo>
                  <a:pt x="15889" y="3650"/>
                </a:lnTo>
                <a:lnTo>
                  <a:pt x="16084" y="3090"/>
                </a:lnTo>
                <a:lnTo>
                  <a:pt x="16254" y="2506"/>
                </a:lnTo>
                <a:lnTo>
                  <a:pt x="16376" y="1922"/>
                </a:lnTo>
                <a:lnTo>
                  <a:pt x="16449" y="1509"/>
                </a:lnTo>
                <a:lnTo>
                  <a:pt x="16449" y="1290"/>
                </a:lnTo>
                <a:lnTo>
                  <a:pt x="16449" y="1046"/>
                </a:lnTo>
                <a:lnTo>
                  <a:pt x="16424" y="803"/>
                </a:lnTo>
                <a:lnTo>
                  <a:pt x="16376" y="584"/>
                </a:lnTo>
                <a:lnTo>
                  <a:pt x="16303" y="389"/>
                </a:lnTo>
                <a:lnTo>
                  <a:pt x="16230" y="316"/>
                </a:lnTo>
                <a:lnTo>
                  <a:pt x="16157" y="243"/>
                </a:lnTo>
                <a:lnTo>
                  <a:pt x="16035" y="122"/>
                </a:lnTo>
                <a:lnTo>
                  <a:pt x="15889" y="49"/>
                </a:lnTo>
                <a:lnTo>
                  <a:pt x="15767" y="24"/>
                </a:lnTo>
                <a:lnTo>
                  <a:pt x="1562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3" name="Google Shape;93;p18"/>
          <p:cNvSpPr/>
          <p:nvPr/>
        </p:nvSpPr>
        <p:spPr>
          <a:xfrm rot="1473024">
            <a:off x="4389180" y="1572741"/>
            <a:ext cx="669785" cy="652437"/>
          </a:xfrm>
          <a:custGeom>
            <a:avLst/>
            <a:gdLst/>
            <a:ahLst/>
            <a:cxnLst/>
            <a:rect l="l" t="t" r="r" b="b"/>
            <a:pathLst>
              <a:path w="18737" h="18250" extrusionOk="0">
                <a:moveTo>
                  <a:pt x="13554" y="3431"/>
                </a:moveTo>
                <a:lnTo>
                  <a:pt x="13748" y="3456"/>
                </a:lnTo>
                <a:lnTo>
                  <a:pt x="13919" y="3480"/>
                </a:lnTo>
                <a:lnTo>
                  <a:pt x="14308" y="3602"/>
                </a:lnTo>
                <a:lnTo>
                  <a:pt x="14478" y="3675"/>
                </a:lnTo>
                <a:lnTo>
                  <a:pt x="14624" y="3748"/>
                </a:lnTo>
                <a:lnTo>
                  <a:pt x="14746" y="3845"/>
                </a:lnTo>
                <a:lnTo>
                  <a:pt x="14843" y="3967"/>
                </a:lnTo>
                <a:lnTo>
                  <a:pt x="14941" y="4113"/>
                </a:lnTo>
                <a:lnTo>
                  <a:pt x="15038" y="4259"/>
                </a:lnTo>
                <a:lnTo>
                  <a:pt x="15111" y="4405"/>
                </a:lnTo>
                <a:lnTo>
                  <a:pt x="15160" y="4551"/>
                </a:lnTo>
                <a:lnTo>
                  <a:pt x="15184" y="4721"/>
                </a:lnTo>
                <a:lnTo>
                  <a:pt x="15208" y="4891"/>
                </a:lnTo>
                <a:lnTo>
                  <a:pt x="15233" y="5232"/>
                </a:lnTo>
                <a:lnTo>
                  <a:pt x="15160" y="5548"/>
                </a:lnTo>
                <a:lnTo>
                  <a:pt x="15111" y="5719"/>
                </a:lnTo>
                <a:lnTo>
                  <a:pt x="15062" y="5865"/>
                </a:lnTo>
                <a:lnTo>
                  <a:pt x="14916" y="6132"/>
                </a:lnTo>
                <a:lnTo>
                  <a:pt x="14722" y="6351"/>
                </a:lnTo>
                <a:lnTo>
                  <a:pt x="14527" y="6570"/>
                </a:lnTo>
                <a:lnTo>
                  <a:pt x="14284" y="6765"/>
                </a:lnTo>
                <a:lnTo>
                  <a:pt x="13821" y="7130"/>
                </a:lnTo>
                <a:lnTo>
                  <a:pt x="13602" y="7325"/>
                </a:lnTo>
                <a:lnTo>
                  <a:pt x="13408" y="7544"/>
                </a:lnTo>
                <a:lnTo>
                  <a:pt x="12678" y="6984"/>
                </a:lnTo>
                <a:lnTo>
                  <a:pt x="12313" y="6692"/>
                </a:lnTo>
                <a:lnTo>
                  <a:pt x="11948" y="6400"/>
                </a:lnTo>
                <a:lnTo>
                  <a:pt x="11631" y="6108"/>
                </a:lnTo>
                <a:lnTo>
                  <a:pt x="11315" y="5767"/>
                </a:lnTo>
                <a:lnTo>
                  <a:pt x="11023" y="5427"/>
                </a:lnTo>
                <a:lnTo>
                  <a:pt x="10755" y="5037"/>
                </a:lnTo>
                <a:lnTo>
                  <a:pt x="10877" y="4989"/>
                </a:lnTo>
                <a:lnTo>
                  <a:pt x="10999" y="4891"/>
                </a:lnTo>
                <a:lnTo>
                  <a:pt x="11242" y="4697"/>
                </a:lnTo>
                <a:lnTo>
                  <a:pt x="11461" y="4478"/>
                </a:lnTo>
                <a:lnTo>
                  <a:pt x="11656" y="4283"/>
                </a:lnTo>
                <a:lnTo>
                  <a:pt x="12191" y="3869"/>
                </a:lnTo>
                <a:lnTo>
                  <a:pt x="12483" y="3699"/>
                </a:lnTo>
                <a:lnTo>
                  <a:pt x="12775" y="3553"/>
                </a:lnTo>
                <a:lnTo>
                  <a:pt x="12970" y="3480"/>
                </a:lnTo>
                <a:lnTo>
                  <a:pt x="13164" y="3456"/>
                </a:lnTo>
                <a:lnTo>
                  <a:pt x="13359" y="3431"/>
                </a:lnTo>
                <a:close/>
                <a:moveTo>
                  <a:pt x="13529" y="2872"/>
                </a:moveTo>
                <a:lnTo>
                  <a:pt x="13335" y="2896"/>
                </a:lnTo>
                <a:lnTo>
                  <a:pt x="12945" y="2969"/>
                </a:lnTo>
                <a:lnTo>
                  <a:pt x="12556" y="3066"/>
                </a:lnTo>
                <a:lnTo>
                  <a:pt x="12191" y="3237"/>
                </a:lnTo>
                <a:lnTo>
                  <a:pt x="11850" y="3456"/>
                </a:lnTo>
                <a:lnTo>
                  <a:pt x="11607" y="3626"/>
                </a:lnTo>
                <a:lnTo>
                  <a:pt x="11388" y="3821"/>
                </a:lnTo>
                <a:lnTo>
                  <a:pt x="10950" y="4210"/>
                </a:lnTo>
                <a:lnTo>
                  <a:pt x="10658" y="4478"/>
                </a:lnTo>
                <a:lnTo>
                  <a:pt x="10512" y="4648"/>
                </a:lnTo>
                <a:lnTo>
                  <a:pt x="10464" y="4721"/>
                </a:lnTo>
                <a:lnTo>
                  <a:pt x="10464" y="4818"/>
                </a:lnTo>
                <a:lnTo>
                  <a:pt x="10366" y="4843"/>
                </a:lnTo>
                <a:lnTo>
                  <a:pt x="10293" y="4916"/>
                </a:lnTo>
                <a:lnTo>
                  <a:pt x="10245" y="4989"/>
                </a:lnTo>
                <a:lnTo>
                  <a:pt x="10269" y="5110"/>
                </a:lnTo>
                <a:lnTo>
                  <a:pt x="10366" y="5354"/>
                </a:lnTo>
                <a:lnTo>
                  <a:pt x="10488" y="5597"/>
                </a:lnTo>
                <a:lnTo>
                  <a:pt x="10610" y="5816"/>
                </a:lnTo>
                <a:lnTo>
                  <a:pt x="10780" y="6035"/>
                </a:lnTo>
                <a:lnTo>
                  <a:pt x="10950" y="6230"/>
                </a:lnTo>
                <a:lnTo>
                  <a:pt x="11120" y="6449"/>
                </a:lnTo>
                <a:lnTo>
                  <a:pt x="11534" y="6814"/>
                </a:lnTo>
                <a:lnTo>
                  <a:pt x="11972" y="7179"/>
                </a:lnTo>
                <a:lnTo>
                  <a:pt x="12410" y="7519"/>
                </a:lnTo>
                <a:lnTo>
                  <a:pt x="12848" y="7836"/>
                </a:lnTo>
                <a:lnTo>
                  <a:pt x="13262" y="8152"/>
                </a:lnTo>
                <a:lnTo>
                  <a:pt x="13335" y="8201"/>
                </a:lnTo>
                <a:lnTo>
                  <a:pt x="13432" y="8225"/>
                </a:lnTo>
                <a:lnTo>
                  <a:pt x="13505" y="8225"/>
                </a:lnTo>
                <a:lnTo>
                  <a:pt x="13602" y="8201"/>
                </a:lnTo>
                <a:lnTo>
                  <a:pt x="13651" y="8152"/>
                </a:lnTo>
                <a:lnTo>
                  <a:pt x="13724" y="8079"/>
                </a:lnTo>
                <a:lnTo>
                  <a:pt x="13748" y="8006"/>
                </a:lnTo>
                <a:lnTo>
                  <a:pt x="13748" y="7933"/>
                </a:lnTo>
                <a:lnTo>
                  <a:pt x="13943" y="7787"/>
                </a:lnTo>
                <a:lnTo>
                  <a:pt x="14089" y="7665"/>
                </a:lnTo>
                <a:lnTo>
                  <a:pt x="14722" y="7154"/>
                </a:lnTo>
                <a:lnTo>
                  <a:pt x="15014" y="6862"/>
                </a:lnTo>
                <a:lnTo>
                  <a:pt x="15281" y="6546"/>
                </a:lnTo>
                <a:lnTo>
                  <a:pt x="15500" y="6205"/>
                </a:lnTo>
                <a:lnTo>
                  <a:pt x="15598" y="6035"/>
                </a:lnTo>
                <a:lnTo>
                  <a:pt x="15671" y="5840"/>
                </a:lnTo>
                <a:lnTo>
                  <a:pt x="15719" y="5670"/>
                </a:lnTo>
                <a:lnTo>
                  <a:pt x="15768" y="5500"/>
                </a:lnTo>
                <a:lnTo>
                  <a:pt x="15792" y="5305"/>
                </a:lnTo>
                <a:lnTo>
                  <a:pt x="15792" y="5135"/>
                </a:lnTo>
                <a:lnTo>
                  <a:pt x="15768" y="4770"/>
                </a:lnTo>
                <a:lnTo>
                  <a:pt x="15695" y="4429"/>
                </a:lnTo>
                <a:lnTo>
                  <a:pt x="15549" y="4088"/>
                </a:lnTo>
                <a:lnTo>
                  <a:pt x="15379" y="3772"/>
                </a:lnTo>
                <a:lnTo>
                  <a:pt x="15257" y="3626"/>
                </a:lnTo>
                <a:lnTo>
                  <a:pt x="15135" y="3504"/>
                </a:lnTo>
                <a:lnTo>
                  <a:pt x="15014" y="3383"/>
                </a:lnTo>
                <a:lnTo>
                  <a:pt x="14868" y="3261"/>
                </a:lnTo>
                <a:lnTo>
                  <a:pt x="14697" y="3164"/>
                </a:lnTo>
                <a:lnTo>
                  <a:pt x="14503" y="3066"/>
                </a:lnTo>
                <a:lnTo>
                  <a:pt x="14332" y="2993"/>
                </a:lnTo>
                <a:lnTo>
                  <a:pt x="14138" y="2945"/>
                </a:lnTo>
                <a:lnTo>
                  <a:pt x="13943" y="2896"/>
                </a:lnTo>
                <a:lnTo>
                  <a:pt x="13724" y="2872"/>
                </a:lnTo>
                <a:close/>
                <a:moveTo>
                  <a:pt x="5597" y="6814"/>
                </a:moveTo>
                <a:lnTo>
                  <a:pt x="4283" y="8030"/>
                </a:lnTo>
                <a:lnTo>
                  <a:pt x="3675" y="8590"/>
                </a:lnTo>
                <a:lnTo>
                  <a:pt x="3602" y="8468"/>
                </a:lnTo>
                <a:lnTo>
                  <a:pt x="3504" y="8395"/>
                </a:lnTo>
                <a:lnTo>
                  <a:pt x="3285" y="8201"/>
                </a:lnTo>
                <a:lnTo>
                  <a:pt x="2969" y="7860"/>
                </a:lnTo>
                <a:lnTo>
                  <a:pt x="2677" y="7519"/>
                </a:lnTo>
                <a:lnTo>
                  <a:pt x="2410" y="7203"/>
                </a:lnTo>
                <a:lnTo>
                  <a:pt x="2264" y="7057"/>
                </a:lnTo>
                <a:lnTo>
                  <a:pt x="2093" y="6911"/>
                </a:lnTo>
                <a:lnTo>
                  <a:pt x="3821" y="6911"/>
                </a:lnTo>
                <a:lnTo>
                  <a:pt x="4745" y="6862"/>
                </a:lnTo>
                <a:lnTo>
                  <a:pt x="5597" y="6814"/>
                </a:lnTo>
                <a:close/>
                <a:moveTo>
                  <a:pt x="755" y="6911"/>
                </a:moveTo>
                <a:lnTo>
                  <a:pt x="1047" y="6935"/>
                </a:lnTo>
                <a:lnTo>
                  <a:pt x="1315" y="6935"/>
                </a:lnTo>
                <a:lnTo>
                  <a:pt x="1339" y="6984"/>
                </a:lnTo>
                <a:lnTo>
                  <a:pt x="1363" y="7008"/>
                </a:lnTo>
                <a:lnTo>
                  <a:pt x="1582" y="7227"/>
                </a:lnTo>
                <a:lnTo>
                  <a:pt x="1826" y="7422"/>
                </a:lnTo>
                <a:lnTo>
                  <a:pt x="2142" y="7738"/>
                </a:lnTo>
                <a:lnTo>
                  <a:pt x="2434" y="8103"/>
                </a:lnTo>
                <a:lnTo>
                  <a:pt x="2799" y="8541"/>
                </a:lnTo>
                <a:lnTo>
                  <a:pt x="3018" y="8785"/>
                </a:lnTo>
                <a:lnTo>
                  <a:pt x="3139" y="8882"/>
                </a:lnTo>
                <a:lnTo>
                  <a:pt x="3261" y="8955"/>
                </a:lnTo>
                <a:lnTo>
                  <a:pt x="3091" y="9077"/>
                </a:lnTo>
                <a:lnTo>
                  <a:pt x="2993" y="8931"/>
                </a:lnTo>
                <a:lnTo>
                  <a:pt x="2872" y="8785"/>
                </a:lnTo>
                <a:lnTo>
                  <a:pt x="2580" y="8517"/>
                </a:lnTo>
                <a:lnTo>
                  <a:pt x="2020" y="8079"/>
                </a:lnTo>
                <a:lnTo>
                  <a:pt x="1388" y="7495"/>
                </a:lnTo>
                <a:lnTo>
                  <a:pt x="755" y="6911"/>
                </a:lnTo>
                <a:close/>
                <a:moveTo>
                  <a:pt x="9490" y="8760"/>
                </a:moveTo>
                <a:lnTo>
                  <a:pt x="9369" y="8785"/>
                </a:lnTo>
                <a:lnTo>
                  <a:pt x="9271" y="8833"/>
                </a:lnTo>
                <a:lnTo>
                  <a:pt x="9101" y="9004"/>
                </a:lnTo>
                <a:lnTo>
                  <a:pt x="8931" y="9174"/>
                </a:lnTo>
                <a:lnTo>
                  <a:pt x="8760" y="9344"/>
                </a:lnTo>
                <a:lnTo>
                  <a:pt x="8566" y="9515"/>
                </a:lnTo>
                <a:lnTo>
                  <a:pt x="8103" y="9904"/>
                </a:lnTo>
                <a:lnTo>
                  <a:pt x="7617" y="10318"/>
                </a:lnTo>
                <a:lnTo>
                  <a:pt x="7276" y="10609"/>
                </a:lnTo>
                <a:lnTo>
                  <a:pt x="7081" y="10780"/>
                </a:lnTo>
                <a:lnTo>
                  <a:pt x="6887" y="10999"/>
                </a:lnTo>
                <a:lnTo>
                  <a:pt x="6716" y="11193"/>
                </a:lnTo>
                <a:lnTo>
                  <a:pt x="6595" y="11437"/>
                </a:lnTo>
                <a:lnTo>
                  <a:pt x="6570" y="11534"/>
                </a:lnTo>
                <a:lnTo>
                  <a:pt x="6546" y="11656"/>
                </a:lnTo>
                <a:lnTo>
                  <a:pt x="6546" y="11753"/>
                </a:lnTo>
                <a:lnTo>
                  <a:pt x="6570" y="11850"/>
                </a:lnTo>
                <a:lnTo>
                  <a:pt x="6619" y="11948"/>
                </a:lnTo>
                <a:lnTo>
                  <a:pt x="6668" y="11996"/>
                </a:lnTo>
                <a:lnTo>
                  <a:pt x="6765" y="12021"/>
                </a:lnTo>
                <a:lnTo>
                  <a:pt x="6838" y="12021"/>
                </a:lnTo>
                <a:lnTo>
                  <a:pt x="6935" y="11972"/>
                </a:lnTo>
                <a:lnTo>
                  <a:pt x="7033" y="11923"/>
                </a:lnTo>
                <a:lnTo>
                  <a:pt x="7154" y="11777"/>
                </a:lnTo>
                <a:lnTo>
                  <a:pt x="7422" y="11461"/>
                </a:lnTo>
                <a:lnTo>
                  <a:pt x="7641" y="11242"/>
                </a:lnTo>
                <a:lnTo>
                  <a:pt x="7860" y="11023"/>
                </a:lnTo>
                <a:lnTo>
                  <a:pt x="8322" y="10634"/>
                </a:lnTo>
                <a:lnTo>
                  <a:pt x="8736" y="10318"/>
                </a:lnTo>
                <a:lnTo>
                  <a:pt x="9174" y="9977"/>
                </a:lnTo>
                <a:lnTo>
                  <a:pt x="9393" y="9807"/>
                </a:lnTo>
                <a:lnTo>
                  <a:pt x="9563" y="9612"/>
                </a:lnTo>
                <a:lnTo>
                  <a:pt x="9709" y="9393"/>
                </a:lnTo>
                <a:lnTo>
                  <a:pt x="9831" y="9174"/>
                </a:lnTo>
                <a:lnTo>
                  <a:pt x="9855" y="9052"/>
                </a:lnTo>
                <a:lnTo>
                  <a:pt x="9855" y="8931"/>
                </a:lnTo>
                <a:lnTo>
                  <a:pt x="9782" y="8858"/>
                </a:lnTo>
                <a:lnTo>
                  <a:pt x="9709" y="8809"/>
                </a:lnTo>
                <a:lnTo>
                  <a:pt x="9588" y="8760"/>
                </a:lnTo>
                <a:close/>
                <a:moveTo>
                  <a:pt x="2045" y="13359"/>
                </a:moveTo>
                <a:lnTo>
                  <a:pt x="2166" y="13408"/>
                </a:lnTo>
                <a:lnTo>
                  <a:pt x="2166" y="13481"/>
                </a:lnTo>
                <a:lnTo>
                  <a:pt x="2166" y="13554"/>
                </a:lnTo>
                <a:lnTo>
                  <a:pt x="2118" y="13627"/>
                </a:lnTo>
                <a:lnTo>
                  <a:pt x="2069" y="13675"/>
                </a:lnTo>
                <a:lnTo>
                  <a:pt x="1947" y="13773"/>
                </a:lnTo>
                <a:lnTo>
                  <a:pt x="1826" y="13870"/>
                </a:lnTo>
                <a:lnTo>
                  <a:pt x="1655" y="13943"/>
                </a:lnTo>
                <a:lnTo>
                  <a:pt x="1461" y="14016"/>
                </a:lnTo>
                <a:lnTo>
                  <a:pt x="1461" y="14016"/>
                </a:lnTo>
                <a:lnTo>
                  <a:pt x="1607" y="13821"/>
                </a:lnTo>
                <a:lnTo>
                  <a:pt x="1753" y="13627"/>
                </a:lnTo>
                <a:lnTo>
                  <a:pt x="1874" y="13481"/>
                </a:lnTo>
                <a:lnTo>
                  <a:pt x="1972" y="13383"/>
                </a:lnTo>
                <a:lnTo>
                  <a:pt x="1996" y="13383"/>
                </a:lnTo>
                <a:lnTo>
                  <a:pt x="2045" y="13359"/>
                </a:lnTo>
                <a:close/>
                <a:moveTo>
                  <a:pt x="1996" y="12872"/>
                </a:moveTo>
                <a:lnTo>
                  <a:pt x="1899" y="12897"/>
                </a:lnTo>
                <a:lnTo>
                  <a:pt x="1826" y="12921"/>
                </a:lnTo>
                <a:lnTo>
                  <a:pt x="1655" y="13018"/>
                </a:lnTo>
                <a:lnTo>
                  <a:pt x="1534" y="13140"/>
                </a:lnTo>
                <a:lnTo>
                  <a:pt x="1388" y="13286"/>
                </a:lnTo>
                <a:lnTo>
                  <a:pt x="1242" y="13456"/>
                </a:lnTo>
                <a:lnTo>
                  <a:pt x="998" y="13797"/>
                </a:lnTo>
                <a:lnTo>
                  <a:pt x="925" y="13967"/>
                </a:lnTo>
                <a:lnTo>
                  <a:pt x="828" y="14138"/>
                </a:lnTo>
                <a:lnTo>
                  <a:pt x="804" y="14235"/>
                </a:lnTo>
                <a:lnTo>
                  <a:pt x="779" y="14308"/>
                </a:lnTo>
                <a:lnTo>
                  <a:pt x="779" y="14405"/>
                </a:lnTo>
                <a:lnTo>
                  <a:pt x="828" y="14478"/>
                </a:lnTo>
                <a:lnTo>
                  <a:pt x="877" y="14527"/>
                </a:lnTo>
                <a:lnTo>
                  <a:pt x="925" y="14576"/>
                </a:lnTo>
                <a:lnTo>
                  <a:pt x="1047" y="14576"/>
                </a:lnTo>
                <a:lnTo>
                  <a:pt x="1120" y="14551"/>
                </a:lnTo>
                <a:lnTo>
                  <a:pt x="1266" y="14551"/>
                </a:lnTo>
                <a:lnTo>
                  <a:pt x="1412" y="14527"/>
                </a:lnTo>
                <a:lnTo>
                  <a:pt x="1582" y="14478"/>
                </a:lnTo>
                <a:lnTo>
                  <a:pt x="1728" y="14430"/>
                </a:lnTo>
                <a:lnTo>
                  <a:pt x="2020" y="14284"/>
                </a:lnTo>
                <a:lnTo>
                  <a:pt x="2239" y="14138"/>
                </a:lnTo>
                <a:lnTo>
                  <a:pt x="2361" y="14040"/>
                </a:lnTo>
                <a:lnTo>
                  <a:pt x="2483" y="13919"/>
                </a:lnTo>
                <a:lnTo>
                  <a:pt x="2556" y="13773"/>
                </a:lnTo>
                <a:lnTo>
                  <a:pt x="2629" y="13627"/>
                </a:lnTo>
                <a:lnTo>
                  <a:pt x="2653" y="13481"/>
                </a:lnTo>
                <a:lnTo>
                  <a:pt x="2653" y="13408"/>
                </a:lnTo>
                <a:lnTo>
                  <a:pt x="2629" y="13335"/>
                </a:lnTo>
                <a:lnTo>
                  <a:pt x="2604" y="13262"/>
                </a:lnTo>
                <a:lnTo>
                  <a:pt x="2556" y="13189"/>
                </a:lnTo>
                <a:lnTo>
                  <a:pt x="2483" y="13140"/>
                </a:lnTo>
                <a:lnTo>
                  <a:pt x="2385" y="13091"/>
                </a:lnTo>
                <a:lnTo>
                  <a:pt x="2288" y="12970"/>
                </a:lnTo>
                <a:lnTo>
                  <a:pt x="2166" y="12897"/>
                </a:lnTo>
                <a:lnTo>
                  <a:pt x="2069" y="12872"/>
                </a:lnTo>
                <a:close/>
                <a:moveTo>
                  <a:pt x="15525" y="560"/>
                </a:moveTo>
                <a:lnTo>
                  <a:pt x="16084" y="633"/>
                </a:lnTo>
                <a:lnTo>
                  <a:pt x="16644" y="706"/>
                </a:lnTo>
                <a:lnTo>
                  <a:pt x="17204" y="828"/>
                </a:lnTo>
                <a:lnTo>
                  <a:pt x="17763" y="974"/>
                </a:lnTo>
                <a:lnTo>
                  <a:pt x="17666" y="1023"/>
                </a:lnTo>
                <a:lnTo>
                  <a:pt x="17593" y="1096"/>
                </a:lnTo>
                <a:lnTo>
                  <a:pt x="17496" y="1169"/>
                </a:lnTo>
                <a:lnTo>
                  <a:pt x="17496" y="1193"/>
                </a:lnTo>
                <a:lnTo>
                  <a:pt x="17520" y="1217"/>
                </a:lnTo>
                <a:lnTo>
                  <a:pt x="17569" y="1266"/>
                </a:lnTo>
                <a:lnTo>
                  <a:pt x="17617" y="1290"/>
                </a:lnTo>
                <a:lnTo>
                  <a:pt x="17739" y="1315"/>
                </a:lnTo>
                <a:lnTo>
                  <a:pt x="17861" y="1290"/>
                </a:lnTo>
                <a:lnTo>
                  <a:pt x="17934" y="1290"/>
                </a:lnTo>
                <a:lnTo>
                  <a:pt x="17982" y="1242"/>
                </a:lnTo>
                <a:lnTo>
                  <a:pt x="18007" y="1363"/>
                </a:lnTo>
                <a:lnTo>
                  <a:pt x="18031" y="1461"/>
                </a:lnTo>
                <a:lnTo>
                  <a:pt x="17909" y="1485"/>
                </a:lnTo>
                <a:lnTo>
                  <a:pt x="17812" y="1534"/>
                </a:lnTo>
                <a:lnTo>
                  <a:pt x="17715" y="1582"/>
                </a:lnTo>
                <a:lnTo>
                  <a:pt x="17617" y="1655"/>
                </a:lnTo>
                <a:lnTo>
                  <a:pt x="17593" y="1680"/>
                </a:lnTo>
                <a:lnTo>
                  <a:pt x="17593" y="1753"/>
                </a:lnTo>
                <a:lnTo>
                  <a:pt x="17617" y="1801"/>
                </a:lnTo>
                <a:lnTo>
                  <a:pt x="17690" y="1826"/>
                </a:lnTo>
                <a:lnTo>
                  <a:pt x="17739" y="1850"/>
                </a:lnTo>
                <a:lnTo>
                  <a:pt x="17812" y="1874"/>
                </a:lnTo>
                <a:lnTo>
                  <a:pt x="17958" y="1850"/>
                </a:lnTo>
                <a:lnTo>
                  <a:pt x="18080" y="1801"/>
                </a:lnTo>
                <a:lnTo>
                  <a:pt x="18104" y="1996"/>
                </a:lnTo>
                <a:lnTo>
                  <a:pt x="17909" y="2069"/>
                </a:lnTo>
                <a:lnTo>
                  <a:pt x="17788" y="2118"/>
                </a:lnTo>
                <a:lnTo>
                  <a:pt x="17690" y="2215"/>
                </a:lnTo>
                <a:lnTo>
                  <a:pt x="17642" y="2264"/>
                </a:lnTo>
                <a:lnTo>
                  <a:pt x="17642" y="2361"/>
                </a:lnTo>
                <a:lnTo>
                  <a:pt x="17666" y="2410"/>
                </a:lnTo>
                <a:lnTo>
                  <a:pt x="17739" y="2458"/>
                </a:lnTo>
                <a:lnTo>
                  <a:pt x="17836" y="2483"/>
                </a:lnTo>
                <a:lnTo>
                  <a:pt x="17934" y="2458"/>
                </a:lnTo>
                <a:lnTo>
                  <a:pt x="18128" y="2410"/>
                </a:lnTo>
                <a:lnTo>
                  <a:pt x="18153" y="2531"/>
                </a:lnTo>
                <a:lnTo>
                  <a:pt x="18007" y="2555"/>
                </a:lnTo>
                <a:lnTo>
                  <a:pt x="17836" y="2604"/>
                </a:lnTo>
                <a:lnTo>
                  <a:pt x="17763" y="2653"/>
                </a:lnTo>
                <a:lnTo>
                  <a:pt x="17715" y="2726"/>
                </a:lnTo>
                <a:lnTo>
                  <a:pt x="17690" y="2823"/>
                </a:lnTo>
                <a:lnTo>
                  <a:pt x="17690" y="2896"/>
                </a:lnTo>
                <a:lnTo>
                  <a:pt x="17739" y="2945"/>
                </a:lnTo>
                <a:lnTo>
                  <a:pt x="17812" y="2993"/>
                </a:lnTo>
                <a:lnTo>
                  <a:pt x="18153" y="2993"/>
                </a:lnTo>
                <a:lnTo>
                  <a:pt x="18177" y="2969"/>
                </a:lnTo>
                <a:lnTo>
                  <a:pt x="18177" y="3261"/>
                </a:lnTo>
                <a:lnTo>
                  <a:pt x="17739" y="3383"/>
                </a:lnTo>
                <a:lnTo>
                  <a:pt x="17690" y="3407"/>
                </a:lnTo>
                <a:lnTo>
                  <a:pt x="17666" y="3431"/>
                </a:lnTo>
                <a:lnTo>
                  <a:pt x="17617" y="3529"/>
                </a:lnTo>
                <a:lnTo>
                  <a:pt x="17617" y="3577"/>
                </a:lnTo>
                <a:lnTo>
                  <a:pt x="17642" y="3626"/>
                </a:lnTo>
                <a:lnTo>
                  <a:pt x="17666" y="3650"/>
                </a:lnTo>
                <a:lnTo>
                  <a:pt x="17715" y="3699"/>
                </a:lnTo>
                <a:lnTo>
                  <a:pt x="17812" y="3723"/>
                </a:lnTo>
                <a:lnTo>
                  <a:pt x="17934" y="3723"/>
                </a:lnTo>
                <a:lnTo>
                  <a:pt x="18153" y="3699"/>
                </a:lnTo>
                <a:lnTo>
                  <a:pt x="18153" y="3699"/>
                </a:lnTo>
                <a:lnTo>
                  <a:pt x="18104" y="4186"/>
                </a:lnTo>
                <a:lnTo>
                  <a:pt x="17934" y="4088"/>
                </a:lnTo>
                <a:lnTo>
                  <a:pt x="17739" y="4040"/>
                </a:lnTo>
                <a:lnTo>
                  <a:pt x="17642" y="4015"/>
                </a:lnTo>
                <a:lnTo>
                  <a:pt x="17569" y="4040"/>
                </a:lnTo>
                <a:lnTo>
                  <a:pt x="17471" y="4064"/>
                </a:lnTo>
                <a:lnTo>
                  <a:pt x="17423" y="4137"/>
                </a:lnTo>
                <a:lnTo>
                  <a:pt x="17423" y="4186"/>
                </a:lnTo>
                <a:lnTo>
                  <a:pt x="17496" y="4283"/>
                </a:lnTo>
                <a:lnTo>
                  <a:pt x="17617" y="4332"/>
                </a:lnTo>
                <a:lnTo>
                  <a:pt x="17812" y="4429"/>
                </a:lnTo>
                <a:lnTo>
                  <a:pt x="17982" y="4526"/>
                </a:lnTo>
                <a:lnTo>
                  <a:pt x="18055" y="4551"/>
                </a:lnTo>
                <a:lnTo>
                  <a:pt x="17958" y="4940"/>
                </a:lnTo>
                <a:lnTo>
                  <a:pt x="17690" y="4843"/>
                </a:lnTo>
                <a:lnTo>
                  <a:pt x="17471" y="4721"/>
                </a:lnTo>
                <a:lnTo>
                  <a:pt x="17228" y="4648"/>
                </a:lnTo>
                <a:lnTo>
                  <a:pt x="17155" y="4648"/>
                </a:lnTo>
                <a:lnTo>
                  <a:pt x="17155" y="4672"/>
                </a:lnTo>
                <a:lnTo>
                  <a:pt x="17155" y="4721"/>
                </a:lnTo>
                <a:lnTo>
                  <a:pt x="17204" y="4818"/>
                </a:lnTo>
                <a:lnTo>
                  <a:pt x="17252" y="4891"/>
                </a:lnTo>
                <a:lnTo>
                  <a:pt x="17350" y="4989"/>
                </a:lnTo>
                <a:lnTo>
                  <a:pt x="17423" y="5062"/>
                </a:lnTo>
                <a:lnTo>
                  <a:pt x="17642" y="5183"/>
                </a:lnTo>
                <a:lnTo>
                  <a:pt x="17861" y="5256"/>
                </a:lnTo>
                <a:lnTo>
                  <a:pt x="17739" y="5621"/>
                </a:lnTo>
                <a:lnTo>
                  <a:pt x="17617" y="5938"/>
                </a:lnTo>
                <a:lnTo>
                  <a:pt x="17569" y="5889"/>
                </a:lnTo>
                <a:lnTo>
                  <a:pt x="17520" y="5840"/>
                </a:lnTo>
                <a:lnTo>
                  <a:pt x="17398" y="5743"/>
                </a:lnTo>
                <a:lnTo>
                  <a:pt x="17301" y="5670"/>
                </a:lnTo>
                <a:lnTo>
                  <a:pt x="17179" y="5597"/>
                </a:lnTo>
                <a:lnTo>
                  <a:pt x="17082" y="5573"/>
                </a:lnTo>
                <a:lnTo>
                  <a:pt x="16985" y="5548"/>
                </a:lnTo>
                <a:lnTo>
                  <a:pt x="16887" y="5548"/>
                </a:lnTo>
                <a:lnTo>
                  <a:pt x="16766" y="5597"/>
                </a:lnTo>
                <a:lnTo>
                  <a:pt x="16741" y="5621"/>
                </a:lnTo>
                <a:lnTo>
                  <a:pt x="16741" y="5670"/>
                </a:lnTo>
                <a:lnTo>
                  <a:pt x="16741" y="5719"/>
                </a:lnTo>
                <a:lnTo>
                  <a:pt x="16766" y="5743"/>
                </a:lnTo>
                <a:lnTo>
                  <a:pt x="16863" y="5840"/>
                </a:lnTo>
                <a:lnTo>
                  <a:pt x="16936" y="5913"/>
                </a:lnTo>
                <a:lnTo>
                  <a:pt x="17009" y="5962"/>
                </a:lnTo>
                <a:lnTo>
                  <a:pt x="17228" y="6132"/>
                </a:lnTo>
                <a:lnTo>
                  <a:pt x="17325" y="6181"/>
                </a:lnTo>
                <a:lnTo>
                  <a:pt x="17447" y="6205"/>
                </a:lnTo>
                <a:lnTo>
                  <a:pt x="17496" y="6205"/>
                </a:lnTo>
                <a:lnTo>
                  <a:pt x="17325" y="6473"/>
                </a:lnTo>
                <a:lnTo>
                  <a:pt x="17204" y="6473"/>
                </a:lnTo>
                <a:lnTo>
                  <a:pt x="17106" y="6449"/>
                </a:lnTo>
                <a:lnTo>
                  <a:pt x="17009" y="6400"/>
                </a:lnTo>
                <a:lnTo>
                  <a:pt x="16936" y="6351"/>
                </a:lnTo>
                <a:lnTo>
                  <a:pt x="16814" y="6230"/>
                </a:lnTo>
                <a:lnTo>
                  <a:pt x="16668" y="6108"/>
                </a:lnTo>
                <a:lnTo>
                  <a:pt x="16522" y="6035"/>
                </a:lnTo>
                <a:lnTo>
                  <a:pt x="16449" y="6011"/>
                </a:lnTo>
                <a:lnTo>
                  <a:pt x="16352" y="6011"/>
                </a:lnTo>
                <a:lnTo>
                  <a:pt x="16279" y="6035"/>
                </a:lnTo>
                <a:lnTo>
                  <a:pt x="16182" y="6084"/>
                </a:lnTo>
                <a:lnTo>
                  <a:pt x="16133" y="6132"/>
                </a:lnTo>
                <a:lnTo>
                  <a:pt x="16133" y="6181"/>
                </a:lnTo>
                <a:lnTo>
                  <a:pt x="16182" y="6230"/>
                </a:lnTo>
                <a:lnTo>
                  <a:pt x="16230" y="6254"/>
                </a:lnTo>
                <a:lnTo>
                  <a:pt x="16303" y="6254"/>
                </a:lnTo>
                <a:lnTo>
                  <a:pt x="16401" y="6303"/>
                </a:lnTo>
                <a:lnTo>
                  <a:pt x="16547" y="6424"/>
                </a:lnTo>
                <a:lnTo>
                  <a:pt x="16693" y="6570"/>
                </a:lnTo>
                <a:lnTo>
                  <a:pt x="16814" y="6692"/>
                </a:lnTo>
                <a:lnTo>
                  <a:pt x="16936" y="6789"/>
                </a:lnTo>
                <a:lnTo>
                  <a:pt x="17082" y="6838"/>
                </a:lnTo>
                <a:lnTo>
                  <a:pt x="16668" y="7325"/>
                </a:lnTo>
                <a:lnTo>
                  <a:pt x="16157" y="7106"/>
                </a:lnTo>
                <a:lnTo>
                  <a:pt x="16011" y="7033"/>
                </a:lnTo>
                <a:lnTo>
                  <a:pt x="15865" y="7008"/>
                </a:lnTo>
                <a:lnTo>
                  <a:pt x="15744" y="7008"/>
                </a:lnTo>
                <a:lnTo>
                  <a:pt x="15598" y="7057"/>
                </a:lnTo>
                <a:lnTo>
                  <a:pt x="15573" y="7081"/>
                </a:lnTo>
                <a:lnTo>
                  <a:pt x="15549" y="7106"/>
                </a:lnTo>
                <a:lnTo>
                  <a:pt x="15549" y="7154"/>
                </a:lnTo>
                <a:lnTo>
                  <a:pt x="15573" y="7179"/>
                </a:lnTo>
                <a:lnTo>
                  <a:pt x="15646" y="7276"/>
                </a:lnTo>
                <a:lnTo>
                  <a:pt x="15744" y="7349"/>
                </a:lnTo>
                <a:lnTo>
                  <a:pt x="15987" y="7495"/>
                </a:lnTo>
                <a:lnTo>
                  <a:pt x="16328" y="7665"/>
                </a:lnTo>
                <a:lnTo>
                  <a:pt x="16036" y="7957"/>
                </a:lnTo>
                <a:lnTo>
                  <a:pt x="15890" y="7909"/>
                </a:lnTo>
                <a:lnTo>
                  <a:pt x="15744" y="7884"/>
                </a:lnTo>
                <a:lnTo>
                  <a:pt x="15598" y="7860"/>
                </a:lnTo>
                <a:lnTo>
                  <a:pt x="15452" y="7836"/>
                </a:lnTo>
                <a:lnTo>
                  <a:pt x="15160" y="7690"/>
                </a:lnTo>
                <a:lnTo>
                  <a:pt x="15014" y="7641"/>
                </a:lnTo>
                <a:lnTo>
                  <a:pt x="14868" y="7592"/>
                </a:lnTo>
                <a:lnTo>
                  <a:pt x="14819" y="7617"/>
                </a:lnTo>
                <a:lnTo>
                  <a:pt x="14770" y="7665"/>
                </a:lnTo>
                <a:lnTo>
                  <a:pt x="14770" y="7714"/>
                </a:lnTo>
                <a:lnTo>
                  <a:pt x="14770" y="7763"/>
                </a:lnTo>
                <a:lnTo>
                  <a:pt x="14843" y="7860"/>
                </a:lnTo>
                <a:lnTo>
                  <a:pt x="14916" y="7957"/>
                </a:lnTo>
                <a:lnTo>
                  <a:pt x="15135" y="8128"/>
                </a:lnTo>
                <a:lnTo>
                  <a:pt x="15427" y="8249"/>
                </a:lnTo>
                <a:lnTo>
                  <a:pt x="15549" y="8298"/>
                </a:lnTo>
                <a:lnTo>
                  <a:pt x="15695" y="8322"/>
                </a:lnTo>
                <a:lnTo>
                  <a:pt x="15403" y="8639"/>
                </a:lnTo>
                <a:lnTo>
                  <a:pt x="15184" y="8590"/>
                </a:lnTo>
                <a:lnTo>
                  <a:pt x="14965" y="8541"/>
                </a:lnTo>
                <a:lnTo>
                  <a:pt x="14770" y="8468"/>
                </a:lnTo>
                <a:lnTo>
                  <a:pt x="14576" y="8347"/>
                </a:lnTo>
                <a:lnTo>
                  <a:pt x="14551" y="8322"/>
                </a:lnTo>
                <a:lnTo>
                  <a:pt x="14503" y="8322"/>
                </a:lnTo>
                <a:lnTo>
                  <a:pt x="14454" y="8371"/>
                </a:lnTo>
                <a:lnTo>
                  <a:pt x="14430" y="8420"/>
                </a:lnTo>
                <a:lnTo>
                  <a:pt x="14430" y="8493"/>
                </a:lnTo>
                <a:lnTo>
                  <a:pt x="14478" y="8590"/>
                </a:lnTo>
                <a:lnTo>
                  <a:pt x="14551" y="8687"/>
                </a:lnTo>
                <a:lnTo>
                  <a:pt x="14722" y="8809"/>
                </a:lnTo>
                <a:lnTo>
                  <a:pt x="14892" y="8906"/>
                </a:lnTo>
                <a:lnTo>
                  <a:pt x="15111" y="8979"/>
                </a:lnTo>
                <a:lnTo>
                  <a:pt x="14843" y="9271"/>
                </a:lnTo>
                <a:lnTo>
                  <a:pt x="14795" y="9247"/>
                </a:lnTo>
                <a:lnTo>
                  <a:pt x="14503" y="9150"/>
                </a:lnTo>
                <a:lnTo>
                  <a:pt x="14211" y="9052"/>
                </a:lnTo>
                <a:lnTo>
                  <a:pt x="13919" y="8955"/>
                </a:lnTo>
                <a:lnTo>
                  <a:pt x="13627" y="8858"/>
                </a:lnTo>
                <a:lnTo>
                  <a:pt x="13578" y="8858"/>
                </a:lnTo>
                <a:lnTo>
                  <a:pt x="13554" y="8882"/>
                </a:lnTo>
                <a:lnTo>
                  <a:pt x="13529" y="8931"/>
                </a:lnTo>
                <a:lnTo>
                  <a:pt x="13554" y="8955"/>
                </a:lnTo>
                <a:lnTo>
                  <a:pt x="13627" y="9077"/>
                </a:lnTo>
                <a:lnTo>
                  <a:pt x="13748" y="9198"/>
                </a:lnTo>
                <a:lnTo>
                  <a:pt x="13846" y="9296"/>
                </a:lnTo>
                <a:lnTo>
                  <a:pt x="13992" y="9369"/>
                </a:lnTo>
                <a:lnTo>
                  <a:pt x="14284" y="9515"/>
                </a:lnTo>
                <a:lnTo>
                  <a:pt x="14576" y="9612"/>
                </a:lnTo>
                <a:lnTo>
                  <a:pt x="14211" y="10001"/>
                </a:lnTo>
                <a:lnTo>
                  <a:pt x="14186" y="9953"/>
                </a:lnTo>
                <a:lnTo>
                  <a:pt x="14113" y="9904"/>
                </a:lnTo>
                <a:lnTo>
                  <a:pt x="13846" y="9709"/>
                </a:lnTo>
                <a:lnTo>
                  <a:pt x="13529" y="9563"/>
                </a:lnTo>
                <a:lnTo>
                  <a:pt x="13359" y="9490"/>
                </a:lnTo>
                <a:lnTo>
                  <a:pt x="13213" y="9442"/>
                </a:lnTo>
                <a:lnTo>
                  <a:pt x="13043" y="9393"/>
                </a:lnTo>
                <a:lnTo>
                  <a:pt x="12824" y="9393"/>
                </a:lnTo>
                <a:lnTo>
                  <a:pt x="12799" y="9442"/>
                </a:lnTo>
                <a:lnTo>
                  <a:pt x="12799" y="9490"/>
                </a:lnTo>
                <a:lnTo>
                  <a:pt x="12824" y="9515"/>
                </a:lnTo>
                <a:lnTo>
                  <a:pt x="13067" y="9734"/>
                </a:lnTo>
                <a:lnTo>
                  <a:pt x="13335" y="9904"/>
                </a:lnTo>
                <a:lnTo>
                  <a:pt x="13627" y="10074"/>
                </a:lnTo>
                <a:lnTo>
                  <a:pt x="13919" y="10220"/>
                </a:lnTo>
                <a:lnTo>
                  <a:pt x="13967" y="10245"/>
                </a:lnTo>
                <a:lnTo>
                  <a:pt x="13894" y="10318"/>
                </a:lnTo>
                <a:lnTo>
                  <a:pt x="13748" y="10464"/>
                </a:lnTo>
                <a:lnTo>
                  <a:pt x="13700" y="10391"/>
                </a:lnTo>
                <a:lnTo>
                  <a:pt x="13627" y="10318"/>
                </a:lnTo>
                <a:lnTo>
                  <a:pt x="13456" y="10220"/>
                </a:lnTo>
                <a:lnTo>
                  <a:pt x="13091" y="10074"/>
                </a:lnTo>
                <a:lnTo>
                  <a:pt x="12897" y="10026"/>
                </a:lnTo>
                <a:lnTo>
                  <a:pt x="12702" y="9953"/>
                </a:lnTo>
                <a:lnTo>
                  <a:pt x="12507" y="9928"/>
                </a:lnTo>
                <a:lnTo>
                  <a:pt x="12288" y="9904"/>
                </a:lnTo>
                <a:lnTo>
                  <a:pt x="12240" y="9904"/>
                </a:lnTo>
                <a:lnTo>
                  <a:pt x="12215" y="9928"/>
                </a:lnTo>
                <a:lnTo>
                  <a:pt x="12191" y="9977"/>
                </a:lnTo>
                <a:lnTo>
                  <a:pt x="12215" y="10050"/>
                </a:lnTo>
                <a:lnTo>
                  <a:pt x="12264" y="10099"/>
                </a:lnTo>
                <a:lnTo>
                  <a:pt x="12459" y="10196"/>
                </a:lnTo>
                <a:lnTo>
                  <a:pt x="12629" y="10293"/>
                </a:lnTo>
                <a:lnTo>
                  <a:pt x="12994" y="10512"/>
                </a:lnTo>
                <a:lnTo>
                  <a:pt x="13237" y="10634"/>
                </a:lnTo>
                <a:lnTo>
                  <a:pt x="13359" y="10682"/>
                </a:lnTo>
                <a:lnTo>
                  <a:pt x="13505" y="10707"/>
                </a:lnTo>
                <a:lnTo>
                  <a:pt x="12921" y="11291"/>
                </a:lnTo>
                <a:lnTo>
                  <a:pt x="12799" y="11193"/>
                </a:lnTo>
                <a:lnTo>
                  <a:pt x="12653" y="11096"/>
                </a:lnTo>
                <a:lnTo>
                  <a:pt x="12434" y="10974"/>
                </a:lnTo>
                <a:lnTo>
                  <a:pt x="12240" y="10828"/>
                </a:lnTo>
                <a:lnTo>
                  <a:pt x="12021" y="10682"/>
                </a:lnTo>
                <a:lnTo>
                  <a:pt x="11802" y="10585"/>
                </a:lnTo>
                <a:lnTo>
                  <a:pt x="11680" y="10537"/>
                </a:lnTo>
                <a:lnTo>
                  <a:pt x="11534" y="10537"/>
                </a:lnTo>
                <a:lnTo>
                  <a:pt x="11510" y="10561"/>
                </a:lnTo>
                <a:lnTo>
                  <a:pt x="11510" y="10585"/>
                </a:lnTo>
                <a:lnTo>
                  <a:pt x="11534" y="10609"/>
                </a:lnTo>
                <a:lnTo>
                  <a:pt x="11704" y="10804"/>
                </a:lnTo>
                <a:lnTo>
                  <a:pt x="11996" y="11072"/>
                </a:lnTo>
                <a:lnTo>
                  <a:pt x="12337" y="11364"/>
                </a:lnTo>
                <a:lnTo>
                  <a:pt x="12507" y="11461"/>
                </a:lnTo>
                <a:lnTo>
                  <a:pt x="12678" y="11534"/>
                </a:lnTo>
                <a:lnTo>
                  <a:pt x="12337" y="11875"/>
                </a:lnTo>
                <a:lnTo>
                  <a:pt x="12215" y="11826"/>
                </a:lnTo>
                <a:lnTo>
                  <a:pt x="12094" y="11777"/>
                </a:lnTo>
                <a:lnTo>
                  <a:pt x="11899" y="11680"/>
                </a:lnTo>
                <a:lnTo>
                  <a:pt x="11510" y="11437"/>
                </a:lnTo>
                <a:lnTo>
                  <a:pt x="11291" y="11339"/>
                </a:lnTo>
                <a:lnTo>
                  <a:pt x="11193" y="11315"/>
                </a:lnTo>
                <a:lnTo>
                  <a:pt x="11072" y="11291"/>
                </a:lnTo>
                <a:lnTo>
                  <a:pt x="10999" y="11315"/>
                </a:lnTo>
                <a:lnTo>
                  <a:pt x="10974" y="11364"/>
                </a:lnTo>
                <a:lnTo>
                  <a:pt x="10950" y="11437"/>
                </a:lnTo>
                <a:lnTo>
                  <a:pt x="10999" y="11485"/>
                </a:lnTo>
                <a:lnTo>
                  <a:pt x="11266" y="11704"/>
                </a:lnTo>
                <a:lnTo>
                  <a:pt x="11558" y="11923"/>
                </a:lnTo>
                <a:lnTo>
                  <a:pt x="11777" y="12069"/>
                </a:lnTo>
                <a:lnTo>
                  <a:pt x="12045" y="12191"/>
                </a:lnTo>
                <a:lnTo>
                  <a:pt x="11753" y="12483"/>
                </a:lnTo>
                <a:lnTo>
                  <a:pt x="11485" y="12264"/>
                </a:lnTo>
                <a:lnTo>
                  <a:pt x="11218" y="12045"/>
                </a:lnTo>
                <a:lnTo>
                  <a:pt x="11047" y="11899"/>
                </a:lnTo>
                <a:lnTo>
                  <a:pt x="10877" y="11777"/>
                </a:lnTo>
                <a:lnTo>
                  <a:pt x="10682" y="11680"/>
                </a:lnTo>
                <a:lnTo>
                  <a:pt x="10488" y="11631"/>
                </a:lnTo>
                <a:lnTo>
                  <a:pt x="10439" y="11656"/>
                </a:lnTo>
                <a:lnTo>
                  <a:pt x="10439" y="11680"/>
                </a:lnTo>
                <a:lnTo>
                  <a:pt x="10415" y="11704"/>
                </a:lnTo>
                <a:lnTo>
                  <a:pt x="10439" y="11753"/>
                </a:lnTo>
                <a:lnTo>
                  <a:pt x="11072" y="12410"/>
                </a:lnTo>
                <a:lnTo>
                  <a:pt x="11242" y="12605"/>
                </a:lnTo>
                <a:lnTo>
                  <a:pt x="11461" y="12775"/>
                </a:lnTo>
                <a:lnTo>
                  <a:pt x="11315" y="12945"/>
                </a:lnTo>
                <a:lnTo>
                  <a:pt x="11193" y="12848"/>
                </a:lnTo>
                <a:lnTo>
                  <a:pt x="11047" y="12775"/>
                </a:lnTo>
                <a:lnTo>
                  <a:pt x="10780" y="12629"/>
                </a:lnTo>
                <a:lnTo>
                  <a:pt x="10366" y="12361"/>
                </a:lnTo>
                <a:lnTo>
                  <a:pt x="10172" y="12215"/>
                </a:lnTo>
                <a:lnTo>
                  <a:pt x="9977" y="12069"/>
                </a:lnTo>
                <a:lnTo>
                  <a:pt x="9953" y="12045"/>
                </a:lnTo>
                <a:lnTo>
                  <a:pt x="9928" y="12069"/>
                </a:lnTo>
                <a:lnTo>
                  <a:pt x="9904" y="12094"/>
                </a:lnTo>
                <a:lnTo>
                  <a:pt x="9928" y="12118"/>
                </a:lnTo>
                <a:lnTo>
                  <a:pt x="10220" y="12532"/>
                </a:lnTo>
                <a:lnTo>
                  <a:pt x="10391" y="12702"/>
                </a:lnTo>
                <a:lnTo>
                  <a:pt x="10585" y="12897"/>
                </a:lnTo>
                <a:lnTo>
                  <a:pt x="10804" y="13067"/>
                </a:lnTo>
                <a:lnTo>
                  <a:pt x="10926" y="13140"/>
                </a:lnTo>
                <a:lnTo>
                  <a:pt x="11047" y="13213"/>
                </a:lnTo>
                <a:lnTo>
                  <a:pt x="10780" y="13456"/>
                </a:lnTo>
                <a:lnTo>
                  <a:pt x="10439" y="13213"/>
                </a:lnTo>
                <a:lnTo>
                  <a:pt x="10099" y="12970"/>
                </a:lnTo>
                <a:lnTo>
                  <a:pt x="9928" y="12872"/>
                </a:lnTo>
                <a:lnTo>
                  <a:pt x="9734" y="12799"/>
                </a:lnTo>
                <a:lnTo>
                  <a:pt x="9563" y="12726"/>
                </a:lnTo>
                <a:lnTo>
                  <a:pt x="9369" y="12726"/>
                </a:lnTo>
                <a:lnTo>
                  <a:pt x="9320" y="12751"/>
                </a:lnTo>
                <a:lnTo>
                  <a:pt x="9320" y="12775"/>
                </a:lnTo>
                <a:lnTo>
                  <a:pt x="9320" y="12799"/>
                </a:lnTo>
                <a:lnTo>
                  <a:pt x="9442" y="12921"/>
                </a:lnTo>
                <a:lnTo>
                  <a:pt x="9588" y="13043"/>
                </a:lnTo>
                <a:lnTo>
                  <a:pt x="9855" y="13262"/>
                </a:lnTo>
                <a:lnTo>
                  <a:pt x="10464" y="13773"/>
                </a:lnTo>
                <a:lnTo>
                  <a:pt x="10293" y="13943"/>
                </a:lnTo>
                <a:lnTo>
                  <a:pt x="10123" y="13821"/>
                </a:lnTo>
                <a:lnTo>
                  <a:pt x="9953" y="13724"/>
                </a:lnTo>
                <a:lnTo>
                  <a:pt x="9612" y="13554"/>
                </a:lnTo>
                <a:lnTo>
                  <a:pt x="9393" y="13408"/>
                </a:lnTo>
                <a:lnTo>
                  <a:pt x="9223" y="13237"/>
                </a:lnTo>
                <a:lnTo>
                  <a:pt x="9052" y="13067"/>
                </a:lnTo>
                <a:lnTo>
                  <a:pt x="8906" y="12848"/>
                </a:lnTo>
                <a:lnTo>
                  <a:pt x="8833" y="12799"/>
                </a:lnTo>
                <a:lnTo>
                  <a:pt x="8760" y="12799"/>
                </a:lnTo>
                <a:lnTo>
                  <a:pt x="8712" y="12824"/>
                </a:lnTo>
                <a:lnTo>
                  <a:pt x="8663" y="12897"/>
                </a:lnTo>
                <a:lnTo>
                  <a:pt x="8639" y="13018"/>
                </a:lnTo>
                <a:lnTo>
                  <a:pt x="8663" y="13164"/>
                </a:lnTo>
                <a:lnTo>
                  <a:pt x="8687" y="13286"/>
                </a:lnTo>
                <a:lnTo>
                  <a:pt x="8760" y="13408"/>
                </a:lnTo>
                <a:lnTo>
                  <a:pt x="8833" y="13529"/>
                </a:lnTo>
                <a:lnTo>
                  <a:pt x="8931" y="13627"/>
                </a:lnTo>
                <a:lnTo>
                  <a:pt x="9125" y="13821"/>
                </a:lnTo>
                <a:lnTo>
                  <a:pt x="9490" y="14089"/>
                </a:lnTo>
                <a:lnTo>
                  <a:pt x="9685" y="14211"/>
                </a:lnTo>
                <a:lnTo>
                  <a:pt x="9904" y="14308"/>
                </a:lnTo>
                <a:lnTo>
                  <a:pt x="9661" y="14527"/>
                </a:lnTo>
                <a:lnTo>
                  <a:pt x="9369" y="14381"/>
                </a:lnTo>
                <a:lnTo>
                  <a:pt x="9052" y="14235"/>
                </a:lnTo>
                <a:lnTo>
                  <a:pt x="8760" y="14089"/>
                </a:lnTo>
                <a:lnTo>
                  <a:pt x="8614" y="13992"/>
                </a:lnTo>
                <a:lnTo>
                  <a:pt x="8468" y="13919"/>
                </a:lnTo>
                <a:lnTo>
                  <a:pt x="8444" y="13894"/>
                </a:lnTo>
                <a:lnTo>
                  <a:pt x="8420" y="13894"/>
                </a:lnTo>
                <a:lnTo>
                  <a:pt x="8395" y="13919"/>
                </a:lnTo>
                <a:lnTo>
                  <a:pt x="8395" y="13967"/>
                </a:lnTo>
                <a:lnTo>
                  <a:pt x="8468" y="14138"/>
                </a:lnTo>
                <a:lnTo>
                  <a:pt x="8566" y="14308"/>
                </a:lnTo>
                <a:lnTo>
                  <a:pt x="8687" y="14430"/>
                </a:lnTo>
                <a:lnTo>
                  <a:pt x="8833" y="14551"/>
                </a:lnTo>
                <a:lnTo>
                  <a:pt x="9296" y="14868"/>
                </a:lnTo>
                <a:lnTo>
                  <a:pt x="9004" y="15160"/>
                </a:lnTo>
                <a:lnTo>
                  <a:pt x="8614" y="14770"/>
                </a:lnTo>
                <a:lnTo>
                  <a:pt x="8201" y="14405"/>
                </a:lnTo>
                <a:lnTo>
                  <a:pt x="7398" y="13700"/>
                </a:lnTo>
                <a:lnTo>
                  <a:pt x="6984" y="13359"/>
                </a:lnTo>
                <a:lnTo>
                  <a:pt x="6595" y="12994"/>
                </a:lnTo>
                <a:lnTo>
                  <a:pt x="6205" y="12605"/>
                </a:lnTo>
                <a:lnTo>
                  <a:pt x="5840" y="12215"/>
                </a:lnTo>
                <a:lnTo>
                  <a:pt x="5500" y="11777"/>
                </a:lnTo>
                <a:lnTo>
                  <a:pt x="5135" y="11315"/>
                </a:lnTo>
                <a:lnTo>
                  <a:pt x="4794" y="10901"/>
                </a:lnTo>
                <a:lnTo>
                  <a:pt x="4599" y="10682"/>
                </a:lnTo>
                <a:lnTo>
                  <a:pt x="4405" y="10488"/>
                </a:lnTo>
                <a:lnTo>
                  <a:pt x="4137" y="10269"/>
                </a:lnTo>
                <a:lnTo>
                  <a:pt x="3845" y="10074"/>
                </a:lnTo>
                <a:lnTo>
                  <a:pt x="3553" y="9855"/>
                </a:lnTo>
                <a:lnTo>
                  <a:pt x="3285" y="9661"/>
                </a:lnTo>
                <a:lnTo>
                  <a:pt x="3261" y="9588"/>
                </a:lnTo>
                <a:lnTo>
                  <a:pt x="3602" y="9296"/>
                </a:lnTo>
                <a:lnTo>
                  <a:pt x="3967" y="9004"/>
                </a:lnTo>
                <a:lnTo>
                  <a:pt x="4332" y="8712"/>
                </a:lnTo>
                <a:lnTo>
                  <a:pt x="4672" y="8420"/>
                </a:lnTo>
                <a:lnTo>
                  <a:pt x="5646" y="7519"/>
                </a:lnTo>
                <a:lnTo>
                  <a:pt x="6595" y="6595"/>
                </a:lnTo>
                <a:lnTo>
                  <a:pt x="6984" y="6205"/>
                </a:lnTo>
                <a:lnTo>
                  <a:pt x="7349" y="5792"/>
                </a:lnTo>
                <a:lnTo>
                  <a:pt x="8055" y="4940"/>
                </a:lnTo>
                <a:lnTo>
                  <a:pt x="8760" y="4088"/>
                </a:lnTo>
                <a:lnTo>
                  <a:pt x="9466" y="3237"/>
                </a:lnTo>
                <a:lnTo>
                  <a:pt x="9855" y="2799"/>
                </a:lnTo>
                <a:lnTo>
                  <a:pt x="10269" y="2410"/>
                </a:lnTo>
                <a:lnTo>
                  <a:pt x="10707" y="2045"/>
                </a:lnTo>
                <a:lnTo>
                  <a:pt x="11169" y="1704"/>
                </a:lnTo>
                <a:lnTo>
                  <a:pt x="11631" y="1412"/>
                </a:lnTo>
                <a:lnTo>
                  <a:pt x="12142" y="1144"/>
                </a:lnTo>
                <a:lnTo>
                  <a:pt x="12678" y="950"/>
                </a:lnTo>
                <a:lnTo>
                  <a:pt x="13237" y="779"/>
                </a:lnTo>
                <a:lnTo>
                  <a:pt x="13797" y="658"/>
                </a:lnTo>
                <a:lnTo>
                  <a:pt x="14381" y="585"/>
                </a:lnTo>
                <a:lnTo>
                  <a:pt x="14941" y="560"/>
                </a:lnTo>
                <a:close/>
                <a:moveTo>
                  <a:pt x="11777" y="13237"/>
                </a:moveTo>
                <a:lnTo>
                  <a:pt x="11777" y="13602"/>
                </a:lnTo>
                <a:lnTo>
                  <a:pt x="11753" y="13967"/>
                </a:lnTo>
                <a:lnTo>
                  <a:pt x="11704" y="14746"/>
                </a:lnTo>
                <a:lnTo>
                  <a:pt x="11680" y="15549"/>
                </a:lnTo>
                <a:lnTo>
                  <a:pt x="11656" y="16328"/>
                </a:lnTo>
                <a:lnTo>
                  <a:pt x="11485" y="16084"/>
                </a:lnTo>
                <a:lnTo>
                  <a:pt x="11291" y="15865"/>
                </a:lnTo>
                <a:lnTo>
                  <a:pt x="10877" y="15427"/>
                </a:lnTo>
                <a:lnTo>
                  <a:pt x="10755" y="15257"/>
                </a:lnTo>
                <a:lnTo>
                  <a:pt x="10610" y="15062"/>
                </a:lnTo>
                <a:lnTo>
                  <a:pt x="10464" y="14868"/>
                </a:lnTo>
                <a:lnTo>
                  <a:pt x="10366" y="14770"/>
                </a:lnTo>
                <a:lnTo>
                  <a:pt x="10293" y="14722"/>
                </a:lnTo>
                <a:lnTo>
                  <a:pt x="10731" y="14284"/>
                </a:lnTo>
                <a:lnTo>
                  <a:pt x="11266" y="13773"/>
                </a:lnTo>
                <a:lnTo>
                  <a:pt x="11777" y="13237"/>
                </a:lnTo>
                <a:close/>
                <a:moveTo>
                  <a:pt x="3431" y="14381"/>
                </a:moveTo>
                <a:lnTo>
                  <a:pt x="3553" y="14405"/>
                </a:lnTo>
                <a:lnTo>
                  <a:pt x="3699" y="14454"/>
                </a:lnTo>
                <a:lnTo>
                  <a:pt x="3699" y="14527"/>
                </a:lnTo>
                <a:lnTo>
                  <a:pt x="3723" y="14576"/>
                </a:lnTo>
                <a:lnTo>
                  <a:pt x="3602" y="14576"/>
                </a:lnTo>
                <a:lnTo>
                  <a:pt x="3553" y="14600"/>
                </a:lnTo>
                <a:lnTo>
                  <a:pt x="3504" y="14649"/>
                </a:lnTo>
                <a:lnTo>
                  <a:pt x="3334" y="14843"/>
                </a:lnTo>
                <a:lnTo>
                  <a:pt x="3164" y="15038"/>
                </a:lnTo>
                <a:lnTo>
                  <a:pt x="2969" y="15233"/>
                </a:lnTo>
                <a:lnTo>
                  <a:pt x="2896" y="15330"/>
                </a:lnTo>
                <a:lnTo>
                  <a:pt x="2847" y="15452"/>
                </a:lnTo>
                <a:lnTo>
                  <a:pt x="2847" y="15525"/>
                </a:lnTo>
                <a:lnTo>
                  <a:pt x="2872" y="15573"/>
                </a:lnTo>
                <a:lnTo>
                  <a:pt x="2896" y="15622"/>
                </a:lnTo>
                <a:lnTo>
                  <a:pt x="2945" y="15646"/>
                </a:lnTo>
                <a:lnTo>
                  <a:pt x="3115" y="15646"/>
                </a:lnTo>
                <a:lnTo>
                  <a:pt x="3237" y="15598"/>
                </a:lnTo>
                <a:lnTo>
                  <a:pt x="3358" y="15525"/>
                </a:lnTo>
                <a:lnTo>
                  <a:pt x="3480" y="15427"/>
                </a:lnTo>
                <a:lnTo>
                  <a:pt x="3699" y="15208"/>
                </a:lnTo>
                <a:lnTo>
                  <a:pt x="3894" y="14941"/>
                </a:lnTo>
                <a:lnTo>
                  <a:pt x="3918" y="14868"/>
                </a:lnTo>
                <a:lnTo>
                  <a:pt x="3918" y="14795"/>
                </a:lnTo>
                <a:lnTo>
                  <a:pt x="3918" y="14722"/>
                </a:lnTo>
                <a:lnTo>
                  <a:pt x="3869" y="14673"/>
                </a:lnTo>
                <a:lnTo>
                  <a:pt x="3918" y="14697"/>
                </a:lnTo>
                <a:lnTo>
                  <a:pt x="3967" y="14770"/>
                </a:lnTo>
                <a:lnTo>
                  <a:pt x="3967" y="14819"/>
                </a:lnTo>
                <a:lnTo>
                  <a:pt x="3967" y="14892"/>
                </a:lnTo>
                <a:lnTo>
                  <a:pt x="3942" y="15087"/>
                </a:lnTo>
                <a:lnTo>
                  <a:pt x="3894" y="15281"/>
                </a:lnTo>
                <a:lnTo>
                  <a:pt x="3699" y="15671"/>
                </a:lnTo>
                <a:lnTo>
                  <a:pt x="3553" y="15938"/>
                </a:lnTo>
                <a:lnTo>
                  <a:pt x="3480" y="16060"/>
                </a:lnTo>
                <a:lnTo>
                  <a:pt x="3358" y="16157"/>
                </a:lnTo>
                <a:lnTo>
                  <a:pt x="3261" y="16230"/>
                </a:lnTo>
                <a:lnTo>
                  <a:pt x="3115" y="16303"/>
                </a:lnTo>
                <a:lnTo>
                  <a:pt x="2847" y="16376"/>
                </a:lnTo>
                <a:lnTo>
                  <a:pt x="2556" y="16425"/>
                </a:lnTo>
                <a:lnTo>
                  <a:pt x="2361" y="16449"/>
                </a:lnTo>
                <a:lnTo>
                  <a:pt x="2166" y="16449"/>
                </a:lnTo>
                <a:lnTo>
                  <a:pt x="2312" y="16182"/>
                </a:lnTo>
                <a:lnTo>
                  <a:pt x="2434" y="15890"/>
                </a:lnTo>
                <a:lnTo>
                  <a:pt x="2629" y="15403"/>
                </a:lnTo>
                <a:lnTo>
                  <a:pt x="2726" y="15160"/>
                </a:lnTo>
                <a:lnTo>
                  <a:pt x="2847" y="14916"/>
                </a:lnTo>
                <a:lnTo>
                  <a:pt x="2993" y="14697"/>
                </a:lnTo>
                <a:lnTo>
                  <a:pt x="3164" y="14503"/>
                </a:lnTo>
                <a:lnTo>
                  <a:pt x="3237" y="14430"/>
                </a:lnTo>
                <a:lnTo>
                  <a:pt x="3310" y="14405"/>
                </a:lnTo>
                <a:lnTo>
                  <a:pt x="3358" y="14381"/>
                </a:lnTo>
                <a:close/>
                <a:moveTo>
                  <a:pt x="3066" y="10001"/>
                </a:moveTo>
                <a:lnTo>
                  <a:pt x="3188" y="10147"/>
                </a:lnTo>
                <a:lnTo>
                  <a:pt x="3334" y="10293"/>
                </a:lnTo>
                <a:lnTo>
                  <a:pt x="3650" y="10488"/>
                </a:lnTo>
                <a:lnTo>
                  <a:pt x="3894" y="10682"/>
                </a:lnTo>
                <a:lnTo>
                  <a:pt x="4113" y="10877"/>
                </a:lnTo>
                <a:lnTo>
                  <a:pt x="4332" y="11096"/>
                </a:lnTo>
                <a:lnTo>
                  <a:pt x="4526" y="11315"/>
                </a:lnTo>
                <a:lnTo>
                  <a:pt x="4891" y="11777"/>
                </a:lnTo>
                <a:lnTo>
                  <a:pt x="5256" y="12264"/>
                </a:lnTo>
                <a:lnTo>
                  <a:pt x="5621" y="12702"/>
                </a:lnTo>
                <a:lnTo>
                  <a:pt x="6011" y="13140"/>
                </a:lnTo>
                <a:lnTo>
                  <a:pt x="6449" y="13529"/>
                </a:lnTo>
                <a:lnTo>
                  <a:pt x="6862" y="13919"/>
                </a:lnTo>
                <a:lnTo>
                  <a:pt x="7763" y="14697"/>
                </a:lnTo>
                <a:lnTo>
                  <a:pt x="8176" y="15087"/>
                </a:lnTo>
                <a:lnTo>
                  <a:pt x="8614" y="15500"/>
                </a:lnTo>
                <a:lnTo>
                  <a:pt x="8590" y="15525"/>
                </a:lnTo>
                <a:lnTo>
                  <a:pt x="8517" y="15573"/>
                </a:lnTo>
                <a:lnTo>
                  <a:pt x="8468" y="15646"/>
                </a:lnTo>
                <a:lnTo>
                  <a:pt x="8468" y="15719"/>
                </a:lnTo>
                <a:lnTo>
                  <a:pt x="8395" y="15914"/>
                </a:lnTo>
                <a:lnTo>
                  <a:pt x="8322" y="16133"/>
                </a:lnTo>
                <a:lnTo>
                  <a:pt x="8176" y="16547"/>
                </a:lnTo>
                <a:lnTo>
                  <a:pt x="7227" y="15817"/>
                </a:lnTo>
                <a:lnTo>
                  <a:pt x="6303" y="15062"/>
                </a:lnTo>
                <a:lnTo>
                  <a:pt x="5840" y="14649"/>
                </a:lnTo>
                <a:lnTo>
                  <a:pt x="5378" y="14259"/>
                </a:lnTo>
                <a:lnTo>
                  <a:pt x="4964" y="13846"/>
                </a:lnTo>
                <a:lnTo>
                  <a:pt x="4551" y="13408"/>
                </a:lnTo>
                <a:lnTo>
                  <a:pt x="3821" y="12580"/>
                </a:lnTo>
                <a:lnTo>
                  <a:pt x="3456" y="12142"/>
                </a:lnTo>
                <a:lnTo>
                  <a:pt x="3091" y="11729"/>
                </a:lnTo>
                <a:lnTo>
                  <a:pt x="2702" y="11315"/>
                </a:lnTo>
                <a:lnTo>
                  <a:pt x="2288" y="10950"/>
                </a:lnTo>
                <a:lnTo>
                  <a:pt x="1850" y="10609"/>
                </a:lnTo>
                <a:lnTo>
                  <a:pt x="1607" y="10464"/>
                </a:lnTo>
                <a:lnTo>
                  <a:pt x="1388" y="10318"/>
                </a:lnTo>
                <a:lnTo>
                  <a:pt x="1534" y="10318"/>
                </a:lnTo>
                <a:lnTo>
                  <a:pt x="1655" y="10293"/>
                </a:lnTo>
                <a:lnTo>
                  <a:pt x="1947" y="10245"/>
                </a:lnTo>
                <a:lnTo>
                  <a:pt x="2507" y="10147"/>
                </a:lnTo>
                <a:lnTo>
                  <a:pt x="3066" y="10001"/>
                </a:lnTo>
                <a:close/>
                <a:moveTo>
                  <a:pt x="4989" y="16328"/>
                </a:moveTo>
                <a:lnTo>
                  <a:pt x="5110" y="16352"/>
                </a:lnTo>
                <a:lnTo>
                  <a:pt x="5086" y="16401"/>
                </a:lnTo>
                <a:lnTo>
                  <a:pt x="5062" y="16474"/>
                </a:lnTo>
                <a:lnTo>
                  <a:pt x="4989" y="16522"/>
                </a:lnTo>
                <a:lnTo>
                  <a:pt x="4843" y="16620"/>
                </a:lnTo>
                <a:lnTo>
                  <a:pt x="4551" y="16741"/>
                </a:lnTo>
                <a:lnTo>
                  <a:pt x="4551" y="16741"/>
                </a:lnTo>
                <a:lnTo>
                  <a:pt x="4599" y="16620"/>
                </a:lnTo>
                <a:lnTo>
                  <a:pt x="4672" y="16474"/>
                </a:lnTo>
                <a:lnTo>
                  <a:pt x="4770" y="16376"/>
                </a:lnTo>
                <a:lnTo>
                  <a:pt x="4867" y="16328"/>
                </a:lnTo>
                <a:close/>
                <a:moveTo>
                  <a:pt x="3237" y="13846"/>
                </a:moveTo>
                <a:lnTo>
                  <a:pt x="3115" y="13894"/>
                </a:lnTo>
                <a:lnTo>
                  <a:pt x="2993" y="13943"/>
                </a:lnTo>
                <a:lnTo>
                  <a:pt x="2896" y="14016"/>
                </a:lnTo>
                <a:lnTo>
                  <a:pt x="2702" y="14211"/>
                </a:lnTo>
                <a:lnTo>
                  <a:pt x="2531" y="14430"/>
                </a:lnTo>
                <a:lnTo>
                  <a:pt x="2385" y="14673"/>
                </a:lnTo>
                <a:lnTo>
                  <a:pt x="2264" y="14941"/>
                </a:lnTo>
                <a:lnTo>
                  <a:pt x="2045" y="15500"/>
                </a:lnTo>
                <a:lnTo>
                  <a:pt x="1923" y="15768"/>
                </a:lnTo>
                <a:lnTo>
                  <a:pt x="1777" y="16036"/>
                </a:lnTo>
                <a:lnTo>
                  <a:pt x="1607" y="16279"/>
                </a:lnTo>
                <a:lnTo>
                  <a:pt x="1509" y="16376"/>
                </a:lnTo>
                <a:lnTo>
                  <a:pt x="1412" y="16449"/>
                </a:lnTo>
                <a:lnTo>
                  <a:pt x="1363" y="16522"/>
                </a:lnTo>
                <a:lnTo>
                  <a:pt x="1315" y="16595"/>
                </a:lnTo>
                <a:lnTo>
                  <a:pt x="1290" y="16668"/>
                </a:lnTo>
                <a:lnTo>
                  <a:pt x="1315" y="16741"/>
                </a:lnTo>
                <a:lnTo>
                  <a:pt x="1339" y="16814"/>
                </a:lnTo>
                <a:lnTo>
                  <a:pt x="1388" y="16863"/>
                </a:lnTo>
                <a:lnTo>
                  <a:pt x="1436" y="16887"/>
                </a:lnTo>
                <a:lnTo>
                  <a:pt x="1534" y="16912"/>
                </a:lnTo>
                <a:lnTo>
                  <a:pt x="1631" y="16912"/>
                </a:lnTo>
                <a:lnTo>
                  <a:pt x="1728" y="16887"/>
                </a:lnTo>
                <a:lnTo>
                  <a:pt x="2288" y="16887"/>
                </a:lnTo>
                <a:lnTo>
                  <a:pt x="2556" y="16863"/>
                </a:lnTo>
                <a:lnTo>
                  <a:pt x="2799" y="16839"/>
                </a:lnTo>
                <a:lnTo>
                  <a:pt x="3042" y="16790"/>
                </a:lnTo>
                <a:lnTo>
                  <a:pt x="3285" y="16717"/>
                </a:lnTo>
                <a:lnTo>
                  <a:pt x="3431" y="16644"/>
                </a:lnTo>
                <a:lnTo>
                  <a:pt x="3553" y="16571"/>
                </a:lnTo>
                <a:lnTo>
                  <a:pt x="3650" y="16474"/>
                </a:lnTo>
                <a:lnTo>
                  <a:pt x="3772" y="16376"/>
                </a:lnTo>
                <a:lnTo>
                  <a:pt x="3918" y="16157"/>
                </a:lnTo>
                <a:lnTo>
                  <a:pt x="4064" y="15865"/>
                </a:lnTo>
                <a:lnTo>
                  <a:pt x="4210" y="15549"/>
                </a:lnTo>
                <a:lnTo>
                  <a:pt x="4283" y="15306"/>
                </a:lnTo>
                <a:lnTo>
                  <a:pt x="4332" y="15062"/>
                </a:lnTo>
                <a:lnTo>
                  <a:pt x="4380" y="14795"/>
                </a:lnTo>
                <a:lnTo>
                  <a:pt x="4356" y="14576"/>
                </a:lnTo>
                <a:lnTo>
                  <a:pt x="4356" y="14478"/>
                </a:lnTo>
                <a:lnTo>
                  <a:pt x="4307" y="14405"/>
                </a:lnTo>
                <a:lnTo>
                  <a:pt x="4259" y="14332"/>
                </a:lnTo>
                <a:lnTo>
                  <a:pt x="4186" y="14284"/>
                </a:lnTo>
                <a:lnTo>
                  <a:pt x="4113" y="14186"/>
                </a:lnTo>
                <a:lnTo>
                  <a:pt x="4040" y="14089"/>
                </a:lnTo>
                <a:lnTo>
                  <a:pt x="3942" y="14016"/>
                </a:lnTo>
                <a:lnTo>
                  <a:pt x="3845" y="13967"/>
                </a:lnTo>
                <a:lnTo>
                  <a:pt x="3626" y="13870"/>
                </a:lnTo>
                <a:lnTo>
                  <a:pt x="3383" y="13846"/>
                </a:lnTo>
                <a:close/>
                <a:moveTo>
                  <a:pt x="4818" y="15817"/>
                </a:moveTo>
                <a:lnTo>
                  <a:pt x="4697" y="15865"/>
                </a:lnTo>
                <a:lnTo>
                  <a:pt x="4575" y="15914"/>
                </a:lnTo>
                <a:lnTo>
                  <a:pt x="4453" y="15987"/>
                </a:lnTo>
                <a:lnTo>
                  <a:pt x="4356" y="16084"/>
                </a:lnTo>
                <a:lnTo>
                  <a:pt x="4259" y="16206"/>
                </a:lnTo>
                <a:lnTo>
                  <a:pt x="4161" y="16328"/>
                </a:lnTo>
                <a:lnTo>
                  <a:pt x="4088" y="16474"/>
                </a:lnTo>
                <a:lnTo>
                  <a:pt x="4040" y="16620"/>
                </a:lnTo>
                <a:lnTo>
                  <a:pt x="3991" y="16766"/>
                </a:lnTo>
                <a:lnTo>
                  <a:pt x="3967" y="16912"/>
                </a:lnTo>
                <a:lnTo>
                  <a:pt x="3967" y="17058"/>
                </a:lnTo>
                <a:lnTo>
                  <a:pt x="3991" y="17155"/>
                </a:lnTo>
                <a:lnTo>
                  <a:pt x="4064" y="17252"/>
                </a:lnTo>
                <a:lnTo>
                  <a:pt x="4161" y="17301"/>
                </a:lnTo>
                <a:lnTo>
                  <a:pt x="4210" y="17325"/>
                </a:lnTo>
                <a:lnTo>
                  <a:pt x="4259" y="17301"/>
                </a:lnTo>
                <a:lnTo>
                  <a:pt x="4502" y="17228"/>
                </a:lnTo>
                <a:lnTo>
                  <a:pt x="4721" y="17131"/>
                </a:lnTo>
                <a:lnTo>
                  <a:pt x="4989" y="17009"/>
                </a:lnTo>
                <a:lnTo>
                  <a:pt x="5135" y="16936"/>
                </a:lnTo>
                <a:lnTo>
                  <a:pt x="5256" y="16863"/>
                </a:lnTo>
                <a:lnTo>
                  <a:pt x="5354" y="16766"/>
                </a:lnTo>
                <a:lnTo>
                  <a:pt x="5427" y="16668"/>
                </a:lnTo>
                <a:lnTo>
                  <a:pt x="5500" y="16547"/>
                </a:lnTo>
                <a:lnTo>
                  <a:pt x="5524" y="16401"/>
                </a:lnTo>
                <a:lnTo>
                  <a:pt x="5524" y="16328"/>
                </a:lnTo>
                <a:lnTo>
                  <a:pt x="5500" y="16230"/>
                </a:lnTo>
                <a:lnTo>
                  <a:pt x="5451" y="16133"/>
                </a:lnTo>
                <a:lnTo>
                  <a:pt x="5402" y="16060"/>
                </a:lnTo>
                <a:lnTo>
                  <a:pt x="5305" y="15963"/>
                </a:lnTo>
                <a:lnTo>
                  <a:pt x="5208" y="15890"/>
                </a:lnTo>
                <a:lnTo>
                  <a:pt x="5086" y="15841"/>
                </a:lnTo>
                <a:lnTo>
                  <a:pt x="4964" y="15817"/>
                </a:lnTo>
                <a:close/>
                <a:moveTo>
                  <a:pt x="10001" y="14965"/>
                </a:moveTo>
                <a:lnTo>
                  <a:pt x="10099" y="15184"/>
                </a:lnTo>
                <a:lnTo>
                  <a:pt x="10220" y="15379"/>
                </a:lnTo>
                <a:lnTo>
                  <a:pt x="10488" y="15719"/>
                </a:lnTo>
                <a:lnTo>
                  <a:pt x="10731" y="16011"/>
                </a:lnTo>
                <a:lnTo>
                  <a:pt x="10999" y="16303"/>
                </a:lnTo>
                <a:lnTo>
                  <a:pt x="11242" y="16595"/>
                </a:lnTo>
                <a:lnTo>
                  <a:pt x="11339" y="16766"/>
                </a:lnTo>
                <a:lnTo>
                  <a:pt x="11412" y="16936"/>
                </a:lnTo>
                <a:lnTo>
                  <a:pt x="11437" y="17009"/>
                </a:lnTo>
                <a:lnTo>
                  <a:pt x="11485" y="17058"/>
                </a:lnTo>
                <a:lnTo>
                  <a:pt x="11558" y="17082"/>
                </a:lnTo>
                <a:lnTo>
                  <a:pt x="11607" y="17106"/>
                </a:lnTo>
                <a:lnTo>
                  <a:pt x="11607" y="17350"/>
                </a:lnTo>
                <a:lnTo>
                  <a:pt x="11583" y="17593"/>
                </a:lnTo>
                <a:lnTo>
                  <a:pt x="11412" y="17471"/>
                </a:lnTo>
                <a:lnTo>
                  <a:pt x="11266" y="17325"/>
                </a:lnTo>
                <a:lnTo>
                  <a:pt x="10974" y="17009"/>
                </a:lnTo>
                <a:lnTo>
                  <a:pt x="10488" y="16328"/>
                </a:lnTo>
                <a:lnTo>
                  <a:pt x="10099" y="15817"/>
                </a:lnTo>
                <a:lnTo>
                  <a:pt x="9855" y="15549"/>
                </a:lnTo>
                <a:lnTo>
                  <a:pt x="9709" y="15427"/>
                </a:lnTo>
                <a:lnTo>
                  <a:pt x="9588" y="15306"/>
                </a:lnTo>
                <a:lnTo>
                  <a:pt x="9855" y="15111"/>
                </a:lnTo>
                <a:lnTo>
                  <a:pt x="9928" y="15038"/>
                </a:lnTo>
                <a:lnTo>
                  <a:pt x="10001" y="14965"/>
                </a:lnTo>
                <a:close/>
                <a:moveTo>
                  <a:pt x="15135" y="1"/>
                </a:moveTo>
                <a:lnTo>
                  <a:pt x="14551" y="25"/>
                </a:lnTo>
                <a:lnTo>
                  <a:pt x="13967" y="74"/>
                </a:lnTo>
                <a:lnTo>
                  <a:pt x="13408" y="171"/>
                </a:lnTo>
                <a:lnTo>
                  <a:pt x="12824" y="293"/>
                </a:lnTo>
                <a:lnTo>
                  <a:pt x="12264" y="487"/>
                </a:lnTo>
                <a:lnTo>
                  <a:pt x="11753" y="706"/>
                </a:lnTo>
                <a:lnTo>
                  <a:pt x="11242" y="974"/>
                </a:lnTo>
                <a:lnTo>
                  <a:pt x="10755" y="1290"/>
                </a:lnTo>
                <a:lnTo>
                  <a:pt x="10318" y="1631"/>
                </a:lnTo>
                <a:lnTo>
                  <a:pt x="9880" y="2020"/>
                </a:lnTo>
                <a:lnTo>
                  <a:pt x="9466" y="2434"/>
                </a:lnTo>
                <a:lnTo>
                  <a:pt x="9052" y="2847"/>
                </a:lnTo>
                <a:lnTo>
                  <a:pt x="8663" y="3310"/>
                </a:lnTo>
                <a:lnTo>
                  <a:pt x="7933" y="4234"/>
                </a:lnTo>
                <a:lnTo>
                  <a:pt x="7203" y="5135"/>
                </a:lnTo>
                <a:lnTo>
                  <a:pt x="6814" y="5597"/>
                </a:lnTo>
                <a:lnTo>
                  <a:pt x="6400" y="6011"/>
                </a:lnTo>
                <a:lnTo>
                  <a:pt x="6205" y="6205"/>
                </a:lnTo>
                <a:lnTo>
                  <a:pt x="5889" y="6205"/>
                </a:lnTo>
                <a:lnTo>
                  <a:pt x="5548" y="6230"/>
                </a:lnTo>
                <a:lnTo>
                  <a:pt x="4916" y="6303"/>
                </a:lnTo>
                <a:lnTo>
                  <a:pt x="3991" y="6376"/>
                </a:lnTo>
                <a:lnTo>
                  <a:pt x="3066" y="6400"/>
                </a:lnTo>
                <a:lnTo>
                  <a:pt x="901" y="6400"/>
                </a:lnTo>
                <a:lnTo>
                  <a:pt x="171" y="6351"/>
                </a:lnTo>
                <a:lnTo>
                  <a:pt x="122" y="6351"/>
                </a:lnTo>
                <a:lnTo>
                  <a:pt x="74" y="6376"/>
                </a:lnTo>
                <a:lnTo>
                  <a:pt x="25" y="6449"/>
                </a:lnTo>
                <a:lnTo>
                  <a:pt x="1" y="6546"/>
                </a:lnTo>
                <a:lnTo>
                  <a:pt x="25" y="6619"/>
                </a:lnTo>
                <a:lnTo>
                  <a:pt x="1" y="6716"/>
                </a:lnTo>
                <a:lnTo>
                  <a:pt x="49" y="6789"/>
                </a:lnTo>
                <a:lnTo>
                  <a:pt x="195" y="7008"/>
                </a:lnTo>
                <a:lnTo>
                  <a:pt x="366" y="7227"/>
                </a:lnTo>
                <a:lnTo>
                  <a:pt x="731" y="7617"/>
                </a:lnTo>
                <a:lnTo>
                  <a:pt x="1120" y="7982"/>
                </a:lnTo>
                <a:lnTo>
                  <a:pt x="1534" y="8347"/>
                </a:lnTo>
                <a:lnTo>
                  <a:pt x="1923" y="8712"/>
                </a:lnTo>
                <a:lnTo>
                  <a:pt x="2337" y="9101"/>
                </a:lnTo>
                <a:lnTo>
                  <a:pt x="2507" y="9296"/>
                </a:lnTo>
                <a:lnTo>
                  <a:pt x="2702" y="9466"/>
                </a:lnTo>
                <a:lnTo>
                  <a:pt x="1923" y="9661"/>
                </a:lnTo>
                <a:lnTo>
                  <a:pt x="1680" y="9709"/>
                </a:lnTo>
                <a:lnTo>
                  <a:pt x="1412" y="9734"/>
                </a:lnTo>
                <a:lnTo>
                  <a:pt x="1193" y="9807"/>
                </a:lnTo>
                <a:lnTo>
                  <a:pt x="1071" y="9855"/>
                </a:lnTo>
                <a:lnTo>
                  <a:pt x="974" y="9928"/>
                </a:lnTo>
                <a:lnTo>
                  <a:pt x="925" y="9953"/>
                </a:lnTo>
                <a:lnTo>
                  <a:pt x="925" y="10001"/>
                </a:lnTo>
                <a:lnTo>
                  <a:pt x="925" y="10099"/>
                </a:lnTo>
                <a:lnTo>
                  <a:pt x="852" y="10123"/>
                </a:lnTo>
                <a:lnTo>
                  <a:pt x="804" y="10172"/>
                </a:lnTo>
                <a:lnTo>
                  <a:pt x="779" y="10220"/>
                </a:lnTo>
                <a:lnTo>
                  <a:pt x="755" y="10293"/>
                </a:lnTo>
                <a:lnTo>
                  <a:pt x="755" y="10342"/>
                </a:lnTo>
                <a:lnTo>
                  <a:pt x="755" y="10391"/>
                </a:lnTo>
                <a:lnTo>
                  <a:pt x="779" y="10439"/>
                </a:lnTo>
                <a:lnTo>
                  <a:pt x="852" y="10512"/>
                </a:lnTo>
                <a:lnTo>
                  <a:pt x="1363" y="10901"/>
                </a:lnTo>
                <a:lnTo>
                  <a:pt x="1850" y="11291"/>
                </a:lnTo>
                <a:lnTo>
                  <a:pt x="2312" y="11729"/>
                </a:lnTo>
                <a:lnTo>
                  <a:pt x="2774" y="12167"/>
                </a:lnTo>
                <a:lnTo>
                  <a:pt x="3164" y="12629"/>
                </a:lnTo>
                <a:lnTo>
                  <a:pt x="3553" y="13091"/>
                </a:lnTo>
                <a:lnTo>
                  <a:pt x="3967" y="13554"/>
                </a:lnTo>
                <a:lnTo>
                  <a:pt x="4356" y="13992"/>
                </a:lnTo>
                <a:lnTo>
                  <a:pt x="4794" y="14454"/>
                </a:lnTo>
                <a:lnTo>
                  <a:pt x="5256" y="14892"/>
                </a:lnTo>
                <a:lnTo>
                  <a:pt x="5743" y="15330"/>
                </a:lnTo>
                <a:lnTo>
                  <a:pt x="6230" y="15744"/>
                </a:lnTo>
                <a:lnTo>
                  <a:pt x="7227" y="16522"/>
                </a:lnTo>
                <a:lnTo>
                  <a:pt x="8249" y="17301"/>
                </a:lnTo>
                <a:lnTo>
                  <a:pt x="8347" y="17350"/>
                </a:lnTo>
                <a:lnTo>
                  <a:pt x="8444" y="17350"/>
                </a:lnTo>
                <a:lnTo>
                  <a:pt x="8517" y="17325"/>
                </a:lnTo>
                <a:lnTo>
                  <a:pt x="8590" y="17277"/>
                </a:lnTo>
                <a:lnTo>
                  <a:pt x="8639" y="17204"/>
                </a:lnTo>
                <a:lnTo>
                  <a:pt x="8663" y="17106"/>
                </a:lnTo>
                <a:lnTo>
                  <a:pt x="8663" y="17009"/>
                </a:lnTo>
                <a:lnTo>
                  <a:pt x="8614" y="16912"/>
                </a:lnTo>
                <a:lnTo>
                  <a:pt x="8760" y="16620"/>
                </a:lnTo>
                <a:lnTo>
                  <a:pt x="8858" y="16328"/>
                </a:lnTo>
                <a:lnTo>
                  <a:pt x="8955" y="16011"/>
                </a:lnTo>
                <a:lnTo>
                  <a:pt x="9004" y="15695"/>
                </a:lnTo>
                <a:lnTo>
                  <a:pt x="9174" y="15598"/>
                </a:lnTo>
                <a:lnTo>
                  <a:pt x="9466" y="15914"/>
                </a:lnTo>
                <a:lnTo>
                  <a:pt x="9831" y="16376"/>
                </a:lnTo>
                <a:lnTo>
                  <a:pt x="10196" y="16887"/>
                </a:lnTo>
                <a:lnTo>
                  <a:pt x="10464" y="17252"/>
                </a:lnTo>
                <a:lnTo>
                  <a:pt x="10755" y="17617"/>
                </a:lnTo>
                <a:lnTo>
                  <a:pt x="10901" y="17788"/>
                </a:lnTo>
                <a:lnTo>
                  <a:pt x="11072" y="17934"/>
                </a:lnTo>
                <a:lnTo>
                  <a:pt x="11242" y="18080"/>
                </a:lnTo>
                <a:lnTo>
                  <a:pt x="11437" y="18201"/>
                </a:lnTo>
                <a:lnTo>
                  <a:pt x="11510" y="18226"/>
                </a:lnTo>
                <a:lnTo>
                  <a:pt x="11558" y="18250"/>
                </a:lnTo>
                <a:lnTo>
                  <a:pt x="11631" y="18250"/>
                </a:lnTo>
                <a:lnTo>
                  <a:pt x="11704" y="18226"/>
                </a:lnTo>
                <a:lnTo>
                  <a:pt x="11826" y="18226"/>
                </a:lnTo>
                <a:lnTo>
                  <a:pt x="11948" y="18177"/>
                </a:lnTo>
                <a:lnTo>
                  <a:pt x="12045" y="18128"/>
                </a:lnTo>
                <a:lnTo>
                  <a:pt x="12094" y="18007"/>
                </a:lnTo>
                <a:lnTo>
                  <a:pt x="12167" y="17763"/>
                </a:lnTo>
                <a:lnTo>
                  <a:pt x="12191" y="17520"/>
                </a:lnTo>
                <a:lnTo>
                  <a:pt x="12240" y="17033"/>
                </a:lnTo>
                <a:lnTo>
                  <a:pt x="12264" y="16279"/>
                </a:lnTo>
                <a:lnTo>
                  <a:pt x="12264" y="15549"/>
                </a:lnTo>
                <a:lnTo>
                  <a:pt x="12288" y="14746"/>
                </a:lnTo>
                <a:lnTo>
                  <a:pt x="12337" y="13967"/>
                </a:lnTo>
                <a:lnTo>
                  <a:pt x="12361" y="13651"/>
                </a:lnTo>
                <a:lnTo>
                  <a:pt x="12386" y="13335"/>
                </a:lnTo>
                <a:lnTo>
                  <a:pt x="12361" y="13018"/>
                </a:lnTo>
                <a:lnTo>
                  <a:pt x="12337" y="12848"/>
                </a:lnTo>
                <a:lnTo>
                  <a:pt x="12288" y="12726"/>
                </a:lnTo>
                <a:lnTo>
                  <a:pt x="12775" y="12191"/>
                </a:lnTo>
                <a:lnTo>
                  <a:pt x="13335" y="11607"/>
                </a:lnTo>
                <a:lnTo>
                  <a:pt x="13943" y="11047"/>
                </a:lnTo>
                <a:lnTo>
                  <a:pt x="14527" y="10464"/>
                </a:lnTo>
                <a:lnTo>
                  <a:pt x="15087" y="9880"/>
                </a:lnTo>
                <a:lnTo>
                  <a:pt x="15622" y="9247"/>
                </a:lnTo>
                <a:lnTo>
                  <a:pt x="15865" y="8931"/>
                </a:lnTo>
                <a:lnTo>
                  <a:pt x="16157" y="8639"/>
                </a:lnTo>
                <a:lnTo>
                  <a:pt x="16717" y="8055"/>
                </a:lnTo>
                <a:lnTo>
                  <a:pt x="17277" y="7446"/>
                </a:lnTo>
                <a:lnTo>
                  <a:pt x="17471" y="7227"/>
                </a:lnTo>
                <a:lnTo>
                  <a:pt x="17666" y="6960"/>
                </a:lnTo>
                <a:lnTo>
                  <a:pt x="17836" y="6716"/>
                </a:lnTo>
                <a:lnTo>
                  <a:pt x="17982" y="6449"/>
                </a:lnTo>
                <a:lnTo>
                  <a:pt x="18104" y="6157"/>
                </a:lnTo>
                <a:lnTo>
                  <a:pt x="18250" y="5889"/>
                </a:lnTo>
                <a:lnTo>
                  <a:pt x="18347" y="5597"/>
                </a:lnTo>
                <a:lnTo>
                  <a:pt x="18445" y="5305"/>
                </a:lnTo>
                <a:lnTo>
                  <a:pt x="18591" y="4721"/>
                </a:lnTo>
                <a:lnTo>
                  <a:pt x="18688" y="4113"/>
                </a:lnTo>
                <a:lnTo>
                  <a:pt x="18736" y="3480"/>
                </a:lnTo>
                <a:lnTo>
                  <a:pt x="18736" y="2872"/>
                </a:lnTo>
                <a:lnTo>
                  <a:pt x="18712" y="2312"/>
                </a:lnTo>
                <a:lnTo>
                  <a:pt x="18688" y="1899"/>
                </a:lnTo>
                <a:lnTo>
                  <a:pt x="18639" y="1436"/>
                </a:lnTo>
                <a:lnTo>
                  <a:pt x="18542" y="998"/>
                </a:lnTo>
                <a:lnTo>
                  <a:pt x="18493" y="828"/>
                </a:lnTo>
                <a:lnTo>
                  <a:pt x="18420" y="658"/>
                </a:lnTo>
                <a:lnTo>
                  <a:pt x="18323" y="536"/>
                </a:lnTo>
                <a:lnTo>
                  <a:pt x="18226" y="463"/>
                </a:lnTo>
                <a:lnTo>
                  <a:pt x="18104" y="414"/>
                </a:lnTo>
                <a:lnTo>
                  <a:pt x="17982" y="439"/>
                </a:lnTo>
                <a:lnTo>
                  <a:pt x="17447" y="268"/>
                </a:lnTo>
                <a:lnTo>
                  <a:pt x="16863" y="147"/>
                </a:lnTo>
                <a:lnTo>
                  <a:pt x="16303" y="49"/>
                </a:lnTo>
                <a:lnTo>
                  <a:pt x="15719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4"/>
              </a:solidFill>
            </a:endParaRPr>
          </a:p>
        </p:txBody>
      </p:sp>
      <p:sp>
        <p:nvSpPr>
          <p:cNvPr id="94" name="Google Shape;94;p18"/>
          <p:cNvSpPr/>
          <p:nvPr/>
        </p:nvSpPr>
        <p:spPr>
          <a:xfrm>
            <a:off x="5209216" y="882200"/>
            <a:ext cx="293240" cy="28495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95" name="Google Shape;95;p18"/>
          <p:cNvSpPr/>
          <p:nvPr/>
        </p:nvSpPr>
        <p:spPr>
          <a:xfrm rot="2487194">
            <a:off x="5106561" y="2187977"/>
            <a:ext cx="208629" cy="20273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085" y="847091"/>
            <a:ext cx="2343150" cy="13180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199" y="82878"/>
            <a:ext cx="4928507" cy="786926"/>
          </a:xfrm>
        </p:spPr>
        <p:txBody>
          <a:bodyPr/>
          <a:lstStyle/>
          <a:p>
            <a:pPr algn="ctr"/>
            <a:r>
              <a:rPr lang="en-US" sz="4000" i="1"/>
              <a:t>GATE Success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92" y="2491889"/>
            <a:ext cx="2786246" cy="258722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15" y="64449"/>
            <a:ext cx="1431036" cy="1485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638" y="2491821"/>
            <a:ext cx="5569762" cy="2587366"/>
          </a:xfrm>
          <a:prstGeom prst="rect">
            <a:avLst/>
          </a:prstGeom>
        </p:spPr>
      </p:pic>
      <p:pic>
        <p:nvPicPr>
          <p:cNvPr id="10242" name="0098488c-b500-489c-8ab3-3cd821e4e079" descr="Image">
            <a:extLst>
              <a:ext uri="{FF2B5EF4-FFF2-40B4-BE49-F238E27FC236}">
                <a16:creationId xmlns:a16="http://schemas.microsoft.com/office/drawing/2014/main" id="{3B9A0B34-8955-471A-80CD-9ECA3BC02B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9" b="16048"/>
          <a:stretch/>
        </p:blipFill>
        <p:spPr bwMode="auto">
          <a:xfrm>
            <a:off x="2120997" y="730543"/>
            <a:ext cx="1529702" cy="1634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d1d8e449-5f6d-4c78-9e5b-71a0cb1ae139" descr="Image">
            <a:extLst>
              <a:ext uri="{FF2B5EF4-FFF2-40B4-BE49-F238E27FC236}">
                <a16:creationId xmlns:a16="http://schemas.microsoft.com/office/drawing/2014/main" id="{1AAF3A17-6816-47C9-80F9-E765E5E56D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9" t="16330" r="3462" b="8833"/>
          <a:stretch/>
        </p:blipFill>
        <p:spPr bwMode="auto">
          <a:xfrm>
            <a:off x="739231" y="1270438"/>
            <a:ext cx="1529701" cy="9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d0c612a1-e153-43d6-a35d-58c269bc3b66" descr="Image">
            <a:extLst>
              <a:ext uri="{FF2B5EF4-FFF2-40B4-BE49-F238E27FC236}">
                <a16:creationId xmlns:a16="http://schemas.microsoft.com/office/drawing/2014/main" id="{CF87B251-9220-4BBC-9CA0-5076C69B5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4" r="5070" b="4821"/>
          <a:stretch/>
        </p:blipFill>
        <p:spPr bwMode="auto">
          <a:xfrm>
            <a:off x="6225745" y="700369"/>
            <a:ext cx="1747874" cy="169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collaborate | Flickr - Photo Sharing!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609" y="262039"/>
            <a:ext cx="1059791" cy="121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02864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199" y="82878"/>
            <a:ext cx="4928507" cy="786926"/>
          </a:xfrm>
        </p:spPr>
        <p:txBody>
          <a:bodyPr/>
          <a:lstStyle/>
          <a:p>
            <a:pPr algn="ctr"/>
            <a:r>
              <a:rPr lang="en-US" sz="4000" i="1"/>
              <a:t>GATE Success</a:t>
            </a:r>
          </a:p>
        </p:txBody>
      </p:sp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868AFB2-79A9-5611-4CE5-DB8F1CD2F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9336" y="2022217"/>
            <a:ext cx="5884664" cy="31171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2B274A-7AC4-511E-65DC-04F18B9DE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498" y="1075195"/>
            <a:ext cx="3666012" cy="406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8773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719853"/>
            <a:ext cx="6172199" cy="9715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i="1"/>
              <a:t>Think Big!     </a:t>
            </a:r>
            <a:br>
              <a:rPr lang="en-US" sz="4400" i="1"/>
            </a:br>
            <a:r>
              <a:rPr lang="en-US" sz="4400"/>
              <a:t>GATE Students Achieve</a:t>
            </a:r>
            <a:br>
              <a:rPr lang="en-US"/>
            </a:br>
            <a:br>
              <a:rPr lang="en-US" sz="2700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049033" y="1354138"/>
            <a:ext cx="3075846" cy="3033712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05" y="189459"/>
            <a:ext cx="1657350" cy="8370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2" r="8713"/>
          <a:stretch/>
        </p:blipFill>
        <p:spPr>
          <a:xfrm rot="5400000">
            <a:off x="5924731" y="1987241"/>
            <a:ext cx="3572742" cy="25713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"/>
          <a:stretch/>
        </p:blipFill>
        <p:spPr>
          <a:xfrm rot="5400000">
            <a:off x="-405446" y="2020162"/>
            <a:ext cx="3578336" cy="2511138"/>
          </a:xfrm>
          <a:prstGeom prst="rect">
            <a:avLst/>
          </a:prstGeom>
        </p:spPr>
      </p:pic>
      <p:pic>
        <p:nvPicPr>
          <p:cNvPr id="6" name="Picture 5" descr="island by migranerp - island, black and white, isla blanco y negro, para colorear, for color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337" y="4366734"/>
            <a:ext cx="665991" cy="624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A0107E-7664-4FF5-8798-42ED58A8FF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924" y="3405347"/>
            <a:ext cx="1358967" cy="165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B0582B8A-75F3-4EA8-A92A-64BA00A3564E}"/>
              </a:ext>
            </a:extLst>
          </p:cNvPr>
          <p:cNvPicPr>
            <a:picLocks noGrp="1"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2"/>
          <a:stretch>
            <a:fillRect/>
          </a:stretch>
        </p:blipFill>
        <p:spPr bwMode="auto">
          <a:xfrm>
            <a:off x="7641445" y="84195"/>
            <a:ext cx="1314853" cy="122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43616cd7-010f-43dc-ad1d-6394c1bdb30a" descr="Image">
            <a:extLst>
              <a:ext uri="{FF2B5EF4-FFF2-40B4-BE49-F238E27FC236}">
                <a16:creationId xmlns:a16="http://schemas.microsoft.com/office/drawing/2014/main" id="{0965F573-4BC1-4E65-8CD5-D60F7A95F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777" y="1519715"/>
            <a:ext cx="1543219" cy="2057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eaf9c9b6-5f7b-4042-ac6c-51e3ecf6c35b" descr="Image">
            <a:extLst>
              <a:ext uri="{FF2B5EF4-FFF2-40B4-BE49-F238E27FC236}">
                <a16:creationId xmlns:a16="http://schemas.microsoft.com/office/drawing/2014/main" id="{EDDC0E8C-ED91-4ED5-BB5C-417C6273D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43" b="11325"/>
          <a:stretch/>
        </p:blipFill>
        <p:spPr bwMode="auto">
          <a:xfrm>
            <a:off x="1804555" y="3549087"/>
            <a:ext cx="2079410" cy="881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34252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855300" y="1328488"/>
            <a:ext cx="3186900" cy="848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tx1"/>
                </a:solidFill>
              </a:rPr>
              <a:t>What kind of story do you want for your child? 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806809" y="2679811"/>
            <a:ext cx="3186900" cy="151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>
                    <a:lumMod val="20000"/>
                    <a:lumOff val="80000"/>
                  </a:schemeClr>
                </a:solidFill>
              </a:rPr>
              <a:t>“</a:t>
            </a:r>
            <a:r>
              <a:rPr lang="en-US" sz="1800" i="1">
                <a:solidFill>
                  <a:schemeClr val="accent1">
                    <a:lumMod val="20000"/>
                    <a:lumOff val="80000"/>
                  </a:schemeClr>
                </a:solidFill>
              </a:rPr>
              <a:t>We are all stories in the end, just make it a good one</a:t>
            </a:r>
            <a:r>
              <a:rPr lang="en-US" sz="1800">
                <a:solidFill>
                  <a:schemeClr val="accent1">
                    <a:lumMod val="20000"/>
                    <a:lumOff val="80000"/>
                  </a:schemeClr>
                </a:solidFill>
              </a:rPr>
              <a:t>.”</a:t>
            </a: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accent1">
                    <a:lumMod val="20000"/>
                    <a:lumOff val="80000"/>
                  </a:schemeClr>
                </a:solidFill>
              </a:rPr>
              <a:t>~Dr. Who</a:t>
            </a:r>
            <a:endParaRPr sz="140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1" name="Google Shape;121;p2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l="8934" r="8943"/>
          <a:stretch/>
        </p:blipFill>
        <p:spPr>
          <a:xfrm>
            <a:off x="4572000" y="0"/>
            <a:ext cx="4572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87F4D-21F2-4360-9366-C70B823AC26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081" y="3703082"/>
            <a:ext cx="1653971" cy="13091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34668D-E86B-5C0A-F9C8-0A32E494F3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 lang="en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17C1F7-2757-15BD-7866-3969CD327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0" y="4744"/>
            <a:ext cx="2639820" cy="23925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BE6D5E-C235-F34D-4D43-345A3F4A6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517" y="2029085"/>
            <a:ext cx="2607445" cy="24022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5C02CBC-D32B-0218-A588-E72D8749A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181" y="-3075"/>
            <a:ext cx="2588922" cy="240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79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537F93-D57C-329A-1E80-0B4E531729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E65F55-F49A-116A-1301-CBF19D25F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23" y="132669"/>
            <a:ext cx="2760525" cy="25921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4796E2-30D4-17E7-5CF0-D798BD51F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213" y="132670"/>
            <a:ext cx="2779672" cy="26023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874689-17E2-59ED-6BBF-4212B2755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437" y="2622777"/>
            <a:ext cx="2566949" cy="244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74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3A3CE4-20E6-6457-F130-FB8B1F03D0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BFB1A-5ECC-A362-4277-407577BD6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5" y="0"/>
            <a:ext cx="3100662" cy="28499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0CAC4C-2B3B-A5A0-EE39-C4E21ABF6B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89" y="1812257"/>
            <a:ext cx="3070171" cy="286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49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BB3D16-3BAD-F687-A041-E47189392B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653AF4-7E42-E6C3-0ECE-658B946CB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796" y="488783"/>
            <a:ext cx="4258915" cy="416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52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1" y="342900"/>
            <a:ext cx="6060281" cy="857250"/>
          </a:xfrm>
        </p:spPr>
        <p:txBody>
          <a:bodyPr lIns="67866" tIns="33338" rIns="67866" bIns="33338" anchor="b">
            <a:normAutofit/>
          </a:bodyPr>
          <a:lstStyle/>
          <a:p>
            <a:pPr algn="ctr" eaLnBrk="1" hangingPunct="1"/>
            <a:r>
              <a:rPr lang="en-US">
                <a:solidFill>
                  <a:schemeClr val="tx1"/>
                </a:solidFill>
              </a:rPr>
              <a:t>South/West Park 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GATE Program Details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227860" y="950768"/>
            <a:ext cx="6572250" cy="2857500"/>
          </a:xfrm>
          <a:noFill/>
        </p:spPr>
        <p:txBody>
          <a:bodyPr spcFirstLastPara="1" wrap="square" lIns="67866" tIns="33336" rIns="67866" bIns="33336" anchor="t" anchorCtr="0">
            <a:noAutofit/>
          </a:bodyPr>
          <a:lstStyle/>
          <a:p>
            <a:pPr eaLnBrk="1" hangingPunct="1"/>
            <a:endParaRPr lang="en-US"/>
          </a:p>
          <a:p>
            <a:r>
              <a:rPr lang="en-US" sz="1800"/>
              <a:t>Self-contained classrooms @ SWP</a:t>
            </a:r>
          </a:p>
          <a:p>
            <a:r>
              <a:rPr lang="en-US" sz="1800"/>
              <a:t>Grades 2-5</a:t>
            </a:r>
          </a:p>
          <a:p>
            <a:r>
              <a:rPr lang="en-US" sz="1800"/>
              <a:t>Free Breakfast/Lunch</a:t>
            </a:r>
            <a:endParaRPr lang="en-US"/>
          </a:p>
          <a:p>
            <a:r>
              <a:rPr lang="en-US" sz="1800"/>
              <a:t>Free After School Program (Boys and Girls Club)</a:t>
            </a:r>
          </a:p>
          <a:p>
            <a:r>
              <a:rPr lang="en-US" sz="1800"/>
              <a:t>Safe and Secure School</a:t>
            </a:r>
          </a:p>
          <a:p>
            <a:r>
              <a:rPr lang="en-US" sz="1800"/>
              <a:t>Spelling Bee Grades 4-5</a:t>
            </a:r>
            <a:endParaRPr lang="en-US"/>
          </a:p>
          <a:p>
            <a:r>
              <a:rPr lang="en-US" sz="1800"/>
              <a:t>Science Olympiad Grades 4-5</a:t>
            </a:r>
          </a:p>
          <a:p>
            <a:r>
              <a:rPr lang="en-US" sz="1800"/>
              <a:t>Math Olympiad Grades 4-5</a:t>
            </a:r>
          </a:p>
        </p:txBody>
      </p:sp>
    </p:spTree>
    <p:extLst>
      <p:ext uri="{BB962C8B-B14F-4D97-AF65-F5344CB8AC3E}">
        <p14:creationId xmlns:p14="http://schemas.microsoft.com/office/powerpoint/2010/main" val="239955788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1" y="342900"/>
            <a:ext cx="6060281" cy="857250"/>
          </a:xfrm>
        </p:spPr>
        <p:txBody>
          <a:bodyPr lIns="67866" tIns="33338" rIns="67866" bIns="33338" anchor="b">
            <a:normAutofit/>
          </a:bodyPr>
          <a:lstStyle/>
          <a:p>
            <a:pPr algn="ctr" eaLnBrk="1" hangingPunct="1"/>
            <a:r>
              <a:rPr lang="en-US">
                <a:solidFill>
                  <a:schemeClr val="tx1"/>
                </a:solidFill>
              </a:rPr>
              <a:t>Student Qualifications 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for GATE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1227860" y="950768"/>
            <a:ext cx="6572250" cy="2857500"/>
          </a:xfrm>
          <a:noFill/>
        </p:spPr>
        <p:txBody>
          <a:bodyPr lIns="67866" tIns="33338" rIns="67866" bIns="33338"/>
          <a:lstStyle/>
          <a:p>
            <a:pPr eaLnBrk="1" hangingPunct="1"/>
            <a:endParaRPr lang="en-US"/>
          </a:p>
          <a:p>
            <a:r>
              <a:rPr lang="en-US" sz="1800"/>
              <a:t>Students are assessed using </a:t>
            </a:r>
          </a:p>
          <a:p>
            <a:pPr marL="101600" indent="0">
              <a:buNone/>
            </a:pPr>
            <a:r>
              <a:rPr lang="en-US" sz="1800"/>
              <a:t>      IQ tests: the NNAT3 for grades 1 – 7</a:t>
            </a:r>
          </a:p>
          <a:p>
            <a:pPr lvl="1"/>
            <a:r>
              <a:rPr lang="en-US" sz="1800"/>
              <a:t>85% + = GATE identified</a:t>
            </a:r>
          </a:p>
          <a:p>
            <a:pPr lvl="1"/>
            <a:r>
              <a:rPr lang="en-US" sz="1800"/>
              <a:t>79% - 84 % = High Achiever + Checklist for observed behaviors</a:t>
            </a:r>
          </a:p>
          <a:p>
            <a:pPr lvl="1"/>
            <a:r>
              <a:rPr lang="en-US" sz="1800"/>
              <a:t>73% - 78% = High Achiever pending interview results</a:t>
            </a:r>
          </a:p>
          <a:p>
            <a:pPr eaLnBrk="1" hangingPunct="1"/>
            <a:r>
              <a:rPr lang="en-US" sz="1600"/>
              <a:t>School Site Psychologists </a:t>
            </a:r>
          </a:p>
          <a:p>
            <a:pPr marL="101600" indent="0" eaLnBrk="1" hangingPunct="1">
              <a:buNone/>
            </a:pPr>
            <a:r>
              <a:rPr lang="en-US" sz="1600"/>
              <a:t>      administer the test</a:t>
            </a:r>
          </a:p>
          <a:p>
            <a:pPr eaLnBrk="1" hangingPunct="1"/>
            <a:r>
              <a:rPr lang="en-US" sz="1600"/>
              <a:t>Parents or teachers may request </a:t>
            </a:r>
          </a:p>
          <a:p>
            <a:pPr marL="101600" indent="0" eaLnBrk="1" hangingPunct="1">
              <a:buNone/>
            </a:pPr>
            <a:r>
              <a:rPr lang="en-US" sz="1600"/>
              <a:t>      GATE testing</a:t>
            </a:r>
          </a:p>
          <a:p>
            <a:pPr marL="0" indent="0" eaLnBrk="1" hangingPunct="1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2566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8851" y="228601"/>
            <a:ext cx="4928507" cy="786926"/>
          </a:xfrm>
        </p:spPr>
        <p:txBody>
          <a:bodyPr>
            <a:normAutofit/>
          </a:bodyPr>
          <a:lstStyle/>
          <a:p>
            <a:r>
              <a:rPr lang="en-US" sz="3000"/>
              <a:t>What do these tests assess?</a:t>
            </a:r>
            <a:br>
              <a:rPr lang="en-US" sz="2100"/>
            </a:br>
            <a:endParaRPr lang="en-US" sz="21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1428750"/>
            <a:ext cx="6440621" cy="3086100"/>
          </a:xfrm>
        </p:spPr>
        <p:txBody>
          <a:bodyPr>
            <a:normAutofit/>
          </a:bodyPr>
          <a:lstStyle/>
          <a:p>
            <a:r>
              <a:rPr lang="en-US" sz="1800"/>
              <a:t>Not a Standardized Academic Test.</a:t>
            </a:r>
          </a:p>
          <a:p>
            <a:pPr>
              <a:buNone/>
            </a:pPr>
            <a:endParaRPr lang="en-US" sz="900"/>
          </a:p>
          <a:p>
            <a:r>
              <a:rPr lang="en-US" sz="1800"/>
              <a:t>Visual and reasoning and critical </a:t>
            </a:r>
          </a:p>
          <a:p>
            <a:pPr marL="101600" indent="0">
              <a:buNone/>
            </a:pPr>
            <a:r>
              <a:rPr lang="en-US" sz="1800"/>
              <a:t>      thinking tests. </a:t>
            </a:r>
          </a:p>
          <a:p>
            <a:pPr marL="101600" indent="0">
              <a:buNone/>
            </a:pPr>
            <a:endParaRPr lang="en-US" sz="900"/>
          </a:p>
          <a:p>
            <a:r>
              <a:rPr lang="en-US" sz="1800"/>
              <a:t>Practice test from the test makers is not available</a:t>
            </a:r>
            <a:endParaRPr lang="en-US" sz="1200"/>
          </a:p>
          <a:p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89507063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267" y="738293"/>
            <a:ext cx="6651413" cy="690456"/>
          </a:xfrm>
        </p:spPr>
        <p:txBody>
          <a:bodyPr>
            <a:normAutofit/>
          </a:bodyPr>
          <a:lstStyle/>
          <a:p>
            <a:br>
              <a:rPr lang="en-US" sz="2100"/>
            </a:br>
            <a:r>
              <a:rPr lang="en-US"/>
              <a:t>Helpful Tips for Test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1428750"/>
            <a:ext cx="6440621" cy="3086100"/>
          </a:xfrm>
        </p:spPr>
        <p:txBody>
          <a:bodyPr>
            <a:normAutofit/>
          </a:bodyPr>
          <a:lstStyle/>
          <a:p>
            <a:r>
              <a:rPr lang="en-US"/>
              <a:t>Good nights rest</a:t>
            </a:r>
          </a:p>
          <a:p>
            <a:r>
              <a:rPr lang="en-US"/>
              <a:t>Breakfast</a:t>
            </a:r>
          </a:p>
          <a:p>
            <a:r>
              <a:rPr lang="en-US"/>
              <a:t>Use of Restrooms</a:t>
            </a:r>
          </a:p>
          <a:p>
            <a:r>
              <a:rPr lang="en-US"/>
              <a:t>Coping Skills: </a:t>
            </a:r>
          </a:p>
          <a:p>
            <a:pPr lvl="1"/>
            <a:r>
              <a:rPr lang="en-US"/>
              <a:t>Deep Breathing Exercises</a:t>
            </a:r>
          </a:p>
          <a:p>
            <a:pPr lvl="1"/>
            <a:r>
              <a:rPr lang="en-US"/>
              <a:t>Positive Self-Talk</a:t>
            </a:r>
          </a:p>
          <a:p>
            <a:r>
              <a:rPr lang="en-US"/>
              <a:t>Positive Affirmations</a:t>
            </a:r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146836530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9818-8B74-5983-B760-712FDF637C1C}"/>
              </a:ext>
            </a:extLst>
          </p:cNvPr>
          <p:cNvSpPr txBox="1">
            <a:spLocks/>
          </p:cNvSpPr>
          <p:nvPr/>
        </p:nvSpPr>
        <p:spPr>
          <a:xfrm>
            <a:off x="1711259" y="111725"/>
            <a:ext cx="5721482" cy="592931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50" b="1" u="sng">
                <a:solidFill>
                  <a:schemeClr val="tx1"/>
                </a:solidFill>
                <a:latin typeface="Bell MT"/>
                <a:cs typeface="Adobe Devanagari" panose="02040503050201020203" pitchFamily="18" charset="0"/>
              </a:rPr>
              <a:t>GATE Testing-Out of District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DEB557-A4F0-AFDC-585C-B98E37B08C1D}"/>
              </a:ext>
            </a:extLst>
          </p:cNvPr>
          <p:cNvSpPr txBox="1"/>
          <p:nvPr/>
        </p:nvSpPr>
        <p:spPr>
          <a:xfrm>
            <a:off x="625221" y="1053275"/>
            <a:ext cx="7893558" cy="2100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14313" indent="-214313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1350">
                <a:solidFill>
                  <a:schemeClr val="tx1"/>
                </a:solidFill>
              </a:rPr>
              <a:t>As of the 2025-2026 School year, Jefferson School District as well as other neighboring school districts are no longer approving </a:t>
            </a:r>
            <a:r>
              <a:rPr lang="en-US" sz="1350" u="sng">
                <a:solidFill>
                  <a:schemeClr val="tx1"/>
                </a:solidFill>
              </a:rPr>
              <a:t>NEW</a:t>
            </a:r>
            <a:r>
              <a:rPr lang="en-US" sz="1350">
                <a:solidFill>
                  <a:schemeClr val="tx1"/>
                </a:solidFill>
              </a:rPr>
              <a:t> transfers to TUSD for the GATE program.</a:t>
            </a:r>
          </a:p>
          <a:p>
            <a:pPr marL="214313" lvl="2" indent="-214313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1350">
                <a:solidFill>
                  <a:schemeClr val="tx1"/>
                </a:solidFill>
              </a:rPr>
              <a:t>As a result, TUSD will no longer be offering GATE testing to students that do not live within TUSD boundaries. </a:t>
            </a:r>
          </a:p>
          <a:p>
            <a:pPr marL="214313" lvl="2" indent="-214313">
              <a:lnSpc>
                <a:spcPct val="150000"/>
              </a:lnSpc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1350">
                <a:solidFill>
                  <a:schemeClr val="tx1"/>
                </a:solidFill>
              </a:rPr>
              <a:t>If you have a student that attends a private school but lives within TUSD boundaries, they can still take the GATE assessment. </a:t>
            </a:r>
          </a:p>
          <a:p>
            <a:pPr marL="214313" lvl="3" indent="-214313"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en-US" sz="788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17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BD47E-A596-4A28-4AC5-2950514FDA7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679569" y="139157"/>
            <a:ext cx="3636169" cy="592931"/>
          </a:xfrm>
          <a:noFill/>
          <a:ln>
            <a:noFill/>
          </a:ln>
        </p:spPr>
        <p:txBody>
          <a:bodyPr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50" b="1" u="sng">
                <a:solidFill>
                  <a:schemeClr val="tx1"/>
                </a:solidFill>
                <a:latin typeface="Bell MT"/>
                <a:cs typeface="Adobe Devanagari" panose="02040503050201020203" pitchFamily="18" charset="0"/>
              </a:rPr>
              <a:t>Transfers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A5C9A-5DCF-5F1D-17D3-ECC49DA2E6E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83026" y="1625458"/>
            <a:ext cx="8325304" cy="3241310"/>
          </a:xfrm>
          <a:noFill/>
          <a:ln>
            <a:noFill/>
          </a:ln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1350">
                <a:solidFill>
                  <a:schemeClr val="tx1"/>
                </a:solidFill>
              </a:rPr>
              <a:t>This includes both </a:t>
            </a:r>
            <a:r>
              <a:rPr lang="en-US" sz="1350" b="1" u="sng">
                <a:solidFill>
                  <a:schemeClr val="tx1"/>
                </a:solidFill>
              </a:rPr>
              <a:t>new and current </a:t>
            </a:r>
            <a:r>
              <a:rPr lang="en-US" sz="1350">
                <a:solidFill>
                  <a:schemeClr val="tx1"/>
                </a:solidFill>
              </a:rPr>
              <a:t>students.</a:t>
            </a:r>
          </a:p>
          <a:p>
            <a:pPr lvl="1">
              <a:buClr>
                <a:schemeClr val="accent6"/>
              </a:buClr>
            </a:pPr>
            <a:r>
              <a:rPr lang="en-US" sz="1350">
                <a:solidFill>
                  <a:schemeClr val="tx1"/>
                </a:solidFill>
              </a:rPr>
              <a:t>If you have a current GATE student and did not fill out a transfer form, please do so as soon as possible, QR code to follow. </a:t>
            </a:r>
          </a:p>
          <a:p>
            <a:pPr lvl="2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1350">
                <a:solidFill>
                  <a:schemeClr val="tx1"/>
                </a:solidFill>
              </a:rPr>
              <a:t>If you are unsure if you have already submitted a transfer form for your student, please contact the GATE clerk or Student Services.</a:t>
            </a:r>
          </a:p>
          <a:p>
            <a:endParaRPr lang="en-US" sz="1350">
              <a:solidFill>
                <a:schemeClr val="tx1"/>
              </a:solidFill>
            </a:endParaRPr>
          </a:p>
          <a:p>
            <a:pPr algn="l"/>
            <a:r>
              <a:rPr lang="en-US" sz="1350">
                <a:solidFill>
                  <a:schemeClr val="tx1"/>
                </a:solidFill>
              </a:rPr>
              <a:t>If your student tests and qualifies for the GATE program, you will </a:t>
            </a:r>
            <a:endParaRPr lang="en-US">
              <a:solidFill>
                <a:schemeClr val="tx1"/>
              </a:solidFill>
            </a:endParaRPr>
          </a:p>
          <a:p>
            <a:pPr marL="76200" indent="0" algn="l">
              <a:buNone/>
            </a:pPr>
            <a:r>
              <a:rPr lang="en-US" sz="1350">
                <a:solidFill>
                  <a:schemeClr val="tx1"/>
                </a:solidFill>
              </a:rPr>
              <a:t>be required to fill out the transfer form before the enrollment into the </a:t>
            </a:r>
          </a:p>
          <a:p>
            <a:pPr marL="76200" indent="0" algn="l">
              <a:buNone/>
            </a:pPr>
            <a:r>
              <a:rPr lang="en-US" sz="1350">
                <a:solidFill>
                  <a:schemeClr val="tx1"/>
                </a:solidFill>
              </a:rPr>
              <a:t>program can be completed! </a:t>
            </a:r>
          </a:p>
          <a:p>
            <a:endParaRPr lang="en-US" sz="1350">
              <a:solidFill>
                <a:schemeClr val="tx1"/>
              </a:solidFill>
            </a:endParaRPr>
          </a:p>
          <a:p>
            <a:r>
              <a:rPr lang="en-US" sz="1350">
                <a:solidFill>
                  <a:schemeClr val="tx1"/>
                </a:solidFill>
              </a:rPr>
              <a:t>GATE testing day is on January 23</a:t>
            </a:r>
            <a:r>
              <a:rPr lang="en-US" sz="1350" baseline="30000">
                <a:solidFill>
                  <a:schemeClr val="tx1"/>
                </a:solidFill>
              </a:rPr>
              <a:t>rd</a:t>
            </a:r>
            <a:r>
              <a:rPr lang="en-US" sz="1350">
                <a:solidFill>
                  <a:schemeClr val="tx1"/>
                </a:solidFill>
              </a:rPr>
              <a:t>, 2027.</a:t>
            </a:r>
            <a:endParaRPr lang="en-US">
              <a:solidFill>
                <a:schemeClr val="tx1"/>
              </a:solidFill>
            </a:endParaRPr>
          </a:p>
          <a:p>
            <a:endParaRPr lang="en-US" sz="1350">
              <a:solidFill>
                <a:schemeClr val="tx1"/>
              </a:solidFill>
            </a:endParaRPr>
          </a:p>
          <a:p>
            <a:pPr algn="l"/>
            <a:r>
              <a:rPr lang="en-US" sz="1350">
                <a:solidFill>
                  <a:schemeClr val="tx1"/>
                </a:solidFill>
              </a:rPr>
              <a:t>The open window to accept transfers is </a:t>
            </a:r>
            <a:r>
              <a:rPr lang="en-US" sz="1350" b="1">
                <a:solidFill>
                  <a:schemeClr val="tx1"/>
                </a:solidFill>
              </a:rPr>
              <a:t>10/15/2026 - 1/15/2027</a:t>
            </a:r>
            <a:r>
              <a:rPr lang="en-US" sz="1350">
                <a:solidFill>
                  <a:schemeClr val="tx1"/>
                </a:solidFill>
              </a:rPr>
              <a:t>, </a:t>
            </a:r>
            <a:endParaRPr lang="en-US">
              <a:solidFill>
                <a:schemeClr val="tx1"/>
              </a:solidFill>
            </a:endParaRPr>
          </a:p>
          <a:p>
            <a:pPr marL="76200" indent="0" algn="l">
              <a:buNone/>
            </a:pPr>
            <a:r>
              <a:rPr lang="en-US" sz="1350">
                <a:solidFill>
                  <a:schemeClr val="tx1"/>
                </a:solidFill>
              </a:rPr>
              <a:t>however, the transfer deadline </a:t>
            </a:r>
            <a:r>
              <a:rPr lang="en-US" sz="1350" u="sng">
                <a:solidFill>
                  <a:schemeClr val="tx1"/>
                </a:solidFill>
              </a:rPr>
              <a:t>DOES NOT APPLY TO GATE STUDENTS</a:t>
            </a:r>
            <a:r>
              <a:rPr lang="en-US" sz="135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0688B0-C4B4-6D28-352E-156EF5C6372C}"/>
              </a:ext>
            </a:extLst>
          </p:cNvPr>
          <p:cNvSpPr txBox="1"/>
          <p:nvPr/>
        </p:nvSpPr>
        <p:spPr>
          <a:xfrm>
            <a:off x="235671" y="832523"/>
            <a:ext cx="8590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/>
            <a:r>
              <a:rPr lang="en-US" sz="1350">
                <a:solidFill>
                  <a:schemeClr val="tx1"/>
                </a:solidFill>
                <a:latin typeface="Lora" pitchFamily="2" charset="0"/>
              </a:rPr>
              <a:t>As of the 2025-2026 school year, Student Services has implemented a new transfer process stating that, any student attending a school other than their zoned school to participate in a special program (GATE) is </a:t>
            </a:r>
            <a:r>
              <a:rPr lang="en-US" sz="1350" u="sng">
                <a:solidFill>
                  <a:schemeClr val="tx1"/>
                </a:solidFill>
                <a:latin typeface="Lora" pitchFamily="2" charset="0"/>
              </a:rPr>
              <a:t>required</a:t>
            </a:r>
            <a:r>
              <a:rPr lang="en-US" sz="1350">
                <a:solidFill>
                  <a:schemeClr val="tx1"/>
                </a:solidFill>
                <a:latin typeface="Lora" pitchFamily="2" charset="0"/>
              </a:rPr>
              <a:t> to fill out a transfer. (This form only needs to be filled out once)</a:t>
            </a:r>
          </a:p>
        </p:txBody>
      </p:sp>
    </p:spTree>
    <p:extLst>
      <p:ext uri="{BB962C8B-B14F-4D97-AF65-F5344CB8AC3E}">
        <p14:creationId xmlns:p14="http://schemas.microsoft.com/office/powerpoint/2010/main" val="614645782"/>
      </p:ext>
    </p:extLst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4B84-6B6D-C928-D32B-D788D5F5C0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53866" y="284559"/>
            <a:ext cx="4436269" cy="734616"/>
          </a:xfrm>
          <a:noFill/>
          <a:ln>
            <a:noFill/>
          </a:ln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50" b="1" u="sng">
                <a:solidFill>
                  <a:schemeClr val="tx1"/>
                </a:solidFill>
                <a:latin typeface="Bell MT"/>
                <a:cs typeface="Adobe Devanagari" panose="02040503050201020203" pitchFamily="18" charset="0"/>
              </a:rPr>
              <a:t>Sibling Transfers</a:t>
            </a:r>
            <a:endParaRPr lang="en-US" sz="4050">
              <a:solidFill>
                <a:schemeClr val="tx1"/>
              </a:solidFill>
              <a:latin typeface="Bell M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E7B543-530B-F3D2-BB15-3EFAADE347F3}"/>
              </a:ext>
            </a:extLst>
          </p:cNvPr>
          <p:cNvSpPr txBox="1"/>
          <p:nvPr/>
        </p:nvSpPr>
        <p:spPr>
          <a:xfrm>
            <a:off x="326402" y="1058061"/>
            <a:ext cx="8491194" cy="375487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tx1"/>
                </a:solidFill>
                <a:latin typeface="Lora" pitchFamily="2" charset="0"/>
              </a:rPr>
              <a:t>If your testing student has a sibling and you would like for them to attend the same school, you will need to submit a transfer for the sibling BEFORE THE TRANSFER DEADLINE! (</a:t>
            </a:r>
            <a:r>
              <a:rPr lang="en-US" sz="1800" b="1">
                <a:solidFill>
                  <a:schemeClr val="tx1"/>
                </a:solidFill>
              </a:rPr>
              <a:t>10/15/2026 - 1/15/2027</a:t>
            </a:r>
            <a:r>
              <a:rPr lang="en-US" sz="180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chemeClr val="tx1"/>
                </a:solidFill>
                <a:latin typeface="Lora"/>
              </a:rPr>
              <a:t>1. Late submissions for </a:t>
            </a:r>
            <a:r>
              <a:rPr lang="en-US" sz="1600" u="sng">
                <a:solidFill>
                  <a:schemeClr val="tx1"/>
                </a:solidFill>
                <a:latin typeface="Lora"/>
              </a:rPr>
              <a:t>siblings</a:t>
            </a:r>
            <a:r>
              <a:rPr lang="en-US" sz="1600">
                <a:solidFill>
                  <a:schemeClr val="tx1"/>
                </a:solidFill>
                <a:latin typeface="Lora"/>
              </a:rPr>
              <a:t> of GATE hopefuls will NOT be accepted. 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chemeClr val="tx1"/>
                </a:solidFill>
                <a:latin typeface="Lora"/>
              </a:rPr>
              <a:t>2. On the transfer form, for “Reason for Transfer”, you MUST put </a:t>
            </a:r>
          </a:p>
          <a:p>
            <a:pPr>
              <a:spcBef>
                <a:spcPts val="600"/>
              </a:spcBef>
            </a:pPr>
            <a:r>
              <a:rPr lang="en-US" sz="2000" b="1">
                <a:solidFill>
                  <a:schemeClr val="tx1"/>
                </a:solidFill>
                <a:latin typeface="Lora"/>
              </a:rPr>
              <a:t>             </a:t>
            </a:r>
            <a:r>
              <a:rPr lang="en-US" sz="2000" b="1" u="sng">
                <a:solidFill>
                  <a:schemeClr val="tx1"/>
                </a:solidFill>
                <a:latin typeface="Lora"/>
              </a:rPr>
              <a:t>“Has a sibling testing for GATE”</a:t>
            </a:r>
            <a:endParaRPr lang="en-US" sz="2000">
              <a:solidFill>
                <a:schemeClr val="tx1"/>
              </a:solidFill>
              <a:latin typeface="Lora"/>
            </a:endParaRP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chemeClr val="tx1"/>
                </a:solidFill>
                <a:latin typeface="Lora"/>
              </a:rPr>
              <a:t>3. Transfer acceptance for siblings is not guaranteed.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chemeClr val="tx1"/>
                </a:solidFill>
                <a:latin typeface="Lora"/>
              </a:rPr>
              <a:t>4. For additional information regarding transfers,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chemeClr val="tx1"/>
                </a:solidFill>
                <a:latin typeface="Lora"/>
              </a:rPr>
              <a:t>Please contact Student Services at…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chemeClr val="tx1"/>
                </a:solidFill>
                <a:latin typeface="Lora"/>
              </a:rPr>
              <a:t>(209) 830-3280 Ext 1600</a:t>
            </a:r>
          </a:p>
          <a:p>
            <a:pPr>
              <a:spcBef>
                <a:spcPts val="600"/>
              </a:spcBef>
            </a:pPr>
            <a:r>
              <a:rPr lang="en-US" sz="1600">
                <a:solidFill>
                  <a:schemeClr val="tx1"/>
                </a:solidFill>
                <a:latin typeface="Lor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rvirgencasas@tusd.net</a:t>
            </a:r>
            <a:r>
              <a:rPr lang="en-US" sz="1600">
                <a:solidFill>
                  <a:schemeClr val="tx1"/>
                </a:solidFill>
                <a:latin typeface="Lora"/>
              </a:rPr>
              <a:t> </a:t>
            </a:r>
          </a:p>
          <a:p>
            <a:endParaRPr lang="en-US" sz="12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738841"/>
      </p:ext>
    </p:extLst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1F36D1-2F51-9788-AC57-6AC3717A4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45" y="0"/>
            <a:ext cx="5043911" cy="5143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Double Bracket 7">
            <a:extLst>
              <a:ext uri="{FF2B5EF4-FFF2-40B4-BE49-F238E27FC236}">
                <a16:creationId xmlns:a16="http://schemas.microsoft.com/office/drawing/2014/main" id="{5C18FF98-CBD8-0179-7A35-37495ADDE2DD}"/>
              </a:ext>
            </a:extLst>
          </p:cNvPr>
          <p:cNvSpPr/>
          <p:nvPr/>
        </p:nvSpPr>
        <p:spPr>
          <a:xfrm>
            <a:off x="1885950" y="445771"/>
            <a:ext cx="5314950" cy="1892808"/>
          </a:xfrm>
          <a:prstGeom prst="bracketPair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042A82E-13A5-0BFC-5435-D99970595AC5}"/>
              </a:ext>
            </a:extLst>
          </p:cNvPr>
          <p:cNvCxnSpPr/>
          <p:nvPr/>
        </p:nvCxnSpPr>
        <p:spPr>
          <a:xfrm>
            <a:off x="1321308" y="1602486"/>
            <a:ext cx="877824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AAE8D8-C893-6D53-78E5-6DEE73B83535}"/>
              </a:ext>
            </a:extLst>
          </p:cNvPr>
          <p:cNvSpPr txBox="1"/>
          <p:nvPr/>
        </p:nvSpPr>
        <p:spPr>
          <a:xfrm>
            <a:off x="749431" y="1498612"/>
            <a:ext cx="506602" cy="2308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900" b="1">
                <a:solidFill>
                  <a:schemeClr val="tx1"/>
                </a:solidFill>
              </a:rPr>
              <a:t>GATE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B0A8FB-1445-A4C8-060B-186F7DC47FB8}"/>
              </a:ext>
            </a:extLst>
          </p:cNvPr>
          <p:cNvSpPr/>
          <p:nvPr/>
        </p:nvSpPr>
        <p:spPr>
          <a:xfrm>
            <a:off x="5369668" y="459121"/>
            <a:ext cx="483002" cy="1303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408642-78B5-A66E-7AAE-620BA22E7DD7}"/>
              </a:ext>
            </a:extLst>
          </p:cNvPr>
          <p:cNvSpPr/>
          <p:nvPr/>
        </p:nvSpPr>
        <p:spPr>
          <a:xfrm>
            <a:off x="6421374" y="472473"/>
            <a:ext cx="443484" cy="103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62210F-B85B-3FDC-5B30-2C5D2FD91B4B}"/>
              </a:ext>
            </a:extLst>
          </p:cNvPr>
          <p:cNvSpPr/>
          <p:nvPr/>
        </p:nvSpPr>
        <p:spPr>
          <a:xfrm>
            <a:off x="2199132" y="1537335"/>
            <a:ext cx="4789170" cy="3280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4F6D9B-A2B3-C169-577F-880504A4837E}"/>
              </a:ext>
            </a:extLst>
          </p:cNvPr>
          <p:cNvSpPr/>
          <p:nvPr/>
        </p:nvSpPr>
        <p:spPr>
          <a:xfrm>
            <a:off x="5956975" y="787941"/>
            <a:ext cx="1031327" cy="103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</p:spTree>
    <p:extLst>
      <p:ext uri="{BB962C8B-B14F-4D97-AF65-F5344CB8AC3E}">
        <p14:creationId xmlns:p14="http://schemas.microsoft.com/office/powerpoint/2010/main" val="1829439003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A60E94D-AF51-BD7A-9A51-C2A4540FB43C}"/>
              </a:ext>
            </a:extLst>
          </p:cNvPr>
          <p:cNvSpPr txBox="1">
            <a:spLocks/>
          </p:cNvSpPr>
          <p:nvPr/>
        </p:nvSpPr>
        <p:spPr>
          <a:xfrm>
            <a:off x="275254" y="164368"/>
            <a:ext cx="6292871" cy="2020295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rgbClr val="0072FF"/>
            </a:outerShdw>
          </a:effectLst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50" b="1" u="sng">
                <a:solidFill>
                  <a:schemeClr val="tx1"/>
                </a:solidFill>
                <a:latin typeface="Bell MT"/>
                <a:cs typeface="Adobe Devanagari" panose="02040503050201020203" pitchFamily="18" charset="0"/>
              </a:rPr>
              <a:t>What We Recommend…</a:t>
            </a:r>
          </a:p>
          <a:p>
            <a:pPr algn="ctr"/>
            <a:endParaRPr lang="en-US" sz="4050" b="1" u="sng">
              <a:latin typeface="Bell MT" panose="02020503060305020303" pitchFamily="18" charset="0"/>
              <a:cs typeface="Adobe Devanagari" panose="02040503050201020203" pitchFamily="18" charset="0"/>
            </a:endParaRPr>
          </a:p>
          <a:p>
            <a:r>
              <a:rPr lang="en-US" sz="2700">
                <a:latin typeface="Bell MT" panose="02020503060305020303" pitchFamily="18" charset="0"/>
                <a:cs typeface="Adobe Devanagari" panose="02040503050201020203" pitchFamily="18" charset="0"/>
              </a:rPr>
              <a:t>Fill out a transfer!</a:t>
            </a:r>
          </a:p>
          <a:p>
            <a:r>
              <a:rPr lang="en-US" sz="1500">
                <a:latin typeface="Bell MT" panose="02020503060305020303" pitchFamily="18" charset="0"/>
                <a:cs typeface="Adobe Devanagari" panose="02040503050201020203" pitchFamily="18" charset="0"/>
              </a:rPr>
              <a:t>Scan the QR code</a:t>
            </a:r>
            <a:endParaRPr lang="en-US" sz="15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60998F-B339-24FB-6DBD-42DC3F1EF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772" y="2128795"/>
            <a:ext cx="2020295" cy="2020295"/>
          </a:xfrm>
          <a:prstGeom prst="rect">
            <a:avLst/>
          </a:prstGeom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0B58E24B-EAE8-2CCB-2B71-DCB3D39C9AD1}"/>
              </a:ext>
            </a:extLst>
          </p:cNvPr>
          <p:cNvSpPr/>
          <p:nvPr/>
        </p:nvSpPr>
        <p:spPr>
          <a:xfrm>
            <a:off x="4848606" y="1272548"/>
            <a:ext cx="2167128" cy="91211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A2516C5F-ABAD-F77F-8C03-DC296665358E}"/>
              </a:ext>
            </a:extLst>
          </p:cNvPr>
          <p:cNvSpPr/>
          <p:nvPr/>
        </p:nvSpPr>
        <p:spPr>
          <a:xfrm>
            <a:off x="84539" y="2019293"/>
            <a:ext cx="2167128" cy="91211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7E70C8DC-A8C3-5F72-EEB9-8B32628238F3}"/>
              </a:ext>
            </a:extLst>
          </p:cNvPr>
          <p:cNvSpPr/>
          <p:nvPr/>
        </p:nvSpPr>
        <p:spPr>
          <a:xfrm>
            <a:off x="4848606" y="4067018"/>
            <a:ext cx="2167128" cy="91211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478C7A7B-0B89-52BC-D056-FCEFF415FB36}"/>
              </a:ext>
            </a:extLst>
          </p:cNvPr>
          <p:cNvSpPr/>
          <p:nvPr/>
        </p:nvSpPr>
        <p:spPr>
          <a:xfrm>
            <a:off x="914643" y="3763133"/>
            <a:ext cx="2167128" cy="912114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n-US" sz="788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377C00-E1BB-F578-6BB9-CD36728B480D}"/>
              </a:ext>
            </a:extLst>
          </p:cNvPr>
          <p:cNvSpPr txBox="1"/>
          <p:nvPr/>
        </p:nvSpPr>
        <p:spPr>
          <a:xfrm>
            <a:off x="438912" y="2283714"/>
            <a:ext cx="14058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350"/>
              <a:t>Fill one out now,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3DBA43-B9E3-9151-A097-09174E38BF17}"/>
              </a:ext>
            </a:extLst>
          </p:cNvPr>
          <p:cNvSpPr txBox="1"/>
          <p:nvPr/>
        </p:nvSpPr>
        <p:spPr>
          <a:xfrm>
            <a:off x="5102066" y="1534545"/>
            <a:ext cx="15807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50"/>
              <a:t>Save it to fill out later,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E1F117-E51F-B1A2-F3A0-D45911ED4F27}"/>
              </a:ext>
            </a:extLst>
          </p:cNvPr>
          <p:cNvSpPr txBox="1"/>
          <p:nvPr/>
        </p:nvSpPr>
        <p:spPr>
          <a:xfrm>
            <a:off x="1260830" y="3872941"/>
            <a:ext cx="140589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50"/>
              <a:t>Fill one out for your testing student,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6DF7DED-4D38-E211-C1BC-C3950EBC235D}"/>
              </a:ext>
            </a:extLst>
          </p:cNvPr>
          <p:cNvSpPr txBox="1"/>
          <p:nvPr/>
        </p:nvSpPr>
        <p:spPr>
          <a:xfrm>
            <a:off x="5229225" y="4280701"/>
            <a:ext cx="14058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1350"/>
              <a:t>Fill one out for their sibling</a:t>
            </a:r>
          </a:p>
        </p:txBody>
      </p:sp>
    </p:spTree>
    <p:extLst>
      <p:ext uri="{BB962C8B-B14F-4D97-AF65-F5344CB8AC3E}">
        <p14:creationId xmlns:p14="http://schemas.microsoft.com/office/powerpoint/2010/main" val="3800767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8"/>
          <p:cNvSpPr txBox="1">
            <a:spLocks noGrp="1"/>
          </p:cNvSpPr>
          <p:nvPr>
            <p:ph type="title"/>
          </p:nvPr>
        </p:nvSpPr>
        <p:spPr>
          <a:xfrm>
            <a:off x="868074" y="261057"/>
            <a:ext cx="7030657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>
                <a:latin typeface="Vidaloka" panose="020B0604020202020204" charset="0"/>
              </a:rPr>
              <a:t>Important GATE Dates to Remember</a:t>
            </a:r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grpSp>
        <p:nvGrpSpPr>
          <p:cNvPr id="207" name="Google Shape;207;p28"/>
          <p:cNvGrpSpPr/>
          <p:nvPr/>
        </p:nvGrpSpPr>
        <p:grpSpPr>
          <a:xfrm>
            <a:off x="916500" y="1758355"/>
            <a:ext cx="8227500" cy="1229724"/>
            <a:chOff x="929400" y="2353706"/>
            <a:chExt cx="8227500" cy="1229724"/>
          </a:xfrm>
        </p:grpSpPr>
        <p:sp>
          <p:nvSpPr>
            <p:cNvPr id="208" name="Google Shape;208;p28"/>
            <p:cNvSpPr/>
            <p:nvPr/>
          </p:nvSpPr>
          <p:spPr>
            <a:xfrm>
              <a:off x="929400" y="3114324"/>
              <a:ext cx="8227500" cy="63900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25000">
                  <a:schemeClr val="accent4"/>
                </a:gs>
                <a:gs pos="51000">
                  <a:schemeClr val="accent3"/>
                </a:gs>
                <a:gs pos="76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9" name="Google Shape;209;p28"/>
            <p:cNvGrpSpPr/>
            <p:nvPr/>
          </p:nvGrpSpPr>
          <p:grpSpPr>
            <a:xfrm>
              <a:off x="4696799" y="2353706"/>
              <a:ext cx="3935564" cy="1229724"/>
              <a:chOff x="4696799" y="2353706"/>
              <a:chExt cx="3935564" cy="1229724"/>
            </a:xfrm>
          </p:grpSpPr>
          <p:grpSp>
            <p:nvGrpSpPr>
              <p:cNvPr id="210" name="Google Shape;210;p28"/>
              <p:cNvGrpSpPr/>
              <p:nvPr/>
            </p:nvGrpSpPr>
            <p:grpSpPr>
              <a:xfrm>
                <a:off x="4808316" y="2800065"/>
                <a:ext cx="92400" cy="375806"/>
                <a:chOff x="845575" y="2563700"/>
                <a:chExt cx="92400" cy="375806"/>
              </a:xfrm>
            </p:grpSpPr>
            <p:cxnSp>
              <p:nvCxnSpPr>
                <p:cNvPr id="211" name="Google Shape;211;p28"/>
                <p:cNvCxnSpPr/>
                <p:nvPr/>
              </p:nvCxnSpPr>
              <p:spPr>
                <a:xfrm>
                  <a:off x="891775" y="2576206"/>
                  <a:ext cx="0" cy="3633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212" name="Google Shape;212;p28"/>
                <p:cNvSpPr/>
                <p:nvPr/>
              </p:nvSpPr>
              <p:spPr>
                <a:xfrm>
                  <a:off x="845575" y="2563700"/>
                  <a:ext cx="92400" cy="924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13" name="Google Shape;213;p28"/>
              <p:cNvSpPr txBox="1"/>
              <p:nvPr/>
            </p:nvSpPr>
            <p:spPr>
              <a:xfrm>
                <a:off x="4696799" y="3212030"/>
                <a:ext cx="1504758" cy="371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600"/>
                  </a:spcAft>
                </a:pPr>
                <a:r>
                  <a:rPr lang="en-US" sz="1800">
                    <a:solidFill>
                      <a:schemeClr val="accent3"/>
                    </a:solidFill>
                    <a:latin typeface="Vidaloka"/>
                    <a:ea typeface="Vidaloka"/>
                    <a:cs typeface="Vidaloka"/>
                    <a:sym typeface="Vidaloka"/>
                  </a:rPr>
                  <a:t>August  2027</a:t>
                </a:r>
                <a:endParaRPr sz="1800">
                  <a:solidFill>
                    <a:schemeClr val="accent3"/>
                  </a:solidFill>
                  <a:latin typeface="Vidaloka"/>
                  <a:ea typeface="Vidaloka"/>
                  <a:cs typeface="Vidaloka"/>
                  <a:sym typeface="Vidaloka"/>
                </a:endParaRPr>
              </a:p>
            </p:txBody>
          </p:sp>
          <p:sp>
            <p:nvSpPr>
              <p:cNvPr id="214" name="Google Shape;214;p28"/>
              <p:cNvSpPr txBox="1"/>
              <p:nvPr/>
            </p:nvSpPr>
            <p:spPr>
              <a:xfrm>
                <a:off x="4732456" y="2353706"/>
                <a:ext cx="3899907" cy="943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 i="1">
                    <a:solidFill>
                      <a:schemeClr val="dk1"/>
                    </a:solidFill>
                    <a:latin typeface="+mj-lt"/>
                    <a:ea typeface="Lora"/>
                    <a:cs typeface="Lora"/>
                    <a:sym typeface="Lora"/>
                  </a:rPr>
                  <a:t>New school year begins!</a:t>
                </a:r>
                <a:endParaRPr sz="1600" b="1" i="1">
                  <a:solidFill>
                    <a:schemeClr val="dk1"/>
                  </a:solidFill>
                  <a:latin typeface="+mj-lt"/>
                  <a:ea typeface="Lora"/>
                  <a:cs typeface="Lora"/>
                  <a:sym typeface="Lora"/>
                </a:endParaRPr>
              </a:p>
            </p:txBody>
          </p:sp>
        </p:grpSp>
      </p:grpSp>
      <p:grpSp>
        <p:nvGrpSpPr>
          <p:cNvPr id="215" name="Google Shape;215;p28"/>
          <p:cNvGrpSpPr/>
          <p:nvPr/>
        </p:nvGrpSpPr>
        <p:grpSpPr>
          <a:xfrm>
            <a:off x="801794" y="897399"/>
            <a:ext cx="1446079" cy="2130920"/>
            <a:chOff x="814744" y="1499873"/>
            <a:chExt cx="1446079" cy="2130920"/>
          </a:xfrm>
        </p:grpSpPr>
        <p:sp>
          <p:nvSpPr>
            <p:cNvPr id="216" name="Google Shape;216;p28"/>
            <p:cNvSpPr txBox="1"/>
            <p:nvPr/>
          </p:nvSpPr>
          <p:spPr>
            <a:xfrm>
              <a:off x="814744" y="3259393"/>
              <a:ext cx="1446079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600"/>
                </a:spcAft>
              </a:pPr>
              <a:r>
                <a:rPr lang="en-US" sz="1800">
                  <a:solidFill>
                    <a:schemeClr val="accent5"/>
                  </a:solidFill>
                  <a:latin typeface="Vidaloka"/>
                  <a:ea typeface="Vidaloka"/>
                  <a:cs typeface="Vidaloka"/>
                  <a:sym typeface="Vidaloka"/>
                </a:rPr>
                <a:t>December 18</a:t>
              </a:r>
              <a:r>
                <a:rPr lang="en-US" sz="1800" baseline="30000">
                  <a:solidFill>
                    <a:schemeClr val="accent5"/>
                  </a:solidFill>
                  <a:latin typeface="Vidaloka"/>
                  <a:ea typeface="Vidaloka"/>
                  <a:cs typeface="Vidaloka"/>
                  <a:sym typeface="Vidaloka"/>
                </a:rPr>
                <a:t>th</a:t>
              </a:r>
              <a:r>
                <a:rPr lang="en-US" sz="1800">
                  <a:solidFill>
                    <a:schemeClr val="accent5"/>
                  </a:solidFill>
                  <a:latin typeface="Vidaloka"/>
                  <a:ea typeface="Vidaloka"/>
                  <a:cs typeface="Vidaloka"/>
                  <a:sym typeface="Vidaloka"/>
                </a:rPr>
                <a:t>, 2026</a:t>
              </a:r>
              <a:endParaRPr sz="18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217" name="Google Shape;217;p28"/>
            <p:cNvGrpSpPr/>
            <p:nvPr/>
          </p:nvGrpSpPr>
          <p:grpSpPr>
            <a:xfrm>
              <a:off x="881025" y="2800065"/>
              <a:ext cx="92400" cy="375544"/>
              <a:chOff x="845575" y="2563700"/>
              <a:chExt cx="92400" cy="375544"/>
            </a:xfrm>
          </p:grpSpPr>
          <p:cxnSp>
            <p:nvCxnSpPr>
              <p:cNvPr id="218" name="Google Shape;218;p28"/>
              <p:cNvCxnSpPr/>
              <p:nvPr/>
            </p:nvCxnSpPr>
            <p:spPr>
              <a:xfrm>
                <a:off x="891775" y="2579844"/>
                <a:ext cx="0" cy="35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19" name="Google Shape;219;p28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0" name="Google Shape;220;p28"/>
            <p:cNvSpPr txBox="1"/>
            <p:nvPr/>
          </p:nvSpPr>
          <p:spPr>
            <a:xfrm>
              <a:off x="814744" y="1499873"/>
              <a:ext cx="1446079" cy="94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-US" sz="1200" b="1" i="1">
                  <a:solidFill>
                    <a:schemeClr val="tx1"/>
                  </a:solidFill>
                </a:rPr>
                <a:t>GATE</a:t>
              </a:r>
              <a:r>
                <a:rPr lang="en-US" sz="1200">
                  <a:solidFill>
                    <a:schemeClr val="tx1"/>
                  </a:solidFill>
                </a:rPr>
                <a:t> </a:t>
              </a:r>
              <a:r>
                <a:rPr lang="en-US" sz="1600" b="1">
                  <a:solidFill>
                    <a:schemeClr val="tx1"/>
                  </a:solidFill>
                </a:rPr>
                <a:t>applications</a:t>
              </a:r>
              <a:r>
                <a:rPr lang="en-US" sz="1200">
                  <a:solidFill>
                    <a:schemeClr val="tx1"/>
                  </a:solidFill>
                </a:rPr>
                <a:t> Last day to submit. </a:t>
              </a:r>
            </a:p>
            <a:p>
              <a:r>
                <a:rPr lang="en-US" sz="1200">
                  <a:solidFill>
                    <a:schemeClr val="tx1"/>
                  </a:solidFill>
                </a:rPr>
                <a:t> </a:t>
              </a:r>
            </a:p>
          </p:txBody>
        </p:sp>
      </p:grpSp>
      <p:grpSp>
        <p:nvGrpSpPr>
          <p:cNvPr id="221" name="Google Shape;221;p28"/>
          <p:cNvGrpSpPr/>
          <p:nvPr/>
        </p:nvGrpSpPr>
        <p:grpSpPr>
          <a:xfrm>
            <a:off x="2760399" y="1758355"/>
            <a:ext cx="1923449" cy="2077421"/>
            <a:chOff x="2773349" y="2360829"/>
            <a:chExt cx="2392746" cy="2077421"/>
          </a:xfrm>
        </p:grpSpPr>
        <p:sp>
          <p:nvSpPr>
            <p:cNvPr id="222" name="Google Shape;222;p28"/>
            <p:cNvSpPr txBox="1"/>
            <p:nvPr/>
          </p:nvSpPr>
          <p:spPr>
            <a:xfrm>
              <a:off x="2773349" y="2360829"/>
              <a:ext cx="1727929" cy="37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US" sz="1800">
                  <a:solidFill>
                    <a:schemeClr val="accent4"/>
                  </a:solidFill>
                  <a:latin typeface="Vidaloka"/>
                  <a:ea typeface="Vidaloka"/>
                  <a:cs typeface="Vidaloka"/>
                  <a:sym typeface="Vidaloka"/>
                </a:rPr>
                <a:t>January 23, 2027</a:t>
              </a:r>
              <a:endParaRPr sz="1800">
                <a:solidFill>
                  <a:schemeClr val="accent4"/>
                </a:solidFill>
                <a:latin typeface="Vidaloka"/>
                <a:ea typeface="Vidaloka"/>
                <a:cs typeface="Vidaloka"/>
                <a:sym typeface="Vidaloka"/>
              </a:endParaRPr>
            </a:p>
          </p:txBody>
        </p:sp>
        <p:grpSp>
          <p:nvGrpSpPr>
            <p:cNvPr id="223" name="Google Shape;223;p28"/>
            <p:cNvGrpSpPr/>
            <p:nvPr/>
          </p:nvGrpSpPr>
          <p:grpSpPr>
            <a:xfrm rot="10800000">
              <a:off x="2849073" y="3116316"/>
              <a:ext cx="92400" cy="374977"/>
              <a:chOff x="2070100" y="2563700"/>
              <a:chExt cx="92400" cy="374977"/>
            </a:xfrm>
          </p:grpSpPr>
          <p:cxnSp>
            <p:nvCxnSpPr>
              <p:cNvPr id="224" name="Google Shape;224;p28"/>
              <p:cNvCxnSpPr/>
              <p:nvPr/>
            </p:nvCxnSpPr>
            <p:spPr>
              <a:xfrm>
                <a:off x="2116300" y="2579277"/>
                <a:ext cx="0" cy="359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25" name="Google Shape;225;p28"/>
              <p:cNvSpPr/>
              <p:nvPr/>
            </p:nvSpPr>
            <p:spPr>
              <a:xfrm>
                <a:off x="2070100" y="2563700"/>
                <a:ext cx="92400" cy="924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6" name="Google Shape;226;p28"/>
            <p:cNvSpPr txBox="1"/>
            <p:nvPr/>
          </p:nvSpPr>
          <p:spPr>
            <a:xfrm>
              <a:off x="2773349" y="3494450"/>
              <a:ext cx="2392746" cy="94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n-US" sz="1600" b="1" i="1">
                  <a:solidFill>
                    <a:schemeClr val="tx1"/>
                  </a:solidFill>
                </a:rPr>
                <a:t>GATE</a:t>
              </a:r>
              <a:r>
                <a:rPr lang="en-US" sz="1600">
                  <a:solidFill>
                    <a:schemeClr val="tx1"/>
                  </a:solidFill>
                </a:rPr>
                <a:t> </a:t>
              </a:r>
              <a:r>
                <a:rPr lang="en-US" sz="1600" i="1">
                  <a:solidFill>
                    <a:schemeClr val="tx1"/>
                  </a:solidFill>
                </a:rPr>
                <a:t>Assessment</a:t>
              </a:r>
              <a:r>
                <a:rPr lang="en-US" sz="1200">
                  <a:solidFill>
                    <a:schemeClr val="tx1"/>
                  </a:solidFill>
                </a:rPr>
                <a:t> for students currently in grades 1</a:t>
              </a:r>
              <a:r>
                <a:rPr lang="en-US" sz="1200" baseline="30000">
                  <a:solidFill>
                    <a:schemeClr val="tx1"/>
                  </a:solidFill>
                </a:rPr>
                <a:t>st</a:t>
              </a:r>
              <a:r>
                <a:rPr lang="en-US" sz="1200">
                  <a:solidFill>
                    <a:schemeClr val="tx1"/>
                  </a:solidFill>
                </a:rPr>
                <a:t> - 7</a:t>
              </a:r>
              <a:r>
                <a:rPr lang="en-US" sz="1200" baseline="30000">
                  <a:solidFill>
                    <a:schemeClr val="tx1"/>
                  </a:solidFill>
                </a:rPr>
                <a:t>th</a:t>
              </a:r>
              <a:r>
                <a:rPr lang="en-US" sz="1200">
                  <a:solidFill>
                    <a:schemeClr val="tx1"/>
                  </a:solidFill>
                </a:rPr>
                <a:t> grade</a:t>
              </a:r>
            </a:p>
          </p:txBody>
        </p:sp>
      </p:grpSp>
      <p:pic>
        <p:nvPicPr>
          <p:cNvPr id="5" name="Picture 4" descr="A picture containing light&#10;&#10;Description automatically generated">
            <a:extLst>
              <a:ext uri="{FF2B5EF4-FFF2-40B4-BE49-F238E27FC236}">
                <a16:creationId xmlns:a16="http://schemas.microsoft.com/office/drawing/2014/main" id="{2FD61CCB-1982-4EF4-B5C9-651CD93F5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271212" y="54867"/>
            <a:ext cx="1070994" cy="107099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287" name="Google Shape;287;p34"/>
          <p:cNvSpPr txBox="1">
            <a:spLocks noGrp="1"/>
          </p:cNvSpPr>
          <p:nvPr>
            <p:ph type="ctrTitle" idx="4294967295"/>
          </p:nvPr>
        </p:nvSpPr>
        <p:spPr>
          <a:xfrm>
            <a:off x="0" y="742950"/>
            <a:ext cx="4125913" cy="74453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Thanks!</a:t>
            </a:r>
            <a:endParaRPr sz="7200"/>
          </a:p>
        </p:txBody>
      </p:sp>
      <p:sp>
        <p:nvSpPr>
          <p:cNvPr id="288" name="Google Shape;288;p34"/>
          <p:cNvSpPr txBox="1">
            <a:spLocks noGrp="1"/>
          </p:cNvSpPr>
          <p:nvPr>
            <p:ph type="subTitle" idx="4294967295"/>
          </p:nvPr>
        </p:nvSpPr>
        <p:spPr>
          <a:xfrm>
            <a:off x="0" y="2109788"/>
            <a:ext cx="5226050" cy="200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b="1"/>
              <a:t>Any questions?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You can find </a:t>
            </a:r>
            <a:r>
              <a:rPr lang="en-US"/>
              <a:t>us here</a:t>
            </a:r>
            <a:r>
              <a:rPr lang="en"/>
              <a:t>: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700"/>
          </a:p>
          <a:p>
            <a:r>
              <a:rPr lang="en-US" sz="1600"/>
              <a:t>Michael Bunch, Ed. D. </a:t>
            </a:r>
            <a:r>
              <a:rPr lang="en-US" sz="1400">
                <a:hlinkClick r:id="rId3"/>
              </a:rPr>
              <a:t>mbunch@tusd.net</a:t>
            </a:r>
            <a:endParaRPr lang="en-US" sz="1400"/>
          </a:p>
          <a:p>
            <a:pPr marL="101600" indent="0">
              <a:buNone/>
            </a:pPr>
            <a:r>
              <a:rPr lang="en-US" sz="1600"/>
              <a:t>       Director of Continuous Improvement, State &amp;               Federal Programs</a:t>
            </a:r>
          </a:p>
          <a:p>
            <a:pPr marL="101600" lvl="0" indent="0" algn="l" rtl="0"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1600"/>
          </a:p>
          <a:p>
            <a:pPr>
              <a:spcBef>
                <a:spcPts val="0"/>
              </a:spcBef>
            </a:pPr>
            <a:r>
              <a:rPr lang="en-US" sz="1600"/>
              <a:t>Leia Osborne losborne</a:t>
            </a:r>
            <a:r>
              <a:rPr lang="en-US" sz="1600">
                <a:hlinkClick r:id="rId4"/>
              </a:rPr>
              <a:t>@tusd.net</a:t>
            </a:r>
            <a:endParaRPr lang="en-US" sz="1400"/>
          </a:p>
          <a:p>
            <a:pPr marL="101600" indent="0">
              <a:spcBef>
                <a:spcPts val="0"/>
              </a:spcBef>
              <a:buNone/>
            </a:pPr>
            <a:r>
              <a:rPr lang="en-US" sz="1400"/>
              <a:t>       </a:t>
            </a:r>
            <a:r>
              <a:rPr lang="en-US" sz="1600"/>
              <a:t> Clerk Typist</a:t>
            </a:r>
            <a:endParaRPr sz="1600"/>
          </a:p>
        </p:txBody>
      </p:sp>
      <p:sp>
        <p:nvSpPr>
          <p:cNvPr id="289" name="Google Shape;289;p34"/>
          <p:cNvSpPr/>
          <p:nvPr/>
        </p:nvSpPr>
        <p:spPr>
          <a:xfrm>
            <a:off x="4365450" y="866725"/>
            <a:ext cx="2538600" cy="1964100"/>
          </a:xfrm>
          <a:prstGeom prst="cloudCallout">
            <a:avLst>
              <a:gd name="adj1" fmla="val 56798"/>
              <a:gd name="adj2" fmla="val 53281"/>
            </a:avLst>
          </a:prstGeom>
          <a:solidFill>
            <a:srgbClr val="0072FF">
              <a:alpha val="173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4"/>
          <p:cNvSpPr/>
          <p:nvPr/>
        </p:nvSpPr>
        <p:spPr>
          <a:xfrm>
            <a:off x="5272624" y="1414182"/>
            <a:ext cx="724260" cy="869187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8D1C31-7D95-4649-BD73-5E0B94FA0C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611" y="1028027"/>
            <a:ext cx="1629185" cy="164149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03" name="Google Shape;303;p3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✦"/>
            </a:pPr>
            <a:r>
              <a:rPr lang="en" sz="1800"/>
              <a:t>Titles: Vidaloka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✦"/>
            </a:pPr>
            <a:r>
              <a:rPr lang="en" sz="1800"/>
              <a:t>Body copy: Lora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https://www.fontsquirrel.com/fonts/vidaloka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https://www.fontsquirrel.com/fonts/lora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05" name="Google Shape;305;p3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304" name="Google Shape;304;p36"/>
          <p:cNvSpPr txBox="1"/>
          <p:nvPr/>
        </p:nvSpPr>
        <p:spPr>
          <a:xfrm>
            <a:off x="855300" y="4104575"/>
            <a:ext cx="51621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accent5"/>
                </a:solidFill>
                <a:latin typeface="Lora"/>
                <a:ea typeface="Lora"/>
                <a:cs typeface="Lora"/>
                <a:sym typeface="Lora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accent5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accent5"/>
              </a:solidFill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5"/>
              </a:solidFill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abantio template">
  <a:themeElements>
    <a:clrScheme name="Custom 347">
      <a:dk1>
        <a:srgbClr val="FFFFFF"/>
      </a:dk1>
      <a:lt1>
        <a:srgbClr val="000000"/>
      </a:lt1>
      <a:dk2>
        <a:srgbClr val="D3D9DF"/>
      </a:dk2>
      <a:lt2>
        <a:srgbClr val="496175"/>
      </a:lt2>
      <a:accent1>
        <a:srgbClr val="1456BB"/>
      </a:accent1>
      <a:accent2>
        <a:srgbClr val="971D4D"/>
      </a:accent2>
      <a:accent3>
        <a:srgbClr val="C92126"/>
      </a:accent3>
      <a:accent4>
        <a:srgbClr val="E4682F"/>
      </a:accent4>
      <a:accent5>
        <a:srgbClr val="EEAD12"/>
      </a:accent5>
      <a:accent6>
        <a:srgbClr val="328EFF"/>
      </a:accent6>
      <a:hlink>
        <a:srgbClr val="7CAEF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ebb49ad-09bc-4ce9-951c-b4f7528026ca" xsi:nil="true"/>
    <lcf76f155ced4ddcb4097134ff3c332f xmlns="bb0d1be5-aca4-48d3-91d5-d696f614fd2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5317BFF9C32847BFEE91811D07A563" ma:contentTypeVersion="16" ma:contentTypeDescription="Create a new document." ma:contentTypeScope="" ma:versionID="6aad471858f4629ddf6afcd6f975f070">
  <xsd:schema xmlns:xsd="http://www.w3.org/2001/XMLSchema" xmlns:xs="http://www.w3.org/2001/XMLSchema" xmlns:p="http://schemas.microsoft.com/office/2006/metadata/properties" xmlns:ns2="bb0d1be5-aca4-48d3-91d5-d696f614fd28" xmlns:ns3="eebb49ad-09bc-4ce9-951c-b4f7528026ca" targetNamespace="http://schemas.microsoft.com/office/2006/metadata/properties" ma:root="true" ma:fieldsID="abc2961af6b7c1c6ccfe074e2bd75d2b" ns2:_="" ns3:_="">
    <xsd:import namespace="bb0d1be5-aca4-48d3-91d5-d696f614fd28"/>
    <xsd:import namespace="eebb49ad-09bc-4ce9-951c-b4f7528026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0d1be5-aca4-48d3-91d5-d696f614fd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1bf57769-0519-41f0-8f08-0251990310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b49ad-09bc-4ce9-951c-b4f7528026c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07612fd2-d26c-4b69-b26d-f89a257119b2}" ma:internalName="TaxCatchAll" ma:showField="CatchAllData" ma:web="eebb49ad-09bc-4ce9-951c-b4f7528026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020BA2-E53E-4FE0-ABEA-F5248F02DA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A06B64-DAA2-40A0-B537-0B6743680037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eebb49ad-09bc-4ce9-951c-b4f7528026ca"/>
    <ds:schemaRef ds:uri="http://www.w3.org/XML/1998/namespace"/>
    <ds:schemaRef ds:uri="bb0d1be5-aca4-48d3-91d5-d696f614fd28"/>
    <ds:schemaRef ds:uri="http://purl.org/dc/terms/"/>
    <ds:schemaRef ds:uri="http://purl.org/dc/elements/1.1/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1DEB206-54F9-4AEF-B734-CEABAABF9795}">
  <ds:schemaRefs>
    <ds:schemaRef ds:uri="bb0d1be5-aca4-48d3-91d5-d696f614fd28"/>
    <ds:schemaRef ds:uri="eebb49ad-09bc-4ce9-951c-b4f7528026c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1126</Words>
  <Application>Microsoft Office PowerPoint</Application>
  <PresentationFormat>On-screen Show (16:9)</PresentationFormat>
  <Paragraphs>175</Paragraphs>
  <Slides>26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Lora</vt:lpstr>
      <vt:lpstr>Times New Roman</vt:lpstr>
      <vt:lpstr>Vidaloka</vt:lpstr>
      <vt:lpstr>Comic Sans MS</vt:lpstr>
      <vt:lpstr>Bell MT</vt:lpstr>
      <vt:lpstr>Wingdings</vt:lpstr>
      <vt:lpstr>Arial</vt:lpstr>
      <vt:lpstr>Calibri</vt:lpstr>
      <vt:lpstr>Brabantio template</vt:lpstr>
      <vt:lpstr>Flash Movie</vt:lpstr>
      <vt:lpstr>Welcome!  Parent Informational Meeting   October 27, 2026</vt:lpstr>
      <vt:lpstr>Welcome to  TUSD’s Parent Information Night  for Gifted &amp; Talented Education  </vt:lpstr>
      <vt:lpstr>What makes GATE different?   Responsibility       Effort     Achievement     Citizenship     Hard work</vt:lpstr>
      <vt:lpstr>Differentiation is the name of the game …</vt:lpstr>
      <vt:lpstr>GATE kids think big!  Critical thinking</vt:lpstr>
      <vt:lpstr>Passion Project</vt:lpstr>
      <vt:lpstr>GATE Success</vt:lpstr>
      <vt:lpstr>GATE Success</vt:lpstr>
      <vt:lpstr>Think Big!      GATE Students Achieve  </vt:lpstr>
      <vt:lpstr>What kind of story do you want for your child? </vt:lpstr>
      <vt:lpstr>PowerPoint Presentation</vt:lpstr>
      <vt:lpstr>PowerPoint Presentation</vt:lpstr>
      <vt:lpstr>PowerPoint Presentation</vt:lpstr>
      <vt:lpstr>PowerPoint Presentation</vt:lpstr>
      <vt:lpstr>South/West Park  GATE Program Details</vt:lpstr>
      <vt:lpstr>Student Qualifications  for GATE</vt:lpstr>
      <vt:lpstr>What do these tests assess? </vt:lpstr>
      <vt:lpstr> Helpful Tips for Test Preparation</vt:lpstr>
      <vt:lpstr>PowerPoint Presentation</vt:lpstr>
      <vt:lpstr>Transfers</vt:lpstr>
      <vt:lpstr>Sibling Transfers</vt:lpstr>
      <vt:lpstr>PowerPoint Presentation</vt:lpstr>
      <vt:lpstr>PowerPoint Presentation</vt:lpstr>
      <vt:lpstr>Important GATE Dates to Remember</vt:lpstr>
      <vt:lpstr>Thanks!</vt:lpstr>
      <vt:lpstr>Presentation design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Coker, Deborah</dc:creator>
  <cp:lastModifiedBy>Osborne, Leia</cp:lastModifiedBy>
  <cp:revision>1</cp:revision>
  <dcterms:modified xsi:type="dcterms:W3CDTF">2026-09-21T21:37:14Z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0x010100F05317BFF9C32847BFEE91811D07A563</vt:lpwstr>
  </property>
</Properties>
</file>