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88" r:id="rId5"/>
    <p:sldId id="273" r:id="rId6"/>
    <p:sldId id="275" r:id="rId7"/>
    <p:sldId id="259" r:id="rId8"/>
    <p:sldId id="289" r:id="rId9"/>
    <p:sldId id="290" r:id="rId10"/>
    <p:sldId id="292" r:id="rId11"/>
    <p:sldId id="282" r:id="rId12"/>
    <p:sldId id="287" r:id="rId13"/>
    <p:sldId id="29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12C8C85-51F0-491E-9774-3900AFEF0F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94" autoAdjust="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480" y="5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76AB79-C677-3DB7-78CF-9305D5861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3AB137-CEA6-0244-F12B-1ECC21172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994AA-C437-4EF4-8BEF-0B832D7FA420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68EC96-C6CC-F2AF-D90F-143F4D20A0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F8EC8D-EF88-0275-F75C-A789924433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57874-EF65-4B61-B062-40C932C812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02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CA527-F925-414F-B4F4-8F4244CDDC80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7E2AA-278D-0B48-A5DE-00B1FC5BDA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559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7E2AA-278D-0B48-A5DE-00B1FC5BDAF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272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3B082-DAD9-311C-AA05-29C0D3F9E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73F8F3-B04E-808D-C17D-1E351B42A9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697031-366E-4AF4-F144-6E20AA07F3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63C4F-8BF2-FECC-4C6F-0DDB505F9C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7E2AA-278D-0B48-A5DE-00B1FC5BDAF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965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B2EC0-39C9-3B9C-33D5-4A99237A9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89C30-9EEB-7820-E109-34B845CE51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5050D5-3843-0232-44C8-CDA4581113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7BFD8-57B9-5649-089E-394740C20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7E2AA-278D-0B48-A5DE-00B1FC5BDAF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307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21BEA-0F03-08C7-E0BC-E8DC44819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980F3C-2CFD-02FC-2AB9-49354B1FA2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8B7D1-1EA5-8315-6758-F95557312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A8728-F3A1-8BC3-1304-059C28EE7F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7E2AA-278D-0B48-A5DE-00B1FC5BDAF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55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8">
            <a:extLst>
              <a:ext uri="{FF2B5EF4-FFF2-40B4-BE49-F238E27FC236}">
                <a16:creationId xmlns:a16="http://schemas.microsoft.com/office/drawing/2014/main" id="{D56268A4-B555-72BE-6160-318763ECA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D44DBA-D665-923B-A38C-C68A9C039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86000"/>
            <a:ext cx="9144000" cy="2286000"/>
          </a:xfrm>
        </p:spPr>
        <p:txBody>
          <a:bodyPr anchor="ctr" anchorCtr="0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2467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38">
            <a:extLst>
              <a:ext uri="{FF2B5EF4-FFF2-40B4-BE49-F238E27FC236}">
                <a16:creationId xmlns:a16="http://schemas.microsoft.com/office/drawing/2014/main" id="{31550E6E-10D6-E75A-F6B1-8800DAC2C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02" b="780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3038" y="1457865"/>
            <a:ext cx="3200400" cy="4580626"/>
          </a:xfrm>
        </p:spPr>
        <p:txBody>
          <a:bodyPr anchor="t"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6287" y="1457864"/>
            <a:ext cx="4986068" cy="4580627"/>
          </a:xfrm>
        </p:spPr>
        <p:txBody>
          <a:bodyPr tIns="45720" anchor="t" anchorCtr="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  <a:defRPr sz="2400"/>
            </a:lvl1pPr>
            <a:lvl2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sz="2000"/>
            </a:lvl2pPr>
            <a:lvl3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sz="1800"/>
            </a:lvl3pPr>
            <a:lvl4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sz="1600"/>
            </a:lvl4pPr>
            <a:lvl5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38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61F88592-24FD-96EC-ADB3-C0B7682D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8259" y="798653"/>
            <a:ext cx="5166167" cy="5289630"/>
          </a:xfrm>
          <a:solidFill>
            <a:schemeClr val="bg1">
              <a:alpha val="95000"/>
            </a:schemeClr>
          </a:solidFill>
        </p:spPr>
        <p:txBody>
          <a:bodyPr lIns="274320" rIns="274320" anchor="ctr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4424" y="787077"/>
            <a:ext cx="5166167" cy="5289631"/>
          </a:xfrm>
          <a:solidFill>
            <a:schemeClr val="bg1">
              <a:alpha val="95000"/>
            </a:schemeClr>
          </a:solidFill>
        </p:spPr>
        <p:txBody>
          <a:bodyPr>
            <a:noAutofit/>
          </a:bodyPr>
          <a:lstStyle>
            <a:lvl1pPr marL="342900" indent="-342900" algn="ctr">
              <a:buFont typeface="Arial" panose="020B0604020202020204" pitchFamily="34" charset="0"/>
              <a:buChar char="•"/>
              <a:defRPr sz="20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42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3">
            <a:extLst>
              <a:ext uri="{FF2B5EF4-FFF2-40B4-BE49-F238E27FC236}">
                <a16:creationId xmlns:a16="http://schemas.microsoft.com/office/drawing/2014/main" id="{BD017017-3234-8C24-B9FC-80FB1120D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C226FA8-C264-7189-EEA0-526400907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6135" y="1124887"/>
            <a:ext cx="4480560" cy="2352356"/>
          </a:xfrm>
        </p:spPr>
        <p:txBody>
          <a:bodyPr anchor="b">
            <a:no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6135" y="3571197"/>
            <a:ext cx="4476967" cy="2123547"/>
          </a:xfrm>
        </p:spPr>
        <p:txBody>
          <a:bodyPr>
            <a:no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29545" y="1148037"/>
            <a:ext cx="4365199" cy="454670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18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17">
            <a:extLst>
              <a:ext uri="{FF2B5EF4-FFF2-40B4-BE49-F238E27FC236}">
                <a16:creationId xmlns:a16="http://schemas.microsoft.com/office/drawing/2014/main" id="{28B211FD-99D2-B373-669F-6E0F8E5B3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079EDA-1B98-E3C1-23AD-7FB6F39FE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6598" y="995425"/>
            <a:ext cx="8958805" cy="1077230"/>
          </a:xfrm>
        </p:spPr>
        <p:txBody>
          <a:bodyPr anchor="b" anchorCtr="0"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6BDAEBE-3A0C-BBCD-A1F0-E1F1E07000E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1616599" y="2257061"/>
            <a:ext cx="8958804" cy="354185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1000"/>
              </a:spcAft>
              <a:buNone/>
              <a:defRPr sz="1800"/>
            </a:lvl1pPr>
            <a:lvl2pPr marL="228600">
              <a:spcBef>
                <a:spcPts val="600"/>
              </a:spcBef>
              <a:spcAft>
                <a:spcPts val="600"/>
              </a:spcAft>
              <a:defRPr sz="1800"/>
            </a:lvl2pPr>
            <a:lvl3pPr marL="685800">
              <a:spcBef>
                <a:spcPts val="600"/>
              </a:spcBef>
              <a:spcAft>
                <a:spcPts val="600"/>
              </a:spcAft>
              <a:defRPr sz="1800"/>
            </a:lvl3pPr>
            <a:lvl4pPr marL="1143000">
              <a:spcBef>
                <a:spcPts val="600"/>
              </a:spcBef>
              <a:spcAft>
                <a:spcPts val="600"/>
              </a:spcAft>
              <a:defRPr sz="1800"/>
            </a:lvl4pPr>
            <a:lvl5pPr marL="1600200">
              <a:spcBef>
                <a:spcPts val="60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89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5">
            <a:extLst>
              <a:ext uri="{FF2B5EF4-FFF2-40B4-BE49-F238E27FC236}">
                <a16:creationId xmlns:a16="http://schemas.microsoft.com/office/drawing/2014/main" id="{236F3DDC-7FF8-F6A3-16EA-A01E7F795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524" y="0"/>
            <a:ext cx="12188952" cy="6858000"/>
          </a:xfrm>
          <a:prstGeom prst="rect">
            <a:avLst/>
          </a:prstGeom>
        </p:spPr>
      </p:pic>
      <p:sp>
        <p:nvSpPr>
          <p:cNvPr id="9" name="Title 33">
            <a:extLst>
              <a:ext uri="{FF2B5EF4-FFF2-40B4-BE49-F238E27FC236}">
                <a16:creationId xmlns:a16="http://schemas.microsoft.com/office/drawing/2014/main" id="{E728EBB2-9164-AC06-6682-9505D88F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15924" y="777240"/>
            <a:ext cx="6115497" cy="5303520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6937" y="879674"/>
            <a:ext cx="5377406" cy="2550005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3BA3AA6-E309-C0C7-B2C6-3705384B70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7638" y="3576900"/>
            <a:ext cx="4126635" cy="223361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43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5">
            <a:extLst>
              <a:ext uri="{FF2B5EF4-FFF2-40B4-BE49-F238E27FC236}">
                <a16:creationId xmlns:a16="http://schemas.microsoft.com/office/drawing/2014/main" id="{540E5FCC-3981-FB51-F0ED-B8BAB5C45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BCE2C9E-7BC3-0EB6-EBE4-26EE33A1F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69357" y="891251"/>
            <a:ext cx="9653286" cy="1158254"/>
          </a:xfrm>
        </p:spPr>
        <p:txBody>
          <a:bodyPr anchor="b" anchorCtr="0"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CB36301-48E6-AF64-5055-0CCA79474EA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400540" y="2257062"/>
            <a:ext cx="4062711" cy="3541853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sz="1800"/>
            </a:lvl1pPr>
            <a:lvl2pPr marL="228600">
              <a:spcBef>
                <a:spcPts val="600"/>
              </a:spcBef>
              <a:spcAft>
                <a:spcPts val="600"/>
              </a:spcAft>
              <a:defRPr sz="1800"/>
            </a:lvl2pPr>
            <a:lvl3pPr marL="685800">
              <a:spcBef>
                <a:spcPts val="600"/>
              </a:spcBef>
              <a:spcAft>
                <a:spcPts val="600"/>
              </a:spcAft>
              <a:defRPr sz="1800"/>
            </a:lvl3pPr>
            <a:lvl4pPr marL="1143000">
              <a:spcBef>
                <a:spcPts val="600"/>
              </a:spcBef>
              <a:spcAft>
                <a:spcPts val="600"/>
              </a:spcAft>
              <a:defRPr sz="1800"/>
            </a:lvl4pPr>
            <a:lvl5pPr marL="1600200">
              <a:spcBef>
                <a:spcPts val="60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973906-E48D-CA3F-3E96-205D2E688DC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588311" y="2257061"/>
            <a:ext cx="4203151" cy="3541853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sz="1800"/>
            </a:lvl1pPr>
            <a:lvl2pPr marL="228600">
              <a:spcBef>
                <a:spcPts val="600"/>
              </a:spcBef>
              <a:spcAft>
                <a:spcPts val="600"/>
              </a:spcAft>
              <a:defRPr sz="1800"/>
            </a:lvl2pPr>
            <a:lvl3pPr marL="685800">
              <a:spcBef>
                <a:spcPts val="600"/>
              </a:spcBef>
              <a:spcAft>
                <a:spcPts val="600"/>
              </a:spcAft>
              <a:defRPr sz="1800"/>
            </a:lvl3pPr>
            <a:lvl4pPr marL="1143000">
              <a:spcBef>
                <a:spcPts val="600"/>
              </a:spcBef>
              <a:spcAft>
                <a:spcPts val="600"/>
              </a:spcAft>
              <a:defRPr sz="1800"/>
            </a:lvl4pPr>
            <a:lvl5pPr marL="1600200">
              <a:spcBef>
                <a:spcPts val="60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5290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44">
            <a:extLst>
              <a:ext uri="{FF2B5EF4-FFF2-40B4-BE49-F238E27FC236}">
                <a16:creationId xmlns:a16="http://schemas.microsoft.com/office/drawing/2014/main" id="{07AB38AA-85DC-3DF3-4ED4-B78FB670F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F2DD44F-3200-BF06-94F9-C6A07EA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777240"/>
            <a:ext cx="10361676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2361" y="777240"/>
            <a:ext cx="10007278" cy="1283843"/>
          </a:xfrm>
        </p:spPr>
        <p:txBody>
          <a:bodyPr anchor="b" anchorCtr="0"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47029" y="2261313"/>
            <a:ext cx="3275746" cy="36533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sz="1800"/>
            </a:lvl1pPr>
            <a:lvl2pPr marL="2286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sz="1800"/>
            </a:lvl2pPr>
            <a:lvl3pPr marL="9144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sz="1800"/>
            </a:lvl3pPr>
            <a:lvl4pPr marL="11430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sz="1800"/>
            </a:lvl4pPr>
            <a:lvl5pPr marL="16002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2AA9CA0-D45C-FE27-D4E4-DD219364E4F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150734" y="2261313"/>
            <a:ext cx="5594236" cy="365335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sz="1800"/>
            </a:lvl1pPr>
            <a:lvl2pPr marL="228600">
              <a:spcBef>
                <a:spcPts val="600"/>
              </a:spcBef>
              <a:spcAft>
                <a:spcPts val="600"/>
              </a:spcAft>
              <a:defRPr sz="1800"/>
            </a:lvl2pPr>
            <a:lvl3pPr marL="685800">
              <a:spcBef>
                <a:spcPts val="600"/>
              </a:spcBef>
              <a:spcAft>
                <a:spcPts val="600"/>
              </a:spcAft>
              <a:defRPr sz="1800"/>
            </a:lvl3pPr>
            <a:lvl4pPr marL="1143000">
              <a:spcBef>
                <a:spcPts val="600"/>
              </a:spcBef>
              <a:spcAft>
                <a:spcPts val="600"/>
              </a:spcAft>
              <a:defRPr sz="1800"/>
            </a:lvl4pPr>
            <a:lvl5pPr marL="1600200">
              <a:spcBef>
                <a:spcPts val="60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785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F1219773-33FA-E4F9-4EAE-0764613F6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817C37-9292-1CF3-6529-DEF717427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61275" y="1134320"/>
            <a:ext cx="4803494" cy="1956122"/>
          </a:xfrm>
        </p:spPr>
        <p:txBody>
          <a:bodyPr anchor="b">
            <a:no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61275" y="3418271"/>
            <a:ext cx="4803494" cy="2305409"/>
          </a:xfrm>
        </p:spPr>
        <p:txBody>
          <a:bodyPr>
            <a:noAutofit/>
          </a:bodyPr>
          <a:lstStyle>
            <a:lvl1pPr marL="0" indent="0" algn="l">
              <a:spcAft>
                <a:spcPts val="1000"/>
              </a:spcAft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5D7B0DF-23EB-406B-9FAA-0182626A919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563" y="1146638"/>
            <a:ext cx="4389120" cy="45720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727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64">
            <a:extLst>
              <a:ext uri="{FF2B5EF4-FFF2-40B4-BE49-F238E27FC236}">
                <a16:creationId xmlns:a16="http://schemas.microsoft.com/office/drawing/2014/main" id="{7C62E1FE-8CAE-1FE1-6A91-DFE7F1D87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0"/>
            <a:ext cx="12188825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6219"/>
            <a:ext cx="10389243" cy="1424470"/>
          </a:xfrm>
        </p:spPr>
        <p:txBody>
          <a:bodyPr anchor="ctr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779325"/>
            <a:ext cx="3490732" cy="4297680"/>
          </a:xfrm>
        </p:spPr>
        <p:txBody>
          <a:bodyPr tIns="274320">
            <a:normAutofit/>
          </a:bodyPr>
          <a:lstStyle>
            <a:lvl1pPr marL="0" indent="0">
              <a:spcBef>
                <a:spcPts val="1000"/>
              </a:spcBef>
              <a:spcAft>
                <a:spcPts val="1000"/>
              </a:spcAft>
              <a:buNone/>
              <a:defRPr sz="1800"/>
            </a:lvl1pPr>
            <a:lvl2pPr marL="228600" indent="0">
              <a:spcBef>
                <a:spcPts val="1000"/>
              </a:spcBef>
              <a:spcAft>
                <a:spcPts val="1000"/>
              </a:spcAft>
              <a:buNone/>
              <a:defRPr sz="1800"/>
            </a:lvl2pPr>
            <a:lvl3pPr marL="685800" indent="0">
              <a:spcBef>
                <a:spcPts val="1000"/>
              </a:spcBef>
              <a:spcAft>
                <a:spcPts val="1000"/>
              </a:spcAft>
              <a:buNone/>
              <a:defRPr sz="1800"/>
            </a:lvl3pPr>
            <a:lvl4pPr marL="1143000" indent="0">
              <a:spcBef>
                <a:spcPts val="1000"/>
              </a:spcBef>
              <a:spcAft>
                <a:spcPts val="1000"/>
              </a:spcAft>
              <a:buNone/>
              <a:defRPr sz="1800"/>
            </a:lvl4pPr>
            <a:lvl5pPr marL="1600200" indent="0">
              <a:spcBef>
                <a:spcPts val="1000"/>
              </a:spcBef>
              <a:spcAft>
                <a:spcPts val="1000"/>
              </a:spcAft>
              <a:buNone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423FEB60-8FB5-7F10-EDD7-8AB4B3139EF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502552" y="1779325"/>
            <a:ext cx="6724891" cy="429768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15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7">
            <a:extLst>
              <a:ext uri="{FF2B5EF4-FFF2-40B4-BE49-F238E27FC236}">
                <a16:creationId xmlns:a16="http://schemas.microsoft.com/office/drawing/2014/main" id="{32B61A96-5F36-8895-B920-FC12FD76D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774BC39-6D56-474E-28BE-99260516A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777240"/>
            <a:ext cx="10361676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3070" y="914400"/>
            <a:ext cx="10045861" cy="1146680"/>
          </a:xfrm>
        </p:spPr>
        <p:txBody>
          <a:bodyPr anchor="b" anchorCtr="0"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23687" y="2288614"/>
            <a:ext cx="5382228" cy="3475578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sz="1800"/>
            </a:lvl1pPr>
            <a:lvl2pPr marL="685800">
              <a:spcBef>
                <a:spcPts val="600"/>
              </a:spcBef>
              <a:spcAft>
                <a:spcPts val="600"/>
              </a:spcAft>
              <a:defRPr sz="1800"/>
            </a:lvl2pPr>
            <a:lvl3pPr marL="1143000">
              <a:spcBef>
                <a:spcPts val="600"/>
              </a:spcBef>
              <a:spcAft>
                <a:spcPts val="600"/>
              </a:spcAft>
              <a:defRPr sz="1800"/>
            </a:lvl3pPr>
            <a:lvl4pPr marL="1600200">
              <a:spcBef>
                <a:spcPts val="600"/>
              </a:spcBef>
              <a:spcAft>
                <a:spcPts val="600"/>
              </a:spcAft>
              <a:defRPr sz="1800"/>
            </a:lvl4pPr>
            <a:lvl5pPr marL="2057400">
              <a:spcBef>
                <a:spcPts val="60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451790" y="2288614"/>
            <a:ext cx="3108960" cy="3475578"/>
          </a:xfrm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spcAft>
                <a:spcPts val="600"/>
              </a:spcAft>
              <a:buNone/>
              <a:defRPr sz="1800"/>
            </a:lvl1pPr>
            <a:lvl2pPr marL="2286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sz="1800"/>
            </a:lvl2pPr>
            <a:lvl3pPr marL="6858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sz="1800"/>
            </a:lvl3pPr>
            <a:lvl4pPr marL="11430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sz="1800"/>
            </a:lvl4pPr>
            <a:lvl5pPr marL="16002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03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4">
            <a:extLst>
              <a:ext uri="{FF2B5EF4-FFF2-40B4-BE49-F238E27FC236}">
                <a16:creationId xmlns:a16="http://schemas.microsoft.com/office/drawing/2014/main" id="{55E792AE-CF37-9DD8-2703-49480775F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0"/>
            <a:ext cx="12188825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3629"/>
            <a:ext cx="10515600" cy="1325563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14400" y="1779325"/>
            <a:ext cx="10361676" cy="42976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099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13">
            <a:extLst>
              <a:ext uri="{FF2B5EF4-FFF2-40B4-BE49-F238E27FC236}">
                <a16:creationId xmlns:a16="http://schemas.microsoft.com/office/drawing/2014/main" id="{A1BB4149-7987-3EF4-952D-2271B4DD8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7B335AD-7A4B-841B-52BC-8FF32D99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99368" y="0"/>
            <a:ext cx="4593265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3375" y="92597"/>
            <a:ext cx="3905250" cy="3032567"/>
          </a:xfrm>
        </p:spPr>
        <p:txBody>
          <a:bodyPr anchor="b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3E19FD-68BB-0F8D-21CF-9E48B80607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43375" y="4004321"/>
            <a:ext cx="3905250" cy="27432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16296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D97564-C310-6E8C-8689-CE18881B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99FA-26D9-873B-BE7F-26FEC5C23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9819E-0266-97DD-DFD1-BAAA06AE3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D8061D-18C3-4F4F-85EF-561633F58754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D19C9-01CE-9E2A-CDA5-C15940F05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01085-7B28-048D-E3D3-9C3614268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3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58" r:id="rId3"/>
    <p:sldLayoutId id="2147483659" r:id="rId4"/>
    <p:sldLayoutId id="2147483650" r:id="rId5"/>
    <p:sldLayoutId id="2147483652" r:id="rId6"/>
    <p:sldLayoutId id="2147483662" r:id="rId7"/>
    <p:sldLayoutId id="2147483663" r:id="rId8"/>
    <p:sldLayoutId id="2147483649" r:id="rId9"/>
    <p:sldLayoutId id="2147483666" r:id="rId10"/>
    <p:sldLayoutId id="2147483664" r:id="rId11"/>
    <p:sldLayoutId id="2147483665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047101-8D42-6100-9CEA-AEC0FAEAB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86000"/>
            <a:ext cx="9144000" cy="2286000"/>
          </a:xfrm>
          <a:noFill/>
        </p:spPr>
        <p:txBody>
          <a:bodyPr>
            <a:noAutofit/>
          </a:bodyPr>
          <a:lstStyle/>
          <a:p>
            <a:r>
              <a:rPr lang="en-US" dirty="0"/>
              <a:t>GA Pre-K</a:t>
            </a:r>
            <a:br>
              <a:rPr lang="en-US" dirty="0"/>
            </a:br>
            <a:r>
              <a:rPr lang="en-US" dirty="0"/>
              <a:t>Hot Standards/ GELDS</a:t>
            </a:r>
          </a:p>
        </p:txBody>
      </p:sp>
    </p:spTree>
    <p:extLst>
      <p:ext uri="{BB962C8B-B14F-4D97-AF65-F5344CB8AC3E}">
        <p14:creationId xmlns:p14="http://schemas.microsoft.com/office/powerpoint/2010/main" val="208302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038" y="1457865"/>
            <a:ext cx="3200400" cy="4580626"/>
          </a:xfrm>
          <a:noFill/>
        </p:spPr>
        <p:txBody>
          <a:bodyPr anchor="t">
            <a:no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A8735-F1DC-1DE6-0A38-429B2F66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6287" y="1457864"/>
            <a:ext cx="4986068" cy="4580627"/>
          </a:xfrm>
          <a:noFill/>
        </p:spPr>
        <p:txBody>
          <a:bodyPr anchor="t">
            <a:normAutofit/>
          </a:bodyPr>
          <a:lstStyle/>
          <a:p>
            <a:r>
              <a:rPr lang="en-US" sz="3600" dirty="0">
                <a:latin typeface="+mj-lt"/>
              </a:rPr>
              <a:t>HOT Standards/GELDS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latin typeface="+mj-lt"/>
              </a:rPr>
              <a:t>Literacy night: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latin typeface="+mj-lt"/>
              </a:rPr>
              <a:t>	Read aloud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latin typeface="+mj-lt"/>
              </a:rPr>
              <a:t>	Activity</a:t>
            </a:r>
          </a:p>
        </p:txBody>
      </p:sp>
    </p:spTree>
    <p:extLst>
      <p:ext uri="{BB962C8B-B14F-4D97-AF65-F5344CB8AC3E}">
        <p14:creationId xmlns:p14="http://schemas.microsoft.com/office/powerpoint/2010/main" val="2070817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034E89-1952-5288-08A0-70A4A73BE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8259" y="798653"/>
            <a:ext cx="5166167" cy="5289630"/>
          </a:xfrm>
          <a:solidFill>
            <a:schemeClr val="bg1">
              <a:alpha val="95000"/>
            </a:schemeClr>
          </a:solidFill>
        </p:spPr>
        <p:txBody>
          <a:bodyPr anchor="ctr"/>
          <a:lstStyle/>
          <a:p>
            <a:r>
              <a:rPr lang="en-US" dirty="0"/>
              <a:t>Hot Standards/GELDS</a:t>
            </a:r>
          </a:p>
        </p:txBody>
      </p:sp>
      <p:pic>
        <p:nvPicPr>
          <p:cNvPr id="10" name="Picture Placeholder 16" descr="team member&#10;">
            <a:extLst>
              <a:ext uri="{FF2B5EF4-FFF2-40B4-BE49-F238E27FC236}">
                <a16:creationId xmlns:a16="http://schemas.microsoft.com/office/drawing/2014/main" id="{A7CE32F5-A0B3-2021-DCFD-DD6B651F75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" r="76"/>
          <a:stretch/>
        </p:blipFill>
        <p:spPr>
          <a:xfrm>
            <a:off x="6084424" y="787077"/>
            <a:ext cx="5166167" cy="5289631"/>
          </a:xfrm>
        </p:spPr>
      </p:pic>
    </p:spTree>
    <p:extLst>
      <p:ext uri="{BB962C8B-B14F-4D97-AF65-F5344CB8AC3E}">
        <p14:creationId xmlns:p14="http://schemas.microsoft.com/office/powerpoint/2010/main" val="370945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4114" y="1701830"/>
            <a:ext cx="8937009" cy="4459484"/>
          </a:xfrm>
          <a:noFill/>
        </p:spPr>
        <p:txBody>
          <a:bodyPr>
            <a:noAutofit/>
          </a:bodyPr>
          <a:lstStyle/>
          <a:p>
            <a:r>
              <a:rPr lang="en-US" b="1" dirty="0"/>
              <a:t>CLL6 - Early phonological awareness</a:t>
            </a:r>
            <a:br>
              <a:rPr lang="en-US" dirty="0"/>
            </a:br>
            <a:r>
              <a:rPr lang="en-US" dirty="0"/>
              <a:t>	- Letter and letter sound recognition</a:t>
            </a:r>
            <a:br>
              <a:rPr lang="en-US" dirty="0"/>
            </a:br>
            <a:r>
              <a:rPr lang="en-US" dirty="0"/>
              <a:t>	- Rhyming</a:t>
            </a:r>
            <a:br>
              <a:rPr lang="en-US" dirty="0"/>
            </a:br>
            <a:r>
              <a:rPr lang="en-US" dirty="0"/>
              <a:t>	- Beginning sounds in words</a:t>
            </a:r>
            <a:br>
              <a:rPr lang="en-US" dirty="0"/>
            </a:br>
            <a:r>
              <a:rPr lang="en-US" dirty="0"/>
              <a:t>	- Syllables</a:t>
            </a:r>
            <a:br>
              <a:rPr lang="en-US" dirty="0"/>
            </a:br>
            <a:r>
              <a:rPr lang="en-US" dirty="0"/>
              <a:t>	- Blending</a:t>
            </a:r>
            <a:br>
              <a:rPr lang="en-US" dirty="0"/>
            </a:b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7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12CCB-704C-4A37-60D3-854DD3F73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FF96B-B431-C520-20A9-D4D8EAC10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7495" y="1973973"/>
            <a:ext cx="8937009" cy="4459484"/>
          </a:xfrm>
          <a:noFill/>
        </p:spPr>
        <p:txBody>
          <a:bodyPr>
            <a:noAutofit/>
          </a:bodyPr>
          <a:lstStyle/>
          <a:p>
            <a:br>
              <a:rPr lang="en-US" sz="3200" dirty="0"/>
            </a:br>
            <a:br>
              <a:rPr lang="en-US" sz="3200" dirty="0"/>
            </a:br>
            <a:r>
              <a:rPr lang="en-US" sz="3200" b="1" dirty="0"/>
              <a:t>CLL9 - Writing for a variety of purposes.</a:t>
            </a:r>
            <a:br>
              <a:rPr lang="en-US" sz="3200" b="1" dirty="0"/>
            </a:br>
            <a:r>
              <a:rPr lang="en-US" sz="3200" dirty="0"/>
              <a:t>	- Using writing tools (pencils, crayons,</a:t>
            </a:r>
            <a:br>
              <a:rPr lang="en-US" sz="3200" dirty="0"/>
            </a:br>
            <a:r>
              <a:rPr lang="en-US" sz="3200" dirty="0"/>
              <a:t>		 markers)</a:t>
            </a:r>
            <a:br>
              <a:rPr lang="en-US" sz="3200" dirty="0"/>
            </a:br>
            <a:r>
              <a:rPr lang="en-US" sz="3200" dirty="0"/>
              <a:t>	- Using writing for a variety of purposes</a:t>
            </a:r>
            <a:br>
              <a:rPr lang="en-US" sz="3200" dirty="0"/>
            </a:br>
            <a:r>
              <a:rPr lang="en-US" sz="3200" dirty="0"/>
              <a:t>		(writing their name, creating a</a:t>
            </a:r>
            <a:br>
              <a:rPr lang="en-US" sz="3200" dirty="0"/>
            </a:br>
            <a:r>
              <a:rPr lang="en-US" sz="3200" dirty="0"/>
              <a:t>		 grocery list, taking a message,</a:t>
            </a:r>
            <a:br>
              <a:rPr lang="en-US" sz="3200" dirty="0"/>
            </a:br>
            <a:r>
              <a:rPr lang="en-US" sz="3200" dirty="0"/>
              <a:t>		 dictates a story about a picture) </a:t>
            </a:r>
            <a:br>
              <a:rPr lang="en-US" sz="3200" dirty="0"/>
            </a:br>
            <a:r>
              <a:rPr lang="en-US" sz="3200" dirty="0"/>
              <a:t>	- Writes some letters of the alphabet</a:t>
            </a:r>
            <a:br>
              <a:rPr lang="en-US" sz="3200" dirty="0"/>
            </a:b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001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324C5-00A6-038F-B267-3DD6FEEE4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C8199-AE02-1727-B6CD-F7FDBA9AF6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7495" y="1973973"/>
            <a:ext cx="8937009" cy="4459484"/>
          </a:xfrm>
          <a:noFill/>
        </p:spPr>
        <p:txBody>
          <a:bodyPr>
            <a:noAutofit/>
          </a:bodyPr>
          <a:lstStyle/>
          <a:p>
            <a:br>
              <a:rPr lang="en-US" sz="3200" dirty="0"/>
            </a:br>
            <a:br>
              <a:rPr lang="en-US" b="1" cap="all" dirty="0"/>
            </a:br>
            <a:br>
              <a:rPr lang="en-US" sz="3200" dirty="0"/>
            </a:b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ED2DE9-323C-1082-27C9-96481C2C3B61}"/>
              </a:ext>
            </a:extLst>
          </p:cNvPr>
          <p:cNvSpPr txBox="1"/>
          <p:nvPr/>
        </p:nvSpPr>
        <p:spPr>
          <a:xfrm>
            <a:off x="2939142" y="972235"/>
            <a:ext cx="6096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3600" b="1" dirty="0">
                <a:latin typeface="+mj-lt"/>
              </a:rPr>
              <a:t>CLL5 – Reading</a:t>
            </a:r>
          </a:p>
          <a:p>
            <a:pPr fontAlgn="base"/>
            <a:r>
              <a:rPr lang="en-US" sz="3600" dirty="0">
                <a:latin typeface="+mj-lt"/>
              </a:rPr>
              <a:t>	-Make predictions</a:t>
            </a:r>
          </a:p>
          <a:p>
            <a:pPr fontAlgn="base"/>
            <a:r>
              <a:rPr lang="en-US" sz="3600" dirty="0">
                <a:latin typeface="+mj-lt"/>
              </a:rPr>
              <a:t>	-Retelling</a:t>
            </a:r>
          </a:p>
          <a:p>
            <a:pPr fontAlgn="base"/>
            <a:r>
              <a:rPr lang="en-US" sz="3600" dirty="0">
                <a:latin typeface="+mj-lt"/>
              </a:rPr>
              <a:t>	-Identifying characters 	        and settings</a:t>
            </a:r>
          </a:p>
          <a:p>
            <a:pPr fontAlgn="base"/>
            <a:r>
              <a:rPr lang="en-US" sz="3600" dirty="0">
                <a:latin typeface="+mj-lt"/>
              </a:rPr>
              <a:t>	- Makes real-world  	   	        connections</a:t>
            </a:r>
          </a:p>
          <a:p>
            <a:pPr fontAlgn="base"/>
            <a:r>
              <a:rPr lang="en-US" sz="3600" dirty="0">
                <a:latin typeface="+mj-lt"/>
              </a:rPr>
              <a:t>	- Create alternate</a:t>
            </a:r>
          </a:p>
          <a:p>
            <a:pPr fontAlgn="base"/>
            <a:r>
              <a:rPr lang="en-US" sz="3600" dirty="0">
                <a:latin typeface="+mj-lt"/>
              </a:rPr>
              <a:t>	       endings</a:t>
            </a:r>
          </a:p>
          <a:p>
            <a:pPr fontAlgn="base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798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1840F-6AA4-EE26-A849-50EAD65FD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38540-B4DE-337A-856E-C9CF8C5DFA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7495" y="1973973"/>
            <a:ext cx="8937009" cy="4459484"/>
          </a:xfrm>
          <a:noFill/>
        </p:spPr>
        <p:txBody>
          <a:bodyPr>
            <a:noAutofit/>
          </a:bodyPr>
          <a:lstStyle/>
          <a:p>
            <a:br>
              <a:rPr lang="en-US" sz="3200" dirty="0"/>
            </a:br>
            <a:br>
              <a:rPr lang="en-US" b="1" cap="all" dirty="0"/>
            </a:br>
            <a:br>
              <a:rPr lang="en-US" sz="3200" dirty="0"/>
            </a:br>
            <a:r>
              <a:rPr lang="en-US" dirty="0"/>
              <a:t>	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408AE5-BEB3-D677-8411-73189163A137}"/>
              </a:ext>
            </a:extLst>
          </p:cNvPr>
          <p:cNvSpPr txBox="1"/>
          <p:nvPr/>
        </p:nvSpPr>
        <p:spPr>
          <a:xfrm>
            <a:off x="2939142" y="972235"/>
            <a:ext cx="6096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3600" b="1" dirty="0"/>
              <a:t> </a:t>
            </a:r>
            <a:r>
              <a:rPr lang="en-US" sz="3600" b="1" dirty="0">
                <a:latin typeface="+mj-lt"/>
              </a:rPr>
              <a:t>PDM6  - Fine Motor Skills</a:t>
            </a:r>
          </a:p>
          <a:p>
            <a:pPr fontAlgn="base"/>
            <a:endParaRPr lang="en-US" sz="3600" b="1" dirty="0">
              <a:latin typeface="+mj-lt"/>
            </a:endParaRPr>
          </a:p>
          <a:p>
            <a:pPr fontAlgn="base"/>
            <a:r>
              <a:rPr lang="en-US" sz="3600" b="1" dirty="0">
                <a:latin typeface="+mj-lt"/>
              </a:rPr>
              <a:t>	-  Using scissors</a:t>
            </a:r>
          </a:p>
          <a:p>
            <a:pPr fontAlgn="base"/>
            <a:r>
              <a:rPr lang="en-US" sz="3600" b="1" dirty="0">
                <a:latin typeface="+mj-lt"/>
              </a:rPr>
              <a:t>	- Tri-pod pencil grasp 	         (three finger 		           grasp, not using 	          closed fist)</a:t>
            </a:r>
            <a:endParaRPr lang="en-US" sz="3600" dirty="0"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804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8112" y="2787199"/>
            <a:ext cx="8958805" cy="1077230"/>
          </a:xfrm>
          <a:noFill/>
        </p:spPr>
        <p:txBody>
          <a:bodyPr/>
          <a:lstStyle/>
          <a:p>
            <a:r>
              <a:rPr lang="en-US" sz="6600" dirty="0"/>
              <a:t>Questions???</a:t>
            </a:r>
          </a:p>
        </p:txBody>
      </p:sp>
    </p:spTree>
    <p:extLst>
      <p:ext uri="{BB962C8B-B14F-4D97-AF65-F5344CB8AC3E}">
        <p14:creationId xmlns:p14="http://schemas.microsoft.com/office/powerpoint/2010/main" val="1667462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842265-4FF9-1B44-FEB5-821C943C6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29" y="1197429"/>
            <a:ext cx="5455400" cy="3561002"/>
          </a:xfrm>
        </p:spPr>
        <p:txBody>
          <a:bodyPr/>
          <a:lstStyle/>
          <a:p>
            <a:pPr algn="ctr"/>
            <a:r>
              <a:rPr lang="en-US" sz="6000" dirty="0"/>
              <a:t>Let the reading begin:</a:t>
            </a:r>
            <a:br>
              <a:rPr lang="en-US" sz="6000" dirty="0"/>
            </a:br>
            <a:r>
              <a:rPr lang="en-US" u="sng" dirty="0"/>
              <a:t>If You Give A Mouse A Cookie</a:t>
            </a:r>
          </a:p>
        </p:txBody>
      </p:sp>
    </p:spTree>
    <p:extLst>
      <p:ext uri="{BB962C8B-B14F-4D97-AF65-F5344CB8AC3E}">
        <p14:creationId xmlns:p14="http://schemas.microsoft.com/office/powerpoint/2010/main" val="2032268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7A884-32D6-78A0-7133-6BC7492DA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4CA154-A415-4432-40AB-3AC80E1F9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44" y="1338943"/>
            <a:ext cx="5455400" cy="3561002"/>
          </a:xfrm>
        </p:spPr>
        <p:txBody>
          <a:bodyPr/>
          <a:lstStyle/>
          <a:p>
            <a:pPr algn="ctr"/>
            <a:r>
              <a:rPr lang="en-US" sz="6000" dirty="0"/>
              <a:t>Let the reading begin:</a:t>
            </a:r>
            <a:br>
              <a:rPr lang="en-US" sz="6000" dirty="0"/>
            </a:br>
            <a:r>
              <a:rPr lang="en-US" u="sng" dirty="0"/>
              <a:t>Don’t Let the Pigeon Drive the Bus</a:t>
            </a:r>
          </a:p>
        </p:txBody>
      </p:sp>
    </p:spTree>
    <p:extLst>
      <p:ext uri="{BB962C8B-B14F-4D97-AF65-F5344CB8AC3E}">
        <p14:creationId xmlns:p14="http://schemas.microsoft.com/office/powerpoint/2010/main" val="255391435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0081922">
      <a:dk1>
        <a:srgbClr val="000000"/>
      </a:dk1>
      <a:lt1>
        <a:srgbClr val="FFFFFF"/>
      </a:lt1>
      <a:dk2>
        <a:srgbClr val="435369"/>
      </a:dk2>
      <a:lt2>
        <a:srgbClr val="E7E5E5"/>
      </a:lt2>
      <a:accent1>
        <a:srgbClr val="F2E5D8"/>
      </a:accent1>
      <a:accent2>
        <a:srgbClr val="8C3A27"/>
      </a:accent2>
      <a:accent3>
        <a:srgbClr val="F0C8BC"/>
      </a:accent3>
      <a:accent4>
        <a:srgbClr val="D9A390"/>
      </a:accent4>
      <a:accent5>
        <a:srgbClr val="FFF6F4"/>
      </a:accent5>
      <a:accent6>
        <a:srgbClr val="183F1E"/>
      </a:accent6>
      <a:hlink>
        <a:srgbClr val="467886"/>
      </a:hlink>
      <a:folHlink>
        <a:srgbClr val="96607D"/>
      </a:folHlink>
    </a:clrScheme>
    <a:fontScheme name="Custom 100">
      <a:majorFont>
        <a:latin typeface="Tisa Offc Serif Pro"/>
        <a:ea typeface=""/>
        <a:cs typeface=""/>
      </a:majorFont>
      <a:minorFont>
        <a:latin typeface="Quir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M10081922_Win32_SL_V4" id="{CCBED28E-3218-45D8-920F-A2D91CCE8680}" vid="{A1C6549C-A185-4AC8-97B3-DFFFA73555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2D96AF-4C9E-4DD0-A165-CD22BB87D0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349358-775F-4CF9-9AE6-33A7901637E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FAF1DBB7-4BA2-49E3-BEC8-A38406CA50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{37C002D4-B314-4BF1-A89A-84B400FC246F}TF96423eb0-8e02-4a99-b83b-bc60d19202d5328e4d86_win32-c07ae754e67e</Template>
  <TotalTime>66</TotalTime>
  <Words>249</Words>
  <Application>Microsoft Office PowerPoint</Application>
  <PresentationFormat>Widescreen</PresentationFormat>
  <Paragraphs>29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Custom</vt:lpstr>
      <vt:lpstr>GA Pre-K Hot Standards/ GELDS</vt:lpstr>
      <vt:lpstr>Agenda</vt:lpstr>
      <vt:lpstr>Hot Standards/GELDS</vt:lpstr>
      <vt:lpstr>CLL6 - Early phonological awareness  - Letter and letter sound recognition  - Rhyming  - Beginning sounds in words  - Syllables  - Blending   </vt:lpstr>
      <vt:lpstr>  CLL9 - Writing for a variety of purposes.  - Using writing tools (pencils, crayons,    markers)  - Using writing for a variety of purposes   (writing their name, creating a    grocery list, taking a message,    dictates a story about a picture)   - Writes some letters of the alphabet   </vt:lpstr>
      <vt:lpstr>     </vt:lpstr>
      <vt:lpstr>     </vt:lpstr>
      <vt:lpstr>Questions???</vt:lpstr>
      <vt:lpstr>Let the reading begin: If You Give A Mouse A Cookie</vt:lpstr>
      <vt:lpstr>Let the reading begin: Don’t Let the Pigeon Drive the Bus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Judith Thompson</dc:creator>
  <cp:lastModifiedBy>Judith Thompson</cp:lastModifiedBy>
  <cp:revision>2</cp:revision>
  <dcterms:created xsi:type="dcterms:W3CDTF">2025-10-28T16:22:11Z</dcterms:created>
  <dcterms:modified xsi:type="dcterms:W3CDTF">2026-10-28T11:32:04Z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