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65c8cf947953472e_0_3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65c8cf947953472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25a4858860fafdf5_1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h25a4858860fafdf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88a59e7e492c194_1_4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h88a59e7e492c194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10cdaaa3123780a_1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h310cdaaa3123780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5d01f4812d2951ba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5d01f4812d2951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h3fadc11c3da6ffaf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h3fadc11c3da6ff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1deee7431c24acc7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1deee7431c24ac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1deee7431c24acc7_0_4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h1deee7431c24acc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3fd586f1681fb586_3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h3fd586f1681fb586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38655f2a19eb6c6f_2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h38655f2a19eb6c6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27a9126f0c954708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h27a9126f0c9547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27a4dee8fa82f422_4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h27a4dee8fa82f422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27a4dee8fa82f422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h27a4dee8fa82f4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b97fd0694_4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8b97fd069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958509f5f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f958509f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cb0d4ec6c_0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bcb0d4ec6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6eed1d67c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6eed1d6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784aae3d6_1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784aae3d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998e80e22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f998e80e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5edda3bed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5edda3b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7b2a65649c_7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7b2a65649c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5985b03397_5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5985b03397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972eb8419_3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f972eb8419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958509f5f_0_1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958509f5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958509f5f_0_15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f958509f5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94976ffb5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94976ff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82c6cc3a2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f82c6cc3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958509f5f_0_7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f958509f5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ad7ebc7835_1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ad7ebc7835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800" cy="2147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7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800" cy="2147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3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6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6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3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3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4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3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3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4155425" y="196690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hasCustomPrompt="1" idx="2" type="title"/>
          </p:nvPr>
        </p:nvSpPr>
        <p:spPr>
          <a:xfrm>
            <a:off x="2319727" y="196688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3" type="ctrTitle"/>
          </p:nvPr>
        </p:nvSpPr>
        <p:spPr>
          <a:xfrm>
            <a:off x="4155425" y="263215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4" type="title"/>
          </p:nvPr>
        </p:nvSpPr>
        <p:spPr>
          <a:xfrm>
            <a:off x="2319727" y="263213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5" type="ctrTitle"/>
          </p:nvPr>
        </p:nvSpPr>
        <p:spPr>
          <a:xfrm>
            <a:off x="4155425" y="329740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6" type="title"/>
          </p:nvPr>
        </p:nvSpPr>
        <p:spPr>
          <a:xfrm>
            <a:off x="2319727" y="329738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7" type="ctrTitle"/>
          </p:nvPr>
        </p:nvSpPr>
        <p:spPr>
          <a:xfrm>
            <a:off x="4155425" y="396265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8" type="title"/>
          </p:nvPr>
        </p:nvSpPr>
        <p:spPr>
          <a:xfrm>
            <a:off x="2319727" y="396263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9" type="ctrTitle"/>
          </p:nvPr>
        </p:nvSpPr>
        <p:spPr>
          <a:xfrm>
            <a:off x="4155425" y="1184800"/>
            <a:ext cx="38889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3600">
                <a:solidFill>
                  <a:schemeClr val="accent4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grpSp>
        <p:nvGrpSpPr>
          <p:cNvPr id="64" name="Google Shape;64;p13"/>
          <p:cNvGrpSpPr/>
          <p:nvPr/>
        </p:nvGrpSpPr>
        <p:grpSpPr>
          <a:xfrm rot="-5400000">
            <a:off x="286059" y="3659330"/>
            <a:ext cx="1209907" cy="1782035"/>
            <a:chOff x="700771" y="-227337"/>
            <a:chExt cx="1458774" cy="2138784"/>
          </a:xfrm>
        </p:grpSpPr>
        <p:sp>
          <p:nvSpPr>
            <p:cNvPr id="65" name="Google Shape;65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rect b="b" l="l" r="r" t="t"/>
              <a:pathLst>
                <a:path extrusionOk="0" h="47669" w="27787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rect b="b" l="l" r="r" t="t"/>
              <a:pathLst>
                <a:path extrusionOk="0" h="31824" w="2752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rect b="b" l="l" r="r" t="t"/>
              <a:pathLst>
                <a:path extrusionOk="0" h="14878" w="1291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rect b="b" l="l" r="r" t="t"/>
              <a:pathLst>
                <a:path extrusionOk="0" h="10175" w="874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rect b="b" l="l" r="r" t="t"/>
              <a:pathLst>
                <a:path extrusionOk="0" h="47669" w="27654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rect b="b" l="l" r="r" t="t"/>
              <a:pathLst>
                <a:path extrusionOk="0" h="31824" w="27654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rect b="b" l="l" r="r" t="t"/>
              <a:pathLst>
                <a:path extrusionOk="0" h="31824" w="2752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rect b="b" l="l" r="r" t="t"/>
              <a:pathLst>
                <a:path extrusionOk="0" h="63647" w="27654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rect b="b" l="l" r="r" t="t"/>
              <a:pathLst>
                <a:path extrusionOk="0" h="63646" w="27654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rect b="b" l="l" r="r" t="t"/>
              <a:pathLst>
                <a:path extrusionOk="0" h="47802" w="55174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" name="Google Shape;84;p13"/>
          <p:cNvGrpSpPr/>
          <p:nvPr/>
        </p:nvGrpSpPr>
        <p:grpSpPr>
          <a:xfrm rot="5400000">
            <a:off x="7613820" y="-692278"/>
            <a:ext cx="877851" cy="2209091"/>
            <a:chOff x="-26858" y="-227337"/>
            <a:chExt cx="1093215" cy="2757917"/>
          </a:xfrm>
        </p:grpSpPr>
        <p:sp>
          <p:nvSpPr>
            <p:cNvPr id="85" name="Google Shape;85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rect b="b" l="l" r="r" t="t"/>
              <a:pathLst>
                <a:path extrusionOk="0" h="31824" w="27654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rect b="b" l="l" r="r" t="t"/>
              <a:pathLst>
                <a:path extrusionOk="0" h="47802" w="27654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rect b="b" l="l" r="r" t="t"/>
              <a:pathLst>
                <a:path extrusionOk="0" h="47802" w="27654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rect b="b" l="l" r="r" t="t"/>
              <a:pathLst>
                <a:path extrusionOk="0" h="47669" w="27521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rect b="b" l="l" r="r" t="t"/>
              <a:pathLst>
                <a:path extrusionOk="0" h="9174" w="804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rect b="b" l="l" r="r" t="t"/>
              <a:pathLst>
                <a:path extrusionOk="0" h="31857" w="27521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rect b="b" l="l" r="r" t="t"/>
              <a:pathLst>
                <a:path extrusionOk="0" h="31824" w="55041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rect b="b" l="l" r="r" t="t"/>
              <a:pathLst>
                <a:path extrusionOk="0" h="47802" w="27521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rect b="b" l="l" r="r" t="t"/>
              <a:pathLst>
                <a:path extrusionOk="0" h="47802" w="55041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300" cy="3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25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88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5" title="ACDEC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88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C9E4E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6" title="Culinary 202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0525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 title="October SOM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2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050" y="152400"/>
            <a:ext cx="373789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D0B5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9" title="Dunkin Donut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87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A4C32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4225" y="152400"/>
            <a:ext cx="41555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B291B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800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34239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88" y="129225"/>
            <a:ext cx="3603287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50" y="152400"/>
            <a:ext cx="37011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9063" y="152400"/>
            <a:ext cx="436588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63" y="1756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34239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4413" y="152400"/>
            <a:ext cx="369522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100" y="152400"/>
            <a:ext cx="692781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8" title="AP DATES 202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25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663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9" title="No Foo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2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413" y="152400"/>
            <a:ext cx="626317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8952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1950"/>
            <a:ext cx="8839201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850" y="152400"/>
            <a:ext cx="86143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A146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3" title="Lunch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50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4" title="IC Absenc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675" y="183875"/>
            <a:ext cx="739862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5" title="Eyeglass donation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50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6" title="Senior Dates 2027 (3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25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44393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6912" y="152400"/>
            <a:ext cx="385021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99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00" y="337672"/>
            <a:ext cx="4161900" cy="452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625" y="344216"/>
            <a:ext cx="3840625" cy="4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613" y="152400"/>
            <a:ext cx="388081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029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063" y="152400"/>
            <a:ext cx="373386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88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7D67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881" y="156298"/>
            <a:ext cx="2276522" cy="156827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2"/>
          <p:cNvSpPr txBox="1"/>
          <p:nvPr/>
        </p:nvSpPr>
        <p:spPr>
          <a:xfrm>
            <a:off x="2828125" y="278650"/>
            <a:ext cx="6021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2"/>
                </a:solidFill>
                <a:latin typeface="Spicy Rice"/>
                <a:ea typeface="Spicy Rice"/>
                <a:cs typeface="Spicy Rice"/>
                <a:sym typeface="Spicy Rice"/>
              </a:rPr>
              <a:t>New Library rules for the new year!</a:t>
            </a:r>
            <a:endParaRPr sz="3700">
              <a:solidFill>
                <a:schemeClr val="dk2"/>
              </a:solidFill>
              <a:latin typeface="Spicy Rice"/>
              <a:ea typeface="Spicy Rice"/>
              <a:cs typeface="Spicy Rice"/>
              <a:sym typeface="Spicy Rice"/>
            </a:endParaRPr>
          </a:p>
        </p:txBody>
      </p:sp>
      <p:sp>
        <p:nvSpPr>
          <p:cNvPr id="255" name="Google Shape;255;p42"/>
          <p:cNvSpPr txBox="1"/>
          <p:nvPr/>
        </p:nvSpPr>
        <p:spPr>
          <a:xfrm>
            <a:off x="2962403" y="1770902"/>
            <a:ext cx="5304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FOOD or DRINK.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rough play.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inappropriate language.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Water is acceptable. 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Please keep the library clean.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6" name="Google Shape;256;p42"/>
          <p:cNvSpPr txBox="1"/>
          <p:nvPr/>
        </p:nvSpPr>
        <p:spPr>
          <a:xfrm>
            <a:off x="507907" y="4170544"/>
            <a:ext cx="8128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Stay awesome and respect the space!</a:t>
            </a:r>
            <a:endParaRPr sz="4100">
              <a:solidFill>
                <a:schemeClr val="dk2"/>
              </a:solidFill>
              <a:latin typeface="Ranchers"/>
              <a:ea typeface="Ranchers"/>
              <a:cs typeface="Ranchers"/>
              <a:sym typeface="Rancher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