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5"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5143500" type="screen16x9"/>
  <p:notesSz cx="6858000" cy="9144000"/>
  <p:embeddedFontLst>
    <p:embeddedFont>
      <p:font typeface="Montserrat" pitchFamily="2" charset="77"/>
      <p:regular r:id="rId16"/>
      <p:bold r:id="rId17"/>
      <p:italic r:id="rId18"/>
      <p:boldItalic r:id="rId1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36667"/>
  </p:normalViewPr>
  <p:slideViewPr>
    <p:cSldViewPr snapToGrid="0">
      <p:cViewPr varScale="1">
        <p:scale>
          <a:sx n="56" d="100"/>
          <a:sy n="56" d="100"/>
        </p:scale>
        <p:origin x="3784"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osseoschools.org/amendment"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3774a1b0ac2_0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3774a1b0ac2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 sz="1600">
                <a:solidFill>
                  <a:schemeClr val="dk1"/>
                </a:solidFill>
              </a:rPr>
              <a:t>Good evening Chair Prince, Vice Chair Brooks, school board members and stakeholders:</a:t>
            </a:r>
            <a:endParaRPr sz="1600">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sz="16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600">
                <a:solidFill>
                  <a:schemeClr val="dk1"/>
                </a:solidFill>
              </a:rPr>
              <a:t>As we continue this school year, our focus remains on being the best place to learn, the best place to work, and a district where every scholar has the opportunity to thrive.</a:t>
            </a:r>
            <a:endParaRPr sz="1600">
              <a:solidFill>
                <a:schemeClr val="dk1"/>
              </a:solidFill>
            </a:endParaRPr>
          </a:p>
          <a:p>
            <a:pPr marL="0" lvl="0" indent="0" algn="l" rtl="0">
              <a:lnSpc>
                <a:spcPct val="115000"/>
              </a:lnSpc>
              <a:spcBef>
                <a:spcPts val="800"/>
              </a:spcBef>
              <a:spcAft>
                <a:spcPts val="0"/>
              </a:spcAft>
              <a:buClr>
                <a:schemeClr val="dk1"/>
              </a:buClr>
              <a:buSzPts val="1100"/>
              <a:buFont typeface="Arial"/>
              <a:buNone/>
            </a:pPr>
            <a:r>
              <a:rPr lang="en" sz="1600">
                <a:solidFill>
                  <a:schemeClr val="dk1"/>
                </a:solidFill>
              </a:rPr>
              <a:t>We have continued visiting our schools and sites,  learning about their experiences, and seeing firsthand the incredible work happening across our district. Our assistant superintendents are also spending time alongside principals and school teams, working collaboratively to identify challenges, provide support, and remove barriers that may stand in the way of student success. Our goal is not simply to identify what needs to improve, but to work together to determine what we can do differently to help every scholar succeed.</a:t>
            </a:r>
            <a:endParaRPr sz="1600">
              <a:solidFill>
                <a:schemeClr val="dk1"/>
              </a:solidFill>
            </a:endParaRPr>
          </a:p>
          <a:p>
            <a:pPr marL="0" lvl="0" indent="0" algn="l" rtl="0">
              <a:lnSpc>
                <a:spcPct val="115000"/>
              </a:lnSpc>
              <a:spcBef>
                <a:spcPts val="800"/>
              </a:spcBef>
              <a:spcAft>
                <a:spcPts val="0"/>
              </a:spcAft>
              <a:buClr>
                <a:schemeClr val="dk1"/>
              </a:buClr>
              <a:buSzPts val="1100"/>
              <a:buFont typeface="Arial"/>
              <a:buNone/>
            </a:pPr>
            <a:r>
              <a:rPr lang="en" sz="1600">
                <a:solidFill>
                  <a:schemeClr val="dk1"/>
                </a:solidFill>
              </a:rPr>
              <a:t>I also want to recognize our school board members who have attended some of our sites during conferences to welcome families and create opportunities to listen. These moments matter. They give us a chance to hear directly from families about their hopes for their children, their experiences with our schools, and what they need from our district.</a:t>
            </a:r>
            <a:endParaRPr sz="1600">
              <a:solidFill>
                <a:schemeClr val="dk1"/>
              </a:solidFill>
            </a:endParaRPr>
          </a:p>
          <a:p>
            <a:pPr marL="0" lvl="0" indent="0" algn="l" rtl="0">
              <a:lnSpc>
                <a:spcPct val="115000"/>
              </a:lnSpc>
              <a:spcBef>
                <a:spcPts val="800"/>
              </a:spcBef>
              <a:spcAft>
                <a:spcPts val="0"/>
              </a:spcAft>
              <a:buClr>
                <a:schemeClr val="dk1"/>
              </a:buClr>
              <a:buSzPts val="1100"/>
              <a:buFont typeface="Arial"/>
              <a:buNone/>
            </a:pPr>
            <a:r>
              <a:rPr lang="en" sz="1600">
                <a:solidFill>
                  <a:schemeClr val="dk1"/>
                </a:solidFill>
              </a:rPr>
              <a:t>It truly takes a community working together to ensure our scholars are successful. Our responsibility is to make sure that community is not just invited to the conversation, but genuinely heard, valued, and included in shaping the direction of our district.</a:t>
            </a:r>
            <a:endParaRPr sz="1600">
              <a:solidFill>
                <a:schemeClr val="dk1"/>
              </a:solidFill>
            </a:endParaRPr>
          </a:p>
          <a:p>
            <a:pPr marL="0" lvl="0" indent="0" algn="l" rtl="0">
              <a:lnSpc>
                <a:spcPct val="115000"/>
              </a:lnSpc>
              <a:spcBef>
                <a:spcPts val="800"/>
              </a:spcBef>
              <a:spcAft>
                <a:spcPts val="0"/>
              </a:spcAft>
              <a:buClr>
                <a:schemeClr val="dk1"/>
              </a:buClr>
              <a:buSzPts val="1100"/>
              <a:buFont typeface="Arial"/>
              <a:buNone/>
            </a:pPr>
            <a:r>
              <a:rPr lang="en" sz="1600">
                <a:solidFill>
                  <a:schemeClr val="dk1"/>
                </a:solidFill>
              </a:rPr>
              <a:t>Transparency is an ongoing commitment, and it begins with listening, asking questions, acknowledging what we learn, and being willing to act on what we hear. We will not always have every answer, and we will not always get everything right. However, we can commit to being open about our work, learning from the voices of our families, scholars, staff, and community, and using that learning to guide our decisions.</a:t>
            </a:r>
            <a:endParaRPr sz="1600">
              <a:solidFill>
                <a:schemeClr val="dk1"/>
              </a:solidFill>
            </a:endParaRPr>
          </a:p>
          <a:p>
            <a:pPr marL="0" lvl="0" indent="0" algn="l" rtl="0">
              <a:lnSpc>
                <a:spcPct val="115000"/>
              </a:lnSpc>
              <a:spcBef>
                <a:spcPts val="800"/>
              </a:spcBef>
              <a:spcAft>
                <a:spcPts val="0"/>
              </a:spcAft>
              <a:buClr>
                <a:schemeClr val="dk1"/>
              </a:buClr>
              <a:buSzPts val="1100"/>
              <a:buFont typeface="Arial"/>
              <a:buNone/>
            </a:pPr>
            <a:r>
              <a:rPr lang="en" sz="1600">
                <a:solidFill>
                  <a:schemeClr val="dk1"/>
                </a:solidFill>
              </a:rPr>
              <a:t>Ultimately, this work is about more than programs or individual initiatives. It is about people, relationships, and the shared responsibility we have to create the conditions in which every scholar can learn, belong, and thrive. That is how we continue building </a:t>
            </a:r>
            <a:r>
              <a:rPr lang="en" sz="1600" b="1">
                <a:solidFill>
                  <a:schemeClr val="dk1"/>
                </a:solidFill>
              </a:rPr>
              <a:t>One Community for All</a:t>
            </a:r>
            <a:r>
              <a:rPr lang="en" sz="1600">
                <a:solidFill>
                  <a:schemeClr val="dk1"/>
                </a:solidFill>
              </a:rPr>
              <a:t>.</a:t>
            </a:r>
            <a:endParaRPr sz="1600">
              <a:solidFill>
                <a:schemeClr val="dk1"/>
              </a:solidFill>
            </a:endParaRPr>
          </a:p>
          <a:p>
            <a:pPr marL="0" lvl="0" indent="0" algn="l" rtl="0">
              <a:lnSpc>
                <a:spcPct val="115000"/>
              </a:lnSpc>
              <a:spcBef>
                <a:spcPts val="800"/>
              </a:spcBef>
              <a:spcAft>
                <a:spcPts val="0"/>
              </a:spcAft>
              <a:buClr>
                <a:schemeClr val="dk1"/>
              </a:buClr>
              <a:buSzPts val="1100"/>
              <a:buFont typeface="Arial"/>
              <a:buNone/>
            </a:pPr>
            <a:r>
              <a:rPr lang="en" sz="1600">
                <a:solidFill>
                  <a:schemeClr val="dk1"/>
                </a:solidFill>
              </a:rPr>
              <a:t> </a:t>
            </a:r>
            <a:endParaRPr sz="1600">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sz="1600">
              <a:solidFill>
                <a:schemeClr val="dk1"/>
              </a:solidFill>
            </a:endParaRPr>
          </a:p>
          <a:p>
            <a:pPr marL="0" lvl="0" indent="0" algn="l" rtl="0">
              <a:lnSpc>
                <a:spcPct val="115000"/>
              </a:lnSpc>
              <a:spcBef>
                <a:spcPts val="1200"/>
              </a:spcBef>
              <a:spcAft>
                <a:spcPts val="1200"/>
              </a:spcAft>
              <a:buClr>
                <a:schemeClr val="dk1"/>
              </a:buClr>
              <a:buSzPts val="1100"/>
              <a:buFont typeface="Arial"/>
              <a:buNone/>
            </a:pPr>
            <a:endParaRPr sz="1400">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370695a1514_0_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370695a1514_0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Clr>
                <a:schemeClr val="dk1"/>
              </a:buClr>
              <a:buSzPts val="1100"/>
              <a:buFont typeface="Arial"/>
              <a:buNone/>
            </a:pPr>
            <a:endParaRPr sz="1500" dirty="0">
              <a:solidFill>
                <a:schemeClr val="dk1"/>
              </a:solidFill>
            </a:endParaRPr>
          </a:p>
          <a:p>
            <a:pPr marL="457200" lvl="0" indent="-330200" algn="l" rtl="0">
              <a:lnSpc>
                <a:spcPct val="150000"/>
              </a:lnSpc>
              <a:spcBef>
                <a:spcPts val="0"/>
              </a:spcBef>
              <a:spcAft>
                <a:spcPts val="0"/>
              </a:spcAft>
              <a:buClr>
                <a:schemeClr val="dk1"/>
              </a:buClr>
              <a:buSzPts val="1600"/>
              <a:buChar char="●"/>
            </a:pPr>
            <a:r>
              <a:rPr lang="en" sz="1600" dirty="0">
                <a:solidFill>
                  <a:schemeClr val="dk1"/>
                </a:solidFill>
              </a:rPr>
              <a:t>A regular part of the superintendent’s report is to share Points of Pride in our district.  </a:t>
            </a:r>
            <a:endParaRPr sz="1600" dirty="0">
              <a:solidFill>
                <a:schemeClr val="dk1"/>
              </a:solidFill>
            </a:endParaRPr>
          </a:p>
          <a:p>
            <a:pPr marL="457200" lvl="0" indent="-330200" algn="l" rtl="0">
              <a:lnSpc>
                <a:spcPct val="150000"/>
              </a:lnSpc>
              <a:spcBef>
                <a:spcPts val="0"/>
              </a:spcBef>
              <a:spcAft>
                <a:spcPts val="0"/>
              </a:spcAft>
              <a:buClr>
                <a:schemeClr val="dk1"/>
              </a:buClr>
              <a:buSzPts val="1600"/>
              <a:buChar char="●"/>
            </a:pPr>
            <a:r>
              <a:rPr lang="en" sz="1600" dirty="0">
                <a:solidFill>
                  <a:schemeClr val="dk1"/>
                </a:solidFill>
              </a:rPr>
              <a:t>By sharing our Points of Pride, we are taking time to recognize and celebrate, the scholars, staff and community members who are contributing to the accomplishment of our mission. </a:t>
            </a:r>
            <a:endParaRPr sz="1600" dirty="0">
              <a:solidFill>
                <a:schemeClr val="dk1"/>
              </a:solidFill>
            </a:endParaRPr>
          </a:p>
          <a:p>
            <a:pPr marL="457200" lvl="0" indent="-330200" algn="l" rtl="0">
              <a:lnSpc>
                <a:spcPct val="150000"/>
              </a:lnSpc>
              <a:spcBef>
                <a:spcPts val="0"/>
              </a:spcBef>
              <a:spcAft>
                <a:spcPts val="0"/>
              </a:spcAft>
              <a:buClr>
                <a:schemeClr val="dk1"/>
              </a:buClr>
              <a:buSzPts val="1600"/>
              <a:buChar char="●"/>
            </a:pPr>
            <a:r>
              <a:rPr lang="en" sz="1600" dirty="0">
                <a:solidFill>
                  <a:schemeClr val="dk1"/>
                </a:solidFill>
              </a:rPr>
              <a:t>I have members of our District Cabinet here to assist in sharing some examples from the last month. </a:t>
            </a:r>
            <a:endParaRPr sz="1600" b="1" dirty="0">
              <a:solidFill>
                <a:schemeClr val="dk1"/>
              </a:solidFill>
            </a:endParaRPr>
          </a:p>
          <a:p>
            <a:pPr marL="0" lvl="0" indent="0" algn="l" rtl="0">
              <a:lnSpc>
                <a:spcPct val="150000"/>
              </a:lnSpc>
              <a:spcBef>
                <a:spcPts val="0"/>
              </a:spcBef>
              <a:spcAft>
                <a:spcPts val="0"/>
              </a:spcAft>
              <a:buClr>
                <a:schemeClr val="dk1"/>
              </a:buClr>
              <a:buSzPts val="1100"/>
              <a:buFont typeface="Arial"/>
              <a:buNone/>
            </a:pPr>
            <a:endParaRPr sz="1600" b="1" i="1"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3ce4c230b1f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3ce4c230b1f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00" b="1" dirty="0"/>
              <a:t>In the area of ACHIEVING DREAMS</a:t>
            </a:r>
            <a:endParaRPr sz="1600" dirty="0"/>
          </a:p>
          <a:p>
            <a:pPr marL="457200" lvl="0" indent="-330200" algn="l" rtl="0">
              <a:lnSpc>
                <a:spcPct val="115000"/>
              </a:lnSpc>
              <a:spcBef>
                <a:spcPts val="0"/>
              </a:spcBef>
              <a:spcAft>
                <a:spcPts val="0"/>
              </a:spcAft>
              <a:buClr>
                <a:schemeClr val="dk1"/>
              </a:buClr>
              <a:buSzPts val="1600"/>
              <a:buChar char="●"/>
            </a:pPr>
            <a:r>
              <a:rPr lang="en" sz="1600" dirty="0">
                <a:solidFill>
                  <a:schemeClr val="dk1"/>
                </a:solidFill>
              </a:rPr>
              <a:t>Lucy Anderson, a fourth grader at Basswood Elementary School, is currently performing in the Chanhassen Dinner Theater’s production of “Annie” that runs from now until Feb. 27. Based on the popular comic strip, “Annie” tells the story of a spunky little orphan full of optimism that shines through the most difficult situations.</a:t>
            </a:r>
            <a:endParaRPr sz="1600" dirty="0">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dirty="0">
                <a:solidFill>
                  <a:schemeClr val="dk1"/>
                </a:solidFill>
              </a:rPr>
              <a:t>Lucy plays one of the other orphans on stage, Molly, in half of the performances. Lucy landed the role after auditioning at the Mall of America and attending an “Annie bootcamp” to prepare the child actors to join the adult cast.</a:t>
            </a:r>
            <a:endParaRPr sz="1600" dirty="0">
              <a:solidFill>
                <a:schemeClr val="dk1"/>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h541a50fc9564a7c9_1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h541a50fc9564a7c9_1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600" dirty="0"/>
          </a:p>
          <a:p>
            <a:pPr marL="457200" lvl="0" indent="-330200" algn="l" rtl="0">
              <a:spcBef>
                <a:spcPts val="0"/>
              </a:spcBef>
              <a:spcAft>
                <a:spcPts val="0"/>
              </a:spcAft>
              <a:buSzPts val="1600"/>
              <a:buChar char="●"/>
            </a:pPr>
            <a:r>
              <a:rPr lang="en" sz="1600" dirty="0"/>
              <a:t>Minnesota’s Education Commissioner, Willie Jett, made stops at three district schools Oct. 8. Jett toured facilities, met with school leaders and visited with students and staff during his morning at Aspen Ridge Elementary School, Maple Grove Middle School and Maple Grove Senior High School.</a:t>
            </a:r>
            <a:endParaRPr sz="1600" dirty="0"/>
          </a:p>
          <a:p>
            <a:pPr marL="457200" lvl="0" indent="-330200" algn="l" rtl="0">
              <a:spcBef>
                <a:spcPts val="0"/>
              </a:spcBef>
              <a:spcAft>
                <a:spcPts val="0"/>
              </a:spcAft>
              <a:buSzPts val="1600"/>
              <a:buChar char="●"/>
            </a:pPr>
            <a:r>
              <a:rPr lang="en" sz="1600" dirty="0"/>
              <a:t>Jett graduated from Osseo Senior High School and later worked at both Osseo and Park Center senior high schools on his path to becoming the state’s education commissioner in 2023.</a:t>
            </a:r>
            <a:endParaRPr sz="1600"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h541a50fc9564a7c9_1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h541a50fc9564a7c9_1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600" dirty="0"/>
          </a:p>
          <a:p>
            <a:pPr marL="457200" lvl="0" indent="-330200" algn="l" rtl="0">
              <a:spcBef>
                <a:spcPts val="0"/>
              </a:spcBef>
              <a:spcAft>
                <a:spcPts val="0"/>
              </a:spcAft>
              <a:buSzPts val="1600"/>
              <a:buChar char="●"/>
            </a:pPr>
            <a:r>
              <a:rPr lang="en" sz="1600" dirty="0"/>
              <a:t>New spaces from recent Building a Better Future projects are being put through their paces as the 2026-27 school year rolls into month two. Work continues at Maple Grove and Park Center senior high schools and the new community school in Brooklyn Park throughout this school year, with another slate of projects scheduled to take place next summer.</a:t>
            </a:r>
            <a:endParaRPr sz="1600"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3766f227216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3766f227216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600" b="1" dirty="0">
              <a:solidFill>
                <a:schemeClr val="dk1"/>
              </a:solidFill>
            </a:endParaRPr>
          </a:p>
          <a:p>
            <a:pPr marL="0" lvl="0" indent="0" algn="l" rtl="0">
              <a:spcBef>
                <a:spcPts val="0"/>
              </a:spcBef>
              <a:spcAft>
                <a:spcPts val="0"/>
              </a:spcAft>
              <a:buNone/>
            </a:pPr>
            <a:r>
              <a:rPr lang="en" sz="1600" b="1" dirty="0">
                <a:solidFill>
                  <a:schemeClr val="dk1"/>
                </a:solidFill>
              </a:rPr>
              <a:t>In the area of CONTRIBUTING TO COMMUNITY</a:t>
            </a:r>
            <a:endParaRPr sz="1600" b="1" dirty="0">
              <a:solidFill>
                <a:schemeClr val="dk1"/>
              </a:solidFill>
            </a:endParaRPr>
          </a:p>
          <a:p>
            <a:pPr marL="0" lvl="0" indent="0" algn="l" rtl="0">
              <a:spcBef>
                <a:spcPts val="0"/>
              </a:spcBef>
              <a:spcAft>
                <a:spcPts val="0"/>
              </a:spcAft>
              <a:buNone/>
            </a:pPr>
            <a:endParaRPr sz="1600" b="1" dirty="0">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dirty="0">
                <a:solidFill>
                  <a:schemeClr val="dk1"/>
                </a:solidFill>
              </a:rPr>
              <a:t>Osseo Area Schools recently welcomed students and families to sensory-friendly open house events at Basswood, Cedar Island, Garden City, Palmer Lake and Woodland elementary schools. The events were designed for students and families who would benefit from a calm, supportive and sensory-friendly opportunity to experience their school before the start of the new year. Over 100 students and their families attended the events.</a:t>
            </a:r>
            <a:endParaRPr sz="1600" dirty="0">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40a1891316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40a1891316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800"/>
              </a:spcBef>
              <a:spcAft>
                <a:spcPts val="0"/>
              </a:spcAft>
              <a:buNone/>
            </a:pPr>
            <a:r>
              <a:rPr lang="en" sz="1600" b="1" dirty="0">
                <a:solidFill>
                  <a:schemeClr val="dk1"/>
                </a:solidFill>
              </a:rPr>
              <a:t>In the area of LIFELONG LEARNING</a:t>
            </a:r>
            <a:endParaRPr sz="1600" b="1" dirty="0">
              <a:solidFill>
                <a:schemeClr val="dk1"/>
              </a:solidFill>
            </a:endParaRPr>
          </a:p>
          <a:p>
            <a:pPr marL="457200" lvl="0" indent="-330200" algn="l" rtl="0">
              <a:lnSpc>
                <a:spcPct val="115000"/>
              </a:lnSpc>
              <a:spcBef>
                <a:spcPts val="800"/>
              </a:spcBef>
              <a:spcAft>
                <a:spcPts val="0"/>
              </a:spcAft>
              <a:buClr>
                <a:schemeClr val="dk1"/>
              </a:buClr>
              <a:buSzPts val="1600"/>
              <a:buChar char="●"/>
            </a:pPr>
            <a:r>
              <a:rPr lang="en" sz="1600" dirty="0">
                <a:solidFill>
                  <a:schemeClr val="dk1"/>
                </a:solidFill>
              </a:rPr>
              <a:t>The Multilingual and Family and Community Engagement departments came together to host the district’s fourth annual Hispanic Heritage Month celebration Sept. 25, welcoming more than 600 families for an evening filled with culture, connection and community.</a:t>
            </a:r>
            <a:endParaRPr sz="1600" dirty="0">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dirty="0">
                <a:solidFill>
                  <a:schemeClr val="dk1"/>
                </a:solidFill>
              </a:rPr>
              <a:t>Families enjoyed food trucks, activities and cultural performances from scholars and community members, including Venezuelan, Aztec, Folkloric and Colombian dances. Many district scholars shared their talents through singing, playing music, reading poetry, dancing and other performances, as well as helping to decorate for and host the event.</a:t>
            </a:r>
            <a:endParaRPr sz="1600" dirty="0">
              <a:solidFill>
                <a:schemeClr val="dk1"/>
              </a:solidFill>
            </a:endParaRPr>
          </a:p>
          <a:p>
            <a:pPr marL="0" lvl="0" indent="0" algn="l" rtl="0">
              <a:lnSpc>
                <a:spcPct val="115000"/>
              </a:lnSpc>
              <a:spcBef>
                <a:spcPts val="800"/>
              </a:spcBef>
              <a:spcAft>
                <a:spcPts val="800"/>
              </a:spcAft>
              <a:buNone/>
            </a:pPr>
            <a:endParaRPr sz="1600" dirty="0">
              <a:solidFill>
                <a:schemeClr val="dk1"/>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h541a50fc9564a7c9_1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h541a50fc9564a7c9_1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600" dirty="0"/>
          </a:p>
          <a:p>
            <a:pPr marL="457200" lvl="0" indent="-330200" algn="l" rtl="0">
              <a:spcBef>
                <a:spcPts val="0"/>
              </a:spcBef>
              <a:spcAft>
                <a:spcPts val="0"/>
              </a:spcAft>
              <a:buSzPts val="1600"/>
              <a:buChar char="●"/>
            </a:pPr>
            <a:r>
              <a:rPr lang="en" sz="1600" dirty="0"/>
              <a:t>On Oct. 9, students at Osseo Senior High School had the opportunity to participate in a virtual reality or VR field trip, thanks to a collaboration between Perpich Center for Arts Education and the nonprofit organization Act One. The VR headsets brought students on visual and audio journeys to explore different cultures, without having to leave the walls of the classroom. The experiences included visiting Phoenix to see a Mariachi band and following a Navajo weaver through his entire process, from herding his sheep, gathering and preparing the wool and weaving it on a loom. The lessons were not only interesting and relevant to the students with their coursework, but also timely as they occurred concurrently with both Hispanic Heritage Month and Indigenous Peoples Day. </a:t>
            </a:r>
            <a:endParaRPr sz="1600" dirty="0"/>
          </a:p>
          <a:p>
            <a:pPr marL="0" lvl="0" indent="0" algn="l" rtl="0">
              <a:spcBef>
                <a:spcPts val="0"/>
              </a:spcBef>
              <a:spcAft>
                <a:spcPts val="0"/>
              </a:spcAft>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h541a50fc9564a7c9_1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h541a50fc9564a7c9_1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600" dirty="0"/>
          </a:p>
          <a:p>
            <a:pPr marL="457200" lvl="0" indent="-330200" algn="l" rtl="0">
              <a:spcBef>
                <a:spcPts val="0"/>
              </a:spcBef>
              <a:spcAft>
                <a:spcPts val="0"/>
              </a:spcAft>
              <a:buSzPts val="1600"/>
              <a:buChar char="●"/>
            </a:pPr>
            <a:r>
              <a:rPr lang="en" sz="1600" dirty="0"/>
              <a:t>A core focus of </a:t>
            </a:r>
            <a:r>
              <a:rPr lang="en" sz="1600" dirty="0" err="1"/>
              <a:t>Zanewood</a:t>
            </a:r>
            <a:r>
              <a:rPr lang="en" sz="1600" dirty="0"/>
              <a:t> Community: A STEAM School's mission is to bring experiences related to science, technology, engineering, arts and mathematics to life in meaningful ways. One way the school helps to achieve this mission is through its annual Engineering Night. This well-attended event brings families in to see and experience firsthand the value-added, hands-on learning experiences afforded to </a:t>
            </a:r>
            <a:r>
              <a:rPr lang="en" sz="1600" dirty="0" err="1"/>
              <a:t>Zanewood’s</a:t>
            </a:r>
            <a:r>
              <a:rPr lang="en" sz="1600" dirty="0"/>
              <a:t> students.</a:t>
            </a:r>
            <a:endParaRPr sz="1600"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3ce4c230b1f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3ce4c230b1f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00" b="1" dirty="0"/>
              <a:t> In the area of MISSION DRIVEN EMPLOYEES</a:t>
            </a:r>
            <a:endParaRPr sz="1600" b="1" dirty="0"/>
          </a:p>
          <a:p>
            <a:pPr marL="0" lvl="0" indent="0" algn="l" rtl="0">
              <a:spcBef>
                <a:spcPts val="0"/>
              </a:spcBef>
              <a:spcAft>
                <a:spcPts val="0"/>
              </a:spcAft>
              <a:buNone/>
            </a:pPr>
            <a:endParaRPr sz="1600" dirty="0"/>
          </a:p>
          <a:p>
            <a:pPr marL="457200" lvl="0" indent="-330200" algn="l" rtl="0">
              <a:spcBef>
                <a:spcPts val="0"/>
              </a:spcBef>
              <a:spcAft>
                <a:spcPts val="0"/>
              </a:spcAft>
              <a:buSzPts val="1600"/>
              <a:buChar char="●"/>
            </a:pPr>
            <a:r>
              <a:rPr lang="en" sz="1600" dirty="0"/>
              <a:t>CCX Media recently featured Birch Grove School for the Arts’ Kris Holsen, who was given the Minnesota Educational Theater Association Theater Educator of the Year Award.</a:t>
            </a:r>
            <a:endParaRPr sz="1600" dirty="0"/>
          </a:p>
          <a:p>
            <a:pPr marL="457200" lvl="0" indent="-330200" algn="l" rtl="0">
              <a:spcBef>
                <a:spcPts val="0"/>
              </a:spcBef>
              <a:spcAft>
                <a:spcPts val="0"/>
              </a:spcAft>
              <a:buSzPts val="1600"/>
              <a:buChar char="●"/>
            </a:pPr>
            <a:r>
              <a:rPr lang="en" sz="1600" dirty="0"/>
              <a:t>Birch Grove Principal Stephanie Webster said about Holsen, “She directs, she leads, she teaches, she performs. She is one of the hardest workers I have ever had the pleasure of working with, and her passion for the arts is unmatched.”</a:t>
            </a:r>
            <a:endParaRPr sz="1600"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375c2cf2501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375c2cf2501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600" dirty="0">
              <a:solidFill>
                <a:schemeClr val="dk1"/>
              </a:solidFill>
            </a:endParaRPr>
          </a:p>
          <a:p>
            <a:pPr marL="457200" lvl="0" indent="-330200" algn="l" rtl="0">
              <a:spcBef>
                <a:spcPts val="0"/>
              </a:spcBef>
              <a:spcAft>
                <a:spcPts val="0"/>
              </a:spcAft>
              <a:buClr>
                <a:schemeClr val="dk1"/>
              </a:buClr>
              <a:buSzPts val="1600"/>
              <a:buChar char="●"/>
            </a:pPr>
            <a:r>
              <a:rPr lang="en" sz="1600" dirty="0">
                <a:solidFill>
                  <a:schemeClr val="dk1"/>
                </a:solidFill>
              </a:rPr>
              <a:t>A few final notes and reminders for tonight. </a:t>
            </a:r>
            <a:endParaRPr sz="1600" dirty="0">
              <a:solidFill>
                <a:schemeClr val="dk1"/>
              </a:solidFill>
            </a:endParaRPr>
          </a:p>
          <a:p>
            <a:pPr marL="457200" lvl="0" indent="-330200" algn="l" rtl="0">
              <a:spcBef>
                <a:spcPts val="0"/>
              </a:spcBef>
              <a:spcAft>
                <a:spcPts val="0"/>
              </a:spcAft>
              <a:buClr>
                <a:schemeClr val="dk1"/>
              </a:buClr>
              <a:buSzPts val="1600"/>
              <a:buChar char="●"/>
            </a:pPr>
            <a:r>
              <a:rPr lang="en" sz="1600" dirty="0">
                <a:solidFill>
                  <a:schemeClr val="dk1"/>
                </a:solidFill>
              </a:rPr>
              <a:t>There is a constitutional amendment on the ballot this fall that impacts school funding. The amendment seeks to change the funding disbursement levels of an existing state fund and does not raise taxes or fees. To learn more, visit </a:t>
            </a:r>
            <a:r>
              <a:rPr lang="en" sz="1600" u="sng" dirty="0">
                <a:solidFill>
                  <a:schemeClr val="hlink"/>
                </a:solidFill>
                <a:hlinkClick r:id="rId3"/>
              </a:rPr>
              <a:t>OsseoSchools.org/Amendment</a:t>
            </a:r>
            <a:r>
              <a:rPr lang="en" sz="1600" dirty="0">
                <a:solidFill>
                  <a:schemeClr val="dk1"/>
                </a:solidFill>
              </a:rPr>
              <a:t> </a:t>
            </a:r>
            <a:endParaRPr sz="1600" dirty="0">
              <a:solidFill>
                <a:schemeClr val="dk1"/>
              </a:solidFill>
            </a:endParaRPr>
          </a:p>
          <a:p>
            <a:pPr marL="0" lvl="0" indent="0" algn="l" rtl="0">
              <a:spcBef>
                <a:spcPts val="0"/>
              </a:spcBef>
              <a:spcAft>
                <a:spcPts val="0"/>
              </a:spcAft>
              <a:buNone/>
            </a:pPr>
            <a:endParaRPr sz="1600"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3774a1b0ac2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3774a1b0ac2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lt2"/>
        </a:solidFill>
        <a:effectLst/>
      </p:bgPr>
    </p:bg>
    <p:spTree>
      <p:nvGrpSpPr>
        <p:cNvPr id="1" name="Shape 8"/>
        <p:cNvGrpSpPr/>
        <p:nvPr/>
      </p:nvGrpSpPr>
      <p:grpSpPr>
        <a:xfrm>
          <a:off x="0" y="0"/>
          <a:ext cx="0" cy="0"/>
          <a:chOff x="0" y="0"/>
          <a:chExt cx="0" cy="0"/>
        </a:xfrm>
      </p:grpSpPr>
      <p:pic>
        <p:nvPicPr>
          <p:cNvPr id="9" name="Google Shape;9;p2" title="OAS-Slide-Deck-Template-NoCopy-03.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10" name="Google Shape;10;p2"/>
          <p:cNvSpPr txBox="1">
            <a:spLocks noGrp="1"/>
          </p:cNvSpPr>
          <p:nvPr>
            <p:ph type="ctrTitle"/>
          </p:nvPr>
        </p:nvSpPr>
        <p:spPr>
          <a:xfrm>
            <a:off x="408925" y="1243825"/>
            <a:ext cx="8520600" cy="1614900"/>
          </a:xfrm>
          <a:prstGeom prst="rect">
            <a:avLst/>
          </a:prstGeom>
        </p:spPr>
        <p:txBody>
          <a:bodyPr spcFirstLastPara="1" wrap="square" lIns="91425" tIns="91425" rIns="91425" bIns="91425" anchor="t" anchorCtr="0">
            <a:noAutofit/>
          </a:bodyPr>
          <a:lstStyle>
            <a:lvl1pPr lvl="0">
              <a:spcBef>
                <a:spcPts val="0"/>
              </a:spcBef>
              <a:spcAft>
                <a:spcPts val="0"/>
              </a:spcAft>
              <a:buClr>
                <a:schemeClr val="lt2"/>
              </a:buClr>
              <a:buSzPts val="4800"/>
              <a:buNone/>
              <a:defRPr sz="4800">
                <a:solidFill>
                  <a:schemeClr val="lt2"/>
                </a:solidFill>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1" name="Google Shape;11;p2"/>
          <p:cNvSpPr txBox="1">
            <a:spLocks noGrp="1"/>
          </p:cNvSpPr>
          <p:nvPr>
            <p:ph type="subTitle" idx="1"/>
          </p:nvPr>
        </p:nvSpPr>
        <p:spPr>
          <a:xfrm>
            <a:off x="408925" y="2958950"/>
            <a:ext cx="8520600" cy="7926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lt1"/>
              </a:buClr>
              <a:buSzPts val="2400"/>
              <a:buNone/>
              <a:defRPr sz="2400">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ubTitle" idx="2"/>
          </p:nvPr>
        </p:nvSpPr>
        <p:spPr>
          <a:xfrm>
            <a:off x="408925" y="4032350"/>
            <a:ext cx="5406000" cy="3501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800"/>
              <a:buNone/>
              <a:defRPr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3"/>
          </p:nvPr>
        </p:nvSpPr>
        <p:spPr>
          <a:xfrm>
            <a:off x="6281100" y="4032350"/>
            <a:ext cx="2690100" cy="350100"/>
          </a:xfrm>
          <a:prstGeom prst="rect">
            <a:avLst/>
          </a:prstGeom>
        </p:spPr>
        <p:txBody>
          <a:bodyPr spcFirstLastPara="1" wrap="square" lIns="91425" tIns="91425" rIns="91425" bIns="91425" anchor="t" anchorCtr="0">
            <a:noAutofit/>
          </a:bodyPr>
          <a:lstStyle>
            <a:lvl1pPr lvl="0" algn="r">
              <a:spcBef>
                <a:spcPts val="0"/>
              </a:spcBef>
              <a:spcAft>
                <a:spcPts val="0"/>
              </a:spcAft>
              <a:buClr>
                <a:schemeClr val="lt1"/>
              </a:buClr>
              <a:buSzPts val="1800"/>
              <a:buNone/>
              <a:defRPr b="1">
                <a:solidFill>
                  <a:schemeClr val="lt1"/>
                </a:solidFill>
              </a:defRPr>
            </a:lvl1pPr>
            <a:lvl2pPr lvl="1" algn="r">
              <a:spcBef>
                <a:spcPts val="0"/>
              </a:spcBef>
              <a:spcAft>
                <a:spcPts val="0"/>
              </a:spcAft>
              <a:buSzPts val="1400"/>
              <a:buNone/>
              <a:defRPr/>
            </a:lvl2pPr>
            <a:lvl3pPr lvl="2" algn="r">
              <a:spcBef>
                <a:spcPts val="0"/>
              </a:spcBef>
              <a:spcAft>
                <a:spcPts val="0"/>
              </a:spcAft>
              <a:buSzPts val="1400"/>
              <a:buNone/>
              <a:defRPr/>
            </a:lvl3pPr>
            <a:lvl4pPr lvl="3" algn="r">
              <a:spcBef>
                <a:spcPts val="0"/>
              </a:spcBef>
              <a:spcAft>
                <a:spcPts val="0"/>
              </a:spcAft>
              <a:buSzPts val="1400"/>
              <a:buNone/>
              <a:defRPr/>
            </a:lvl4pPr>
            <a:lvl5pPr lvl="4" algn="r">
              <a:spcBef>
                <a:spcPts val="0"/>
              </a:spcBef>
              <a:spcAft>
                <a:spcPts val="0"/>
              </a:spcAft>
              <a:buSzPts val="1400"/>
              <a:buNone/>
              <a:defRPr/>
            </a:lvl5pPr>
            <a:lvl6pPr lvl="5" algn="r">
              <a:spcBef>
                <a:spcPts val="0"/>
              </a:spcBef>
              <a:spcAft>
                <a:spcPts val="0"/>
              </a:spcAft>
              <a:buSzPts val="1400"/>
              <a:buNone/>
              <a:defRPr/>
            </a:lvl6pPr>
            <a:lvl7pPr lvl="6" algn="r">
              <a:spcBef>
                <a:spcPts val="0"/>
              </a:spcBef>
              <a:spcAft>
                <a:spcPts val="0"/>
              </a:spcAft>
              <a:buSzPts val="1400"/>
              <a:buNone/>
              <a:defRPr/>
            </a:lvl7pPr>
            <a:lvl8pPr lvl="7" algn="r">
              <a:spcBef>
                <a:spcPts val="0"/>
              </a:spcBef>
              <a:spcAft>
                <a:spcPts val="0"/>
              </a:spcAft>
              <a:buSzPts val="1400"/>
              <a:buNone/>
              <a:defRPr/>
            </a:lvl8pPr>
            <a:lvl9pPr lvl="8" algn="r">
              <a:spcBef>
                <a:spcPts val="0"/>
              </a:spcBef>
              <a:spcAft>
                <a:spcPts val="0"/>
              </a:spcAft>
              <a:buSzPts val="14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1">
  <p:cSld name="TITLE_1">
    <p:bg>
      <p:bgPr>
        <a:solidFill>
          <a:schemeClr val="lt2"/>
        </a:solidFill>
        <a:effectLst/>
      </p:bgPr>
    </p:bg>
    <p:spTree>
      <p:nvGrpSpPr>
        <p:cNvPr id="1" name="Shape 14"/>
        <p:cNvGrpSpPr/>
        <p:nvPr/>
      </p:nvGrpSpPr>
      <p:grpSpPr>
        <a:xfrm>
          <a:off x="0" y="0"/>
          <a:ext cx="0" cy="0"/>
          <a:chOff x="0" y="0"/>
          <a:chExt cx="0" cy="0"/>
        </a:xfrm>
      </p:grpSpPr>
      <p:pic>
        <p:nvPicPr>
          <p:cNvPr id="15" name="Google Shape;15;p3" title="OAS-Slide-Deck-Template-2-04.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16" name="Google Shape;16;p3"/>
          <p:cNvSpPr txBox="1">
            <a:spLocks noGrp="1"/>
          </p:cNvSpPr>
          <p:nvPr>
            <p:ph type="ctrTitle"/>
          </p:nvPr>
        </p:nvSpPr>
        <p:spPr>
          <a:xfrm>
            <a:off x="311700" y="2039450"/>
            <a:ext cx="8520600" cy="15873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lt2"/>
              </a:buClr>
              <a:buSzPts val="4800"/>
              <a:buNone/>
              <a:defRPr sz="4800">
                <a:solidFill>
                  <a:schemeClr val="lt2"/>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7" name="Google Shape;17;p3"/>
          <p:cNvSpPr txBox="1">
            <a:spLocks noGrp="1"/>
          </p:cNvSpPr>
          <p:nvPr>
            <p:ph type="subTitle" idx="1"/>
          </p:nvPr>
        </p:nvSpPr>
        <p:spPr>
          <a:xfrm>
            <a:off x="311700" y="3666050"/>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lt1"/>
              </a:buClr>
              <a:buSzPts val="2400"/>
              <a:buNone/>
              <a:defRPr sz="2400">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8" name="Google Shape;18;p3"/>
          <p:cNvSpPr txBox="1">
            <a:spLocks noGrp="1"/>
          </p:cNvSpPr>
          <p:nvPr>
            <p:ph type="subTitle" idx="2"/>
          </p:nvPr>
        </p:nvSpPr>
        <p:spPr>
          <a:xfrm>
            <a:off x="765300" y="4431075"/>
            <a:ext cx="7613400" cy="3501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lt2"/>
              </a:buClr>
              <a:buSzPts val="1800"/>
              <a:buNone/>
              <a:defRPr b="1">
                <a:solidFill>
                  <a:schemeClr val="lt2"/>
                </a:solidFill>
              </a:defRPr>
            </a:lvl1pPr>
            <a:lvl2pPr lvl="1" algn="ctr">
              <a:spcBef>
                <a:spcPts val="0"/>
              </a:spcBef>
              <a:spcAft>
                <a:spcPts val="0"/>
              </a:spcAft>
              <a:buClr>
                <a:schemeClr val="lt2"/>
              </a:buClr>
              <a:buSzPts val="1800"/>
              <a:buNone/>
              <a:defRPr sz="1800">
                <a:solidFill>
                  <a:schemeClr val="lt2"/>
                </a:solidFill>
              </a:defRPr>
            </a:lvl2pPr>
            <a:lvl3pPr lvl="2" algn="ctr">
              <a:spcBef>
                <a:spcPts val="0"/>
              </a:spcBef>
              <a:spcAft>
                <a:spcPts val="0"/>
              </a:spcAft>
              <a:buClr>
                <a:schemeClr val="lt2"/>
              </a:buClr>
              <a:buSzPts val="1800"/>
              <a:buNone/>
              <a:defRPr sz="1800">
                <a:solidFill>
                  <a:schemeClr val="lt2"/>
                </a:solidFill>
              </a:defRPr>
            </a:lvl3pPr>
            <a:lvl4pPr lvl="3" algn="ctr">
              <a:spcBef>
                <a:spcPts val="0"/>
              </a:spcBef>
              <a:spcAft>
                <a:spcPts val="0"/>
              </a:spcAft>
              <a:buClr>
                <a:schemeClr val="lt2"/>
              </a:buClr>
              <a:buSzPts val="1800"/>
              <a:buNone/>
              <a:defRPr sz="1800">
                <a:solidFill>
                  <a:schemeClr val="lt2"/>
                </a:solidFill>
              </a:defRPr>
            </a:lvl4pPr>
            <a:lvl5pPr lvl="4" algn="ctr">
              <a:spcBef>
                <a:spcPts val="0"/>
              </a:spcBef>
              <a:spcAft>
                <a:spcPts val="0"/>
              </a:spcAft>
              <a:buClr>
                <a:schemeClr val="lt2"/>
              </a:buClr>
              <a:buSzPts val="1800"/>
              <a:buNone/>
              <a:defRPr sz="1800">
                <a:solidFill>
                  <a:schemeClr val="lt2"/>
                </a:solidFill>
              </a:defRPr>
            </a:lvl5pPr>
            <a:lvl6pPr lvl="5" algn="ctr">
              <a:spcBef>
                <a:spcPts val="0"/>
              </a:spcBef>
              <a:spcAft>
                <a:spcPts val="0"/>
              </a:spcAft>
              <a:buClr>
                <a:schemeClr val="lt2"/>
              </a:buClr>
              <a:buSzPts val="1800"/>
              <a:buNone/>
              <a:defRPr sz="1800">
                <a:solidFill>
                  <a:schemeClr val="lt2"/>
                </a:solidFill>
              </a:defRPr>
            </a:lvl6pPr>
            <a:lvl7pPr lvl="6" algn="ctr">
              <a:spcBef>
                <a:spcPts val="0"/>
              </a:spcBef>
              <a:spcAft>
                <a:spcPts val="0"/>
              </a:spcAft>
              <a:buClr>
                <a:schemeClr val="lt2"/>
              </a:buClr>
              <a:buSzPts val="1800"/>
              <a:buNone/>
              <a:defRPr sz="1800">
                <a:solidFill>
                  <a:schemeClr val="lt2"/>
                </a:solidFill>
              </a:defRPr>
            </a:lvl7pPr>
            <a:lvl8pPr lvl="7" algn="ctr">
              <a:spcBef>
                <a:spcPts val="0"/>
              </a:spcBef>
              <a:spcAft>
                <a:spcPts val="0"/>
              </a:spcAft>
              <a:buClr>
                <a:schemeClr val="lt2"/>
              </a:buClr>
              <a:buSzPts val="1800"/>
              <a:buNone/>
              <a:defRPr sz="1800">
                <a:solidFill>
                  <a:schemeClr val="lt2"/>
                </a:solidFill>
              </a:defRPr>
            </a:lvl8pPr>
            <a:lvl9pPr lvl="8" algn="ctr">
              <a:spcBef>
                <a:spcPts val="0"/>
              </a:spcBef>
              <a:spcAft>
                <a:spcPts val="0"/>
              </a:spcAft>
              <a:buClr>
                <a:schemeClr val="lt2"/>
              </a:buClr>
              <a:buSzPts val="1800"/>
              <a:buNone/>
              <a:defRPr sz="1800">
                <a:solidFill>
                  <a:schemeClr val="lt2"/>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1" name="Google Shape;21;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pic>
        <p:nvPicPr>
          <p:cNvPr id="22" name="Google Shape;22;p4" title="OAS-Slide-Deck-Template-NoCopy-06.png"/>
          <p:cNvPicPr preferRelativeResize="0"/>
          <p:nvPr/>
        </p:nvPicPr>
        <p:blipFill rotWithShape="1">
          <a:blip r:embed="rId2">
            <a:alphaModFix/>
          </a:blip>
          <a:srcRect/>
          <a:stretch/>
        </p:blipFill>
        <p:spPr>
          <a:xfrm>
            <a:off x="0" y="0"/>
            <a:ext cx="9144003" cy="5143487"/>
          </a:xfrm>
          <a:prstGeom prst="rect">
            <a:avLst/>
          </a:prstGeom>
          <a:noFill/>
          <a:ln>
            <a:noFill/>
          </a:ln>
        </p:spPr>
      </p:pic>
      <p:sp>
        <p:nvSpPr>
          <p:cNvPr id="23" name="Google Shape;23;p4"/>
          <p:cNvSpPr txBox="1">
            <a:spLocks noGrp="1"/>
          </p:cNvSpPr>
          <p:nvPr>
            <p:ph type="title" idx="2"/>
          </p:nvPr>
        </p:nvSpPr>
        <p:spPr>
          <a:xfrm>
            <a:off x="554225" y="1378875"/>
            <a:ext cx="8089500" cy="1516800"/>
          </a:xfrm>
          <a:prstGeom prst="rect">
            <a:avLst/>
          </a:prstGeom>
        </p:spPr>
        <p:txBody>
          <a:bodyPr spcFirstLastPara="1" wrap="square" lIns="91425" tIns="91425" rIns="91425" bIns="91425" anchor="b" anchorCtr="0">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24" name="Google Shape;24;p4"/>
          <p:cNvSpPr txBox="1">
            <a:spLocks noGrp="1"/>
          </p:cNvSpPr>
          <p:nvPr>
            <p:ph type="subTitle" idx="1"/>
          </p:nvPr>
        </p:nvSpPr>
        <p:spPr>
          <a:xfrm>
            <a:off x="563950" y="2992900"/>
            <a:ext cx="8099400" cy="841800"/>
          </a:xfrm>
          <a:prstGeom prst="rect">
            <a:avLst/>
          </a:prstGeom>
        </p:spPr>
        <p:txBody>
          <a:bodyPr spcFirstLastPara="1" wrap="square" lIns="91425" tIns="91425" rIns="91425" bIns="91425" anchor="t" anchorCtr="0">
            <a:noAutofit/>
          </a:bodyPr>
          <a:lstStyle>
            <a:lvl1pPr lvl="0">
              <a:spcBef>
                <a:spcPts val="0"/>
              </a:spcBef>
              <a:spcAft>
                <a:spcPts val="0"/>
              </a:spcAft>
              <a:buClr>
                <a:schemeClr val="lt2"/>
              </a:buClr>
              <a:buSzPts val="2000"/>
              <a:buNone/>
              <a:defRPr sz="2000">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1">
  <p:cSld name="SECTION_HEADER_1">
    <p:spTree>
      <p:nvGrpSpPr>
        <p:cNvPr id="1" name="Shape 25"/>
        <p:cNvGrpSpPr/>
        <p:nvPr/>
      </p:nvGrpSpPr>
      <p:grpSpPr>
        <a:xfrm>
          <a:off x="0" y="0"/>
          <a:ext cx="0" cy="0"/>
          <a:chOff x="0" y="0"/>
          <a:chExt cx="0" cy="0"/>
        </a:xfrm>
      </p:grpSpPr>
      <p:pic>
        <p:nvPicPr>
          <p:cNvPr id="26" name="Google Shape;26;p5" title="OAS-Slide-Deck-Template-NoCopy-07.png"/>
          <p:cNvPicPr preferRelativeResize="0"/>
          <p:nvPr/>
        </p:nvPicPr>
        <p:blipFill rotWithShape="1">
          <a:blip r:embed="rId2">
            <a:alphaModFix/>
          </a:blip>
          <a:srcRect/>
          <a:stretch/>
        </p:blipFill>
        <p:spPr>
          <a:xfrm>
            <a:off x="0" y="0"/>
            <a:ext cx="9144003" cy="5143487"/>
          </a:xfrm>
          <a:prstGeom prst="rect">
            <a:avLst/>
          </a:prstGeom>
          <a:noFill/>
          <a:ln>
            <a:noFill/>
          </a:ln>
        </p:spPr>
      </p:pic>
      <p:sp>
        <p:nvSpPr>
          <p:cNvPr id="27" name="Google Shape;27;p5"/>
          <p:cNvSpPr txBox="1">
            <a:spLocks noGrp="1"/>
          </p:cNvSpPr>
          <p:nvPr>
            <p:ph type="title"/>
          </p:nvPr>
        </p:nvSpPr>
        <p:spPr>
          <a:xfrm>
            <a:off x="554225" y="1378875"/>
            <a:ext cx="8089500" cy="1516800"/>
          </a:xfrm>
          <a:prstGeom prst="rect">
            <a:avLst/>
          </a:prstGeom>
        </p:spPr>
        <p:txBody>
          <a:bodyPr spcFirstLastPara="1" wrap="square" lIns="91425" tIns="91425" rIns="91425" bIns="91425" anchor="b"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28" name="Google Shape;28;p5"/>
          <p:cNvSpPr txBox="1">
            <a:spLocks noGrp="1"/>
          </p:cNvSpPr>
          <p:nvPr>
            <p:ph type="subTitle" idx="1"/>
          </p:nvPr>
        </p:nvSpPr>
        <p:spPr>
          <a:xfrm>
            <a:off x="563950" y="2992900"/>
            <a:ext cx="8099400" cy="8418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1 1">
  <p:cSld name="SECTION_HEADER_1_1">
    <p:spTree>
      <p:nvGrpSpPr>
        <p:cNvPr id="1" name="Shape 29"/>
        <p:cNvGrpSpPr/>
        <p:nvPr/>
      </p:nvGrpSpPr>
      <p:grpSpPr>
        <a:xfrm>
          <a:off x="0" y="0"/>
          <a:ext cx="0" cy="0"/>
          <a:chOff x="0" y="0"/>
          <a:chExt cx="0" cy="0"/>
        </a:xfrm>
      </p:grpSpPr>
      <p:pic>
        <p:nvPicPr>
          <p:cNvPr id="30" name="Google Shape;30;p6" title="OAS-Slide-Deck-Template-NoCopy-08.png"/>
          <p:cNvPicPr preferRelativeResize="0"/>
          <p:nvPr/>
        </p:nvPicPr>
        <p:blipFill rotWithShape="1">
          <a:blip r:embed="rId2">
            <a:alphaModFix/>
          </a:blip>
          <a:srcRect/>
          <a:stretch/>
        </p:blipFill>
        <p:spPr>
          <a:xfrm>
            <a:off x="0" y="0"/>
            <a:ext cx="9144003" cy="5143487"/>
          </a:xfrm>
          <a:prstGeom prst="rect">
            <a:avLst/>
          </a:prstGeom>
          <a:noFill/>
          <a:ln>
            <a:noFill/>
          </a:ln>
        </p:spPr>
      </p:pic>
      <p:sp>
        <p:nvSpPr>
          <p:cNvPr id="31" name="Google Shape;31;p6"/>
          <p:cNvSpPr txBox="1">
            <a:spLocks noGrp="1"/>
          </p:cNvSpPr>
          <p:nvPr>
            <p:ph type="title"/>
          </p:nvPr>
        </p:nvSpPr>
        <p:spPr>
          <a:xfrm>
            <a:off x="554225" y="1378875"/>
            <a:ext cx="8089500" cy="1516800"/>
          </a:xfrm>
          <a:prstGeom prst="rect">
            <a:avLst/>
          </a:prstGeom>
        </p:spPr>
        <p:txBody>
          <a:bodyPr spcFirstLastPara="1" wrap="square" lIns="91425" tIns="91425" rIns="91425" bIns="91425" anchor="b" anchorCtr="0">
            <a:noAutofit/>
          </a:bodyPr>
          <a:lstStyle>
            <a:lvl1pPr lvl="0">
              <a:spcBef>
                <a:spcPts val="0"/>
              </a:spcBef>
              <a:spcAft>
                <a:spcPts val="0"/>
              </a:spcAft>
              <a:buClr>
                <a:schemeClr val="lt2"/>
              </a:buClr>
              <a:buSzPts val="4800"/>
              <a:buNone/>
              <a:defRPr sz="4800">
                <a:solidFill>
                  <a:schemeClr val="lt2"/>
                </a:solidFill>
              </a:defRPr>
            </a:lvl1pPr>
            <a:lvl2pPr lvl="1">
              <a:spcBef>
                <a:spcPts val="0"/>
              </a:spcBef>
              <a:spcAft>
                <a:spcPts val="0"/>
              </a:spcAft>
              <a:buClr>
                <a:schemeClr val="lt2"/>
              </a:buClr>
              <a:buSzPts val="4800"/>
              <a:buNone/>
              <a:defRPr sz="4800">
                <a:solidFill>
                  <a:schemeClr val="lt2"/>
                </a:solidFill>
              </a:defRPr>
            </a:lvl2pPr>
            <a:lvl3pPr lvl="2">
              <a:spcBef>
                <a:spcPts val="0"/>
              </a:spcBef>
              <a:spcAft>
                <a:spcPts val="0"/>
              </a:spcAft>
              <a:buClr>
                <a:schemeClr val="lt2"/>
              </a:buClr>
              <a:buSzPts val="4800"/>
              <a:buNone/>
              <a:defRPr sz="4800">
                <a:solidFill>
                  <a:schemeClr val="lt2"/>
                </a:solidFill>
              </a:defRPr>
            </a:lvl3pPr>
            <a:lvl4pPr lvl="3">
              <a:spcBef>
                <a:spcPts val="0"/>
              </a:spcBef>
              <a:spcAft>
                <a:spcPts val="0"/>
              </a:spcAft>
              <a:buClr>
                <a:schemeClr val="lt2"/>
              </a:buClr>
              <a:buSzPts val="4800"/>
              <a:buNone/>
              <a:defRPr sz="4800">
                <a:solidFill>
                  <a:schemeClr val="lt2"/>
                </a:solidFill>
              </a:defRPr>
            </a:lvl4pPr>
            <a:lvl5pPr lvl="4">
              <a:spcBef>
                <a:spcPts val="0"/>
              </a:spcBef>
              <a:spcAft>
                <a:spcPts val="0"/>
              </a:spcAft>
              <a:buClr>
                <a:schemeClr val="lt2"/>
              </a:buClr>
              <a:buSzPts val="4800"/>
              <a:buNone/>
              <a:defRPr sz="4800">
                <a:solidFill>
                  <a:schemeClr val="lt2"/>
                </a:solidFill>
              </a:defRPr>
            </a:lvl5pPr>
            <a:lvl6pPr lvl="5">
              <a:spcBef>
                <a:spcPts val="0"/>
              </a:spcBef>
              <a:spcAft>
                <a:spcPts val="0"/>
              </a:spcAft>
              <a:buClr>
                <a:schemeClr val="lt2"/>
              </a:buClr>
              <a:buSzPts val="4800"/>
              <a:buNone/>
              <a:defRPr sz="4800">
                <a:solidFill>
                  <a:schemeClr val="lt2"/>
                </a:solidFill>
              </a:defRPr>
            </a:lvl6pPr>
            <a:lvl7pPr lvl="6">
              <a:spcBef>
                <a:spcPts val="0"/>
              </a:spcBef>
              <a:spcAft>
                <a:spcPts val="0"/>
              </a:spcAft>
              <a:buClr>
                <a:schemeClr val="lt2"/>
              </a:buClr>
              <a:buSzPts val="4800"/>
              <a:buNone/>
              <a:defRPr sz="4800">
                <a:solidFill>
                  <a:schemeClr val="lt2"/>
                </a:solidFill>
              </a:defRPr>
            </a:lvl7pPr>
            <a:lvl8pPr lvl="7">
              <a:spcBef>
                <a:spcPts val="0"/>
              </a:spcBef>
              <a:spcAft>
                <a:spcPts val="0"/>
              </a:spcAft>
              <a:buClr>
                <a:schemeClr val="lt2"/>
              </a:buClr>
              <a:buSzPts val="4800"/>
              <a:buNone/>
              <a:defRPr sz="4800">
                <a:solidFill>
                  <a:schemeClr val="lt2"/>
                </a:solidFill>
              </a:defRPr>
            </a:lvl8pPr>
            <a:lvl9pPr lvl="8">
              <a:spcBef>
                <a:spcPts val="0"/>
              </a:spcBef>
              <a:spcAft>
                <a:spcPts val="0"/>
              </a:spcAft>
              <a:buClr>
                <a:schemeClr val="lt2"/>
              </a:buClr>
              <a:buSzPts val="4800"/>
              <a:buNone/>
              <a:defRPr sz="4800">
                <a:solidFill>
                  <a:schemeClr val="lt2"/>
                </a:solidFill>
              </a:defRPr>
            </a:lvl9pPr>
          </a:lstStyle>
          <a:p>
            <a:endParaRPr/>
          </a:p>
        </p:txBody>
      </p:sp>
      <p:sp>
        <p:nvSpPr>
          <p:cNvPr id="32" name="Google Shape;32;p6"/>
          <p:cNvSpPr txBox="1">
            <a:spLocks noGrp="1"/>
          </p:cNvSpPr>
          <p:nvPr>
            <p:ph type="subTitle" idx="1"/>
          </p:nvPr>
        </p:nvSpPr>
        <p:spPr>
          <a:xfrm>
            <a:off x="563950" y="2992900"/>
            <a:ext cx="8099400" cy="841800"/>
          </a:xfrm>
          <a:prstGeom prst="rect">
            <a:avLst/>
          </a:prstGeom>
        </p:spPr>
        <p:txBody>
          <a:bodyPr spcFirstLastPara="1" wrap="square" lIns="91425" tIns="91425" rIns="91425" bIns="91425" anchor="t" anchorCtr="0">
            <a:noAutofit/>
          </a:bodyPr>
          <a:lstStyle>
            <a:lvl1pPr lvl="0">
              <a:spcBef>
                <a:spcPts val="0"/>
              </a:spcBef>
              <a:spcAft>
                <a:spcPts val="0"/>
              </a:spcAft>
              <a:buClr>
                <a:schemeClr val="lt2"/>
              </a:buClr>
              <a:buSzPts val="2000"/>
              <a:buNone/>
              <a:defRPr sz="2000">
                <a:solidFill>
                  <a:schemeClr val="lt2"/>
                </a:solidFill>
              </a:defRPr>
            </a:lvl1pPr>
            <a:lvl2pPr lvl="1">
              <a:spcBef>
                <a:spcPts val="0"/>
              </a:spcBef>
              <a:spcAft>
                <a:spcPts val="0"/>
              </a:spcAft>
              <a:buClr>
                <a:schemeClr val="lt2"/>
              </a:buClr>
              <a:buSzPts val="1400"/>
              <a:buNone/>
              <a:defRPr>
                <a:solidFill>
                  <a:schemeClr val="lt2"/>
                </a:solidFill>
              </a:defRPr>
            </a:lvl2pPr>
            <a:lvl3pPr lvl="2">
              <a:spcBef>
                <a:spcPts val="0"/>
              </a:spcBef>
              <a:spcAft>
                <a:spcPts val="0"/>
              </a:spcAft>
              <a:buClr>
                <a:schemeClr val="lt2"/>
              </a:buClr>
              <a:buSzPts val="1400"/>
              <a:buNone/>
              <a:defRPr>
                <a:solidFill>
                  <a:schemeClr val="lt2"/>
                </a:solidFill>
              </a:defRPr>
            </a:lvl3pPr>
            <a:lvl4pPr lvl="3">
              <a:spcBef>
                <a:spcPts val="0"/>
              </a:spcBef>
              <a:spcAft>
                <a:spcPts val="0"/>
              </a:spcAft>
              <a:buClr>
                <a:schemeClr val="lt2"/>
              </a:buClr>
              <a:buSzPts val="1400"/>
              <a:buNone/>
              <a:defRPr>
                <a:solidFill>
                  <a:schemeClr val="lt2"/>
                </a:solidFill>
              </a:defRPr>
            </a:lvl4pPr>
            <a:lvl5pPr lvl="4">
              <a:spcBef>
                <a:spcPts val="0"/>
              </a:spcBef>
              <a:spcAft>
                <a:spcPts val="0"/>
              </a:spcAft>
              <a:buClr>
                <a:schemeClr val="lt2"/>
              </a:buClr>
              <a:buSzPts val="1400"/>
              <a:buNone/>
              <a:defRPr>
                <a:solidFill>
                  <a:schemeClr val="lt2"/>
                </a:solidFill>
              </a:defRPr>
            </a:lvl5pPr>
            <a:lvl6pPr lvl="5">
              <a:spcBef>
                <a:spcPts val="0"/>
              </a:spcBef>
              <a:spcAft>
                <a:spcPts val="0"/>
              </a:spcAft>
              <a:buClr>
                <a:schemeClr val="lt2"/>
              </a:buClr>
              <a:buSzPts val="1400"/>
              <a:buNone/>
              <a:defRPr>
                <a:solidFill>
                  <a:schemeClr val="lt2"/>
                </a:solidFill>
              </a:defRPr>
            </a:lvl6pPr>
            <a:lvl7pPr lvl="6">
              <a:spcBef>
                <a:spcPts val="0"/>
              </a:spcBef>
              <a:spcAft>
                <a:spcPts val="0"/>
              </a:spcAft>
              <a:buClr>
                <a:schemeClr val="lt2"/>
              </a:buClr>
              <a:buSzPts val="1400"/>
              <a:buNone/>
              <a:defRPr>
                <a:solidFill>
                  <a:schemeClr val="lt2"/>
                </a:solidFill>
              </a:defRPr>
            </a:lvl7pPr>
            <a:lvl8pPr lvl="7">
              <a:spcBef>
                <a:spcPts val="0"/>
              </a:spcBef>
              <a:spcAft>
                <a:spcPts val="0"/>
              </a:spcAft>
              <a:buClr>
                <a:schemeClr val="lt2"/>
              </a:buClr>
              <a:buSzPts val="1400"/>
              <a:buNone/>
              <a:defRPr>
                <a:solidFill>
                  <a:schemeClr val="lt2"/>
                </a:solidFill>
              </a:defRPr>
            </a:lvl8pPr>
            <a:lvl9pPr lvl="8">
              <a:spcBef>
                <a:spcPts val="0"/>
              </a:spcBef>
              <a:spcAft>
                <a:spcPts val="0"/>
              </a:spcAft>
              <a:buClr>
                <a:schemeClr val="lt2"/>
              </a:buClr>
              <a:buSzPts val="1400"/>
              <a:buNone/>
              <a:defRPr>
                <a:solidFill>
                  <a:schemeClr val="lt2"/>
                </a:solidFil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1 1 1">
  <p:cSld name="SECTION_HEADER_1_1_1">
    <p:spTree>
      <p:nvGrpSpPr>
        <p:cNvPr id="1" name="Shape 33"/>
        <p:cNvGrpSpPr/>
        <p:nvPr/>
      </p:nvGrpSpPr>
      <p:grpSpPr>
        <a:xfrm>
          <a:off x="0" y="0"/>
          <a:ext cx="0" cy="0"/>
          <a:chOff x="0" y="0"/>
          <a:chExt cx="0" cy="0"/>
        </a:xfrm>
      </p:grpSpPr>
      <p:pic>
        <p:nvPicPr>
          <p:cNvPr id="34" name="Google Shape;34;p7" title="OAS-Slide-Deck-Template-NoCopy-09.png"/>
          <p:cNvPicPr preferRelativeResize="0"/>
          <p:nvPr/>
        </p:nvPicPr>
        <p:blipFill rotWithShape="1">
          <a:blip r:embed="rId2">
            <a:alphaModFix/>
          </a:blip>
          <a:srcRect/>
          <a:stretch/>
        </p:blipFill>
        <p:spPr>
          <a:xfrm>
            <a:off x="0" y="0"/>
            <a:ext cx="9144003" cy="5143487"/>
          </a:xfrm>
          <a:prstGeom prst="rect">
            <a:avLst/>
          </a:prstGeom>
          <a:noFill/>
          <a:ln>
            <a:noFill/>
          </a:ln>
        </p:spPr>
      </p:pic>
      <p:sp>
        <p:nvSpPr>
          <p:cNvPr id="35" name="Google Shape;35;p7"/>
          <p:cNvSpPr txBox="1">
            <a:spLocks noGrp="1"/>
          </p:cNvSpPr>
          <p:nvPr>
            <p:ph type="title"/>
          </p:nvPr>
        </p:nvSpPr>
        <p:spPr>
          <a:xfrm>
            <a:off x="554225" y="1378875"/>
            <a:ext cx="8089500" cy="1516800"/>
          </a:xfrm>
          <a:prstGeom prst="rect">
            <a:avLst/>
          </a:prstGeom>
        </p:spPr>
        <p:txBody>
          <a:bodyPr spcFirstLastPara="1" wrap="square" lIns="91425" tIns="91425" rIns="91425" bIns="91425" anchor="b"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6" name="Google Shape;36;p7"/>
          <p:cNvSpPr txBox="1">
            <a:spLocks noGrp="1"/>
          </p:cNvSpPr>
          <p:nvPr>
            <p:ph type="subTitle" idx="1"/>
          </p:nvPr>
        </p:nvSpPr>
        <p:spPr>
          <a:xfrm>
            <a:off x="563950" y="2992900"/>
            <a:ext cx="8099400" cy="8418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37"/>
        <p:cNvGrpSpPr/>
        <p:nvPr/>
      </p:nvGrpSpPr>
      <p:grpSpPr>
        <a:xfrm>
          <a:off x="0" y="0"/>
          <a:ext cx="0" cy="0"/>
          <a:chOff x="0" y="0"/>
          <a:chExt cx="0" cy="0"/>
        </a:xfrm>
      </p:grpSpPr>
      <p:pic>
        <p:nvPicPr>
          <p:cNvPr id="38" name="Google Shape;38;p8" title="OAS-Slide-Deck-Template-NoCopy-01.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39" name="Google Shape;39;p8"/>
          <p:cNvSpPr txBox="1">
            <a:spLocks noGrp="1"/>
          </p:cNvSpPr>
          <p:nvPr>
            <p:ph type="title"/>
          </p:nvPr>
        </p:nvSpPr>
        <p:spPr>
          <a:xfrm>
            <a:off x="3134600" y="579775"/>
            <a:ext cx="5697600" cy="972900"/>
          </a:xfrm>
          <a:prstGeom prst="rect">
            <a:avLst/>
          </a:prstGeom>
        </p:spPr>
        <p:txBody>
          <a:bodyPr spcFirstLastPara="1" wrap="square" lIns="91425" tIns="91425" rIns="91425" bIns="91425" anchor="b" anchorCtr="0">
            <a:noAutofit/>
          </a:bodyPr>
          <a:lstStyle>
            <a:lvl1pPr lvl="0">
              <a:spcBef>
                <a:spcPts val="0"/>
              </a:spcBef>
              <a:spcAft>
                <a:spcPts val="0"/>
              </a:spcAft>
              <a:buClr>
                <a:schemeClr val="lt2"/>
              </a:buClr>
              <a:buSzPts val="2800"/>
              <a:buNone/>
              <a:defRPr>
                <a:solidFill>
                  <a:schemeClr val="lt2"/>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0" name="Google Shape;40;p8"/>
          <p:cNvSpPr txBox="1">
            <a:spLocks noGrp="1"/>
          </p:cNvSpPr>
          <p:nvPr>
            <p:ph type="body" idx="1"/>
          </p:nvPr>
        </p:nvSpPr>
        <p:spPr>
          <a:xfrm>
            <a:off x="3134600" y="1476475"/>
            <a:ext cx="5697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Clr>
                <a:schemeClr val="lt2"/>
              </a:buClr>
              <a:buSzPts val="1800"/>
              <a:buChar char="●"/>
              <a:defRPr>
                <a:solidFill>
                  <a:schemeClr val="lt2"/>
                </a:solidFill>
              </a:defRPr>
            </a:lvl1pPr>
            <a:lvl2pPr marL="914400" lvl="1" indent="-317500">
              <a:spcBef>
                <a:spcPts val="0"/>
              </a:spcBef>
              <a:spcAft>
                <a:spcPts val="0"/>
              </a:spcAft>
              <a:buClr>
                <a:schemeClr val="lt2"/>
              </a:buClr>
              <a:buSzPts val="1400"/>
              <a:buChar char="○"/>
              <a:defRPr>
                <a:solidFill>
                  <a:schemeClr val="lt2"/>
                </a:solidFill>
              </a:defRPr>
            </a:lvl2pPr>
            <a:lvl3pPr marL="1371600" lvl="2" indent="-317500">
              <a:spcBef>
                <a:spcPts val="0"/>
              </a:spcBef>
              <a:spcAft>
                <a:spcPts val="0"/>
              </a:spcAft>
              <a:buClr>
                <a:schemeClr val="lt2"/>
              </a:buClr>
              <a:buSzPts val="1400"/>
              <a:buChar char="■"/>
              <a:defRPr>
                <a:solidFill>
                  <a:schemeClr val="lt2"/>
                </a:solidFill>
              </a:defRPr>
            </a:lvl3pPr>
            <a:lvl4pPr marL="1828800" lvl="3" indent="-317500">
              <a:spcBef>
                <a:spcPts val="0"/>
              </a:spcBef>
              <a:spcAft>
                <a:spcPts val="0"/>
              </a:spcAft>
              <a:buClr>
                <a:schemeClr val="lt2"/>
              </a:buClr>
              <a:buSzPts val="1400"/>
              <a:buChar char="●"/>
              <a:defRPr>
                <a:solidFill>
                  <a:schemeClr val="lt2"/>
                </a:solidFill>
              </a:defRPr>
            </a:lvl4pPr>
            <a:lvl5pPr marL="2286000" lvl="4" indent="-317500">
              <a:spcBef>
                <a:spcPts val="0"/>
              </a:spcBef>
              <a:spcAft>
                <a:spcPts val="0"/>
              </a:spcAft>
              <a:buClr>
                <a:schemeClr val="lt2"/>
              </a:buClr>
              <a:buSzPts val="1400"/>
              <a:buChar char="○"/>
              <a:defRPr>
                <a:solidFill>
                  <a:schemeClr val="lt2"/>
                </a:solidFill>
              </a:defRPr>
            </a:lvl5pPr>
            <a:lvl6pPr marL="2743200" lvl="5" indent="-317500">
              <a:spcBef>
                <a:spcPts val="0"/>
              </a:spcBef>
              <a:spcAft>
                <a:spcPts val="0"/>
              </a:spcAft>
              <a:buClr>
                <a:schemeClr val="lt2"/>
              </a:buClr>
              <a:buSzPts val="1400"/>
              <a:buChar char="■"/>
              <a:defRPr>
                <a:solidFill>
                  <a:schemeClr val="lt2"/>
                </a:solidFill>
              </a:defRPr>
            </a:lvl6pPr>
            <a:lvl7pPr marL="3200400" lvl="6" indent="-317500">
              <a:spcBef>
                <a:spcPts val="0"/>
              </a:spcBef>
              <a:spcAft>
                <a:spcPts val="0"/>
              </a:spcAft>
              <a:buClr>
                <a:schemeClr val="lt2"/>
              </a:buClr>
              <a:buSzPts val="1400"/>
              <a:buChar char="●"/>
              <a:defRPr>
                <a:solidFill>
                  <a:schemeClr val="lt2"/>
                </a:solidFill>
              </a:defRPr>
            </a:lvl7pPr>
            <a:lvl8pPr marL="3657600" lvl="7" indent="-317500">
              <a:spcBef>
                <a:spcPts val="0"/>
              </a:spcBef>
              <a:spcAft>
                <a:spcPts val="0"/>
              </a:spcAft>
              <a:buClr>
                <a:schemeClr val="lt2"/>
              </a:buClr>
              <a:buSzPts val="1400"/>
              <a:buChar char="○"/>
              <a:defRPr>
                <a:solidFill>
                  <a:schemeClr val="lt2"/>
                </a:solidFill>
              </a:defRPr>
            </a:lvl8pPr>
            <a:lvl9pPr marL="4114800" lvl="8" indent="-317500">
              <a:spcBef>
                <a:spcPts val="0"/>
              </a:spcBef>
              <a:spcAft>
                <a:spcPts val="0"/>
              </a:spcAft>
              <a:buClr>
                <a:schemeClr val="lt2"/>
              </a:buClr>
              <a:buSzPts val="1400"/>
              <a:buChar char="■"/>
              <a:defRPr>
                <a:solidFill>
                  <a:schemeClr val="lt2"/>
                </a:solidFil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body 1">
  <p:cSld name="TITLE_AND_BODY_1">
    <p:spTree>
      <p:nvGrpSpPr>
        <p:cNvPr id="1" name="Shape 41"/>
        <p:cNvGrpSpPr/>
        <p:nvPr/>
      </p:nvGrpSpPr>
      <p:grpSpPr>
        <a:xfrm>
          <a:off x="0" y="0"/>
          <a:ext cx="0" cy="0"/>
          <a:chOff x="0" y="0"/>
          <a:chExt cx="0" cy="0"/>
        </a:xfrm>
      </p:grpSpPr>
      <p:pic>
        <p:nvPicPr>
          <p:cNvPr id="42" name="Google Shape;42;p9" title="OAS-Slide-Deck-Template-NoCopy-05.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43" name="Google Shape;43;p9"/>
          <p:cNvSpPr txBox="1">
            <a:spLocks noGrp="1"/>
          </p:cNvSpPr>
          <p:nvPr>
            <p:ph type="title"/>
          </p:nvPr>
        </p:nvSpPr>
        <p:spPr>
          <a:xfrm>
            <a:off x="3134600" y="579775"/>
            <a:ext cx="5697600" cy="972900"/>
          </a:xfrm>
          <a:prstGeom prst="rect">
            <a:avLst/>
          </a:prstGeom>
        </p:spPr>
        <p:txBody>
          <a:bodyPr spcFirstLastPara="1" wrap="square" lIns="91425" tIns="91425" rIns="91425" bIns="91425" anchor="b"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4" name="Google Shape;44;p9"/>
          <p:cNvSpPr txBox="1">
            <a:spLocks noGrp="1"/>
          </p:cNvSpPr>
          <p:nvPr>
            <p:ph type="body" idx="1"/>
          </p:nvPr>
        </p:nvSpPr>
        <p:spPr>
          <a:xfrm>
            <a:off x="3134600" y="1476475"/>
            <a:ext cx="5697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45"/>
        <p:cNvGrpSpPr/>
        <p:nvPr/>
      </p:nvGrpSpPr>
      <p:grpSpPr>
        <a:xfrm>
          <a:off x="0" y="0"/>
          <a:ext cx="0" cy="0"/>
          <a:chOff x="0" y="0"/>
          <a:chExt cx="0" cy="0"/>
        </a:xfrm>
      </p:grpSpPr>
      <p:pic>
        <p:nvPicPr>
          <p:cNvPr id="46" name="Google Shape;46;p10" title="OAS-Slide-Deck-Template-2-12.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47" name="Google Shape;47;p10"/>
          <p:cNvSpPr txBox="1">
            <a:spLocks noGrp="1"/>
          </p:cNvSpPr>
          <p:nvPr>
            <p:ph type="title"/>
          </p:nvPr>
        </p:nvSpPr>
        <p:spPr>
          <a:xfrm>
            <a:off x="424350" y="370275"/>
            <a:ext cx="78957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8" name="Google Shape;48;p10"/>
          <p:cNvSpPr txBox="1">
            <a:spLocks noGrp="1"/>
          </p:cNvSpPr>
          <p:nvPr>
            <p:ph type="body" idx="1"/>
          </p:nvPr>
        </p:nvSpPr>
        <p:spPr>
          <a:xfrm>
            <a:off x="424350" y="1000075"/>
            <a:ext cx="3816000" cy="37458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
        <p:nvSpPr>
          <p:cNvPr id="49" name="Google Shape;49;p10"/>
          <p:cNvSpPr txBox="1">
            <a:spLocks noGrp="1"/>
          </p:cNvSpPr>
          <p:nvPr>
            <p:ph type="body" idx="2"/>
          </p:nvPr>
        </p:nvSpPr>
        <p:spPr>
          <a:xfrm>
            <a:off x="4827400" y="1000075"/>
            <a:ext cx="3669000" cy="37458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wo columns 1">
  <p:cSld name="TITLE_AND_TWO_COLUMNS_1">
    <p:spTree>
      <p:nvGrpSpPr>
        <p:cNvPr id="1" name="Shape 50"/>
        <p:cNvGrpSpPr/>
        <p:nvPr/>
      </p:nvGrpSpPr>
      <p:grpSpPr>
        <a:xfrm>
          <a:off x="0" y="0"/>
          <a:ext cx="0" cy="0"/>
          <a:chOff x="0" y="0"/>
          <a:chExt cx="0" cy="0"/>
        </a:xfrm>
      </p:grpSpPr>
      <p:pic>
        <p:nvPicPr>
          <p:cNvPr id="51" name="Google Shape;51;p11" title="OAS-Slide-Deck-Template-2-12.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52" name="Google Shape;52;p11"/>
          <p:cNvSpPr txBox="1">
            <a:spLocks noGrp="1"/>
          </p:cNvSpPr>
          <p:nvPr>
            <p:ph type="title"/>
          </p:nvPr>
        </p:nvSpPr>
        <p:spPr>
          <a:xfrm>
            <a:off x="424350" y="370275"/>
            <a:ext cx="80721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3" name="Google Shape;53;p11"/>
          <p:cNvSpPr txBox="1">
            <a:spLocks noGrp="1"/>
          </p:cNvSpPr>
          <p:nvPr>
            <p:ph type="body" idx="1"/>
          </p:nvPr>
        </p:nvSpPr>
        <p:spPr>
          <a:xfrm>
            <a:off x="424350" y="1000075"/>
            <a:ext cx="8072100" cy="37458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wo columns 1 2">
  <p:cSld name="TITLE_AND_TWO_COLUMNS_1_2">
    <p:spTree>
      <p:nvGrpSpPr>
        <p:cNvPr id="1" name="Shape 54"/>
        <p:cNvGrpSpPr/>
        <p:nvPr/>
      </p:nvGrpSpPr>
      <p:grpSpPr>
        <a:xfrm>
          <a:off x="0" y="0"/>
          <a:ext cx="0" cy="0"/>
          <a:chOff x="0" y="0"/>
          <a:chExt cx="0" cy="0"/>
        </a:xfrm>
      </p:grpSpPr>
      <p:pic>
        <p:nvPicPr>
          <p:cNvPr id="55" name="Google Shape;55;p12" title="OAS-Slide-Deck-Template-2-15.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56" name="Google Shape;56;p12"/>
          <p:cNvSpPr>
            <a:spLocks noGrp="1"/>
          </p:cNvSpPr>
          <p:nvPr>
            <p:ph type="pic" idx="2"/>
          </p:nvPr>
        </p:nvSpPr>
        <p:spPr>
          <a:xfrm>
            <a:off x="424350" y="923875"/>
            <a:ext cx="8253900" cy="3616500"/>
          </a:xfrm>
          <a:prstGeom prst="rect">
            <a:avLst/>
          </a:prstGeom>
          <a:noFill/>
          <a:ln>
            <a:noFill/>
          </a:ln>
        </p:spPr>
      </p:sp>
      <p:sp>
        <p:nvSpPr>
          <p:cNvPr id="57" name="Google Shape;57;p12"/>
          <p:cNvSpPr txBox="1">
            <a:spLocks noGrp="1"/>
          </p:cNvSpPr>
          <p:nvPr>
            <p:ph type="title"/>
          </p:nvPr>
        </p:nvSpPr>
        <p:spPr>
          <a:xfrm>
            <a:off x="424350" y="225775"/>
            <a:ext cx="8151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wo columns 1 2 1">
  <p:cSld name="TITLE_AND_TWO_COLUMNS_1_2_1">
    <p:spTree>
      <p:nvGrpSpPr>
        <p:cNvPr id="1" name="Shape 58"/>
        <p:cNvGrpSpPr/>
        <p:nvPr/>
      </p:nvGrpSpPr>
      <p:grpSpPr>
        <a:xfrm>
          <a:off x="0" y="0"/>
          <a:ext cx="0" cy="0"/>
          <a:chOff x="0" y="0"/>
          <a:chExt cx="0" cy="0"/>
        </a:xfrm>
      </p:grpSpPr>
      <p:pic>
        <p:nvPicPr>
          <p:cNvPr id="59" name="Google Shape;59;p13" title="OAS-Slide-Deck-Template-2-16.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60" name="Google Shape;60;p13"/>
          <p:cNvSpPr txBox="1">
            <a:spLocks noGrp="1"/>
          </p:cNvSpPr>
          <p:nvPr>
            <p:ph type="title"/>
          </p:nvPr>
        </p:nvSpPr>
        <p:spPr>
          <a:xfrm>
            <a:off x="652950" y="217875"/>
            <a:ext cx="8151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61" name="Google Shape;61;p13"/>
          <p:cNvSpPr>
            <a:spLocks noGrp="1"/>
          </p:cNvSpPr>
          <p:nvPr>
            <p:ph type="pic" idx="2"/>
          </p:nvPr>
        </p:nvSpPr>
        <p:spPr>
          <a:xfrm>
            <a:off x="652950" y="889900"/>
            <a:ext cx="8151600" cy="3911100"/>
          </a:xfrm>
          <a:prstGeom prst="rect">
            <a:avLst/>
          </a:prstGeom>
          <a:noFill/>
          <a:ln>
            <a:noFill/>
          </a:ln>
        </p:spPr>
        <p:txBody>
          <a:bodyPr/>
          <a:lstStyle/>
          <a:p>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wo columns 1 1">
  <p:cSld name="TITLE_AND_TWO_COLUMNS_1_1">
    <p:spTree>
      <p:nvGrpSpPr>
        <p:cNvPr id="1" name="Shape 62"/>
        <p:cNvGrpSpPr/>
        <p:nvPr/>
      </p:nvGrpSpPr>
      <p:grpSpPr>
        <a:xfrm>
          <a:off x="0" y="0"/>
          <a:ext cx="0" cy="0"/>
          <a:chOff x="0" y="0"/>
          <a:chExt cx="0" cy="0"/>
        </a:xfrm>
      </p:grpSpPr>
      <p:pic>
        <p:nvPicPr>
          <p:cNvPr id="63" name="Google Shape;63;p14" title="OAS-Slide-Deck-Template-NoCopy-02.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64" name="Google Shape;64;p14"/>
          <p:cNvSpPr txBox="1">
            <a:spLocks noGrp="1"/>
          </p:cNvSpPr>
          <p:nvPr>
            <p:ph type="title"/>
          </p:nvPr>
        </p:nvSpPr>
        <p:spPr>
          <a:xfrm>
            <a:off x="4153600" y="787600"/>
            <a:ext cx="4114800" cy="913500"/>
          </a:xfrm>
          <a:prstGeom prst="rect">
            <a:avLst/>
          </a:prstGeom>
        </p:spPr>
        <p:txBody>
          <a:bodyPr spcFirstLastPara="1" wrap="square" lIns="91425" tIns="91425" rIns="91425" bIns="91425" anchor="t" anchorCtr="0">
            <a:noAutofit/>
          </a:bodyPr>
          <a:lstStyle>
            <a:lvl1pPr lvl="0">
              <a:spcBef>
                <a:spcPts val="0"/>
              </a:spcBef>
              <a:spcAft>
                <a:spcPts val="0"/>
              </a:spcAft>
              <a:buClr>
                <a:schemeClr val="lt2"/>
              </a:buClr>
              <a:buSzPts val="2800"/>
              <a:buNone/>
              <a:defRPr>
                <a:solidFill>
                  <a:schemeClr val="lt2"/>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65" name="Google Shape;65;p14"/>
          <p:cNvSpPr txBox="1">
            <a:spLocks noGrp="1"/>
          </p:cNvSpPr>
          <p:nvPr>
            <p:ph type="body" idx="1"/>
          </p:nvPr>
        </p:nvSpPr>
        <p:spPr>
          <a:xfrm>
            <a:off x="4153600" y="1701100"/>
            <a:ext cx="4114800" cy="25497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Clr>
                <a:schemeClr val="lt2"/>
              </a:buClr>
              <a:buSzPts val="1800"/>
              <a:buChar char="●"/>
              <a:defRPr>
                <a:solidFill>
                  <a:schemeClr val="lt2"/>
                </a:solidFill>
              </a:defRPr>
            </a:lvl1pPr>
            <a:lvl2pPr marL="914400" lvl="1" indent="-342900">
              <a:spcBef>
                <a:spcPts val="0"/>
              </a:spcBef>
              <a:spcAft>
                <a:spcPts val="0"/>
              </a:spcAft>
              <a:buClr>
                <a:schemeClr val="lt2"/>
              </a:buClr>
              <a:buSzPts val="1800"/>
              <a:buChar char="○"/>
              <a:defRPr sz="1800">
                <a:solidFill>
                  <a:schemeClr val="lt2"/>
                </a:solidFill>
              </a:defRPr>
            </a:lvl2pPr>
            <a:lvl3pPr marL="1371600" lvl="2" indent="-342900">
              <a:spcBef>
                <a:spcPts val="0"/>
              </a:spcBef>
              <a:spcAft>
                <a:spcPts val="0"/>
              </a:spcAft>
              <a:buClr>
                <a:schemeClr val="lt2"/>
              </a:buClr>
              <a:buSzPts val="1800"/>
              <a:buChar char="■"/>
              <a:defRPr sz="1800">
                <a:solidFill>
                  <a:schemeClr val="lt2"/>
                </a:solidFill>
              </a:defRPr>
            </a:lvl3pPr>
            <a:lvl4pPr marL="1828800" lvl="3" indent="-342900">
              <a:spcBef>
                <a:spcPts val="0"/>
              </a:spcBef>
              <a:spcAft>
                <a:spcPts val="0"/>
              </a:spcAft>
              <a:buClr>
                <a:schemeClr val="lt2"/>
              </a:buClr>
              <a:buSzPts val="1800"/>
              <a:buChar char="●"/>
              <a:defRPr sz="1800">
                <a:solidFill>
                  <a:schemeClr val="lt2"/>
                </a:solidFill>
              </a:defRPr>
            </a:lvl4pPr>
            <a:lvl5pPr marL="2286000" lvl="4" indent="-342900">
              <a:spcBef>
                <a:spcPts val="0"/>
              </a:spcBef>
              <a:spcAft>
                <a:spcPts val="0"/>
              </a:spcAft>
              <a:buClr>
                <a:schemeClr val="lt2"/>
              </a:buClr>
              <a:buSzPts val="1800"/>
              <a:buChar char="○"/>
              <a:defRPr sz="1800">
                <a:solidFill>
                  <a:schemeClr val="lt2"/>
                </a:solidFill>
              </a:defRPr>
            </a:lvl5pPr>
            <a:lvl6pPr marL="2743200" lvl="5" indent="-342900">
              <a:spcBef>
                <a:spcPts val="0"/>
              </a:spcBef>
              <a:spcAft>
                <a:spcPts val="0"/>
              </a:spcAft>
              <a:buClr>
                <a:schemeClr val="lt2"/>
              </a:buClr>
              <a:buSzPts val="1800"/>
              <a:buChar char="■"/>
              <a:defRPr sz="1800">
                <a:solidFill>
                  <a:schemeClr val="lt2"/>
                </a:solidFill>
              </a:defRPr>
            </a:lvl6pPr>
            <a:lvl7pPr marL="3200400" lvl="6" indent="-342900">
              <a:spcBef>
                <a:spcPts val="0"/>
              </a:spcBef>
              <a:spcAft>
                <a:spcPts val="0"/>
              </a:spcAft>
              <a:buClr>
                <a:schemeClr val="lt2"/>
              </a:buClr>
              <a:buSzPts val="1800"/>
              <a:buChar char="●"/>
              <a:defRPr sz="1800">
                <a:solidFill>
                  <a:schemeClr val="lt2"/>
                </a:solidFill>
              </a:defRPr>
            </a:lvl7pPr>
            <a:lvl8pPr marL="3657600" lvl="7" indent="-342900">
              <a:spcBef>
                <a:spcPts val="0"/>
              </a:spcBef>
              <a:spcAft>
                <a:spcPts val="0"/>
              </a:spcAft>
              <a:buClr>
                <a:schemeClr val="lt2"/>
              </a:buClr>
              <a:buSzPts val="1800"/>
              <a:buChar char="○"/>
              <a:defRPr sz="1800">
                <a:solidFill>
                  <a:schemeClr val="lt2"/>
                </a:solidFill>
              </a:defRPr>
            </a:lvl8pPr>
            <a:lvl9pPr marL="4114800" lvl="8" indent="-342900">
              <a:spcBef>
                <a:spcPts val="0"/>
              </a:spcBef>
              <a:spcAft>
                <a:spcPts val="0"/>
              </a:spcAft>
              <a:buClr>
                <a:schemeClr val="lt2"/>
              </a:buClr>
              <a:buSzPts val="1800"/>
              <a:buChar char="■"/>
              <a:defRPr sz="1800">
                <a:solidFill>
                  <a:schemeClr val="lt2"/>
                </a:solidFill>
              </a:defRPr>
            </a:lvl9pPr>
          </a:lstStyle>
          <a:p>
            <a:endParaRPr/>
          </a:p>
        </p:txBody>
      </p:sp>
      <p:sp>
        <p:nvSpPr>
          <p:cNvPr id="66" name="Google Shape;66;p14"/>
          <p:cNvSpPr>
            <a:spLocks noGrp="1"/>
          </p:cNvSpPr>
          <p:nvPr>
            <p:ph type="pic" idx="2"/>
          </p:nvPr>
        </p:nvSpPr>
        <p:spPr>
          <a:xfrm>
            <a:off x="-456150" y="329925"/>
            <a:ext cx="4425300" cy="4425300"/>
          </a:xfrm>
          <a:prstGeom prst="ellipse">
            <a:avLst/>
          </a:prstGeom>
          <a:noFill/>
          <a:ln w="76200" cap="flat" cmpd="sng">
            <a:solidFill>
              <a:schemeClr val="accent1"/>
            </a:solidFill>
            <a:prstDash val="solid"/>
            <a:round/>
            <a:headEnd type="none" w="sm" len="sm"/>
            <a:tailEnd type="none" w="sm" len="sm"/>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wo columns 1 1 1">
  <p:cSld name="TITLE_AND_TWO_COLUMNS_1_1_1">
    <p:spTree>
      <p:nvGrpSpPr>
        <p:cNvPr id="1" name="Shape 67"/>
        <p:cNvGrpSpPr/>
        <p:nvPr/>
      </p:nvGrpSpPr>
      <p:grpSpPr>
        <a:xfrm>
          <a:off x="0" y="0"/>
          <a:ext cx="0" cy="0"/>
          <a:chOff x="0" y="0"/>
          <a:chExt cx="0" cy="0"/>
        </a:xfrm>
      </p:grpSpPr>
      <p:pic>
        <p:nvPicPr>
          <p:cNvPr id="68" name="Google Shape;68;p15" title="OAS-Slide-Deck-Template-NoCopy-10.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69" name="Google Shape;69;p15"/>
          <p:cNvSpPr txBox="1">
            <a:spLocks noGrp="1"/>
          </p:cNvSpPr>
          <p:nvPr>
            <p:ph type="title"/>
          </p:nvPr>
        </p:nvSpPr>
        <p:spPr>
          <a:xfrm>
            <a:off x="4153600" y="787600"/>
            <a:ext cx="4114800" cy="9135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70" name="Google Shape;70;p15"/>
          <p:cNvSpPr txBox="1">
            <a:spLocks noGrp="1"/>
          </p:cNvSpPr>
          <p:nvPr>
            <p:ph type="body" idx="1"/>
          </p:nvPr>
        </p:nvSpPr>
        <p:spPr>
          <a:xfrm>
            <a:off x="4153600" y="1701100"/>
            <a:ext cx="4114800" cy="25497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
        <p:nvSpPr>
          <p:cNvPr id="71" name="Google Shape;71;p15"/>
          <p:cNvSpPr>
            <a:spLocks noGrp="1"/>
          </p:cNvSpPr>
          <p:nvPr>
            <p:ph type="pic" idx="2"/>
          </p:nvPr>
        </p:nvSpPr>
        <p:spPr>
          <a:xfrm>
            <a:off x="-456150" y="329925"/>
            <a:ext cx="4425300" cy="4425300"/>
          </a:xfrm>
          <a:prstGeom prst="ellipse">
            <a:avLst/>
          </a:prstGeom>
          <a:noFill/>
          <a:ln w="76200" cap="flat" cmpd="sng">
            <a:solidFill>
              <a:schemeClr val="dk2"/>
            </a:solidFill>
            <a:prstDash val="solid"/>
            <a:round/>
            <a:headEnd type="none" w="sm" len="sm"/>
            <a:tailEnd type="none" w="sm" len="sm"/>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1 1 1 1">
  <p:cSld name="TITLE_AND_TWO_COLUMNS_1_1_1_1">
    <p:spTree>
      <p:nvGrpSpPr>
        <p:cNvPr id="1" name="Shape 72"/>
        <p:cNvGrpSpPr/>
        <p:nvPr/>
      </p:nvGrpSpPr>
      <p:grpSpPr>
        <a:xfrm>
          <a:off x="0" y="0"/>
          <a:ext cx="0" cy="0"/>
          <a:chOff x="0" y="0"/>
          <a:chExt cx="0" cy="0"/>
        </a:xfrm>
      </p:grpSpPr>
      <p:pic>
        <p:nvPicPr>
          <p:cNvPr id="73" name="Google Shape;73;p16" title="OAS-Slide-Deck-Template-NoCopy-11.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74" name="Google Shape;74;p16"/>
          <p:cNvSpPr txBox="1">
            <a:spLocks noGrp="1"/>
          </p:cNvSpPr>
          <p:nvPr>
            <p:ph type="title"/>
          </p:nvPr>
        </p:nvSpPr>
        <p:spPr>
          <a:xfrm>
            <a:off x="4163300" y="388200"/>
            <a:ext cx="4114800" cy="9135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75" name="Google Shape;75;p16"/>
          <p:cNvSpPr txBox="1">
            <a:spLocks noGrp="1"/>
          </p:cNvSpPr>
          <p:nvPr>
            <p:ph type="body" idx="1"/>
          </p:nvPr>
        </p:nvSpPr>
        <p:spPr>
          <a:xfrm>
            <a:off x="4163300" y="1377900"/>
            <a:ext cx="4580700" cy="34536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
        <p:nvSpPr>
          <p:cNvPr id="76" name="Google Shape;76;p16"/>
          <p:cNvSpPr>
            <a:spLocks noGrp="1"/>
          </p:cNvSpPr>
          <p:nvPr>
            <p:ph type="pic" idx="2"/>
          </p:nvPr>
        </p:nvSpPr>
        <p:spPr>
          <a:xfrm>
            <a:off x="-456150" y="329925"/>
            <a:ext cx="4425300" cy="4425300"/>
          </a:xfrm>
          <a:prstGeom prst="ellipse">
            <a:avLst/>
          </a:prstGeom>
          <a:noFill/>
          <a:ln w="76200" cap="flat" cmpd="sng">
            <a:solidFill>
              <a:schemeClr val="lt1"/>
            </a:solidFill>
            <a:prstDash val="solid"/>
            <a:round/>
            <a:headEnd type="none" w="sm" len="sm"/>
            <a:tailEnd type="none" w="sm" len="sm"/>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7"/>
        <p:cNvGrpSpPr/>
        <p:nvPr/>
      </p:nvGrpSpPr>
      <p:grpSpPr>
        <a:xfrm>
          <a:off x="0" y="0"/>
          <a:ext cx="0" cy="0"/>
          <a:chOff x="0" y="0"/>
          <a:chExt cx="0" cy="0"/>
        </a:xfrm>
      </p:grpSpPr>
      <p:pic>
        <p:nvPicPr>
          <p:cNvPr id="78" name="Google Shape;78;p17" title="OAS-Slide-Deck-Template-13.png"/>
          <p:cNvPicPr preferRelativeResize="0"/>
          <p:nvPr/>
        </p:nvPicPr>
        <p:blipFill rotWithShape="1">
          <a:blip r:embed="rId2">
            <a:alphaModFix/>
          </a:blip>
          <a:srcRect/>
          <a:stretch/>
        </p:blipFill>
        <p:spPr>
          <a:xfrm>
            <a:off x="0" y="0"/>
            <a:ext cx="9144003" cy="5143496"/>
          </a:xfrm>
          <a:prstGeom prst="rect">
            <a:avLst/>
          </a:prstGeom>
          <a:noFill/>
          <a:ln>
            <a:noFill/>
          </a:ln>
        </p:spPr>
      </p:pic>
      <p:sp>
        <p:nvSpPr>
          <p:cNvPr id="79" name="Google Shape;79;p17"/>
          <p:cNvSpPr txBox="1">
            <a:spLocks noGrp="1"/>
          </p:cNvSpPr>
          <p:nvPr>
            <p:ph type="body" idx="1"/>
          </p:nvPr>
        </p:nvSpPr>
        <p:spPr>
          <a:xfrm>
            <a:off x="995850" y="1439175"/>
            <a:ext cx="7152300" cy="25884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Clr>
                <a:schemeClr val="lt2"/>
              </a:buClr>
              <a:buSzPts val="1800"/>
              <a:buChar char="●"/>
              <a:defRPr i="1">
                <a:solidFill>
                  <a:schemeClr val="lt2"/>
                </a:solidFill>
              </a:defRPr>
            </a:lvl1pPr>
            <a:lvl2pPr marL="914400" lvl="1" indent="-342900" algn="ctr">
              <a:spcBef>
                <a:spcPts val="0"/>
              </a:spcBef>
              <a:spcAft>
                <a:spcPts val="0"/>
              </a:spcAft>
              <a:buClr>
                <a:schemeClr val="lt2"/>
              </a:buClr>
              <a:buSzPts val="1800"/>
              <a:buChar char="○"/>
              <a:defRPr sz="1800" i="1">
                <a:solidFill>
                  <a:schemeClr val="lt2"/>
                </a:solidFill>
              </a:defRPr>
            </a:lvl2pPr>
            <a:lvl3pPr marL="1371600" lvl="2" indent="-342900" algn="ctr">
              <a:spcBef>
                <a:spcPts val="0"/>
              </a:spcBef>
              <a:spcAft>
                <a:spcPts val="0"/>
              </a:spcAft>
              <a:buClr>
                <a:schemeClr val="lt2"/>
              </a:buClr>
              <a:buSzPts val="1800"/>
              <a:buChar char="■"/>
              <a:defRPr sz="1800" i="1">
                <a:solidFill>
                  <a:schemeClr val="lt2"/>
                </a:solidFill>
              </a:defRPr>
            </a:lvl3pPr>
            <a:lvl4pPr marL="1828800" lvl="3" indent="-342900" algn="ctr">
              <a:spcBef>
                <a:spcPts val="0"/>
              </a:spcBef>
              <a:spcAft>
                <a:spcPts val="0"/>
              </a:spcAft>
              <a:buClr>
                <a:schemeClr val="lt2"/>
              </a:buClr>
              <a:buSzPts val="1800"/>
              <a:buChar char="●"/>
              <a:defRPr sz="1800" i="1">
                <a:solidFill>
                  <a:schemeClr val="lt2"/>
                </a:solidFill>
              </a:defRPr>
            </a:lvl4pPr>
            <a:lvl5pPr marL="2286000" lvl="4" indent="-342900" algn="ctr">
              <a:spcBef>
                <a:spcPts val="0"/>
              </a:spcBef>
              <a:spcAft>
                <a:spcPts val="0"/>
              </a:spcAft>
              <a:buClr>
                <a:schemeClr val="lt2"/>
              </a:buClr>
              <a:buSzPts val="1800"/>
              <a:buChar char="○"/>
              <a:defRPr sz="1800" i="1">
                <a:solidFill>
                  <a:schemeClr val="lt2"/>
                </a:solidFill>
              </a:defRPr>
            </a:lvl5pPr>
            <a:lvl6pPr marL="2743200" lvl="5" indent="-342900" algn="ctr">
              <a:spcBef>
                <a:spcPts val="0"/>
              </a:spcBef>
              <a:spcAft>
                <a:spcPts val="0"/>
              </a:spcAft>
              <a:buClr>
                <a:schemeClr val="lt2"/>
              </a:buClr>
              <a:buSzPts val="1800"/>
              <a:buChar char="■"/>
              <a:defRPr sz="1800" i="1">
                <a:solidFill>
                  <a:schemeClr val="lt2"/>
                </a:solidFill>
              </a:defRPr>
            </a:lvl6pPr>
            <a:lvl7pPr marL="3200400" lvl="6" indent="-342900" algn="ctr">
              <a:spcBef>
                <a:spcPts val="0"/>
              </a:spcBef>
              <a:spcAft>
                <a:spcPts val="0"/>
              </a:spcAft>
              <a:buClr>
                <a:schemeClr val="lt2"/>
              </a:buClr>
              <a:buSzPts val="1800"/>
              <a:buChar char="●"/>
              <a:defRPr sz="1800" i="1">
                <a:solidFill>
                  <a:schemeClr val="lt2"/>
                </a:solidFill>
              </a:defRPr>
            </a:lvl7pPr>
            <a:lvl8pPr marL="3657600" lvl="7" indent="-342900" algn="ctr">
              <a:spcBef>
                <a:spcPts val="0"/>
              </a:spcBef>
              <a:spcAft>
                <a:spcPts val="0"/>
              </a:spcAft>
              <a:buClr>
                <a:schemeClr val="lt2"/>
              </a:buClr>
              <a:buSzPts val="1800"/>
              <a:buChar char="○"/>
              <a:defRPr sz="1800" i="1">
                <a:solidFill>
                  <a:schemeClr val="lt2"/>
                </a:solidFill>
              </a:defRPr>
            </a:lvl8pPr>
            <a:lvl9pPr marL="4114800" lvl="8" indent="-342900" algn="ctr">
              <a:spcBef>
                <a:spcPts val="0"/>
              </a:spcBef>
              <a:spcAft>
                <a:spcPts val="0"/>
              </a:spcAft>
              <a:buClr>
                <a:schemeClr val="lt2"/>
              </a:buClr>
              <a:buSzPts val="1800"/>
              <a:buChar char="■"/>
              <a:defRPr sz="1800" i="1">
                <a:solidFill>
                  <a:schemeClr val="lt2"/>
                </a:solidFil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80"/>
        <p:cNvGrpSpPr/>
        <p:nvPr/>
      </p:nvGrpSpPr>
      <p:grpSpPr>
        <a:xfrm>
          <a:off x="0" y="0"/>
          <a:ext cx="0" cy="0"/>
          <a:chOff x="0" y="0"/>
          <a:chExt cx="0" cy="0"/>
        </a:xfrm>
      </p:grpSpPr>
      <p:pic>
        <p:nvPicPr>
          <p:cNvPr id="81" name="Google Shape;81;p18" title="OAS-Slide-Deck-Template-14.png"/>
          <p:cNvPicPr preferRelativeResize="0"/>
          <p:nvPr/>
        </p:nvPicPr>
        <p:blipFill rotWithShape="1">
          <a:blip r:embed="rId2">
            <a:alphaModFix/>
          </a:blip>
          <a:srcRect/>
          <a:stretch/>
        </p:blipFill>
        <p:spPr>
          <a:xfrm>
            <a:off x="0" y="0"/>
            <a:ext cx="9144003" cy="5143496"/>
          </a:xfrm>
          <a:prstGeom prst="rect">
            <a:avLst/>
          </a:prstGeom>
          <a:noFill/>
          <a:ln>
            <a:noFill/>
          </a:ln>
        </p:spPr>
      </p:pic>
      <p:sp>
        <p:nvSpPr>
          <p:cNvPr id="82" name="Google Shape;82;p18"/>
          <p:cNvSpPr txBox="1">
            <a:spLocks noGrp="1"/>
          </p:cNvSpPr>
          <p:nvPr>
            <p:ph type="body" idx="1"/>
          </p:nvPr>
        </p:nvSpPr>
        <p:spPr>
          <a:xfrm>
            <a:off x="995850" y="1439175"/>
            <a:ext cx="7152300" cy="25884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i="1"/>
            </a:lvl1pPr>
            <a:lvl2pPr marL="914400" lvl="1" indent="-342900" algn="ctr">
              <a:spcBef>
                <a:spcPts val="0"/>
              </a:spcBef>
              <a:spcAft>
                <a:spcPts val="0"/>
              </a:spcAft>
              <a:buSzPts val="1800"/>
              <a:buChar char="○"/>
              <a:defRPr sz="1800" i="1"/>
            </a:lvl2pPr>
            <a:lvl3pPr marL="1371600" lvl="2" indent="-342900" algn="ctr">
              <a:spcBef>
                <a:spcPts val="0"/>
              </a:spcBef>
              <a:spcAft>
                <a:spcPts val="0"/>
              </a:spcAft>
              <a:buSzPts val="1800"/>
              <a:buChar char="■"/>
              <a:defRPr sz="1800" i="1"/>
            </a:lvl3pPr>
            <a:lvl4pPr marL="1828800" lvl="3" indent="-342900" algn="ctr">
              <a:spcBef>
                <a:spcPts val="0"/>
              </a:spcBef>
              <a:spcAft>
                <a:spcPts val="0"/>
              </a:spcAft>
              <a:buSzPts val="1800"/>
              <a:buChar char="●"/>
              <a:defRPr sz="1800" i="1"/>
            </a:lvl4pPr>
            <a:lvl5pPr marL="2286000" lvl="4" indent="-342900" algn="ctr">
              <a:spcBef>
                <a:spcPts val="0"/>
              </a:spcBef>
              <a:spcAft>
                <a:spcPts val="0"/>
              </a:spcAft>
              <a:buSzPts val="1800"/>
              <a:buChar char="○"/>
              <a:defRPr sz="1800" i="1"/>
            </a:lvl5pPr>
            <a:lvl6pPr marL="2743200" lvl="5" indent="-342900" algn="ctr">
              <a:spcBef>
                <a:spcPts val="0"/>
              </a:spcBef>
              <a:spcAft>
                <a:spcPts val="0"/>
              </a:spcAft>
              <a:buSzPts val="1800"/>
              <a:buChar char="■"/>
              <a:defRPr sz="1800" i="1"/>
            </a:lvl6pPr>
            <a:lvl7pPr marL="3200400" lvl="6" indent="-342900" algn="ctr">
              <a:spcBef>
                <a:spcPts val="0"/>
              </a:spcBef>
              <a:spcAft>
                <a:spcPts val="0"/>
              </a:spcAft>
              <a:buSzPts val="1800"/>
              <a:buChar char="●"/>
              <a:defRPr sz="1800" i="1"/>
            </a:lvl7pPr>
            <a:lvl8pPr marL="3657600" lvl="7" indent="-342900" algn="ctr">
              <a:spcBef>
                <a:spcPts val="0"/>
              </a:spcBef>
              <a:spcAft>
                <a:spcPts val="0"/>
              </a:spcAft>
              <a:buSzPts val="1800"/>
              <a:buChar char="○"/>
              <a:defRPr sz="1800" i="1"/>
            </a:lvl8pPr>
            <a:lvl9pPr marL="4114800" lvl="8" indent="-342900" algn="ctr">
              <a:spcBef>
                <a:spcPts val="0"/>
              </a:spcBef>
              <a:spcAft>
                <a:spcPts val="0"/>
              </a:spcAft>
              <a:buSzPts val="1800"/>
              <a:buChar char="■"/>
              <a:defRPr sz="1800" i="1"/>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Font typeface="Montserrat"/>
              <a:buNone/>
              <a:defRPr sz="2800" b="1">
                <a:solidFill>
                  <a:schemeClr val="dk1"/>
                </a:solidFill>
                <a:latin typeface="Montserrat"/>
                <a:ea typeface="Montserrat"/>
                <a:cs typeface="Montserrat"/>
                <a:sym typeface="Montserrat"/>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1"/>
              </a:buClr>
              <a:buSzPts val="1800"/>
              <a:buFont typeface="Montserrat"/>
              <a:buChar char="●"/>
              <a:defRPr sz="1800">
                <a:solidFill>
                  <a:schemeClr val="dk1"/>
                </a:solidFill>
                <a:latin typeface="Montserrat"/>
                <a:ea typeface="Montserrat"/>
                <a:cs typeface="Montserrat"/>
                <a:sym typeface="Montserrat"/>
              </a:defRPr>
            </a:lvl1pPr>
            <a:lvl2pPr marL="914400" lvl="1"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2pPr>
            <a:lvl3pPr marL="1371600" lvl="2"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3pPr>
            <a:lvl4pPr marL="1828800" lvl="3"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4pPr>
            <a:lvl5pPr marL="2286000" lvl="4"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5pPr>
            <a:lvl6pPr marL="2743200" lvl="5"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6pPr>
            <a:lvl7pPr marL="3200400" lvl="6"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7pPr>
            <a:lvl8pPr marL="3657600" lvl="7"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8pPr>
            <a:lvl9pPr marL="4114800" lvl="8"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9"/>
          <p:cNvSpPr txBox="1">
            <a:spLocks noGrp="1"/>
          </p:cNvSpPr>
          <p:nvPr>
            <p:ph type="ctrTitle"/>
          </p:nvPr>
        </p:nvSpPr>
        <p:spPr>
          <a:xfrm>
            <a:off x="311700" y="2649050"/>
            <a:ext cx="8520600" cy="1587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School board meeting</a:t>
            </a:r>
            <a:endParaRPr/>
          </a:p>
        </p:txBody>
      </p:sp>
      <p:sp>
        <p:nvSpPr>
          <p:cNvPr id="88" name="Google Shape;88;p19"/>
          <p:cNvSpPr txBox="1">
            <a:spLocks noGrp="1"/>
          </p:cNvSpPr>
          <p:nvPr>
            <p:ph type="subTitle" idx="1"/>
          </p:nvPr>
        </p:nvSpPr>
        <p:spPr>
          <a:xfrm>
            <a:off x="311700" y="3666050"/>
            <a:ext cx="8520600" cy="442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Oct. 20, 2026</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20"/>
          <p:cNvSpPr txBox="1">
            <a:spLocks noGrp="1"/>
          </p:cNvSpPr>
          <p:nvPr>
            <p:ph type="title"/>
          </p:nvPr>
        </p:nvSpPr>
        <p:spPr>
          <a:xfrm>
            <a:off x="554225" y="1378875"/>
            <a:ext cx="8089500" cy="1516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4900">
                <a:solidFill>
                  <a:srgbClr val="331470"/>
                </a:solidFill>
              </a:rPr>
              <a:t>Superintendent’s report</a:t>
            </a:r>
            <a:endParaRPr sz="5700"/>
          </a:p>
        </p:txBody>
      </p:sp>
      <p:sp>
        <p:nvSpPr>
          <p:cNvPr id="94" name="Google Shape;94;p20"/>
          <p:cNvSpPr txBox="1">
            <a:spLocks noGrp="1"/>
          </p:cNvSpPr>
          <p:nvPr>
            <p:ph type="subTitle" idx="1"/>
          </p:nvPr>
        </p:nvSpPr>
        <p:spPr>
          <a:xfrm>
            <a:off x="563950" y="2992900"/>
            <a:ext cx="8099400" cy="8418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a:t>SUPT. DR. KIM HIEL</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21"/>
          <p:cNvSpPr txBox="1">
            <a:spLocks noGrp="1"/>
          </p:cNvSpPr>
          <p:nvPr>
            <p:ph type="title"/>
          </p:nvPr>
        </p:nvSpPr>
        <p:spPr>
          <a:xfrm>
            <a:off x="554225" y="1378875"/>
            <a:ext cx="8089500" cy="1516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4900">
                <a:solidFill>
                  <a:srgbClr val="331470"/>
                </a:solidFill>
              </a:rPr>
              <a:t>Points of Pride</a:t>
            </a:r>
            <a:endParaRPr sz="5700"/>
          </a:p>
        </p:txBody>
      </p:sp>
      <p:sp>
        <p:nvSpPr>
          <p:cNvPr id="100" name="Google Shape;100;p21"/>
          <p:cNvSpPr txBox="1">
            <a:spLocks noGrp="1"/>
          </p:cNvSpPr>
          <p:nvPr>
            <p:ph type="subTitle" idx="1"/>
          </p:nvPr>
        </p:nvSpPr>
        <p:spPr>
          <a:xfrm>
            <a:off x="563950" y="2992900"/>
            <a:ext cx="8099400" cy="8418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a:t>SUPT. DR. KIM HIEL AND CABINET MEMBERS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pic>
        <p:nvPicPr>
          <p:cNvPr id="105" name="Google Shape;105;p22" title="POP (68).png"/>
          <p:cNvPicPr preferRelativeResize="0"/>
          <p:nvPr/>
        </p:nvPicPr>
        <p:blipFill>
          <a:blip r:embed="rId3">
            <a:alphaModFix/>
          </a:blip>
          <a:stretch>
            <a:fillRect/>
          </a:stretch>
        </p:blipFill>
        <p:spPr>
          <a:xfrm>
            <a:off x="0" y="0"/>
            <a:ext cx="9143990" cy="51435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pic>
        <p:nvPicPr>
          <p:cNvPr id="110" name="Google Shape;110;p23" title="POP (76).png"/>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pic>
        <p:nvPicPr>
          <p:cNvPr id="115" name="Google Shape;115;p24" title="POP (70).png"/>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pic>
        <p:nvPicPr>
          <p:cNvPr id="120" name="Google Shape;120;p25" title="POP (71).png"/>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pic>
        <p:nvPicPr>
          <p:cNvPr id="125" name="Google Shape;125;p26" title="POP (72).png"/>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pic>
        <p:nvPicPr>
          <p:cNvPr id="130" name="Google Shape;130;p27" title="POP (73).png"/>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pic>
        <p:nvPicPr>
          <p:cNvPr id="135" name="Google Shape;135;p28" title="POP (74).png"/>
          <p:cNvPicPr preferRelativeResize="0"/>
          <p:nvPr/>
        </p:nvPicPr>
        <p:blipFill>
          <a:blip r:embed="rId3">
            <a:alphaModFix/>
          </a:blip>
          <a:stretch>
            <a:fillRect/>
          </a:stretch>
        </p:blipFill>
        <p:spPr>
          <a:xfrm>
            <a:off x="0" y="0"/>
            <a:ext cx="9143990" cy="51435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pic>
        <p:nvPicPr>
          <p:cNvPr id="140" name="Google Shape;140;p29" title="POP (75).png"/>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30"/>
          <p:cNvSpPr txBox="1">
            <a:spLocks noGrp="1"/>
          </p:cNvSpPr>
          <p:nvPr>
            <p:ph type="title"/>
          </p:nvPr>
        </p:nvSpPr>
        <p:spPr>
          <a:xfrm>
            <a:off x="652950" y="217875"/>
            <a:ext cx="8151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a:t>Notes and reminders</a:t>
            </a:r>
            <a:endParaRPr sz="3600"/>
          </a:p>
        </p:txBody>
      </p:sp>
      <p:sp>
        <p:nvSpPr>
          <p:cNvPr id="146" name="Google Shape;146;p30"/>
          <p:cNvSpPr txBox="1">
            <a:spLocks noGrp="1"/>
          </p:cNvSpPr>
          <p:nvPr>
            <p:ph type="body" idx="4294967295"/>
          </p:nvPr>
        </p:nvSpPr>
        <p:spPr>
          <a:xfrm>
            <a:off x="315725" y="1050650"/>
            <a:ext cx="5257800" cy="4092900"/>
          </a:xfrm>
          <a:prstGeom prst="rect">
            <a:avLst/>
          </a:prstGeom>
        </p:spPr>
        <p:txBody>
          <a:bodyPr spcFirstLastPara="1" wrap="square" lIns="91425" tIns="91425" rIns="91425" bIns="91425" anchor="t" anchorCtr="0">
            <a:normAutofit/>
          </a:bodyPr>
          <a:lstStyle/>
          <a:p>
            <a:pPr marL="457200" lvl="0" indent="-368300" algn="l" rtl="0">
              <a:spcBef>
                <a:spcPts val="0"/>
              </a:spcBef>
              <a:spcAft>
                <a:spcPts val="400"/>
              </a:spcAft>
              <a:buSzPts val="2200"/>
              <a:buChar char="●"/>
            </a:pPr>
            <a:r>
              <a:rPr lang="en" sz="2200"/>
              <a:t>Constitutional amendment on the ballot this fall that impacts school funding: </a:t>
            </a:r>
            <a:r>
              <a:rPr lang="en" sz="2200" b="1"/>
              <a:t>OsseoSchools.org/Amendment</a:t>
            </a:r>
            <a:endParaRPr sz="2200"/>
          </a:p>
        </p:txBody>
      </p:sp>
      <p:pic>
        <p:nvPicPr>
          <p:cNvPr id="147" name="Google Shape;147;p30" title="473_AmyAnderson_0I5A9264.jpg"/>
          <p:cNvPicPr preferRelativeResize="0"/>
          <p:nvPr/>
        </p:nvPicPr>
        <p:blipFill>
          <a:blip r:embed="rId3">
            <a:alphaModFix/>
          </a:blip>
          <a:stretch>
            <a:fillRect/>
          </a:stretch>
        </p:blipFill>
        <p:spPr>
          <a:xfrm>
            <a:off x="5958825" y="790575"/>
            <a:ext cx="2845725" cy="426962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31"/>
          <p:cNvSpPr txBox="1">
            <a:spLocks noGrp="1"/>
          </p:cNvSpPr>
          <p:nvPr>
            <p:ph type="ctrTitle"/>
          </p:nvPr>
        </p:nvSpPr>
        <p:spPr>
          <a:xfrm>
            <a:off x="311700" y="2649050"/>
            <a:ext cx="8520600" cy="1587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School board meeting</a:t>
            </a:r>
            <a:endParaRPr/>
          </a:p>
        </p:txBody>
      </p:sp>
      <p:sp>
        <p:nvSpPr>
          <p:cNvPr id="153" name="Google Shape;153;p31"/>
          <p:cNvSpPr txBox="1">
            <a:spLocks noGrp="1"/>
          </p:cNvSpPr>
          <p:nvPr>
            <p:ph type="subTitle" idx="1"/>
          </p:nvPr>
        </p:nvSpPr>
        <p:spPr>
          <a:xfrm>
            <a:off x="311700" y="3666050"/>
            <a:ext cx="8520600" cy="442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Oct. 20, 2026</a:t>
            </a:r>
            <a:endParaRPr/>
          </a:p>
          <a:p>
            <a:pPr marL="0" lvl="0" indent="0" algn="ctr" rtl="0">
              <a:spcBef>
                <a:spcPts val="0"/>
              </a:spcBef>
              <a:spcAft>
                <a:spcPts val="0"/>
              </a:spcAft>
              <a:buNone/>
            </a:pP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3C1E56"/>
      </a:dk1>
      <a:lt1>
        <a:srgbClr val="F6B03F"/>
      </a:lt1>
      <a:dk2>
        <a:srgbClr val="7C5D9C"/>
      </a:dk2>
      <a:lt2>
        <a:srgbClr val="FFFFFF"/>
      </a:lt2>
      <a:accent1>
        <a:srgbClr val="EBE8EE"/>
      </a:accent1>
      <a:accent2>
        <a:srgbClr val="3C1E56"/>
      </a:accent2>
      <a:accent3>
        <a:srgbClr val="F6B03F"/>
      </a:accent3>
      <a:accent4>
        <a:srgbClr val="7C5D9C"/>
      </a:accent4>
      <a:accent5>
        <a:srgbClr val="FFFFFF"/>
      </a:accent5>
      <a:accent6>
        <a:srgbClr val="EBE8EE"/>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1295</Words>
  <Application>Microsoft Macintosh PowerPoint</Application>
  <PresentationFormat>On-screen Show (16:9)</PresentationFormat>
  <Paragraphs>49</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Montserrat</vt:lpstr>
      <vt:lpstr>Simple Light</vt:lpstr>
      <vt:lpstr>School board meeting</vt:lpstr>
      <vt:lpstr>Superintendent’s report</vt:lpstr>
      <vt:lpstr>Points of Pride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Notes and reminders</vt:lpstr>
      <vt:lpstr>School board meeting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Klinkner, Meghan (ESC)</cp:lastModifiedBy>
  <cp:revision>1</cp:revision>
  <dcterms:modified xsi:type="dcterms:W3CDTF">2026-10-26T20:16:57Z</dcterms:modified>
</cp:coreProperties>
</file>