
<file path=[Content_Types].xml><?xml version="1.0" encoding="utf-8"?>
<Types xmlns="http://schemas.openxmlformats.org/package/2006/content-types">
  <Default ContentType="application/x-fontdata" Extension="fntdata"/>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y="6858000" cx="12192000"/>
  <p:notesSz cx="6858000" cy="9144000"/>
  <p:embeddedFontLst>
    <p:embeddedFont>
      <p:font typeface="Roboto"/>
      <p:regular r:id="rId29"/>
      <p:bold r:id="rId30"/>
      <p:italic r:id="rId31"/>
      <p:boldItalic r:id="rId32"/>
    </p:embeddedFont>
    <p:embeddedFont>
      <p:font typeface="Proxima Nova Extrabold"/>
      <p:bold r:id="rId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4AC8DC1-E9B3-433C-8294-B669A2D584E3}">
  <a:tblStyle styleId="{A4AC8DC1-E9B3-433C-8294-B669A2D584E3}"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Roboto-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oboto-italic.fntdata"/><Relationship Id="rId30" Type="http://schemas.openxmlformats.org/officeDocument/2006/relationships/font" Target="fonts/Roboto-bold.fntdata"/><Relationship Id="rId11" Type="http://schemas.openxmlformats.org/officeDocument/2006/relationships/slide" Target="slides/slide5.xml"/><Relationship Id="rId33" Type="http://schemas.openxmlformats.org/officeDocument/2006/relationships/font" Target="fonts/ProximaNovaExtrabold-bold.fntdata"/><Relationship Id="rId10" Type="http://schemas.openxmlformats.org/officeDocument/2006/relationships/slide" Target="slides/slide4.xml"/><Relationship Id="rId32" Type="http://schemas.openxmlformats.org/officeDocument/2006/relationships/font" Target="fonts/Roboto-bold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 name="Google Shape;10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Introduction Slide</a:t>
            </a:r>
            <a:endParaRPr/>
          </a:p>
        </p:txBody>
      </p:sp>
      <p:sp>
        <p:nvSpPr>
          <p:cNvPr id="103" name="Google Shape;103;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 name="Google Shape;110;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REQUIRED</a:t>
            </a:r>
            <a:endParaRPr/>
          </a:p>
        </p:txBody>
      </p:sp>
      <p:sp>
        <p:nvSpPr>
          <p:cNvPr id="111" name="Google Shape;111;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8" name="Google Shape;118;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REQUIRED</a:t>
            </a:r>
            <a:endParaRPr/>
          </a:p>
          <a:p>
            <a:pPr indent="0" lvl="0" marL="0" rtl="0" algn="l">
              <a:lnSpc>
                <a:spcPct val="100000"/>
              </a:lnSpc>
              <a:spcBef>
                <a:spcPts val="0"/>
              </a:spcBef>
              <a:spcAft>
                <a:spcPts val="0"/>
              </a:spcAft>
              <a:buSzPts val="1400"/>
              <a:buNone/>
            </a:pPr>
            <a:r>
              <a:t/>
            </a:r>
            <a:endParaRPr/>
          </a:p>
        </p:txBody>
      </p:sp>
      <p:sp>
        <p:nvSpPr>
          <p:cNvPr id="119" name="Google Shape;119;p1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REQUIRED</a:t>
            </a:r>
            <a:endParaRPr/>
          </a:p>
          <a:p>
            <a:pPr indent="0" lvl="0" marL="0" rtl="0" algn="l">
              <a:lnSpc>
                <a:spcPct val="100000"/>
              </a:lnSpc>
              <a:spcBef>
                <a:spcPts val="0"/>
              </a:spcBef>
              <a:spcAft>
                <a:spcPts val="0"/>
              </a:spcAft>
              <a:buSzPts val="1400"/>
              <a:buNone/>
            </a:pPr>
            <a:r>
              <a:t/>
            </a:r>
            <a:endParaRPr/>
          </a:p>
        </p:txBody>
      </p:sp>
      <p:sp>
        <p:nvSpPr>
          <p:cNvPr id="128" name="Google Shape;128;p1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5" name="Google Shape;135;p1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REQUIRED</a:t>
            </a:r>
            <a:endParaRPr/>
          </a:p>
          <a:p>
            <a:pPr indent="0" lvl="0" marL="0" rtl="0" algn="l">
              <a:lnSpc>
                <a:spcPct val="100000"/>
              </a:lnSpc>
              <a:spcBef>
                <a:spcPts val="0"/>
              </a:spcBef>
              <a:spcAft>
                <a:spcPts val="0"/>
              </a:spcAft>
              <a:buSzPts val="1400"/>
              <a:buNone/>
            </a:pPr>
            <a:r>
              <a:t/>
            </a:r>
            <a:endParaRPr/>
          </a:p>
        </p:txBody>
      </p:sp>
      <p:sp>
        <p:nvSpPr>
          <p:cNvPr id="136" name="Google Shape;136;p1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REQUIRED</a:t>
            </a:r>
            <a:endParaRPr/>
          </a:p>
          <a:p>
            <a:pPr indent="0" lvl="0" marL="0" rtl="0" algn="l">
              <a:lnSpc>
                <a:spcPct val="100000"/>
              </a:lnSpc>
              <a:spcBef>
                <a:spcPts val="0"/>
              </a:spcBef>
              <a:spcAft>
                <a:spcPts val="0"/>
              </a:spcAft>
              <a:buSzPts val="1400"/>
              <a:buNone/>
            </a:pPr>
            <a:r>
              <a:t/>
            </a:r>
            <a:endParaRPr/>
          </a:p>
        </p:txBody>
      </p:sp>
      <p:sp>
        <p:nvSpPr>
          <p:cNvPr id="144" name="Google Shape;144;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 name="Shape 149"/>
        <p:cNvGrpSpPr/>
        <p:nvPr/>
      </p:nvGrpSpPr>
      <p:grpSpPr>
        <a:xfrm>
          <a:off x="0" y="0"/>
          <a:ext cx="0" cy="0"/>
          <a:chOff x="0" y="0"/>
          <a:chExt cx="0" cy="0"/>
        </a:xfrm>
      </p:grpSpPr>
      <p:sp>
        <p:nvSpPr>
          <p:cNvPr id="150" name="Google Shape;150;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 name="Google Shape;151;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REQUIRED</a:t>
            </a:r>
            <a:endParaRPr/>
          </a:p>
          <a:p>
            <a:pPr indent="0" lvl="0" marL="0" rtl="0" algn="l">
              <a:lnSpc>
                <a:spcPct val="100000"/>
              </a:lnSpc>
              <a:spcBef>
                <a:spcPts val="0"/>
              </a:spcBef>
              <a:spcAft>
                <a:spcPts val="0"/>
              </a:spcAft>
              <a:buSzPts val="1400"/>
              <a:buNone/>
            </a:pPr>
            <a:r>
              <a:t/>
            </a:r>
            <a:endParaRPr/>
          </a:p>
        </p:txBody>
      </p:sp>
      <p:sp>
        <p:nvSpPr>
          <p:cNvPr id="152" name="Google Shape;152;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0" name="Google Shape;160;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7" name="Google Shape;167;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REQUIRED</a:t>
            </a:r>
            <a:endParaRPr/>
          </a:p>
          <a:p>
            <a:pPr indent="0" lvl="0" marL="0" rtl="0" algn="l">
              <a:lnSpc>
                <a:spcPct val="100000"/>
              </a:lnSpc>
              <a:spcBef>
                <a:spcPts val="0"/>
              </a:spcBef>
              <a:spcAft>
                <a:spcPts val="0"/>
              </a:spcAft>
              <a:buSzPts val="1400"/>
              <a:buNone/>
            </a:pPr>
            <a:r>
              <a:t/>
            </a:r>
            <a:endParaRPr/>
          </a:p>
        </p:txBody>
      </p:sp>
      <p:sp>
        <p:nvSpPr>
          <p:cNvPr id="168" name="Google Shape;168;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5" name="Google Shape;175;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REQUIRED</a:t>
            </a:r>
            <a:endParaRPr/>
          </a:p>
          <a:p>
            <a:pPr indent="0" lvl="0" marL="0" rtl="0" algn="l">
              <a:lnSpc>
                <a:spcPct val="100000"/>
              </a:lnSpc>
              <a:spcBef>
                <a:spcPts val="0"/>
              </a:spcBef>
              <a:spcAft>
                <a:spcPts val="0"/>
              </a:spcAft>
              <a:buSzPts val="1400"/>
              <a:buNone/>
            </a:pPr>
            <a:r>
              <a:t/>
            </a:r>
            <a:endParaRPr/>
          </a:p>
        </p:txBody>
      </p:sp>
      <p:sp>
        <p:nvSpPr>
          <p:cNvPr id="176" name="Google Shape;176;p2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3" name="Google Shape;183;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 name="Google Shape;190;p2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REQUIRED</a:t>
            </a:r>
            <a:endParaRPr/>
          </a:p>
          <a:p>
            <a:pPr indent="0" lvl="0" marL="0" rtl="0" algn="l">
              <a:lnSpc>
                <a:spcPct val="100000"/>
              </a:lnSpc>
              <a:spcBef>
                <a:spcPts val="0"/>
              </a:spcBef>
              <a:spcAft>
                <a:spcPts val="0"/>
              </a:spcAft>
              <a:buSzPts val="1400"/>
              <a:buNone/>
            </a:pPr>
            <a:r>
              <a:t/>
            </a:r>
            <a:endParaRPr/>
          </a:p>
        </p:txBody>
      </p:sp>
      <p:sp>
        <p:nvSpPr>
          <p:cNvPr id="191" name="Google Shape;191;p2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 name="Google Shape;198;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REQUIRED</a:t>
            </a:r>
            <a:endParaRPr/>
          </a:p>
          <a:p>
            <a:pPr indent="0" lvl="0" marL="0" rtl="0" algn="l">
              <a:lnSpc>
                <a:spcPct val="100000"/>
              </a:lnSpc>
              <a:spcBef>
                <a:spcPts val="0"/>
              </a:spcBef>
              <a:spcAft>
                <a:spcPts val="0"/>
              </a:spcAft>
              <a:buSzPts val="1400"/>
              <a:buNone/>
            </a:pPr>
            <a:r>
              <a:t/>
            </a:r>
            <a:endParaRPr/>
          </a:p>
        </p:txBody>
      </p:sp>
      <p:sp>
        <p:nvSpPr>
          <p:cNvPr id="199" name="Google Shape;199;p2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6" name="Google Shape;206;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REQUIRED</a:t>
            </a:r>
            <a:endParaRPr/>
          </a:p>
          <a:p>
            <a:pPr indent="0" lvl="0" marL="0" rtl="0" algn="l">
              <a:lnSpc>
                <a:spcPct val="100000"/>
              </a:lnSpc>
              <a:spcBef>
                <a:spcPts val="0"/>
              </a:spcBef>
              <a:spcAft>
                <a:spcPts val="0"/>
              </a:spcAft>
              <a:buSzPts val="1400"/>
              <a:buNone/>
            </a:pPr>
            <a:r>
              <a:t/>
            </a:r>
            <a:endParaRPr/>
          </a:p>
        </p:txBody>
      </p:sp>
      <p:sp>
        <p:nvSpPr>
          <p:cNvPr id="207" name="Google Shape;207;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 name="Shape 212"/>
        <p:cNvGrpSpPr/>
        <p:nvPr/>
      </p:nvGrpSpPr>
      <p:grpSpPr>
        <a:xfrm>
          <a:off x="0" y="0"/>
          <a:ext cx="0" cy="0"/>
          <a:chOff x="0" y="0"/>
          <a:chExt cx="0" cy="0"/>
        </a:xfrm>
      </p:grpSpPr>
      <p:sp>
        <p:nvSpPr>
          <p:cNvPr id="213" name="Google Shape;213;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4" name="Google Shape;214;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REQUIRED</a:t>
            </a:r>
            <a:endParaRPr/>
          </a:p>
          <a:p>
            <a:pPr indent="0" lvl="0" marL="0" rtl="0" algn="l">
              <a:lnSpc>
                <a:spcPct val="100000"/>
              </a:lnSpc>
              <a:spcBef>
                <a:spcPts val="0"/>
              </a:spcBef>
              <a:spcAft>
                <a:spcPts val="0"/>
              </a:spcAft>
              <a:buSzPts val="1400"/>
              <a:buNone/>
            </a:pPr>
            <a:r>
              <a:t/>
            </a:r>
            <a:endParaRPr/>
          </a:p>
        </p:txBody>
      </p:sp>
      <p:sp>
        <p:nvSpPr>
          <p:cNvPr id="215" name="Google Shape;215;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2" name="Google Shape;222;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REQUIRED</a:t>
            </a:r>
            <a:endParaRPr/>
          </a:p>
          <a:p>
            <a:pPr indent="0" lvl="0" marL="0" rtl="0" algn="l">
              <a:lnSpc>
                <a:spcPct val="100000"/>
              </a:lnSpc>
              <a:spcBef>
                <a:spcPts val="0"/>
              </a:spcBef>
              <a:spcAft>
                <a:spcPts val="0"/>
              </a:spcAft>
              <a:buSzPts val="1400"/>
              <a:buNone/>
            </a:pPr>
            <a:r>
              <a:t/>
            </a:r>
            <a:endParaRPr/>
          </a:p>
        </p:txBody>
      </p:sp>
      <p:sp>
        <p:nvSpPr>
          <p:cNvPr id="223" name="Google Shape;223;p2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0" name="Google Shape;230;p2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REQUIRED</a:t>
            </a:r>
            <a:endParaRPr/>
          </a:p>
          <a:p>
            <a:pPr indent="0" lvl="0" marL="0" rtl="0" algn="l">
              <a:lnSpc>
                <a:spcPct val="100000"/>
              </a:lnSpc>
              <a:spcBef>
                <a:spcPts val="0"/>
              </a:spcBef>
              <a:spcAft>
                <a:spcPts val="0"/>
              </a:spcAft>
              <a:buSzPts val="1400"/>
              <a:buNone/>
            </a:pPr>
            <a:r>
              <a:t/>
            </a:r>
            <a:endParaRPr/>
          </a:p>
        </p:txBody>
      </p:sp>
      <p:sp>
        <p:nvSpPr>
          <p:cNvPr id="231" name="Google Shape;231;p2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8" name="Google Shape;238;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REQUIRED</a:t>
            </a:r>
            <a:endParaRPr/>
          </a:p>
          <a:p>
            <a:pPr indent="0" lvl="0" marL="0" rtl="0" algn="l">
              <a:lnSpc>
                <a:spcPct val="100000"/>
              </a:lnSpc>
              <a:spcBef>
                <a:spcPts val="0"/>
              </a:spcBef>
              <a:spcAft>
                <a:spcPts val="0"/>
              </a:spcAft>
              <a:buSzPts val="1400"/>
              <a:buNone/>
            </a:pPr>
            <a:r>
              <a:t/>
            </a:r>
            <a:endParaRPr/>
          </a:p>
        </p:txBody>
      </p:sp>
      <p:sp>
        <p:nvSpPr>
          <p:cNvPr id="239" name="Google Shape;239;p2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6" name="Google Shape;246;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OPTIONAL</a:t>
            </a:r>
            <a:endParaRPr/>
          </a:p>
        </p:txBody>
      </p:sp>
      <p:sp>
        <p:nvSpPr>
          <p:cNvPr id="247" name="Google Shape;247;p3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4" name="Google Shape;254;p3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OPTIONAL</a:t>
            </a:r>
            <a:endParaRPr/>
          </a:p>
        </p:txBody>
      </p:sp>
      <p:sp>
        <p:nvSpPr>
          <p:cNvPr id="255" name="Google Shape;255;p3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2" name="Google Shape;262;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lang="en-US"/>
              <a:t>OPTIONAL </a:t>
            </a:r>
            <a:endParaRPr/>
          </a:p>
          <a:p>
            <a:pPr indent="0" lvl="0" marL="0" rtl="0" algn="l">
              <a:lnSpc>
                <a:spcPct val="100000"/>
              </a:lnSpc>
              <a:spcBef>
                <a:spcPts val="0"/>
              </a:spcBef>
              <a:spcAft>
                <a:spcPts val="0"/>
              </a:spcAft>
              <a:buSzPts val="1400"/>
              <a:buNone/>
            </a:pPr>
            <a:r>
              <a:t/>
            </a:r>
            <a:endParaRPr/>
          </a:p>
        </p:txBody>
      </p:sp>
      <p:sp>
        <p:nvSpPr>
          <p:cNvPr id="263" name="Google Shape;263;p4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2" name="Google Shape;272;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OPTIONAL</a:t>
            </a:r>
            <a:endParaRPr/>
          </a:p>
          <a:p>
            <a:pPr indent="0" lvl="0" marL="0" rtl="0" algn="l">
              <a:lnSpc>
                <a:spcPct val="100000"/>
              </a:lnSpc>
              <a:spcBef>
                <a:spcPts val="0"/>
              </a:spcBef>
              <a:spcAft>
                <a:spcPts val="0"/>
              </a:spcAft>
              <a:buSzPts val="1400"/>
              <a:buNone/>
            </a:pPr>
            <a:r>
              <a:rPr lang="en-US"/>
              <a:t>Be sure to thank families for their time.</a:t>
            </a:r>
            <a:endParaRPr/>
          </a:p>
          <a:p>
            <a:pPr indent="0" lvl="0" marL="0" rtl="0" algn="l">
              <a:lnSpc>
                <a:spcPct val="100000"/>
              </a:lnSpc>
              <a:spcBef>
                <a:spcPts val="0"/>
              </a:spcBef>
              <a:spcAft>
                <a:spcPts val="0"/>
              </a:spcAft>
              <a:buSzPts val="1400"/>
              <a:buNone/>
            </a:pPr>
            <a:r>
              <a:rPr lang="en-US"/>
              <a:t>Move this slide to the end if additional slides are added.</a:t>
            </a:r>
            <a:endParaRPr/>
          </a:p>
        </p:txBody>
      </p:sp>
      <p:sp>
        <p:nvSpPr>
          <p:cNvPr id="273" name="Google Shape;273;p3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8" name="Shape 18"/>
        <p:cNvGrpSpPr/>
        <p:nvPr/>
      </p:nvGrpSpPr>
      <p:grpSpPr>
        <a:xfrm>
          <a:off x="0" y="0"/>
          <a:ext cx="0" cy="0"/>
          <a:chOff x="0" y="0"/>
          <a:chExt cx="0" cy="0"/>
        </a:xfrm>
      </p:grpSpPr>
      <p:sp>
        <p:nvSpPr>
          <p:cNvPr id="19" name="Google Shape;19;p2"/>
          <p:cNvSpPr/>
          <p:nvPr/>
        </p:nvSpPr>
        <p:spPr>
          <a:xfrm>
            <a:off x="1" y="6400800"/>
            <a:ext cx="12192000"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0" name="Google Shape;20;p2"/>
          <p:cNvSpPr/>
          <p:nvPr/>
        </p:nvSpPr>
        <p:spPr>
          <a:xfrm>
            <a:off x="1" y="6334316"/>
            <a:ext cx="12192000" cy="66484"/>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1" name="Google Shape;21;p2"/>
          <p:cNvSpPr txBox="1"/>
          <p:nvPr>
            <p:ph type="ctr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262626"/>
              </a:buClr>
              <a:buSzPts val="5400"/>
              <a:buFont typeface="Georgia"/>
              <a:buNone/>
              <a:defRPr sz="5400">
                <a:solidFill>
                  <a:srgbClr val="262626"/>
                </a:solidFill>
                <a:latin typeface="Georgia"/>
                <a:ea typeface="Georgia"/>
                <a:cs typeface="Georgia"/>
                <a:sym typeface="Georg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2"/>
          <p:cNvSpPr txBox="1"/>
          <p:nvPr>
            <p:ph idx="1" type="subTitle"/>
          </p:nvPr>
        </p:nvSpPr>
        <p:spPr>
          <a:xfrm>
            <a:off x="1100051" y="4455621"/>
            <a:ext cx="10058400" cy="1143000"/>
          </a:xfrm>
          <a:prstGeom prst="rect">
            <a:avLst/>
          </a:prstGeom>
          <a:noFill/>
          <a:ln>
            <a:noFill/>
          </a:ln>
        </p:spPr>
        <p:txBody>
          <a:bodyPr anchorCtr="0" anchor="t" bIns="45700" lIns="91425" spcFirstLastPara="1" rIns="91425" wrap="square" tIns="45700">
            <a:normAutofit/>
          </a:bodyPr>
          <a:lstStyle>
            <a:lvl1pPr lvl="0" algn="l">
              <a:lnSpc>
                <a:spcPct val="90000"/>
              </a:lnSpc>
              <a:spcBef>
                <a:spcPts val="1200"/>
              </a:spcBef>
              <a:spcAft>
                <a:spcPts val="0"/>
              </a:spcAft>
              <a:buClr>
                <a:schemeClr val="dk2"/>
              </a:buClr>
              <a:buSzPts val="2400"/>
              <a:buNone/>
              <a:defRPr sz="2400" cap="none">
                <a:solidFill>
                  <a:schemeClr val="dk2"/>
                </a:solidFill>
                <a:latin typeface="Arial"/>
                <a:ea typeface="Arial"/>
                <a:cs typeface="Arial"/>
                <a:sym typeface="Arial"/>
              </a:defRPr>
            </a:lvl1pPr>
            <a:lvl2pPr lvl="1" algn="ctr">
              <a:lnSpc>
                <a:spcPct val="90000"/>
              </a:lnSpc>
              <a:spcBef>
                <a:spcPts val="200"/>
              </a:spcBef>
              <a:spcAft>
                <a:spcPts val="0"/>
              </a:spcAft>
              <a:buClr>
                <a:srgbClr val="3F3F3F"/>
              </a:buClr>
              <a:buSzPts val="2400"/>
              <a:buNone/>
              <a:defRPr sz="2400"/>
            </a:lvl2pPr>
            <a:lvl3pPr lvl="2" algn="ctr">
              <a:lnSpc>
                <a:spcPct val="90000"/>
              </a:lnSpc>
              <a:spcBef>
                <a:spcPts val="400"/>
              </a:spcBef>
              <a:spcAft>
                <a:spcPts val="0"/>
              </a:spcAft>
              <a:buClr>
                <a:srgbClr val="3F3F3F"/>
              </a:buClr>
              <a:buSzPts val="2400"/>
              <a:buNone/>
              <a:defRPr sz="2400"/>
            </a:lvl3pPr>
            <a:lvl4pPr lvl="3" algn="ctr">
              <a:lnSpc>
                <a:spcPct val="90000"/>
              </a:lnSpc>
              <a:spcBef>
                <a:spcPts val="400"/>
              </a:spcBef>
              <a:spcAft>
                <a:spcPts val="0"/>
              </a:spcAft>
              <a:buClr>
                <a:srgbClr val="3F3F3F"/>
              </a:buClr>
              <a:buSzPts val="2000"/>
              <a:buNone/>
              <a:defRPr sz="2000"/>
            </a:lvl4pPr>
            <a:lvl5pPr lvl="4" algn="ctr">
              <a:lnSpc>
                <a:spcPct val="90000"/>
              </a:lnSpc>
              <a:spcBef>
                <a:spcPts val="400"/>
              </a:spcBef>
              <a:spcAft>
                <a:spcPts val="0"/>
              </a:spcAft>
              <a:buClr>
                <a:srgbClr val="3F3F3F"/>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23" name="Google Shape;23;p2"/>
          <p:cNvSpPr txBox="1"/>
          <p:nvPr>
            <p:ph idx="11" type="ftr"/>
          </p:nvPr>
        </p:nvSpPr>
        <p:spPr>
          <a:xfrm>
            <a:off x="1896243" y="6401023"/>
            <a:ext cx="8460474"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b="1" i="1" sz="11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cxnSp>
        <p:nvCxnSpPr>
          <p:cNvPr id="24" name="Google Shape;24;p2"/>
          <p:cNvCxnSpPr/>
          <p:nvPr/>
        </p:nvCxnSpPr>
        <p:spPr>
          <a:xfrm>
            <a:off x="1207658" y="4343400"/>
            <a:ext cx="9875520" cy="0"/>
          </a:xfrm>
          <a:prstGeom prst="straightConnector1">
            <a:avLst/>
          </a:prstGeom>
          <a:noFill/>
          <a:ln cap="flat" cmpd="sng" w="9525">
            <a:solidFill>
              <a:srgbClr val="7F7F7F"/>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bg>
      <p:bgPr>
        <a:solidFill>
          <a:schemeClr val="lt1"/>
        </a:solidFill>
      </p:bgPr>
    </p:bg>
    <p:spTree>
      <p:nvGrpSpPr>
        <p:cNvPr id="25" name="Shape 25"/>
        <p:cNvGrpSpPr/>
        <p:nvPr/>
      </p:nvGrpSpPr>
      <p:grpSpPr>
        <a:xfrm>
          <a:off x="0" y="0"/>
          <a:ext cx="0" cy="0"/>
          <a:chOff x="0" y="0"/>
          <a:chExt cx="0" cy="0"/>
        </a:xfrm>
      </p:grpSpPr>
      <p:sp>
        <p:nvSpPr>
          <p:cNvPr id="26" name="Google Shape;26;p3"/>
          <p:cNvSpPr/>
          <p:nvPr/>
        </p:nvSpPr>
        <p:spPr>
          <a:xfrm>
            <a:off x="3175" y="6400800"/>
            <a:ext cx="12188825"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7" name="Google Shape;27;p3"/>
          <p:cNvSpPr/>
          <p:nvPr/>
        </p:nvSpPr>
        <p:spPr>
          <a:xfrm>
            <a:off x="15" y="6334316"/>
            <a:ext cx="12188825" cy="64008"/>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28" name="Google Shape;28;p3"/>
          <p:cNvSpPr txBox="1"/>
          <p:nvPr>
            <p:ph type="title"/>
          </p:nvPr>
        </p:nvSpPr>
        <p:spPr>
          <a:xfrm>
            <a:off x="1097280" y="758952"/>
            <a:ext cx="10058400" cy="3566160"/>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262626"/>
              </a:buClr>
              <a:buSzPts val="5400"/>
              <a:buFont typeface="Georgia"/>
              <a:buNone/>
              <a:defRPr b="0" sz="5400">
                <a:solidFill>
                  <a:srgbClr val="262626"/>
                </a:solidFill>
                <a:latin typeface="Georgia"/>
                <a:ea typeface="Georgia"/>
                <a:cs typeface="Georgia"/>
                <a:sym typeface="Georgia"/>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3"/>
          <p:cNvSpPr txBox="1"/>
          <p:nvPr>
            <p:ph idx="1" type="body"/>
          </p:nvPr>
        </p:nvSpPr>
        <p:spPr>
          <a:xfrm>
            <a:off x="1097280" y="4453128"/>
            <a:ext cx="10058400" cy="11430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200"/>
              </a:spcBef>
              <a:spcAft>
                <a:spcPts val="0"/>
              </a:spcAft>
              <a:buClr>
                <a:schemeClr val="dk2"/>
              </a:buClr>
              <a:buSzPts val="2400"/>
              <a:buNone/>
              <a:defRPr sz="2400" cap="none">
                <a:solidFill>
                  <a:schemeClr val="dk2"/>
                </a:solidFill>
                <a:latin typeface="Arial"/>
                <a:ea typeface="Arial"/>
                <a:cs typeface="Arial"/>
                <a:sym typeface="Arial"/>
              </a:defRPr>
            </a:lvl1pPr>
            <a:lvl2pPr indent="-228600" lvl="1" marL="914400" algn="l">
              <a:lnSpc>
                <a:spcPct val="90000"/>
              </a:lnSpc>
              <a:spcBef>
                <a:spcPts val="200"/>
              </a:spcBef>
              <a:spcAft>
                <a:spcPts val="0"/>
              </a:spcAft>
              <a:buClr>
                <a:srgbClr val="888888"/>
              </a:buClr>
              <a:buSzPts val="1800"/>
              <a:buNone/>
              <a:defRPr sz="1800">
                <a:solidFill>
                  <a:srgbClr val="888888"/>
                </a:solidFill>
              </a:defRPr>
            </a:lvl2pPr>
            <a:lvl3pPr indent="-228600" lvl="2" marL="1371600" algn="l">
              <a:lnSpc>
                <a:spcPct val="90000"/>
              </a:lnSpc>
              <a:spcBef>
                <a:spcPts val="400"/>
              </a:spcBef>
              <a:spcAft>
                <a:spcPts val="0"/>
              </a:spcAft>
              <a:buClr>
                <a:srgbClr val="888888"/>
              </a:buClr>
              <a:buSzPts val="1600"/>
              <a:buNone/>
              <a:defRPr sz="1600">
                <a:solidFill>
                  <a:srgbClr val="888888"/>
                </a:solidFill>
              </a:defRPr>
            </a:lvl3pPr>
            <a:lvl4pPr indent="-228600" lvl="3" marL="1828800" algn="l">
              <a:lnSpc>
                <a:spcPct val="90000"/>
              </a:lnSpc>
              <a:spcBef>
                <a:spcPts val="400"/>
              </a:spcBef>
              <a:spcAft>
                <a:spcPts val="0"/>
              </a:spcAft>
              <a:buClr>
                <a:srgbClr val="888888"/>
              </a:buClr>
              <a:buSzPts val="1400"/>
              <a:buNone/>
              <a:defRPr sz="1400">
                <a:solidFill>
                  <a:srgbClr val="888888"/>
                </a:solidFill>
              </a:defRPr>
            </a:lvl4pPr>
            <a:lvl5pPr indent="-228600" lvl="4" marL="2286000" algn="l">
              <a:lnSpc>
                <a:spcPct val="90000"/>
              </a:lnSpc>
              <a:spcBef>
                <a:spcPts val="400"/>
              </a:spcBef>
              <a:spcAft>
                <a:spcPts val="0"/>
              </a:spcAft>
              <a:buClr>
                <a:srgbClr val="888888"/>
              </a:buClr>
              <a:buSzPts val="1400"/>
              <a:buNone/>
              <a:defRPr sz="1400">
                <a:solidFill>
                  <a:srgbClr val="888888"/>
                </a:solidFill>
              </a:defRPr>
            </a:lvl5pPr>
            <a:lvl6pPr indent="-228600" lvl="5" marL="2743200" algn="l">
              <a:lnSpc>
                <a:spcPct val="90000"/>
              </a:lnSpc>
              <a:spcBef>
                <a:spcPts val="400"/>
              </a:spcBef>
              <a:spcAft>
                <a:spcPts val="0"/>
              </a:spcAft>
              <a:buSzPts val="1400"/>
              <a:buNone/>
              <a:defRPr sz="1400">
                <a:solidFill>
                  <a:srgbClr val="888888"/>
                </a:solidFill>
              </a:defRPr>
            </a:lvl6pPr>
            <a:lvl7pPr indent="-228600" lvl="6" marL="3200400" algn="l">
              <a:lnSpc>
                <a:spcPct val="90000"/>
              </a:lnSpc>
              <a:spcBef>
                <a:spcPts val="400"/>
              </a:spcBef>
              <a:spcAft>
                <a:spcPts val="0"/>
              </a:spcAft>
              <a:buSzPts val="1400"/>
              <a:buNone/>
              <a:defRPr sz="1400">
                <a:solidFill>
                  <a:srgbClr val="888888"/>
                </a:solidFill>
              </a:defRPr>
            </a:lvl7pPr>
            <a:lvl8pPr indent="-228600" lvl="7" marL="3657600" algn="l">
              <a:lnSpc>
                <a:spcPct val="90000"/>
              </a:lnSpc>
              <a:spcBef>
                <a:spcPts val="400"/>
              </a:spcBef>
              <a:spcAft>
                <a:spcPts val="0"/>
              </a:spcAft>
              <a:buSzPts val="1400"/>
              <a:buNone/>
              <a:defRPr sz="1400">
                <a:solidFill>
                  <a:srgbClr val="888888"/>
                </a:solidFill>
              </a:defRPr>
            </a:lvl8pPr>
            <a:lvl9pPr indent="-228600" lvl="8" marL="4114800" algn="l">
              <a:lnSpc>
                <a:spcPct val="90000"/>
              </a:lnSpc>
              <a:spcBef>
                <a:spcPts val="400"/>
              </a:spcBef>
              <a:spcAft>
                <a:spcPts val="400"/>
              </a:spcAft>
              <a:buSzPts val="1400"/>
              <a:buNone/>
              <a:defRPr sz="1400">
                <a:solidFill>
                  <a:srgbClr val="888888"/>
                </a:solidFill>
              </a:defRPr>
            </a:lvl9pPr>
          </a:lstStyle>
          <a:p/>
        </p:txBody>
      </p:sp>
      <p:sp>
        <p:nvSpPr>
          <p:cNvPr id="30" name="Google Shape;30;p3"/>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3"/>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3"/>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cxnSp>
        <p:nvCxnSpPr>
          <p:cNvPr id="33" name="Google Shape;33;p3"/>
          <p:cNvCxnSpPr/>
          <p:nvPr/>
        </p:nvCxnSpPr>
        <p:spPr>
          <a:xfrm>
            <a:off x="1207658" y="4343400"/>
            <a:ext cx="9875520" cy="0"/>
          </a:xfrm>
          <a:prstGeom prst="straightConnector1">
            <a:avLst/>
          </a:prstGeom>
          <a:noFill/>
          <a:ln cap="flat" cmpd="sng" w="9525">
            <a:solidFill>
              <a:srgbClr val="7F7F7F"/>
            </a:solidFill>
            <a:prstDash val="solid"/>
            <a:round/>
            <a:headEnd len="sm" w="sm" type="none"/>
            <a:tailEnd len="sm" w="sm" type="none"/>
          </a:ln>
        </p:spPr>
      </p:cxnSp>
      <p:sp>
        <p:nvSpPr>
          <p:cNvPr id="34" name="Google Shape;34;p3"/>
          <p:cNvSpPr txBox="1"/>
          <p:nvPr/>
        </p:nvSpPr>
        <p:spPr>
          <a:xfrm>
            <a:off x="1896243" y="6401023"/>
            <a:ext cx="8460474" cy="36512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FFFFFF"/>
              </a:buClr>
              <a:buSzPts val="1100"/>
              <a:buFont typeface="Arial"/>
              <a:buNone/>
            </a:pPr>
            <a:r>
              <a:t/>
            </a:r>
            <a:endParaRPr b="1" i="1" sz="11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5" name="Shape 35"/>
        <p:cNvGrpSpPr/>
        <p:nvPr/>
      </p:nvGrpSpPr>
      <p:grpSpPr>
        <a:xfrm>
          <a:off x="0" y="0"/>
          <a:ext cx="0" cy="0"/>
          <a:chOff x="0" y="0"/>
          <a:chExt cx="0" cy="0"/>
        </a:xfrm>
      </p:grpSpPr>
      <p:sp>
        <p:nvSpPr>
          <p:cNvPr id="36" name="Google Shape;36;p4"/>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3F3F3F"/>
              </a:buClr>
              <a:buSzPts val="4400"/>
              <a:buFont typeface="Arial"/>
              <a:buNone/>
              <a:defRPr sz="4400">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4"/>
          <p:cNvSpPr txBox="1"/>
          <p:nvPr>
            <p:ph idx="1" type="body"/>
          </p:nvPr>
        </p:nvSpPr>
        <p:spPr>
          <a:xfrm>
            <a:off x="1097280" y="1845734"/>
            <a:ext cx="10058400" cy="4023360"/>
          </a:xfrm>
          <a:prstGeom prst="rect">
            <a:avLst/>
          </a:prstGeom>
          <a:noFill/>
          <a:ln>
            <a:noFill/>
          </a:ln>
        </p:spPr>
        <p:txBody>
          <a:bodyPr anchorCtr="0" anchor="t" bIns="45700" lIns="0" spcFirstLastPara="1" rIns="0" wrap="square" tIns="45700">
            <a:normAutofit/>
          </a:bodyPr>
          <a:lstStyle>
            <a:lvl1pPr indent="-368300" lvl="0" marL="457200" algn="l">
              <a:lnSpc>
                <a:spcPct val="90000"/>
              </a:lnSpc>
              <a:spcBef>
                <a:spcPts val="1200"/>
              </a:spcBef>
              <a:spcAft>
                <a:spcPts val="0"/>
              </a:spcAft>
              <a:buClr>
                <a:srgbClr val="3F3F3F"/>
              </a:buClr>
              <a:buSzPts val="2200"/>
              <a:buFont typeface="Noto Sans Symbols"/>
              <a:buChar char="▪"/>
              <a:defRPr sz="2200">
                <a:latin typeface="Arial"/>
                <a:ea typeface="Arial"/>
                <a:cs typeface="Arial"/>
                <a:sym typeface="Arial"/>
              </a:defRPr>
            </a:lvl1pPr>
            <a:lvl2pPr indent="-355600" lvl="1" marL="914400" algn="l">
              <a:lnSpc>
                <a:spcPct val="90000"/>
              </a:lnSpc>
              <a:spcBef>
                <a:spcPts val="200"/>
              </a:spcBef>
              <a:spcAft>
                <a:spcPts val="0"/>
              </a:spcAft>
              <a:buClr>
                <a:srgbClr val="3F3F3F"/>
              </a:buClr>
              <a:buSzPts val="2000"/>
              <a:buFont typeface="Noto Sans Symbols"/>
              <a:buChar char="▪"/>
              <a:defRPr sz="2000">
                <a:latin typeface="Arial"/>
                <a:ea typeface="Arial"/>
                <a:cs typeface="Arial"/>
                <a:sym typeface="Arial"/>
              </a:defRPr>
            </a:lvl2pPr>
            <a:lvl3pPr indent="-355600" lvl="2" marL="1371600" algn="l">
              <a:lnSpc>
                <a:spcPct val="90000"/>
              </a:lnSpc>
              <a:spcBef>
                <a:spcPts val="400"/>
              </a:spcBef>
              <a:spcAft>
                <a:spcPts val="0"/>
              </a:spcAft>
              <a:buClr>
                <a:srgbClr val="3F3F3F"/>
              </a:buClr>
              <a:buSzPts val="2000"/>
              <a:buFont typeface="Noto Sans Symbols"/>
              <a:buChar char="▪"/>
              <a:defRPr sz="2000">
                <a:latin typeface="Arial"/>
                <a:ea typeface="Arial"/>
                <a:cs typeface="Arial"/>
                <a:sym typeface="Arial"/>
              </a:defRPr>
            </a:lvl3pPr>
            <a:lvl4pPr indent="-355600" lvl="3" marL="1828800" algn="l">
              <a:lnSpc>
                <a:spcPct val="90000"/>
              </a:lnSpc>
              <a:spcBef>
                <a:spcPts val="400"/>
              </a:spcBef>
              <a:spcAft>
                <a:spcPts val="0"/>
              </a:spcAft>
              <a:buClr>
                <a:srgbClr val="3F3F3F"/>
              </a:buClr>
              <a:buSzPts val="2000"/>
              <a:buFont typeface="Noto Sans Symbols"/>
              <a:buChar char="▪"/>
              <a:defRPr sz="2000">
                <a:latin typeface="Arial"/>
                <a:ea typeface="Arial"/>
                <a:cs typeface="Arial"/>
                <a:sym typeface="Arial"/>
              </a:defRPr>
            </a:lvl4pPr>
            <a:lvl5pPr indent="-355600" lvl="4" marL="2286000" algn="l">
              <a:lnSpc>
                <a:spcPct val="90000"/>
              </a:lnSpc>
              <a:spcBef>
                <a:spcPts val="400"/>
              </a:spcBef>
              <a:spcAft>
                <a:spcPts val="0"/>
              </a:spcAft>
              <a:buClr>
                <a:srgbClr val="3F3F3F"/>
              </a:buClr>
              <a:buSzPts val="2000"/>
              <a:buFont typeface="Noto Sans Symbols"/>
              <a:buChar char="▪"/>
              <a:defRPr sz="2000">
                <a:latin typeface="Arial"/>
                <a:ea typeface="Arial"/>
                <a:cs typeface="Arial"/>
                <a:sym typeface="Aria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8" name="Google Shape;38;p4"/>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4"/>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
        <p:nvSpPr>
          <p:cNvPr id="40" name="Google Shape;40;p4"/>
          <p:cNvSpPr txBox="1"/>
          <p:nvPr/>
        </p:nvSpPr>
        <p:spPr>
          <a:xfrm>
            <a:off x="1896243" y="6401023"/>
            <a:ext cx="8460474" cy="36512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100"/>
              <a:buFont typeface="Arial"/>
              <a:buNone/>
            </a:pPr>
            <a:r>
              <a:t/>
            </a:r>
            <a:endParaRPr b="1" i="1" sz="1100" u="none" cap="none" strike="noStrike">
              <a:solidFill>
                <a:srgbClr val="FFFFFF"/>
              </a:solidFill>
              <a:latin typeface="Arial"/>
              <a:ea typeface="Arial"/>
              <a:cs typeface="Arial"/>
              <a:sym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41" name="Shape 41"/>
        <p:cNvGrpSpPr/>
        <p:nvPr/>
      </p:nvGrpSpPr>
      <p:grpSpPr>
        <a:xfrm>
          <a:off x="0" y="0"/>
          <a:ext cx="0" cy="0"/>
          <a:chOff x="0" y="0"/>
          <a:chExt cx="0" cy="0"/>
        </a:xfrm>
      </p:grpSpPr>
      <p:sp>
        <p:nvSpPr>
          <p:cNvPr id="42" name="Google Shape;42;p5"/>
          <p:cNvSpPr/>
          <p:nvPr/>
        </p:nvSpPr>
        <p:spPr>
          <a:xfrm>
            <a:off x="3175" y="6400800"/>
            <a:ext cx="12188825"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3" name="Google Shape;43;p5"/>
          <p:cNvSpPr/>
          <p:nvPr/>
        </p:nvSpPr>
        <p:spPr>
          <a:xfrm>
            <a:off x="15" y="6334316"/>
            <a:ext cx="12188825" cy="64008"/>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44" name="Google Shape;44;p5"/>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5" name="Google Shape;45;p5"/>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b="1" i="1" sz="1100">
                <a:solidFill>
                  <a:srgbClr val="FFFFFF"/>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5"/>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47" name="Shape 47"/>
        <p:cNvGrpSpPr/>
        <p:nvPr/>
      </p:nvGrpSpPr>
      <p:grpSpPr>
        <a:xfrm>
          <a:off x="0" y="0"/>
          <a:ext cx="0" cy="0"/>
          <a:chOff x="0" y="0"/>
          <a:chExt cx="0" cy="0"/>
        </a:xfrm>
      </p:grpSpPr>
      <p:sp>
        <p:nvSpPr>
          <p:cNvPr id="48" name="Google Shape;48;p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6"/>
          <p:cNvSpPr txBox="1"/>
          <p:nvPr>
            <p:ph idx="1" type="body"/>
          </p:nvPr>
        </p:nvSpPr>
        <p:spPr>
          <a:xfrm>
            <a:off x="1097280" y="1845734"/>
            <a:ext cx="4937760" cy="4023359"/>
          </a:xfrm>
          <a:prstGeom prst="rect">
            <a:avLst/>
          </a:prstGeom>
          <a:noFill/>
          <a:ln>
            <a:noFill/>
          </a:ln>
        </p:spPr>
        <p:txBody>
          <a:bodyPr anchorCtr="0" anchor="t" bIns="45700" lIns="0" spcFirstLastPara="1" rIns="0" wrap="square" tIns="45700">
            <a:normAutofit/>
          </a:bodyPr>
          <a:lstStyle>
            <a:lvl1pPr indent="-342900" lvl="0" marL="457200" algn="l">
              <a:lnSpc>
                <a:spcPct val="90000"/>
              </a:lnSpc>
              <a:spcBef>
                <a:spcPts val="1200"/>
              </a:spcBef>
              <a:spcAft>
                <a:spcPts val="0"/>
              </a:spcAft>
              <a:buClr>
                <a:srgbClr val="3F3F3F"/>
              </a:buClr>
              <a:buSzPts val="1800"/>
              <a:buChar char=" "/>
              <a:defRPr/>
            </a:lvl1pPr>
            <a:lvl2pPr indent="-342900" lvl="1" marL="914400" algn="l">
              <a:lnSpc>
                <a:spcPct val="90000"/>
              </a:lnSpc>
              <a:spcBef>
                <a:spcPts val="200"/>
              </a:spcBef>
              <a:spcAft>
                <a:spcPts val="0"/>
              </a:spcAft>
              <a:buClr>
                <a:srgbClr val="3F3F3F"/>
              </a:buClr>
              <a:buSzPts val="1800"/>
              <a:buChar char="◦"/>
              <a:defRPr/>
            </a:lvl2pPr>
            <a:lvl3pPr indent="-342900" lvl="2" marL="1371600" algn="l">
              <a:lnSpc>
                <a:spcPct val="90000"/>
              </a:lnSpc>
              <a:spcBef>
                <a:spcPts val="400"/>
              </a:spcBef>
              <a:spcAft>
                <a:spcPts val="0"/>
              </a:spcAft>
              <a:buClr>
                <a:srgbClr val="3F3F3F"/>
              </a:buClr>
              <a:buSzPts val="1800"/>
              <a:buChar char="◦"/>
              <a:defRPr/>
            </a:lvl3pPr>
            <a:lvl4pPr indent="-342900" lvl="3" marL="1828800" algn="l">
              <a:lnSpc>
                <a:spcPct val="90000"/>
              </a:lnSpc>
              <a:spcBef>
                <a:spcPts val="400"/>
              </a:spcBef>
              <a:spcAft>
                <a:spcPts val="0"/>
              </a:spcAft>
              <a:buClr>
                <a:srgbClr val="3F3F3F"/>
              </a:buClr>
              <a:buSzPts val="1800"/>
              <a:buChar char="◦"/>
              <a:defRPr/>
            </a:lvl4pPr>
            <a:lvl5pPr indent="-342900" lvl="4" marL="2286000" algn="l">
              <a:lnSpc>
                <a:spcPct val="9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0" name="Google Shape;50;p6"/>
          <p:cNvSpPr txBox="1"/>
          <p:nvPr>
            <p:ph idx="2" type="body"/>
          </p:nvPr>
        </p:nvSpPr>
        <p:spPr>
          <a:xfrm>
            <a:off x="6217920" y="1845735"/>
            <a:ext cx="4937760" cy="4023360"/>
          </a:xfrm>
          <a:prstGeom prst="rect">
            <a:avLst/>
          </a:prstGeom>
          <a:noFill/>
          <a:ln>
            <a:noFill/>
          </a:ln>
        </p:spPr>
        <p:txBody>
          <a:bodyPr anchorCtr="0" anchor="t" bIns="45700" lIns="0" spcFirstLastPara="1" rIns="0" wrap="square" tIns="45700">
            <a:normAutofit/>
          </a:bodyPr>
          <a:lstStyle>
            <a:lvl1pPr indent="-342900" lvl="0" marL="457200" algn="l">
              <a:lnSpc>
                <a:spcPct val="90000"/>
              </a:lnSpc>
              <a:spcBef>
                <a:spcPts val="1200"/>
              </a:spcBef>
              <a:spcAft>
                <a:spcPts val="0"/>
              </a:spcAft>
              <a:buClr>
                <a:srgbClr val="3F3F3F"/>
              </a:buClr>
              <a:buSzPts val="1800"/>
              <a:buChar char=" "/>
              <a:defRPr/>
            </a:lvl1pPr>
            <a:lvl2pPr indent="-342900" lvl="1" marL="914400" algn="l">
              <a:lnSpc>
                <a:spcPct val="90000"/>
              </a:lnSpc>
              <a:spcBef>
                <a:spcPts val="200"/>
              </a:spcBef>
              <a:spcAft>
                <a:spcPts val="0"/>
              </a:spcAft>
              <a:buClr>
                <a:srgbClr val="3F3F3F"/>
              </a:buClr>
              <a:buSzPts val="1800"/>
              <a:buChar char="◦"/>
              <a:defRPr/>
            </a:lvl2pPr>
            <a:lvl3pPr indent="-342900" lvl="2" marL="1371600" algn="l">
              <a:lnSpc>
                <a:spcPct val="90000"/>
              </a:lnSpc>
              <a:spcBef>
                <a:spcPts val="400"/>
              </a:spcBef>
              <a:spcAft>
                <a:spcPts val="0"/>
              </a:spcAft>
              <a:buClr>
                <a:srgbClr val="3F3F3F"/>
              </a:buClr>
              <a:buSzPts val="1800"/>
              <a:buChar char="◦"/>
              <a:defRPr/>
            </a:lvl3pPr>
            <a:lvl4pPr indent="-342900" lvl="3" marL="1828800" algn="l">
              <a:lnSpc>
                <a:spcPct val="90000"/>
              </a:lnSpc>
              <a:spcBef>
                <a:spcPts val="400"/>
              </a:spcBef>
              <a:spcAft>
                <a:spcPts val="0"/>
              </a:spcAft>
              <a:buClr>
                <a:srgbClr val="3F3F3F"/>
              </a:buClr>
              <a:buSzPts val="1800"/>
              <a:buChar char="◦"/>
              <a:defRPr/>
            </a:lvl4pPr>
            <a:lvl5pPr indent="-342900" lvl="4" marL="2286000" algn="l">
              <a:lnSpc>
                <a:spcPct val="9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1" name="Google Shape;51;p6"/>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6"/>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6"/>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54" name="Shape 54"/>
        <p:cNvGrpSpPr/>
        <p:nvPr/>
      </p:nvGrpSpPr>
      <p:grpSpPr>
        <a:xfrm>
          <a:off x="0" y="0"/>
          <a:ext cx="0" cy="0"/>
          <a:chOff x="0" y="0"/>
          <a:chExt cx="0" cy="0"/>
        </a:xfrm>
      </p:grpSpPr>
      <p:sp>
        <p:nvSpPr>
          <p:cNvPr id="55" name="Google Shape;55;p7"/>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7"/>
          <p:cNvSpPr txBox="1"/>
          <p:nvPr>
            <p:ph idx="1" type="body"/>
          </p:nvPr>
        </p:nvSpPr>
        <p:spPr>
          <a:xfrm>
            <a:off x="1097280" y="1846052"/>
            <a:ext cx="4937760"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200"/>
              </a:spcBef>
              <a:spcAft>
                <a:spcPts val="0"/>
              </a:spcAft>
              <a:buClr>
                <a:schemeClr val="dk2"/>
              </a:buClr>
              <a:buSzPts val="2000"/>
              <a:buNone/>
              <a:defRPr b="0" sz="2000" cap="none">
                <a:solidFill>
                  <a:schemeClr val="dk2"/>
                </a:solidFill>
              </a:defRPr>
            </a:lvl1pPr>
            <a:lvl2pPr indent="-228600" lvl="1" marL="914400" algn="l">
              <a:lnSpc>
                <a:spcPct val="90000"/>
              </a:lnSpc>
              <a:spcBef>
                <a:spcPts val="200"/>
              </a:spcBef>
              <a:spcAft>
                <a:spcPts val="0"/>
              </a:spcAft>
              <a:buClr>
                <a:srgbClr val="3F3F3F"/>
              </a:buClr>
              <a:buSzPts val="2000"/>
              <a:buNone/>
              <a:defRPr b="1" sz="2000"/>
            </a:lvl2pPr>
            <a:lvl3pPr indent="-228600" lvl="2" marL="1371600" algn="l">
              <a:lnSpc>
                <a:spcPct val="90000"/>
              </a:lnSpc>
              <a:spcBef>
                <a:spcPts val="400"/>
              </a:spcBef>
              <a:spcAft>
                <a:spcPts val="0"/>
              </a:spcAft>
              <a:buClr>
                <a:srgbClr val="3F3F3F"/>
              </a:buClr>
              <a:buSzPts val="1800"/>
              <a:buNone/>
              <a:defRPr b="1" sz="1800"/>
            </a:lvl3pPr>
            <a:lvl4pPr indent="-228600" lvl="3" marL="1828800" algn="l">
              <a:lnSpc>
                <a:spcPct val="90000"/>
              </a:lnSpc>
              <a:spcBef>
                <a:spcPts val="400"/>
              </a:spcBef>
              <a:spcAft>
                <a:spcPts val="0"/>
              </a:spcAft>
              <a:buClr>
                <a:srgbClr val="3F3F3F"/>
              </a:buClr>
              <a:buSzPts val="1600"/>
              <a:buNone/>
              <a:defRPr b="1" sz="1600"/>
            </a:lvl4pPr>
            <a:lvl5pPr indent="-228600" lvl="4" marL="2286000" algn="l">
              <a:lnSpc>
                <a:spcPct val="9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57" name="Google Shape;57;p7"/>
          <p:cNvSpPr txBox="1"/>
          <p:nvPr>
            <p:ph idx="2" type="body"/>
          </p:nvPr>
        </p:nvSpPr>
        <p:spPr>
          <a:xfrm>
            <a:off x="1097280" y="2582335"/>
            <a:ext cx="4937760" cy="3286760"/>
          </a:xfrm>
          <a:prstGeom prst="rect">
            <a:avLst/>
          </a:prstGeom>
          <a:noFill/>
          <a:ln>
            <a:noFill/>
          </a:ln>
        </p:spPr>
        <p:txBody>
          <a:bodyPr anchorCtr="0" anchor="t" bIns="45700" lIns="0" spcFirstLastPara="1" rIns="0" wrap="square" tIns="45700">
            <a:normAutofit/>
          </a:bodyPr>
          <a:lstStyle>
            <a:lvl1pPr indent="-342900" lvl="0" marL="457200" algn="l">
              <a:lnSpc>
                <a:spcPct val="90000"/>
              </a:lnSpc>
              <a:spcBef>
                <a:spcPts val="1200"/>
              </a:spcBef>
              <a:spcAft>
                <a:spcPts val="0"/>
              </a:spcAft>
              <a:buClr>
                <a:srgbClr val="3F3F3F"/>
              </a:buClr>
              <a:buSzPts val="1800"/>
              <a:buChar char=" "/>
              <a:defRPr/>
            </a:lvl1pPr>
            <a:lvl2pPr indent="-342900" lvl="1" marL="914400" algn="l">
              <a:lnSpc>
                <a:spcPct val="90000"/>
              </a:lnSpc>
              <a:spcBef>
                <a:spcPts val="200"/>
              </a:spcBef>
              <a:spcAft>
                <a:spcPts val="0"/>
              </a:spcAft>
              <a:buClr>
                <a:srgbClr val="3F3F3F"/>
              </a:buClr>
              <a:buSzPts val="1800"/>
              <a:buChar char="◦"/>
              <a:defRPr/>
            </a:lvl2pPr>
            <a:lvl3pPr indent="-342900" lvl="2" marL="1371600" algn="l">
              <a:lnSpc>
                <a:spcPct val="90000"/>
              </a:lnSpc>
              <a:spcBef>
                <a:spcPts val="400"/>
              </a:spcBef>
              <a:spcAft>
                <a:spcPts val="0"/>
              </a:spcAft>
              <a:buClr>
                <a:srgbClr val="3F3F3F"/>
              </a:buClr>
              <a:buSzPts val="1800"/>
              <a:buChar char="◦"/>
              <a:defRPr/>
            </a:lvl3pPr>
            <a:lvl4pPr indent="-342900" lvl="3" marL="1828800" algn="l">
              <a:lnSpc>
                <a:spcPct val="90000"/>
              </a:lnSpc>
              <a:spcBef>
                <a:spcPts val="400"/>
              </a:spcBef>
              <a:spcAft>
                <a:spcPts val="0"/>
              </a:spcAft>
              <a:buClr>
                <a:srgbClr val="3F3F3F"/>
              </a:buClr>
              <a:buSzPts val="1800"/>
              <a:buChar char="◦"/>
              <a:defRPr/>
            </a:lvl4pPr>
            <a:lvl5pPr indent="-342900" lvl="4" marL="2286000" algn="l">
              <a:lnSpc>
                <a:spcPct val="9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8" name="Google Shape;58;p7"/>
          <p:cNvSpPr txBox="1"/>
          <p:nvPr>
            <p:ph idx="3" type="body"/>
          </p:nvPr>
        </p:nvSpPr>
        <p:spPr>
          <a:xfrm>
            <a:off x="6217920" y="1846052"/>
            <a:ext cx="4937760" cy="736282"/>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200"/>
              </a:spcBef>
              <a:spcAft>
                <a:spcPts val="0"/>
              </a:spcAft>
              <a:buClr>
                <a:schemeClr val="dk2"/>
              </a:buClr>
              <a:buSzPts val="2000"/>
              <a:buNone/>
              <a:defRPr b="0" sz="2000" cap="none">
                <a:solidFill>
                  <a:schemeClr val="dk2"/>
                </a:solidFill>
              </a:defRPr>
            </a:lvl1pPr>
            <a:lvl2pPr indent="-228600" lvl="1" marL="914400" algn="l">
              <a:lnSpc>
                <a:spcPct val="90000"/>
              </a:lnSpc>
              <a:spcBef>
                <a:spcPts val="200"/>
              </a:spcBef>
              <a:spcAft>
                <a:spcPts val="0"/>
              </a:spcAft>
              <a:buClr>
                <a:srgbClr val="3F3F3F"/>
              </a:buClr>
              <a:buSzPts val="2000"/>
              <a:buNone/>
              <a:defRPr b="1" sz="2000"/>
            </a:lvl2pPr>
            <a:lvl3pPr indent="-228600" lvl="2" marL="1371600" algn="l">
              <a:lnSpc>
                <a:spcPct val="90000"/>
              </a:lnSpc>
              <a:spcBef>
                <a:spcPts val="400"/>
              </a:spcBef>
              <a:spcAft>
                <a:spcPts val="0"/>
              </a:spcAft>
              <a:buClr>
                <a:srgbClr val="3F3F3F"/>
              </a:buClr>
              <a:buSzPts val="1800"/>
              <a:buNone/>
              <a:defRPr b="1" sz="1800"/>
            </a:lvl3pPr>
            <a:lvl4pPr indent="-228600" lvl="3" marL="1828800" algn="l">
              <a:lnSpc>
                <a:spcPct val="90000"/>
              </a:lnSpc>
              <a:spcBef>
                <a:spcPts val="400"/>
              </a:spcBef>
              <a:spcAft>
                <a:spcPts val="0"/>
              </a:spcAft>
              <a:buClr>
                <a:srgbClr val="3F3F3F"/>
              </a:buClr>
              <a:buSzPts val="1600"/>
              <a:buNone/>
              <a:defRPr b="1" sz="1600"/>
            </a:lvl4pPr>
            <a:lvl5pPr indent="-228600" lvl="4" marL="2286000" algn="l">
              <a:lnSpc>
                <a:spcPct val="90000"/>
              </a:lnSpc>
              <a:spcBef>
                <a:spcPts val="400"/>
              </a:spcBef>
              <a:spcAft>
                <a:spcPts val="0"/>
              </a:spcAft>
              <a:buClr>
                <a:srgbClr val="3F3F3F"/>
              </a:buClr>
              <a:buSzPts val="1600"/>
              <a:buNone/>
              <a:defRPr b="1" sz="1600"/>
            </a:lvl5pPr>
            <a:lvl6pPr indent="-228600" lvl="5" marL="2743200" algn="l">
              <a:lnSpc>
                <a:spcPct val="90000"/>
              </a:lnSpc>
              <a:spcBef>
                <a:spcPts val="400"/>
              </a:spcBef>
              <a:spcAft>
                <a:spcPts val="0"/>
              </a:spcAft>
              <a:buSzPts val="1600"/>
              <a:buNone/>
              <a:defRPr b="1" sz="1600"/>
            </a:lvl6pPr>
            <a:lvl7pPr indent="-228600" lvl="6" marL="3200400" algn="l">
              <a:lnSpc>
                <a:spcPct val="90000"/>
              </a:lnSpc>
              <a:spcBef>
                <a:spcPts val="400"/>
              </a:spcBef>
              <a:spcAft>
                <a:spcPts val="0"/>
              </a:spcAft>
              <a:buSzPts val="1600"/>
              <a:buNone/>
              <a:defRPr b="1" sz="1600"/>
            </a:lvl7pPr>
            <a:lvl8pPr indent="-228600" lvl="7" marL="3657600" algn="l">
              <a:lnSpc>
                <a:spcPct val="90000"/>
              </a:lnSpc>
              <a:spcBef>
                <a:spcPts val="400"/>
              </a:spcBef>
              <a:spcAft>
                <a:spcPts val="0"/>
              </a:spcAft>
              <a:buSzPts val="1600"/>
              <a:buNone/>
              <a:defRPr b="1" sz="1600"/>
            </a:lvl8pPr>
            <a:lvl9pPr indent="-228600" lvl="8" marL="4114800" algn="l">
              <a:lnSpc>
                <a:spcPct val="90000"/>
              </a:lnSpc>
              <a:spcBef>
                <a:spcPts val="400"/>
              </a:spcBef>
              <a:spcAft>
                <a:spcPts val="400"/>
              </a:spcAft>
              <a:buSzPts val="1600"/>
              <a:buNone/>
              <a:defRPr b="1" sz="1600"/>
            </a:lvl9pPr>
          </a:lstStyle>
          <a:p/>
        </p:txBody>
      </p:sp>
      <p:sp>
        <p:nvSpPr>
          <p:cNvPr id="59" name="Google Shape;59;p7"/>
          <p:cNvSpPr txBox="1"/>
          <p:nvPr>
            <p:ph idx="4" type="body"/>
          </p:nvPr>
        </p:nvSpPr>
        <p:spPr>
          <a:xfrm>
            <a:off x="6217920" y="2582334"/>
            <a:ext cx="4937760" cy="3286760"/>
          </a:xfrm>
          <a:prstGeom prst="rect">
            <a:avLst/>
          </a:prstGeom>
          <a:noFill/>
          <a:ln>
            <a:noFill/>
          </a:ln>
        </p:spPr>
        <p:txBody>
          <a:bodyPr anchorCtr="0" anchor="t" bIns="45700" lIns="0" spcFirstLastPara="1" rIns="0" wrap="square" tIns="45700">
            <a:normAutofit/>
          </a:bodyPr>
          <a:lstStyle>
            <a:lvl1pPr indent="-342900" lvl="0" marL="457200" algn="l">
              <a:lnSpc>
                <a:spcPct val="90000"/>
              </a:lnSpc>
              <a:spcBef>
                <a:spcPts val="1200"/>
              </a:spcBef>
              <a:spcAft>
                <a:spcPts val="0"/>
              </a:spcAft>
              <a:buClr>
                <a:srgbClr val="3F3F3F"/>
              </a:buClr>
              <a:buSzPts val="1800"/>
              <a:buChar char=" "/>
              <a:defRPr/>
            </a:lvl1pPr>
            <a:lvl2pPr indent="-342900" lvl="1" marL="914400" algn="l">
              <a:lnSpc>
                <a:spcPct val="90000"/>
              </a:lnSpc>
              <a:spcBef>
                <a:spcPts val="200"/>
              </a:spcBef>
              <a:spcAft>
                <a:spcPts val="0"/>
              </a:spcAft>
              <a:buClr>
                <a:srgbClr val="3F3F3F"/>
              </a:buClr>
              <a:buSzPts val="1800"/>
              <a:buChar char="◦"/>
              <a:defRPr/>
            </a:lvl2pPr>
            <a:lvl3pPr indent="-342900" lvl="2" marL="1371600" algn="l">
              <a:lnSpc>
                <a:spcPct val="90000"/>
              </a:lnSpc>
              <a:spcBef>
                <a:spcPts val="400"/>
              </a:spcBef>
              <a:spcAft>
                <a:spcPts val="0"/>
              </a:spcAft>
              <a:buClr>
                <a:srgbClr val="3F3F3F"/>
              </a:buClr>
              <a:buSzPts val="1800"/>
              <a:buChar char="◦"/>
              <a:defRPr/>
            </a:lvl3pPr>
            <a:lvl4pPr indent="-342900" lvl="3" marL="1828800" algn="l">
              <a:lnSpc>
                <a:spcPct val="90000"/>
              </a:lnSpc>
              <a:spcBef>
                <a:spcPts val="400"/>
              </a:spcBef>
              <a:spcAft>
                <a:spcPts val="0"/>
              </a:spcAft>
              <a:buClr>
                <a:srgbClr val="3F3F3F"/>
              </a:buClr>
              <a:buSzPts val="1800"/>
              <a:buChar char="◦"/>
              <a:defRPr/>
            </a:lvl4pPr>
            <a:lvl5pPr indent="-342900" lvl="4" marL="2286000" algn="l">
              <a:lnSpc>
                <a:spcPct val="9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0" name="Google Shape;60;p7"/>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7"/>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7"/>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63" name="Shape 63"/>
        <p:cNvGrpSpPr/>
        <p:nvPr/>
      </p:nvGrpSpPr>
      <p:grpSpPr>
        <a:xfrm>
          <a:off x="0" y="0"/>
          <a:ext cx="0" cy="0"/>
          <a:chOff x="0" y="0"/>
          <a:chExt cx="0" cy="0"/>
        </a:xfrm>
      </p:grpSpPr>
      <p:sp>
        <p:nvSpPr>
          <p:cNvPr id="64" name="Google Shape;64;p8"/>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8"/>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8"/>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8"/>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68" name="Shape 68"/>
        <p:cNvGrpSpPr/>
        <p:nvPr/>
      </p:nvGrpSpPr>
      <p:grpSpPr>
        <a:xfrm>
          <a:off x="0" y="0"/>
          <a:ext cx="0" cy="0"/>
          <a:chOff x="0" y="0"/>
          <a:chExt cx="0" cy="0"/>
        </a:xfrm>
      </p:grpSpPr>
      <p:sp>
        <p:nvSpPr>
          <p:cNvPr id="69" name="Google Shape;69;p9"/>
          <p:cNvSpPr/>
          <p:nvPr/>
        </p:nvSpPr>
        <p:spPr>
          <a:xfrm>
            <a:off x="16" y="0"/>
            <a:ext cx="4050791" cy="68580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9"/>
          <p:cNvSpPr/>
          <p:nvPr/>
        </p:nvSpPr>
        <p:spPr>
          <a:xfrm>
            <a:off x="4040071" y="0"/>
            <a:ext cx="64008" cy="6858000"/>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9"/>
          <p:cNvSpPr txBox="1"/>
          <p:nvPr>
            <p:ph type="title"/>
          </p:nvPr>
        </p:nvSpPr>
        <p:spPr>
          <a:xfrm>
            <a:off x="457200" y="594359"/>
            <a:ext cx="3200400" cy="2286000"/>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FFFFFF"/>
              </a:buClr>
              <a:buSzPts val="3600"/>
              <a:buFont typeface="Georgia"/>
              <a:buNone/>
              <a:defRPr b="0" sz="36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9"/>
          <p:cNvSpPr txBox="1"/>
          <p:nvPr>
            <p:ph idx="1" type="body"/>
          </p:nvPr>
        </p:nvSpPr>
        <p:spPr>
          <a:xfrm>
            <a:off x="4800600" y="731520"/>
            <a:ext cx="6492240" cy="5257800"/>
          </a:xfrm>
          <a:prstGeom prst="rect">
            <a:avLst/>
          </a:prstGeom>
          <a:noFill/>
          <a:ln>
            <a:noFill/>
          </a:ln>
        </p:spPr>
        <p:txBody>
          <a:bodyPr anchorCtr="0" anchor="t" bIns="45700" lIns="0" spcFirstLastPara="1" rIns="0" wrap="square" tIns="45700">
            <a:normAutofit/>
          </a:bodyPr>
          <a:lstStyle>
            <a:lvl1pPr indent="-342900" lvl="0" marL="457200" algn="l">
              <a:lnSpc>
                <a:spcPct val="90000"/>
              </a:lnSpc>
              <a:spcBef>
                <a:spcPts val="1200"/>
              </a:spcBef>
              <a:spcAft>
                <a:spcPts val="0"/>
              </a:spcAft>
              <a:buClr>
                <a:srgbClr val="3F3F3F"/>
              </a:buClr>
              <a:buSzPts val="1800"/>
              <a:buChar char=" "/>
              <a:defRPr/>
            </a:lvl1pPr>
            <a:lvl2pPr indent="-342900" lvl="1" marL="914400" algn="l">
              <a:lnSpc>
                <a:spcPct val="90000"/>
              </a:lnSpc>
              <a:spcBef>
                <a:spcPts val="200"/>
              </a:spcBef>
              <a:spcAft>
                <a:spcPts val="0"/>
              </a:spcAft>
              <a:buClr>
                <a:srgbClr val="3F3F3F"/>
              </a:buClr>
              <a:buSzPts val="1800"/>
              <a:buChar char="◦"/>
              <a:defRPr/>
            </a:lvl2pPr>
            <a:lvl3pPr indent="-342900" lvl="2" marL="1371600" algn="l">
              <a:lnSpc>
                <a:spcPct val="90000"/>
              </a:lnSpc>
              <a:spcBef>
                <a:spcPts val="400"/>
              </a:spcBef>
              <a:spcAft>
                <a:spcPts val="0"/>
              </a:spcAft>
              <a:buClr>
                <a:srgbClr val="3F3F3F"/>
              </a:buClr>
              <a:buSzPts val="1800"/>
              <a:buChar char="◦"/>
              <a:defRPr/>
            </a:lvl3pPr>
            <a:lvl4pPr indent="-342900" lvl="3" marL="1828800" algn="l">
              <a:lnSpc>
                <a:spcPct val="90000"/>
              </a:lnSpc>
              <a:spcBef>
                <a:spcPts val="400"/>
              </a:spcBef>
              <a:spcAft>
                <a:spcPts val="0"/>
              </a:spcAft>
              <a:buClr>
                <a:srgbClr val="3F3F3F"/>
              </a:buClr>
              <a:buSzPts val="1800"/>
              <a:buChar char="◦"/>
              <a:defRPr/>
            </a:lvl4pPr>
            <a:lvl5pPr indent="-342900" lvl="4" marL="2286000" algn="l">
              <a:lnSpc>
                <a:spcPct val="9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3" name="Google Shape;73;p9"/>
          <p:cNvSpPr txBox="1"/>
          <p:nvPr>
            <p:ph idx="2" type="body"/>
          </p:nvPr>
        </p:nvSpPr>
        <p:spPr>
          <a:xfrm>
            <a:off x="457200" y="2926080"/>
            <a:ext cx="3200400" cy="337912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200"/>
              </a:spcBef>
              <a:spcAft>
                <a:spcPts val="0"/>
              </a:spcAft>
              <a:buClr>
                <a:srgbClr val="FFFFFF"/>
              </a:buClr>
              <a:buSzPts val="1500"/>
              <a:buNone/>
              <a:defRPr sz="1500">
                <a:solidFill>
                  <a:srgbClr val="FFFFFF"/>
                </a:solidFill>
              </a:defRPr>
            </a:lvl1pPr>
            <a:lvl2pPr indent="-228600" lvl="1" marL="914400" algn="l">
              <a:lnSpc>
                <a:spcPct val="90000"/>
              </a:lnSpc>
              <a:spcBef>
                <a:spcPts val="200"/>
              </a:spcBef>
              <a:spcAft>
                <a:spcPts val="0"/>
              </a:spcAft>
              <a:buClr>
                <a:srgbClr val="3F3F3F"/>
              </a:buClr>
              <a:buSzPts val="1200"/>
              <a:buNone/>
              <a:defRPr sz="1200"/>
            </a:lvl2pPr>
            <a:lvl3pPr indent="-228600" lvl="2" marL="1371600" algn="l">
              <a:lnSpc>
                <a:spcPct val="90000"/>
              </a:lnSpc>
              <a:spcBef>
                <a:spcPts val="400"/>
              </a:spcBef>
              <a:spcAft>
                <a:spcPts val="0"/>
              </a:spcAft>
              <a:buClr>
                <a:srgbClr val="3F3F3F"/>
              </a:buClr>
              <a:buSzPts val="1000"/>
              <a:buNone/>
              <a:defRPr sz="1000"/>
            </a:lvl3pPr>
            <a:lvl4pPr indent="-228600" lvl="3" marL="1828800" algn="l">
              <a:lnSpc>
                <a:spcPct val="90000"/>
              </a:lnSpc>
              <a:spcBef>
                <a:spcPts val="400"/>
              </a:spcBef>
              <a:spcAft>
                <a:spcPts val="0"/>
              </a:spcAft>
              <a:buClr>
                <a:srgbClr val="3F3F3F"/>
              </a:buClr>
              <a:buSzPts val="900"/>
              <a:buNone/>
              <a:defRPr sz="900"/>
            </a:lvl4pPr>
            <a:lvl5pPr indent="-228600" lvl="4" marL="2286000" algn="l">
              <a:lnSpc>
                <a:spcPct val="9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74" name="Google Shape;74;p9"/>
          <p:cNvSpPr txBox="1"/>
          <p:nvPr>
            <p:ph idx="10" type="dt"/>
          </p:nvPr>
        </p:nvSpPr>
        <p:spPr>
          <a:xfrm>
            <a:off x="465512" y="6459785"/>
            <a:ext cx="261851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9"/>
          <p:cNvSpPr txBox="1"/>
          <p:nvPr>
            <p:ph idx="11" type="ftr"/>
          </p:nvPr>
        </p:nvSpPr>
        <p:spPr>
          <a:xfrm>
            <a:off x="4800600" y="6459785"/>
            <a:ext cx="4648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solidFill>
                  <a:schemeClr val="dk2"/>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9"/>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chemeClr val="dk2"/>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chemeClr val="dk2"/>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chemeClr val="dk2"/>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chemeClr val="dk2"/>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chemeClr val="dk2"/>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chemeClr val="dk2"/>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chemeClr val="dk2"/>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chemeClr val="dk2"/>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77" name="Shape 77"/>
        <p:cNvGrpSpPr/>
        <p:nvPr/>
      </p:nvGrpSpPr>
      <p:grpSpPr>
        <a:xfrm>
          <a:off x="0" y="0"/>
          <a:ext cx="0" cy="0"/>
          <a:chOff x="0" y="0"/>
          <a:chExt cx="0" cy="0"/>
        </a:xfrm>
      </p:grpSpPr>
      <p:sp>
        <p:nvSpPr>
          <p:cNvPr id="78" name="Google Shape;78;p10"/>
          <p:cNvSpPr/>
          <p:nvPr/>
        </p:nvSpPr>
        <p:spPr>
          <a:xfrm>
            <a:off x="0" y="4953000"/>
            <a:ext cx="12188825" cy="19050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10"/>
          <p:cNvSpPr/>
          <p:nvPr/>
        </p:nvSpPr>
        <p:spPr>
          <a:xfrm>
            <a:off x="15" y="4915076"/>
            <a:ext cx="12188825" cy="6400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10"/>
          <p:cNvSpPr txBox="1"/>
          <p:nvPr>
            <p:ph type="title"/>
          </p:nvPr>
        </p:nvSpPr>
        <p:spPr>
          <a:xfrm>
            <a:off x="1097280" y="5074920"/>
            <a:ext cx="10113645" cy="822960"/>
          </a:xfrm>
          <a:prstGeom prst="rect">
            <a:avLst/>
          </a:prstGeom>
          <a:noFill/>
          <a:ln>
            <a:noFill/>
          </a:ln>
        </p:spPr>
        <p:txBody>
          <a:bodyPr anchorCtr="0" anchor="b" bIns="0" lIns="91425" spcFirstLastPara="1" rIns="91425" wrap="square" tIns="0">
            <a:noAutofit/>
          </a:bodyPr>
          <a:lstStyle>
            <a:lvl1pPr lvl="0" algn="l">
              <a:lnSpc>
                <a:spcPct val="85000"/>
              </a:lnSpc>
              <a:spcBef>
                <a:spcPts val="0"/>
              </a:spcBef>
              <a:spcAft>
                <a:spcPts val="0"/>
              </a:spcAft>
              <a:buClr>
                <a:srgbClr val="FFFFFF"/>
              </a:buClr>
              <a:buSzPts val="3600"/>
              <a:buFont typeface="Georgia"/>
              <a:buNone/>
              <a:defRPr b="0" sz="3600">
                <a:solidFill>
                  <a:srgbClr val="FFFFF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0"/>
          <p:cNvSpPr/>
          <p:nvPr>
            <p:ph idx="2" type="pic"/>
          </p:nvPr>
        </p:nvSpPr>
        <p:spPr>
          <a:xfrm>
            <a:off x="15" y="0"/>
            <a:ext cx="12191985" cy="4915076"/>
          </a:xfrm>
          <a:prstGeom prst="rect">
            <a:avLst/>
          </a:prstGeom>
          <a:solidFill>
            <a:srgbClr val="BECAD4"/>
          </a:solidFill>
          <a:ln>
            <a:noFill/>
          </a:ln>
        </p:spPr>
      </p:sp>
      <p:sp>
        <p:nvSpPr>
          <p:cNvPr id="82" name="Google Shape;82;p10"/>
          <p:cNvSpPr txBox="1"/>
          <p:nvPr>
            <p:ph idx="1" type="body"/>
          </p:nvPr>
        </p:nvSpPr>
        <p:spPr>
          <a:xfrm>
            <a:off x="1097280" y="5907024"/>
            <a:ext cx="10113264" cy="594360"/>
          </a:xfrm>
          <a:prstGeom prst="rect">
            <a:avLst/>
          </a:prstGeom>
          <a:noFill/>
          <a:ln>
            <a:noFill/>
          </a:ln>
        </p:spPr>
        <p:txBody>
          <a:bodyPr anchorCtr="0" anchor="t" bIns="0" lIns="91425" spcFirstLastPara="1" rIns="91425" wrap="square" tIns="0">
            <a:normAutofit/>
          </a:bodyPr>
          <a:lstStyle>
            <a:lvl1pPr indent="-228600" lvl="0" marL="457200" algn="l">
              <a:lnSpc>
                <a:spcPct val="90000"/>
              </a:lnSpc>
              <a:spcBef>
                <a:spcPts val="0"/>
              </a:spcBef>
              <a:spcAft>
                <a:spcPts val="0"/>
              </a:spcAft>
              <a:buClr>
                <a:srgbClr val="FFFFFF"/>
              </a:buClr>
              <a:buSzPts val="1500"/>
              <a:buNone/>
              <a:defRPr sz="1500">
                <a:solidFill>
                  <a:srgbClr val="FFFFFF"/>
                </a:solidFill>
              </a:defRPr>
            </a:lvl1pPr>
            <a:lvl2pPr indent="-228600" lvl="1" marL="914400" algn="l">
              <a:lnSpc>
                <a:spcPct val="90000"/>
              </a:lnSpc>
              <a:spcBef>
                <a:spcPts val="600"/>
              </a:spcBef>
              <a:spcAft>
                <a:spcPts val="0"/>
              </a:spcAft>
              <a:buClr>
                <a:srgbClr val="3F3F3F"/>
              </a:buClr>
              <a:buSzPts val="1200"/>
              <a:buNone/>
              <a:defRPr sz="1200"/>
            </a:lvl2pPr>
            <a:lvl3pPr indent="-228600" lvl="2" marL="1371600" algn="l">
              <a:lnSpc>
                <a:spcPct val="90000"/>
              </a:lnSpc>
              <a:spcBef>
                <a:spcPts val="400"/>
              </a:spcBef>
              <a:spcAft>
                <a:spcPts val="0"/>
              </a:spcAft>
              <a:buClr>
                <a:srgbClr val="3F3F3F"/>
              </a:buClr>
              <a:buSzPts val="1000"/>
              <a:buNone/>
              <a:defRPr sz="1000"/>
            </a:lvl3pPr>
            <a:lvl4pPr indent="-228600" lvl="3" marL="1828800" algn="l">
              <a:lnSpc>
                <a:spcPct val="90000"/>
              </a:lnSpc>
              <a:spcBef>
                <a:spcPts val="400"/>
              </a:spcBef>
              <a:spcAft>
                <a:spcPts val="0"/>
              </a:spcAft>
              <a:buClr>
                <a:srgbClr val="3F3F3F"/>
              </a:buClr>
              <a:buSzPts val="900"/>
              <a:buNone/>
              <a:defRPr sz="900"/>
            </a:lvl4pPr>
            <a:lvl5pPr indent="-228600" lvl="4" marL="2286000" algn="l">
              <a:lnSpc>
                <a:spcPct val="90000"/>
              </a:lnSpc>
              <a:spcBef>
                <a:spcPts val="400"/>
              </a:spcBef>
              <a:spcAft>
                <a:spcPts val="0"/>
              </a:spcAft>
              <a:buClr>
                <a:srgbClr val="3F3F3F"/>
              </a:buClr>
              <a:buSzPts val="900"/>
              <a:buNone/>
              <a:defRPr sz="900"/>
            </a:lvl5pPr>
            <a:lvl6pPr indent="-228600" lvl="5" marL="2743200" algn="l">
              <a:lnSpc>
                <a:spcPct val="90000"/>
              </a:lnSpc>
              <a:spcBef>
                <a:spcPts val="400"/>
              </a:spcBef>
              <a:spcAft>
                <a:spcPts val="0"/>
              </a:spcAft>
              <a:buSzPts val="900"/>
              <a:buNone/>
              <a:defRPr sz="900"/>
            </a:lvl6pPr>
            <a:lvl7pPr indent="-228600" lvl="6" marL="3200400" algn="l">
              <a:lnSpc>
                <a:spcPct val="90000"/>
              </a:lnSpc>
              <a:spcBef>
                <a:spcPts val="400"/>
              </a:spcBef>
              <a:spcAft>
                <a:spcPts val="0"/>
              </a:spcAft>
              <a:buSzPts val="900"/>
              <a:buNone/>
              <a:defRPr sz="900"/>
            </a:lvl7pPr>
            <a:lvl8pPr indent="-228600" lvl="7" marL="3657600" algn="l">
              <a:lnSpc>
                <a:spcPct val="90000"/>
              </a:lnSpc>
              <a:spcBef>
                <a:spcPts val="400"/>
              </a:spcBef>
              <a:spcAft>
                <a:spcPts val="0"/>
              </a:spcAft>
              <a:buSzPts val="900"/>
              <a:buNone/>
              <a:defRPr sz="900"/>
            </a:lvl8pPr>
            <a:lvl9pPr indent="-228600" lvl="8" marL="4114800" algn="l">
              <a:lnSpc>
                <a:spcPct val="90000"/>
              </a:lnSpc>
              <a:spcBef>
                <a:spcPts val="400"/>
              </a:spcBef>
              <a:spcAft>
                <a:spcPts val="400"/>
              </a:spcAft>
              <a:buSzPts val="900"/>
              <a:buNone/>
              <a:defRPr sz="900"/>
            </a:lvl9pPr>
          </a:lstStyle>
          <a:p/>
        </p:txBody>
      </p:sp>
      <p:sp>
        <p:nvSpPr>
          <p:cNvPr id="83" name="Google Shape;83;p10"/>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0"/>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10"/>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86" name="Shape 86"/>
        <p:cNvGrpSpPr/>
        <p:nvPr/>
      </p:nvGrpSpPr>
      <p:grpSpPr>
        <a:xfrm>
          <a:off x="0" y="0"/>
          <a:ext cx="0" cy="0"/>
          <a:chOff x="0" y="0"/>
          <a:chExt cx="0" cy="0"/>
        </a:xfrm>
      </p:grpSpPr>
      <p:sp>
        <p:nvSpPr>
          <p:cNvPr id="87" name="Google Shape;87;p1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1"/>
          <p:cNvSpPr txBox="1"/>
          <p:nvPr>
            <p:ph idx="1" type="body"/>
          </p:nvPr>
        </p:nvSpPr>
        <p:spPr>
          <a:xfrm rot="5400000">
            <a:off x="4114800" y="-1171786"/>
            <a:ext cx="4023360" cy="10058400"/>
          </a:xfrm>
          <a:prstGeom prst="rect">
            <a:avLst/>
          </a:prstGeom>
          <a:noFill/>
          <a:ln>
            <a:noFill/>
          </a:ln>
        </p:spPr>
        <p:txBody>
          <a:bodyPr anchorCtr="0" anchor="t" bIns="0" lIns="45700" spcFirstLastPara="1" rIns="45700" wrap="square" tIns="0">
            <a:normAutofit/>
          </a:bodyPr>
          <a:lstStyle>
            <a:lvl1pPr indent="-342900" lvl="0" marL="457200" algn="l">
              <a:lnSpc>
                <a:spcPct val="90000"/>
              </a:lnSpc>
              <a:spcBef>
                <a:spcPts val="1200"/>
              </a:spcBef>
              <a:spcAft>
                <a:spcPts val="0"/>
              </a:spcAft>
              <a:buClr>
                <a:srgbClr val="3F3F3F"/>
              </a:buClr>
              <a:buSzPts val="1800"/>
              <a:buChar char=" "/>
              <a:defRPr/>
            </a:lvl1pPr>
            <a:lvl2pPr indent="-342900" lvl="1" marL="914400" algn="l">
              <a:lnSpc>
                <a:spcPct val="90000"/>
              </a:lnSpc>
              <a:spcBef>
                <a:spcPts val="200"/>
              </a:spcBef>
              <a:spcAft>
                <a:spcPts val="0"/>
              </a:spcAft>
              <a:buClr>
                <a:srgbClr val="3F3F3F"/>
              </a:buClr>
              <a:buSzPts val="1800"/>
              <a:buChar char="◦"/>
              <a:defRPr/>
            </a:lvl2pPr>
            <a:lvl3pPr indent="-342900" lvl="2" marL="1371600" algn="l">
              <a:lnSpc>
                <a:spcPct val="90000"/>
              </a:lnSpc>
              <a:spcBef>
                <a:spcPts val="400"/>
              </a:spcBef>
              <a:spcAft>
                <a:spcPts val="0"/>
              </a:spcAft>
              <a:buClr>
                <a:srgbClr val="3F3F3F"/>
              </a:buClr>
              <a:buSzPts val="1800"/>
              <a:buChar char="◦"/>
              <a:defRPr/>
            </a:lvl3pPr>
            <a:lvl4pPr indent="-342900" lvl="3" marL="1828800" algn="l">
              <a:lnSpc>
                <a:spcPct val="90000"/>
              </a:lnSpc>
              <a:spcBef>
                <a:spcPts val="400"/>
              </a:spcBef>
              <a:spcAft>
                <a:spcPts val="0"/>
              </a:spcAft>
              <a:buClr>
                <a:srgbClr val="3F3F3F"/>
              </a:buClr>
              <a:buSzPts val="1800"/>
              <a:buChar char="◦"/>
              <a:defRPr/>
            </a:lvl4pPr>
            <a:lvl5pPr indent="-342900" lvl="4" marL="2286000" algn="l">
              <a:lnSpc>
                <a:spcPct val="9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9" name="Google Shape;89;p11"/>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0" name="Google Shape;90;p11"/>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11"/>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92" name="Shape 92"/>
        <p:cNvGrpSpPr/>
        <p:nvPr/>
      </p:nvGrpSpPr>
      <p:grpSpPr>
        <a:xfrm>
          <a:off x="0" y="0"/>
          <a:ext cx="0" cy="0"/>
          <a:chOff x="0" y="0"/>
          <a:chExt cx="0" cy="0"/>
        </a:xfrm>
      </p:grpSpPr>
      <p:sp>
        <p:nvSpPr>
          <p:cNvPr id="93" name="Google Shape;93;p12"/>
          <p:cNvSpPr/>
          <p:nvPr/>
        </p:nvSpPr>
        <p:spPr>
          <a:xfrm>
            <a:off x="3175" y="6400800"/>
            <a:ext cx="12188825" cy="457200"/>
          </a:xfrm>
          <a:prstGeom prst="rect">
            <a:avLst/>
          </a:prstGeom>
          <a:solidFill>
            <a:schemeClr val="accen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12"/>
          <p:cNvSpPr/>
          <p:nvPr/>
        </p:nvSpPr>
        <p:spPr>
          <a:xfrm>
            <a:off x="15" y="6334316"/>
            <a:ext cx="12188825" cy="64008"/>
          </a:xfrm>
          <a:prstGeom prst="rect">
            <a:avLst/>
          </a:prstGeom>
          <a:solidFill>
            <a:schemeClr val="accen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2"/>
          <p:cNvSpPr txBox="1"/>
          <p:nvPr>
            <p:ph type="title"/>
          </p:nvPr>
        </p:nvSpPr>
        <p:spPr>
          <a:xfrm rot="5400000">
            <a:off x="7159401" y="1977801"/>
            <a:ext cx="5759898" cy="2628900"/>
          </a:xfrm>
          <a:prstGeom prst="rect">
            <a:avLst/>
          </a:prstGeom>
          <a:noFill/>
          <a:ln>
            <a:noFill/>
          </a:ln>
        </p:spPr>
        <p:txBody>
          <a:bodyPr anchorCtr="0" anchor="b" bIns="45700" lIns="91425" spcFirstLastPara="1" rIns="91425" wrap="square" tIns="45700">
            <a:normAutofit/>
          </a:bodyPr>
          <a:lstStyle>
            <a:lvl1pPr lvl="0" algn="l">
              <a:lnSpc>
                <a:spcPct val="85000"/>
              </a:lnSpc>
              <a:spcBef>
                <a:spcPts val="0"/>
              </a:spcBef>
              <a:spcAft>
                <a:spcPts val="0"/>
              </a:spcAft>
              <a:buClr>
                <a:srgbClr val="3F3F3F"/>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6" name="Google Shape;96;p12"/>
          <p:cNvSpPr txBox="1"/>
          <p:nvPr>
            <p:ph idx="1" type="body"/>
          </p:nvPr>
        </p:nvSpPr>
        <p:spPr>
          <a:xfrm rot="5400000">
            <a:off x="1825401" y="-574899"/>
            <a:ext cx="5759898" cy="7734300"/>
          </a:xfrm>
          <a:prstGeom prst="rect">
            <a:avLst/>
          </a:prstGeom>
          <a:noFill/>
          <a:ln>
            <a:noFill/>
          </a:ln>
        </p:spPr>
        <p:txBody>
          <a:bodyPr anchorCtr="0" anchor="t" bIns="0" lIns="45700" spcFirstLastPara="1" rIns="45700" wrap="square" tIns="0">
            <a:normAutofit/>
          </a:bodyPr>
          <a:lstStyle>
            <a:lvl1pPr indent="-342900" lvl="0" marL="457200" algn="l">
              <a:lnSpc>
                <a:spcPct val="90000"/>
              </a:lnSpc>
              <a:spcBef>
                <a:spcPts val="1200"/>
              </a:spcBef>
              <a:spcAft>
                <a:spcPts val="0"/>
              </a:spcAft>
              <a:buClr>
                <a:srgbClr val="3F3F3F"/>
              </a:buClr>
              <a:buSzPts val="1800"/>
              <a:buChar char=" "/>
              <a:defRPr/>
            </a:lvl1pPr>
            <a:lvl2pPr indent="-342900" lvl="1" marL="914400" algn="l">
              <a:lnSpc>
                <a:spcPct val="90000"/>
              </a:lnSpc>
              <a:spcBef>
                <a:spcPts val="200"/>
              </a:spcBef>
              <a:spcAft>
                <a:spcPts val="0"/>
              </a:spcAft>
              <a:buClr>
                <a:srgbClr val="3F3F3F"/>
              </a:buClr>
              <a:buSzPts val="1800"/>
              <a:buChar char="◦"/>
              <a:defRPr/>
            </a:lvl2pPr>
            <a:lvl3pPr indent="-342900" lvl="2" marL="1371600" algn="l">
              <a:lnSpc>
                <a:spcPct val="90000"/>
              </a:lnSpc>
              <a:spcBef>
                <a:spcPts val="400"/>
              </a:spcBef>
              <a:spcAft>
                <a:spcPts val="0"/>
              </a:spcAft>
              <a:buClr>
                <a:srgbClr val="3F3F3F"/>
              </a:buClr>
              <a:buSzPts val="1800"/>
              <a:buChar char="◦"/>
              <a:defRPr/>
            </a:lvl3pPr>
            <a:lvl4pPr indent="-342900" lvl="3" marL="1828800" algn="l">
              <a:lnSpc>
                <a:spcPct val="90000"/>
              </a:lnSpc>
              <a:spcBef>
                <a:spcPts val="400"/>
              </a:spcBef>
              <a:spcAft>
                <a:spcPts val="0"/>
              </a:spcAft>
              <a:buClr>
                <a:srgbClr val="3F3F3F"/>
              </a:buClr>
              <a:buSzPts val="1800"/>
              <a:buChar char="◦"/>
              <a:defRPr/>
            </a:lvl4pPr>
            <a:lvl5pPr indent="-342900" lvl="4" marL="2286000" algn="l">
              <a:lnSpc>
                <a:spcPct val="90000"/>
              </a:lnSpc>
              <a:spcBef>
                <a:spcPts val="400"/>
              </a:spcBef>
              <a:spcAft>
                <a:spcPts val="0"/>
              </a:spcAft>
              <a:buClr>
                <a:srgbClr val="3F3F3F"/>
              </a:buClr>
              <a:buSzPts val="1800"/>
              <a:buChar char="◦"/>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7" name="Google Shape;97;p12"/>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8" name="Google Shape;98;p12"/>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9" name="Google Shape;99;p12"/>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p:nvPr/>
        </p:nvSpPr>
        <p:spPr>
          <a:xfrm>
            <a:off x="3175" y="6400800"/>
            <a:ext cx="12188825" cy="457200"/>
          </a:xfrm>
          <a:prstGeom prst="rect">
            <a:avLst/>
          </a:prstGeom>
          <a:solidFill>
            <a:schemeClr val="accen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1" name="Google Shape;11;p1"/>
          <p:cNvSpPr/>
          <p:nvPr/>
        </p:nvSpPr>
        <p:spPr>
          <a:xfrm>
            <a:off x="15" y="6334316"/>
            <a:ext cx="12188825" cy="64008"/>
          </a:xfrm>
          <a:prstGeom prst="rect">
            <a:avLst/>
          </a:prstGeom>
          <a:solidFill>
            <a:schemeClr val="accent1"/>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alibri"/>
              <a:ea typeface="Calibri"/>
              <a:cs typeface="Calibri"/>
              <a:sym typeface="Calibri"/>
            </a:endParaRPr>
          </a:p>
        </p:txBody>
      </p:sp>
      <p:sp>
        <p:nvSpPr>
          <p:cNvPr id="12" name="Google Shape;12;p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85000"/>
              </a:lnSpc>
              <a:spcBef>
                <a:spcPts val="0"/>
              </a:spcBef>
              <a:spcAft>
                <a:spcPts val="0"/>
              </a:spcAft>
              <a:buClr>
                <a:srgbClr val="3F3F3F"/>
              </a:buClr>
              <a:buSzPts val="4800"/>
              <a:buFont typeface="Georgia"/>
              <a:buNone/>
              <a:defRPr b="0" i="0" sz="4800" u="none" cap="none" strike="noStrike">
                <a:solidFill>
                  <a:srgbClr val="3F3F3F"/>
                </a:solidFill>
                <a:latin typeface="Georgia"/>
                <a:ea typeface="Georgia"/>
                <a:cs typeface="Georgia"/>
                <a:sym typeface="Georgi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 name="Google Shape;13;p1"/>
          <p:cNvSpPr txBox="1"/>
          <p:nvPr>
            <p:ph idx="1" type="body"/>
          </p:nvPr>
        </p:nvSpPr>
        <p:spPr>
          <a:xfrm>
            <a:off x="1097280" y="1845734"/>
            <a:ext cx="10058400" cy="4023360"/>
          </a:xfrm>
          <a:prstGeom prst="rect">
            <a:avLst/>
          </a:prstGeom>
          <a:noFill/>
          <a:ln>
            <a:noFill/>
          </a:ln>
        </p:spPr>
        <p:txBody>
          <a:bodyPr anchorCtr="0" anchor="t" bIns="45700" lIns="0" spcFirstLastPara="1" rIns="0" wrap="square" tIns="45700">
            <a:normAutofit/>
          </a:bodyPr>
          <a:lstStyle>
            <a:lvl1pPr indent="-355600" lvl="0" marL="457200" marR="0" rtl="0" algn="l">
              <a:lnSpc>
                <a:spcPct val="90000"/>
              </a:lnSpc>
              <a:spcBef>
                <a:spcPts val="1200"/>
              </a:spcBef>
              <a:spcAft>
                <a:spcPts val="0"/>
              </a:spcAft>
              <a:buClr>
                <a:srgbClr val="3F3F3F"/>
              </a:buClr>
              <a:buSzPts val="2000"/>
              <a:buFont typeface="Calibri"/>
              <a:buChar char=" "/>
              <a:defRPr b="0" i="0" sz="2000" u="none" cap="none" strike="noStrike">
                <a:solidFill>
                  <a:srgbClr val="3F3F3F"/>
                </a:solidFill>
                <a:latin typeface="Arial"/>
                <a:ea typeface="Arial"/>
                <a:cs typeface="Arial"/>
                <a:sym typeface="Arial"/>
              </a:defRPr>
            </a:lvl1pPr>
            <a:lvl2pPr indent="-342900" lvl="1" marL="914400" marR="0" rtl="0" algn="l">
              <a:lnSpc>
                <a:spcPct val="90000"/>
              </a:lnSpc>
              <a:spcBef>
                <a:spcPts val="200"/>
              </a:spcBef>
              <a:spcAft>
                <a:spcPts val="0"/>
              </a:spcAft>
              <a:buClr>
                <a:srgbClr val="3F3F3F"/>
              </a:buClr>
              <a:buSzPts val="1800"/>
              <a:buFont typeface="Calibri"/>
              <a:buChar char="◦"/>
              <a:defRPr b="0" i="0" sz="1800" u="none" cap="none" strike="noStrike">
                <a:solidFill>
                  <a:srgbClr val="3F3F3F"/>
                </a:solidFill>
                <a:latin typeface="Arial"/>
                <a:ea typeface="Arial"/>
                <a:cs typeface="Arial"/>
                <a:sym typeface="Arial"/>
              </a:defRPr>
            </a:lvl2pPr>
            <a:lvl3pPr indent="-317500" lvl="2" marL="1371600" marR="0" rtl="0" algn="l">
              <a:lnSpc>
                <a:spcPct val="90000"/>
              </a:lnSpc>
              <a:spcBef>
                <a:spcPts val="400"/>
              </a:spcBef>
              <a:spcAft>
                <a:spcPts val="0"/>
              </a:spcAft>
              <a:buClr>
                <a:srgbClr val="3F3F3F"/>
              </a:buClr>
              <a:buSzPts val="1400"/>
              <a:buFont typeface="Calibri"/>
              <a:buChar char="◦"/>
              <a:defRPr b="0" i="0" sz="1400" u="none" cap="none" strike="noStrike">
                <a:solidFill>
                  <a:srgbClr val="3F3F3F"/>
                </a:solidFill>
                <a:latin typeface="Arial"/>
                <a:ea typeface="Arial"/>
                <a:cs typeface="Arial"/>
                <a:sym typeface="Arial"/>
              </a:defRPr>
            </a:lvl3pPr>
            <a:lvl4pPr indent="-317500" lvl="3" marL="1828800" marR="0" rtl="0" algn="l">
              <a:lnSpc>
                <a:spcPct val="90000"/>
              </a:lnSpc>
              <a:spcBef>
                <a:spcPts val="400"/>
              </a:spcBef>
              <a:spcAft>
                <a:spcPts val="0"/>
              </a:spcAft>
              <a:buClr>
                <a:srgbClr val="3F3F3F"/>
              </a:buClr>
              <a:buSzPts val="1400"/>
              <a:buFont typeface="Calibri"/>
              <a:buChar char="◦"/>
              <a:defRPr b="0" i="0" sz="1400" u="none" cap="none" strike="noStrike">
                <a:solidFill>
                  <a:srgbClr val="3F3F3F"/>
                </a:solidFill>
                <a:latin typeface="Arial"/>
                <a:ea typeface="Arial"/>
                <a:cs typeface="Arial"/>
                <a:sym typeface="Arial"/>
              </a:defRPr>
            </a:lvl4pPr>
            <a:lvl5pPr indent="-317500" lvl="4" marL="2286000" marR="0" rtl="0" algn="l">
              <a:lnSpc>
                <a:spcPct val="90000"/>
              </a:lnSpc>
              <a:spcBef>
                <a:spcPts val="400"/>
              </a:spcBef>
              <a:spcAft>
                <a:spcPts val="0"/>
              </a:spcAft>
              <a:buClr>
                <a:srgbClr val="3F3F3F"/>
              </a:buClr>
              <a:buSzPts val="1400"/>
              <a:buFont typeface="Calibri"/>
              <a:buChar char="◦"/>
              <a:defRPr b="0" i="0" sz="1400" u="none" cap="none" strike="noStrike">
                <a:solidFill>
                  <a:srgbClr val="3F3F3F"/>
                </a:solidFill>
                <a:latin typeface="Arial"/>
                <a:ea typeface="Arial"/>
                <a:cs typeface="Arial"/>
                <a:sym typeface="Arial"/>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alibri"/>
                <a:ea typeface="Calibri"/>
                <a:cs typeface="Calibri"/>
                <a:sym typeface="Calibri"/>
              </a:defRPr>
            </a:lvl9pPr>
          </a:lstStyle>
          <a:p/>
        </p:txBody>
      </p:sp>
      <p:sp>
        <p:nvSpPr>
          <p:cNvPr id="14" name="Google Shape;14;p1"/>
          <p:cNvSpPr txBox="1"/>
          <p:nvPr>
            <p:ph idx="10" type="dt"/>
          </p:nvPr>
        </p:nvSpPr>
        <p:spPr>
          <a:xfrm>
            <a:off x="1097280" y="6459785"/>
            <a:ext cx="2472271"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900" u="none" cap="none" strike="noStrike">
                <a:solidFill>
                  <a:srgbClr val="FFFFFF"/>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5" name="Google Shape;15;p1"/>
          <p:cNvSpPr txBox="1"/>
          <p:nvPr>
            <p:ph idx="11" type="ftr"/>
          </p:nvPr>
        </p:nvSpPr>
        <p:spPr>
          <a:xfrm>
            <a:off x="3686185" y="6459785"/>
            <a:ext cx="4822804"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1" i="1" sz="1100" u="none" cap="none" strike="noStrike">
                <a:solidFill>
                  <a:srgbClr val="FFFFFF"/>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6" name="Google Shape;16;p1"/>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1pPr>
            <a:lvl2pPr indent="0" lvl="1" marL="0" marR="0" rtl="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2pPr>
            <a:lvl3pPr indent="0" lvl="2" marL="0" marR="0" rtl="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3pPr>
            <a:lvl4pPr indent="0" lvl="3" marL="0" marR="0" rtl="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4pPr>
            <a:lvl5pPr indent="0" lvl="4" marL="0" marR="0" rtl="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5pPr>
            <a:lvl6pPr indent="0" lvl="5" marL="0" marR="0" rtl="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6pPr>
            <a:lvl7pPr indent="0" lvl="6" marL="0" marR="0" rtl="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7pPr>
            <a:lvl8pPr indent="0" lvl="7" marL="0" marR="0" rtl="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8pPr>
            <a:lvl9pPr indent="0" lvl="8" marL="0" marR="0" rtl="0" algn="r">
              <a:lnSpc>
                <a:spcPct val="100000"/>
              </a:lnSpc>
              <a:spcBef>
                <a:spcPts val="0"/>
              </a:spcBef>
              <a:spcAft>
                <a:spcPts val="0"/>
              </a:spcAft>
              <a:buClr>
                <a:srgbClr val="000000"/>
              </a:buClr>
              <a:buSzPts val="1050"/>
              <a:buFont typeface="Arial"/>
              <a:buNone/>
              <a:defRPr b="0" i="0" sz="1050" u="none" cap="none" strike="noStrike">
                <a:solidFill>
                  <a:srgbClr val="FFFFFF"/>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cxnSp>
        <p:nvCxnSpPr>
          <p:cNvPr id="17" name="Google Shape;17;p1"/>
          <p:cNvCxnSpPr/>
          <p:nvPr/>
        </p:nvCxnSpPr>
        <p:spPr>
          <a:xfrm>
            <a:off x="1193532" y="1737845"/>
            <a:ext cx="9966960" cy="0"/>
          </a:xfrm>
          <a:prstGeom prst="straightConnector1">
            <a:avLst/>
          </a:prstGeom>
          <a:noFill/>
          <a:ln cap="flat" cmpd="sng" w="9525">
            <a:solidFill>
              <a:srgbClr val="7F7F7F"/>
            </a:solidFill>
            <a:prstDash val="solid"/>
            <a:round/>
            <a:headEnd len="sm" w="sm" type="none"/>
            <a:tailEnd len="sm" w="sm" type="none"/>
          </a:ln>
        </p:spPr>
      </p:cxn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hyperlink" Target="mailto:jennifer.atkins@knoxschools.org"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hyperlink" Target="https://www.tn.gov/education/districts/academic-standards.html"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hyperlink" Target="mailto:jennifer.atkins@knoxschools.org" TargetMode="External"/><Relationship Id="rId4" Type="http://schemas.openxmlformats.org/officeDocument/2006/relationships/hyperlink" Target="mailto:jennifer.atkins@knoxschools.org" TargetMode="External"/><Relationship Id="rId5" Type="http://schemas.openxmlformats.org/officeDocument/2006/relationships/hyperlink" Target="mailto:jennifer.atkins@knoxschools.org"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3"/>
          <p:cNvSpPr txBox="1"/>
          <p:nvPr>
            <p:ph type="ctrTitle"/>
          </p:nvPr>
        </p:nvSpPr>
        <p:spPr>
          <a:xfrm>
            <a:off x="1100051" y="329744"/>
            <a:ext cx="10058400" cy="3566160"/>
          </a:xfrm>
          <a:prstGeom prst="rect">
            <a:avLst/>
          </a:prstGeom>
          <a:noFill/>
          <a:ln>
            <a:noFill/>
          </a:ln>
        </p:spPr>
        <p:txBody>
          <a:bodyPr anchorCtr="0" anchor="b" bIns="45700" lIns="91425" spcFirstLastPara="1" rIns="91425" wrap="square" tIns="45700">
            <a:normAutofit/>
          </a:bodyPr>
          <a:lstStyle/>
          <a:p>
            <a:pPr indent="0" lvl="0" marL="0" rtl="0" algn="ctr">
              <a:lnSpc>
                <a:spcPct val="85000"/>
              </a:lnSpc>
              <a:spcBef>
                <a:spcPts val="0"/>
              </a:spcBef>
              <a:spcAft>
                <a:spcPts val="0"/>
              </a:spcAft>
              <a:buClr>
                <a:srgbClr val="FF0000"/>
              </a:buClr>
              <a:buSzPts val="6000"/>
              <a:buFont typeface="Arial"/>
              <a:buNone/>
            </a:pPr>
            <a:r>
              <a:rPr b="1" lang="en-US" sz="6000">
                <a:solidFill>
                  <a:schemeClr val="dk1"/>
                </a:solidFill>
                <a:latin typeface="Arial"/>
                <a:ea typeface="Arial"/>
                <a:cs typeface="Arial"/>
                <a:sym typeface="Arial"/>
              </a:rPr>
              <a:t>2026-2027</a:t>
            </a:r>
            <a:br>
              <a:rPr b="1" lang="en-US" sz="6000">
                <a:solidFill>
                  <a:schemeClr val="dk1"/>
                </a:solidFill>
                <a:latin typeface="Arial"/>
                <a:ea typeface="Arial"/>
                <a:cs typeface="Arial"/>
                <a:sym typeface="Arial"/>
              </a:rPr>
            </a:br>
            <a:r>
              <a:rPr lang="en-US" sz="6000">
                <a:latin typeface="Arial"/>
                <a:ea typeface="Arial"/>
                <a:cs typeface="Arial"/>
                <a:sym typeface="Arial"/>
              </a:rPr>
              <a:t>Annual Title I &amp; Family Engagement Meeting</a:t>
            </a:r>
            <a:endParaRPr/>
          </a:p>
        </p:txBody>
      </p:sp>
      <p:sp>
        <p:nvSpPr>
          <p:cNvPr id="106" name="Google Shape;106;p13"/>
          <p:cNvSpPr txBox="1"/>
          <p:nvPr>
            <p:ph idx="1" type="subTitle"/>
          </p:nvPr>
        </p:nvSpPr>
        <p:spPr>
          <a:xfrm>
            <a:off x="1100051" y="4455620"/>
            <a:ext cx="10058400" cy="1487979"/>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rgbClr val="FF0000"/>
              </a:buClr>
              <a:buSzPts val="2400"/>
              <a:buNone/>
            </a:pPr>
            <a:r>
              <a:rPr lang="en-US">
                <a:solidFill>
                  <a:schemeClr val="dk1"/>
                </a:solidFill>
              </a:rPr>
              <a:t>Mount Olive Elementary</a:t>
            </a:r>
            <a:endParaRPr>
              <a:solidFill>
                <a:schemeClr val="dk1"/>
              </a:solidFill>
            </a:endParaRPr>
          </a:p>
          <a:p>
            <a:pPr indent="0" lvl="0" marL="0" rtl="0" algn="l">
              <a:lnSpc>
                <a:spcPct val="90000"/>
              </a:lnSpc>
              <a:spcBef>
                <a:spcPts val="1400"/>
              </a:spcBef>
              <a:spcAft>
                <a:spcPts val="0"/>
              </a:spcAft>
              <a:buClr>
                <a:srgbClr val="FF0000"/>
              </a:buClr>
              <a:buSzPts val="2400"/>
              <a:buNone/>
            </a:pPr>
            <a:r>
              <a:rPr lang="en-US">
                <a:solidFill>
                  <a:schemeClr val="dk1"/>
                </a:solidFill>
              </a:rPr>
              <a:t>9/28/26</a:t>
            </a:r>
            <a:endParaRPr>
              <a:solidFill>
                <a:schemeClr val="dk1"/>
              </a:solidFill>
            </a:endParaRPr>
          </a:p>
          <a:p>
            <a:pPr indent="0" lvl="0" marL="0" rtl="0" algn="l">
              <a:lnSpc>
                <a:spcPct val="90000"/>
              </a:lnSpc>
              <a:spcBef>
                <a:spcPts val="1400"/>
              </a:spcBef>
              <a:spcAft>
                <a:spcPts val="0"/>
              </a:spcAft>
              <a:buClr>
                <a:srgbClr val="FF0000"/>
              </a:buClr>
              <a:buSzPts val="2400"/>
              <a:buNone/>
            </a:pPr>
            <a:r>
              <a:rPr lang="en-US">
                <a:solidFill>
                  <a:schemeClr val="dk1"/>
                </a:solidFill>
              </a:rPr>
              <a:t>Principal: Dr. Jennifer Atkins</a:t>
            </a:r>
            <a:endParaRPr>
              <a:solidFill>
                <a:schemeClr val="dk1"/>
              </a:solidFill>
            </a:endParaRPr>
          </a:p>
        </p:txBody>
      </p:sp>
      <p:sp>
        <p:nvSpPr>
          <p:cNvPr id="107" name="Google Shape;107;p13"/>
          <p:cNvSpPr txBox="1"/>
          <p:nvPr/>
        </p:nvSpPr>
        <p:spPr>
          <a:xfrm>
            <a:off x="8581053" y="5943599"/>
            <a:ext cx="3610947"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lang="en-US" sz="1800">
                <a:solidFill>
                  <a:schemeClr val="dk1"/>
                </a:solidFill>
              </a:rPr>
              <a:t>revised 9/25/26</a:t>
            </a:r>
            <a:endParaRPr b="0" i="0" sz="1400" u="none" cap="none" strike="noStrike">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4"/>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4400"/>
              <a:buFont typeface="Arial"/>
              <a:buNone/>
            </a:pPr>
            <a:r>
              <a:rPr lang="en-US"/>
              <a:t>Why are we here?</a:t>
            </a:r>
            <a:endParaRPr/>
          </a:p>
        </p:txBody>
      </p:sp>
      <p:sp>
        <p:nvSpPr>
          <p:cNvPr id="114" name="Google Shape;114;p14"/>
          <p:cNvSpPr txBox="1"/>
          <p:nvPr>
            <p:ph idx="1" type="body"/>
          </p:nvPr>
        </p:nvSpPr>
        <p:spPr>
          <a:xfrm>
            <a:off x="1097280" y="1845734"/>
            <a:ext cx="10058400" cy="4023360"/>
          </a:xfrm>
          <a:prstGeom prst="rect">
            <a:avLst/>
          </a:prstGeom>
          <a:noFill/>
          <a:ln>
            <a:noFill/>
          </a:ln>
        </p:spPr>
        <p:txBody>
          <a:bodyPr anchorCtr="0" anchor="t" bIns="45700" lIns="0" spcFirstLastPara="1" rIns="0" wrap="square" tIns="45700">
            <a:normAutofit/>
          </a:bodyPr>
          <a:lstStyle/>
          <a:p>
            <a:pPr indent="-457200" lvl="0" marL="457200" rtl="0" algn="l">
              <a:lnSpc>
                <a:spcPct val="90000"/>
              </a:lnSpc>
              <a:spcBef>
                <a:spcPts val="0"/>
              </a:spcBef>
              <a:spcAft>
                <a:spcPts val="0"/>
              </a:spcAft>
              <a:buClr>
                <a:schemeClr val="dk1"/>
              </a:buClr>
              <a:buSzPts val="2200"/>
              <a:buFont typeface="Noto Sans Symbols"/>
              <a:buChar char="▪"/>
            </a:pPr>
            <a:r>
              <a:rPr lang="en-US">
                <a:solidFill>
                  <a:schemeClr val="dk1"/>
                </a:solidFill>
              </a:rPr>
              <a:t>The Every Student Succeeds Act (ESSA) requires that each Title I school hold an annual meeting of Title I families in order to:</a:t>
            </a:r>
            <a:endParaRPr/>
          </a:p>
          <a:p>
            <a:pPr indent="-285750" lvl="3" marL="966788" rtl="0" algn="l">
              <a:lnSpc>
                <a:spcPct val="90000"/>
              </a:lnSpc>
              <a:spcBef>
                <a:spcPts val="400"/>
              </a:spcBef>
              <a:spcAft>
                <a:spcPts val="0"/>
              </a:spcAft>
              <a:buClr>
                <a:schemeClr val="dk1"/>
              </a:buClr>
              <a:buSzPts val="2000"/>
              <a:buFont typeface="Arial"/>
              <a:buChar char="•"/>
            </a:pPr>
            <a:r>
              <a:rPr lang="en-US">
                <a:solidFill>
                  <a:schemeClr val="dk1"/>
                </a:solidFill>
              </a:rPr>
              <a:t>inform you of your school’s participation in Title I,</a:t>
            </a:r>
            <a:endParaRPr/>
          </a:p>
          <a:p>
            <a:pPr indent="-285750" lvl="3" marL="966788" rtl="0" algn="l">
              <a:lnSpc>
                <a:spcPct val="90000"/>
              </a:lnSpc>
              <a:spcBef>
                <a:spcPts val="600"/>
              </a:spcBef>
              <a:spcAft>
                <a:spcPts val="0"/>
              </a:spcAft>
              <a:buClr>
                <a:schemeClr val="dk1"/>
              </a:buClr>
              <a:buSzPts val="2000"/>
              <a:buFont typeface="Arial"/>
              <a:buChar char="•"/>
            </a:pPr>
            <a:r>
              <a:rPr lang="en-US">
                <a:solidFill>
                  <a:schemeClr val="dk1"/>
                </a:solidFill>
              </a:rPr>
              <a:t>explain the requirements of Title I, and</a:t>
            </a:r>
            <a:endParaRPr/>
          </a:p>
          <a:p>
            <a:pPr indent="-285750" lvl="3" marL="966788" rtl="0" algn="l">
              <a:lnSpc>
                <a:spcPct val="90000"/>
              </a:lnSpc>
              <a:spcBef>
                <a:spcPts val="600"/>
              </a:spcBef>
              <a:spcAft>
                <a:spcPts val="0"/>
              </a:spcAft>
              <a:buClr>
                <a:schemeClr val="dk1"/>
              </a:buClr>
              <a:buSzPts val="2000"/>
              <a:buFont typeface="Arial"/>
              <a:buChar char="•"/>
            </a:pPr>
            <a:r>
              <a:rPr lang="en-US">
                <a:solidFill>
                  <a:schemeClr val="dk1"/>
                </a:solidFill>
              </a:rPr>
              <a:t>explain your rights as parents and family members to be involved.</a:t>
            </a:r>
            <a:endParaRPr/>
          </a:p>
          <a:p>
            <a:pPr indent="-215900" lvl="1" marL="569913" rtl="0" algn="l">
              <a:lnSpc>
                <a:spcPct val="90000"/>
              </a:lnSpc>
              <a:spcBef>
                <a:spcPts val="600"/>
              </a:spcBef>
              <a:spcAft>
                <a:spcPts val="0"/>
              </a:spcAft>
              <a:buClr>
                <a:srgbClr val="3F3F3F"/>
              </a:buClr>
              <a:buSzPts val="2000"/>
              <a:buNone/>
            </a:pPr>
            <a:r>
              <a:t/>
            </a:r>
            <a:endParaRPr/>
          </a:p>
          <a:p>
            <a:pPr indent="-215900" lvl="1" marL="569913" rtl="0" algn="l">
              <a:lnSpc>
                <a:spcPct val="90000"/>
              </a:lnSpc>
              <a:spcBef>
                <a:spcPts val="600"/>
              </a:spcBef>
              <a:spcAft>
                <a:spcPts val="0"/>
              </a:spcAft>
              <a:buClr>
                <a:srgbClr val="3F3F3F"/>
              </a:buClr>
              <a:buSzPts val="2000"/>
              <a:buNone/>
            </a:pPr>
            <a:r>
              <a:t/>
            </a:r>
            <a:endParaRPr/>
          </a:p>
          <a:p>
            <a:pPr indent="-317500" lvl="0" marL="457200" rtl="0" algn="l">
              <a:lnSpc>
                <a:spcPct val="90000"/>
              </a:lnSpc>
              <a:spcBef>
                <a:spcPts val="1600"/>
              </a:spcBef>
              <a:spcAft>
                <a:spcPts val="0"/>
              </a:spcAft>
              <a:buClr>
                <a:srgbClr val="3F3F3F"/>
              </a:buClr>
              <a:buSzPts val="2200"/>
              <a:buFont typeface="Noto Sans Symbols"/>
              <a:buNone/>
            </a:pPr>
            <a:r>
              <a:t/>
            </a:r>
            <a:endParaRPr/>
          </a:p>
        </p:txBody>
      </p:sp>
      <p:sp>
        <p:nvSpPr>
          <p:cNvPr id="115" name="Google Shape;115;p14"/>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4400"/>
              <a:buFont typeface="Arial"/>
              <a:buNone/>
            </a:pPr>
            <a:r>
              <a:rPr lang="en-US"/>
              <a:t>What will I learn?</a:t>
            </a:r>
            <a:endParaRPr/>
          </a:p>
        </p:txBody>
      </p:sp>
      <p:sp>
        <p:nvSpPr>
          <p:cNvPr id="122" name="Google Shape;122;p15"/>
          <p:cNvSpPr txBox="1"/>
          <p:nvPr>
            <p:ph idx="1" type="body"/>
          </p:nvPr>
        </p:nvSpPr>
        <p:spPr>
          <a:xfrm>
            <a:off x="1097275" y="1845725"/>
            <a:ext cx="10058400" cy="4511100"/>
          </a:xfrm>
          <a:prstGeom prst="rect">
            <a:avLst/>
          </a:prstGeom>
          <a:noFill/>
          <a:ln>
            <a:noFill/>
          </a:ln>
        </p:spPr>
        <p:txBody>
          <a:bodyPr anchorCtr="0" anchor="t" bIns="45700" lIns="0" spcFirstLastPara="1" rIns="0" wrap="square" tIns="45700">
            <a:normAutofit fontScale="25000" lnSpcReduction="20000"/>
          </a:bodyPr>
          <a:lstStyle/>
          <a:p>
            <a:pPr indent="-429571" lvl="0" marL="457200" rtl="0" algn="l">
              <a:lnSpc>
                <a:spcPct val="90000"/>
              </a:lnSpc>
              <a:spcBef>
                <a:spcPts val="0"/>
              </a:spcBef>
              <a:spcAft>
                <a:spcPts val="0"/>
              </a:spcAft>
              <a:buClr>
                <a:schemeClr val="dk1"/>
              </a:buClr>
              <a:buSzPct val="100000"/>
              <a:buFont typeface="Noto Sans Symbols"/>
              <a:buChar char="▪"/>
            </a:pPr>
            <a:r>
              <a:rPr lang="en-US" sz="6400">
                <a:solidFill>
                  <a:schemeClr val="dk1"/>
                </a:solidFill>
              </a:rPr>
              <a:t>What is a Title I school?</a:t>
            </a:r>
            <a:endParaRPr sz="6400"/>
          </a:p>
          <a:p>
            <a:pPr indent="-429571" lvl="0" marL="457200" rtl="0" algn="l">
              <a:lnSpc>
                <a:spcPct val="90000"/>
              </a:lnSpc>
              <a:spcBef>
                <a:spcPts val="1400"/>
              </a:spcBef>
              <a:spcAft>
                <a:spcPts val="0"/>
              </a:spcAft>
              <a:buClr>
                <a:schemeClr val="dk1"/>
              </a:buClr>
              <a:buSzPct val="100000"/>
              <a:buFont typeface="Noto Sans Symbols"/>
              <a:buChar char="▪"/>
            </a:pPr>
            <a:r>
              <a:rPr lang="en-US" sz="6400">
                <a:solidFill>
                  <a:schemeClr val="dk1"/>
                </a:solidFill>
              </a:rPr>
              <a:t>What are my rights?</a:t>
            </a:r>
            <a:endParaRPr sz="6400"/>
          </a:p>
          <a:p>
            <a:pPr indent="-429571" lvl="0" marL="457200" rtl="0" algn="l">
              <a:lnSpc>
                <a:spcPct val="90000"/>
              </a:lnSpc>
              <a:spcBef>
                <a:spcPts val="1400"/>
              </a:spcBef>
              <a:spcAft>
                <a:spcPts val="0"/>
              </a:spcAft>
              <a:buClr>
                <a:schemeClr val="dk1"/>
              </a:buClr>
              <a:buSzPct val="100000"/>
              <a:buFont typeface="Noto Sans Symbols"/>
              <a:buChar char="▪"/>
            </a:pPr>
            <a:r>
              <a:rPr lang="en-US" sz="6400">
                <a:solidFill>
                  <a:schemeClr val="dk1"/>
                </a:solidFill>
              </a:rPr>
              <a:t>What can Title I funds be used for?</a:t>
            </a:r>
            <a:endParaRPr sz="6400"/>
          </a:p>
          <a:p>
            <a:pPr indent="-429571" lvl="0" marL="457200" rtl="0" algn="l">
              <a:lnSpc>
                <a:spcPct val="90000"/>
              </a:lnSpc>
              <a:spcBef>
                <a:spcPts val="1400"/>
              </a:spcBef>
              <a:spcAft>
                <a:spcPts val="0"/>
              </a:spcAft>
              <a:buClr>
                <a:schemeClr val="dk1"/>
              </a:buClr>
              <a:buSzPct val="100000"/>
              <a:buFont typeface="Noto Sans Symbols"/>
              <a:buChar char="▪"/>
            </a:pPr>
            <a:r>
              <a:rPr lang="en-US" sz="6400">
                <a:solidFill>
                  <a:schemeClr val="dk1"/>
                </a:solidFill>
              </a:rPr>
              <a:t>How does our school use Title I funds?</a:t>
            </a:r>
            <a:endParaRPr sz="6400"/>
          </a:p>
          <a:p>
            <a:pPr indent="-429571" lvl="0" marL="457200" rtl="0" algn="l">
              <a:lnSpc>
                <a:spcPct val="90000"/>
              </a:lnSpc>
              <a:spcBef>
                <a:spcPts val="1400"/>
              </a:spcBef>
              <a:spcAft>
                <a:spcPts val="0"/>
              </a:spcAft>
              <a:buClr>
                <a:schemeClr val="dk1"/>
              </a:buClr>
              <a:buSzPct val="100000"/>
              <a:buFont typeface="Noto Sans Symbols"/>
              <a:buChar char="▪"/>
            </a:pPr>
            <a:r>
              <a:rPr lang="en-US" sz="6400">
                <a:solidFill>
                  <a:schemeClr val="dk1"/>
                </a:solidFill>
              </a:rPr>
              <a:t>What is the SIP?</a:t>
            </a:r>
            <a:endParaRPr sz="6400"/>
          </a:p>
          <a:p>
            <a:pPr indent="-429571" lvl="0" marL="457200" rtl="0" algn="l">
              <a:lnSpc>
                <a:spcPct val="90000"/>
              </a:lnSpc>
              <a:spcBef>
                <a:spcPts val="1400"/>
              </a:spcBef>
              <a:spcAft>
                <a:spcPts val="0"/>
              </a:spcAft>
              <a:buClr>
                <a:schemeClr val="dk1"/>
              </a:buClr>
              <a:buSzPct val="100000"/>
              <a:buFont typeface="Noto Sans Symbols"/>
              <a:buChar char="▪"/>
            </a:pPr>
            <a:r>
              <a:rPr lang="en-US" sz="6400">
                <a:solidFill>
                  <a:schemeClr val="dk1"/>
                </a:solidFill>
              </a:rPr>
              <a:t>What are our schoolwide program goals?</a:t>
            </a:r>
            <a:endParaRPr sz="6400"/>
          </a:p>
          <a:p>
            <a:pPr indent="-429571" lvl="0" marL="457200" rtl="0" algn="l">
              <a:lnSpc>
                <a:spcPct val="90000"/>
              </a:lnSpc>
              <a:spcBef>
                <a:spcPts val="1400"/>
              </a:spcBef>
              <a:spcAft>
                <a:spcPts val="0"/>
              </a:spcAft>
              <a:buClr>
                <a:schemeClr val="dk1"/>
              </a:buClr>
              <a:buSzPct val="100000"/>
              <a:buFont typeface="Noto Sans Symbols"/>
              <a:buChar char="▪"/>
            </a:pPr>
            <a:r>
              <a:rPr lang="en-US" sz="6400">
                <a:solidFill>
                  <a:schemeClr val="dk1"/>
                </a:solidFill>
              </a:rPr>
              <a:t>How is parent and family engagement funded?</a:t>
            </a:r>
            <a:endParaRPr sz="6400"/>
          </a:p>
          <a:p>
            <a:pPr indent="-429571" lvl="0" marL="457200" rtl="0" algn="l">
              <a:lnSpc>
                <a:spcPct val="90000"/>
              </a:lnSpc>
              <a:spcBef>
                <a:spcPts val="1400"/>
              </a:spcBef>
              <a:spcAft>
                <a:spcPts val="0"/>
              </a:spcAft>
              <a:buClr>
                <a:schemeClr val="dk1"/>
              </a:buClr>
              <a:buSzPct val="100000"/>
              <a:buFont typeface="Noto Sans Symbols"/>
              <a:buChar char="▪"/>
            </a:pPr>
            <a:r>
              <a:rPr lang="en-US" sz="6400">
                <a:solidFill>
                  <a:schemeClr val="dk1"/>
                </a:solidFill>
              </a:rPr>
              <a:t>What is the Parent and Family Engagement Policy?</a:t>
            </a:r>
            <a:endParaRPr sz="6400"/>
          </a:p>
          <a:p>
            <a:pPr indent="-429571" lvl="0" marL="457200" rtl="0" algn="l">
              <a:lnSpc>
                <a:spcPct val="90000"/>
              </a:lnSpc>
              <a:spcBef>
                <a:spcPts val="1400"/>
              </a:spcBef>
              <a:spcAft>
                <a:spcPts val="0"/>
              </a:spcAft>
              <a:buClr>
                <a:schemeClr val="dk1"/>
              </a:buClr>
              <a:buSzPct val="100000"/>
              <a:buFont typeface="Noto Sans Symbols"/>
              <a:buChar char="▪"/>
            </a:pPr>
            <a:r>
              <a:rPr lang="en-US" sz="6400">
                <a:solidFill>
                  <a:schemeClr val="dk1"/>
                </a:solidFill>
              </a:rPr>
              <a:t>What is the School-Parent Compact?</a:t>
            </a:r>
            <a:endParaRPr sz="6400"/>
          </a:p>
          <a:p>
            <a:pPr indent="-429571" lvl="0" marL="457200" rtl="0" algn="l">
              <a:lnSpc>
                <a:spcPct val="90000"/>
              </a:lnSpc>
              <a:spcBef>
                <a:spcPts val="1400"/>
              </a:spcBef>
              <a:spcAft>
                <a:spcPts val="0"/>
              </a:spcAft>
              <a:buClr>
                <a:schemeClr val="dk1"/>
              </a:buClr>
              <a:buSzPct val="100000"/>
              <a:buFont typeface="Noto Sans Symbols"/>
              <a:buChar char="▪"/>
            </a:pPr>
            <a:r>
              <a:rPr lang="en-US" sz="6400">
                <a:solidFill>
                  <a:schemeClr val="dk1"/>
                </a:solidFill>
              </a:rPr>
              <a:t>What curriculum does our school use?</a:t>
            </a:r>
            <a:endParaRPr sz="6400"/>
          </a:p>
          <a:p>
            <a:pPr indent="-429571" lvl="0" marL="457200" rtl="0" algn="l">
              <a:lnSpc>
                <a:spcPct val="90000"/>
              </a:lnSpc>
              <a:spcBef>
                <a:spcPts val="1400"/>
              </a:spcBef>
              <a:spcAft>
                <a:spcPts val="0"/>
              </a:spcAft>
              <a:buClr>
                <a:schemeClr val="dk1"/>
              </a:buClr>
              <a:buSzPct val="100000"/>
              <a:buFont typeface="Noto Sans Symbols"/>
              <a:buChar char="▪"/>
            </a:pPr>
            <a:r>
              <a:rPr lang="en-US" sz="6400">
                <a:solidFill>
                  <a:schemeClr val="dk1"/>
                </a:solidFill>
              </a:rPr>
              <a:t>What tests will my child be taking?</a:t>
            </a:r>
            <a:endParaRPr sz="6400"/>
          </a:p>
          <a:p>
            <a:pPr indent="-429571" lvl="0" marL="457200" rtl="0" algn="l">
              <a:lnSpc>
                <a:spcPct val="90000"/>
              </a:lnSpc>
              <a:spcBef>
                <a:spcPts val="1400"/>
              </a:spcBef>
              <a:spcAft>
                <a:spcPts val="0"/>
              </a:spcAft>
              <a:buClr>
                <a:schemeClr val="dk1"/>
              </a:buClr>
              <a:buSzPct val="100000"/>
              <a:buFont typeface="Noto Sans Symbols"/>
              <a:buChar char="▪"/>
            </a:pPr>
            <a:r>
              <a:rPr lang="en-US" sz="6400">
                <a:solidFill>
                  <a:schemeClr val="dk1"/>
                </a:solidFill>
              </a:rPr>
              <a:t>How can I be involved?</a:t>
            </a:r>
            <a:endParaRPr sz="6400"/>
          </a:p>
          <a:p>
            <a:pPr indent="-429571" lvl="0" marL="457200" rtl="0" algn="l">
              <a:lnSpc>
                <a:spcPct val="90000"/>
              </a:lnSpc>
              <a:spcBef>
                <a:spcPts val="1400"/>
              </a:spcBef>
              <a:spcAft>
                <a:spcPts val="0"/>
              </a:spcAft>
              <a:buClr>
                <a:schemeClr val="dk1"/>
              </a:buClr>
              <a:buSzPct val="100000"/>
              <a:buFont typeface="Noto Sans Symbols"/>
              <a:buChar char="▪"/>
            </a:pPr>
            <a:r>
              <a:rPr lang="en-US" sz="6400">
                <a:solidFill>
                  <a:schemeClr val="dk1"/>
                </a:solidFill>
              </a:rPr>
              <a:t>Who can I contact for help?</a:t>
            </a:r>
            <a:endParaRPr sz="6400"/>
          </a:p>
          <a:p>
            <a:pPr indent="0" lvl="0" marL="129223" rtl="0" algn="l">
              <a:lnSpc>
                <a:spcPct val="90000"/>
              </a:lnSpc>
              <a:spcBef>
                <a:spcPts val="1400"/>
              </a:spcBef>
              <a:spcAft>
                <a:spcPts val="0"/>
              </a:spcAft>
              <a:buClr>
                <a:srgbClr val="3F3F3F"/>
              </a:buClr>
              <a:buSzPct val="100000"/>
              <a:buFont typeface="Noto Sans Symbols"/>
              <a:buNone/>
            </a:pPr>
            <a:r>
              <a:t/>
            </a:r>
            <a:endParaRPr/>
          </a:p>
          <a:p>
            <a:pPr indent="-327978" lvl="0" marL="457200" rtl="0" algn="l">
              <a:lnSpc>
                <a:spcPct val="90000"/>
              </a:lnSpc>
              <a:spcBef>
                <a:spcPts val="1400"/>
              </a:spcBef>
              <a:spcAft>
                <a:spcPts val="0"/>
              </a:spcAft>
              <a:buClr>
                <a:srgbClr val="3F3F3F"/>
              </a:buClr>
              <a:buSzPct val="100000"/>
              <a:buFont typeface="Noto Sans Symbols"/>
              <a:buNone/>
            </a:pPr>
            <a:r>
              <a:t/>
            </a:r>
            <a:endParaRPr/>
          </a:p>
        </p:txBody>
      </p:sp>
      <p:sp>
        <p:nvSpPr>
          <p:cNvPr descr="list" id="123" name="Google Shape;123;p15" title="list"/>
          <p:cNvSpPr txBox="1"/>
          <p:nvPr/>
        </p:nvSpPr>
        <p:spPr>
          <a:xfrm>
            <a:off x="5961723" y="1845732"/>
            <a:ext cx="5118169" cy="4398547"/>
          </a:xfrm>
          <a:prstGeom prst="rect">
            <a:avLst/>
          </a:prstGeom>
          <a:noFill/>
          <a:ln>
            <a:noFill/>
          </a:ln>
        </p:spPr>
        <p:txBody>
          <a:bodyPr anchorCtr="0" anchor="t" bIns="45700" lIns="0" spcFirstLastPara="1" rIns="0" wrap="square" tIns="45700">
            <a:normAutofit/>
          </a:bodyPr>
          <a:lstStyle/>
          <a:p>
            <a:pPr indent="0" lvl="0" marL="91440" marR="0" rtl="0" algn="l">
              <a:lnSpc>
                <a:spcPct val="90000"/>
              </a:lnSpc>
              <a:spcBef>
                <a:spcPts val="0"/>
              </a:spcBef>
              <a:spcAft>
                <a:spcPts val="0"/>
              </a:spcAft>
              <a:buClr>
                <a:srgbClr val="3F3F3F"/>
              </a:buClr>
              <a:buSzPts val="2000"/>
              <a:buFont typeface="Noto Sans Symbols"/>
              <a:buNone/>
            </a:pPr>
            <a:r>
              <a:t/>
            </a:r>
            <a:endParaRPr b="0" i="0" sz="2000" u="none" cap="none" strike="noStrike">
              <a:solidFill>
                <a:srgbClr val="3F3F3F"/>
              </a:solidFill>
              <a:latin typeface="Georgia"/>
              <a:ea typeface="Georgia"/>
              <a:cs typeface="Georgia"/>
              <a:sym typeface="Georgia"/>
            </a:endParaRPr>
          </a:p>
        </p:txBody>
      </p:sp>
      <p:sp>
        <p:nvSpPr>
          <p:cNvPr id="124" name="Google Shape;124;p15"/>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4400"/>
              <a:buFont typeface="Arial"/>
              <a:buNone/>
            </a:pPr>
            <a:r>
              <a:rPr lang="en-US"/>
              <a:t>What is a Title I school?</a:t>
            </a:r>
            <a:endParaRPr/>
          </a:p>
        </p:txBody>
      </p:sp>
      <p:sp>
        <p:nvSpPr>
          <p:cNvPr id="131" name="Google Shape;131;p16"/>
          <p:cNvSpPr txBox="1"/>
          <p:nvPr>
            <p:ph idx="1" type="body"/>
          </p:nvPr>
        </p:nvSpPr>
        <p:spPr>
          <a:xfrm>
            <a:off x="1097280" y="1845734"/>
            <a:ext cx="10058400" cy="4023360"/>
          </a:xfrm>
          <a:prstGeom prst="rect">
            <a:avLst/>
          </a:prstGeom>
          <a:noFill/>
          <a:ln>
            <a:noFill/>
          </a:ln>
        </p:spPr>
        <p:txBody>
          <a:bodyPr anchorCtr="0" anchor="t" bIns="45700" lIns="0" spcFirstLastPara="1" rIns="0" wrap="square" tIns="45700">
            <a:normAutofit/>
          </a:bodyPr>
          <a:lstStyle/>
          <a:p>
            <a:pPr indent="-457200" lvl="0" marL="457200" rtl="0" algn="l">
              <a:lnSpc>
                <a:spcPct val="90000"/>
              </a:lnSpc>
              <a:spcBef>
                <a:spcPts val="0"/>
              </a:spcBef>
              <a:spcAft>
                <a:spcPts val="0"/>
              </a:spcAft>
              <a:buClr>
                <a:schemeClr val="dk1"/>
              </a:buClr>
              <a:buSzPts val="2200"/>
              <a:buFont typeface="Noto Sans Symbols"/>
              <a:buChar char="▪"/>
            </a:pPr>
            <a:r>
              <a:rPr lang="en-US">
                <a:solidFill>
                  <a:schemeClr val="dk1"/>
                </a:solidFill>
              </a:rPr>
              <a:t>Title I was passed in 1965 under the Elementary and Secondary Education Act (ESEA). It is the largest federal assistance program for our nation’s schools. </a:t>
            </a:r>
            <a:endParaRPr/>
          </a:p>
          <a:p>
            <a:pPr indent="-457200" lvl="0" marL="457200" rtl="0" algn="l">
              <a:lnSpc>
                <a:spcPct val="90000"/>
              </a:lnSpc>
              <a:spcBef>
                <a:spcPts val="1400"/>
              </a:spcBef>
              <a:spcAft>
                <a:spcPts val="0"/>
              </a:spcAft>
              <a:buClr>
                <a:schemeClr val="dk1"/>
              </a:buClr>
              <a:buSzPts val="2200"/>
              <a:buFont typeface="Noto Sans Symbols"/>
              <a:buChar char="▪"/>
            </a:pPr>
            <a:r>
              <a:rPr lang="en-US">
                <a:solidFill>
                  <a:schemeClr val="dk1"/>
                </a:solidFill>
              </a:rPr>
              <a:t>Title I schools receive extra funding (Title I dollars) from the federal government. These dollars are used to:</a:t>
            </a:r>
            <a:endParaRPr/>
          </a:p>
          <a:p>
            <a:pPr indent="-285750" lvl="3" marL="966788" rtl="0" algn="l">
              <a:lnSpc>
                <a:spcPct val="90000"/>
              </a:lnSpc>
              <a:spcBef>
                <a:spcPts val="400"/>
              </a:spcBef>
              <a:spcAft>
                <a:spcPts val="0"/>
              </a:spcAft>
              <a:buClr>
                <a:schemeClr val="dk1"/>
              </a:buClr>
              <a:buSzPts val="2000"/>
              <a:buFont typeface="Arial"/>
              <a:buChar char="•"/>
            </a:pPr>
            <a:r>
              <a:rPr lang="en-US">
                <a:solidFill>
                  <a:schemeClr val="dk1"/>
                </a:solidFill>
              </a:rPr>
              <a:t>identify students experiencing academic difficulties and provide assistance to help these students;</a:t>
            </a:r>
            <a:endParaRPr/>
          </a:p>
          <a:p>
            <a:pPr indent="-285750" lvl="3" marL="966788" rtl="0" algn="l">
              <a:lnSpc>
                <a:spcPct val="90000"/>
              </a:lnSpc>
              <a:spcBef>
                <a:spcPts val="600"/>
              </a:spcBef>
              <a:spcAft>
                <a:spcPts val="0"/>
              </a:spcAft>
              <a:buClr>
                <a:schemeClr val="dk1"/>
              </a:buClr>
              <a:buSzPts val="2000"/>
              <a:buFont typeface="Arial"/>
              <a:buChar char="•"/>
            </a:pPr>
            <a:r>
              <a:rPr lang="en-US">
                <a:solidFill>
                  <a:schemeClr val="dk1"/>
                </a:solidFill>
              </a:rPr>
              <a:t>purchase additional staff, programs, materials, and/or supplies; and</a:t>
            </a:r>
            <a:endParaRPr/>
          </a:p>
          <a:p>
            <a:pPr indent="-285750" lvl="3" marL="966788" rtl="0" algn="l">
              <a:lnSpc>
                <a:spcPct val="90000"/>
              </a:lnSpc>
              <a:spcBef>
                <a:spcPts val="600"/>
              </a:spcBef>
              <a:spcAft>
                <a:spcPts val="0"/>
              </a:spcAft>
              <a:buClr>
                <a:schemeClr val="dk1"/>
              </a:buClr>
              <a:buSzPts val="2000"/>
              <a:buFont typeface="Arial"/>
              <a:buChar char="•"/>
            </a:pPr>
            <a:r>
              <a:rPr lang="en-US">
                <a:solidFill>
                  <a:schemeClr val="dk1"/>
                </a:solidFill>
              </a:rPr>
              <a:t>conduct parent and family engagement meetings, trainings, events, and/or activities.</a:t>
            </a:r>
            <a:endParaRPr/>
          </a:p>
          <a:p>
            <a:pPr indent="-215900" lvl="1" marL="569913" rtl="0" algn="l">
              <a:lnSpc>
                <a:spcPct val="90000"/>
              </a:lnSpc>
              <a:spcBef>
                <a:spcPts val="600"/>
              </a:spcBef>
              <a:spcAft>
                <a:spcPts val="0"/>
              </a:spcAft>
              <a:buClr>
                <a:srgbClr val="3F3F3F"/>
              </a:buClr>
              <a:buSzPts val="2000"/>
              <a:buNone/>
            </a:pPr>
            <a:r>
              <a:t/>
            </a:r>
            <a:endParaRPr/>
          </a:p>
        </p:txBody>
      </p:sp>
      <p:sp>
        <p:nvSpPr>
          <p:cNvPr id="132" name="Google Shape;132;p16"/>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7"/>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4400"/>
              <a:buFont typeface="Arial"/>
              <a:buNone/>
            </a:pPr>
            <a:r>
              <a:rPr lang="en-US"/>
              <a:t>What are my rights?</a:t>
            </a:r>
            <a:endParaRPr/>
          </a:p>
        </p:txBody>
      </p:sp>
      <p:sp>
        <p:nvSpPr>
          <p:cNvPr id="139" name="Google Shape;139;p17"/>
          <p:cNvSpPr txBox="1"/>
          <p:nvPr>
            <p:ph idx="1" type="body"/>
          </p:nvPr>
        </p:nvSpPr>
        <p:spPr>
          <a:xfrm>
            <a:off x="535709" y="1845734"/>
            <a:ext cx="11231417" cy="4398048"/>
          </a:xfrm>
          <a:prstGeom prst="rect">
            <a:avLst/>
          </a:prstGeom>
          <a:noFill/>
          <a:ln>
            <a:noFill/>
          </a:ln>
        </p:spPr>
        <p:txBody>
          <a:bodyPr anchorCtr="0" anchor="t" bIns="45700" lIns="0" spcFirstLastPara="1" rIns="0" wrap="square" tIns="45700">
            <a:normAutofit lnSpcReduction="20000"/>
          </a:bodyPr>
          <a:lstStyle/>
          <a:p>
            <a:pPr indent="-457200" lvl="0" marL="457200" rtl="0" algn="l">
              <a:lnSpc>
                <a:spcPct val="90000"/>
              </a:lnSpc>
              <a:spcBef>
                <a:spcPts val="0"/>
              </a:spcBef>
              <a:spcAft>
                <a:spcPts val="0"/>
              </a:spcAft>
              <a:buClr>
                <a:schemeClr val="dk1"/>
              </a:buClr>
              <a:buSzPts val="2200"/>
              <a:buFont typeface="Noto Sans Symbols"/>
              <a:buChar char="▪"/>
            </a:pPr>
            <a:r>
              <a:rPr lang="en-US">
                <a:solidFill>
                  <a:schemeClr val="dk1"/>
                </a:solidFill>
              </a:rPr>
              <a:t>The families and parents of Title I students have a right, by law, to:</a:t>
            </a:r>
            <a:endParaRPr/>
          </a:p>
          <a:p>
            <a:pPr indent="-285750" lvl="3" marL="966788" rtl="0" algn="l">
              <a:lnSpc>
                <a:spcPct val="90000"/>
              </a:lnSpc>
              <a:spcBef>
                <a:spcPts val="400"/>
              </a:spcBef>
              <a:spcAft>
                <a:spcPts val="0"/>
              </a:spcAft>
              <a:buClr>
                <a:schemeClr val="dk1"/>
              </a:buClr>
              <a:buSzPts val="2000"/>
              <a:buFont typeface="Arial"/>
              <a:buChar char="•"/>
            </a:pPr>
            <a:r>
              <a:rPr lang="en-US">
                <a:solidFill>
                  <a:schemeClr val="dk1"/>
                </a:solidFill>
              </a:rPr>
              <a:t>be involved in decisions made at both the school and district level;</a:t>
            </a:r>
            <a:endParaRPr/>
          </a:p>
          <a:p>
            <a:pPr indent="-158750" lvl="3" marL="966788" rtl="0" algn="l">
              <a:lnSpc>
                <a:spcPct val="90000"/>
              </a:lnSpc>
              <a:spcBef>
                <a:spcPts val="600"/>
              </a:spcBef>
              <a:spcAft>
                <a:spcPts val="0"/>
              </a:spcAft>
              <a:buClr>
                <a:srgbClr val="3F3F3F"/>
              </a:buClr>
              <a:buSzPts val="2000"/>
              <a:buFont typeface="Arial"/>
              <a:buNone/>
            </a:pPr>
            <a:r>
              <a:t/>
            </a:r>
            <a:endParaRPr>
              <a:solidFill>
                <a:schemeClr val="dk1"/>
              </a:solidFill>
            </a:endParaRPr>
          </a:p>
          <a:p>
            <a:pPr indent="-285750" lvl="3" marL="966788" rtl="0" algn="l">
              <a:lnSpc>
                <a:spcPct val="90000"/>
              </a:lnSpc>
              <a:spcBef>
                <a:spcPts val="600"/>
              </a:spcBef>
              <a:spcAft>
                <a:spcPts val="0"/>
              </a:spcAft>
              <a:buClr>
                <a:schemeClr val="dk1"/>
              </a:buClr>
              <a:buSzPts val="2000"/>
              <a:buFont typeface="Arial"/>
              <a:buChar char="•"/>
            </a:pPr>
            <a:r>
              <a:rPr lang="en-US">
                <a:solidFill>
                  <a:schemeClr val="dk1"/>
                </a:solidFill>
              </a:rPr>
              <a:t>be provided with information on your child’s level of achievement on tests in reading/language arts, writing, mathematics, and science;</a:t>
            </a:r>
            <a:endParaRPr/>
          </a:p>
          <a:p>
            <a:pPr indent="-158750" lvl="3" marL="966788" rtl="0" algn="l">
              <a:lnSpc>
                <a:spcPct val="90000"/>
              </a:lnSpc>
              <a:spcBef>
                <a:spcPts val="600"/>
              </a:spcBef>
              <a:spcAft>
                <a:spcPts val="0"/>
              </a:spcAft>
              <a:buClr>
                <a:srgbClr val="3F3F3F"/>
              </a:buClr>
              <a:buSzPts val="2000"/>
              <a:buFont typeface="Arial"/>
              <a:buNone/>
            </a:pPr>
            <a:r>
              <a:t/>
            </a:r>
            <a:endParaRPr>
              <a:solidFill>
                <a:schemeClr val="dk1"/>
              </a:solidFill>
            </a:endParaRPr>
          </a:p>
          <a:p>
            <a:pPr indent="-285750" lvl="3" marL="966788" rtl="0" algn="l">
              <a:lnSpc>
                <a:spcPct val="90000"/>
              </a:lnSpc>
              <a:spcBef>
                <a:spcPts val="600"/>
              </a:spcBef>
              <a:spcAft>
                <a:spcPts val="0"/>
              </a:spcAft>
              <a:buClr>
                <a:schemeClr val="dk1"/>
              </a:buClr>
              <a:buSzPts val="2000"/>
              <a:buFont typeface="Arial"/>
              <a:buChar char="•"/>
            </a:pPr>
            <a:r>
              <a:rPr lang="en-US">
                <a:solidFill>
                  <a:schemeClr val="dk1"/>
                </a:solidFill>
              </a:rPr>
              <a:t>request and receive information on the qualifications of your child’s teacher and paraprofessionals who are working with your child </a:t>
            </a:r>
            <a:r>
              <a:rPr lang="en-US">
                <a:solidFill>
                  <a:schemeClr val="dk1"/>
                </a:solidFill>
              </a:rPr>
              <a:t>by emailing </a:t>
            </a:r>
            <a:r>
              <a:rPr lang="en-US" u="sng">
                <a:solidFill>
                  <a:schemeClr val="dk1"/>
                </a:solidFill>
                <a:hlinkClick r:id="rId3">
                  <a:extLst>
                    <a:ext uri="{A12FA001-AC4F-418D-AE19-62706E023703}">
                      <ahyp:hlinkClr val="tx"/>
                    </a:ext>
                  </a:extLst>
                </a:hlinkClick>
              </a:rPr>
              <a:t>jennifer.atkins@knoxschools.org</a:t>
            </a:r>
            <a:r>
              <a:rPr lang="en-US">
                <a:solidFill>
                  <a:schemeClr val="dk1"/>
                </a:solidFill>
              </a:rPr>
              <a:t>.</a:t>
            </a:r>
            <a:endParaRPr>
              <a:solidFill>
                <a:schemeClr val="dk1"/>
              </a:solidFill>
            </a:endParaRPr>
          </a:p>
          <a:p>
            <a:pPr indent="-158750" lvl="3" marL="966788" rtl="0" algn="l">
              <a:lnSpc>
                <a:spcPct val="90000"/>
              </a:lnSpc>
              <a:spcBef>
                <a:spcPts val="600"/>
              </a:spcBef>
              <a:spcAft>
                <a:spcPts val="0"/>
              </a:spcAft>
              <a:buClr>
                <a:srgbClr val="3F3F3F"/>
              </a:buClr>
              <a:buSzPts val="2000"/>
              <a:buFont typeface="Arial"/>
              <a:buNone/>
            </a:pPr>
            <a:r>
              <a:t/>
            </a:r>
            <a:endParaRPr>
              <a:solidFill>
                <a:schemeClr val="dk1"/>
              </a:solidFill>
            </a:endParaRPr>
          </a:p>
          <a:p>
            <a:pPr indent="-285750" lvl="3" marL="966788" rtl="0" algn="l">
              <a:lnSpc>
                <a:spcPct val="90000"/>
              </a:lnSpc>
              <a:spcBef>
                <a:spcPts val="600"/>
              </a:spcBef>
              <a:spcAft>
                <a:spcPts val="0"/>
              </a:spcAft>
              <a:buClr>
                <a:schemeClr val="dk1"/>
              </a:buClr>
              <a:buSzPts val="2000"/>
              <a:buFont typeface="Arial"/>
              <a:buChar char="•"/>
            </a:pPr>
            <a:r>
              <a:rPr lang="en-US">
                <a:solidFill>
                  <a:schemeClr val="dk1"/>
                </a:solidFill>
              </a:rPr>
              <a:t>request opportunities for regular meetings to formulate suggestions and to participate, as appropriate, in decisions about the education of your child. The school is required to respond to any such suggestions as soon as practicably possible.</a:t>
            </a:r>
            <a:endParaRPr/>
          </a:p>
          <a:p>
            <a:pPr indent="-317500" lvl="0" marL="457200" rtl="0" algn="l">
              <a:lnSpc>
                <a:spcPct val="90000"/>
              </a:lnSpc>
              <a:spcBef>
                <a:spcPts val="1600"/>
              </a:spcBef>
              <a:spcAft>
                <a:spcPts val="0"/>
              </a:spcAft>
              <a:buClr>
                <a:srgbClr val="3F3F3F"/>
              </a:buClr>
              <a:buSzPts val="2200"/>
              <a:buFont typeface="Noto Sans Symbols"/>
              <a:buNone/>
            </a:pPr>
            <a:r>
              <a:t/>
            </a:r>
            <a:endParaRPr/>
          </a:p>
          <a:p>
            <a:pPr indent="-317500" lvl="0" marL="457200" rtl="0" algn="l">
              <a:lnSpc>
                <a:spcPct val="90000"/>
              </a:lnSpc>
              <a:spcBef>
                <a:spcPts val="1400"/>
              </a:spcBef>
              <a:spcAft>
                <a:spcPts val="0"/>
              </a:spcAft>
              <a:buClr>
                <a:srgbClr val="3F3F3F"/>
              </a:buClr>
              <a:buSzPts val="2200"/>
              <a:buFont typeface="Noto Sans Symbols"/>
              <a:buNone/>
            </a:pPr>
            <a:r>
              <a:t/>
            </a:r>
            <a:endParaRPr/>
          </a:p>
        </p:txBody>
      </p:sp>
      <p:sp>
        <p:nvSpPr>
          <p:cNvPr id="140" name="Google Shape;140;p17"/>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18"/>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4400"/>
              <a:buFont typeface="Arial"/>
              <a:buNone/>
            </a:pPr>
            <a:r>
              <a:rPr lang="en-US"/>
              <a:t>What can Title I funds be used for?</a:t>
            </a:r>
            <a:endParaRPr/>
          </a:p>
        </p:txBody>
      </p:sp>
      <p:sp>
        <p:nvSpPr>
          <p:cNvPr id="147" name="Google Shape;147;p18"/>
          <p:cNvSpPr txBox="1"/>
          <p:nvPr>
            <p:ph idx="1" type="body"/>
          </p:nvPr>
        </p:nvSpPr>
        <p:spPr>
          <a:xfrm>
            <a:off x="1097280" y="1845734"/>
            <a:ext cx="10058400" cy="4023360"/>
          </a:xfrm>
          <a:prstGeom prst="rect">
            <a:avLst/>
          </a:prstGeom>
          <a:noFill/>
          <a:ln>
            <a:noFill/>
          </a:ln>
        </p:spPr>
        <p:txBody>
          <a:bodyPr anchorCtr="0" anchor="t" bIns="45700" lIns="0" spcFirstLastPara="1" rIns="0" wrap="square" tIns="45700">
            <a:normAutofit/>
          </a:bodyPr>
          <a:lstStyle/>
          <a:p>
            <a:pPr indent="-457200" lvl="0" marL="457200" rtl="0" algn="l">
              <a:lnSpc>
                <a:spcPct val="90000"/>
              </a:lnSpc>
              <a:spcBef>
                <a:spcPts val="0"/>
              </a:spcBef>
              <a:spcAft>
                <a:spcPts val="0"/>
              </a:spcAft>
              <a:buClr>
                <a:schemeClr val="dk1"/>
              </a:buClr>
              <a:buSzPts val="2200"/>
              <a:buFont typeface="Noto Sans Symbols"/>
              <a:buChar char="▪"/>
            </a:pPr>
            <a:r>
              <a:rPr lang="en-US">
                <a:solidFill>
                  <a:schemeClr val="dk1"/>
                </a:solidFill>
              </a:rPr>
              <a:t>In general, Title I funds may be used for:</a:t>
            </a:r>
            <a:endParaRPr/>
          </a:p>
          <a:p>
            <a:pPr indent="-285750" lvl="3" marL="966788" rtl="0" algn="l">
              <a:lnSpc>
                <a:spcPct val="90000"/>
              </a:lnSpc>
              <a:spcBef>
                <a:spcPts val="400"/>
              </a:spcBef>
              <a:spcAft>
                <a:spcPts val="0"/>
              </a:spcAft>
              <a:buClr>
                <a:schemeClr val="dk1"/>
              </a:buClr>
              <a:buSzPts val="2000"/>
              <a:buFont typeface="Arial"/>
              <a:buChar char="•"/>
            </a:pPr>
            <a:r>
              <a:rPr lang="en-US">
                <a:solidFill>
                  <a:schemeClr val="dk1"/>
                </a:solidFill>
              </a:rPr>
              <a:t>smaller class sizes,</a:t>
            </a:r>
            <a:endParaRPr/>
          </a:p>
          <a:p>
            <a:pPr indent="-285750" lvl="3" marL="966788" rtl="0" algn="l">
              <a:lnSpc>
                <a:spcPct val="90000"/>
              </a:lnSpc>
              <a:spcBef>
                <a:spcPts val="600"/>
              </a:spcBef>
              <a:spcAft>
                <a:spcPts val="0"/>
              </a:spcAft>
              <a:buClr>
                <a:schemeClr val="dk1"/>
              </a:buClr>
              <a:buSzPts val="2000"/>
              <a:buFont typeface="Arial"/>
              <a:buChar char="•"/>
            </a:pPr>
            <a:r>
              <a:rPr lang="en-US">
                <a:solidFill>
                  <a:schemeClr val="dk1"/>
                </a:solidFill>
              </a:rPr>
              <a:t>additional teachers and paraprofessionals,</a:t>
            </a:r>
            <a:endParaRPr/>
          </a:p>
          <a:p>
            <a:pPr indent="-285750" lvl="3" marL="966788" rtl="0" algn="l">
              <a:lnSpc>
                <a:spcPct val="90000"/>
              </a:lnSpc>
              <a:spcBef>
                <a:spcPts val="600"/>
              </a:spcBef>
              <a:spcAft>
                <a:spcPts val="0"/>
              </a:spcAft>
              <a:buClr>
                <a:schemeClr val="dk1"/>
              </a:buClr>
              <a:buSzPts val="2000"/>
              <a:buFont typeface="Arial"/>
              <a:buChar char="•"/>
            </a:pPr>
            <a:r>
              <a:rPr lang="en-US">
                <a:solidFill>
                  <a:schemeClr val="dk1"/>
                </a:solidFill>
              </a:rPr>
              <a:t>additional training for school staff,</a:t>
            </a:r>
            <a:endParaRPr/>
          </a:p>
          <a:p>
            <a:pPr indent="-285750" lvl="3" marL="966788" rtl="0" algn="l">
              <a:lnSpc>
                <a:spcPct val="90000"/>
              </a:lnSpc>
              <a:spcBef>
                <a:spcPts val="600"/>
              </a:spcBef>
              <a:spcAft>
                <a:spcPts val="0"/>
              </a:spcAft>
              <a:buClr>
                <a:schemeClr val="dk1"/>
              </a:buClr>
              <a:buSzPts val="2000"/>
              <a:buFont typeface="Arial"/>
              <a:buChar char="•"/>
            </a:pPr>
            <a:r>
              <a:rPr lang="en-US">
                <a:solidFill>
                  <a:schemeClr val="dk1"/>
                </a:solidFill>
              </a:rPr>
              <a:t>extra time for instruction (before and/or after school programs),</a:t>
            </a:r>
            <a:endParaRPr/>
          </a:p>
          <a:p>
            <a:pPr indent="-285750" lvl="3" marL="966788" rtl="0" algn="l">
              <a:lnSpc>
                <a:spcPct val="90000"/>
              </a:lnSpc>
              <a:spcBef>
                <a:spcPts val="600"/>
              </a:spcBef>
              <a:spcAft>
                <a:spcPts val="0"/>
              </a:spcAft>
              <a:buClr>
                <a:schemeClr val="dk1"/>
              </a:buClr>
              <a:buSzPts val="2000"/>
              <a:buFont typeface="Arial"/>
              <a:buChar char="•"/>
            </a:pPr>
            <a:r>
              <a:rPr lang="en-US">
                <a:solidFill>
                  <a:schemeClr val="dk1"/>
                </a:solidFill>
              </a:rPr>
              <a:t>parent and family engagement activities, and/or</a:t>
            </a:r>
            <a:endParaRPr/>
          </a:p>
          <a:p>
            <a:pPr indent="-285750" lvl="3" marL="966788" rtl="0" algn="l">
              <a:lnSpc>
                <a:spcPct val="90000"/>
              </a:lnSpc>
              <a:spcBef>
                <a:spcPts val="600"/>
              </a:spcBef>
              <a:spcAft>
                <a:spcPts val="0"/>
              </a:spcAft>
              <a:buClr>
                <a:schemeClr val="dk1"/>
              </a:buClr>
              <a:buSzPts val="2000"/>
              <a:buFont typeface="Arial"/>
              <a:buChar char="•"/>
            </a:pPr>
            <a:r>
              <a:rPr lang="en-US">
                <a:solidFill>
                  <a:schemeClr val="dk1"/>
                </a:solidFill>
              </a:rPr>
              <a:t>a variety of supplemental teaching materials, equipment, and technology.</a:t>
            </a:r>
            <a:endParaRPr/>
          </a:p>
          <a:p>
            <a:pPr indent="-215900" lvl="1" marL="569913" rtl="0" algn="l">
              <a:lnSpc>
                <a:spcPct val="90000"/>
              </a:lnSpc>
              <a:spcBef>
                <a:spcPts val="600"/>
              </a:spcBef>
              <a:spcAft>
                <a:spcPts val="0"/>
              </a:spcAft>
              <a:buClr>
                <a:srgbClr val="3F3F3F"/>
              </a:buClr>
              <a:buSzPts val="2000"/>
              <a:buNone/>
            </a:pPr>
            <a:r>
              <a:t/>
            </a:r>
            <a:endParaRPr/>
          </a:p>
        </p:txBody>
      </p:sp>
      <p:sp>
        <p:nvSpPr>
          <p:cNvPr id="148" name="Google Shape;148;p18"/>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19"/>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4400"/>
              <a:buFont typeface="Arial"/>
              <a:buNone/>
            </a:pPr>
            <a:r>
              <a:rPr lang="en-US"/>
              <a:t>How does our school use Title I funds?</a:t>
            </a:r>
            <a:endParaRPr/>
          </a:p>
        </p:txBody>
      </p:sp>
      <p:sp>
        <p:nvSpPr>
          <p:cNvPr id="155" name="Google Shape;155;p19"/>
          <p:cNvSpPr txBox="1"/>
          <p:nvPr>
            <p:ph idx="1" type="body"/>
          </p:nvPr>
        </p:nvSpPr>
        <p:spPr>
          <a:xfrm>
            <a:off x="637309" y="1845734"/>
            <a:ext cx="11166763" cy="4453466"/>
          </a:xfrm>
          <a:prstGeom prst="rect">
            <a:avLst/>
          </a:prstGeom>
          <a:noFill/>
          <a:ln>
            <a:noFill/>
          </a:ln>
        </p:spPr>
        <p:txBody>
          <a:bodyPr anchorCtr="0" anchor="t" bIns="45700" lIns="0" spcFirstLastPara="1" rIns="0" wrap="square" tIns="45700">
            <a:normAutofit fontScale="85000" lnSpcReduction="20000"/>
          </a:bodyPr>
          <a:lstStyle/>
          <a:p>
            <a:pPr indent="-446723" lvl="0" marL="457200" rtl="0" algn="l">
              <a:lnSpc>
                <a:spcPct val="90000"/>
              </a:lnSpc>
              <a:spcBef>
                <a:spcPts val="0"/>
              </a:spcBef>
              <a:spcAft>
                <a:spcPts val="0"/>
              </a:spcAft>
              <a:buClr>
                <a:schemeClr val="dk1"/>
              </a:buClr>
              <a:buSzPct val="100000"/>
              <a:buFont typeface="Noto Sans Symbols"/>
              <a:buChar char="▪"/>
            </a:pPr>
            <a:r>
              <a:rPr lang="en-US">
                <a:solidFill>
                  <a:schemeClr val="dk1"/>
                </a:solidFill>
              </a:rPr>
              <a:t>In </a:t>
            </a:r>
            <a:r>
              <a:rPr lang="en-US">
                <a:solidFill>
                  <a:schemeClr val="dk1"/>
                </a:solidFill>
              </a:rPr>
              <a:t>2026-2027</a:t>
            </a:r>
            <a:r>
              <a:rPr lang="en-US">
                <a:solidFill>
                  <a:schemeClr val="dk1"/>
                </a:solidFill>
              </a:rPr>
              <a:t>, our school was allotted approximately $</a:t>
            </a:r>
            <a:r>
              <a:rPr lang="en-US">
                <a:solidFill>
                  <a:schemeClr val="dk1"/>
                </a:solidFill>
              </a:rPr>
              <a:t>97,169.25</a:t>
            </a:r>
            <a:r>
              <a:rPr lang="en-US">
                <a:solidFill>
                  <a:schemeClr val="dk1"/>
                </a:solidFill>
              </a:rPr>
              <a:t> in Title I funding. </a:t>
            </a:r>
            <a:endParaRPr>
              <a:solidFill>
                <a:schemeClr val="dk1"/>
              </a:solidFill>
            </a:endParaRPr>
          </a:p>
          <a:p>
            <a:pPr indent="-446723" lvl="0" marL="457200" rtl="0" algn="l">
              <a:lnSpc>
                <a:spcPct val="90000"/>
              </a:lnSpc>
              <a:spcBef>
                <a:spcPts val="1400"/>
              </a:spcBef>
              <a:spcAft>
                <a:spcPts val="0"/>
              </a:spcAft>
              <a:buClr>
                <a:schemeClr val="dk1"/>
              </a:buClr>
              <a:buSzPct val="100000"/>
              <a:buFont typeface="Noto Sans Symbols"/>
              <a:buChar char="▪"/>
            </a:pPr>
            <a:r>
              <a:rPr lang="en-US">
                <a:solidFill>
                  <a:schemeClr val="dk1"/>
                </a:solidFill>
              </a:rPr>
              <a:t>We developed a </a:t>
            </a:r>
            <a:r>
              <a:rPr b="1" lang="en-US">
                <a:solidFill>
                  <a:schemeClr val="dk1"/>
                </a:solidFill>
              </a:rPr>
              <a:t>Schoolwide Program</a:t>
            </a:r>
            <a:r>
              <a:rPr lang="en-US">
                <a:solidFill>
                  <a:schemeClr val="dk1"/>
                </a:solidFill>
              </a:rPr>
              <a:t>, which means we plan to spend our funds on the following:</a:t>
            </a:r>
            <a:endParaRPr>
              <a:solidFill>
                <a:schemeClr val="dk1"/>
              </a:solidFill>
            </a:endParaRPr>
          </a:p>
          <a:p>
            <a:pPr indent="-276225" lvl="3" marL="966788" rtl="0" algn="l">
              <a:lnSpc>
                <a:spcPct val="90000"/>
              </a:lnSpc>
              <a:spcBef>
                <a:spcPts val="400"/>
              </a:spcBef>
              <a:spcAft>
                <a:spcPts val="0"/>
              </a:spcAft>
              <a:buClr>
                <a:schemeClr val="dk1"/>
              </a:buClr>
              <a:buSzPct val="100000"/>
              <a:buFont typeface="Arial"/>
              <a:buChar char="•"/>
            </a:pPr>
            <a:r>
              <a:rPr lang="en-US">
                <a:solidFill>
                  <a:schemeClr val="dk1"/>
                </a:solidFill>
              </a:rPr>
              <a:t>Supplemental staff:</a:t>
            </a:r>
            <a:endParaRPr>
              <a:solidFill>
                <a:schemeClr val="dk1"/>
              </a:solidFill>
            </a:endParaRPr>
          </a:p>
          <a:p>
            <a:pPr indent="-276225" lvl="4" marL="1206500" rtl="0" algn="l">
              <a:lnSpc>
                <a:spcPct val="90000"/>
              </a:lnSpc>
              <a:spcBef>
                <a:spcPts val="600"/>
              </a:spcBef>
              <a:spcAft>
                <a:spcPts val="0"/>
              </a:spcAft>
              <a:buClr>
                <a:schemeClr val="dk1"/>
              </a:buClr>
              <a:buSzPct val="100000"/>
              <a:buFont typeface="Courier New"/>
              <a:buChar char="o"/>
            </a:pPr>
            <a:r>
              <a:rPr lang="en-US">
                <a:solidFill>
                  <a:schemeClr val="dk1"/>
                </a:solidFill>
              </a:rPr>
              <a:t>One Full Time Educational Assistant</a:t>
            </a:r>
            <a:endParaRPr>
              <a:solidFill>
                <a:schemeClr val="dk1"/>
              </a:solidFill>
            </a:endParaRPr>
          </a:p>
          <a:p>
            <a:pPr indent="-276225" lvl="4" marL="1206500" rtl="0" algn="l">
              <a:lnSpc>
                <a:spcPct val="90000"/>
              </a:lnSpc>
              <a:spcBef>
                <a:spcPts val="600"/>
              </a:spcBef>
              <a:spcAft>
                <a:spcPts val="0"/>
              </a:spcAft>
              <a:buClr>
                <a:schemeClr val="dk1"/>
              </a:buClr>
              <a:buSzPct val="100000"/>
              <a:buChar char="o"/>
            </a:pPr>
            <a:r>
              <a:rPr lang="en-US">
                <a:solidFill>
                  <a:schemeClr val="dk1"/>
                </a:solidFill>
              </a:rPr>
              <a:t>One Part Time Interventionist</a:t>
            </a:r>
            <a:endParaRPr>
              <a:solidFill>
                <a:schemeClr val="dk1"/>
              </a:solidFill>
            </a:endParaRPr>
          </a:p>
          <a:p>
            <a:pPr indent="-168275" lvl="2" marL="741363" rtl="0" algn="l">
              <a:lnSpc>
                <a:spcPct val="90000"/>
              </a:lnSpc>
              <a:spcBef>
                <a:spcPts val="600"/>
              </a:spcBef>
              <a:spcAft>
                <a:spcPts val="0"/>
              </a:spcAft>
              <a:buClr>
                <a:srgbClr val="3F3F3F"/>
              </a:buClr>
              <a:buSzPct val="100000"/>
              <a:buNone/>
            </a:pPr>
            <a:r>
              <a:t/>
            </a:r>
            <a:endParaRPr>
              <a:solidFill>
                <a:schemeClr val="dk1"/>
              </a:solidFill>
            </a:endParaRPr>
          </a:p>
          <a:p>
            <a:pPr indent="-276225" lvl="3" marL="966788" rtl="0" algn="l">
              <a:lnSpc>
                <a:spcPct val="90000"/>
              </a:lnSpc>
              <a:spcBef>
                <a:spcPts val="600"/>
              </a:spcBef>
              <a:spcAft>
                <a:spcPts val="0"/>
              </a:spcAft>
              <a:buClr>
                <a:schemeClr val="dk1"/>
              </a:buClr>
              <a:buSzPct val="100000"/>
              <a:buFont typeface="Arial"/>
              <a:buChar char="•"/>
            </a:pPr>
            <a:r>
              <a:rPr lang="en-US">
                <a:solidFill>
                  <a:schemeClr val="dk1"/>
                </a:solidFill>
              </a:rPr>
              <a:t>Programs/Materials/Supplies:</a:t>
            </a:r>
            <a:endParaRPr>
              <a:solidFill>
                <a:schemeClr val="dk1"/>
              </a:solidFill>
            </a:endParaRPr>
          </a:p>
          <a:p>
            <a:pPr indent="-276225" lvl="4" marL="1206500" rtl="0" algn="l">
              <a:lnSpc>
                <a:spcPct val="90000"/>
              </a:lnSpc>
              <a:spcBef>
                <a:spcPts val="600"/>
              </a:spcBef>
              <a:spcAft>
                <a:spcPts val="0"/>
              </a:spcAft>
              <a:buClr>
                <a:schemeClr val="dk1"/>
              </a:buClr>
              <a:buSzPct val="100000"/>
              <a:buFont typeface="Courier New"/>
              <a:buChar char="o"/>
            </a:pPr>
            <a:r>
              <a:rPr lang="en-US">
                <a:solidFill>
                  <a:schemeClr val="dk1"/>
                </a:solidFill>
              </a:rPr>
              <a:t>After-School Tutors for Math and ELA</a:t>
            </a:r>
            <a:endParaRPr>
              <a:solidFill>
                <a:schemeClr val="dk1"/>
              </a:solidFill>
            </a:endParaRPr>
          </a:p>
          <a:p>
            <a:pPr indent="-276225" lvl="4" marL="1206500" rtl="0" algn="l">
              <a:lnSpc>
                <a:spcPct val="90000"/>
              </a:lnSpc>
              <a:spcBef>
                <a:spcPts val="600"/>
              </a:spcBef>
              <a:spcAft>
                <a:spcPts val="0"/>
              </a:spcAft>
              <a:buClr>
                <a:schemeClr val="dk1"/>
              </a:buClr>
              <a:buSzPct val="100000"/>
              <a:buChar char="o"/>
            </a:pPr>
            <a:r>
              <a:rPr lang="en-US">
                <a:solidFill>
                  <a:schemeClr val="dk1"/>
                </a:solidFill>
              </a:rPr>
              <a:t>Educational Field Trips and transportation</a:t>
            </a:r>
            <a:endParaRPr>
              <a:solidFill>
                <a:schemeClr val="dk1"/>
              </a:solidFill>
            </a:endParaRPr>
          </a:p>
          <a:p>
            <a:pPr indent="-276225" lvl="4" marL="1206500" rtl="0" algn="l">
              <a:lnSpc>
                <a:spcPct val="90000"/>
              </a:lnSpc>
              <a:spcBef>
                <a:spcPts val="600"/>
              </a:spcBef>
              <a:spcAft>
                <a:spcPts val="0"/>
              </a:spcAft>
              <a:buClr>
                <a:schemeClr val="dk1"/>
              </a:buClr>
              <a:buSzPct val="100000"/>
              <a:buChar char="o"/>
            </a:pPr>
            <a:r>
              <a:rPr lang="en-US">
                <a:solidFill>
                  <a:schemeClr val="dk1"/>
                </a:solidFill>
              </a:rPr>
              <a:t>Classroom Supplies</a:t>
            </a:r>
            <a:endParaRPr>
              <a:solidFill>
                <a:schemeClr val="dk1"/>
              </a:solidFill>
            </a:endParaRPr>
          </a:p>
          <a:p>
            <a:pPr indent="-168275" lvl="2" marL="741363" rtl="0" algn="l">
              <a:lnSpc>
                <a:spcPct val="90000"/>
              </a:lnSpc>
              <a:spcBef>
                <a:spcPts val="600"/>
              </a:spcBef>
              <a:spcAft>
                <a:spcPts val="0"/>
              </a:spcAft>
              <a:buClr>
                <a:srgbClr val="3F3F3F"/>
              </a:buClr>
              <a:buSzPct val="100000"/>
              <a:buNone/>
            </a:pPr>
            <a:r>
              <a:t/>
            </a:r>
            <a:endParaRPr>
              <a:solidFill>
                <a:schemeClr val="dk1"/>
              </a:solidFill>
            </a:endParaRPr>
          </a:p>
          <a:p>
            <a:pPr indent="-276225" lvl="3" marL="966788" rtl="0" algn="l">
              <a:lnSpc>
                <a:spcPct val="90000"/>
              </a:lnSpc>
              <a:spcBef>
                <a:spcPts val="600"/>
              </a:spcBef>
              <a:spcAft>
                <a:spcPts val="0"/>
              </a:spcAft>
              <a:buClr>
                <a:schemeClr val="dk1"/>
              </a:buClr>
              <a:buSzPct val="100000"/>
              <a:buFont typeface="Arial"/>
              <a:buChar char="•"/>
            </a:pPr>
            <a:r>
              <a:rPr lang="en-US">
                <a:solidFill>
                  <a:schemeClr val="dk1"/>
                </a:solidFill>
              </a:rPr>
              <a:t>Teacher Professional Development:</a:t>
            </a:r>
            <a:endParaRPr>
              <a:solidFill>
                <a:schemeClr val="dk1"/>
              </a:solidFill>
            </a:endParaRPr>
          </a:p>
          <a:p>
            <a:pPr indent="-276225" lvl="4" marL="1206500" rtl="0" algn="l">
              <a:lnSpc>
                <a:spcPct val="90000"/>
              </a:lnSpc>
              <a:spcBef>
                <a:spcPts val="600"/>
              </a:spcBef>
              <a:spcAft>
                <a:spcPts val="0"/>
              </a:spcAft>
              <a:buClr>
                <a:schemeClr val="dk1"/>
              </a:buClr>
              <a:buSzPct val="100000"/>
              <a:buFont typeface="Courier New"/>
              <a:buChar char="o"/>
            </a:pPr>
            <a:r>
              <a:rPr lang="en-US">
                <a:solidFill>
                  <a:schemeClr val="dk1"/>
                </a:solidFill>
              </a:rPr>
              <a:t>Kagan Student Engagement Training</a:t>
            </a:r>
            <a:endParaRPr>
              <a:solidFill>
                <a:schemeClr val="dk1"/>
              </a:solidFill>
            </a:endParaRPr>
          </a:p>
          <a:p>
            <a:pPr indent="0" lvl="4" marL="920750" rtl="0" algn="l">
              <a:lnSpc>
                <a:spcPct val="90000"/>
              </a:lnSpc>
              <a:spcBef>
                <a:spcPts val="600"/>
              </a:spcBef>
              <a:spcAft>
                <a:spcPts val="0"/>
              </a:spcAft>
              <a:buClr>
                <a:srgbClr val="3F3F3F"/>
              </a:buClr>
              <a:buSzPct val="100000"/>
              <a:buNone/>
            </a:pPr>
            <a:r>
              <a:t/>
            </a:r>
            <a:endParaRPr>
              <a:solidFill>
                <a:srgbClr val="FF0000"/>
              </a:solidFill>
            </a:endParaRPr>
          </a:p>
          <a:p>
            <a:pPr indent="0" lvl="0" marL="457200" rtl="0" algn="l">
              <a:lnSpc>
                <a:spcPct val="90000"/>
              </a:lnSpc>
              <a:spcBef>
                <a:spcPts val="1600"/>
              </a:spcBef>
              <a:spcAft>
                <a:spcPts val="0"/>
              </a:spcAft>
              <a:buNone/>
            </a:pPr>
            <a:r>
              <a:t/>
            </a:r>
            <a:endParaRPr/>
          </a:p>
        </p:txBody>
      </p:sp>
      <p:sp>
        <p:nvSpPr>
          <p:cNvPr id="156" name="Google Shape;156;p19"/>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graphicFrame>
        <p:nvGraphicFramePr>
          <p:cNvPr id="157" name="Google Shape;157;p19"/>
          <p:cNvGraphicFramePr/>
          <p:nvPr/>
        </p:nvGraphicFramePr>
        <p:xfrm>
          <a:off x="152400" y="152400"/>
          <a:ext cx="3000000" cy="3000000"/>
        </p:xfrm>
        <a:graphic>
          <a:graphicData uri="http://schemas.openxmlformats.org/drawingml/2006/table">
            <a:tbl>
              <a:tblPr>
                <a:solidFill>
                  <a:srgbClr val="F8FAFD"/>
                </a:solidFill>
                <a:tableStyleId>{A4AC8DC1-E9B3-433C-8294-B669A2D584E3}</a:tableStyleId>
              </a:tblPr>
              <a:tblGrid>
                <a:gridCol w="342900"/>
                <a:gridCol w="333375"/>
                <a:gridCol w="5048250"/>
                <a:gridCol w="2762250"/>
                <a:gridCol w="3695700"/>
              </a:tblGrid>
              <a:tr h="342900">
                <a:tc>
                  <a:txBody>
                    <a:bodyPr/>
                    <a:lstStyle/>
                    <a:p>
                      <a:pPr indent="0" lvl="0" marL="0" rtl="0" algn="l">
                        <a:lnSpc>
                          <a:spcPct val="115000"/>
                        </a:lnSpc>
                        <a:spcBef>
                          <a:spcPts val="100"/>
                        </a:spcBef>
                        <a:spcAft>
                          <a:spcPts val="0"/>
                        </a:spcAft>
                        <a:buNone/>
                      </a:pPr>
                      <a:r>
                        <a:rPr lang="en-US" sz="1000">
                          <a:solidFill>
                            <a:srgbClr val="1F1F1F"/>
                          </a:solidFill>
                          <a:highlight>
                            <a:srgbClr val="F8FAFD"/>
                          </a:highlight>
                          <a:latin typeface="Roboto"/>
                          <a:ea typeface="Roboto"/>
                          <a:cs typeface="Roboto"/>
                          <a:sym typeface="Roboto"/>
                        </a:rPr>
                        <a:t> </a:t>
                      </a:r>
                      <a:endParaRPr sz="1000">
                        <a:solidFill>
                          <a:srgbClr val="1F1F1F"/>
                        </a:solidFill>
                        <a:highlight>
                          <a:srgbClr val="F8FAFD"/>
                        </a:highlight>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nchor="b"/>
                </a:tc>
                <a:tc>
                  <a:txBody>
                    <a:bodyPr/>
                    <a:lstStyle/>
                    <a:p>
                      <a:pPr indent="0" lvl="0" marL="0" rtl="0" algn="l">
                        <a:spcBef>
                          <a:spcPts val="0"/>
                        </a:spcBef>
                        <a:spcAft>
                          <a:spcPts val="0"/>
                        </a:spcAft>
                        <a:buNone/>
                      </a:pPr>
                      <a:r>
                        <a:t/>
                      </a:r>
                      <a:endParaRPr/>
                    </a:p>
                  </a:txBody>
                  <a:tcPr marT="91425" marB="91425" marR="91425" marL="91425"/>
                </a:tc>
                <a:tc>
                  <a:txBody>
                    <a:bodyPr/>
                    <a:lstStyle/>
                    <a:p>
                      <a:pPr indent="0" lvl="0" marL="0" rtl="0" algn="l">
                        <a:spcBef>
                          <a:spcPts val="0"/>
                        </a:spcBef>
                        <a:spcAft>
                          <a:spcPts val="0"/>
                        </a:spcAft>
                        <a:buNone/>
                      </a:pPr>
                      <a:r>
                        <a:t/>
                      </a:r>
                      <a:endParaRPr/>
                    </a:p>
                  </a:txBody>
                  <a:tcPr marT="91425" marB="91425" marR="91425" marL="91425"/>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0"/>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4400"/>
              <a:buFont typeface="Arial"/>
              <a:buNone/>
            </a:pPr>
            <a:r>
              <a:rPr lang="en-US"/>
              <a:t>What is the SIP?</a:t>
            </a:r>
            <a:endParaRPr/>
          </a:p>
        </p:txBody>
      </p:sp>
      <p:sp>
        <p:nvSpPr>
          <p:cNvPr id="163" name="Google Shape;163;p20"/>
          <p:cNvSpPr txBox="1"/>
          <p:nvPr>
            <p:ph idx="1" type="body"/>
          </p:nvPr>
        </p:nvSpPr>
        <p:spPr>
          <a:xfrm>
            <a:off x="1097280" y="1845734"/>
            <a:ext cx="10058400" cy="4023360"/>
          </a:xfrm>
          <a:prstGeom prst="rect">
            <a:avLst/>
          </a:prstGeom>
          <a:noFill/>
          <a:ln>
            <a:noFill/>
          </a:ln>
        </p:spPr>
        <p:txBody>
          <a:bodyPr anchorCtr="0" anchor="t" bIns="45700" lIns="0" spcFirstLastPara="1" rIns="0" wrap="square" tIns="45700">
            <a:normAutofit/>
          </a:bodyPr>
          <a:lstStyle/>
          <a:p>
            <a:pPr indent="-457200" lvl="0" marL="457200" rtl="0" algn="l">
              <a:lnSpc>
                <a:spcPct val="90000"/>
              </a:lnSpc>
              <a:spcBef>
                <a:spcPts val="0"/>
              </a:spcBef>
              <a:spcAft>
                <a:spcPts val="0"/>
              </a:spcAft>
              <a:buClr>
                <a:srgbClr val="3F3F3F"/>
              </a:buClr>
              <a:buSzPts val="2200"/>
              <a:buFont typeface="Noto Sans Symbols"/>
              <a:buChar char="▪"/>
            </a:pPr>
            <a:r>
              <a:rPr lang="en-US"/>
              <a:t>The SIP is the School Improvement Plan. It includes:</a:t>
            </a:r>
            <a:endParaRPr/>
          </a:p>
          <a:p>
            <a:pPr indent="-285750" lvl="3" marL="966788" rtl="0" algn="l">
              <a:lnSpc>
                <a:spcPct val="90000"/>
              </a:lnSpc>
              <a:spcBef>
                <a:spcPts val="400"/>
              </a:spcBef>
              <a:spcAft>
                <a:spcPts val="0"/>
              </a:spcAft>
              <a:buClr>
                <a:srgbClr val="3F3F3F"/>
              </a:buClr>
              <a:buSzPts val="2000"/>
              <a:buFont typeface="Arial"/>
              <a:buChar char="•"/>
            </a:pPr>
            <a:r>
              <a:rPr lang="en-US"/>
              <a:t>the identification of the school planning team and how they will be engaged in the planning process;</a:t>
            </a:r>
            <a:endParaRPr/>
          </a:p>
          <a:p>
            <a:pPr indent="-285750" lvl="3" marL="966788" rtl="0" algn="l">
              <a:lnSpc>
                <a:spcPct val="90000"/>
              </a:lnSpc>
              <a:spcBef>
                <a:spcPts val="600"/>
              </a:spcBef>
              <a:spcAft>
                <a:spcPts val="0"/>
              </a:spcAft>
              <a:buClr>
                <a:srgbClr val="3F3F3F"/>
              </a:buClr>
              <a:buSzPts val="2000"/>
              <a:buFont typeface="Arial"/>
              <a:buChar char="•"/>
            </a:pPr>
            <a:r>
              <a:rPr lang="en-US"/>
              <a:t>a needs assessment and summary of academic and non-academic data;</a:t>
            </a:r>
            <a:endParaRPr/>
          </a:p>
          <a:p>
            <a:pPr indent="-285750" lvl="3" marL="966788" rtl="0" algn="l">
              <a:lnSpc>
                <a:spcPct val="90000"/>
              </a:lnSpc>
              <a:spcBef>
                <a:spcPts val="600"/>
              </a:spcBef>
              <a:spcAft>
                <a:spcPts val="0"/>
              </a:spcAft>
              <a:buClr>
                <a:srgbClr val="3F3F3F"/>
              </a:buClr>
              <a:buSzPts val="2000"/>
              <a:buFont typeface="Arial"/>
              <a:buChar char="•"/>
            </a:pPr>
            <a:r>
              <a:rPr lang="en-US"/>
              <a:t>prioritized goals, strategies, and action steps to help address the academic and non-academic needs of students;</a:t>
            </a:r>
            <a:endParaRPr/>
          </a:p>
          <a:p>
            <a:pPr indent="-285750" lvl="3" marL="966788" rtl="0" algn="l">
              <a:lnSpc>
                <a:spcPct val="90000"/>
              </a:lnSpc>
              <a:spcBef>
                <a:spcPts val="600"/>
              </a:spcBef>
              <a:spcAft>
                <a:spcPts val="0"/>
              </a:spcAft>
              <a:buClr>
                <a:srgbClr val="3F3F3F"/>
              </a:buClr>
              <a:buSzPts val="2000"/>
              <a:buFont typeface="Arial"/>
              <a:buChar char="•"/>
            </a:pPr>
            <a:r>
              <a:rPr lang="en-US"/>
              <a:t>teacher and staff professional development needs; and</a:t>
            </a:r>
            <a:endParaRPr/>
          </a:p>
          <a:p>
            <a:pPr indent="-285750" lvl="3" marL="966788" rtl="0" algn="l">
              <a:lnSpc>
                <a:spcPct val="90000"/>
              </a:lnSpc>
              <a:spcBef>
                <a:spcPts val="600"/>
              </a:spcBef>
              <a:spcAft>
                <a:spcPts val="0"/>
              </a:spcAft>
              <a:buClr>
                <a:srgbClr val="3F3F3F"/>
              </a:buClr>
              <a:buSzPts val="2000"/>
              <a:buFont typeface="Arial"/>
              <a:buChar char="•"/>
            </a:pPr>
            <a:r>
              <a:rPr lang="en-US"/>
              <a:t>budgets and the coordination of resources.</a:t>
            </a:r>
            <a:endParaRPr/>
          </a:p>
          <a:p>
            <a:pPr indent="-457200" lvl="0" marL="457200" rtl="0" algn="l">
              <a:lnSpc>
                <a:spcPct val="90000"/>
              </a:lnSpc>
              <a:spcBef>
                <a:spcPts val="1600"/>
              </a:spcBef>
              <a:spcAft>
                <a:spcPts val="0"/>
              </a:spcAft>
              <a:buClr>
                <a:schemeClr val="dk1"/>
              </a:buClr>
              <a:buSzPts val="2200"/>
              <a:buFont typeface="Noto Sans Symbols"/>
              <a:buChar char="▪"/>
            </a:pPr>
            <a:r>
              <a:rPr lang="en-US">
                <a:solidFill>
                  <a:schemeClr val="dk1"/>
                </a:solidFill>
              </a:rPr>
              <a:t>The school must include family representatives on our school planning team.</a:t>
            </a:r>
            <a:endParaRPr/>
          </a:p>
          <a:p>
            <a:pPr indent="0" lvl="4" marL="863600" rtl="0" algn="l">
              <a:lnSpc>
                <a:spcPct val="90000"/>
              </a:lnSpc>
              <a:spcBef>
                <a:spcPts val="400"/>
              </a:spcBef>
              <a:spcAft>
                <a:spcPts val="0"/>
              </a:spcAft>
              <a:buClr>
                <a:srgbClr val="FF0000"/>
              </a:buClr>
              <a:buSzPts val="1800"/>
              <a:buNone/>
            </a:pPr>
            <a:r>
              <a:t/>
            </a:r>
            <a:endParaRPr/>
          </a:p>
        </p:txBody>
      </p:sp>
      <p:sp>
        <p:nvSpPr>
          <p:cNvPr id="164" name="Google Shape;164;p20"/>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9" name="Shape 169"/>
        <p:cNvGrpSpPr/>
        <p:nvPr/>
      </p:nvGrpSpPr>
      <p:grpSpPr>
        <a:xfrm>
          <a:off x="0" y="0"/>
          <a:ext cx="0" cy="0"/>
          <a:chOff x="0" y="0"/>
          <a:chExt cx="0" cy="0"/>
        </a:xfrm>
      </p:grpSpPr>
      <p:sp>
        <p:nvSpPr>
          <p:cNvPr id="170" name="Google Shape;170;p2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4400"/>
              <a:buFont typeface="Arial"/>
              <a:buNone/>
            </a:pPr>
            <a:r>
              <a:rPr lang="en-US"/>
              <a:t>What are our schoolwide program goals?</a:t>
            </a:r>
            <a:endParaRPr/>
          </a:p>
        </p:txBody>
      </p:sp>
      <p:sp>
        <p:nvSpPr>
          <p:cNvPr id="171" name="Google Shape;171;p21"/>
          <p:cNvSpPr txBox="1"/>
          <p:nvPr>
            <p:ph idx="1" type="body"/>
          </p:nvPr>
        </p:nvSpPr>
        <p:spPr>
          <a:xfrm>
            <a:off x="1097280" y="1845734"/>
            <a:ext cx="10058400" cy="4023360"/>
          </a:xfrm>
          <a:prstGeom prst="rect">
            <a:avLst/>
          </a:prstGeom>
          <a:noFill/>
          <a:ln>
            <a:noFill/>
          </a:ln>
        </p:spPr>
        <p:txBody>
          <a:bodyPr anchorCtr="0" anchor="t" bIns="45700" lIns="0" spcFirstLastPara="1" rIns="0" wrap="square" tIns="45700">
            <a:normAutofit/>
          </a:bodyPr>
          <a:lstStyle/>
          <a:p>
            <a:pPr indent="0" lvl="0" marL="0" rtl="0" algn="l">
              <a:lnSpc>
                <a:spcPct val="100000"/>
              </a:lnSpc>
              <a:spcBef>
                <a:spcPts val="0"/>
              </a:spcBef>
              <a:spcAft>
                <a:spcPts val="0"/>
              </a:spcAft>
              <a:buNone/>
            </a:pPr>
            <a:r>
              <a:t/>
            </a:r>
            <a:endParaRPr sz="20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b="1" sz="2000">
              <a:solidFill>
                <a:schemeClr val="dk1"/>
              </a:solidFill>
              <a:latin typeface="Proxima Nova Extrabold"/>
              <a:ea typeface="Proxima Nova Extrabold"/>
              <a:cs typeface="Proxima Nova Extrabold"/>
              <a:sym typeface="Proxima Nova Extrabold"/>
            </a:endParaRPr>
          </a:p>
          <a:p>
            <a:pPr indent="0" lvl="0" marL="0" rtl="0" algn="l">
              <a:lnSpc>
                <a:spcPct val="100000"/>
              </a:lnSpc>
              <a:spcBef>
                <a:spcPts val="0"/>
              </a:spcBef>
              <a:spcAft>
                <a:spcPts val="0"/>
              </a:spcAft>
              <a:buNone/>
            </a:pPr>
            <a:r>
              <a:rPr b="1" lang="en-US">
                <a:solidFill>
                  <a:schemeClr val="dk1"/>
                </a:solidFill>
              </a:rPr>
              <a:t>Literacy Goal - All Students:  </a:t>
            </a:r>
            <a:r>
              <a:rPr lang="en-US">
                <a:solidFill>
                  <a:schemeClr val="dk1"/>
                </a:solidFill>
              </a:rPr>
              <a:t>By May 2029, Mount Olive Elementary will increase the percentage of students who are meeting or exceeding expectations in 3-5 literacy outcomes for all students from (2026) 50.5% to (2029) 55.9%,from (2026) 50.5% to (2029) 55.9%,</a:t>
            </a:r>
            <a:endParaRPr>
              <a:solidFill>
                <a:schemeClr val="dk1"/>
              </a:solidFill>
            </a:endParaRPr>
          </a:p>
          <a:p>
            <a:pPr indent="0" lvl="0" marL="0" rtl="0" algn="l">
              <a:lnSpc>
                <a:spcPct val="100000"/>
              </a:lnSpc>
              <a:spcBef>
                <a:spcPts val="0"/>
              </a:spcBef>
              <a:spcAft>
                <a:spcPts val="0"/>
              </a:spcAft>
              <a:buNone/>
            </a:pPr>
            <a:r>
              <a:t/>
            </a:r>
            <a:endParaRPr>
              <a:solidFill>
                <a:schemeClr val="dk1"/>
              </a:solidFill>
            </a:endParaRPr>
          </a:p>
          <a:p>
            <a:pPr indent="0" lvl="0" marL="0" rtl="0" algn="l">
              <a:lnSpc>
                <a:spcPct val="100000"/>
              </a:lnSpc>
              <a:spcBef>
                <a:spcPts val="0"/>
              </a:spcBef>
              <a:spcAft>
                <a:spcPts val="0"/>
              </a:spcAft>
              <a:buClr>
                <a:schemeClr val="dk1"/>
              </a:buClr>
              <a:buSzPts val="1100"/>
              <a:buFont typeface="Arial"/>
              <a:buNone/>
            </a:pPr>
            <a:r>
              <a:rPr b="1" lang="en-US">
                <a:solidFill>
                  <a:schemeClr val="dk1"/>
                </a:solidFill>
              </a:rPr>
              <a:t>Math Goal - All Students:  </a:t>
            </a:r>
            <a:r>
              <a:rPr lang="en-US">
                <a:solidFill>
                  <a:schemeClr val="dk1"/>
                </a:solidFill>
              </a:rPr>
              <a:t>By May 2029, Mount Olive Elementary will increase the percentage of students who are meeting or exceeding expectations in 3-5 math outcomes for all students from (2026) 51.5% to (2029) 56.9%.</a:t>
            </a:r>
            <a:endParaRPr>
              <a:solidFill>
                <a:schemeClr val="dk1"/>
              </a:solidFill>
            </a:endParaRPr>
          </a:p>
        </p:txBody>
      </p:sp>
      <p:sp>
        <p:nvSpPr>
          <p:cNvPr id="172" name="Google Shape;172;p21"/>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2"/>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4400"/>
              <a:buFont typeface="Arial"/>
              <a:buNone/>
            </a:pPr>
            <a:r>
              <a:rPr lang="en-US"/>
              <a:t>How is parent and family engagement funded?</a:t>
            </a:r>
            <a:endParaRPr/>
          </a:p>
        </p:txBody>
      </p:sp>
      <p:sp>
        <p:nvSpPr>
          <p:cNvPr id="179" name="Google Shape;179;p22"/>
          <p:cNvSpPr txBox="1"/>
          <p:nvPr>
            <p:ph idx="1" type="body"/>
          </p:nvPr>
        </p:nvSpPr>
        <p:spPr>
          <a:xfrm>
            <a:off x="1097280" y="1845734"/>
            <a:ext cx="10058400" cy="4023360"/>
          </a:xfrm>
          <a:prstGeom prst="rect">
            <a:avLst/>
          </a:prstGeom>
          <a:noFill/>
          <a:ln>
            <a:noFill/>
          </a:ln>
        </p:spPr>
        <p:txBody>
          <a:bodyPr anchorCtr="0" anchor="t" bIns="45700" lIns="0" spcFirstLastPara="1" rIns="0" wrap="square" tIns="45700">
            <a:normAutofit/>
          </a:bodyPr>
          <a:lstStyle/>
          <a:p>
            <a:pPr indent="-457200" lvl="0" marL="457200" rtl="0" algn="l">
              <a:lnSpc>
                <a:spcPct val="90000"/>
              </a:lnSpc>
              <a:spcBef>
                <a:spcPts val="0"/>
              </a:spcBef>
              <a:spcAft>
                <a:spcPts val="0"/>
              </a:spcAft>
              <a:buClr>
                <a:schemeClr val="dk1"/>
              </a:buClr>
              <a:buSzPts val="2200"/>
              <a:buFont typeface="Noto Sans Symbols"/>
              <a:buChar char="▪"/>
            </a:pPr>
            <a:r>
              <a:rPr lang="en-US">
                <a:solidFill>
                  <a:schemeClr val="dk1"/>
                </a:solidFill>
              </a:rPr>
              <a:t>Any district with a Title I allocation exceeding $500,000 is required by law to set aside 1% of its Title I allocation for parent and family engagement.</a:t>
            </a:r>
            <a:endParaRPr/>
          </a:p>
          <a:p>
            <a:pPr indent="-457200" lvl="0" marL="457200" rtl="0" algn="l">
              <a:lnSpc>
                <a:spcPct val="90000"/>
              </a:lnSpc>
              <a:spcBef>
                <a:spcPts val="1400"/>
              </a:spcBef>
              <a:spcAft>
                <a:spcPts val="0"/>
              </a:spcAft>
              <a:buClr>
                <a:schemeClr val="dk1"/>
              </a:buClr>
              <a:buSzPts val="2200"/>
              <a:buFont typeface="Noto Sans Symbols"/>
              <a:buChar char="▪"/>
            </a:pPr>
            <a:r>
              <a:rPr lang="en-US">
                <a:solidFill>
                  <a:schemeClr val="dk1"/>
                </a:solidFill>
              </a:rPr>
              <a:t>Of that 1%, 5% may be reserved at the district for system-wide initiatives related to parent and family engagement.  The remaining 95% must be allocated to all Title I schools in the district.  </a:t>
            </a:r>
            <a:endParaRPr/>
          </a:p>
          <a:p>
            <a:pPr indent="-457200" lvl="0" marL="457200" rtl="0" algn="l">
              <a:lnSpc>
                <a:spcPct val="90000"/>
              </a:lnSpc>
              <a:spcBef>
                <a:spcPts val="1400"/>
              </a:spcBef>
              <a:spcAft>
                <a:spcPts val="0"/>
              </a:spcAft>
              <a:buClr>
                <a:schemeClr val="dk1"/>
              </a:buClr>
              <a:buSzPts val="2200"/>
              <a:buFont typeface="Noto Sans Symbols"/>
              <a:buChar char="▪"/>
            </a:pPr>
            <a:r>
              <a:rPr lang="en-US">
                <a:solidFill>
                  <a:schemeClr val="dk1"/>
                </a:solidFill>
              </a:rPr>
              <a:t>You, as Title I parents and family members, have the right to be involved in how this money is spent.</a:t>
            </a:r>
            <a:endParaRPr/>
          </a:p>
          <a:p>
            <a:pPr indent="-317500" lvl="0" marL="457200" rtl="0" algn="l">
              <a:lnSpc>
                <a:spcPct val="90000"/>
              </a:lnSpc>
              <a:spcBef>
                <a:spcPts val="1400"/>
              </a:spcBef>
              <a:spcAft>
                <a:spcPts val="0"/>
              </a:spcAft>
              <a:buClr>
                <a:srgbClr val="3F3F3F"/>
              </a:buClr>
              <a:buSzPts val="2200"/>
              <a:buFont typeface="Noto Sans Symbols"/>
              <a:buNone/>
            </a:pPr>
            <a:r>
              <a:t/>
            </a:r>
            <a:endParaRPr/>
          </a:p>
        </p:txBody>
      </p:sp>
      <p:sp>
        <p:nvSpPr>
          <p:cNvPr id="180" name="Google Shape;180;p22"/>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23"/>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4400"/>
              <a:buFont typeface="Arial"/>
              <a:buNone/>
            </a:pPr>
            <a:r>
              <a:rPr lang="en-US"/>
              <a:t>How is parent and family engagement funded?</a:t>
            </a:r>
            <a:endParaRPr/>
          </a:p>
        </p:txBody>
      </p:sp>
      <p:sp>
        <p:nvSpPr>
          <p:cNvPr id="186" name="Google Shape;186;p23"/>
          <p:cNvSpPr txBox="1"/>
          <p:nvPr>
            <p:ph idx="1" type="body"/>
          </p:nvPr>
        </p:nvSpPr>
        <p:spPr>
          <a:xfrm>
            <a:off x="1097280" y="1845734"/>
            <a:ext cx="10058400" cy="4023360"/>
          </a:xfrm>
          <a:prstGeom prst="rect">
            <a:avLst/>
          </a:prstGeom>
          <a:noFill/>
          <a:ln>
            <a:noFill/>
          </a:ln>
        </p:spPr>
        <p:txBody>
          <a:bodyPr anchorCtr="0" anchor="t" bIns="45700" lIns="0" spcFirstLastPara="1" rIns="0" wrap="square" tIns="45700">
            <a:normAutofit fontScale="25000" lnSpcReduction="20000"/>
          </a:bodyPr>
          <a:lstStyle/>
          <a:p>
            <a:pPr indent="-405179" lvl="0" marL="457200" rtl="0" algn="l">
              <a:lnSpc>
                <a:spcPct val="90000"/>
              </a:lnSpc>
              <a:spcBef>
                <a:spcPts val="0"/>
              </a:spcBef>
              <a:spcAft>
                <a:spcPts val="0"/>
              </a:spcAft>
              <a:buClr>
                <a:schemeClr val="dk1"/>
              </a:buClr>
              <a:buSzPct val="100000"/>
              <a:buFont typeface="Noto Sans Symbols"/>
              <a:buChar char="▪"/>
            </a:pPr>
            <a:r>
              <a:rPr lang="en-US" sz="5523">
                <a:solidFill>
                  <a:schemeClr val="dk1"/>
                </a:solidFill>
              </a:rPr>
              <a:t>In </a:t>
            </a:r>
            <a:r>
              <a:rPr lang="en-US" sz="5523">
                <a:solidFill>
                  <a:schemeClr val="dk1"/>
                </a:solidFill>
              </a:rPr>
              <a:t>2026-2027</a:t>
            </a:r>
            <a:r>
              <a:rPr lang="en-US" sz="5523">
                <a:solidFill>
                  <a:schemeClr val="dk1"/>
                </a:solidFill>
              </a:rPr>
              <a:t>, we received approximately $</a:t>
            </a:r>
            <a:r>
              <a:rPr lang="en-US" sz="5523">
                <a:solidFill>
                  <a:schemeClr val="dk1"/>
                </a:solidFill>
              </a:rPr>
              <a:t>1,523.43</a:t>
            </a:r>
            <a:r>
              <a:rPr lang="en-US" sz="5523">
                <a:solidFill>
                  <a:schemeClr val="dk1"/>
                </a:solidFill>
              </a:rPr>
              <a:t> in parent and family engagement funding. We plan to use these funds for:</a:t>
            </a:r>
            <a:endParaRPr sz="5523">
              <a:solidFill>
                <a:schemeClr val="dk1"/>
              </a:solidFill>
            </a:endParaRPr>
          </a:p>
          <a:p>
            <a:pPr indent="-246429" lvl="3" marL="966788" rtl="0" algn="l">
              <a:lnSpc>
                <a:spcPct val="90000"/>
              </a:lnSpc>
              <a:spcBef>
                <a:spcPts val="400"/>
              </a:spcBef>
              <a:spcAft>
                <a:spcPts val="0"/>
              </a:spcAft>
              <a:buClr>
                <a:schemeClr val="dk1"/>
              </a:buClr>
              <a:buSzPct val="100000"/>
              <a:buFont typeface="Arial"/>
              <a:buChar char="•"/>
            </a:pPr>
            <a:r>
              <a:rPr lang="en-US" sz="5523">
                <a:solidFill>
                  <a:schemeClr val="dk1"/>
                </a:solidFill>
              </a:rPr>
              <a:t>Parent and Family Engagement Meeting and Events</a:t>
            </a:r>
            <a:endParaRPr sz="5523">
              <a:solidFill>
                <a:schemeClr val="dk1"/>
              </a:solidFill>
            </a:endParaRPr>
          </a:p>
          <a:p>
            <a:pPr indent="-246429" lvl="4" marL="1206500" rtl="0" algn="l">
              <a:lnSpc>
                <a:spcPct val="90000"/>
              </a:lnSpc>
              <a:spcBef>
                <a:spcPts val="600"/>
              </a:spcBef>
              <a:spcAft>
                <a:spcPts val="0"/>
              </a:spcAft>
              <a:buClr>
                <a:schemeClr val="dk1"/>
              </a:buClr>
              <a:buSzPct val="100000"/>
              <a:buFont typeface="Courier New"/>
              <a:buChar char="o"/>
            </a:pPr>
            <a:r>
              <a:rPr lang="en-US" sz="5523">
                <a:solidFill>
                  <a:schemeClr val="dk1"/>
                </a:solidFill>
              </a:rPr>
              <a:t>Meet the Teacher-August 5, 2026</a:t>
            </a:r>
            <a:endParaRPr sz="5523">
              <a:solidFill>
                <a:schemeClr val="dk1"/>
              </a:solidFill>
            </a:endParaRPr>
          </a:p>
          <a:p>
            <a:pPr indent="-246429" lvl="4" marL="1206500" rtl="0" algn="l">
              <a:lnSpc>
                <a:spcPct val="90000"/>
              </a:lnSpc>
              <a:spcBef>
                <a:spcPts val="600"/>
              </a:spcBef>
              <a:spcAft>
                <a:spcPts val="0"/>
              </a:spcAft>
              <a:buClr>
                <a:schemeClr val="dk1"/>
              </a:buClr>
              <a:buSzPct val="100000"/>
              <a:buChar char="o"/>
            </a:pPr>
            <a:r>
              <a:rPr lang="en-US" sz="5523">
                <a:solidFill>
                  <a:schemeClr val="dk1"/>
                </a:solidFill>
              </a:rPr>
              <a:t>Title I Interactive Meetings-August</a:t>
            </a:r>
            <a:endParaRPr sz="5523">
              <a:solidFill>
                <a:schemeClr val="dk1"/>
              </a:solidFill>
            </a:endParaRPr>
          </a:p>
          <a:p>
            <a:pPr indent="-246429" lvl="4" marL="1206500" rtl="0" algn="l">
              <a:lnSpc>
                <a:spcPct val="90000"/>
              </a:lnSpc>
              <a:spcBef>
                <a:spcPts val="600"/>
              </a:spcBef>
              <a:spcAft>
                <a:spcPts val="0"/>
              </a:spcAft>
              <a:buClr>
                <a:schemeClr val="dk1"/>
              </a:buClr>
              <a:buSzPct val="100000"/>
              <a:buChar char="o"/>
            </a:pPr>
            <a:r>
              <a:rPr lang="en-US" sz="5523">
                <a:solidFill>
                  <a:schemeClr val="dk1"/>
                </a:solidFill>
              </a:rPr>
              <a:t>Parent Information Night-August </a:t>
            </a:r>
            <a:endParaRPr sz="5523">
              <a:solidFill>
                <a:schemeClr val="dk1"/>
              </a:solidFill>
            </a:endParaRPr>
          </a:p>
          <a:p>
            <a:pPr indent="-246429" lvl="4" marL="1206500" rtl="0" algn="l">
              <a:lnSpc>
                <a:spcPct val="90000"/>
              </a:lnSpc>
              <a:spcBef>
                <a:spcPts val="600"/>
              </a:spcBef>
              <a:spcAft>
                <a:spcPts val="0"/>
              </a:spcAft>
              <a:buClr>
                <a:schemeClr val="dk1"/>
              </a:buClr>
              <a:buSzPct val="100000"/>
              <a:buChar char="o"/>
            </a:pPr>
            <a:r>
              <a:rPr lang="en-US" sz="5523">
                <a:solidFill>
                  <a:schemeClr val="dk1"/>
                </a:solidFill>
              </a:rPr>
              <a:t>Annual Title I Meeting-September 28th</a:t>
            </a:r>
            <a:endParaRPr sz="5523">
              <a:solidFill>
                <a:schemeClr val="dk1"/>
              </a:solidFill>
            </a:endParaRPr>
          </a:p>
          <a:p>
            <a:pPr indent="-246429" lvl="4" marL="1206500" rtl="0" algn="l">
              <a:lnSpc>
                <a:spcPct val="90000"/>
              </a:lnSpc>
              <a:spcBef>
                <a:spcPts val="600"/>
              </a:spcBef>
              <a:spcAft>
                <a:spcPts val="0"/>
              </a:spcAft>
              <a:buClr>
                <a:schemeClr val="dk1"/>
              </a:buClr>
              <a:buSzPct val="100000"/>
              <a:buChar char="o"/>
            </a:pPr>
            <a:r>
              <a:rPr lang="en-US" sz="5523">
                <a:solidFill>
                  <a:schemeClr val="dk1"/>
                </a:solidFill>
              </a:rPr>
              <a:t>Fall Family Fun Night-October 22nd</a:t>
            </a:r>
            <a:endParaRPr sz="5523">
              <a:solidFill>
                <a:schemeClr val="dk1"/>
              </a:solidFill>
            </a:endParaRPr>
          </a:p>
          <a:p>
            <a:pPr indent="-246429" lvl="4" marL="1206500" rtl="0" algn="l">
              <a:lnSpc>
                <a:spcPct val="90000"/>
              </a:lnSpc>
              <a:spcBef>
                <a:spcPts val="600"/>
              </a:spcBef>
              <a:spcAft>
                <a:spcPts val="0"/>
              </a:spcAft>
              <a:buClr>
                <a:schemeClr val="dk1"/>
              </a:buClr>
              <a:buSzPct val="100000"/>
              <a:buChar char="o"/>
            </a:pPr>
            <a:r>
              <a:rPr lang="en-US" sz="5523">
                <a:solidFill>
                  <a:schemeClr val="dk1"/>
                </a:solidFill>
              </a:rPr>
              <a:t>Family Career Night-November 12, 2026</a:t>
            </a:r>
            <a:endParaRPr sz="5523">
              <a:solidFill>
                <a:schemeClr val="dk1"/>
              </a:solidFill>
            </a:endParaRPr>
          </a:p>
          <a:p>
            <a:pPr indent="-246429" lvl="4" marL="1206500" rtl="0" algn="l">
              <a:lnSpc>
                <a:spcPct val="90000"/>
              </a:lnSpc>
              <a:spcBef>
                <a:spcPts val="600"/>
              </a:spcBef>
              <a:spcAft>
                <a:spcPts val="0"/>
              </a:spcAft>
              <a:buClr>
                <a:schemeClr val="dk1"/>
              </a:buClr>
              <a:buSzPct val="100000"/>
              <a:buChar char="o"/>
            </a:pPr>
            <a:r>
              <a:rPr lang="en-US" sz="5523">
                <a:solidFill>
                  <a:schemeClr val="dk1"/>
                </a:solidFill>
              </a:rPr>
              <a:t>Music on the Mount and Family Book Fair Night-December 10, 2026</a:t>
            </a:r>
            <a:endParaRPr sz="5523">
              <a:solidFill>
                <a:schemeClr val="dk1"/>
              </a:solidFill>
            </a:endParaRPr>
          </a:p>
          <a:p>
            <a:pPr indent="-246429" lvl="4" marL="1206500" rtl="0" algn="l">
              <a:lnSpc>
                <a:spcPct val="90000"/>
              </a:lnSpc>
              <a:spcBef>
                <a:spcPts val="600"/>
              </a:spcBef>
              <a:spcAft>
                <a:spcPts val="0"/>
              </a:spcAft>
              <a:buClr>
                <a:schemeClr val="dk1"/>
              </a:buClr>
              <a:buSzPct val="100000"/>
              <a:buChar char="o"/>
            </a:pPr>
            <a:r>
              <a:rPr lang="en-US" sz="5523">
                <a:solidFill>
                  <a:schemeClr val="dk1"/>
                </a:solidFill>
              </a:rPr>
              <a:t>Tentative Family STEM or Family Reading Night</a:t>
            </a:r>
            <a:endParaRPr sz="5523">
              <a:solidFill>
                <a:schemeClr val="dk1"/>
              </a:solidFill>
            </a:endParaRPr>
          </a:p>
          <a:p>
            <a:pPr indent="-158750" lvl="2" marL="741363" rtl="0" algn="l">
              <a:lnSpc>
                <a:spcPct val="90000"/>
              </a:lnSpc>
              <a:spcBef>
                <a:spcPts val="600"/>
              </a:spcBef>
              <a:spcAft>
                <a:spcPts val="0"/>
              </a:spcAft>
              <a:buClr>
                <a:srgbClr val="3F3F3F"/>
              </a:buClr>
              <a:buSzPct val="36212"/>
              <a:buNone/>
            </a:pPr>
            <a:r>
              <a:t/>
            </a:r>
            <a:endParaRPr sz="5523">
              <a:solidFill>
                <a:schemeClr val="dk1"/>
              </a:solidFill>
            </a:endParaRPr>
          </a:p>
          <a:p>
            <a:pPr indent="-246429" lvl="3" marL="966788" rtl="0" algn="l">
              <a:lnSpc>
                <a:spcPct val="90000"/>
              </a:lnSpc>
              <a:spcBef>
                <a:spcPts val="600"/>
              </a:spcBef>
              <a:spcAft>
                <a:spcPts val="0"/>
              </a:spcAft>
              <a:buClr>
                <a:schemeClr val="dk1"/>
              </a:buClr>
              <a:buSzPct val="100000"/>
              <a:buFont typeface="Arial"/>
              <a:buChar char="•"/>
            </a:pPr>
            <a:r>
              <a:rPr lang="en-US" sz="5523">
                <a:solidFill>
                  <a:schemeClr val="dk1"/>
                </a:solidFill>
              </a:rPr>
              <a:t>Materials/Supplies</a:t>
            </a:r>
            <a:endParaRPr sz="5523">
              <a:solidFill>
                <a:schemeClr val="dk1"/>
              </a:solidFill>
            </a:endParaRPr>
          </a:p>
          <a:p>
            <a:pPr indent="-246429" lvl="4" marL="1206500" rtl="0" algn="l">
              <a:lnSpc>
                <a:spcPct val="90000"/>
              </a:lnSpc>
              <a:spcBef>
                <a:spcPts val="600"/>
              </a:spcBef>
              <a:spcAft>
                <a:spcPts val="0"/>
              </a:spcAft>
              <a:buClr>
                <a:schemeClr val="dk1"/>
              </a:buClr>
              <a:buSzPct val="100000"/>
              <a:buFont typeface="Courier New"/>
              <a:buChar char="o"/>
            </a:pPr>
            <a:r>
              <a:rPr lang="en-US" sz="5523">
                <a:solidFill>
                  <a:schemeClr val="dk1"/>
                </a:solidFill>
              </a:rPr>
              <a:t>Books for Family Career Night</a:t>
            </a:r>
            <a:endParaRPr sz="5523">
              <a:solidFill>
                <a:schemeClr val="dk1"/>
              </a:solidFill>
            </a:endParaRPr>
          </a:p>
          <a:p>
            <a:pPr indent="-246429" lvl="4" marL="1206500" rtl="0" algn="l">
              <a:lnSpc>
                <a:spcPct val="90000"/>
              </a:lnSpc>
              <a:spcBef>
                <a:spcPts val="600"/>
              </a:spcBef>
              <a:spcAft>
                <a:spcPts val="0"/>
              </a:spcAft>
              <a:buClr>
                <a:schemeClr val="dk1"/>
              </a:buClr>
              <a:buSzPct val="100000"/>
              <a:buChar char="o"/>
            </a:pPr>
            <a:r>
              <a:rPr lang="en-US" sz="5523">
                <a:solidFill>
                  <a:schemeClr val="dk1"/>
                </a:solidFill>
              </a:rPr>
              <a:t>Student kits for Family STEM/Reading Night</a:t>
            </a:r>
            <a:endParaRPr sz="5523">
              <a:solidFill>
                <a:schemeClr val="dk1"/>
              </a:solidFill>
            </a:endParaRPr>
          </a:p>
          <a:p>
            <a:pPr indent="-246429" lvl="4" marL="1206500" rtl="0" algn="l">
              <a:lnSpc>
                <a:spcPct val="90000"/>
              </a:lnSpc>
              <a:spcBef>
                <a:spcPts val="600"/>
              </a:spcBef>
              <a:spcAft>
                <a:spcPts val="0"/>
              </a:spcAft>
              <a:buClr>
                <a:schemeClr val="dk1"/>
              </a:buClr>
              <a:buSzPct val="100000"/>
              <a:buChar char="o"/>
            </a:pPr>
            <a:r>
              <a:rPr lang="en-US" sz="5523">
                <a:solidFill>
                  <a:schemeClr val="dk1"/>
                </a:solidFill>
              </a:rPr>
              <a:t>Snacks for Family Night</a:t>
            </a:r>
            <a:endParaRPr sz="5523">
              <a:solidFill>
                <a:schemeClr val="dk1"/>
              </a:solidFill>
            </a:endParaRPr>
          </a:p>
          <a:p>
            <a:pPr indent="0" lvl="4" marL="920750" rtl="0" algn="l">
              <a:lnSpc>
                <a:spcPct val="90000"/>
              </a:lnSpc>
              <a:spcBef>
                <a:spcPts val="600"/>
              </a:spcBef>
              <a:spcAft>
                <a:spcPts val="0"/>
              </a:spcAft>
              <a:buClr>
                <a:srgbClr val="3F3F3F"/>
              </a:buClr>
              <a:buSzPct val="36212"/>
              <a:buNone/>
            </a:pPr>
            <a:r>
              <a:t/>
            </a:r>
            <a:endParaRPr sz="5523">
              <a:solidFill>
                <a:schemeClr val="dk1"/>
              </a:solidFill>
            </a:endParaRPr>
          </a:p>
          <a:p>
            <a:pPr indent="0" lvl="0" marL="457200" rtl="0" algn="l">
              <a:lnSpc>
                <a:spcPct val="90000"/>
              </a:lnSpc>
              <a:spcBef>
                <a:spcPts val="1600"/>
              </a:spcBef>
              <a:spcAft>
                <a:spcPts val="0"/>
              </a:spcAft>
              <a:buNone/>
            </a:pPr>
            <a:r>
              <a:t/>
            </a:r>
            <a:endParaRPr/>
          </a:p>
          <a:p>
            <a:pPr indent="-317500" lvl="0" marL="457200" rtl="0" algn="l">
              <a:lnSpc>
                <a:spcPct val="90000"/>
              </a:lnSpc>
              <a:spcBef>
                <a:spcPts val="1400"/>
              </a:spcBef>
              <a:spcAft>
                <a:spcPts val="0"/>
              </a:spcAft>
              <a:buClr>
                <a:srgbClr val="3F3F3F"/>
              </a:buClr>
              <a:buSzPct val="100000"/>
              <a:buFont typeface="Noto Sans Symbols"/>
              <a:buNone/>
            </a:pPr>
            <a:r>
              <a:t/>
            </a:r>
            <a:endParaRPr/>
          </a:p>
        </p:txBody>
      </p:sp>
      <p:sp>
        <p:nvSpPr>
          <p:cNvPr id="187" name="Google Shape;187;p23"/>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4"/>
          <p:cNvSpPr txBox="1"/>
          <p:nvPr>
            <p:ph type="title"/>
          </p:nvPr>
        </p:nvSpPr>
        <p:spPr>
          <a:xfrm>
            <a:off x="1121093" y="286603"/>
            <a:ext cx="10058400" cy="1450800"/>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4400"/>
              <a:buFont typeface="Arial"/>
              <a:buNone/>
            </a:pPr>
            <a:r>
              <a:rPr lang="en-US"/>
              <a:t>What is a Parent and Family Engagement Policy?</a:t>
            </a:r>
            <a:endParaRPr/>
          </a:p>
        </p:txBody>
      </p:sp>
      <p:sp>
        <p:nvSpPr>
          <p:cNvPr id="194" name="Google Shape;194;p24"/>
          <p:cNvSpPr txBox="1"/>
          <p:nvPr>
            <p:ph idx="1" type="body"/>
          </p:nvPr>
        </p:nvSpPr>
        <p:spPr>
          <a:xfrm>
            <a:off x="424873" y="1845734"/>
            <a:ext cx="11508509" cy="4023360"/>
          </a:xfrm>
          <a:prstGeom prst="rect">
            <a:avLst/>
          </a:prstGeom>
          <a:noFill/>
          <a:ln>
            <a:noFill/>
          </a:ln>
        </p:spPr>
        <p:txBody>
          <a:bodyPr anchorCtr="0" anchor="t" bIns="45700" lIns="0" spcFirstLastPara="1" rIns="0" wrap="square" tIns="45700">
            <a:normAutofit/>
          </a:bodyPr>
          <a:lstStyle/>
          <a:p>
            <a:pPr indent="-457200" lvl="0" marL="457200" rtl="0" algn="l">
              <a:lnSpc>
                <a:spcPct val="90000"/>
              </a:lnSpc>
              <a:spcBef>
                <a:spcPts val="0"/>
              </a:spcBef>
              <a:spcAft>
                <a:spcPts val="0"/>
              </a:spcAft>
              <a:buClr>
                <a:schemeClr val="dk1"/>
              </a:buClr>
              <a:buSzPts val="2200"/>
              <a:buFont typeface="Noto Sans Symbols"/>
              <a:buChar char="▪"/>
            </a:pPr>
            <a:r>
              <a:rPr lang="en-US">
                <a:solidFill>
                  <a:schemeClr val="dk1"/>
                </a:solidFill>
              </a:rPr>
              <a:t>These plans address how the district and school will implement the parent and family engagement requirements of ESSA.  Components should include:</a:t>
            </a:r>
            <a:endParaRPr/>
          </a:p>
          <a:p>
            <a:pPr indent="-285750" lvl="3" marL="966788" rtl="0" algn="l">
              <a:lnSpc>
                <a:spcPct val="90000"/>
              </a:lnSpc>
              <a:spcBef>
                <a:spcPts val="400"/>
              </a:spcBef>
              <a:spcAft>
                <a:spcPts val="0"/>
              </a:spcAft>
              <a:buClr>
                <a:schemeClr val="dk1"/>
              </a:buClr>
              <a:buSzPts val="2000"/>
              <a:buFont typeface="Arial"/>
              <a:buChar char="•"/>
            </a:pPr>
            <a:r>
              <a:rPr lang="en-US">
                <a:solidFill>
                  <a:schemeClr val="dk1"/>
                </a:solidFill>
              </a:rPr>
              <a:t>how parents and families can be involved in decision-making and activities; </a:t>
            </a:r>
            <a:endParaRPr/>
          </a:p>
          <a:p>
            <a:pPr indent="-285750" lvl="3" marL="966788" rtl="0" algn="l">
              <a:lnSpc>
                <a:spcPct val="90000"/>
              </a:lnSpc>
              <a:spcBef>
                <a:spcPts val="600"/>
              </a:spcBef>
              <a:spcAft>
                <a:spcPts val="0"/>
              </a:spcAft>
              <a:buClr>
                <a:schemeClr val="dk1"/>
              </a:buClr>
              <a:buSzPts val="2000"/>
              <a:buFont typeface="Arial"/>
              <a:buChar char="•"/>
            </a:pPr>
            <a:r>
              <a:rPr lang="en-US">
                <a:solidFill>
                  <a:schemeClr val="dk1"/>
                </a:solidFill>
              </a:rPr>
              <a:t>how parent and family engagement funds are being used;</a:t>
            </a:r>
            <a:endParaRPr/>
          </a:p>
          <a:p>
            <a:pPr indent="-285750" lvl="3" marL="966788" rtl="0" algn="l">
              <a:lnSpc>
                <a:spcPct val="90000"/>
              </a:lnSpc>
              <a:spcBef>
                <a:spcPts val="600"/>
              </a:spcBef>
              <a:spcAft>
                <a:spcPts val="0"/>
              </a:spcAft>
              <a:buClr>
                <a:schemeClr val="dk1"/>
              </a:buClr>
              <a:buSzPts val="2000"/>
              <a:buFont typeface="Arial"/>
              <a:buChar char="•"/>
            </a:pPr>
            <a:r>
              <a:rPr lang="en-US">
                <a:solidFill>
                  <a:schemeClr val="dk1"/>
                </a:solidFill>
              </a:rPr>
              <a:t>how information and training will be provided to families; and </a:t>
            </a:r>
            <a:endParaRPr/>
          </a:p>
          <a:p>
            <a:pPr indent="-285750" lvl="3" marL="966788" rtl="0" algn="l">
              <a:lnSpc>
                <a:spcPct val="90000"/>
              </a:lnSpc>
              <a:spcBef>
                <a:spcPts val="600"/>
              </a:spcBef>
              <a:spcAft>
                <a:spcPts val="0"/>
              </a:spcAft>
              <a:buClr>
                <a:schemeClr val="dk1"/>
              </a:buClr>
              <a:buSzPts val="2000"/>
              <a:buFont typeface="Arial"/>
              <a:buChar char="•"/>
            </a:pPr>
            <a:r>
              <a:rPr lang="en-US">
                <a:solidFill>
                  <a:schemeClr val="dk1"/>
                </a:solidFill>
              </a:rPr>
              <a:t>how the school will build capacity in families and staff for strong parent and family engagement.</a:t>
            </a:r>
            <a:endParaRPr/>
          </a:p>
          <a:p>
            <a:pPr indent="-457200" lvl="0" marL="457200" rtl="0" algn="l">
              <a:lnSpc>
                <a:spcPct val="90000"/>
              </a:lnSpc>
              <a:spcBef>
                <a:spcPts val="1600"/>
              </a:spcBef>
              <a:spcAft>
                <a:spcPts val="0"/>
              </a:spcAft>
              <a:buClr>
                <a:schemeClr val="dk1"/>
              </a:buClr>
              <a:buSzPts val="2200"/>
              <a:buFont typeface="Noto Sans Symbols"/>
              <a:buChar char="▪"/>
            </a:pPr>
            <a:r>
              <a:rPr lang="en-US">
                <a:solidFill>
                  <a:schemeClr val="dk1"/>
                </a:solidFill>
              </a:rPr>
              <a:t>You, as a Title I parent or family member, have the right to be involved in the development of these plans.</a:t>
            </a:r>
            <a:endParaRPr/>
          </a:p>
          <a:p>
            <a:pPr indent="-215900" lvl="1" marL="569913" rtl="0" algn="l">
              <a:lnSpc>
                <a:spcPct val="90000"/>
              </a:lnSpc>
              <a:spcBef>
                <a:spcPts val="400"/>
              </a:spcBef>
              <a:spcAft>
                <a:spcPts val="0"/>
              </a:spcAft>
              <a:buClr>
                <a:srgbClr val="3F3F3F"/>
              </a:buClr>
              <a:buSzPts val="2000"/>
              <a:buNone/>
            </a:pPr>
            <a:r>
              <a:t/>
            </a:r>
            <a:endParaRPr/>
          </a:p>
          <a:p>
            <a:pPr indent="-215900" lvl="1" marL="569913" rtl="0" algn="l">
              <a:lnSpc>
                <a:spcPct val="90000"/>
              </a:lnSpc>
              <a:spcBef>
                <a:spcPts val="600"/>
              </a:spcBef>
              <a:spcAft>
                <a:spcPts val="0"/>
              </a:spcAft>
              <a:buClr>
                <a:srgbClr val="3F3F3F"/>
              </a:buClr>
              <a:buSzPts val="2000"/>
              <a:buNone/>
            </a:pPr>
            <a:r>
              <a:t/>
            </a:r>
            <a:endParaRPr/>
          </a:p>
          <a:p>
            <a:pPr indent="-215900" lvl="1" marL="569913" rtl="0" algn="l">
              <a:lnSpc>
                <a:spcPct val="90000"/>
              </a:lnSpc>
              <a:spcBef>
                <a:spcPts val="600"/>
              </a:spcBef>
              <a:spcAft>
                <a:spcPts val="0"/>
              </a:spcAft>
              <a:buClr>
                <a:srgbClr val="3F3F3F"/>
              </a:buClr>
              <a:buSzPts val="2000"/>
              <a:buNone/>
            </a:pPr>
            <a:r>
              <a:t/>
            </a:r>
            <a:endParaRPr/>
          </a:p>
          <a:p>
            <a:pPr indent="-215900" lvl="1" marL="569913" rtl="0" algn="l">
              <a:lnSpc>
                <a:spcPct val="90000"/>
              </a:lnSpc>
              <a:spcBef>
                <a:spcPts val="600"/>
              </a:spcBef>
              <a:spcAft>
                <a:spcPts val="0"/>
              </a:spcAft>
              <a:buClr>
                <a:srgbClr val="3F3F3F"/>
              </a:buClr>
              <a:buSzPts val="2000"/>
              <a:buNone/>
            </a:pPr>
            <a:r>
              <a:t/>
            </a:r>
            <a:endParaRPr/>
          </a:p>
          <a:p>
            <a:pPr indent="-215900" lvl="1" marL="569913" rtl="0" algn="l">
              <a:lnSpc>
                <a:spcPct val="90000"/>
              </a:lnSpc>
              <a:spcBef>
                <a:spcPts val="600"/>
              </a:spcBef>
              <a:spcAft>
                <a:spcPts val="0"/>
              </a:spcAft>
              <a:buClr>
                <a:srgbClr val="3F3F3F"/>
              </a:buClr>
              <a:buSzPts val="2000"/>
              <a:buNone/>
            </a:pPr>
            <a:r>
              <a:t/>
            </a:r>
            <a:endParaRPr/>
          </a:p>
          <a:p>
            <a:pPr indent="-317500" lvl="0" marL="457200" rtl="0" algn="l">
              <a:lnSpc>
                <a:spcPct val="90000"/>
              </a:lnSpc>
              <a:spcBef>
                <a:spcPts val="1600"/>
              </a:spcBef>
              <a:spcAft>
                <a:spcPts val="0"/>
              </a:spcAft>
              <a:buClr>
                <a:srgbClr val="3F3F3F"/>
              </a:buClr>
              <a:buSzPts val="2200"/>
              <a:buFont typeface="Noto Sans Symbols"/>
              <a:buNone/>
            </a:pPr>
            <a:r>
              <a:t/>
            </a:r>
            <a:endParaRPr/>
          </a:p>
        </p:txBody>
      </p:sp>
      <p:sp>
        <p:nvSpPr>
          <p:cNvPr id="195" name="Google Shape;195;p24"/>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25"/>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4400"/>
              <a:buFont typeface="Arial"/>
              <a:buNone/>
            </a:pPr>
            <a:r>
              <a:rPr lang="en-US"/>
              <a:t>What is a Parent and Family Engagement Policy?</a:t>
            </a:r>
            <a:endParaRPr/>
          </a:p>
        </p:txBody>
      </p:sp>
      <p:sp>
        <p:nvSpPr>
          <p:cNvPr id="202" name="Google Shape;202;p25"/>
          <p:cNvSpPr txBox="1"/>
          <p:nvPr>
            <p:ph idx="1" type="body"/>
          </p:nvPr>
        </p:nvSpPr>
        <p:spPr>
          <a:xfrm>
            <a:off x="424875" y="2472999"/>
            <a:ext cx="11508600" cy="3396000"/>
          </a:xfrm>
          <a:prstGeom prst="rect">
            <a:avLst/>
          </a:prstGeom>
          <a:noFill/>
          <a:ln>
            <a:noFill/>
          </a:ln>
        </p:spPr>
        <p:txBody>
          <a:bodyPr anchorCtr="0" anchor="t" bIns="45700" lIns="0" spcFirstLastPara="1" rIns="0" wrap="square" tIns="45700">
            <a:normAutofit fontScale="85000" lnSpcReduction="20000"/>
          </a:bodyPr>
          <a:lstStyle/>
          <a:p>
            <a:pPr indent="-436245" lvl="0" marL="457200" rtl="0" algn="l">
              <a:lnSpc>
                <a:spcPct val="90000"/>
              </a:lnSpc>
              <a:spcBef>
                <a:spcPts val="0"/>
              </a:spcBef>
              <a:spcAft>
                <a:spcPts val="0"/>
              </a:spcAft>
              <a:buClr>
                <a:schemeClr val="dk1"/>
              </a:buClr>
              <a:buSzPct val="100000"/>
              <a:buFont typeface="Noto Sans Symbols"/>
              <a:buChar char="▪"/>
            </a:pPr>
            <a:r>
              <a:rPr lang="en-US">
                <a:solidFill>
                  <a:schemeClr val="dk1"/>
                </a:solidFill>
              </a:rPr>
              <a:t>The district Parent and Family Engagement Policy can be found here:</a:t>
            </a:r>
            <a:endParaRPr>
              <a:solidFill>
                <a:schemeClr val="dk1"/>
              </a:solidFill>
            </a:endParaRPr>
          </a:p>
          <a:p>
            <a:pPr indent="-266700" lvl="3" marL="966788" rtl="0" algn="l">
              <a:lnSpc>
                <a:spcPct val="90000"/>
              </a:lnSpc>
              <a:spcBef>
                <a:spcPts val="400"/>
              </a:spcBef>
              <a:spcAft>
                <a:spcPts val="0"/>
              </a:spcAft>
              <a:buClr>
                <a:schemeClr val="dk1"/>
              </a:buClr>
              <a:buSzPct val="100000"/>
              <a:buFont typeface="Arial"/>
              <a:buChar char="•"/>
            </a:pPr>
            <a:r>
              <a:rPr lang="en-US">
                <a:solidFill>
                  <a:schemeClr val="dk1"/>
                </a:solidFill>
              </a:rPr>
              <a:t>https://mountolivees.knoxschools.org/</a:t>
            </a:r>
            <a:endParaRPr>
              <a:solidFill>
                <a:schemeClr val="dk1"/>
              </a:solidFill>
            </a:endParaRPr>
          </a:p>
          <a:p>
            <a:pPr indent="-436245" lvl="0" marL="457200" rtl="0" algn="l">
              <a:lnSpc>
                <a:spcPct val="90000"/>
              </a:lnSpc>
              <a:spcBef>
                <a:spcPts val="1600"/>
              </a:spcBef>
              <a:spcAft>
                <a:spcPts val="0"/>
              </a:spcAft>
              <a:buClr>
                <a:schemeClr val="dk1"/>
              </a:buClr>
              <a:buSzPct val="100000"/>
              <a:buFont typeface="Noto Sans Symbols"/>
              <a:buChar char="▪"/>
            </a:pPr>
            <a:r>
              <a:rPr lang="en-US">
                <a:solidFill>
                  <a:schemeClr val="dk1"/>
                </a:solidFill>
              </a:rPr>
              <a:t>The school Parent and Family Engagement Policy will be shared on </a:t>
            </a:r>
            <a:r>
              <a:rPr lang="en-US">
                <a:solidFill>
                  <a:schemeClr val="dk1"/>
                </a:solidFill>
              </a:rPr>
              <a:t>9/28/26 through Parent Square.</a:t>
            </a:r>
            <a:endParaRPr>
              <a:solidFill>
                <a:schemeClr val="dk1"/>
              </a:solidFill>
            </a:endParaRPr>
          </a:p>
          <a:p>
            <a:pPr indent="-436245" lvl="0" marL="457200" rtl="0" algn="l">
              <a:lnSpc>
                <a:spcPct val="90000"/>
              </a:lnSpc>
              <a:spcBef>
                <a:spcPts val="1600"/>
              </a:spcBef>
              <a:spcAft>
                <a:spcPts val="0"/>
              </a:spcAft>
              <a:buClr>
                <a:schemeClr val="dk1"/>
              </a:buClr>
              <a:buSzPct val="100000"/>
              <a:buFont typeface="Noto Sans Symbols"/>
              <a:buChar char="▪"/>
            </a:pPr>
            <a:r>
              <a:rPr lang="en-US">
                <a:solidFill>
                  <a:schemeClr val="dk1"/>
                </a:solidFill>
              </a:rPr>
              <a:t>In addition, the policy can be found here:</a:t>
            </a:r>
            <a:endParaRPr>
              <a:solidFill>
                <a:schemeClr val="dk1"/>
              </a:solidFill>
            </a:endParaRPr>
          </a:p>
          <a:p>
            <a:pPr indent="-266700" lvl="3" marL="966788" rtl="0" algn="l">
              <a:lnSpc>
                <a:spcPct val="90000"/>
              </a:lnSpc>
              <a:spcBef>
                <a:spcPts val="400"/>
              </a:spcBef>
              <a:spcAft>
                <a:spcPts val="0"/>
              </a:spcAft>
              <a:buClr>
                <a:schemeClr val="dk1"/>
              </a:buClr>
              <a:buSzPct val="100000"/>
              <a:buFont typeface="Arial"/>
              <a:buChar char="•"/>
            </a:pPr>
            <a:r>
              <a:rPr lang="en-US">
                <a:solidFill>
                  <a:schemeClr val="dk1"/>
                </a:solidFill>
              </a:rPr>
              <a:t>https://mountolivees.knoxschools.org/</a:t>
            </a:r>
            <a:endParaRPr>
              <a:solidFill>
                <a:schemeClr val="dk1"/>
              </a:solidFill>
            </a:endParaRPr>
          </a:p>
          <a:p>
            <a:pPr indent="-215900" lvl="1" marL="569913" rtl="0" algn="l">
              <a:lnSpc>
                <a:spcPct val="90000"/>
              </a:lnSpc>
              <a:spcBef>
                <a:spcPts val="600"/>
              </a:spcBef>
              <a:spcAft>
                <a:spcPts val="0"/>
              </a:spcAft>
              <a:buClr>
                <a:srgbClr val="3F3F3F"/>
              </a:buClr>
              <a:buSzPct val="100000"/>
              <a:buNone/>
            </a:pPr>
            <a:r>
              <a:t/>
            </a:r>
            <a:endParaRPr>
              <a:solidFill>
                <a:schemeClr val="dk1"/>
              </a:solidFill>
            </a:endParaRPr>
          </a:p>
          <a:p>
            <a:pPr indent="-215900" lvl="1" marL="569913" rtl="0" algn="l">
              <a:lnSpc>
                <a:spcPct val="90000"/>
              </a:lnSpc>
              <a:spcBef>
                <a:spcPts val="600"/>
              </a:spcBef>
              <a:spcAft>
                <a:spcPts val="0"/>
              </a:spcAft>
              <a:buClr>
                <a:srgbClr val="3F3F3F"/>
              </a:buClr>
              <a:buSzPct val="100000"/>
              <a:buNone/>
            </a:pPr>
            <a:r>
              <a:t/>
            </a:r>
            <a:endParaRPr/>
          </a:p>
          <a:p>
            <a:pPr indent="-215900" lvl="1" marL="569913" rtl="0" algn="l">
              <a:lnSpc>
                <a:spcPct val="90000"/>
              </a:lnSpc>
              <a:spcBef>
                <a:spcPts val="600"/>
              </a:spcBef>
              <a:spcAft>
                <a:spcPts val="0"/>
              </a:spcAft>
              <a:buClr>
                <a:srgbClr val="3F3F3F"/>
              </a:buClr>
              <a:buSzPct val="100000"/>
              <a:buNone/>
            </a:pPr>
            <a:r>
              <a:t/>
            </a:r>
            <a:endParaRPr/>
          </a:p>
          <a:p>
            <a:pPr indent="-215900" lvl="1" marL="569913" rtl="0" algn="l">
              <a:lnSpc>
                <a:spcPct val="90000"/>
              </a:lnSpc>
              <a:spcBef>
                <a:spcPts val="600"/>
              </a:spcBef>
              <a:spcAft>
                <a:spcPts val="0"/>
              </a:spcAft>
              <a:buClr>
                <a:srgbClr val="3F3F3F"/>
              </a:buClr>
              <a:buSzPct val="100000"/>
              <a:buNone/>
            </a:pPr>
            <a:r>
              <a:t/>
            </a:r>
            <a:endParaRPr/>
          </a:p>
          <a:p>
            <a:pPr indent="-215900" lvl="1" marL="569913" rtl="0" algn="l">
              <a:lnSpc>
                <a:spcPct val="90000"/>
              </a:lnSpc>
              <a:spcBef>
                <a:spcPts val="600"/>
              </a:spcBef>
              <a:spcAft>
                <a:spcPts val="0"/>
              </a:spcAft>
              <a:buClr>
                <a:srgbClr val="3F3F3F"/>
              </a:buClr>
              <a:buSzPct val="100000"/>
              <a:buNone/>
            </a:pPr>
            <a:r>
              <a:t/>
            </a:r>
            <a:endParaRPr/>
          </a:p>
          <a:p>
            <a:pPr indent="-317500" lvl="0" marL="457200" rtl="0" algn="l">
              <a:lnSpc>
                <a:spcPct val="90000"/>
              </a:lnSpc>
              <a:spcBef>
                <a:spcPts val="1600"/>
              </a:spcBef>
              <a:spcAft>
                <a:spcPts val="0"/>
              </a:spcAft>
              <a:buClr>
                <a:srgbClr val="3F3F3F"/>
              </a:buClr>
              <a:buSzPct val="100000"/>
              <a:buFont typeface="Noto Sans Symbols"/>
              <a:buNone/>
            </a:pPr>
            <a:r>
              <a:t/>
            </a:r>
            <a:endParaRPr/>
          </a:p>
        </p:txBody>
      </p:sp>
      <p:sp>
        <p:nvSpPr>
          <p:cNvPr id="203" name="Google Shape;203;p25"/>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 name="Shape 208"/>
        <p:cNvGrpSpPr/>
        <p:nvPr/>
      </p:nvGrpSpPr>
      <p:grpSpPr>
        <a:xfrm>
          <a:off x="0" y="0"/>
          <a:ext cx="0" cy="0"/>
          <a:chOff x="0" y="0"/>
          <a:chExt cx="0" cy="0"/>
        </a:xfrm>
      </p:grpSpPr>
      <p:sp>
        <p:nvSpPr>
          <p:cNvPr id="209" name="Google Shape;209;p26"/>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4400"/>
              <a:buFont typeface="Arial"/>
              <a:buNone/>
            </a:pPr>
            <a:r>
              <a:rPr lang="en-US"/>
              <a:t>What is a School-Parent Compact?</a:t>
            </a:r>
            <a:endParaRPr/>
          </a:p>
        </p:txBody>
      </p:sp>
      <p:sp>
        <p:nvSpPr>
          <p:cNvPr id="210" name="Google Shape;210;p26"/>
          <p:cNvSpPr txBox="1"/>
          <p:nvPr>
            <p:ph idx="1" type="body"/>
          </p:nvPr>
        </p:nvSpPr>
        <p:spPr>
          <a:xfrm>
            <a:off x="480291" y="1845733"/>
            <a:ext cx="11379200" cy="4258183"/>
          </a:xfrm>
          <a:prstGeom prst="rect">
            <a:avLst/>
          </a:prstGeom>
          <a:noFill/>
          <a:ln>
            <a:noFill/>
          </a:ln>
        </p:spPr>
        <p:txBody>
          <a:bodyPr anchorCtr="0" anchor="t" bIns="45700" lIns="0" spcFirstLastPara="1" rIns="0" wrap="square" tIns="45700">
            <a:normAutofit fontScale="92500" lnSpcReduction="10000"/>
          </a:bodyPr>
          <a:lstStyle/>
          <a:p>
            <a:pPr indent="-457200" lvl="0" marL="457200" rtl="0" algn="l">
              <a:lnSpc>
                <a:spcPct val="90000"/>
              </a:lnSpc>
              <a:spcBef>
                <a:spcPts val="0"/>
              </a:spcBef>
              <a:spcAft>
                <a:spcPts val="0"/>
              </a:spcAft>
              <a:buClr>
                <a:schemeClr val="dk1"/>
              </a:buClr>
              <a:buSzPct val="100000"/>
              <a:buFont typeface="Noto Sans Symbols"/>
              <a:buChar char="▪"/>
            </a:pPr>
            <a:r>
              <a:rPr lang="en-US">
                <a:solidFill>
                  <a:schemeClr val="dk1"/>
                </a:solidFill>
              </a:rPr>
              <a:t>A school-parent compact is a written commitment that outlines how the entire school community – teachers, families, and students will share the responsibility for improved academic achievement.</a:t>
            </a:r>
            <a:endParaRPr/>
          </a:p>
          <a:p>
            <a:pPr indent="-457200" lvl="0" marL="457200" rtl="0" algn="l">
              <a:lnSpc>
                <a:spcPct val="90000"/>
              </a:lnSpc>
              <a:spcBef>
                <a:spcPts val="1400"/>
              </a:spcBef>
              <a:spcAft>
                <a:spcPts val="0"/>
              </a:spcAft>
              <a:buClr>
                <a:schemeClr val="dk1"/>
              </a:buClr>
              <a:buSzPct val="100000"/>
              <a:buFont typeface="Noto Sans Symbols"/>
              <a:buChar char="▪"/>
            </a:pPr>
            <a:r>
              <a:rPr lang="en-US">
                <a:solidFill>
                  <a:schemeClr val="dk1"/>
                </a:solidFill>
              </a:rPr>
              <a:t>The compact must describe how the school will:</a:t>
            </a:r>
            <a:endParaRPr/>
          </a:p>
          <a:p>
            <a:pPr indent="-285750" lvl="3" marL="966788" rtl="0" algn="l">
              <a:lnSpc>
                <a:spcPct val="90000"/>
              </a:lnSpc>
              <a:spcBef>
                <a:spcPts val="400"/>
              </a:spcBef>
              <a:spcAft>
                <a:spcPts val="0"/>
              </a:spcAft>
              <a:buClr>
                <a:schemeClr val="dk1"/>
              </a:buClr>
              <a:buSzPct val="100000"/>
              <a:buFont typeface="Arial"/>
              <a:buChar char="•"/>
            </a:pPr>
            <a:r>
              <a:rPr lang="en-US">
                <a:solidFill>
                  <a:schemeClr val="dk1"/>
                </a:solidFill>
              </a:rPr>
              <a:t>provide high-quality curriculum and instruction;</a:t>
            </a:r>
            <a:endParaRPr/>
          </a:p>
          <a:p>
            <a:pPr indent="-285750" lvl="3" marL="966788" rtl="0" algn="l">
              <a:lnSpc>
                <a:spcPct val="90000"/>
              </a:lnSpc>
              <a:spcBef>
                <a:spcPts val="600"/>
              </a:spcBef>
              <a:spcAft>
                <a:spcPts val="0"/>
              </a:spcAft>
              <a:buClr>
                <a:schemeClr val="dk1"/>
              </a:buClr>
              <a:buSzPct val="100000"/>
              <a:buFont typeface="Arial"/>
              <a:buChar char="•"/>
            </a:pPr>
            <a:r>
              <a:rPr lang="en-US">
                <a:solidFill>
                  <a:schemeClr val="dk1"/>
                </a:solidFill>
              </a:rPr>
              <a:t>hold parent-teacher conferences, annually in elementary schools; </a:t>
            </a:r>
            <a:endParaRPr/>
          </a:p>
          <a:p>
            <a:pPr indent="-285750" lvl="3" marL="966788" rtl="0" algn="l">
              <a:lnSpc>
                <a:spcPct val="90000"/>
              </a:lnSpc>
              <a:spcBef>
                <a:spcPts val="600"/>
              </a:spcBef>
              <a:spcAft>
                <a:spcPts val="0"/>
              </a:spcAft>
              <a:buClr>
                <a:schemeClr val="dk1"/>
              </a:buClr>
              <a:buSzPct val="100000"/>
              <a:buFont typeface="Arial"/>
              <a:buChar char="•"/>
            </a:pPr>
            <a:r>
              <a:rPr lang="en-US">
                <a:solidFill>
                  <a:schemeClr val="dk1"/>
                </a:solidFill>
              </a:rPr>
              <a:t>provide parents with reports on their child’s progress;</a:t>
            </a:r>
            <a:endParaRPr/>
          </a:p>
          <a:p>
            <a:pPr indent="-285750" lvl="3" marL="966788" rtl="0" algn="l">
              <a:lnSpc>
                <a:spcPct val="90000"/>
              </a:lnSpc>
              <a:spcBef>
                <a:spcPts val="600"/>
              </a:spcBef>
              <a:spcAft>
                <a:spcPts val="0"/>
              </a:spcAft>
              <a:buClr>
                <a:schemeClr val="dk1"/>
              </a:buClr>
              <a:buSzPct val="100000"/>
              <a:buFont typeface="Arial"/>
              <a:buChar char="•"/>
            </a:pPr>
            <a:r>
              <a:rPr lang="en-US">
                <a:solidFill>
                  <a:schemeClr val="dk1"/>
                </a:solidFill>
              </a:rPr>
              <a:t>provide parents reasonable access to staff. </a:t>
            </a:r>
            <a:endParaRPr/>
          </a:p>
          <a:p>
            <a:pPr indent="-285750" lvl="3" marL="966788" rtl="0" algn="l">
              <a:lnSpc>
                <a:spcPct val="90000"/>
              </a:lnSpc>
              <a:spcBef>
                <a:spcPts val="600"/>
              </a:spcBef>
              <a:spcAft>
                <a:spcPts val="0"/>
              </a:spcAft>
              <a:buClr>
                <a:schemeClr val="dk1"/>
              </a:buClr>
              <a:buSzPct val="100000"/>
              <a:buFont typeface="Arial"/>
              <a:buChar char="•"/>
            </a:pPr>
            <a:r>
              <a:rPr lang="en-US">
                <a:solidFill>
                  <a:schemeClr val="dk1"/>
                </a:solidFill>
              </a:rPr>
              <a:t>provide parents opportunities to volunteer; and</a:t>
            </a:r>
            <a:endParaRPr/>
          </a:p>
          <a:p>
            <a:pPr indent="-285750" lvl="3" marL="966788" rtl="0" algn="l">
              <a:lnSpc>
                <a:spcPct val="90000"/>
              </a:lnSpc>
              <a:spcBef>
                <a:spcPts val="600"/>
              </a:spcBef>
              <a:spcAft>
                <a:spcPts val="0"/>
              </a:spcAft>
              <a:buClr>
                <a:schemeClr val="dk1"/>
              </a:buClr>
              <a:buSzPct val="100000"/>
              <a:buFont typeface="Arial"/>
              <a:buChar char="•"/>
            </a:pPr>
            <a:r>
              <a:rPr lang="en-US">
                <a:solidFill>
                  <a:schemeClr val="dk1"/>
                </a:solidFill>
              </a:rPr>
              <a:t>ensure regular two-way meaningful communication between family members and staff, to the extent practicable, in a language family members can understand.</a:t>
            </a:r>
            <a:endParaRPr/>
          </a:p>
          <a:p>
            <a:pPr indent="-457200" lvl="0" marL="457200" rtl="0" algn="l">
              <a:lnSpc>
                <a:spcPct val="90000"/>
              </a:lnSpc>
              <a:spcBef>
                <a:spcPts val="1600"/>
              </a:spcBef>
              <a:spcAft>
                <a:spcPts val="0"/>
              </a:spcAft>
              <a:buClr>
                <a:schemeClr val="dk1"/>
              </a:buClr>
              <a:buSzPct val="100000"/>
              <a:buFont typeface="Noto Sans Symbols"/>
              <a:buChar char="▪"/>
            </a:pPr>
            <a:r>
              <a:rPr lang="en-US">
                <a:solidFill>
                  <a:schemeClr val="dk1"/>
                </a:solidFill>
              </a:rPr>
              <a:t>You, as a Title I parent or family member, have the right to be involved in the development of the compact.</a:t>
            </a:r>
            <a:endParaRPr/>
          </a:p>
          <a:p>
            <a:pPr indent="-327978" lvl="0" marL="457200" rtl="0" algn="l">
              <a:lnSpc>
                <a:spcPct val="90000"/>
              </a:lnSpc>
              <a:spcBef>
                <a:spcPts val="1400"/>
              </a:spcBef>
              <a:spcAft>
                <a:spcPts val="0"/>
              </a:spcAft>
              <a:buClr>
                <a:srgbClr val="3F3F3F"/>
              </a:buClr>
              <a:buSzPct val="100000"/>
              <a:buFont typeface="Noto Sans Symbols"/>
              <a:buNone/>
            </a:pPr>
            <a:r>
              <a:t/>
            </a:r>
            <a:endParaRPr/>
          </a:p>
          <a:p>
            <a:pPr indent="-327978" lvl="0" marL="457200" rtl="0" algn="l">
              <a:lnSpc>
                <a:spcPct val="90000"/>
              </a:lnSpc>
              <a:spcBef>
                <a:spcPts val="1400"/>
              </a:spcBef>
              <a:spcAft>
                <a:spcPts val="0"/>
              </a:spcAft>
              <a:buClr>
                <a:srgbClr val="3F3F3F"/>
              </a:buClr>
              <a:buSzPct val="100000"/>
              <a:buFont typeface="Noto Sans Symbols"/>
              <a:buNone/>
            </a:pPr>
            <a:r>
              <a:t/>
            </a:r>
            <a:endParaRPr/>
          </a:p>
          <a:p>
            <a:pPr indent="-225425" lvl="1" marL="569913" rtl="0" algn="l">
              <a:lnSpc>
                <a:spcPct val="90000"/>
              </a:lnSpc>
              <a:spcBef>
                <a:spcPts val="400"/>
              </a:spcBef>
              <a:spcAft>
                <a:spcPts val="0"/>
              </a:spcAft>
              <a:buClr>
                <a:srgbClr val="3F3F3F"/>
              </a:buClr>
              <a:buSzPct val="100000"/>
              <a:buNone/>
            </a:pPr>
            <a:r>
              <a:t/>
            </a:r>
            <a:endParaRPr/>
          </a:p>
        </p:txBody>
      </p:sp>
      <p:sp>
        <p:nvSpPr>
          <p:cNvPr id="211" name="Google Shape;211;p26"/>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27"/>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4400"/>
              <a:buFont typeface="Arial"/>
              <a:buNone/>
            </a:pPr>
            <a:r>
              <a:rPr lang="en-US"/>
              <a:t>What is a School-Parent Compact?</a:t>
            </a:r>
            <a:endParaRPr/>
          </a:p>
        </p:txBody>
      </p:sp>
      <p:sp>
        <p:nvSpPr>
          <p:cNvPr id="218" name="Google Shape;218;p27"/>
          <p:cNvSpPr txBox="1"/>
          <p:nvPr>
            <p:ph idx="1" type="body"/>
          </p:nvPr>
        </p:nvSpPr>
        <p:spPr>
          <a:xfrm>
            <a:off x="480300" y="2086425"/>
            <a:ext cx="11379300" cy="4017600"/>
          </a:xfrm>
          <a:prstGeom prst="rect">
            <a:avLst/>
          </a:prstGeom>
          <a:noFill/>
          <a:ln>
            <a:noFill/>
          </a:ln>
        </p:spPr>
        <p:txBody>
          <a:bodyPr anchorCtr="0" anchor="t" bIns="45700" lIns="0" spcFirstLastPara="1" rIns="0" wrap="square" tIns="45700">
            <a:normAutofit/>
          </a:bodyPr>
          <a:lstStyle/>
          <a:p>
            <a:pPr indent="-457200" lvl="0" marL="457200" rtl="0" algn="l">
              <a:lnSpc>
                <a:spcPct val="90000"/>
              </a:lnSpc>
              <a:spcBef>
                <a:spcPts val="0"/>
              </a:spcBef>
              <a:spcAft>
                <a:spcPts val="0"/>
              </a:spcAft>
              <a:buClr>
                <a:schemeClr val="dk1"/>
              </a:buClr>
              <a:buSzPts val="2200"/>
              <a:buFont typeface="Noto Sans Symbols"/>
              <a:buChar char="▪"/>
            </a:pPr>
            <a:r>
              <a:rPr lang="en-US">
                <a:solidFill>
                  <a:schemeClr val="dk1"/>
                </a:solidFill>
              </a:rPr>
              <a:t>The school-parent compact will be shared </a:t>
            </a:r>
            <a:r>
              <a:rPr lang="en-US">
                <a:solidFill>
                  <a:schemeClr val="dk1"/>
                </a:solidFill>
              </a:rPr>
              <a:t>9/28/26 through Parent Square</a:t>
            </a:r>
            <a:endParaRPr>
              <a:solidFill>
                <a:schemeClr val="dk1"/>
              </a:solidFill>
            </a:endParaRPr>
          </a:p>
          <a:p>
            <a:pPr indent="0" lvl="0" marL="457200" rtl="0" algn="l">
              <a:lnSpc>
                <a:spcPct val="90000"/>
              </a:lnSpc>
              <a:spcBef>
                <a:spcPts val="0"/>
              </a:spcBef>
              <a:spcAft>
                <a:spcPts val="0"/>
              </a:spcAft>
              <a:buNone/>
            </a:pPr>
            <a:r>
              <a:t/>
            </a:r>
            <a:endParaRPr>
              <a:solidFill>
                <a:schemeClr val="dk1"/>
              </a:solidFill>
            </a:endParaRPr>
          </a:p>
          <a:p>
            <a:pPr indent="-457200" lvl="0" marL="457200" rtl="0" algn="l">
              <a:lnSpc>
                <a:spcPct val="90000"/>
              </a:lnSpc>
              <a:spcBef>
                <a:spcPts val="0"/>
              </a:spcBef>
              <a:spcAft>
                <a:spcPts val="0"/>
              </a:spcAft>
              <a:buClr>
                <a:schemeClr val="dk1"/>
              </a:buClr>
              <a:buSzPts val="2200"/>
              <a:buFont typeface="Noto Sans Symbols"/>
              <a:buChar char="▪"/>
            </a:pPr>
            <a:r>
              <a:rPr lang="en-US">
                <a:solidFill>
                  <a:schemeClr val="dk1"/>
                </a:solidFill>
              </a:rPr>
              <a:t> In addition, the compact can be found here:</a:t>
            </a:r>
            <a:endParaRPr>
              <a:solidFill>
                <a:schemeClr val="dk1"/>
              </a:solidFill>
            </a:endParaRPr>
          </a:p>
          <a:p>
            <a:pPr indent="-355600" lvl="3" marL="1828800" rtl="0" algn="l">
              <a:spcBef>
                <a:spcPts val="400"/>
              </a:spcBef>
              <a:spcAft>
                <a:spcPts val="0"/>
              </a:spcAft>
              <a:buClr>
                <a:schemeClr val="dk1"/>
              </a:buClr>
              <a:buSzPts val="2000"/>
              <a:buFont typeface="Arial"/>
              <a:buChar char="•"/>
            </a:pPr>
            <a:r>
              <a:rPr lang="en-US">
                <a:solidFill>
                  <a:schemeClr val="dk1"/>
                </a:solidFill>
              </a:rPr>
              <a:t>https://mountolivees.knoxschools.org/</a:t>
            </a:r>
            <a:endParaRPr>
              <a:solidFill>
                <a:schemeClr val="dk1"/>
              </a:solidFill>
            </a:endParaRPr>
          </a:p>
          <a:p>
            <a:pPr indent="-317500" lvl="0" marL="457200" rtl="0" algn="l">
              <a:lnSpc>
                <a:spcPct val="90000"/>
              </a:lnSpc>
              <a:spcBef>
                <a:spcPts val="1600"/>
              </a:spcBef>
              <a:spcAft>
                <a:spcPts val="0"/>
              </a:spcAft>
              <a:buClr>
                <a:srgbClr val="3F3F3F"/>
              </a:buClr>
              <a:buSzPts val="2200"/>
              <a:buFont typeface="Noto Sans Symbols"/>
              <a:buNone/>
            </a:pPr>
            <a:r>
              <a:t/>
            </a:r>
            <a:endParaRPr/>
          </a:p>
          <a:p>
            <a:pPr indent="-317500" lvl="0" marL="457200" rtl="0" algn="l">
              <a:lnSpc>
                <a:spcPct val="90000"/>
              </a:lnSpc>
              <a:spcBef>
                <a:spcPts val="1400"/>
              </a:spcBef>
              <a:spcAft>
                <a:spcPts val="0"/>
              </a:spcAft>
              <a:buClr>
                <a:srgbClr val="3F3F3F"/>
              </a:buClr>
              <a:buSzPts val="2200"/>
              <a:buFont typeface="Noto Sans Symbols"/>
              <a:buNone/>
            </a:pPr>
            <a:r>
              <a:t/>
            </a:r>
            <a:endParaRPr/>
          </a:p>
          <a:p>
            <a:pPr indent="-215900" lvl="1" marL="569913" rtl="0" algn="l">
              <a:lnSpc>
                <a:spcPct val="90000"/>
              </a:lnSpc>
              <a:spcBef>
                <a:spcPts val="400"/>
              </a:spcBef>
              <a:spcAft>
                <a:spcPts val="0"/>
              </a:spcAft>
              <a:buClr>
                <a:srgbClr val="3F3F3F"/>
              </a:buClr>
              <a:buSzPts val="2000"/>
              <a:buNone/>
            </a:pPr>
            <a:r>
              <a:t/>
            </a:r>
            <a:endParaRPr/>
          </a:p>
        </p:txBody>
      </p:sp>
      <p:sp>
        <p:nvSpPr>
          <p:cNvPr id="219" name="Google Shape;219;p27"/>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28"/>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4400"/>
              <a:buFont typeface="Arial"/>
              <a:buNone/>
            </a:pPr>
            <a:r>
              <a:rPr lang="en-US"/>
              <a:t>What curriculum does our school use?</a:t>
            </a:r>
            <a:endParaRPr/>
          </a:p>
        </p:txBody>
      </p:sp>
      <p:sp>
        <p:nvSpPr>
          <p:cNvPr id="226" name="Google Shape;226;p28"/>
          <p:cNvSpPr txBox="1"/>
          <p:nvPr>
            <p:ph idx="1" type="body"/>
          </p:nvPr>
        </p:nvSpPr>
        <p:spPr>
          <a:xfrm>
            <a:off x="1097280" y="1845734"/>
            <a:ext cx="10058400" cy="4023360"/>
          </a:xfrm>
          <a:prstGeom prst="rect">
            <a:avLst/>
          </a:prstGeom>
          <a:noFill/>
          <a:ln>
            <a:noFill/>
          </a:ln>
        </p:spPr>
        <p:txBody>
          <a:bodyPr anchorCtr="0" anchor="t" bIns="45700" lIns="0" spcFirstLastPara="1" rIns="0" wrap="square" tIns="45700">
            <a:normAutofit/>
          </a:bodyPr>
          <a:lstStyle/>
          <a:p>
            <a:pPr indent="-457200" lvl="0" marL="457200" rtl="0" algn="l">
              <a:lnSpc>
                <a:spcPct val="90000"/>
              </a:lnSpc>
              <a:spcBef>
                <a:spcPts val="0"/>
              </a:spcBef>
              <a:spcAft>
                <a:spcPts val="0"/>
              </a:spcAft>
              <a:buClr>
                <a:schemeClr val="dk1"/>
              </a:buClr>
              <a:buSzPts val="2200"/>
              <a:buFont typeface="Noto Sans Symbols"/>
              <a:buChar char="▪"/>
            </a:pPr>
            <a:r>
              <a:rPr lang="en-US">
                <a:solidFill>
                  <a:schemeClr val="dk1"/>
                </a:solidFill>
                <a:latin typeface="Arial"/>
                <a:ea typeface="Arial"/>
                <a:cs typeface="Arial"/>
                <a:sym typeface="Arial"/>
              </a:rPr>
              <a:t>The Tennessee Academic Standards provide a common set of expectations for what students will know and be able to do at the end of a grade for each subject area. </a:t>
            </a:r>
            <a:endParaRPr/>
          </a:p>
          <a:p>
            <a:pPr indent="-457200" lvl="0" marL="457200" rtl="0" algn="l">
              <a:lnSpc>
                <a:spcPct val="90000"/>
              </a:lnSpc>
              <a:spcBef>
                <a:spcPts val="1400"/>
              </a:spcBef>
              <a:spcAft>
                <a:spcPts val="0"/>
              </a:spcAft>
              <a:buClr>
                <a:schemeClr val="dk1"/>
              </a:buClr>
              <a:buSzPts val="2200"/>
              <a:buFont typeface="Noto Sans Symbols"/>
              <a:buChar char="▪"/>
            </a:pPr>
            <a:r>
              <a:rPr lang="en-US">
                <a:solidFill>
                  <a:schemeClr val="dk1"/>
                </a:solidFill>
                <a:latin typeface="Arial"/>
                <a:ea typeface="Arial"/>
                <a:cs typeface="Arial"/>
                <a:sym typeface="Arial"/>
              </a:rPr>
              <a:t>Tennessee's academic standards form the framework for everything taught at </a:t>
            </a:r>
            <a:r>
              <a:rPr lang="en-US">
                <a:solidFill>
                  <a:schemeClr val="dk1"/>
                </a:solidFill>
              </a:rPr>
              <a:t>Mount Olive Elementary School.</a:t>
            </a:r>
            <a:endParaRPr>
              <a:solidFill>
                <a:schemeClr val="dk1"/>
              </a:solidFill>
            </a:endParaRPr>
          </a:p>
          <a:p>
            <a:pPr indent="-457200" lvl="0" marL="457200" rtl="0" algn="l">
              <a:lnSpc>
                <a:spcPct val="90000"/>
              </a:lnSpc>
              <a:spcBef>
                <a:spcPts val="1400"/>
              </a:spcBef>
              <a:spcAft>
                <a:spcPts val="0"/>
              </a:spcAft>
              <a:buClr>
                <a:schemeClr val="dk1"/>
              </a:buClr>
              <a:buSzPts val="2200"/>
              <a:buFont typeface="Noto Sans Symbols"/>
              <a:buChar char="▪"/>
            </a:pPr>
            <a:r>
              <a:rPr lang="en-US">
                <a:solidFill>
                  <a:schemeClr val="dk1"/>
                </a:solidFill>
                <a:latin typeface="Arial"/>
                <a:ea typeface="Arial"/>
                <a:cs typeface="Arial"/>
                <a:sym typeface="Arial"/>
              </a:rPr>
              <a:t>For more information about Tennessee’s academic standards, see: </a:t>
            </a:r>
            <a:r>
              <a:rPr lang="en-US" u="sng">
                <a:solidFill>
                  <a:schemeClr val="hlink"/>
                </a:solidFill>
                <a:hlinkClick r:id="rId3"/>
              </a:rPr>
              <a:t>Academic Standards</a:t>
            </a:r>
            <a:endParaRPr>
              <a:solidFill>
                <a:srgbClr val="FF0000"/>
              </a:solidFill>
            </a:endParaRPr>
          </a:p>
          <a:p>
            <a:pPr indent="0" lvl="3" marL="457200" rtl="0" algn="l">
              <a:lnSpc>
                <a:spcPct val="90000"/>
              </a:lnSpc>
              <a:spcBef>
                <a:spcPts val="400"/>
              </a:spcBef>
              <a:spcAft>
                <a:spcPts val="0"/>
              </a:spcAft>
              <a:buClr>
                <a:srgbClr val="FF0000"/>
              </a:buClr>
              <a:buSzPts val="2000"/>
              <a:buNone/>
            </a:pPr>
            <a:r>
              <a:t/>
            </a:r>
            <a:endParaRPr/>
          </a:p>
          <a:p>
            <a:pPr indent="-317500" lvl="0" marL="457200" rtl="0" algn="l">
              <a:lnSpc>
                <a:spcPct val="90000"/>
              </a:lnSpc>
              <a:spcBef>
                <a:spcPts val="1600"/>
              </a:spcBef>
              <a:spcAft>
                <a:spcPts val="0"/>
              </a:spcAft>
              <a:buClr>
                <a:srgbClr val="3F3F3F"/>
              </a:buClr>
              <a:buSzPts val="2200"/>
              <a:buFont typeface="Noto Sans Symbols"/>
              <a:buNone/>
            </a:pPr>
            <a:r>
              <a:t/>
            </a:r>
            <a:endParaRPr>
              <a:solidFill>
                <a:srgbClr val="FF0000"/>
              </a:solidFill>
              <a:latin typeface="Arial"/>
              <a:ea typeface="Arial"/>
              <a:cs typeface="Arial"/>
              <a:sym typeface="Arial"/>
            </a:endParaRPr>
          </a:p>
        </p:txBody>
      </p:sp>
      <p:sp>
        <p:nvSpPr>
          <p:cNvPr id="227" name="Google Shape;227;p28"/>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29"/>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4400"/>
              <a:buFont typeface="Arial"/>
              <a:buNone/>
            </a:pPr>
            <a:r>
              <a:rPr lang="en-US">
                <a:latin typeface="Arial"/>
                <a:ea typeface="Arial"/>
                <a:cs typeface="Arial"/>
                <a:sym typeface="Arial"/>
              </a:rPr>
              <a:t>What tests will my child be taking</a:t>
            </a:r>
            <a:r>
              <a:rPr lang="en-US" sz="4400">
                <a:latin typeface="Arial"/>
                <a:ea typeface="Arial"/>
                <a:cs typeface="Arial"/>
                <a:sym typeface="Arial"/>
              </a:rPr>
              <a:t>?</a:t>
            </a:r>
            <a:endParaRPr/>
          </a:p>
        </p:txBody>
      </p:sp>
      <p:sp>
        <p:nvSpPr>
          <p:cNvPr id="234" name="Google Shape;234;p29"/>
          <p:cNvSpPr txBox="1"/>
          <p:nvPr>
            <p:ph idx="1" type="body"/>
          </p:nvPr>
        </p:nvSpPr>
        <p:spPr>
          <a:xfrm>
            <a:off x="1097280" y="1845734"/>
            <a:ext cx="10058400" cy="4023360"/>
          </a:xfrm>
          <a:prstGeom prst="rect">
            <a:avLst/>
          </a:prstGeom>
          <a:noFill/>
          <a:ln>
            <a:noFill/>
          </a:ln>
        </p:spPr>
        <p:txBody>
          <a:bodyPr anchorCtr="0" anchor="t" bIns="45700" lIns="0" spcFirstLastPara="1" rIns="0" wrap="square" tIns="45700">
            <a:normAutofit/>
          </a:bodyPr>
          <a:lstStyle/>
          <a:p>
            <a:pPr indent="-368300" lvl="0" marL="457200" rtl="0" algn="l">
              <a:lnSpc>
                <a:spcPct val="150000"/>
              </a:lnSpc>
              <a:spcBef>
                <a:spcPts val="0"/>
              </a:spcBef>
              <a:spcAft>
                <a:spcPts val="0"/>
              </a:spcAft>
              <a:buClr>
                <a:schemeClr val="dk1"/>
              </a:buClr>
              <a:buSzPts val="2200"/>
              <a:buChar char="▪"/>
            </a:pPr>
            <a:r>
              <a:rPr lang="en-US">
                <a:solidFill>
                  <a:schemeClr val="dk1"/>
                </a:solidFill>
              </a:rPr>
              <a:t>All K-5 students will be assessed three times a year using our Universal Screeners (Aimsweb Plus-Literacy and Ready Math-Math)</a:t>
            </a:r>
            <a:endParaRPr>
              <a:solidFill>
                <a:schemeClr val="dk1"/>
              </a:solidFill>
            </a:endParaRPr>
          </a:p>
          <a:p>
            <a:pPr indent="-368300" lvl="0" marL="457200" rtl="0" algn="l">
              <a:lnSpc>
                <a:spcPct val="150000"/>
              </a:lnSpc>
              <a:spcBef>
                <a:spcPts val="0"/>
              </a:spcBef>
              <a:spcAft>
                <a:spcPts val="0"/>
              </a:spcAft>
              <a:buClr>
                <a:schemeClr val="dk1"/>
              </a:buClr>
              <a:buSzPts val="2200"/>
              <a:buChar char="▪"/>
            </a:pPr>
            <a:r>
              <a:rPr lang="en-US">
                <a:solidFill>
                  <a:schemeClr val="dk1"/>
                </a:solidFill>
              </a:rPr>
              <a:t>All 2-5 students will be assessed twice a year using the Mastery View Predictive Assessment (MVP-ELA, Math, Science, Social Studies) </a:t>
            </a:r>
            <a:endParaRPr>
              <a:solidFill>
                <a:schemeClr val="dk1"/>
              </a:solidFill>
            </a:endParaRPr>
          </a:p>
          <a:p>
            <a:pPr indent="-368300" lvl="0" marL="457200" rtl="0" algn="l">
              <a:lnSpc>
                <a:spcPct val="150000"/>
              </a:lnSpc>
              <a:spcBef>
                <a:spcPts val="0"/>
              </a:spcBef>
              <a:spcAft>
                <a:spcPts val="0"/>
              </a:spcAft>
              <a:buClr>
                <a:schemeClr val="dk1"/>
              </a:buClr>
              <a:buSzPts val="2200"/>
              <a:buChar char="▪"/>
            </a:pPr>
            <a:r>
              <a:rPr lang="en-US">
                <a:solidFill>
                  <a:schemeClr val="dk1"/>
                </a:solidFill>
              </a:rPr>
              <a:t>All 3-5 </a:t>
            </a:r>
            <a:r>
              <a:rPr lang="en-US">
                <a:solidFill>
                  <a:schemeClr val="dk1"/>
                </a:solidFill>
              </a:rPr>
              <a:t>students</a:t>
            </a:r>
            <a:r>
              <a:rPr lang="en-US">
                <a:solidFill>
                  <a:schemeClr val="dk1"/>
                </a:solidFill>
              </a:rPr>
              <a:t> will take the TCAP in April 2027.</a:t>
            </a:r>
            <a:endParaRPr>
              <a:solidFill>
                <a:schemeClr val="dk1"/>
              </a:solidFill>
            </a:endParaRPr>
          </a:p>
          <a:p>
            <a:pPr indent="0" lvl="0" marL="457200" rtl="0" algn="l">
              <a:lnSpc>
                <a:spcPct val="90000"/>
              </a:lnSpc>
              <a:spcBef>
                <a:spcPts val="1400"/>
              </a:spcBef>
              <a:spcAft>
                <a:spcPts val="0"/>
              </a:spcAft>
              <a:buNone/>
            </a:pPr>
            <a:r>
              <a:t/>
            </a:r>
            <a:endParaRPr/>
          </a:p>
          <a:p>
            <a:pPr indent="0" lvl="0" marL="457200" rtl="0" algn="l">
              <a:lnSpc>
                <a:spcPct val="90000"/>
              </a:lnSpc>
              <a:spcBef>
                <a:spcPts val="1400"/>
              </a:spcBef>
              <a:spcAft>
                <a:spcPts val="0"/>
              </a:spcAft>
              <a:buNone/>
            </a:pPr>
            <a:r>
              <a:t/>
            </a:r>
            <a:endParaRPr/>
          </a:p>
        </p:txBody>
      </p:sp>
      <p:sp>
        <p:nvSpPr>
          <p:cNvPr id="235" name="Google Shape;235;p29"/>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0"/>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4400"/>
              <a:buFont typeface="Arial"/>
              <a:buNone/>
            </a:pPr>
            <a:r>
              <a:rPr lang="en-US"/>
              <a:t>How can I be involved?</a:t>
            </a:r>
            <a:endParaRPr/>
          </a:p>
        </p:txBody>
      </p:sp>
      <p:sp>
        <p:nvSpPr>
          <p:cNvPr id="242" name="Google Shape;242;p30"/>
          <p:cNvSpPr txBox="1"/>
          <p:nvPr>
            <p:ph idx="1" type="body"/>
          </p:nvPr>
        </p:nvSpPr>
        <p:spPr>
          <a:xfrm>
            <a:off x="678731" y="1845733"/>
            <a:ext cx="11010506" cy="3961177"/>
          </a:xfrm>
          <a:prstGeom prst="rect">
            <a:avLst/>
          </a:prstGeom>
          <a:noFill/>
          <a:ln>
            <a:noFill/>
          </a:ln>
        </p:spPr>
        <p:txBody>
          <a:bodyPr anchorCtr="0" anchor="t" bIns="45700" lIns="0" spcFirstLastPara="1" rIns="0" wrap="square" tIns="45700">
            <a:normAutofit lnSpcReduction="10000"/>
          </a:bodyPr>
          <a:lstStyle/>
          <a:p>
            <a:pPr indent="-467678" lvl="0" marL="457200" rtl="0" algn="l">
              <a:lnSpc>
                <a:spcPct val="90000"/>
              </a:lnSpc>
              <a:spcBef>
                <a:spcPts val="0"/>
              </a:spcBef>
              <a:spcAft>
                <a:spcPts val="0"/>
              </a:spcAft>
              <a:buClr>
                <a:schemeClr val="dk1"/>
              </a:buClr>
              <a:buSzPts val="2200"/>
              <a:buFont typeface="Noto Sans Symbols"/>
              <a:buChar char="▪"/>
            </a:pPr>
            <a:r>
              <a:rPr lang="en-US">
                <a:solidFill>
                  <a:schemeClr val="dk1"/>
                </a:solidFill>
                <a:latin typeface="Arial"/>
                <a:ea typeface="Arial"/>
                <a:cs typeface="Arial"/>
                <a:sym typeface="Arial"/>
              </a:rPr>
              <a:t>We need you! Research has proven that family engagement in education has more impact on student achievement than any other factor.</a:t>
            </a:r>
            <a:endParaRPr/>
          </a:p>
          <a:p>
            <a:pPr indent="-467678" lvl="0" marL="457200" rtl="0" algn="l">
              <a:lnSpc>
                <a:spcPct val="90000"/>
              </a:lnSpc>
              <a:spcBef>
                <a:spcPts val="1400"/>
              </a:spcBef>
              <a:spcAft>
                <a:spcPts val="0"/>
              </a:spcAft>
              <a:buClr>
                <a:schemeClr val="dk1"/>
              </a:buClr>
              <a:buSzPts val="2200"/>
              <a:buFont typeface="Noto Sans Symbols"/>
              <a:buChar char="▪"/>
            </a:pPr>
            <a:r>
              <a:rPr lang="en-US">
                <a:solidFill>
                  <a:schemeClr val="dk1"/>
                </a:solidFill>
                <a:latin typeface="Arial"/>
                <a:ea typeface="Arial"/>
                <a:cs typeface="Arial"/>
                <a:sym typeface="Arial"/>
              </a:rPr>
              <a:t>To get involved with the SIP, </a:t>
            </a:r>
            <a:r>
              <a:rPr lang="en-US">
                <a:solidFill>
                  <a:schemeClr val="dk1"/>
                </a:solidFill>
              </a:rPr>
              <a:t>families can contact Dr. Atkins at </a:t>
            </a:r>
            <a:r>
              <a:rPr lang="en-US" u="sng">
                <a:solidFill>
                  <a:schemeClr val="dk1"/>
                </a:solidFill>
                <a:hlinkClick r:id="rId3">
                  <a:extLst>
                    <a:ext uri="{A12FA001-AC4F-418D-AE19-62706E023703}">
                      <ahyp:hlinkClr val="tx"/>
                    </a:ext>
                  </a:extLst>
                </a:hlinkClick>
              </a:rPr>
              <a:t>jennifer.atkins@knoxschools.org</a:t>
            </a:r>
            <a:r>
              <a:rPr lang="en-US">
                <a:solidFill>
                  <a:schemeClr val="dk1"/>
                </a:solidFill>
              </a:rPr>
              <a:t>.</a:t>
            </a:r>
            <a:endParaRPr>
              <a:solidFill>
                <a:schemeClr val="dk1"/>
              </a:solidFill>
              <a:latin typeface="Arial"/>
              <a:ea typeface="Arial"/>
              <a:cs typeface="Arial"/>
              <a:sym typeface="Arial"/>
            </a:endParaRPr>
          </a:p>
          <a:p>
            <a:pPr indent="-467678" lvl="0" marL="457200" rtl="0" algn="l">
              <a:lnSpc>
                <a:spcPct val="90000"/>
              </a:lnSpc>
              <a:spcBef>
                <a:spcPts val="1400"/>
              </a:spcBef>
              <a:spcAft>
                <a:spcPts val="0"/>
              </a:spcAft>
              <a:buClr>
                <a:schemeClr val="dk1"/>
              </a:buClr>
              <a:buSzPts val="2200"/>
              <a:buFont typeface="Noto Sans Symbols"/>
              <a:buChar char="▪"/>
            </a:pPr>
            <a:r>
              <a:rPr lang="en-US">
                <a:solidFill>
                  <a:schemeClr val="dk1"/>
                </a:solidFill>
                <a:latin typeface="Arial"/>
                <a:ea typeface="Arial"/>
                <a:cs typeface="Arial"/>
                <a:sym typeface="Arial"/>
              </a:rPr>
              <a:t>To get involved with the Parent and Family Engagement Policy, </a:t>
            </a:r>
            <a:r>
              <a:rPr lang="en-US">
                <a:solidFill>
                  <a:schemeClr val="dk1"/>
                </a:solidFill>
              </a:rPr>
              <a:t>families can contact Dr. Atkins at </a:t>
            </a:r>
            <a:r>
              <a:rPr lang="en-US" u="sng">
                <a:solidFill>
                  <a:schemeClr val="dk1"/>
                </a:solidFill>
                <a:hlinkClick r:id="rId4">
                  <a:extLst>
                    <a:ext uri="{A12FA001-AC4F-418D-AE19-62706E023703}">
                      <ahyp:hlinkClr val="tx"/>
                    </a:ext>
                  </a:extLst>
                </a:hlinkClick>
              </a:rPr>
              <a:t>jennifer.atkins@knoxschools.org</a:t>
            </a:r>
            <a:r>
              <a:rPr lang="en-US">
                <a:solidFill>
                  <a:schemeClr val="dk1"/>
                </a:solidFill>
              </a:rPr>
              <a:t>.</a:t>
            </a:r>
            <a:endParaRPr>
              <a:solidFill>
                <a:schemeClr val="dk1"/>
              </a:solidFill>
            </a:endParaRPr>
          </a:p>
          <a:p>
            <a:pPr indent="-467678" lvl="0" marL="457200" rtl="0" algn="l">
              <a:lnSpc>
                <a:spcPct val="90000"/>
              </a:lnSpc>
              <a:spcBef>
                <a:spcPts val="1400"/>
              </a:spcBef>
              <a:spcAft>
                <a:spcPts val="0"/>
              </a:spcAft>
              <a:buClr>
                <a:schemeClr val="dk1"/>
              </a:buClr>
              <a:buSzPts val="2200"/>
              <a:buFont typeface="Noto Sans Symbols"/>
              <a:buChar char="▪"/>
            </a:pPr>
            <a:r>
              <a:rPr lang="en-US">
                <a:solidFill>
                  <a:schemeClr val="dk1"/>
                </a:solidFill>
                <a:latin typeface="Arial"/>
                <a:ea typeface="Arial"/>
                <a:cs typeface="Arial"/>
                <a:sym typeface="Arial"/>
              </a:rPr>
              <a:t>To get involved with the School Parent Compact, </a:t>
            </a:r>
            <a:r>
              <a:rPr lang="en-US">
                <a:solidFill>
                  <a:schemeClr val="dk1"/>
                </a:solidFill>
              </a:rPr>
              <a:t>families can contact Dr. Atkins at </a:t>
            </a:r>
            <a:r>
              <a:rPr lang="en-US" u="sng">
                <a:solidFill>
                  <a:schemeClr val="dk1"/>
                </a:solidFill>
                <a:hlinkClick r:id="rId5">
                  <a:extLst>
                    <a:ext uri="{A12FA001-AC4F-418D-AE19-62706E023703}">
                      <ahyp:hlinkClr val="tx"/>
                    </a:ext>
                  </a:extLst>
                </a:hlinkClick>
              </a:rPr>
              <a:t>jennifer.atkins@knoxschools.org</a:t>
            </a:r>
            <a:r>
              <a:rPr lang="en-US">
                <a:solidFill>
                  <a:schemeClr val="dk1"/>
                </a:solidFill>
              </a:rPr>
              <a:t>.</a:t>
            </a:r>
            <a:endParaRPr>
              <a:solidFill>
                <a:schemeClr val="dk1"/>
              </a:solidFill>
            </a:endParaRPr>
          </a:p>
          <a:p>
            <a:pPr indent="0" lvl="0" marL="457200" rtl="0" algn="l">
              <a:lnSpc>
                <a:spcPct val="90000"/>
              </a:lnSpc>
              <a:spcBef>
                <a:spcPts val="1400"/>
              </a:spcBef>
              <a:spcAft>
                <a:spcPts val="0"/>
              </a:spcAft>
              <a:buNone/>
            </a:pPr>
            <a:r>
              <a:t/>
            </a:r>
            <a:endParaRPr>
              <a:solidFill>
                <a:srgbClr val="FF0000"/>
              </a:solidFill>
              <a:latin typeface="Arial"/>
              <a:ea typeface="Arial"/>
              <a:cs typeface="Arial"/>
              <a:sym typeface="Arial"/>
            </a:endParaRPr>
          </a:p>
          <a:p>
            <a:pPr indent="-327978" lvl="0" marL="457200" rtl="0" algn="l">
              <a:lnSpc>
                <a:spcPct val="90000"/>
              </a:lnSpc>
              <a:spcBef>
                <a:spcPts val="1400"/>
              </a:spcBef>
              <a:spcAft>
                <a:spcPts val="0"/>
              </a:spcAft>
              <a:buClr>
                <a:srgbClr val="3F3F3F"/>
              </a:buClr>
              <a:buSzPts val="2200"/>
              <a:buFont typeface="Noto Sans Symbols"/>
              <a:buNone/>
            </a:pPr>
            <a:r>
              <a:t/>
            </a:r>
            <a:endParaRPr>
              <a:solidFill>
                <a:srgbClr val="FF0000"/>
              </a:solidFill>
              <a:latin typeface="Arial"/>
              <a:ea typeface="Arial"/>
              <a:cs typeface="Arial"/>
              <a:sym typeface="Arial"/>
            </a:endParaRPr>
          </a:p>
        </p:txBody>
      </p:sp>
      <p:sp>
        <p:nvSpPr>
          <p:cNvPr id="243" name="Google Shape;243;p30"/>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1"/>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4400"/>
              <a:buFont typeface="Arial"/>
              <a:buNone/>
            </a:pPr>
            <a:r>
              <a:rPr lang="en-US"/>
              <a:t>How can I be involved?</a:t>
            </a:r>
            <a:endParaRPr/>
          </a:p>
        </p:txBody>
      </p:sp>
      <p:sp>
        <p:nvSpPr>
          <p:cNvPr id="250" name="Google Shape;250;p31"/>
          <p:cNvSpPr txBox="1"/>
          <p:nvPr>
            <p:ph idx="1" type="body"/>
          </p:nvPr>
        </p:nvSpPr>
        <p:spPr>
          <a:xfrm>
            <a:off x="618836" y="1845734"/>
            <a:ext cx="11111346" cy="4023360"/>
          </a:xfrm>
          <a:prstGeom prst="rect">
            <a:avLst/>
          </a:prstGeom>
          <a:noFill/>
          <a:ln>
            <a:noFill/>
          </a:ln>
        </p:spPr>
        <p:txBody>
          <a:bodyPr anchorCtr="0" anchor="t" bIns="45700" lIns="0" spcFirstLastPara="1" rIns="0" wrap="square" tIns="45700">
            <a:normAutofit/>
          </a:bodyPr>
          <a:lstStyle/>
          <a:p>
            <a:pPr indent="0" lvl="0" marL="0" rtl="0" algn="l">
              <a:lnSpc>
                <a:spcPct val="90000"/>
              </a:lnSpc>
              <a:spcBef>
                <a:spcPts val="0"/>
              </a:spcBef>
              <a:spcAft>
                <a:spcPts val="0"/>
              </a:spcAft>
              <a:buNone/>
            </a:pPr>
            <a:r>
              <a:t/>
            </a:r>
            <a:endParaRPr/>
          </a:p>
          <a:p>
            <a:pPr indent="-285750" lvl="2" marL="741363" rtl="0" algn="l">
              <a:lnSpc>
                <a:spcPct val="90000"/>
              </a:lnSpc>
              <a:spcBef>
                <a:spcPts val="400"/>
              </a:spcBef>
              <a:spcAft>
                <a:spcPts val="0"/>
              </a:spcAft>
              <a:buClr>
                <a:schemeClr val="dk1"/>
              </a:buClr>
              <a:buSzPts val="2000"/>
              <a:buChar char="▪"/>
            </a:pPr>
            <a:r>
              <a:rPr lang="en-US">
                <a:solidFill>
                  <a:schemeClr val="dk1"/>
                </a:solidFill>
                <a:latin typeface="Arial"/>
                <a:ea typeface="Arial"/>
                <a:cs typeface="Arial"/>
                <a:sym typeface="Arial"/>
              </a:rPr>
              <a:t>encouraging attendance</a:t>
            </a:r>
            <a:endParaRPr>
              <a:solidFill>
                <a:schemeClr val="dk1"/>
              </a:solidFill>
            </a:endParaRPr>
          </a:p>
          <a:p>
            <a:pPr indent="-285750" lvl="2" marL="741363" rtl="0" algn="l">
              <a:lnSpc>
                <a:spcPct val="90000"/>
              </a:lnSpc>
              <a:spcBef>
                <a:spcPts val="400"/>
              </a:spcBef>
              <a:spcAft>
                <a:spcPts val="0"/>
              </a:spcAft>
              <a:buClr>
                <a:schemeClr val="dk1"/>
              </a:buClr>
              <a:buSzPts val="2000"/>
              <a:buChar char="▪"/>
            </a:pPr>
            <a:r>
              <a:rPr lang="en-US">
                <a:solidFill>
                  <a:schemeClr val="dk1"/>
                </a:solidFill>
              </a:rPr>
              <a:t>checking student backpacks nightly for information from school</a:t>
            </a:r>
            <a:endParaRPr>
              <a:solidFill>
                <a:schemeClr val="dk1"/>
              </a:solidFill>
            </a:endParaRPr>
          </a:p>
          <a:p>
            <a:pPr indent="-285750" lvl="2" marL="741363" rtl="0" algn="l">
              <a:lnSpc>
                <a:spcPct val="90000"/>
              </a:lnSpc>
              <a:spcBef>
                <a:spcPts val="600"/>
              </a:spcBef>
              <a:spcAft>
                <a:spcPts val="0"/>
              </a:spcAft>
              <a:buClr>
                <a:schemeClr val="dk1"/>
              </a:buClr>
              <a:buSzPts val="2000"/>
              <a:buChar char="▪"/>
            </a:pPr>
            <a:r>
              <a:rPr lang="en-US">
                <a:solidFill>
                  <a:schemeClr val="dk1"/>
                </a:solidFill>
                <a:latin typeface="Arial"/>
                <a:ea typeface="Arial"/>
                <a:cs typeface="Arial"/>
                <a:sym typeface="Arial"/>
              </a:rPr>
              <a:t>monitoring grades and schoolwork on </a:t>
            </a:r>
            <a:r>
              <a:rPr lang="en-US">
                <a:solidFill>
                  <a:schemeClr val="dk1"/>
                </a:solidFill>
              </a:rPr>
              <a:t>Aspen</a:t>
            </a:r>
            <a:endParaRPr>
              <a:solidFill>
                <a:schemeClr val="dk1"/>
              </a:solidFill>
            </a:endParaRPr>
          </a:p>
          <a:p>
            <a:pPr indent="-285750" lvl="2" marL="741363" rtl="0" algn="l">
              <a:lnSpc>
                <a:spcPct val="90000"/>
              </a:lnSpc>
              <a:spcBef>
                <a:spcPts val="600"/>
              </a:spcBef>
              <a:spcAft>
                <a:spcPts val="0"/>
              </a:spcAft>
              <a:buClr>
                <a:schemeClr val="dk1"/>
              </a:buClr>
              <a:buSzPts val="2000"/>
              <a:buChar char="▪"/>
            </a:pPr>
            <a:r>
              <a:rPr lang="en-US">
                <a:solidFill>
                  <a:schemeClr val="dk1"/>
                </a:solidFill>
                <a:latin typeface="Arial"/>
                <a:ea typeface="Arial"/>
                <a:cs typeface="Arial"/>
                <a:sym typeface="Arial"/>
              </a:rPr>
              <a:t>attending family events and meetings </a:t>
            </a:r>
            <a:endParaRPr>
              <a:solidFill>
                <a:schemeClr val="dk1"/>
              </a:solidFill>
            </a:endParaRPr>
          </a:p>
          <a:p>
            <a:pPr indent="-285750" lvl="2" marL="741363" rtl="0" algn="l">
              <a:lnSpc>
                <a:spcPct val="90000"/>
              </a:lnSpc>
              <a:spcBef>
                <a:spcPts val="600"/>
              </a:spcBef>
              <a:spcAft>
                <a:spcPts val="0"/>
              </a:spcAft>
              <a:buClr>
                <a:schemeClr val="dk1"/>
              </a:buClr>
              <a:buSzPts val="2000"/>
              <a:buChar char="▪"/>
            </a:pPr>
            <a:r>
              <a:rPr lang="en-US">
                <a:solidFill>
                  <a:schemeClr val="dk1"/>
                </a:solidFill>
                <a:latin typeface="Arial"/>
                <a:ea typeface="Arial"/>
                <a:cs typeface="Arial"/>
                <a:sym typeface="Arial"/>
              </a:rPr>
              <a:t>observing or volunteering in classrooms</a:t>
            </a:r>
            <a:endParaRPr>
              <a:solidFill>
                <a:schemeClr val="dk1"/>
              </a:solidFill>
            </a:endParaRPr>
          </a:p>
          <a:p>
            <a:pPr indent="-285750" lvl="2" marL="741363" rtl="0" algn="l">
              <a:lnSpc>
                <a:spcPct val="90000"/>
              </a:lnSpc>
              <a:spcBef>
                <a:spcPts val="600"/>
              </a:spcBef>
              <a:spcAft>
                <a:spcPts val="0"/>
              </a:spcAft>
              <a:buClr>
                <a:schemeClr val="dk1"/>
              </a:buClr>
              <a:buSzPts val="2000"/>
              <a:buChar char="▪"/>
            </a:pPr>
            <a:r>
              <a:rPr lang="en-US">
                <a:solidFill>
                  <a:schemeClr val="dk1"/>
                </a:solidFill>
                <a:latin typeface="Arial"/>
                <a:ea typeface="Arial"/>
                <a:cs typeface="Arial"/>
                <a:sym typeface="Arial"/>
              </a:rPr>
              <a:t>joining and volunteering with </a:t>
            </a:r>
            <a:r>
              <a:rPr lang="en-US">
                <a:solidFill>
                  <a:schemeClr val="dk1"/>
                </a:solidFill>
              </a:rPr>
              <a:t>the PTO</a:t>
            </a:r>
            <a:endParaRPr>
              <a:solidFill>
                <a:schemeClr val="dk1"/>
              </a:solidFill>
            </a:endParaRPr>
          </a:p>
          <a:p>
            <a:pPr indent="-285750" lvl="2" marL="741363" rtl="0" algn="l">
              <a:lnSpc>
                <a:spcPct val="90000"/>
              </a:lnSpc>
              <a:spcBef>
                <a:spcPts val="600"/>
              </a:spcBef>
              <a:spcAft>
                <a:spcPts val="0"/>
              </a:spcAft>
              <a:buClr>
                <a:schemeClr val="dk1"/>
              </a:buClr>
              <a:buSzPts val="2000"/>
              <a:buChar char="▪"/>
            </a:pPr>
            <a:r>
              <a:rPr lang="en-US">
                <a:solidFill>
                  <a:schemeClr val="dk1"/>
                </a:solidFill>
                <a:latin typeface="Arial"/>
                <a:ea typeface="Arial"/>
                <a:cs typeface="Arial"/>
                <a:sym typeface="Arial"/>
              </a:rPr>
              <a:t>reading </a:t>
            </a:r>
            <a:r>
              <a:rPr lang="en-US">
                <a:solidFill>
                  <a:schemeClr val="dk1"/>
                </a:solidFill>
              </a:rPr>
              <a:t>weekly </a:t>
            </a:r>
            <a:r>
              <a:rPr lang="en-US">
                <a:solidFill>
                  <a:schemeClr val="dk1"/>
                </a:solidFill>
                <a:latin typeface="Arial"/>
                <a:ea typeface="Arial"/>
                <a:cs typeface="Arial"/>
                <a:sym typeface="Arial"/>
              </a:rPr>
              <a:t>school/classroom newsletters on Parent S</a:t>
            </a:r>
            <a:r>
              <a:rPr lang="en-US">
                <a:solidFill>
                  <a:schemeClr val="dk1"/>
                </a:solidFill>
              </a:rPr>
              <a:t>quare </a:t>
            </a:r>
            <a:endParaRPr>
              <a:solidFill>
                <a:schemeClr val="dk1"/>
              </a:solidFill>
            </a:endParaRPr>
          </a:p>
          <a:p>
            <a:pPr indent="0" lvl="0" marL="1371600" rtl="0" algn="l">
              <a:lnSpc>
                <a:spcPct val="90000"/>
              </a:lnSpc>
              <a:spcBef>
                <a:spcPts val="600"/>
              </a:spcBef>
              <a:spcAft>
                <a:spcPts val="0"/>
              </a:spcAft>
              <a:buNone/>
            </a:pPr>
            <a:r>
              <a:t/>
            </a:r>
            <a:endParaRPr>
              <a:solidFill>
                <a:srgbClr val="FF0000"/>
              </a:solidFill>
              <a:latin typeface="Arial"/>
              <a:ea typeface="Arial"/>
              <a:cs typeface="Arial"/>
              <a:sym typeface="Arial"/>
            </a:endParaRPr>
          </a:p>
        </p:txBody>
      </p:sp>
      <p:sp>
        <p:nvSpPr>
          <p:cNvPr id="251" name="Google Shape;251;p31"/>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sp>
        <p:nvSpPr>
          <p:cNvPr id="257" name="Google Shape;257;p32"/>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rgbClr val="3F3F3F"/>
              </a:buClr>
              <a:buSzPts val="4400"/>
              <a:buFont typeface="Arial"/>
              <a:buNone/>
            </a:pPr>
            <a:r>
              <a:rPr lang="en-US"/>
              <a:t>Who can I contact for help?</a:t>
            </a:r>
            <a:endParaRPr/>
          </a:p>
        </p:txBody>
      </p:sp>
      <p:sp>
        <p:nvSpPr>
          <p:cNvPr id="258" name="Google Shape;258;p32"/>
          <p:cNvSpPr txBox="1"/>
          <p:nvPr>
            <p:ph idx="1" type="body"/>
          </p:nvPr>
        </p:nvSpPr>
        <p:spPr>
          <a:xfrm>
            <a:off x="1097280" y="1845734"/>
            <a:ext cx="10058400" cy="4023360"/>
          </a:xfrm>
          <a:prstGeom prst="rect">
            <a:avLst/>
          </a:prstGeom>
          <a:noFill/>
          <a:ln>
            <a:noFill/>
          </a:ln>
        </p:spPr>
        <p:txBody>
          <a:bodyPr anchorCtr="0" anchor="t" bIns="45700" lIns="0" spcFirstLastPara="1" rIns="0" wrap="square" tIns="45700">
            <a:normAutofit/>
          </a:bodyPr>
          <a:lstStyle/>
          <a:p>
            <a:pPr indent="-457200" lvl="0" marL="457200" rtl="0" algn="l">
              <a:lnSpc>
                <a:spcPct val="90000"/>
              </a:lnSpc>
              <a:spcBef>
                <a:spcPts val="0"/>
              </a:spcBef>
              <a:spcAft>
                <a:spcPts val="0"/>
              </a:spcAft>
              <a:buClr>
                <a:schemeClr val="dk1"/>
              </a:buClr>
              <a:buSzPts val="2200"/>
              <a:buFont typeface="Noto Sans Symbols"/>
              <a:buChar char="▪"/>
            </a:pPr>
            <a:r>
              <a:rPr lang="en-US">
                <a:solidFill>
                  <a:schemeClr val="dk1"/>
                </a:solidFill>
              </a:rPr>
              <a:t>For general questions, call the front office at: </a:t>
            </a:r>
            <a:r>
              <a:rPr lang="en-US">
                <a:solidFill>
                  <a:schemeClr val="dk1"/>
                </a:solidFill>
              </a:rPr>
              <a:t>865-579-2170</a:t>
            </a:r>
            <a:endParaRPr>
              <a:solidFill>
                <a:schemeClr val="dk1"/>
              </a:solidFill>
            </a:endParaRPr>
          </a:p>
          <a:p>
            <a:pPr indent="-457200" lvl="0" marL="457200" rtl="0" algn="l">
              <a:lnSpc>
                <a:spcPct val="90000"/>
              </a:lnSpc>
              <a:spcBef>
                <a:spcPts val="1400"/>
              </a:spcBef>
              <a:spcAft>
                <a:spcPts val="0"/>
              </a:spcAft>
              <a:buClr>
                <a:schemeClr val="dk1"/>
              </a:buClr>
              <a:buSzPts val="2200"/>
              <a:buFont typeface="Noto Sans Symbols"/>
              <a:buChar char="▪"/>
            </a:pPr>
            <a:r>
              <a:rPr lang="en-US">
                <a:solidFill>
                  <a:schemeClr val="dk1"/>
                </a:solidFill>
              </a:rPr>
              <a:t>To reach the principal, </a:t>
            </a:r>
            <a:r>
              <a:rPr lang="en-US">
                <a:solidFill>
                  <a:schemeClr val="dk1"/>
                </a:solidFill>
              </a:rPr>
              <a:t>Dr. Jennifer Atkins</a:t>
            </a:r>
            <a:r>
              <a:rPr lang="en-US">
                <a:solidFill>
                  <a:schemeClr val="dk1"/>
                </a:solidFill>
              </a:rPr>
              <a:t> call: </a:t>
            </a:r>
            <a:r>
              <a:rPr lang="en-US">
                <a:solidFill>
                  <a:schemeClr val="dk1"/>
                </a:solidFill>
              </a:rPr>
              <a:t>865-579-2170</a:t>
            </a:r>
            <a:endParaRPr>
              <a:solidFill>
                <a:schemeClr val="dk1"/>
              </a:solidFill>
            </a:endParaRPr>
          </a:p>
          <a:p>
            <a:pPr indent="-457200" lvl="0" marL="457200" rtl="0" algn="l">
              <a:lnSpc>
                <a:spcPct val="90000"/>
              </a:lnSpc>
              <a:spcBef>
                <a:spcPts val="1400"/>
              </a:spcBef>
              <a:spcAft>
                <a:spcPts val="0"/>
              </a:spcAft>
              <a:buClr>
                <a:schemeClr val="dk1"/>
              </a:buClr>
              <a:buSzPts val="2200"/>
              <a:buFont typeface="Noto Sans Symbols"/>
              <a:buChar char="▪"/>
            </a:pPr>
            <a:r>
              <a:rPr lang="en-US">
                <a:solidFill>
                  <a:schemeClr val="dk1"/>
                </a:solidFill>
              </a:rPr>
              <a:t>To reach the school counselor, </a:t>
            </a:r>
            <a:r>
              <a:rPr lang="en-US">
                <a:solidFill>
                  <a:schemeClr val="dk1"/>
                </a:solidFill>
              </a:rPr>
              <a:t>Mr. Anthony Reda</a:t>
            </a:r>
            <a:r>
              <a:rPr lang="en-US">
                <a:solidFill>
                  <a:schemeClr val="dk1"/>
                </a:solidFill>
              </a:rPr>
              <a:t>, call: </a:t>
            </a:r>
            <a:r>
              <a:rPr lang="en-US">
                <a:solidFill>
                  <a:schemeClr val="dk1"/>
                </a:solidFill>
              </a:rPr>
              <a:t>865-579-2170</a:t>
            </a:r>
            <a:endParaRPr>
              <a:solidFill>
                <a:schemeClr val="dk1"/>
              </a:solidFill>
            </a:endParaRPr>
          </a:p>
          <a:p>
            <a:pPr indent="-457200" lvl="0" marL="457200" rtl="0" algn="l">
              <a:lnSpc>
                <a:spcPct val="90000"/>
              </a:lnSpc>
              <a:spcBef>
                <a:spcPts val="1400"/>
              </a:spcBef>
              <a:spcAft>
                <a:spcPts val="0"/>
              </a:spcAft>
              <a:buClr>
                <a:schemeClr val="dk1"/>
              </a:buClr>
              <a:buSzPts val="2200"/>
              <a:buFont typeface="Noto Sans Symbols"/>
              <a:buChar char="▪"/>
            </a:pPr>
            <a:r>
              <a:rPr lang="en-US">
                <a:solidFill>
                  <a:schemeClr val="dk1"/>
                </a:solidFill>
              </a:rPr>
              <a:t>To reach your child’s teacher, call the front office or view our staff directory at: </a:t>
            </a:r>
            <a:r>
              <a:rPr lang="en-US">
                <a:solidFill>
                  <a:schemeClr val="dk1"/>
                </a:solidFill>
              </a:rPr>
              <a:t>https://mountolivees.knoxschools.org/</a:t>
            </a:r>
            <a:endParaRPr>
              <a:solidFill>
                <a:schemeClr val="dk1"/>
              </a:solidFill>
            </a:endParaRPr>
          </a:p>
          <a:p>
            <a:pPr indent="0" lvl="0" marL="457200" rtl="0" algn="l">
              <a:lnSpc>
                <a:spcPct val="90000"/>
              </a:lnSpc>
              <a:spcBef>
                <a:spcPts val="1400"/>
              </a:spcBef>
              <a:spcAft>
                <a:spcPts val="0"/>
              </a:spcAft>
              <a:buNone/>
            </a:pPr>
            <a:r>
              <a:t/>
            </a:r>
            <a:endParaRPr/>
          </a:p>
          <a:p>
            <a:pPr indent="-215900" lvl="1" marL="569913" rtl="0" algn="l">
              <a:lnSpc>
                <a:spcPct val="90000"/>
              </a:lnSpc>
              <a:spcBef>
                <a:spcPts val="400"/>
              </a:spcBef>
              <a:spcAft>
                <a:spcPts val="0"/>
              </a:spcAft>
              <a:buClr>
                <a:srgbClr val="3F3F3F"/>
              </a:buClr>
              <a:buSzPts val="2000"/>
              <a:buFont typeface="Noto Sans Symbols"/>
              <a:buNone/>
            </a:pPr>
            <a:r>
              <a:t/>
            </a:r>
            <a:endParaRPr/>
          </a:p>
        </p:txBody>
      </p:sp>
      <p:sp>
        <p:nvSpPr>
          <p:cNvPr id="259" name="Google Shape;259;p32"/>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33"/>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p>
            <a:pPr indent="0" lvl="0" marL="0" rtl="0" algn="l">
              <a:lnSpc>
                <a:spcPct val="85000"/>
              </a:lnSpc>
              <a:spcBef>
                <a:spcPts val="0"/>
              </a:spcBef>
              <a:spcAft>
                <a:spcPts val="0"/>
              </a:spcAft>
              <a:buClr>
                <a:schemeClr val="dk1"/>
              </a:buClr>
              <a:buSzPts val="4800"/>
              <a:buFont typeface="Arial"/>
              <a:buNone/>
            </a:pPr>
            <a:r>
              <a:rPr lang="en-US">
                <a:solidFill>
                  <a:schemeClr val="dk1"/>
                </a:solidFill>
                <a:latin typeface="Arial"/>
                <a:ea typeface="Arial"/>
                <a:cs typeface="Arial"/>
                <a:sym typeface="Arial"/>
              </a:rPr>
              <a:t>What are the benefits of family engagement?</a:t>
            </a:r>
            <a:endParaRPr/>
          </a:p>
        </p:txBody>
      </p:sp>
      <p:sp>
        <p:nvSpPr>
          <p:cNvPr id="266" name="Google Shape;266;p33"/>
          <p:cNvSpPr txBox="1"/>
          <p:nvPr>
            <p:ph idx="1" type="body"/>
          </p:nvPr>
        </p:nvSpPr>
        <p:spPr>
          <a:xfrm>
            <a:off x="854684" y="1845733"/>
            <a:ext cx="3285250" cy="4023359"/>
          </a:xfrm>
          <a:prstGeom prst="rect">
            <a:avLst/>
          </a:prstGeom>
          <a:noFill/>
          <a:ln cap="flat" cmpd="sng" w="9525">
            <a:solidFill>
              <a:schemeClr val="dk1"/>
            </a:solidFill>
            <a:prstDash val="solid"/>
            <a:round/>
            <a:headEnd len="sm" w="sm" type="none"/>
            <a:tailEnd len="sm" w="sm" type="none"/>
          </a:ln>
        </p:spPr>
        <p:txBody>
          <a:bodyPr anchorCtr="0" anchor="t" bIns="45700" lIns="0" spcFirstLastPara="1" rIns="0" wrap="square" tIns="45700">
            <a:normAutofit/>
          </a:bodyPr>
          <a:lstStyle/>
          <a:p>
            <a:pPr indent="-91440" lvl="0" marL="91440" rtl="0" algn="ctr">
              <a:lnSpc>
                <a:spcPct val="90000"/>
              </a:lnSpc>
              <a:spcBef>
                <a:spcPts val="0"/>
              </a:spcBef>
              <a:spcAft>
                <a:spcPts val="0"/>
              </a:spcAft>
              <a:buClr>
                <a:schemeClr val="dk1"/>
              </a:buClr>
              <a:buSzPts val="2000"/>
              <a:buChar char=" "/>
            </a:pPr>
            <a:r>
              <a:rPr lang="en-US" u="sng">
                <a:solidFill>
                  <a:schemeClr val="dk1"/>
                </a:solidFill>
                <a:latin typeface="Arial"/>
                <a:ea typeface="Arial"/>
                <a:cs typeface="Arial"/>
                <a:sym typeface="Arial"/>
              </a:rPr>
              <a:t>For students:</a:t>
            </a:r>
            <a:endParaRPr/>
          </a:p>
          <a:p>
            <a:pPr indent="-91440" lvl="0" marL="91440" rtl="0" algn="l">
              <a:lnSpc>
                <a:spcPct val="90000"/>
              </a:lnSpc>
              <a:spcBef>
                <a:spcPts val="14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Higher grades and test scores</a:t>
            </a:r>
            <a:endParaRPr/>
          </a:p>
          <a:p>
            <a:pPr indent="-91440" lvl="0" marL="91440" rtl="0" algn="l">
              <a:lnSpc>
                <a:spcPct val="90000"/>
              </a:lnSpc>
              <a:spcBef>
                <a:spcPts val="14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Better attendance</a:t>
            </a:r>
            <a:endParaRPr/>
          </a:p>
          <a:p>
            <a:pPr indent="-91440" lvl="0" marL="91440" rtl="0" algn="l">
              <a:lnSpc>
                <a:spcPct val="90000"/>
              </a:lnSpc>
              <a:spcBef>
                <a:spcPts val="14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More positive attitudes and better behavior</a:t>
            </a:r>
            <a:endParaRPr/>
          </a:p>
          <a:p>
            <a:pPr indent="-91440" lvl="0" marL="91440" rtl="0" algn="l">
              <a:lnSpc>
                <a:spcPct val="90000"/>
              </a:lnSpc>
              <a:spcBef>
                <a:spcPts val="14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Higher graduation rates</a:t>
            </a:r>
            <a:endParaRPr/>
          </a:p>
          <a:p>
            <a:pPr indent="-91440" lvl="0" marL="91440" rtl="0" algn="l">
              <a:lnSpc>
                <a:spcPct val="90000"/>
              </a:lnSpc>
              <a:spcBef>
                <a:spcPts val="14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Greater enrollment in postsecondary education</a:t>
            </a:r>
            <a:endParaRPr/>
          </a:p>
          <a:p>
            <a:pPr indent="0" lvl="0" marL="91440" rtl="0" algn="l">
              <a:lnSpc>
                <a:spcPct val="90000"/>
              </a:lnSpc>
              <a:spcBef>
                <a:spcPts val="1400"/>
              </a:spcBef>
              <a:spcAft>
                <a:spcPts val="0"/>
              </a:spcAft>
              <a:buClr>
                <a:srgbClr val="3F3F3F"/>
              </a:buClr>
              <a:buSzPts val="2000"/>
              <a:buFont typeface="Noto Sans Symbols"/>
              <a:buNone/>
            </a:pPr>
            <a:r>
              <a:t/>
            </a:r>
            <a:endParaRPr/>
          </a:p>
          <a:p>
            <a:pPr indent="0" lvl="0" marL="91440" rtl="0" algn="l">
              <a:lnSpc>
                <a:spcPct val="90000"/>
              </a:lnSpc>
              <a:spcBef>
                <a:spcPts val="1400"/>
              </a:spcBef>
              <a:spcAft>
                <a:spcPts val="0"/>
              </a:spcAft>
              <a:buClr>
                <a:srgbClr val="3F3F3F"/>
              </a:buClr>
              <a:buSzPts val="2000"/>
              <a:buNone/>
            </a:pPr>
            <a:r>
              <a:t/>
            </a:r>
            <a:endParaRPr/>
          </a:p>
        </p:txBody>
      </p:sp>
      <p:sp>
        <p:nvSpPr>
          <p:cNvPr id="267" name="Google Shape;267;p33"/>
          <p:cNvSpPr txBox="1"/>
          <p:nvPr>
            <p:ph idx="2" type="body"/>
          </p:nvPr>
        </p:nvSpPr>
        <p:spPr>
          <a:xfrm>
            <a:off x="4483855" y="1845733"/>
            <a:ext cx="3285250" cy="4023359"/>
          </a:xfrm>
          <a:prstGeom prst="rect">
            <a:avLst/>
          </a:prstGeom>
          <a:noFill/>
          <a:ln cap="flat" cmpd="sng" w="9525">
            <a:solidFill>
              <a:schemeClr val="dk1"/>
            </a:solidFill>
            <a:prstDash val="solid"/>
            <a:round/>
            <a:headEnd len="sm" w="sm" type="none"/>
            <a:tailEnd len="sm" w="sm" type="none"/>
          </a:ln>
        </p:spPr>
        <p:txBody>
          <a:bodyPr anchorCtr="0" anchor="t" bIns="45700" lIns="0" spcFirstLastPara="1" rIns="0" wrap="square" tIns="45700">
            <a:normAutofit/>
          </a:bodyPr>
          <a:lstStyle/>
          <a:p>
            <a:pPr indent="-91440" lvl="0" marL="91440" rtl="0" algn="ctr">
              <a:lnSpc>
                <a:spcPct val="90000"/>
              </a:lnSpc>
              <a:spcBef>
                <a:spcPts val="0"/>
              </a:spcBef>
              <a:spcAft>
                <a:spcPts val="0"/>
              </a:spcAft>
              <a:buClr>
                <a:schemeClr val="dk1"/>
              </a:buClr>
              <a:buSzPts val="2000"/>
              <a:buChar char=" "/>
            </a:pPr>
            <a:r>
              <a:rPr lang="en-US" u="sng">
                <a:solidFill>
                  <a:schemeClr val="dk1"/>
                </a:solidFill>
                <a:latin typeface="Arial"/>
                <a:ea typeface="Arial"/>
                <a:cs typeface="Arial"/>
                <a:sym typeface="Arial"/>
              </a:rPr>
              <a:t>For Parents and Families:</a:t>
            </a:r>
            <a:endParaRPr/>
          </a:p>
          <a:p>
            <a:pPr indent="-91440" lvl="0" marL="91440" rtl="0" algn="l">
              <a:lnSpc>
                <a:spcPct val="90000"/>
              </a:lnSpc>
              <a:spcBef>
                <a:spcPts val="14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More confidence and trust in the school</a:t>
            </a:r>
            <a:endParaRPr/>
          </a:p>
          <a:p>
            <a:pPr indent="-91440" lvl="0" marL="91440" rtl="0" algn="l">
              <a:lnSpc>
                <a:spcPct val="90000"/>
              </a:lnSpc>
              <a:spcBef>
                <a:spcPts val="14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Increased confidence in their parenting skills</a:t>
            </a:r>
            <a:endParaRPr/>
          </a:p>
          <a:p>
            <a:pPr indent="-91440" lvl="0" marL="91440" rtl="0" algn="l">
              <a:lnSpc>
                <a:spcPct val="90000"/>
              </a:lnSpc>
              <a:spcBef>
                <a:spcPts val="14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Creates a home environment that encourages learning</a:t>
            </a:r>
            <a:endParaRPr/>
          </a:p>
          <a:p>
            <a:pPr indent="-91440" lvl="0" marL="91440" rtl="0" algn="l">
              <a:lnSpc>
                <a:spcPct val="90000"/>
              </a:lnSpc>
              <a:spcBef>
                <a:spcPts val="14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Encourages families to form stronger relationships with teachers and other families</a:t>
            </a:r>
            <a:endParaRPr/>
          </a:p>
          <a:p>
            <a:pPr indent="0" lvl="0" marL="0" rtl="0" algn="l">
              <a:lnSpc>
                <a:spcPct val="90000"/>
              </a:lnSpc>
              <a:spcBef>
                <a:spcPts val="1400"/>
              </a:spcBef>
              <a:spcAft>
                <a:spcPts val="0"/>
              </a:spcAft>
              <a:buClr>
                <a:srgbClr val="3F3F3F"/>
              </a:buClr>
              <a:buSzPts val="2000"/>
              <a:buNone/>
            </a:pPr>
            <a:r>
              <a:t/>
            </a:r>
            <a:endParaRPr>
              <a:solidFill>
                <a:srgbClr val="3F3F3F"/>
              </a:solidFill>
              <a:latin typeface="Arial"/>
              <a:ea typeface="Arial"/>
              <a:cs typeface="Arial"/>
              <a:sym typeface="Arial"/>
            </a:endParaRPr>
          </a:p>
          <a:p>
            <a:pPr indent="0" lvl="0" marL="91440" rtl="0" algn="l">
              <a:lnSpc>
                <a:spcPct val="90000"/>
              </a:lnSpc>
              <a:spcBef>
                <a:spcPts val="1400"/>
              </a:spcBef>
              <a:spcAft>
                <a:spcPts val="0"/>
              </a:spcAft>
              <a:buClr>
                <a:srgbClr val="3F3F3F"/>
              </a:buClr>
              <a:buSzPts val="2000"/>
              <a:buNone/>
            </a:pPr>
            <a:r>
              <a:t/>
            </a:r>
            <a:endParaRPr u="sng"/>
          </a:p>
        </p:txBody>
      </p:sp>
      <p:sp>
        <p:nvSpPr>
          <p:cNvPr id="268" name="Google Shape;268;p33"/>
          <p:cNvSpPr txBox="1"/>
          <p:nvPr>
            <p:ph idx="4294967295" type="body"/>
          </p:nvPr>
        </p:nvSpPr>
        <p:spPr>
          <a:xfrm>
            <a:off x="8135567" y="1840738"/>
            <a:ext cx="3284537" cy="4024312"/>
          </a:xfrm>
          <a:prstGeom prst="rect">
            <a:avLst/>
          </a:prstGeom>
          <a:noFill/>
          <a:ln cap="flat" cmpd="sng" w="9525">
            <a:solidFill>
              <a:schemeClr val="dk1"/>
            </a:solidFill>
            <a:prstDash val="solid"/>
            <a:round/>
            <a:headEnd len="sm" w="sm" type="none"/>
            <a:tailEnd len="sm" w="sm" type="none"/>
          </a:ln>
        </p:spPr>
        <p:txBody>
          <a:bodyPr anchorCtr="0" anchor="t" bIns="45700" lIns="0" spcFirstLastPara="1" rIns="0" wrap="square" tIns="45700">
            <a:normAutofit/>
          </a:bodyPr>
          <a:lstStyle/>
          <a:p>
            <a:pPr indent="-91440" lvl="0" marL="91440" rtl="0" algn="ctr">
              <a:lnSpc>
                <a:spcPct val="90000"/>
              </a:lnSpc>
              <a:spcBef>
                <a:spcPts val="0"/>
              </a:spcBef>
              <a:spcAft>
                <a:spcPts val="0"/>
              </a:spcAft>
              <a:buClr>
                <a:schemeClr val="dk1"/>
              </a:buClr>
              <a:buSzPts val="2000"/>
              <a:buChar char=" "/>
            </a:pPr>
            <a:r>
              <a:rPr lang="en-US" u="sng">
                <a:solidFill>
                  <a:schemeClr val="dk1"/>
                </a:solidFill>
                <a:latin typeface="Arial"/>
                <a:ea typeface="Arial"/>
                <a:cs typeface="Arial"/>
                <a:sym typeface="Arial"/>
              </a:rPr>
              <a:t>For Schools and Teachers:</a:t>
            </a:r>
            <a:endParaRPr/>
          </a:p>
          <a:p>
            <a:pPr indent="-91440" lvl="0" marL="91440" rtl="0" algn="l">
              <a:lnSpc>
                <a:spcPct val="90000"/>
              </a:lnSpc>
              <a:spcBef>
                <a:spcPts val="14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Improved teacher and staff morale</a:t>
            </a:r>
            <a:endParaRPr/>
          </a:p>
          <a:p>
            <a:pPr indent="-91440" lvl="0" marL="91440" rtl="0" algn="l">
              <a:lnSpc>
                <a:spcPct val="90000"/>
              </a:lnSpc>
              <a:spcBef>
                <a:spcPts val="14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Higher ratings of schools and teachers by families</a:t>
            </a:r>
            <a:endParaRPr/>
          </a:p>
          <a:p>
            <a:pPr indent="-91440" lvl="0" marL="91440" rtl="0" algn="l">
              <a:lnSpc>
                <a:spcPct val="90000"/>
              </a:lnSpc>
              <a:spcBef>
                <a:spcPts val="14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More support from families</a:t>
            </a:r>
            <a:endParaRPr/>
          </a:p>
          <a:p>
            <a:pPr indent="-91440" lvl="0" marL="91440" rtl="0" algn="l">
              <a:lnSpc>
                <a:spcPct val="90000"/>
              </a:lnSpc>
              <a:spcBef>
                <a:spcPts val="14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Higher student achievement</a:t>
            </a:r>
            <a:endParaRPr/>
          </a:p>
          <a:p>
            <a:pPr indent="-91440" lvl="0" marL="91440" rtl="0" algn="l">
              <a:lnSpc>
                <a:spcPct val="90000"/>
              </a:lnSpc>
              <a:spcBef>
                <a:spcPts val="1400"/>
              </a:spcBef>
              <a:spcAft>
                <a:spcPts val="0"/>
              </a:spcAft>
              <a:buClr>
                <a:schemeClr val="dk1"/>
              </a:buClr>
              <a:buSzPts val="1800"/>
              <a:buFont typeface="Noto Sans Symbols"/>
              <a:buChar char="▪"/>
            </a:pPr>
            <a:r>
              <a:rPr lang="en-US" sz="1800">
                <a:solidFill>
                  <a:schemeClr val="dk1"/>
                </a:solidFill>
                <a:latin typeface="Arial"/>
                <a:ea typeface="Arial"/>
                <a:cs typeface="Arial"/>
                <a:sym typeface="Arial"/>
              </a:rPr>
              <a:t>Increased and improved relationships within the community</a:t>
            </a:r>
            <a:endParaRPr/>
          </a:p>
          <a:p>
            <a:pPr indent="0" lvl="0" marL="91440" rtl="0" algn="l">
              <a:lnSpc>
                <a:spcPct val="90000"/>
              </a:lnSpc>
              <a:spcBef>
                <a:spcPts val="1400"/>
              </a:spcBef>
              <a:spcAft>
                <a:spcPts val="0"/>
              </a:spcAft>
              <a:buClr>
                <a:srgbClr val="3F3F3F"/>
              </a:buClr>
              <a:buSzPts val="2000"/>
              <a:buFont typeface="Noto Sans Symbols"/>
              <a:buNone/>
            </a:pPr>
            <a:r>
              <a:t/>
            </a:r>
            <a:endParaRPr>
              <a:solidFill>
                <a:srgbClr val="3F3F3F"/>
              </a:solidFill>
              <a:latin typeface="Arial"/>
              <a:ea typeface="Arial"/>
              <a:cs typeface="Arial"/>
              <a:sym typeface="Arial"/>
            </a:endParaRPr>
          </a:p>
          <a:p>
            <a:pPr indent="0" lvl="0" marL="91440" rtl="0" algn="l">
              <a:lnSpc>
                <a:spcPct val="90000"/>
              </a:lnSpc>
              <a:spcBef>
                <a:spcPts val="1400"/>
              </a:spcBef>
              <a:spcAft>
                <a:spcPts val="0"/>
              </a:spcAft>
              <a:buClr>
                <a:srgbClr val="3F3F3F"/>
              </a:buClr>
              <a:buSzPts val="2000"/>
              <a:buNone/>
            </a:pPr>
            <a:r>
              <a:t/>
            </a:r>
            <a:endParaRPr u="sng"/>
          </a:p>
        </p:txBody>
      </p:sp>
      <p:sp>
        <p:nvSpPr>
          <p:cNvPr id="269" name="Google Shape;269;p33"/>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 name="Shape 274"/>
        <p:cNvGrpSpPr/>
        <p:nvPr/>
      </p:nvGrpSpPr>
      <p:grpSpPr>
        <a:xfrm>
          <a:off x="0" y="0"/>
          <a:ext cx="0" cy="0"/>
          <a:chOff x="0" y="0"/>
          <a:chExt cx="0" cy="0"/>
        </a:xfrm>
      </p:grpSpPr>
      <p:sp>
        <p:nvSpPr>
          <p:cNvPr id="275" name="Google Shape;275;p34"/>
          <p:cNvSpPr/>
          <p:nvPr/>
        </p:nvSpPr>
        <p:spPr>
          <a:xfrm>
            <a:off x="561459" y="1304790"/>
            <a:ext cx="10813986" cy="2954655"/>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6600"/>
              <a:buFont typeface="Arial"/>
              <a:buNone/>
            </a:pPr>
            <a:r>
              <a:rPr b="1" i="0" lang="en-US" sz="6600" u="none" cap="none" strike="noStrike">
                <a:solidFill>
                  <a:schemeClr val="dk1"/>
                </a:solidFill>
                <a:latin typeface="Arial"/>
                <a:ea typeface="Arial"/>
                <a:cs typeface="Arial"/>
                <a:sym typeface="Arial"/>
              </a:rPr>
              <a:t>WE JUST WANT TO SAY…</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0"/>
              <a:buFont typeface="Arial"/>
              <a:buNone/>
            </a:pPr>
            <a:r>
              <a:rPr b="1" i="0" lang="en-US" sz="12000" u="none" cap="none" strike="noStrike">
                <a:solidFill>
                  <a:srgbClr val="A2CDED"/>
                </a:solidFill>
                <a:latin typeface="Arial"/>
                <a:ea typeface="Arial"/>
                <a:cs typeface="Arial"/>
                <a:sym typeface="Arial"/>
              </a:rPr>
              <a:t>THANK YOU!</a:t>
            </a:r>
            <a:endParaRPr b="1" i="0" sz="12000" u="none" cap="none" strike="noStrike">
              <a:solidFill>
                <a:srgbClr val="A2CDED"/>
              </a:solidFill>
              <a:latin typeface="Arial"/>
              <a:ea typeface="Arial"/>
              <a:cs typeface="Arial"/>
              <a:sym typeface="Arial"/>
            </a:endParaRPr>
          </a:p>
        </p:txBody>
      </p:sp>
      <p:sp>
        <p:nvSpPr>
          <p:cNvPr id="276" name="Google Shape;276;p34"/>
          <p:cNvSpPr txBox="1"/>
          <p:nvPr>
            <p:ph idx="12" type="sldNum"/>
          </p:nvPr>
        </p:nvSpPr>
        <p:spPr>
          <a:xfrm>
            <a:off x="9900458" y="6459785"/>
            <a:ext cx="1312025" cy="365125"/>
          </a:xfrm>
          <a:prstGeom prst="rect">
            <a:avLst/>
          </a:prstGeom>
          <a:noFill/>
          <a:ln>
            <a:noFill/>
          </a:ln>
        </p:spPr>
        <p:txBody>
          <a:bodyPr anchorCtr="0" anchor="ctr" bIns="45700" lIns="91425" spcFirstLastPara="1" rIns="91425" wrap="square" tIns="45700">
            <a:noAutofit/>
          </a:bodyPr>
          <a:lstStyle/>
          <a:p>
            <a:pPr indent="0" lvl="0" marL="0" rtl="0" algn="r">
              <a:lnSpc>
                <a:spcPct val="100000"/>
              </a:lnSpc>
              <a:spcBef>
                <a:spcPts val="0"/>
              </a:spcBef>
              <a:spcAft>
                <a:spcPts val="0"/>
              </a:spcAft>
              <a:buSzPts val="1000"/>
              <a:buNone/>
            </a:pPr>
            <a:fld id="{00000000-1234-1234-1234-123412341234}" type="slidenum">
              <a:rPr lang="en-US"/>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etrospect">
  <a:themeElements>
    <a:clrScheme name="Custom 2">
      <a:dk1>
        <a:srgbClr val="000000"/>
      </a:dk1>
      <a:lt1>
        <a:srgbClr val="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0070C0"/>
      </a:hlink>
      <a:folHlink>
        <a:srgbClr val="0070C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