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1" r:id="rId4"/>
    <p:sldMasterId id="2147483757" r:id="rId5"/>
    <p:sldMasterId id="2147483813" r:id="rId6"/>
  </p:sldMasterIdLst>
  <p:notesMasterIdLst>
    <p:notesMasterId r:id="rId36"/>
  </p:notesMasterIdLst>
  <p:handoutMasterIdLst>
    <p:handoutMasterId r:id="rId37"/>
  </p:handoutMasterIdLst>
  <p:sldIdLst>
    <p:sldId id="592" r:id="rId7"/>
    <p:sldId id="594" r:id="rId8"/>
    <p:sldId id="597" r:id="rId9"/>
    <p:sldId id="598" r:id="rId10"/>
    <p:sldId id="599" r:id="rId11"/>
    <p:sldId id="600" r:id="rId12"/>
    <p:sldId id="601" r:id="rId13"/>
    <p:sldId id="602" r:id="rId14"/>
    <p:sldId id="603" r:id="rId15"/>
    <p:sldId id="604" r:id="rId16"/>
    <p:sldId id="606" r:id="rId17"/>
    <p:sldId id="607" r:id="rId18"/>
    <p:sldId id="609" r:id="rId19"/>
    <p:sldId id="256" r:id="rId20"/>
    <p:sldId id="259" r:id="rId21"/>
    <p:sldId id="261" r:id="rId22"/>
    <p:sldId id="610" r:id="rId23"/>
    <p:sldId id="611" r:id="rId24"/>
    <p:sldId id="613" r:id="rId25"/>
    <p:sldId id="612" r:id="rId26"/>
    <p:sldId id="614" r:id="rId27"/>
    <p:sldId id="615" r:id="rId28"/>
    <p:sldId id="616" r:id="rId29"/>
    <p:sldId id="617" r:id="rId30"/>
    <p:sldId id="618" r:id="rId31"/>
    <p:sldId id="619" r:id="rId32"/>
    <p:sldId id="620" r:id="rId33"/>
    <p:sldId id="621" r:id="rId34"/>
    <p:sldId id="622" r:id="rId3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0465"/>
    <a:srgbClr val="00B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7" autoAdjust="0"/>
    <p:restoredTop sz="85992" autoAdjust="0"/>
  </p:normalViewPr>
  <p:slideViewPr>
    <p:cSldViewPr snapToGrid="0" snapToObjects="1">
      <p:cViewPr varScale="1">
        <p:scale>
          <a:sx n="59" d="100"/>
          <a:sy n="59" d="100"/>
        </p:scale>
        <p:origin x="174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s, Arlene" userId="5518e2f9-4a3c-4d31-a94d-e926fea0acd4" providerId="ADAL" clId="{CA496ED3-EDF9-4AC6-90E3-C9FD3690501A}"/>
    <pc:docChg chg="modSld">
      <pc:chgData name="Sims, Arlene" userId="5518e2f9-4a3c-4d31-a94d-e926fea0acd4" providerId="ADAL" clId="{CA496ED3-EDF9-4AC6-90E3-C9FD3690501A}" dt="2026-10-20T21:10:18.547" v="1" actId="20577"/>
      <pc:docMkLst>
        <pc:docMk/>
      </pc:docMkLst>
      <pc:sldChg chg="modSp mod">
        <pc:chgData name="Sims, Arlene" userId="5518e2f9-4a3c-4d31-a94d-e926fea0acd4" providerId="ADAL" clId="{CA496ED3-EDF9-4AC6-90E3-C9FD3690501A}" dt="2026-10-20T21:10:18.547" v="1" actId="20577"/>
        <pc:sldMkLst>
          <pc:docMk/>
          <pc:sldMk cId="1838134490" sldId="613"/>
        </pc:sldMkLst>
        <pc:graphicFrameChg chg="modGraphic">
          <ac:chgData name="Sims, Arlene" userId="5518e2f9-4a3c-4d31-a94d-e926fea0acd4" providerId="ADAL" clId="{CA496ED3-EDF9-4AC6-90E3-C9FD3690501A}" dt="2026-10-20T21:10:18.547" v="1" actId="20577"/>
          <ac:graphicFrameMkLst>
            <pc:docMk/>
            <pc:sldMk cId="1838134490" sldId="613"/>
            <ac:graphicFrameMk id="6" creationId="{A3F1593A-FE35-E352-9BE3-51FED2B6B763}"/>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09C9968-DC0B-D244-84A2-B23974D0C30D}" type="datetimeFigureOut">
              <a:rPr lang="en-US" smtClean="0"/>
              <a:t>10/20/2026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6CEA028-BCDD-2947-A141-E0CEB27282B4}" type="slidenum">
              <a:rPr lang="en-US" smtClean="0"/>
              <a:t>‹#›</a:t>
            </a:fld>
            <a:endParaRPr lang="en-US"/>
          </a:p>
        </p:txBody>
      </p:sp>
    </p:spTree>
    <p:extLst>
      <p:ext uri="{BB962C8B-B14F-4D97-AF65-F5344CB8AC3E}">
        <p14:creationId xmlns:p14="http://schemas.microsoft.com/office/powerpoint/2010/main" val="30745290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FFAB95-6816-3D4D-9A3E-39A4B314D807}" type="datetimeFigureOut">
              <a:rPr lang="en-US" smtClean="0"/>
              <a:t>10/20/2026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714092-BC0E-DD48-B830-056BE53F7D57}" type="slidenum">
              <a:rPr lang="en-US" smtClean="0"/>
              <a:t>‹#›</a:t>
            </a:fld>
            <a:endParaRPr lang="en-US"/>
          </a:p>
        </p:txBody>
      </p:sp>
    </p:spTree>
    <p:extLst>
      <p:ext uri="{BB962C8B-B14F-4D97-AF65-F5344CB8AC3E}">
        <p14:creationId xmlns:p14="http://schemas.microsoft.com/office/powerpoint/2010/main" val="16991180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a:t>
            </a:fld>
            <a:endParaRPr lang="en-US"/>
          </a:p>
        </p:txBody>
      </p:sp>
    </p:spTree>
    <p:extLst>
      <p:ext uri="{BB962C8B-B14F-4D97-AF65-F5344CB8AC3E}">
        <p14:creationId xmlns:p14="http://schemas.microsoft.com/office/powerpoint/2010/main" val="114596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During this meeting, I will provide an overview of the 2025 -2028 district AIG Plan.  I will highlight information from the AIG Plan as it relates to middle school AG service.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2</a:t>
            </a:fld>
            <a:endParaRPr lang="en-US"/>
          </a:p>
        </p:txBody>
      </p:sp>
    </p:spTree>
    <p:extLst>
      <p:ext uri="{BB962C8B-B14F-4D97-AF65-F5344CB8AC3E}">
        <p14:creationId xmlns:p14="http://schemas.microsoft.com/office/powerpoint/2010/main" val="1774481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We are now in the second year of our 2025–2028 AIG Plan. At the middle school level, the revisions in the plan fall into two main areas. The first area we will discuss is the revised AG eligibility criteria. The second area focuses on </a:t>
            </a:r>
            <a:r>
              <a:rPr lang="en-US" b="0" dirty="0"/>
              <a:t>enhanced supports for Advanced Middle School learners.</a:t>
            </a:r>
          </a:p>
        </p:txBody>
      </p:sp>
      <p:sp>
        <p:nvSpPr>
          <p:cNvPr id="4" name="Slide Number Placeholder 3"/>
          <p:cNvSpPr>
            <a:spLocks noGrp="1"/>
          </p:cNvSpPr>
          <p:nvPr>
            <p:ph type="sldNum" sz="quarter" idx="5"/>
          </p:nvPr>
        </p:nvSpPr>
        <p:spPr/>
        <p:txBody>
          <a:bodyPr/>
          <a:lstStyle/>
          <a:p>
            <a:fld id="{7B714092-BC0E-DD48-B830-056BE53F7D57}" type="slidenum">
              <a:rPr lang="en-US" smtClean="0"/>
              <a:t>3</a:t>
            </a:fld>
            <a:endParaRPr lang="en-US"/>
          </a:p>
        </p:txBody>
      </p:sp>
    </p:spTree>
    <p:extLst>
      <p:ext uri="{BB962C8B-B14F-4D97-AF65-F5344CB8AC3E}">
        <p14:creationId xmlns:p14="http://schemas.microsoft.com/office/powerpoint/2010/main" val="1082236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Suggested script:</a:t>
            </a:r>
          </a:p>
          <a:p>
            <a:r>
              <a:rPr lang="en-US" dirty="0"/>
              <a:t>This slide highlights the AG eligibility criteria for secondary students under the 2025–2028 AIG Plan. Students can become eligible in two main ways.</a:t>
            </a:r>
          </a:p>
          <a:p>
            <a:r>
              <a:rPr lang="en-US" dirty="0"/>
              <a:t>The first way is through EOG or EOC scores. If a student scores a Level 5 on the North Carolina End-of-Grade test, or on the Math I End-of-Course assessment, they qualify as Academically Gifted in Reading, Math, or both Reading and Math. This pathway </a:t>
            </a:r>
            <a:r>
              <a:rPr lang="en-US" b="1" dirty="0"/>
              <a:t>remained unchanged with the adoption of the 2025–2028 AIG Plan</a:t>
            </a:r>
            <a:r>
              <a:rPr lang="en-US" dirty="0"/>
              <a:t>.</a:t>
            </a:r>
          </a:p>
          <a:p>
            <a:r>
              <a:rPr lang="en-US" dirty="0"/>
              <a:t>The second way is through nationally normed data. Students who earn a </a:t>
            </a:r>
            <a:r>
              <a:rPr lang="en-US" b="1" dirty="0"/>
              <a:t>composite score at or above the 98th percentile on an approved nationally normed aptitude assessment</a:t>
            </a:r>
            <a:r>
              <a:rPr lang="en-US" dirty="0"/>
              <a:t> qualify as Intellectually Gifted. This pathway also </a:t>
            </a:r>
            <a:r>
              <a:rPr lang="en-US" b="1" dirty="0"/>
              <a:t>remained unchanged with the adoption of the current AIG Plan</a:t>
            </a:r>
            <a:r>
              <a:rPr lang="en-US" dirty="0"/>
              <a:t>.</a:t>
            </a:r>
          </a:p>
          <a:p>
            <a:endParaRPr lang="en-US" dirty="0"/>
          </a:p>
          <a:p>
            <a:r>
              <a:rPr lang="en-US" dirty="0"/>
              <a:t>Students can also qualify as Academically Gifted in Reading, Math, or both Reading and Math if they score at or above the </a:t>
            </a:r>
            <a:r>
              <a:rPr lang="en-US" b="1" dirty="0"/>
              <a:t>90th percentile on a nationally normed summative achievement assessment</a:t>
            </a:r>
            <a:r>
              <a:rPr lang="en-US" dirty="0"/>
              <a:t>. Students who score between the </a:t>
            </a:r>
            <a:r>
              <a:rPr lang="en-US" b="1" dirty="0"/>
              <a:t>85th and 89th percentile</a:t>
            </a:r>
            <a:r>
              <a:rPr lang="en-US" dirty="0"/>
              <a:t> have the opportunity to complete a performance task that provides an additional pathway to eligibility.</a:t>
            </a:r>
          </a:p>
          <a:p>
            <a:r>
              <a:rPr lang="en-US" b="1" dirty="0"/>
              <a:t>One revision introduced with the 2025–2028 AIG Plan</a:t>
            </a:r>
            <a:r>
              <a:rPr lang="en-US" dirty="0"/>
              <a:t> was raising the eligibility cutoff for nationally normed summative achievement scores from the 85th percentile to the 90th percentile. This revision was based on district data showing that students qualifying with scores between the 85th and 89th percentile often did not perform as strongly on subsequent EOG assessments as students scoring at or above the 90th percentile.</a:t>
            </a:r>
          </a:p>
          <a:p>
            <a:endParaRPr lang="en-US" dirty="0"/>
          </a:p>
          <a:p>
            <a:r>
              <a:rPr lang="en-US" dirty="0"/>
              <a:t>Finally, it is important to note that the AG Department does not use NWEA scores when determining AG eligibility.</a:t>
            </a:r>
          </a:p>
          <a:p>
            <a:endParaRPr lang="en-US" dirty="0"/>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4</a:t>
            </a:fld>
            <a:endParaRPr lang="en-US"/>
          </a:p>
        </p:txBody>
      </p:sp>
    </p:spTree>
    <p:extLst>
      <p:ext uri="{BB962C8B-B14F-4D97-AF65-F5344CB8AC3E}">
        <p14:creationId xmlns:p14="http://schemas.microsoft.com/office/powerpoint/2010/main" val="1879862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Suggested script: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dirty="0"/>
              <a:t>This slide highlights the work underway through the 2025–2028 AIG Plan to </a:t>
            </a:r>
            <a:r>
              <a:rPr lang="en-US" b="0" dirty="0"/>
              <a:t>enhance supports for advanced middle school learners.</a:t>
            </a:r>
          </a:p>
          <a:p>
            <a:endParaRPr lang="en-US" b="0" dirty="0"/>
          </a:p>
          <a:p>
            <a:r>
              <a:rPr lang="en-US" b="0" dirty="0"/>
              <a:t>First, Advanced Middle School ELA coursework is being aligned with the state’s Honors Course Guidelines, which emphasize strategies such as acceleration, enrichment, and extension.</a:t>
            </a:r>
          </a:p>
          <a:p>
            <a:endParaRPr lang="en-US" b="0" dirty="0"/>
          </a:p>
          <a:p>
            <a:r>
              <a:rPr lang="en-US" b="0" dirty="0"/>
              <a:t>To support this work, new curriculum supports for Grades 6–8 Advanced ELA are being implemented this school year. These supports build upon the existing ELA curriculum and provide additional opportunities for advanced students to deepen and extend their learning.</a:t>
            </a:r>
          </a:p>
          <a:p>
            <a:endParaRPr lang="en-US" b="0" dirty="0"/>
          </a:p>
          <a:p>
            <a:r>
              <a:rPr lang="en-US" dirty="0"/>
              <a:t>In addition</a:t>
            </a:r>
            <a:r>
              <a:rPr lang="en-US" b="0" dirty="0"/>
              <a:t>, the AG and Math Departments will collaborate to support appropriate student placement and accelerated mathematics pathways in middle school.</a:t>
            </a:r>
            <a:endParaRPr lang="en-US" b="0"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5</a:t>
            </a:fld>
            <a:endParaRPr lang="en-US"/>
          </a:p>
        </p:txBody>
      </p:sp>
    </p:spTree>
    <p:extLst>
      <p:ext uri="{BB962C8B-B14F-4D97-AF65-F5344CB8AC3E}">
        <p14:creationId xmlns:p14="http://schemas.microsoft.com/office/powerpoint/2010/main" val="4013003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The 2025-2028 AIG Plan is available on the AG Department’s website.  You can access the website by going to www.gcsnc.com, and in the menu, click on “Choose and Enroll” and then “Academically Gifted.” If you have any questions regarding the AIG Plan and middle school AG services, you can contact Kelly Woody to express your concerns or share your feedback.  </a:t>
            </a:r>
          </a:p>
        </p:txBody>
      </p:sp>
      <p:sp>
        <p:nvSpPr>
          <p:cNvPr id="4" name="Slide Number Placeholder 3"/>
          <p:cNvSpPr>
            <a:spLocks noGrp="1"/>
          </p:cNvSpPr>
          <p:nvPr>
            <p:ph type="sldNum" sz="quarter" idx="5"/>
          </p:nvPr>
        </p:nvSpPr>
        <p:spPr/>
        <p:txBody>
          <a:bodyPr/>
          <a:lstStyle/>
          <a:p>
            <a:fld id="{7B714092-BC0E-DD48-B830-056BE53F7D57}" type="slidenum">
              <a:rPr lang="en-US" smtClean="0"/>
              <a:t>6</a:t>
            </a:fld>
            <a:endParaRPr lang="en-US"/>
          </a:p>
        </p:txBody>
      </p:sp>
    </p:spTree>
    <p:extLst>
      <p:ext uri="{BB962C8B-B14F-4D97-AF65-F5344CB8AC3E}">
        <p14:creationId xmlns:p14="http://schemas.microsoft.com/office/powerpoint/2010/main" val="2237645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The next portion of our meeting, we will focus on the how the district and our school can support you and your student.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7</a:t>
            </a:fld>
            <a:endParaRPr lang="en-US"/>
          </a:p>
        </p:txBody>
      </p:sp>
    </p:spTree>
    <p:extLst>
      <p:ext uri="{BB962C8B-B14F-4D97-AF65-F5344CB8AC3E}">
        <p14:creationId xmlns:p14="http://schemas.microsoft.com/office/powerpoint/2010/main" val="2571301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Unlike elementary schools</a:t>
            </a:r>
            <a:r>
              <a:rPr lang="en-US" baseline="0" dirty="0"/>
              <a:t>, where there is a person in the building who is an AG specialist and who handles all AG matters as well as serves students in a pull-out enrichment program, middle school AG is addressed through a collaboration of multiple people in the building:  </a:t>
            </a:r>
          </a:p>
          <a:p>
            <a:pPr marL="171450" indent="-171450">
              <a:buFont typeface="Arial" panose="020B0604020202020204" pitchFamily="34" charset="0"/>
              <a:buChar char="•"/>
            </a:pPr>
            <a:r>
              <a:rPr lang="en-US" baseline="0" dirty="0"/>
              <a:t>the classroom teacher who uses appropriate differentiation to implement the NC standard course of study. </a:t>
            </a:r>
          </a:p>
          <a:p>
            <a:pPr marL="171450" indent="-171450">
              <a:buFont typeface="Arial" panose="020B0604020202020204" pitchFamily="34" charset="0"/>
              <a:buChar char="•"/>
            </a:pPr>
            <a:r>
              <a:rPr lang="en-US" baseline="0" dirty="0"/>
              <a:t>the team for academically gifted which is a cross section of school staff who advocate for the needs of academically gifted students. </a:t>
            </a:r>
          </a:p>
          <a:p>
            <a:pPr marL="171450" indent="-171450">
              <a:buFont typeface="Arial" panose="020B0604020202020204" pitchFamily="34" charset="0"/>
              <a:buChar char="•"/>
            </a:pPr>
            <a:r>
              <a:rPr lang="en-US" baseline="0" dirty="0"/>
              <a:t>the curriculum facilitator who supports all teachers on understanding instructional practices and district mandates regarding teaching and learning.  </a:t>
            </a:r>
          </a:p>
          <a:p>
            <a:pPr marL="171450" indent="-171450">
              <a:buFont typeface="Arial" panose="020B0604020202020204" pitchFamily="34" charset="0"/>
              <a:buChar char="•"/>
            </a:pPr>
            <a:r>
              <a:rPr lang="en-US" baseline="0" dirty="0"/>
              <a:t>the school counselor who helps students build the social, emotional, and academic skills and mindsets needed for post-secondary success. </a:t>
            </a:r>
          </a:p>
          <a:p>
            <a:pPr marL="171450" indent="-171450">
              <a:buFont typeface="Arial" panose="020B0604020202020204" pitchFamily="34" charset="0"/>
              <a:buChar char="•"/>
            </a:pPr>
            <a:r>
              <a:rPr lang="en-US" baseline="0" dirty="0"/>
              <a:t>And finally, our school administration team that ensures that the district goals and initiatives are implemented in a way that meets the learning needs of all students in our building. </a:t>
            </a:r>
            <a:endParaRPr lang="en-US" dirty="0"/>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8</a:t>
            </a:fld>
            <a:endParaRPr lang="en-US"/>
          </a:p>
        </p:txBody>
      </p:sp>
    </p:spTree>
    <p:extLst>
      <p:ext uri="{BB962C8B-B14F-4D97-AF65-F5344CB8AC3E}">
        <p14:creationId xmlns:p14="http://schemas.microsoft.com/office/powerpoint/2010/main" val="396905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EFB20-0423-99AD-1BB1-9833428AFB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4AB47-7992-3187-784A-168E2E12B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ADEE2-C008-F849-5E95-BF1CF69C4BD0}"/>
              </a:ext>
            </a:extLst>
          </p:cNvPr>
          <p:cNvSpPr>
            <a:spLocks noGrp="1"/>
          </p:cNvSpPr>
          <p:nvPr>
            <p:ph type="body" idx="1"/>
          </p:nvPr>
        </p:nvSpPr>
        <p:spPr/>
        <p:txBody>
          <a:bodyPr/>
          <a:lstStyle/>
          <a:p>
            <a:pPr marL="0" indent="0">
              <a:buFont typeface="Arial" pitchFamily="34" charset="0"/>
              <a:buNone/>
            </a:pPr>
            <a:r>
              <a:rPr lang="en-US" sz="1200" kern="1200" dirty="0">
                <a:solidFill>
                  <a:schemeClr val="tx1"/>
                </a:solidFill>
                <a:latin typeface="+mn-lt"/>
                <a:ea typeface="+mn-ea"/>
                <a:cs typeface="+mn-cs"/>
              </a:rPr>
              <a:t>Suggested Script: </a:t>
            </a:r>
          </a:p>
          <a:p>
            <a:pPr marL="171450" indent="-171450">
              <a:buFont typeface="Arial" pitchFamily="34" charset="0"/>
              <a:buChar char="•"/>
            </a:pPr>
            <a:r>
              <a:rPr lang="en-US" sz="1200" kern="1200" dirty="0">
                <a:solidFill>
                  <a:schemeClr val="tx1"/>
                </a:solidFill>
                <a:latin typeface="+mn-lt"/>
                <a:ea typeface="+mn-ea"/>
                <a:cs typeface="+mn-cs"/>
              </a:rPr>
              <a:t>The role of the Team for Academically Gifted (TAG) is to serve as the decision-making team for gifted services at the school level. </a:t>
            </a:r>
          </a:p>
          <a:p>
            <a:pPr marL="171450" indent="-171450">
              <a:buFont typeface="Arial" pitchFamily="34" charset="0"/>
              <a:buChar char="•"/>
            </a:pPr>
            <a:r>
              <a:rPr lang="en-US" sz="1200" kern="1200" dirty="0">
                <a:solidFill>
                  <a:schemeClr val="tx1"/>
                </a:solidFill>
                <a:latin typeface="+mn-lt"/>
                <a:ea typeface="+mn-ea"/>
                <a:cs typeface="+mn-cs"/>
              </a:rPr>
              <a:t>The TAG provides support and advice to AG students, their parents, and their teachers. TAG members serve as advocates for gifted services.  Each member shares the responsibility of ensuring that services and documentation within the school comply with the current board-approved AG Plan, doing the work for the grade level they represent.</a:t>
            </a:r>
          </a:p>
          <a:p>
            <a:pPr marL="171450" indent="-171450">
              <a:buFont typeface="Arial" pitchFamily="34" charset="0"/>
              <a:buChar char="•"/>
            </a:pPr>
            <a:r>
              <a:rPr lang="en-US" sz="1200" kern="1200" dirty="0">
                <a:solidFill>
                  <a:schemeClr val="tx1"/>
                </a:solidFill>
                <a:latin typeface="+mn-lt"/>
                <a:ea typeface="+mn-ea"/>
                <a:cs typeface="+mn-cs"/>
              </a:rPr>
              <a:t>The TAG Chairperson serves as the lead contact person, in the school, for AG services and oversees the function of the TAG Team. </a:t>
            </a:r>
            <a:endParaRPr lang="en-US" sz="1100" kern="1200" baseline="0" dirty="0">
              <a:solidFill>
                <a:schemeClr val="tx1"/>
              </a:solidFill>
              <a:latin typeface="Arial" pitchFamily="34" charset="0"/>
              <a:ea typeface="+mn-ea"/>
              <a:cs typeface="+mn-cs"/>
            </a:endParaRPr>
          </a:p>
          <a:p>
            <a:pPr marL="171450" indent="-171450">
              <a:buFont typeface="Arial" pitchFamily="34" charset="0"/>
              <a:buChar char="•"/>
            </a:pPr>
            <a:r>
              <a:rPr lang="en-US" sz="1100" kern="1200" baseline="0" dirty="0">
                <a:solidFill>
                  <a:schemeClr val="tx1"/>
                </a:solidFill>
                <a:latin typeface="Arial" pitchFamily="34" charset="0"/>
                <a:ea typeface="+mn-ea"/>
                <a:cs typeface="+mn-cs"/>
              </a:rPr>
              <a:t>TAG meets quarterly face-to-face or virtually with additional quick check-in options. </a:t>
            </a:r>
          </a:p>
          <a:p>
            <a:pPr marL="171450" indent="-171450">
              <a:buFont typeface="Arial" pitchFamily="34" charset="0"/>
              <a:buChar char="•"/>
            </a:pPr>
            <a:r>
              <a:rPr lang="en-US" sz="1100" kern="1200" baseline="0" dirty="0">
                <a:solidFill>
                  <a:schemeClr val="tx1"/>
                </a:solidFill>
                <a:latin typeface="Arial" pitchFamily="34" charset="0"/>
                <a:ea typeface="+mn-ea"/>
                <a:cs typeface="+mn-cs"/>
              </a:rPr>
              <a:t>The parent representative is not present for student data conversations</a:t>
            </a:r>
          </a:p>
          <a:p>
            <a:pPr marL="171450" indent="-171450">
              <a:buFont typeface="Arial" pitchFamily="34" charset="0"/>
              <a:buChar char="•"/>
            </a:pPr>
            <a:endParaRPr lang="en-US" sz="1100" kern="1200" baseline="0" dirty="0">
              <a:solidFill>
                <a:schemeClr val="tx1"/>
              </a:solidFill>
              <a:latin typeface="Arial" pitchFamily="34" charset="0"/>
              <a:ea typeface="+mn-ea"/>
              <a:cs typeface="+mn-cs"/>
            </a:endParaRPr>
          </a:p>
          <a:p>
            <a:pPr marL="0" indent="0">
              <a:buFont typeface="Arial" pitchFamily="34" charset="0"/>
              <a:buNone/>
            </a:pPr>
            <a:r>
              <a:rPr lang="en-US" sz="1100" b="1" kern="1200" baseline="0" dirty="0">
                <a:solidFill>
                  <a:schemeClr val="tx1"/>
                </a:solidFill>
                <a:latin typeface="Arial" pitchFamily="34" charset="0"/>
                <a:ea typeface="+mn-ea"/>
                <a:cs typeface="+mn-cs"/>
              </a:rPr>
              <a:t>If your school does NOT currently have a parent representative, suggested script:</a:t>
            </a:r>
          </a:p>
          <a:p>
            <a:pPr marL="0" indent="0">
              <a:buFont typeface="Arial" pitchFamily="34" charset="0"/>
              <a:buNone/>
            </a:pPr>
            <a:r>
              <a:rPr lang="en-US" sz="1100" kern="1200" baseline="0" dirty="0">
                <a:solidFill>
                  <a:schemeClr val="tx1"/>
                </a:solidFill>
                <a:latin typeface="Arial" pitchFamily="34" charset="0"/>
                <a:ea typeface="+mn-ea"/>
                <a:cs typeface="+mn-cs"/>
              </a:rPr>
              <a:t>The TAG Team must include a parent representative who will share parent voice and concerns regarding AG services.  Often parent TAG members are contacted by the AG Department to provide a parent perspective to district concerns.  Currently our school’s TAG team does not have a parent representative, if you are interested in serving on our team, please … </a:t>
            </a:r>
            <a:r>
              <a:rPr lang="en-US" sz="1100" b="1" kern="1200" baseline="0" dirty="0">
                <a:solidFill>
                  <a:schemeClr val="tx1"/>
                </a:solidFill>
                <a:latin typeface="Arial" pitchFamily="34" charset="0"/>
                <a:ea typeface="+mn-ea"/>
                <a:cs typeface="+mn-cs"/>
              </a:rPr>
              <a:t>insert how you wish for them to contact you or another member of TAG to express their interest. </a:t>
            </a:r>
            <a:endParaRPr lang="en-US" sz="1200" b="1" kern="1200" dirty="0">
              <a:solidFill>
                <a:schemeClr val="tx1"/>
              </a:solidFill>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7AB1E4E1-CBA7-06C8-36AA-F5F1006ADBB1}"/>
              </a:ext>
            </a:extLst>
          </p:cNvPr>
          <p:cNvSpPr>
            <a:spLocks noGrp="1"/>
          </p:cNvSpPr>
          <p:nvPr>
            <p:ph type="sldNum" sz="quarter" idx="5"/>
          </p:nvPr>
        </p:nvSpPr>
        <p:spPr/>
        <p:txBody>
          <a:bodyPr/>
          <a:lstStyle/>
          <a:p>
            <a:fld id="{7B714092-BC0E-DD48-B830-056BE53F7D57}" type="slidenum">
              <a:rPr lang="en-US" smtClean="0"/>
              <a:t>9</a:t>
            </a:fld>
            <a:endParaRPr lang="en-US"/>
          </a:p>
        </p:txBody>
      </p:sp>
    </p:spTree>
    <p:extLst>
      <p:ext uri="{BB962C8B-B14F-4D97-AF65-F5344CB8AC3E}">
        <p14:creationId xmlns:p14="http://schemas.microsoft.com/office/powerpoint/2010/main" val="1622771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This slide summarizes the membership of our school’s current TAG Team.  </a:t>
            </a:r>
            <a:r>
              <a:rPr lang="en-US" b="1" i="1" dirty="0"/>
              <a:t>Tell member’s name and their school role.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10</a:t>
            </a:fld>
            <a:endParaRPr lang="en-US"/>
          </a:p>
        </p:txBody>
      </p:sp>
    </p:spTree>
    <p:extLst>
      <p:ext uri="{BB962C8B-B14F-4D97-AF65-F5344CB8AC3E}">
        <p14:creationId xmlns:p14="http://schemas.microsoft.com/office/powerpoint/2010/main" val="3041459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As parents of AG students, you can expect to hear from our school’s TAG team through quarterly newsletters.  We also will provide mass communication to parents via Class </a:t>
            </a:r>
            <a:r>
              <a:rPr lang="en-US" dirty="0" err="1"/>
              <a:t>DoJo</a:t>
            </a:r>
            <a:r>
              <a:rPr lang="en-US" dirty="0"/>
              <a:t> (AG Parent class), Quarterly newsletters, AG Parent page on WGMS website.</a:t>
            </a:r>
            <a:endParaRPr lang="en-US" b="1" dirty="0"/>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11</a:t>
            </a:fld>
            <a:endParaRPr lang="en-US"/>
          </a:p>
        </p:txBody>
      </p:sp>
    </p:spTree>
    <p:extLst>
      <p:ext uri="{BB962C8B-B14F-4D97-AF65-F5344CB8AC3E}">
        <p14:creationId xmlns:p14="http://schemas.microsoft.com/office/powerpoint/2010/main" val="3784865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Our district’s AG Department provides support to schools through appropriate professional development.  Additionally, the department provides enrichment experiences, such as the Academic All-Star Camp. </a:t>
            </a:r>
          </a:p>
          <a:p>
            <a:endParaRPr lang="en-US" dirty="0"/>
          </a:p>
          <a:p>
            <a:r>
              <a:rPr lang="en-US" dirty="0"/>
              <a:t>One of our districtwide supports is Guilford Gifted, a nonprofit affiliate of the North Carolina Association for Gifted &amp; Talented. Our local Guilford Gifted chapter focuses on advocating for the needs of gifted students right here in Guilford County.</a:t>
            </a:r>
          </a:p>
          <a:p>
            <a:endParaRPr lang="en-US" dirty="0"/>
          </a:p>
          <a:p>
            <a:r>
              <a:rPr lang="en-US" dirty="0"/>
              <a:t>Information for TAG Chair:</a:t>
            </a:r>
          </a:p>
          <a:p>
            <a:r>
              <a:rPr lang="en-US" dirty="0"/>
              <a:t>Academic All-Star Camp is a summer enrichment opportunity for rising ninth graders (i.e., your currently enrolled 8</a:t>
            </a:r>
            <a:r>
              <a:rPr lang="en-US" baseline="30000" dirty="0"/>
              <a:t>th</a:t>
            </a:r>
            <a:r>
              <a:rPr lang="en-US" dirty="0"/>
              <a:t> grade students).  The AG Department reviews previous year EOG data to identify the top performing 30 students from each middle school.  These students receive an invitation to register for the camp. Finally, selection is based on the number of applicants and the department’s goal to ensure that those selected to fill the slots represent all of our middle schools.  </a:t>
            </a:r>
            <a:r>
              <a:rPr lang="en-US" b="1" dirty="0"/>
              <a:t>Slide 25 provides more details about this opportunity.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12</a:t>
            </a:fld>
            <a:endParaRPr lang="en-US"/>
          </a:p>
        </p:txBody>
      </p:sp>
    </p:spTree>
    <p:extLst>
      <p:ext uri="{BB962C8B-B14F-4D97-AF65-F5344CB8AC3E}">
        <p14:creationId xmlns:p14="http://schemas.microsoft.com/office/powerpoint/2010/main" val="4081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If you have a concern regarding your child’s AG service, after talking to your child about the situation, you should speak to the appropriate teacher.  After speaking with the classroom teacher, if you still have concerns, at that time, you can share your concerns with the school principal or the TAG Chair.  Since the TAG chair does not serve in a supervising role over any classroom teachers, they may find it necessary to consult with the principal to address your expressed concern.  If you feel that your concern has not been addressed at the school level, you may contact the AG Department.  On this slide, Dibrelle Tourret and Kelly Woody are in bold font because they primarily address middle school services. </a:t>
            </a:r>
          </a:p>
          <a:p>
            <a:endParaRPr lang="en-US" dirty="0"/>
          </a:p>
          <a:p>
            <a:r>
              <a:rPr lang="en-US" dirty="0"/>
              <a:t>Suggested Activity: </a:t>
            </a:r>
          </a:p>
          <a:p>
            <a:r>
              <a:rPr lang="en-US" dirty="0"/>
              <a:t>After hearing what is being presented during this meeting, you may have questions.  If you have questions, please write your questions or comments on a post it on and post to our parking lot chart</a:t>
            </a:r>
            <a:r>
              <a:rPr lang="en-US" baseline="0" dirty="0"/>
              <a:t>.  Our TAG Team will review all questions submitted and provide a written response … </a:t>
            </a:r>
            <a:r>
              <a:rPr lang="en-US" b="1" baseline="0" dirty="0"/>
              <a:t>list how you will share the response </a:t>
            </a:r>
            <a:r>
              <a:rPr lang="en-US" baseline="0" dirty="0"/>
              <a:t>(some suggestions … create FAQ and post on website or send in next newsletter; send a mass email; send Remind or other communication app notification).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13</a:t>
            </a:fld>
            <a:endParaRPr lang="en-US"/>
          </a:p>
        </p:txBody>
      </p:sp>
    </p:spTree>
    <p:extLst>
      <p:ext uri="{BB962C8B-B14F-4D97-AF65-F5344CB8AC3E}">
        <p14:creationId xmlns:p14="http://schemas.microsoft.com/office/powerpoint/2010/main" val="3058879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The middle school service model does not include a pull-out enrichment model like the elementary school service model.  At the middle grades level, AG students receive service through enrollment in advanced coursework. The students Differentiated Education Plan, or DEP, details the curriculum expectations of the advance course. </a:t>
            </a:r>
          </a:p>
          <a:p>
            <a:pPr marL="171450" indent="-171450">
              <a:buFont typeface="Arial" panose="020B0604020202020204" pitchFamily="34" charset="0"/>
              <a:buChar char="•"/>
            </a:pPr>
            <a:r>
              <a:rPr lang="en-US" baseline="0" dirty="0"/>
              <a:t>For ELA, at grades 6, 7, and 8, there is an English 1 option for 8</a:t>
            </a:r>
            <a:r>
              <a:rPr lang="en-US" baseline="30000" dirty="0"/>
              <a:t>th</a:t>
            </a:r>
            <a:r>
              <a:rPr lang="en-US" baseline="0" dirty="0"/>
              <a:t> grade at select schools. The current AG plan states that students identified in reading should be placed in advanced ELA.  </a:t>
            </a:r>
          </a:p>
          <a:p>
            <a:pPr marL="171450" indent="-171450">
              <a:buFont typeface="Arial" panose="020B0604020202020204" pitchFamily="34" charset="0"/>
              <a:buChar char="•"/>
            </a:pPr>
            <a:r>
              <a:rPr lang="en-US" baseline="0" dirty="0"/>
              <a:t>For Math, the </a:t>
            </a:r>
            <a:r>
              <a:rPr lang="en-US" sz="2100" baseline="0" dirty="0">
                <a:latin typeface="Calibri" pitchFamily="34" charset="0"/>
              </a:rPr>
              <a:t>d</a:t>
            </a:r>
            <a:r>
              <a:rPr lang="en-US" sz="2100" dirty="0">
                <a:latin typeface="Calibri" pitchFamily="34" charset="0"/>
              </a:rPr>
              <a:t>istrict guidelines determine math class placement.  This slide lists the current middle school advanced math options.  It is important to know that all of these courses meet AIG plan requirements as appropriate advanced courses.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18</a:t>
            </a:fld>
            <a:endParaRPr lang="en-US"/>
          </a:p>
        </p:txBody>
      </p:sp>
    </p:spTree>
    <p:extLst>
      <p:ext uri="{BB962C8B-B14F-4D97-AF65-F5344CB8AC3E}">
        <p14:creationId xmlns:p14="http://schemas.microsoft.com/office/powerpoint/2010/main" val="340650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Note:  </a:t>
            </a:r>
            <a:r>
              <a:rPr lang="en-US" b="1" baseline="0" dirty="0"/>
              <a:t>TAG Chair MUST update this slide with their school’s current number. </a:t>
            </a:r>
          </a:p>
          <a:p>
            <a:endParaRPr lang="en-US" baseline="0" dirty="0"/>
          </a:p>
          <a:p>
            <a:r>
              <a:rPr lang="en-US" baseline="0" dirty="0"/>
              <a:t>Suggested Script:</a:t>
            </a:r>
          </a:p>
          <a:p>
            <a:r>
              <a:rPr lang="en-US" baseline="0" dirty="0"/>
              <a:t>To facilitate appropriate classroom differentiation and meet the academic needs of gifted and advanced learners, </a:t>
            </a:r>
            <a:r>
              <a:rPr lang="en-US" dirty="0"/>
              <a:t>classroom teachers of AG students are expected to either hold their AIG licensure, hold National Board Certification, or at minimum complete the district’s required AG Professional Development Series. To support teachers in meeting this requirement, the AG Department offers the PD Series multiple times each year.</a:t>
            </a:r>
          </a:p>
          <a:p>
            <a:r>
              <a:rPr lang="en-US" dirty="0"/>
              <a:t>Another key practice is </a:t>
            </a:r>
            <a:r>
              <a:rPr lang="en-US" b="1" dirty="0"/>
              <a:t>cluster grouping</a:t>
            </a:r>
            <a:r>
              <a:rPr lang="en-US" dirty="0"/>
              <a:t>—the intentional placement of academically gifted and advanced students together. The AIG Plan recommends grouping these students in clusters of 6 to 10, within the smallest number of grade-level classrooms possible, so their needs can be met more effectively.</a:t>
            </a:r>
          </a:p>
          <a:p>
            <a:endParaRPr lang="en-US" dirty="0"/>
          </a:p>
          <a:p>
            <a:r>
              <a:rPr lang="en-US" dirty="0"/>
              <a:t>Finally, this slide includes a chart showing how many teachers on our staff have already met the district’s requirements for teaching AG-identified students.</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19</a:t>
            </a:fld>
            <a:endParaRPr lang="en-US"/>
          </a:p>
        </p:txBody>
      </p:sp>
    </p:spTree>
    <p:extLst>
      <p:ext uri="{BB962C8B-B14F-4D97-AF65-F5344CB8AC3E}">
        <p14:creationId xmlns:p14="http://schemas.microsoft.com/office/powerpoint/2010/main" val="1906359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Animated Slide: </a:t>
            </a:r>
          </a:p>
          <a:p>
            <a:r>
              <a:rPr lang="en-US" dirty="0"/>
              <a:t>Bullet points come in one at a time.  The square box comes in with the last bullet point. </a:t>
            </a:r>
          </a:p>
          <a:p>
            <a:endParaRPr lang="en-US" dirty="0"/>
          </a:p>
          <a:p>
            <a:r>
              <a:rPr lang="en-US" dirty="0"/>
              <a:t>Suggested Script: </a:t>
            </a:r>
          </a:p>
          <a:p>
            <a:r>
              <a:rPr lang="en-US" dirty="0"/>
              <a:t>The Student Eligibility Record, often referred to the SER, </a:t>
            </a:r>
            <a:r>
              <a:rPr lang="en-US" i="1" dirty="0"/>
              <a:t>(click mouse) </a:t>
            </a:r>
            <a:r>
              <a:rPr lang="en-US" dirty="0"/>
              <a:t>documents the data that was reviewed to determine if the student met the criteria for AG identification. The SER </a:t>
            </a:r>
            <a:r>
              <a:rPr lang="en-US" i="1" dirty="0"/>
              <a:t>(click mouse) </a:t>
            </a:r>
            <a:r>
              <a:rPr lang="en-US" dirty="0"/>
              <a:t>also details the student’s eligibility area and the service that is to be provided to the student.  At the middle grades level, the service provided to students identified as Academically Gifted is enrollment in advanced coursework.  The SER </a:t>
            </a:r>
            <a:r>
              <a:rPr lang="en-US" i="1" dirty="0"/>
              <a:t>(click mouse) </a:t>
            </a:r>
            <a:r>
              <a:rPr lang="en-US" i="0" dirty="0"/>
              <a:t>includes </a:t>
            </a:r>
            <a:r>
              <a:rPr lang="en-US" dirty="0"/>
              <a:t>a place for the parent/guardian to accept or decline their child’s AG identification and service.  Although enrollment in advanced coursework begins from the first day of school, it is important that the SER is returned to document the parent’s/guardian’s acknowledgement of their child’s AG identification.  Additionally, at the middle grades level, should the parent decline identification and service, the child’s status in the state’s student management system (currently Infinite Campus) would be updated and the family would be referred to the counseling department to discuss any possible schedule changes. Declining identification and service does not necessarily lead to an immediate schedule change or unenrollment from advanced coursework.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20</a:t>
            </a:fld>
            <a:endParaRPr lang="en-US"/>
          </a:p>
        </p:txBody>
      </p:sp>
    </p:spTree>
    <p:extLst>
      <p:ext uri="{BB962C8B-B14F-4D97-AF65-F5344CB8AC3E}">
        <p14:creationId xmlns:p14="http://schemas.microsoft.com/office/powerpoint/2010/main" val="954983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5280-47A4-B082-2C7E-140A0BBC8F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B7457-DC1E-17FA-0FA4-3D09625398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64FBB-F909-D2B0-3BAF-E88D706F4707}"/>
              </a:ext>
            </a:extLst>
          </p:cNvPr>
          <p:cNvSpPr>
            <a:spLocks noGrp="1"/>
          </p:cNvSpPr>
          <p:nvPr>
            <p:ph type="body" idx="1"/>
          </p:nvPr>
        </p:nvSpPr>
        <p:spPr/>
        <p:txBody>
          <a:bodyPr/>
          <a:lstStyle/>
          <a:p>
            <a:r>
              <a:rPr lang="en-US" b="1" dirty="0"/>
              <a:t>Animated Slide: </a:t>
            </a:r>
          </a:p>
          <a:p>
            <a:r>
              <a:rPr lang="en-US" dirty="0"/>
              <a:t>Bullet points come in one at a time.  </a:t>
            </a:r>
          </a:p>
          <a:p>
            <a:endParaRPr lang="en-US" dirty="0"/>
          </a:p>
          <a:p>
            <a:r>
              <a:rPr lang="en-US" dirty="0"/>
              <a:t>Suggested Script: </a:t>
            </a:r>
          </a:p>
          <a:p>
            <a:r>
              <a:rPr lang="en-US" dirty="0"/>
              <a:t>The Differentiated Education Plan, often referred to the DEP </a:t>
            </a:r>
            <a:r>
              <a:rPr lang="en-US" i="1" dirty="0"/>
              <a:t>(click mouse) </a:t>
            </a:r>
            <a:r>
              <a:rPr lang="en-US" dirty="0"/>
              <a:t>is provided to parents annually at our beginning-of-year parent meeting. (Click mouse) The DEP explains the services marked on the SER.  For middle grades, the DEP describes the differences between the on-grade level course and the advance course options. It serves as the Group Annual Plan as it details the embedded acceleration and extension provided in advanced courses.  Parents should use their child’s Progress Report and Report Card as documentation of their child’s performance in AG programming. </a:t>
            </a:r>
          </a:p>
          <a:p>
            <a:endParaRPr lang="en-US" dirty="0"/>
          </a:p>
        </p:txBody>
      </p:sp>
      <p:sp>
        <p:nvSpPr>
          <p:cNvPr id="4" name="Slide Number Placeholder 3">
            <a:extLst>
              <a:ext uri="{FF2B5EF4-FFF2-40B4-BE49-F238E27FC236}">
                <a16:creationId xmlns:a16="http://schemas.microsoft.com/office/drawing/2014/main" id="{0ABE2F1A-0F8A-6E30-B149-8F338626A48E}"/>
              </a:ext>
            </a:extLst>
          </p:cNvPr>
          <p:cNvSpPr>
            <a:spLocks noGrp="1"/>
          </p:cNvSpPr>
          <p:nvPr>
            <p:ph type="sldNum" sz="quarter" idx="5"/>
          </p:nvPr>
        </p:nvSpPr>
        <p:spPr/>
        <p:txBody>
          <a:bodyPr/>
          <a:lstStyle/>
          <a:p>
            <a:fld id="{7B714092-BC0E-DD48-B830-056BE53F7D57}" type="slidenum">
              <a:rPr lang="en-US" smtClean="0"/>
              <a:t>21</a:t>
            </a:fld>
            <a:endParaRPr lang="en-US"/>
          </a:p>
        </p:txBody>
      </p:sp>
    </p:spTree>
    <p:extLst>
      <p:ext uri="{BB962C8B-B14F-4D97-AF65-F5344CB8AC3E}">
        <p14:creationId xmlns:p14="http://schemas.microsoft.com/office/powerpoint/2010/main" val="288248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37971-4C10-BBDE-1C04-7BEBDC7DF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E8152-83E8-FF68-04CE-1258BDA97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57A4-9F1F-6247-922C-6F5FB508AC0D}"/>
              </a:ext>
            </a:extLst>
          </p:cNvPr>
          <p:cNvSpPr>
            <a:spLocks noGrp="1"/>
          </p:cNvSpPr>
          <p:nvPr>
            <p:ph type="body" idx="1"/>
          </p:nvPr>
        </p:nvSpPr>
        <p:spPr/>
        <p:txBody>
          <a:bodyPr/>
          <a:lstStyle/>
          <a:p>
            <a:r>
              <a:rPr lang="en-US" dirty="0"/>
              <a:t>Suggested Script: </a:t>
            </a:r>
          </a:p>
          <a:p>
            <a:endParaRPr lang="en-US" dirty="0"/>
          </a:p>
          <a:p>
            <a:r>
              <a:rPr lang="en-US" dirty="0"/>
              <a:t>As a parent, you can expect to receive the following documents. If your child is newly identified, has had a change in their AG identification, or was previously identified in another NC district and meets the GCS criteria you will get a copy of the SER and the DEP. If your child was previously identified and does not have a change in their AG identification, you will get the appropriate grade level DEP. </a:t>
            </a:r>
          </a:p>
          <a:p>
            <a:endParaRPr lang="en-US" dirty="0"/>
          </a:p>
        </p:txBody>
      </p:sp>
      <p:sp>
        <p:nvSpPr>
          <p:cNvPr id="4" name="Slide Number Placeholder 3">
            <a:extLst>
              <a:ext uri="{FF2B5EF4-FFF2-40B4-BE49-F238E27FC236}">
                <a16:creationId xmlns:a16="http://schemas.microsoft.com/office/drawing/2014/main" id="{6758BC8A-3A67-511E-61BD-CE9D8AB2EA00}"/>
              </a:ext>
            </a:extLst>
          </p:cNvPr>
          <p:cNvSpPr>
            <a:spLocks noGrp="1"/>
          </p:cNvSpPr>
          <p:nvPr>
            <p:ph type="sldNum" sz="quarter" idx="5"/>
          </p:nvPr>
        </p:nvSpPr>
        <p:spPr/>
        <p:txBody>
          <a:bodyPr/>
          <a:lstStyle/>
          <a:p>
            <a:fld id="{7B714092-BC0E-DD48-B830-056BE53F7D57}" type="slidenum">
              <a:rPr lang="en-US" smtClean="0"/>
              <a:t>22</a:t>
            </a:fld>
            <a:endParaRPr lang="en-US"/>
          </a:p>
        </p:txBody>
      </p:sp>
    </p:spTree>
    <p:extLst>
      <p:ext uri="{BB962C8B-B14F-4D97-AF65-F5344CB8AC3E}">
        <p14:creationId xmlns:p14="http://schemas.microsoft.com/office/powerpoint/2010/main" val="617336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B993C-B139-B218-02ED-66CCACF9B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143CC-5EF1-B1C7-704F-A4E6D8775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B77DA-AFA7-A0A1-8A38-A89C6299C153}"/>
              </a:ext>
            </a:extLst>
          </p:cNvPr>
          <p:cNvSpPr>
            <a:spLocks noGrp="1"/>
          </p:cNvSpPr>
          <p:nvPr>
            <p:ph type="body" idx="1"/>
          </p:nvPr>
        </p:nvSpPr>
        <p:spPr/>
        <p:txBody>
          <a:bodyPr/>
          <a:lstStyle/>
          <a:p>
            <a:r>
              <a:rPr lang="en-US" dirty="0"/>
              <a:t>Suggested Script:</a:t>
            </a:r>
          </a:p>
          <a:p>
            <a:r>
              <a:rPr lang="en-US" dirty="0"/>
              <a:t>The AG Department offers a </a:t>
            </a:r>
            <a:r>
              <a:rPr lang="en-US" b="1" dirty="0"/>
              <a:t>free summer enrichment camp</a:t>
            </a:r>
            <a:r>
              <a:rPr lang="en-US" dirty="0"/>
              <a:t> for rising 9th grade students. Eligible students are the top 10% of 8th graders at each middle school, based on their 7th grade End-of-Grade scores.</a:t>
            </a:r>
          </a:p>
          <a:p>
            <a:r>
              <a:rPr lang="en-US" dirty="0"/>
              <a:t>In past years, the camp has offered about 200 seats, with 100 students at each of two high school sites. Last summer, the camp was hosted at Western High and Ragsdale High.</a:t>
            </a:r>
          </a:p>
          <a:p>
            <a:r>
              <a:rPr lang="en-US" dirty="0"/>
              <a:t>Notification and registration will begin in early spring.</a:t>
            </a:r>
          </a:p>
          <a:p>
            <a:endParaRPr lang="en-US" dirty="0"/>
          </a:p>
        </p:txBody>
      </p:sp>
      <p:sp>
        <p:nvSpPr>
          <p:cNvPr id="4" name="Slide Number Placeholder 3">
            <a:extLst>
              <a:ext uri="{FF2B5EF4-FFF2-40B4-BE49-F238E27FC236}">
                <a16:creationId xmlns:a16="http://schemas.microsoft.com/office/drawing/2014/main" id="{7C2BCB1A-7228-5D0C-4D8C-1F432544BB63}"/>
              </a:ext>
            </a:extLst>
          </p:cNvPr>
          <p:cNvSpPr>
            <a:spLocks noGrp="1"/>
          </p:cNvSpPr>
          <p:nvPr>
            <p:ph type="sldNum" sz="quarter" idx="5"/>
          </p:nvPr>
        </p:nvSpPr>
        <p:spPr/>
        <p:txBody>
          <a:bodyPr/>
          <a:lstStyle/>
          <a:p>
            <a:fld id="{7B714092-BC0E-DD48-B830-056BE53F7D57}" type="slidenum">
              <a:rPr lang="en-US" smtClean="0"/>
              <a:t>24</a:t>
            </a:fld>
            <a:endParaRPr lang="en-US"/>
          </a:p>
        </p:txBody>
      </p:sp>
    </p:spTree>
    <p:extLst>
      <p:ext uri="{BB962C8B-B14F-4D97-AF65-F5344CB8AC3E}">
        <p14:creationId xmlns:p14="http://schemas.microsoft.com/office/powerpoint/2010/main" val="685284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34662-04A7-5688-8C89-928212634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70B0A-304A-C9AD-BCCC-E6815CF445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1C62E-1B56-B50F-C117-CF99FBD6646D}"/>
              </a:ext>
            </a:extLst>
          </p:cNvPr>
          <p:cNvSpPr>
            <a:spLocks noGrp="1"/>
          </p:cNvSpPr>
          <p:nvPr>
            <p:ph type="body" idx="1"/>
          </p:nvPr>
        </p:nvSpPr>
        <p:spPr/>
        <p:txBody>
          <a:bodyPr/>
          <a:lstStyle/>
          <a:p>
            <a:r>
              <a:rPr lang="en-US" dirty="0"/>
              <a:t>Suggested Script:</a:t>
            </a:r>
          </a:p>
          <a:p>
            <a:r>
              <a:rPr lang="en-US" dirty="0"/>
              <a:t>Duke University offers Pre-College Programs that give middle and high school students the chance to combine intellectual curiosity, exploration, and innovation in a rigorous learning environment. These advanced programs allow students to dive into challenging subjects, collaborate with motivated peers, and experience what it’s like to learn at one of the nation’s leading universities.</a:t>
            </a:r>
          </a:p>
          <a:p>
            <a:r>
              <a:rPr lang="en-US" dirty="0"/>
              <a:t>The goal of these courses is to provide an early introduction to college-level expectations and to help students begin thinking about career readiness. </a:t>
            </a:r>
          </a:p>
          <a:p>
            <a:r>
              <a:rPr lang="en-US" dirty="0"/>
              <a:t>Learn more about their programs by visiting the website listed on this slide.</a:t>
            </a:r>
          </a:p>
        </p:txBody>
      </p:sp>
      <p:sp>
        <p:nvSpPr>
          <p:cNvPr id="4" name="Slide Number Placeholder 3">
            <a:extLst>
              <a:ext uri="{FF2B5EF4-FFF2-40B4-BE49-F238E27FC236}">
                <a16:creationId xmlns:a16="http://schemas.microsoft.com/office/drawing/2014/main" id="{B2907D80-6319-EDCB-21D3-400A486E63E0}"/>
              </a:ext>
            </a:extLst>
          </p:cNvPr>
          <p:cNvSpPr>
            <a:spLocks noGrp="1"/>
          </p:cNvSpPr>
          <p:nvPr>
            <p:ph type="sldNum" sz="quarter" idx="5"/>
          </p:nvPr>
        </p:nvSpPr>
        <p:spPr/>
        <p:txBody>
          <a:bodyPr/>
          <a:lstStyle/>
          <a:p>
            <a:fld id="{7B714092-BC0E-DD48-B830-056BE53F7D57}" type="slidenum">
              <a:rPr lang="en-US" smtClean="0"/>
              <a:t>25</a:t>
            </a:fld>
            <a:endParaRPr lang="en-US"/>
          </a:p>
        </p:txBody>
      </p:sp>
    </p:spTree>
    <p:extLst>
      <p:ext uri="{BB962C8B-B14F-4D97-AF65-F5344CB8AC3E}">
        <p14:creationId xmlns:p14="http://schemas.microsoft.com/office/powerpoint/2010/main" val="908499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FDD92-9D1C-3A65-6DE2-160FCB018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81FCF-6EFB-8852-14FC-401B0AADA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91A51-04DE-79BC-CCCA-E1BF72F2A5F7}"/>
              </a:ext>
            </a:extLst>
          </p:cNvPr>
          <p:cNvSpPr>
            <a:spLocks noGrp="1"/>
          </p:cNvSpPr>
          <p:nvPr>
            <p:ph type="body" idx="1"/>
          </p:nvPr>
        </p:nvSpPr>
        <p:spPr/>
        <p:txBody>
          <a:bodyPr/>
          <a:lstStyle/>
          <a:p>
            <a:r>
              <a:rPr lang="en-US" dirty="0"/>
              <a:t>Suggested Script:</a:t>
            </a:r>
          </a:p>
          <a:p>
            <a:r>
              <a:rPr lang="en-US" dirty="0"/>
              <a:t>Families who are interested in pre-college talent search opportunities may want to explore programs like the ones listed here. Johns Hopkins University offers the </a:t>
            </a:r>
            <a:r>
              <a:rPr lang="en-US" b="1" dirty="0"/>
              <a:t>Center for Talented Youth, or CTY</a:t>
            </a:r>
            <a:r>
              <a:rPr lang="en-US" dirty="0"/>
              <a:t>, which accepts North Carolina EOG data as evidence of eligibility. Another well-known program is Northwestern University’s </a:t>
            </a:r>
            <a:r>
              <a:rPr lang="en-US" b="1" dirty="0"/>
              <a:t>Center for Talent Development, or CTD</a:t>
            </a:r>
            <a:r>
              <a:rPr lang="en-US" dirty="0"/>
              <a:t>. Both CTY and CTD provide enrichment experiences, and in some cases, virtual opportunities are available for students who may not be able to attend in person.</a:t>
            </a:r>
          </a:p>
          <a:p>
            <a:r>
              <a:rPr lang="en-US" dirty="0"/>
              <a:t>These programs are optional, but they can give students a chance to challenge themselves, explore new areas of learning, and connect with peers who share similar academic interests.</a:t>
            </a:r>
          </a:p>
        </p:txBody>
      </p:sp>
      <p:sp>
        <p:nvSpPr>
          <p:cNvPr id="4" name="Slide Number Placeholder 3">
            <a:extLst>
              <a:ext uri="{FF2B5EF4-FFF2-40B4-BE49-F238E27FC236}">
                <a16:creationId xmlns:a16="http://schemas.microsoft.com/office/drawing/2014/main" id="{6332DDBA-CB53-9FD5-29BC-011309006EE2}"/>
              </a:ext>
            </a:extLst>
          </p:cNvPr>
          <p:cNvSpPr>
            <a:spLocks noGrp="1"/>
          </p:cNvSpPr>
          <p:nvPr>
            <p:ph type="sldNum" sz="quarter" idx="5"/>
          </p:nvPr>
        </p:nvSpPr>
        <p:spPr/>
        <p:txBody>
          <a:bodyPr/>
          <a:lstStyle/>
          <a:p>
            <a:fld id="{7B714092-BC0E-DD48-B830-056BE53F7D57}" type="slidenum">
              <a:rPr lang="en-US" smtClean="0"/>
              <a:t>26</a:t>
            </a:fld>
            <a:endParaRPr lang="en-US"/>
          </a:p>
        </p:txBody>
      </p:sp>
    </p:spTree>
    <p:extLst>
      <p:ext uri="{BB962C8B-B14F-4D97-AF65-F5344CB8AC3E}">
        <p14:creationId xmlns:p14="http://schemas.microsoft.com/office/powerpoint/2010/main" val="1098711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452D7-0D60-9B75-234A-84E50A628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A4ECA-ED19-ED6D-702C-15585AFAD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2BEDB-A2A7-FCC3-04E8-AF00B72A5B14}"/>
              </a:ext>
            </a:extLst>
          </p:cNvPr>
          <p:cNvSpPr>
            <a:spLocks noGrp="1"/>
          </p:cNvSpPr>
          <p:nvPr>
            <p:ph type="body" idx="1"/>
          </p:nvPr>
        </p:nvSpPr>
        <p:spPr/>
        <p:txBody>
          <a:bodyPr/>
          <a:lstStyle/>
          <a:p>
            <a:pPr marL="0" indent="0">
              <a:buFont typeface="Arial" pitchFamily="34" charset="0"/>
              <a:buNone/>
            </a:pPr>
            <a:r>
              <a:rPr lang="en-US" b="1" dirty="0"/>
              <a:t>Note:  On the SharePoint, there is a PDF “Enrichment Opportunities (Supplement to BOY Parent Meeting)”.  This file can be electronically shared with parents so that they will have the links. </a:t>
            </a:r>
          </a:p>
          <a:p>
            <a:pPr marL="0" indent="0">
              <a:buFont typeface="Arial" pitchFamily="34" charset="0"/>
              <a:buNone/>
            </a:pPr>
            <a:endParaRPr lang="en-US" dirty="0"/>
          </a:p>
          <a:p>
            <a:pPr marL="0" indent="0">
              <a:buFont typeface="Arial" pitchFamily="34" charset="0"/>
              <a:buNone/>
            </a:pPr>
            <a:r>
              <a:rPr lang="en-US" dirty="0"/>
              <a:t>Suggested Script:</a:t>
            </a:r>
          </a:p>
          <a:p>
            <a:pPr marL="0" indent="0">
              <a:buFont typeface="Arial" pitchFamily="34" charset="0"/>
              <a:buNone/>
            </a:pPr>
            <a:r>
              <a:rPr lang="en-US" dirty="0"/>
              <a:t>Our TAG will share a document with you that will includes all the links to enrichment opportunities mentioned in this presentation. This slide highlights two websites that have links to other talent search opportunities that may be of interest to your child.  Also, in previous years, Guilford Gifted has been able to provide additional enrichment opportunities.  </a:t>
            </a:r>
          </a:p>
        </p:txBody>
      </p:sp>
      <p:sp>
        <p:nvSpPr>
          <p:cNvPr id="4" name="Slide Number Placeholder 3">
            <a:extLst>
              <a:ext uri="{FF2B5EF4-FFF2-40B4-BE49-F238E27FC236}">
                <a16:creationId xmlns:a16="http://schemas.microsoft.com/office/drawing/2014/main" id="{0ADE6E69-DA9E-82AF-668E-2F93BC8FF749}"/>
              </a:ext>
            </a:extLst>
          </p:cNvPr>
          <p:cNvSpPr>
            <a:spLocks noGrp="1"/>
          </p:cNvSpPr>
          <p:nvPr>
            <p:ph type="sldNum" sz="quarter" idx="5"/>
          </p:nvPr>
        </p:nvSpPr>
        <p:spPr/>
        <p:txBody>
          <a:bodyPr/>
          <a:lstStyle/>
          <a:p>
            <a:fld id="{7B714092-BC0E-DD48-B830-056BE53F7D57}" type="slidenum">
              <a:rPr lang="en-US" smtClean="0"/>
              <a:t>27</a:t>
            </a:fld>
            <a:endParaRPr lang="en-US"/>
          </a:p>
        </p:txBody>
      </p:sp>
    </p:spTree>
    <p:extLst>
      <p:ext uri="{BB962C8B-B14F-4D97-AF65-F5344CB8AC3E}">
        <p14:creationId xmlns:p14="http://schemas.microsoft.com/office/powerpoint/2010/main" val="1188027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BB615-3267-3A07-4300-008B4F740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C1553-44AC-F21F-237C-0FA67C491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7FC6A-725D-C378-7DE4-0D04C042390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dirty="0"/>
              <a:t>Use this slide</a:t>
            </a:r>
            <a:r>
              <a:rPr lang="en-US" baseline="0" dirty="0"/>
              <a:t> to list enrichment/extracurricular activities available at your school. It would be helpful to include the name of the faculty advisor for each so parents have a contact for their questions. </a:t>
            </a:r>
            <a:endParaRPr lang="en-US" dirty="0"/>
          </a:p>
          <a:p>
            <a:pPr marL="0" indent="0">
              <a:buFont typeface="Arial" pitchFamily="34" charset="0"/>
              <a:buNone/>
            </a:pPr>
            <a:endParaRPr lang="en-US" dirty="0"/>
          </a:p>
        </p:txBody>
      </p:sp>
      <p:sp>
        <p:nvSpPr>
          <p:cNvPr id="4" name="Slide Number Placeholder 3">
            <a:extLst>
              <a:ext uri="{FF2B5EF4-FFF2-40B4-BE49-F238E27FC236}">
                <a16:creationId xmlns:a16="http://schemas.microsoft.com/office/drawing/2014/main" id="{636551A9-AF42-2F2F-A7D8-3D1EE8ABBE9A}"/>
              </a:ext>
            </a:extLst>
          </p:cNvPr>
          <p:cNvSpPr>
            <a:spLocks noGrp="1"/>
          </p:cNvSpPr>
          <p:nvPr>
            <p:ph type="sldNum" sz="quarter" idx="5"/>
          </p:nvPr>
        </p:nvSpPr>
        <p:spPr/>
        <p:txBody>
          <a:bodyPr/>
          <a:lstStyle/>
          <a:p>
            <a:fld id="{7B714092-BC0E-DD48-B830-056BE53F7D57}" type="slidenum">
              <a:rPr lang="en-US" smtClean="0"/>
              <a:t>28</a:t>
            </a:fld>
            <a:endParaRPr lang="en-US"/>
          </a:p>
        </p:txBody>
      </p:sp>
    </p:spTree>
    <p:extLst>
      <p:ext uri="{BB962C8B-B14F-4D97-AF65-F5344CB8AC3E}">
        <p14:creationId xmlns:p14="http://schemas.microsoft.com/office/powerpoint/2010/main" val="3480531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A09D3-854F-6213-4439-DBB67E361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191DE-A66A-F289-5BD1-1737F5CD4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21A3C-49F9-991F-F99E-ECF27836792A}"/>
              </a:ext>
            </a:extLst>
          </p:cNvPr>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a:extLst>
              <a:ext uri="{FF2B5EF4-FFF2-40B4-BE49-F238E27FC236}">
                <a16:creationId xmlns:a16="http://schemas.microsoft.com/office/drawing/2014/main" id="{4C6B4C60-C354-E25E-461D-CC4710F0F403}"/>
              </a:ext>
            </a:extLst>
          </p:cNvPr>
          <p:cNvSpPr>
            <a:spLocks noGrp="1"/>
          </p:cNvSpPr>
          <p:nvPr>
            <p:ph type="sldNum" sz="quarter" idx="5"/>
          </p:nvPr>
        </p:nvSpPr>
        <p:spPr/>
        <p:txBody>
          <a:bodyPr/>
          <a:lstStyle/>
          <a:p>
            <a:fld id="{7B714092-BC0E-DD48-B830-056BE53F7D57}" type="slidenum">
              <a:rPr lang="en-US" smtClean="0"/>
              <a:t>29</a:t>
            </a:fld>
            <a:endParaRPr lang="en-US"/>
          </a:p>
        </p:txBody>
      </p:sp>
    </p:spTree>
    <p:extLst>
      <p:ext uri="{BB962C8B-B14F-4D97-AF65-F5344CB8AC3E}">
        <p14:creationId xmlns:p14="http://schemas.microsoft.com/office/powerpoint/2010/main" val="1159077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7634F1A-660B-6949-BEBA-C9009E3B22BB}"/>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54FBB5F8-AC77-B94F-9E77-9D78A320DD2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A2C83D4-E6DA-4F42-82BD-684F421412A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482F430-2505-7D40-B331-DCE8E0D75D57}"/>
              </a:ext>
            </a:extLst>
          </p:cNvPr>
          <p:cNvSpPr>
            <a:spLocks noGrp="1"/>
          </p:cNvSpPr>
          <p:nvPr>
            <p:ph type="dt" sz="half" idx="10"/>
          </p:nvPr>
        </p:nvSpPr>
        <p:spPr/>
        <p:txBody>
          <a:bodyPr/>
          <a:lstStyle/>
          <a:p>
            <a:fld id="{F5DECFF1-731C-4E5E-AD54-35A36400B508}" type="datetime1">
              <a:rPr lang="en-US" smtClean="0"/>
              <a:t>10/20/2026</a:t>
            </a:fld>
            <a:endParaRPr lang="en-US" dirty="0"/>
          </a:p>
        </p:txBody>
      </p:sp>
      <p:sp>
        <p:nvSpPr>
          <p:cNvPr id="5" name="Footer Placeholder 4">
            <a:extLst>
              <a:ext uri="{FF2B5EF4-FFF2-40B4-BE49-F238E27FC236}">
                <a16:creationId xmlns:a16="http://schemas.microsoft.com/office/drawing/2014/main" id="{46534FD1-D1DA-3149-8B0E-1768729538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229B7AA-BDE3-3B4B-AFD9-39E4375EE092}"/>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5F4DE96F-07D7-3242-B514-1204E1ACDD45}"/>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228934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6493B9-CDE2-244A-AD4E-9B86B2C80D8B}"/>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1723AA55-3FEB-AC4C-938A-BC527AC0B826}"/>
              </a:ext>
            </a:extLst>
          </p:cNvPr>
          <p:cNvSpPr>
            <a:spLocks noGrp="1"/>
          </p:cNvSpPr>
          <p:nvPr>
            <p:ph type="title"/>
          </p:nvPr>
        </p:nvSpPr>
        <p:spPr>
          <a:xfrm>
            <a:off x="628650" y="465932"/>
            <a:ext cx="7886700" cy="74762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599C-41A1-8E4E-9429-21DCCD1BF8EC}"/>
              </a:ext>
            </a:extLst>
          </p:cNvPr>
          <p:cNvSpPr>
            <a:spLocks noGrp="1"/>
          </p:cNvSpPr>
          <p:nvPr>
            <p:ph idx="1"/>
          </p:nvPr>
        </p:nvSpPr>
        <p:spPr>
          <a:xfrm>
            <a:off x="628650" y="1409075"/>
            <a:ext cx="7886700" cy="43779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8A44AF-0E6D-6A45-BFAA-DB8A37967380}"/>
              </a:ext>
            </a:extLst>
          </p:cNvPr>
          <p:cNvSpPr>
            <a:spLocks noGrp="1"/>
          </p:cNvSpPr>
          <p:nvPr>
            <p:ph type="dt" sz="half" idx="10"/>
          </p:nvPr>
        </p:nvSpPr>
        <p:spPr/>
        <p:txBody>
          <a:bodyPr/>
          <a:lstStyle/>
          <a:p>
            <a:fld id="{4BD76252-92E2-4B66-819F-618DF154FC3F}" type="datetime1">
              <a:rPr lang="en-US" smtClean="0"/>
              <a:t>10/20/2026</a:t>
            </a:fld>
            <a:endParaRPr lang="en-US" dirty="0"/>
          </a:p>
        </p:txBody>
      </p:sp>
      <p:sp>
        <p:nvSpPr>
          <p:cNvPr id="5" name="Footer Placeholder 4">
            <a:extLst>
              <a:ext uri="{FF2B5EF4-FFF2-40B4-BE49-F238E27FC236}">
                <a16:creationId xmlns:a16="http://schemas.microsoft.com/office/drawing/2014/main" id="{8B25025A-3470-0D4C-8233-3659957DF0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F85407-8B98-5F44-A09E-F44AFA64010E}"/>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7" name="Straight Connector 6">
            <a:extLst>
              <a:ext uri="{FF2B5EF4-FFF2-40B4-BE49-F238E27FC236}">
                <a16:creationId xmlns:a16="http://schemas.microsoft.com/office/drawing/2014/main" id="{5F77FBD6-689C-C547-8876-8AB9474B8BD4}"/>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2352F39-7D4C-6447-867E-7830AEBF4E59}"/>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89401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8804E8-0820-5849-BA61-91C748F96156}"/>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2392099A-54C5-2A48-9655-14C56108406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A935FA2-89D4-284B-B84C-260E0CB330F8}"/>
              </a:ext>
            </a:extLst>
          </p:cNvPr>
          <p:cNvSpPr>
            <a:spLocks noGrp="1"/>
          </p:cNvSpPr>
          <p:nvPr>
            <p:ph type="body" idx="1"/>
          </p:nvPr>
        </p:nvSpPr>
        <p:spPr>
          <a:xfrm>
            <a:off x="623888" y="4589464"/>
            <a:ext cx="7886700" cy="1159984"/>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178233-6954-E44D-9A8A-E04832049669}"/>
              </a:ext>
            </a:extLst>
          </p:cNvPr>
          <p:cNvSpPr>
            <a:spLocks noGrp="1"/>
          </p:cNvSpPr>
          <p:nvPr>
            <p:ph type="dt" sz="half" idx="10"/>
          </p:nvPr>
        </p:nvSpPr>
        <p:spPr/>
        <p:txBody>
          <a:bodyPr/>
          <a:lstStyle/>
          <a:p>
            <a:fld id="{6403A92D-B614-4C17-8FB7-8CCD779AF6A3}" type="datetime1">
              <a:rPr lang="en-US" smtClean="0"/>
              <a:t>10/20/2026</a:t>
            </a:fld>
            <a:endParaRPr lang="en-US" dirty="0"/>
          </a:p>
        </p:txBody>
      </p:sp>
      <p:sp>
        <p:nvSpPr>
          <p:cNvPr id="5" name="Footer Placeholder 4">
            <a:extLst>
              <a:ext uri="{FF2B5EF4-FFF2-40B4-BE49-F238E27FC236}">
                <a16:creationId xmlns:a16="http://schemas.microsoft.com/office/drawing/2014/main" id="{A54346DB-C753-E64B-9F38-13563C1C21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5131DE-880B-4841-8C1C-5A86109D482C}"/>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5AE1F2A4-9568-F04A-8B0A-3F818693A252}"/>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918824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2B4EC1-52F6-A34E-9FD0-1AC55DF1B98F}"/>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F18713A7-C832-0440-AA66-2AA558B0A9A8}"/>
              </a:ext>
            </a:extLst>
          </p:cNvPr>
          <p:cNvSpPr>
            <a:spLocks noGrp="1"/>
          </p:cNvSpPr>
          <p:nvPr>
            <p:ph type="title"/>
          </p:nvPr>
        </p:nvSpPr>
        <p:spPr>
          <a:xfrm>
            <a:off x="628650" y="527964"/>
            <a:ext cx="7886700" cy="7082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C466B5-ED12-9D46-B9D6-5F828D9C1141}"/>
              </a:ext>
            </a:extLst>
          </p:cNvPr>
          <p:cNvSpPr>
            <a:spLocks noGrp="1"/>
          </p:cNvSpPr>
          <p:nvPr>
            <p:ph sz="half" idx="1"/>
          </p:nvPr>
        </p:nvSpPr>
        <p:spPr>
          <a:xfrm>
            <a:off x="628650" y="1432191"/>
            <a:ext cx="3886200" cy="4744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AD0DF-7CBC-144B-A176-C93AD28FC600}"/>
              </a:ext>
            </a:extLst>
          </p:cNvPr>
          <p:cNvSpPr>
            <a:spLocks noGrp="1"/>
          </p:cNvSpPr>
          <p:nvPr>
            <p:ph sz="half" idx="2"/>
          </p:nvPr>
        </p:nvSpPr>
        <p:spPr>
          <a:xfrm>
            <a:off x="4629150" y="1432191"/>
            <a:ext cx="3886200" cy="4744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7D137-17EE-4E45-9D33-FDE26976836F}"/>
              </a:ext>
            </a:extLst>
          </p:cNvPr>
          <p:cNvSpPr>
            <a:spLocks noGrp="1"/>
          </p:cNvSpPr>
          <p:nvPr>
            <p:ph type="dt" sz="half" idx="10"/>
          </p:nvPr>
        </p:nvSpPr>
        <p:spPr/>
        <p:txBody>
          <a:bodyPr/>
          <a:lstStyle/>
          <a:p>
            <a:fld id="{4E1CCFBB-7676-46F4-9E02-58A1A12DFE47}" type="datetime1">
              <a:rPr lang="en-US" smtClean="0"/>
              <a:t>10/20/2026</a:t>
            </a:fld>
            <a:endParaRPr lang="en-US" dirty="0"/>
          </a:p>
        </p:txBody>
      </p:sp>
      <p:sp>
        <p:nvSpPr>
          <p:cNvPr id="6" name="Footer Placeholder 5">
            <a:extLst>
              <a:ext uri="{FF2B5EF4-FFF2-40B4-BE49-F238E27FC236}">
                <a16:creationId xmlns:a16="http://schemas.microsoft.com/office/drawing/2014/main" id="{81A9D49B-17C8-5B42-84C5-9BCC892398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D5F20F-9411-8D42-A1A0-33548827FBF5}"/>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8" name="Straight Connector 7">
            <a:extLst>
              <a:ext uri="{FF2B5EF4-FFF2-40B4-BE49-F238E27FC236}">
                <a16:creationId xmlns:a16="http://schemas.microsoft.com/office/drawing/2014/main" id="{FB636CDF-FCC3-644C-A4EE-B40C5014205F}"/>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FE4D0D-28FE-AF42-902A-8E81BF5A979B}"/>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2282156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1D440D-147F-894E-8F1B-ED477C20B063}"/>
              </a:ext>
            </a:extLst>
          </p:cNvPr>
          <p:cNvSpPr/>
          <p:nvPr userDrawn="1"/>
        </p:nvSpPr>
        <p:spPr>
          <a:xfrm>
            <a:off x="12" y="0"/>
            <a:ext cx="2679192" cy="6858000"/>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013" dirty="0"/>
          </a:p>
        </p:txBody>
      </p:sp>
      <p:cxnSp>
        <p:nvCxnSpPr>
          <p:cNvPr id="14" name="Straight Connector 13">
            <a:extLst>
              <a:ext uri="{FF2B5EF4-FFF2-40B4-BE49-F238E27FC236}">
                <a16:creationId xmlns:a16="http://schemas.microsoft.com/office/drawing/2014/main" id="{D6A7E3AB-6ED4-DD4A-A190-9C9D043B1C72}"/>
              </a:ext>
            </a:extLst>
          </p:cNvPr>
          <p:cNvCxnSpPr>
            <a:cxnSpLocks/>
          </p:cNvCxnSpPr>
          <p:nvPr userDrawn="1"/>
        </p:nvCxnSpPr>
        <p:spPr>
          <a:xfrm>
            <a:off x="177801" y="3004237"/>
            <a:ext cx="2404642"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B8AD0DF-7CBC-144B-A176-C93AD28FC600}"/>
              </a:ext>
            </a:extLst>
          </p:cNvPr>
          <p:cNvSpPr>
            <a:spLocks noGrp="1"/>
          </p:cNvSpPr>
          <p:nvPr>
            <p:ph sz="half" idx="2"/>
          </p:nvPr>
        </p:nvSpPr>
        <p:spPr>
          <a:xfrm>
            <a:off x="2827031" y="526094"/>
            <a:ext cx="6110478" cy="52943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7D137-17EE-4E45-9D33-FDE26976836F}"/>
              </a:ext>
            </a:extLst>
          </p:cNvPr>
          <p:cNvSpPr>
            <a:spLocks noGrp="1"/>
          </p:cNvSpPr>
          <p:nvPr>
            <p:ph type="dt" sz="half" idx="10"/>
          </p:nvPr>
        </p:nvSpPr>
        <p:spPr/>
        <p:txBody>
          <a:bodyPr/>
          <a:lstStyle/>
          <a:p>
            <a:fld id="{4E1CCFBB-7676-46F4-9E02-58A1A12DFE47}" type="datetime1">
              <a:rPr lang="en-US" smtClean="0"/>
              <a:t>10/20/2026</a:t>
            </a:fld>
            <a:endParaRPr lang="en-US" dirty="0"/>
          </a:p>
        </p:txBody>
      </p:sp>
      <p:sp>
        <p:nvSpPr>
          <p:cNvPr id="6" name="Footer Placeholder 5">
            <a:extLst>
              <a:ext uri="{FF2B5EF4-FFF2-40B4-BE49-F238E27FC236}">
                <a16:creationId xmlns:a16="http://schemas.microsoft.com/office/drawing/2014/main" id="{81A9D49B-17C8-5B42-84C5-9BCC892398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D5F20F-9411-8D42-A1A0-33548827FBF5}"/>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9" name="Picture 8">
            <a:extLst>
              <a:ext uri="{FF2B5EF4-FFF2-40B4-BE49-F238E27FC236}">
                <a16:creationId xmlns:a16="http://schemas.microsoft.com/office/drawing/2014/main" id="{1CFE4D0D-28FE-AF42-902A-8E81BF5A979B}"/>
              </a:ext>
            </a:extLst>
          </p:cNvPr>
          <p:cNvPicPr>
            <a:picLocks noChangeAspect="1"/>
          </p:cNvPicPr>
          <p:nvPr userDrawn="1"/>
        </p:nvPicPr>
        <p:blipFill>
          <a:blip r:embed="rId2"/>
          <a:stretch>
            <a:fillRect/>
          </a:stretch>
        </p:blipFill>
        <p:spPr>
          <a:xfrm>
            <a:off x="7375001" y="5802968"/>
            <a:ext cx="1454912" cy="622971"/>
          </a:xfrm>
          <a:prstGeom prst="rect">
            <a:avLst/>
          </a:prstGeom>
        </p:spPr>
      </p:pic>
      <p:sp>
        <p:nvSpPr>
          <p:cNvPr id="2" name="Title 1">
            <a:extLst>
              <a:ext uri="{FF2B5EF4-FFF2-40B4-BE49-F238E27FC236}">
                <a16:creationId xmlns:a16="http://schemas.microsoft.com/office/drawing/2014/main" id="{F18713A7-C832-0440-AA66-2AA558B0A9A8}"/>
              </a:ext>
            </a:extLst>
          </p:cNvPr>
          <p:cNvSpPr>
            <a:spLocks noGrp="1"/>
          </p:cNvSpPr>
          <p:nvPr>
            <p:ph type="title"/>
          </p:nvPr>
        </p:nvSpPr>
        <p:spPr>
          <a:xfrm>
            <a:off x="258847" y="2154479"/>
            <a:ext cx="2180312" cy="849759"/>
          </a:xfrm>
        </p:spPr>
        <p:txBody>
          <a:bodyPr>
            <a:normAutofit/>
          </a:bodyPr>
          <a:lstStyle>
            <a:lvl1pPr algn="ctr">
              <a:defRPr sz="2400">
                <a:solidFill>
                  <a:schemeClr val="bg1"/>
                </a:solidFill>
              </a:defRPr>
            </a:lvl1pPr>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6C81D305-8EE8-5140-94C2-A09A87FEAC8A}"/>
              </a:ext>
            </a:extLst>
          </p:cNvPr>
          <p:cNvSpPr>
            <a:spLocks noGrp="1"/>
          </p:cNvSpPr>
          <p:nvPr>
            <p:ph type="body" sz="quarter" idx="13"/>
          </p:nvPr>
        </p:nvSpPr>
        <p:spPr>
          <a:xfrm>
            <a:off x="285750" y="3169433"/>
            <a:ext cx="2153408" cy="914400"/>
          </a:xfrm>
        </p:spPr>
        <p:txBody>
          <a:bodyPr>
            <a:noAutofit/>
          </a:bodyPr>
          <a:lstStyle>
            <a:lvl1pPr marL="0" indent="0" algn="ctr">
              <a:buNone/>
              <a:defRPr sz="1350">
                <a:solidFill>
                  <a:schemeClr val="accent1"/>
                </a:solidFill>
              </a:defRPr>
            </a:lvl1pPr>
            <a:lvl2pPr marL="342900" indent="0" algn="ctr">
              <a:buNone/>
              <a:defRPr sz="1050">
                <a:solidFill>
                  <a:schemeClr val="accent1"/>
                </a:solidFill>
              </a:defRPr>
            </a:lvl2pPr>
            <a:lvl3pPr marL="685800" indent="0" algn="ctr">
              <a:buNone/>
              <a:defRPr sz="1050">
                <a:solidFill>
                  <a:schemeClr val="accent1"/>
                </a:solidFill>
              </a:defRPr>
            </a:lvl3pPr>
            <a:lvl4pPr marL="1028700" indent="0" algn="ctr">
              <a:buNone/>
              <a:defRPr sz="1050">
                <a:solidFill>
                  <a:schemeClr val="accent1"/>
                </a:solidFill>
              </a:defRPr>
            </a:lvl4pPr>
            <a:lvl5pPr marL="1371600" indent="0" algn="ctr">
              <a:buNone/>
              <a:defRPr sz="1050">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378044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196F8B-5870-B44E-B10A-5A94F5BE42A8}"/>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F4B9D71A-E731-0B4D-BD9F-CBB69FEDEBC3}"/>
              </a:ext>
            </a:extLst>
          </p:cNvPr>
          <p:cNvSpPr>
            <a:spLocks noGrp="1"/>
          </p:cNvSpPr>
          <p:nvPr>
            <p:ph type="title"/>
          </p:nvPr>
        </p:nvSpPr>
        <p:spPr>
          <a:xfrm>
            <a:off x="629841" y="490386"/>
            <a:ext cx="7886700" cy="72098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69856D-878A-4747-8127-90E7E31475BD}"/>
              </a:ext>
            </a:extLst>
          </p:cNvPr>
          <p:cNvSpPr>
            <a:spLocks noGrp="1"/>
          </p:cNvSpPr>
          <p:nvPr>
            <p:ph type="body" idx="1"/>
          </p:nvPr>
        </p:nvSpPr>
        <p:spPr>
          <a:xfrm>
            <a:off x="629842" y="130538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5023E-8C75-EA4E-A134-5482FF34451A}"/>
              </a:ext>
            </a:extLst>
          </p:cNvPr>
          <p:cNvSpPr>
            <a:spLocks noGrp="1"/>
          </p:cNvSpPr>
          <p:nvPr>
            <p:ph sz="half" idx="2"/>
          </p:nvPr>
        </p:nvSpPr>
        <p:spPr>
          <a:xfrm>
            <a:off x="629842" y="212929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D732A8-3E7E-8843-B393-0FBD97DA8004}"/>
              </a:ext>
            </a:extLst>
          </p:cNvPr>
          <p:cNvSpPr>
            <a:spLocks noGrp="1"/>
          </p:cNvSpPr>
          <p:nvPr>
            <p:ph type="body" sz="quarter" idx="3"/>
          </p:nvPr>
        </p:nvSpPr>
        <p:spPr>
          <a:xfrm>
            <a:off x="4629150" y="130538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190C87C-E442-134C-A47F-02880E61C57F}"/>
              </a:ext>
            </a:extLst>
          </p:cNvPr>
          <p:cNvSpPr>
            <a:spLocks noGrp="1"/>
          </p:cNvSpPr>
          <p:nvPr>
            <p:ph sz="quarter" idx="4"/>
          </p:nvPr>
        </p:nvSpPr>
        <p:spPr>
          <a:xfrm>
            <a:off x="4629150" y="212929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5B0849-35E1-FB4A-8E54-1054EA16A113}"/>
              </a:ext>
            </a:extLst>
          </p:cNvPr>
          <p:cNvSpPr>
            <a:spLocks noGrp="1"/>
          </p:cNvSpPr>
          <p:nvPr>
            <p:ph type="dt" sz="half" idx="10"/>
          </p:nvPr>
        </p:nvSpPr>
        <p:spPr/>
        <p:txBody>
          <a:bodyPr/>
          <a:lstStyle/>
          <a:p>
            <a:fld id="{64B0605A-A709-4BB7-BD31-8333B3071593}" type="datetime1">
              <a:rPr lang="en-US" smtClean="0"/>
              <a:t>10/20/2026</a:t>
            </a:fld>
            <a:endParaRPr lang="en-US" dirty="0"/>
          </a:p>
        </p:txBody>
      </p:sp>
      <p:sp>
        <p:nvSpPr>
          <p:cNvPr id="8" name="Footer Placeholder 7">
            <a:extLst>
              <a:ext uri="{FF2B5EF4-FFF2-40B4-BE49-F238E27FC236}">
                <a16:creationId xmlns:a16="http://schemas.microsoft.com/office/drawing/2014/main" id="{E7D0D8C4-4357-B84F-992C-51D5A5C057A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D42F81B-507B-4A4F-8D48-0B4634718AC2}"/>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10" name="Straight Connector 9">
            <a:extLst>
              <a:ext uri="{FF2B5EF4-FFF2-40B4-BE49-F238E27FC236}">
                <a16:creationId xmlns:a16="http://schemas.microsoft.com/office/drawing/2014/main" id="{E59C5A27-EA2A-7F49-BD09-2D011E99B71B}"/>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61856C3-D41A-AC4C-92C4-350024843B96}"/>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166198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3E4676-4546-9944-9E15-25E9095D2562}"/>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1A7B7C37-F6D2-E541-8090-993F56BE82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F01679-195C-2349-A39E-C9216DA043C2}"/>
              </a:ext>
            </a:extLst>
          </p:cNvPr>
          <p:cNvSpPr>
            <a:spLocks noGrp="1"/>
          </p:cNvSpPr>
          <p:nvPr>
            <p:ph type="dt" sz="half" idx="10"/>
          </p:nvPr>
        </p:nvSpPr>
        <p:spPr/>
        <p:txBody>
          <a:bodyPr/>
          <a:lstStyle/>
          <a:p>
            <a:fld id="{CFE0A715-C999-43CA-86D0-2A34C906EBB6}" type="datetime1">
              <a:rPr lang="en-US" smtClean="0"/>
              <a:t>10/20/2026</a:t>
            </a:fld>
            <a:endParaRPr lang="en-US" dirty="0"/>
          </a:p>
        </p:txBody>
      </p:sp>
      <p:sp>
        <p:nvSpPr>
          <p:cNvPr id="4" name="Footer Placeholder 3">
            <a:extLst>
              <a:ext uri="{FF2B5EF4-FFF2-40B4-BE49-F238E27FC236}">
                <a16:creationId xmlns:a16="http://schemas.microsoft.com/office/drawing/2014/main" id="{27107FDF-DC7E-D340-980A-EC56277EAB3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9C5367-5EEB-C643-A8CB-29082CA10C2E}"/>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6" name="Picture 5">
            <a:extLst>
              <a:ext uri="{FF2B5EF4-FFF2-40B4-BE49-F238E27FC236}">
                <a16:creationId xmlns:a16="http://schemas.microsoft.com/office/drawing/2014/main" id="{9FE70A39-63FF-C545-9462-1D1161D851E3}"/>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251610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E2D5D8-CF89-E447-9CF5-D50680CBAB17}"/>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Date Placeholder 1">
            <a:extLst>
              <a:ext uri="{FF2B5EF4-FFF2-40B4-BE49-F238E27FC236}">
                <a16:creationId xmlns:a16="http://schemas.microsoft.com/office/drawing/2014/main" id="{052399EB-674E-FD4D-A9C0-76A83CFFD4A7}"/>
              </a:ext>
            </a:extLst>
          </p:cNvPr>
          <p:cNvSpPr>
            <a:spLocks noGrp="1"/>
          </p:cNvSpPr>
          <p:nvPr>
            <p:ph type="dt" sz="half" idx="10"/>
          </p:nvPr>
        </p:nvSpPr>
        <p:spPr/>
        <p:txBody>
          <a:bodyPr/>
          <a:lstStyle/>
          <a:p>
            <a:fld id="{5303EEE4-3F32-4454-AA3C-767093277F0B}" type="datetime1">
              <a:rPr lang="en-US" smtClean="0"/>
              <a:t>10/20/2026</a:t>
            </a:fld>
            <a:endParaRPr lang="en-US" dirty="0"/>
          </a:p>
        </p:txBody>
      </p:sp>
      <p:sp>
        <p:nvSpPr>
          <p:cNvPr id="3" name="Footer Placeholder 2">
            <a:extLst>
              <a:ext uri="{FF2B5EF4-FFF2-40B4-BE49-F238E27FC236}">
                <a16:creationId xmlns:a16="http://schemas.microsoft.com/office/drawing/2014/main" id="{A7167FF6-AAA5-2D47-B98C-162ADFF54AF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0C4C82-CC4A-7641-B626-F2F588180402}"/>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5" name="Picture 4">
            <a:extLst>
              <a:ext uri="{FF2B5EF4-FFF2-40B4-BE49-F238E27FC236}">
                <a16:creationId xmlns:a16="http://schemas.microsoft.com/office/drawing/2014/main" id="{1841C117-DA11-EC4E-928A-010A49E9B6CF}"/>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903730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FE6B0DA-6047-BB42-AD70-47CDC0FCA76E}"/>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76EBD147-F485-804C-B911-1E68C33C702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F681869-1CFB-984C-9A25-F20AA8D48DB1}"/>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8F86C4-D24D-6D4E-9888-11B04D8D3CFE}"/>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77190CD-6180-B74B-ADD0-241C4FAE49E9}"/>
              </a:ext>
            </a:extLst>
          </p:cNvPr>
          <p:cNvSpPr>
            <a:spLocks noGrp="1"/>
          </p:cNvSpPr>
          <p:nvPr>
            <p:ph type="dt" sz="half" idx="10"/>
          </p:nvPr>
        </p:nvSpPr>
        <p:spPr/>
        <p:txBody>
          <a:bodyPr/>
          <a:lstStyle/>
          <a:p>
            <a:fld id="{7D2EF0FB-4E43-44A7-884D-59BED5DE6080}" type="datetime1">
              <a:rPr lang="en-US" smtClean="0"/>
              <a:t>10/20/2026</a:t>
            </a:fld>
            <a:endParaRPr lang="en-US" dirty="0"/>
          </a:p>
        </p:txBody>
      </p:sp>
      <p:sp>
        <p:nvSpPr>
          <p:cNvPr id="6" name="Footer Placeholder 5">
            <a:extLst>
              <a:ext uri="{FF2B5EF4-FFF2-40B4-BE49-F238E27FC236}">
                <a16:creationId xmlns:a16="http://schemas.microsoft.com/office/drawing/2014/main" id="{D6F6A9BD-A59D-AC46-8603-4B4D590376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BA115D-F52F-7843-B010-38D415108DDC}"/>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8" name="Picture 7">
            <a:extLst>
              <a:ext uri="{FF2B5EF4-FFF2-40B4-BE49-F238E27FC236}">
                <a16:creationId xmlns:a16="http://schemas.microsoft.com/office/drawing/2014/main" id="{55E85843-2659-0E4A-9845-6FF2D0534148}"/>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65583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2752C1-CC97-F247-BB22-A6D72799AB79}"/>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A1D68B23-C106-374F-A5A9-D3893778AF6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62D2C64-F0F6-4845-B6B2-0E239155EEC7}"/>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6F9C4A8E-63C2-1047-ABA9-4F333559E104}"/>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74D36B-DAA3-8749-9AE1-794A30419917}"/>
              </a:ext>
            </a:extLst>
          </p:cNvPr>
          <p:cNvSpPr>
            <a:spLocks noGrp="1"/>
          </p:cNvSpPr>
          <p:nvPr>
            <p:ph type="dt" sz="half" idx="10"/>
          </p:nvPr>
        </p:nvSpPr>
        <p:spPr/>
        <p:txBody>
          <a:bodyPr/>
          <a:lstStyle/>
          <a:p>
            <a:fld id="{6E6E3FD1-8B0F-49B6-8EBF-01834BE1D8B4}" type="datetime1">
              <a:rPr lang="en-US" smtClean="0"/>
              <a:t>10/20/2026</a:t>
            </a:fld>
            <a:endParaRPr lang="en-US" dirty="0"/>
          </a:p>
        </p:txBody>
      </p:sp>
      <p:sp>
        <p:nvSpPr>
          <p:cNvPr id="6" name="Footer Placeholder 5">
            <a:extLst>
              <a:ext uri="{FF2B5EF4-FFF2-40B4-BE49-F238E27FC236}">
                <a16:creationId xmlns:a16="http://schemas.microsoft.com/office/drawing/2014/main" id="{123E63B4-634E-9A40-A01D-AABC50BAD7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C21174B-B490-6842-A8AF-F31F0CB9EF25}"/>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8" name="Picture 7">
            <a:extLst>
              <a:ext uri="{FF2B5EF4-FFF2-40B4-BE49-F238E27FC236}">
                <a16:creationId xmlns:a16="http://schemas.microsoft.com/office/drawing/2014/main" id="{A59550BC-96B9-BA4A-BB02-96F95178C7DC}"/>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08059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5A9D549-A741-5449-896C-3E338AFE6F7C}"/>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4CF9F44E-996C-F541-8FFD-35F9F118ED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F0E9B8-4BB1-2C4D-ABD6-F670E09355DA}"/>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70443-02B2-E74C-8E6C-546A6631CFED}"/>
              </a:ext>
            </a:extLst>
          </p:cNvPr>
          <p:cNvSpPr>
            <a:spLocks noGrp="1"/>
          </p:cNvSpPr>
          <p:nvPr>
            <p:ph type="dt" sz="half" idx="10"/>
          </p:nvPr>
        </p:nvSpPr>
        <p:spPr/>
        <p:txBody>
          <a:bodyPr/>
          <a:lstStyle/>
          <a:p>
            <a:fld id="{AF74E34D-4982-47E9-AD12-441717A2213F}" type="datetime1">
              <a:rPr lang="en-US" smtClean="0"/>
              <a:t>10/20/2026</a:t>
            </a:fld>
            <a:endParaRPr lang="en-US" dirty="0"/>
          </a:p>
        </p:txBody>
      </p:sp>
      <p:sp>
        <p:nvSpPr>
          <p:cNvPr id="5" name="Footer Placeholder 4">
            <a:extLst>
              <a:ext uri="{FF2B5EF4-FFF2-40B4-BE49-F238E27FC236}">
                <a16:creationId xmlns:a16="http://schemas.microsoft.com/office/drawing/2014/main" id="{925E3100-4985-A640-B5B2-7F00444B3C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A9655E-7704-D64F-80B3-DC3BE6DD9C6E}"/>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0D16BE3C-79D4-2146-94AF-50FD1A51393E}"/>
              </a:ext>
            </a:extLst>
          </p:cNvPr>
          <p:cNvPicPr>
            <a:picLocks noChangeAspect="1"/>
          </p:cNvPicPr>
          <p:nvPr userDrawn="1"/>
        </p:nvPicPr>
        <p:blipFill>
          <a:blip r:embed="rId2"/>
          <a:stretch>
            <a:fillRect/>
          </a:stretch>
        </p:blipFill>
        <p:spPr>
          <a:xfrm>
            <a:off x="285751" y="5733380"/>
            <a:ext cx="1454912" cy="622971"/>
          </a:xfrm>
          <a:prstGeom prst="rect">
            <a:avLst/>
          </a:prstGeom>
        </p:spPr>
      </p:pic>
    </p:spTree>
    <p:extLst>
      <p:ext uri="{BB962C8B-B14F-4D97-AF65-F5344CB8AC3E}">
        <p14:creationId xmlns:p14="http://schemas.microsoft.com/office/powerpoint/2010/main" val="289135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0165C1-F02B-4D4E-8637-5579022C530A}"/>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Vertical Title 1">
            <a:extLst>
              <a:ext uri="{FF2B5EF4-FFF2-40B4-BE49-F238E27FC236}">
                <a16:creationId xmlns:a16="http://schemas.microsoft.com/office/drawing/2014/main" id="{1282BA31-70BA-F54D-90E2-071396C17E3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9172E6-2375-CA4E-899B-EE4439955747}"/>
              </a:ext>
            </a:extLst>
          </p:cNvPr>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342F5-22C7-2E42-AEFA-3FE1AC30C9FB}"/>
              </a:ext>
            </a:extLst>
          </p:cNvPr>
          <p:cNvSpPr>
            <a:spLocks noGrp="1"/>
          </p:cNvSpPr>
          <p:nvPr>
            <p:ph type="dt" sz="half" idx="10"/>
          </p:nvPr>
        </p:nvSpPr>
        <p:spPr/>
        <p:txBody>
          <a:bodyPr/>
          <a:lstStyle/>
          <a:p>
            <a:fld id="{508DDA1A-3A20-4C88-B95B-9A73CCD48B7E}" type="datetime1">
              <a:rPr lang="en-US" smtClean="0"/>
              <a:t>10/20/2026</a:t>
            </a:fld>
            <a:endParaRPr lang="en-US" dirty="0"/>
          </a:p>
        </p:txBody>
      </p:sp>
      <p:sp>
        <p:nvSpPr>
          <p:cNvPr id="5" name="Footer Placeholder 4">
            <a:extLst>
              <a:ext uri="{FF2B5EF4-FFF2-40B4-BE49-F238E27FC236}">
                <a16:creationId xmlns:a16="http://schemas.microsoft.com/office/drawing/2014/main" id="{57538D0B-5597-5747-B483-312F6114B2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7B9B16-7409-A94A-9352-A9A282367237}"/>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CE94F406-695E-264F-958C-598E19F92541}"/>
              </a:ext>
            </a:extLst>
          </p:cNvPr>
          <p:cNvPicPr>
            <a:picLocks noChangeAspect="1"/>
          </p:cNvPicPr>
          <p:nvPr userDrawn="1"/>
        </p:nvPicPr>
        <p:blipFill>
          <a:blip r:embed="rId2"/>
          <a:stretch>
            <a:fillRect/>
          </a:stretch>
        </p:blipFill>
        <p:spPr>
          <a:xfrm>
            <a:off x="202438" y="5643686"/>
            <a:ext cx="1454912" cy="622971"/>
          </a:xfrm>
          <a:prstGeom prst="rect">
            <a:avLst/>
          </a:prstGeom>
        </p:spPr>
      </p:pic>
    </p:spTree>
    <p:extLst>
      <p:ext uri="{BB962C8B-B14F-4D97-AF65-F5344CB8AC3E}">
        <p14:creationId xmlns:p14="http://schemas.microsoft.com/office/powerpoint/2010/main" val="41038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reserve="1">
  <p:cSld name="Title Slide">
    <p:bg>
      <p:bgPr>
        <a:solidFill>
          <a:srgbClr val="0A1E38"/>
        </a:solidFill>
        <a:effectLst/>
      </p:bgPr>
    </p:bg>
    <p:spTree>
      <p:nvGrpSpPr>
        <p:cNvPr id="1" name="Shape 15"/>
        <p:cNvGrpSpPr/>
        <p:nvPr/>
      </p:nvGrpSpPr>
      <p:grpSpPr>
        <a:xfrm>
          <a:off x="0" y="0"/>
          <a:ext cx="0" cy="0"/>
          <a:chOff x="0" y="0"/>
          <a:chExt cx="0" cy="0"/>
        </a:xfrm>
      </p:grpSpPr>
      <p:pic>
        <p:nvPicPr>
          <p:cNvPr id="2" name="Google Shape;16;p41">
            <a:extLst>
              <a:ext uri="{FF2B5EF4-FFF2-40B4-BE49-F238E27FC236}">
                <a16:creationId xmlns:a16="http://schemas.microsoft.com/office/drawing/2014/main" id="{111926FA-B5EE-D3C5-6DCE-63D77B532C1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16" y="280989"/>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22;p41">
            <a:extLst>
              <a:ext uri="{FF2B5EF4-FFF2-40B4-BE49-F238E27FC236}">
                <a16:creationId xmlns:a16="http://schemas.microsoft.com/office/drawing/2014/main" id="{A010A846-8FEA-6C43-6A29-78B7A5F77AA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9500" y="338579"/>
            <a:ext cx="2375774" cy="156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oogle Shape;17;p41"/>
          <p:cNvSpPr txBox="1">
            <a:spLocks noGrp="1"/>
          </p:cNvSpPr>
          <p:nvPr>
            <p:ph type="ctrTitle"/>
          </p:nvPr>
        </p:nvSpPr>
        <p:spPr>
          <a:xfrm>
            <a:off x="2270554" y="1756288"/>
            <a:ext cx="665794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 name="Google Shape;18;p41"/>
          <p:cNvSpPr txBox="1">
            <a:spLocks noGrp="1"/>
          </p:cNvSpPr>
          <p:nvPr>
            <p:ph type="subTitle" idx="1"/>
          </p:nvPr>
        </p:nvSpPr>
        <p:spPr>
          <a:xfrm>
            <a:off x="2278276" y="5665513"/>
            <a:ext cx="4839215" cy="631695"/>
          </a:xfrm>
          <a:prstGeom prst="rect">
            <a:avLst/>
          </a:prstGeom>
          <a:noFill/>
          <a:ln>
            <a:noFill/>
          </a:ln>
        </p:spPr>
        <p:txBody>
          <a:bodyPr spcFirstLastPara="1">
            <a:normAutofit/>
          </a:bodyPr>
          <a:lstStyle>
            <a:lvl1pPr lvl="0" algn="l">
              <a:lnSpc>
                <a:spcPct val="90000"/>
              </a:lnSpc>
              <a:spcBef>
                <a:spcPts val="0"/>
              </a:spcBef>
              <a:spcAft>
                <a:spcPts val="0"/>
              </a:spcAft>
              <a:buClr>
                <a:schemeClr val="accent1"/>
              </a:buClr>
              <a:buSzPts val="2000"/>
              <a:buNone/>
              <a:defRPr sz="1500">
                <a:solidFill>
                  <a:schemeClr val="accent1"/>
                </a:solidFil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25" name="Google Shape;25;p41"/>
          <p:cNvSpPr txBox="1">
            <a:spLocks noGrp="1"/>
          </p:cNvSpPr>
          <p:nvPr>
            <p:ph type="body" idx="2"/>
          </p:nvPr>
        </p:nvSpPr>
        <p:spPr>
          <a:xfrm>
            <a:off x="6115050" y="5665513"/>
            <a:ext cx="2813447" cy="398463"/>
          </a:xfrm>
          <a:prstGeom prst="rect">
            <a:avLst/>
          </a:prstGeom>
          <a:noFill/>
          <a:ln>
            <a:noFill/>
          </a:ln>
        </p:spPr>
        <p:txBody>
          <a:bodyPr spcFirstLastPara="1">
            <a:noAutofit/>
          </a:bodyPr>
          <a:lstStyle>
            <a:lvl1pPr marL="342900" lvl="0" indent="0" algn="r">
              <a:lnSpc>
                <a:spcPct val="90000"/>
              </a:lnSpc>
              <a:spcBef>
                <a:spcPts val="0"/>
              </a:spcBef>
              <a:spcAft>
                <a:spcPts val="0"/>
              </a:spcAft>
              <a:buClr>
                <a:schemeClr val="accent1"/>
              </a:buClr>
              <a:buSzPts val="1800"/>
              <a:buNone/>
              <a:defRPr sz="1500">
                <a:solidFill>
                  <a:schemeClr val="accent1"/>
                </a:solidFill>
              </a:defRPr>
            </a:lvl1pPr>
            <a:lvl2pPr marL="685800" lvl="1" indent="-171450" algn="r">
              <a:lnSpc>
                <a:spcPct val="90000"/>
              </a:lnSpc>
              <a:spcBef>
                <a:spcPts val="375"/>
              </a:spcBef>
              <a:spcAft>
                <a:spcPts val="0"/>
              </a:spcAft>
              <a:buClr>
                <a:schemeClr val="accent1"/>
              </a:buClr>
              <a:buSzPts val="1800"/>
              <a:buNone/>
              <a:defRPr sz="1350">
                <a:solidFill>
                  <a:schemeClr val="accent1"/>
                </a:solidFill>
              </a:defRPr>
            </a:lvl2pPr>
            <a:lvl3pPr marL="1028700" lvl="2" indent="-171450" algn="r">
              <a:lnSpc>
                <a:spcPct val="90000"/>
              </a:lnSpc>
              <a:spcBef>
                <a:spcPts val="375"/>
              </a:spcBef>
              <a:spcAft>
                <a:spcPts val="0"/>
              </a:spcAft>
              <a:buClr>
                <a:schemeClr val="accent1"/>
              </a:buClr>
              <a:buSzPts val="1800"/>
              <a:buNone/>
              <a:defRPr sz="1350">
                <a:solidFill>
                  <a:schemeClr val="accent1"/>
                </a:solidFill>
              </a:defRPr>
            </a:lvl3pPr>
            <a:lvl4pPr marL="1371600" lvl="3" indent="-171450" algn="r">
              <a:lnSpc>
                <a:spcPct val="90000"/>
              </a:lnSpc>
              <a:spcBef>
                <a:spcPts val="375"/>
              </a:spcBef>
              <a:spcAft>
                <a:spcPts val="0"/>
              </a:spcAft>
              <a:buClr>
                <a:schemeClr val="accent1"/>
              </a:buClr>
              <a:buSzPts val="1800"/>
              <a:buNone/>
              <a:defRPr sz="1350">
                <a:solidFill>
                  <a:schemeClr val="accent1"/>
                </a:solidFill>
              </a:defRPr>
            </a:lvl4pPr>
            <a:lvl5pPr marL="1714500" lvl="4" indent="-171450" algn="r">
              <a:lnSpc>
                <a:spcPct val="90000"/>
              </a:lnSpc>
              <a:spcBef>
                <a:spcPts val="375"/>
              </a:spcBef>
              <a:spcAft>
                <a:spcPts val="0"/>
              </a:spcAft>
              <a:buClr>
                <a:schemeClr val="accent1"/>
              </a:buClr>
              <a:buSzPts val="1800"/>
              <a:buNone/>
              <a:defRPr sz="1350">
                <a:solidFill>
                  <a:schemeClr val="accent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9;p41">
            <a:extLst>
              <a:ext uri="{FF2B5EF4-FFF2-40B4-BE49-F238E27FC236}">
                <a16:creationId xmlns:a16="http://schemas.microsoft.com/office/drawing/2014/main" id="{801ACA8E-3E6F-4BBB-F1D6-E3B574B7D9F9}"/>
              </a:ext>
            </a:extLst>
          </p:cNvPr>
          <p:cNvSpPr txBox="1">
            <a:spLocks noGrp="1" noChangeArrowheads="1"/>
          </p:cNvSpPr>
          <p:nvPr>
            <p:ph type="dt" idx="10"/>
          </p:nvPr>
        </p:nvSpPr>
        <p:spPr/>
        <p:txBody>
          <a:bodyPr/>
          <a:lstStyle>
            <a:lvl1pPr>
              <a:defRPr/>
            </a:lvl1pPr>
          </a:lstStyle>
          <a:p>
            <a:endParaRPr lang="en-US" altLang="en-US"/>
          </a:p>
        </p:txBody>
      </p:sp>
      <p:sp>
        <p:nvSpPr>
          <p:cNvPr id="6" name="Google Shape;20;p41">
            <a:extLst>
              <a:ext uri="{FF2B5EF4-FFF2-40B4-BE49-F238E27FC236}">
                <a16:creationId xmlns:a16="http://schemas.microsoft.com/office/drawing/2014/main" id="{B4C88612-C46C-3585-9606-3B5BB494A30F}"/>
              </a:ext>
            </a:extLst>
          </p:cNvPr>
          <p:cNvSpPr txBox="1">
            <a:spLocks noGrp="1" noChangeArrowheads="1"/>
          </p:cNvSpPr>
          <p:nvPr>
            <p:ph type="ftr" idx="11"/>
          </p:nvPr>
        </p:nvSpPr>
        <p:spPr/>
        <p:txBody>
          <a:bodyPr/>
          <a:lstStyle>
            <a:lvl1pPr>
              <a:defRPr/>
            </a:lvl1pPr>
          </a:lstStyle>
          <a:p>
            <a:endParaRPr lang="en-US" altLang="en-US"/>
          </a:p>
        </p:txBody>
      </p:sp>
      <p:sp>
        <p:nvSpPr>
          <p:cNvPr id="7" name="Google Shape;21;p41">
            <a:extLst>
              <a:ext uri="{FF2B5EF4-FFF2-40B4-BE49-F238E27FC236}">
                <a16:creationId xmlns:a16="http://schemas.microsoft.com/office/drawing/2014/main" id="{9A63C37A-4C42-5A9E-93A2-25B2116281C2}"/>
              </a:ext>
            </a:extLst>
          </p:cNvPr>
          <p:cNvSpPr txBox="1">
            <a:spLocks noGrp="1" noChangeArrowheads="1"/>
          </p:cNvSpPr>
          <p:nvPr>
            <p:ph type="sldNum" idx="12"/>
          </p:nvPr>
        </p:nvSpPr>
        <p:spPr/>
        <p:txBody>
          <a:bodyPr/>
          <a:lstStyle>
            <a:lvl1pPr>
              <a:defRPr/>
            </a:lvl1pPr>
          </a:lstStyle>
          <a:p>
            <a:fld id="{A5B4D411-7422-2E41-B380-3ACFBF58A8FE}" type="slidenum">
              <a:rPr lang="en-US" altLang="en-US"/>
              <a:pPr/>
              <a:t>‹#›</a:t>
            </a:fld>
            <a:endParaRPr lang="en-US" altLang="en-US"/>
          </a:p>
        </p:txBody>
      </p:sp>
    </p:spTree>
    <p:extLst>
      <p:ext uri="{BB962C8B-B14F-4D97-AF65-F5344CB8AC3E}">
        <p14:creationId xmlns:p14="http://schemas.microsoft.com/office/powerpoint/2010/main" val="344211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solidFill>
          <a:srgbClr val="0A1E38"/>
        </a:solidFill>
        <a:effectLst/>
      </p:bgPr>
    </p:bg>
    <p:spTree>
      <p:nvGrpSpPr>
        <p:cNvPr id="1" name="Shape 15"/>
        <p:cNvGrpSpPr/>
        <p:nvPr/>
      </p:nvGrpSpPr>
      <p:grpSpPr>
        <a:xfrm>
          <a:off x="0" y="0"/>
          <a:ext cx="0" cy="0"/>
          <a:chOff x="0" y="0"/>
          <a:chExt cx="0" cy="0"/>
        </a:xfrm>
      </p:grpSpPr>
      <p:pic>
        <p:nvPicPr>
          <p:cNvPr id="2" name="Google Shape;16;p41">
            <a:extLst>
              <a:ext uri="{FF2B5EF4-FFF2-40B4-BE49-F238E27FC236}">
                <a16:creationId xmlns:a16="http://schemas.microsoft.com/office/drawing/2014/main" id="{111926FA-B5EE-D3C5-6DCE-63D77B532C1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223398"/>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22;p41">
            <a:extLst>
              <a:ext uri="{FF2B5EF4-FFF2-40B4-BE49-F238E27FC236}">
                <a16:creationId xmlns:a16="http://schemas.microsoft.com/office/drawing/2014/main" id="{A010A846-8FEA-6C43-6A29-78B7A5F77AA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223397"/>
            <a:ext cx="2159794"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oogle Shape;17;p41"/>
          <p:cNvSpPr txBox="1">
            <a:spLocks noGrp="1"/>
          </p:cNvSpPr>
          <p:nvPr>
            <p:ph type="ctrTitle"/>
          </p:nvPr>
        </p:nvSpPr>
        <p:spPr>
          <a:xfrm>
            <a:off x="4089281" y="1756288"/>
            <a:ext cx="4839216"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 name="Google Shape;18;p41"/>
          <p:cNvSpPr txBox="1">
            <a:spLocks noGrp="1"/>
          </p:cNvSpPr>
          <p:nvPr>
            <p:ph type="subTitle" idx="1"/>
          </p:nvPr>
        </p:nvSpPr>
        <p:spPr>
          <a:xfrm>
            <a:off x="4089283" y="5033818"/>
            <a:ext cx="4839215" cy="631695"/>
          </a:xfrm>
          <a:prstGeom prst="rect">
            <a:avLst/>
          </a:prstGeom>
          <a:noFill/>
          <a:ln>
            <a:noFill/>
          </a:ln>
        </p:spPr>
        <p:txBody>
          <a:bodyPr spcFirstLastPara="1">
            <a:normAutofit/>
          </a:bodyPr>
          <a:lstStyle>
            <a:lvl1pPr lvl="0" algn="r">
              <a:lnSpc>
                <a:spcPct val="90000"/>
              </a:lnSpc>
              <a:spcBef>
                <a:spcPts val="0"/>
              </a:spcBef>
              <a:spcAft>
                <a:spcPts val="0"/>
              </a:spcAft>
              <a:buClr>
                <a:schemeClr val="accent1"/>
              </a:buClr>
              <a:buSzPts val="2000"/>
              <a:buNone/>
              <a:defRPr sz="1500">
                <a:solidFill>
                  <a:schemeClr val="accent1"/>
                </a:solidFil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25" name="Google Shape;25;p41"/>
          <p:cNvSpPr txBox="1">
            <a:spLocks noGrp="1"/>
          </p:cNvSpPr>
          <p:nvPr>
            <p:ph type="body" idx="2"/>
          </p:nvPr>
        </p:nvSpPr>
        <p:spPr>
          <a:xfrm>
            <a:off x="6115050" y="5665513"/>
            <a:ext cx="2813447" cy="398463"/>
          </a:xfrm>
          <a:prstGeom prst="rect">
            <a:avLst/>
          </a:prstGeom>
          <a:noFill/>
          <a:ln>
            <a:noFill/>
          </a:ln>
        </p:spPr>
        <p:txBody>
          <a:bodyPr spcFirstLastPara="1">
            <a:noAutofit/>
          </a:bodyPr>
          <a:lstStyle>
            <a:lvl1pPr marL="342900" lvl="0" indent="0" algn="r">
              <a:lnSpc>
                <a:spcPct val="90000"/>
              </a:lnSpc>
              <a:spcBef>
                <a:spcPts val="0"/>
              </a:spcBef>
              <a:spcAft>
                <a:spcPts val="0"/>
              </a:spcAft>
              <a:buClr>
                <a:schemeClr val="accent1"/>
              </a:buClr>
              <a:buSzPts val="1800"/>
              <a:buNone/>
              <a:defRPr sz="1500">
                <a:solidFill>
                  <a:schemeClr val="accent1"/>
                </a:solidFill>
              </a:defRPr>
            </a:lvl1pPr>
            <a:lvl2pPr marL="685800" lvl="1" indent="-171450" algn="r">
              <a:lnSpc>
                <a:spcPct val="90000"/>
              </a:lnSpc>
              <a:spcBef>
                <a:spcPts val="375"/>
              </a:spcBef>
              <a:spcAft>
                <a:spcPts val="0"/>
              </a:spcAft>
              <a:buClr>
                <a:schemeClr val="accent1"/>
              </a:buClr>
              <a:buSzPts val="1800"/>
              <a:buNone/>
              <a:defRPr sz="1350">
                <a:solidFill>
                  <a:schemeClr val="accent1"/>
                </a:solidFill>
              </a:defRPr>
            </a:lvl2pPr>
            <a:lvl3pPr marL="1028700" lvl="2" indent="-171450" algn="r">
              <a:lnSpc>
                <a:spcPct val="90000"/>
              </a:lnSpc>
              <a:spcBef>
                <a:spcPts val="375"/>
              </a:spcBef>
              <a:spcAft>
                <a:spcPts val="0"/>
              </a:spcAft>
              <a:buClr>
                <a:schemeClr val="accent1"/>
              </a:buClr>
              <a:buSzPts val="1800"/>
              <a:buNone/>
              <a:defRPr sz="1350">
                <a:solidFill>
                  <a:schemeClr val="accent1"/>
                </a:solidFill>
              </a:defRPr>
            </a:lvl3pPr>
            <a:lvl4pPr marL="1371600" lvl="3" indent="-171450" algn="r">
              <a:lnSpc>
                <a:spcPct val="90000"/>
              </a:lnSpc>
              <a:spcBef>
                <a:spcPts val="375"/>
              </a:spcBef>
              <a:spcAft>
                <a:spcPts val="0"/>
              </a:spcAft>
              <a:buClr>
                <a:schemeClr val="accent1"/>
              </a:buClr>
              <a:buSzPts val="1800"/>
              <a:buNone/>
              <a:defRPr sz="1350">
                <a:solidFill>
                  <a:schemeClr val="accent1"/>
                </a:solidFill>
              </a:defRPr>
            </a:lvl4pPr>
            <a:lvl5pPr marL="1714500" lvl="4" indent="-171450" algn="r">
              <a:lnSpc>
                <a:spcPct val="90000"/>
              </a:lnSpc>
              <a:spcBef>
                <a:spcPts val="375"/>
              </a:spcBef>
              <a:spcAft>
                <a:spcPts val="0"/>
              </a:spcAft>
              <a:buClr>
                <a:schemeClr val="accent1"/>
              </a:buClr>
              <a:buSzPts val="1800"/>
              <a:buNone/>
              <a:defRPr sz="1350">
                <a:solidFill>
                  <a:schemeClr val="accent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9;p41">
            <a:extLst>
              <a:ext uri="{FF2B5EF4-FFF2-40B4-BE49-F238E27FC236}">
                <a16:creationId xmlns:a16="http://schemas.microsoft.com/office/drawing/2014/main" id="{801ACA8E-3E6F-4BBB-F1D6-E3B574B7D9F9}"/>
              </a:ext>
            </a:extLst>
          </p:cNvPr>
          <p:cNvSpPr txBox="1">
            <a:spLocks noGrp="1" noChangeArrowheads="1"/>
          </p:cNvSpPr>
          <p:nvPr>
            <p:ph type="dt" idx="10"/>
          </p:nvPr>
        </p:nvSpPr>
        <p:spPr/>
        <p:txBody>
          <a:bodyPr/>
          <a:lstStyle>
            <a:lvl1pPr>
              <a:defRPr/>
            </a:lvl1pPr>
          </a:lstStyle>
          <a:p>
            <a:endParaRPr lang="en-US" altLang="en-US"/>
          </a:p>
        </p:txBody>
      </p:sp>
      <p:sp>
        <p:nvSpPr>
          <p:cNvPr id="6" name="Google Shape;20;p41">
            <a:extLst>
              <a:ext uri="{FF2B5EF4-FFF2-40B4-BE49-F238E27FC236}">
                <a16:creationId xmlns:a16="http://schemas.microsoft.com/office/drawing/2014/main" id="{B4C88612-C46C-3585-9606-3B5BB494A30F}"/>
              </a:ext>
            </a:extLst>
          </p:cNvPr>
          <p:cNvSpPr txBox="1">
            <a:spLocks noGrp="1" noChangeArrowheads="1"/>
          </p:cNvSpPr>
          <p:nvPr>
            <p:ph type="ftr" idx="11"/>
          </p:nvPr>
        </p:nvSpPr>
        <p:spPr/>
        <p:txBody>
          <a:bodyPr/>
          <a:lstStyle>
            <a:lvl1pPr>
              <a:defRPr/>
            </a:lvl1pPr>
          </a:lstStyle>
          <a:p>
            <a:endParaRPr lang="en-US" altLang="en-US"/>
          </a:p>
        </p:txBody>
      </p:sp>
      <p:sp>
        <p:nvSpPr>
          <p:cNvPr id="7" name="Google Shape;21;p41">
            <a:extLst>
              <a:ext uri="{FF2B5EF4-FFF2-40B4-BE49-F238E27FC236}">
                <a16:creationId xmlns:a16="http://schemas.microsoft.com/office/drawing/2014/main" id="{9A63C37A-4C42-5A9E-93A2-25B2116281C2}"/>
              </a:ext>
            </a:extLst>
          </p:cNvPr>
          <p:cNvSpPr txBox="1">
            <a:spLocks noGrp="1" noChangeArrowheads="1"/>
          </p:cNvSpPr>
          <p:nvPr>
            <p:ph type="sldNum" idx="12"/>
          </p:nvPr>
        </p:nvSpPr>
        <p:spPr/>
        <p:txBody>
          <a:bodyPr/>
          <a:lstStyle>
            <a:lvl1pPr>
              <a:defRPr/>
            </a:lvl1pPr>
          </a:lstStyle>
          <a:p>
            <a:fld id="{A5B4D411-7422-2E41-B380-3ACFBF58A8FE}" type="slidenum">
              <a:rPr lang="en-US" altLang="en-US"/>
              <a:pPr/>
              <a:t>‹#›</a:t>
            </a:fld>
            <a:endParaRPr lang="en-US" altLang="en-US"/>
          </a:p>
        </p:txBody>
      </p:sp>
      <p:sp>
        <p:nvSpPr>
          <p:cNvPr id="4" name="Google Shape;60;p45">
            <a:extLst>
              <a:ext uri="{FF2B5EF4-FFF2-40B4-BE49-F238E27FC236}">
                <a16:creationId xmlns:a16="http://schemas.microsoft.com/office/drawing/2014/main" id="{8EECBE1B-E7DC-9B94-F750-20DD1C519D39}"/>
              </a:ext>
            </a:extLst>
          </p:cNvPr>
          <p:cNvSpPr>
            <a:spLocks noChangeArrowheads="1"/>
          </p:cNvSpPr>
          <p:nvPr userDrawn="1"/>
        </p:nvSpPr>
        <p:spPr bwMode="auto">
          <a:xfrm>
            <a:off x="0" y="0"/>
            <a:ext cx="215503"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sz="1350">
              <a:solidFill>
                <a:srgbClr val="FFFFFF"/>
              </a:solidFill>
            </a:endParaRPr>
          </a:p>
        </p:txBody>
      </p:sp>
    </p:spTree>
    <p:extLst>
      <p:ext uri="{BB962C8B-B14F-4D97-AF65-F5344CB8AC3E}">
        <p14:creationId xmlns:p14="http://schemas.microsoft.com/office/powerpoint/2010/main" val="3013709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3A4B-FE35-C89D-CAFD-55608B1FC484}"/>
              </a:ext>
            </a:extLst>
          </p:cNvPr>
          <p:cNvSpPr>
            <a:spLocks noGrp="1"/>
          </p:cNvSpPr>
          <p:nvPr>
            <p:ph type="ctrTitle"/>
          </p:nvPr>
        </p:nvSpPr>
        <p:spPr>
          <a:xfrm>
            <a:off x="2686050" y="1947070"/>
            <a:ext cx="5314950" cy="1562893"/>
          </a:xfrm>
        </p:spPr>
        <p:txBody>
          <a:bodyPr anchor="b"/>
          <a:lstStyle>
            <a:lvl1pPr algn="ctr">
              <a:defRPr sz="45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42BA8394-881E-68DD-F291-E36B263CED2E}"/>
              </a:ext>
            </a:extLst>
          </p:cNvPr>
          <p:cNvSpPr>
            <a:spLocks noGrp="1"/>
          </p:cNvSpPr>
          <p:nvPr>
            <p:ph type="subTitle" idx="1"/>
          </p:nvPr>
        </p:nvSpPr>
        <p:spPr>
          <a:xfrm>
            <a:off x="2686050" y="3602038"/>
            <a:ext cx="531495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AFFDE19-C073-E65D-72C5-79A53E8A99F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06ECE6-F880-ECE2-A36B-E4EB089FD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F0543-59B9-88A1-25B7-97BFD643942B}"/>
              </a:ext>
            </a:extLst>
          </p:cNvPr>
          <p:cNvSpPr>
            <a:spLocks noGrp="1"/>
          </p:cNvSpPr>
          <p:nvPr>
            <p:ph type="sldNum" sz="quarter" idx="12"/>
          </p:nvPr>
        </p:nvSpPr>
        <p:spPr/>
        <p:txBody>
          <a:bodyPr/>
          <a:lstStyle/>
          <a:p>
            <a:fld id="{F5570B76-C33F-0444-B74C-67B903CD2F10}" type="slidenum">
              <a:rPr lang="en-US" smtClean="0"/>
              <a:t>‹#›</a:t>
            </a:fld>
            <a:endParaRPr lang="en-US"/>
          </a:p>
        </p:txBody>
      </p:sp>
      <p:pic>
        <p:nvPicPr>
          <p:cNvPr id="7" name="Google Shape;16;p41">
            <a:extLst>
              <a:ext uri="{FF2B5EF4-FFF2-40B4-BE49-F238E27FC236}">
                <a16:creationId xmlns:a16="http://schemas.microsoft.com/office/drawing/2014/main" id="{F6C242C0-6C0C-B9B5-A01A-DAAD4329ED30}"/>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916" y="280989"/>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oogle Shape;22;p41">
            <a:extLst>
              <a:ext uri="{FF2B5EF4-FFF2-40B4-BE49-F238E27FC236}">
                <a16:creationId xmlns:a16="http://schemas.microsoft.com/office/drawing/2014/main" id="{5FF91148-CC24-7E4B-0115-4C3840419343}"/>
              </a:ext>
            </a:extLst>
          </p:cNvPr>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49500" y="338579"/>
            <a:ext cx="2375774" cy="156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780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Section Header" preserve="1">
  <p:cSld name="3_Section Header">
    <p:spTree>
      <p:nvGrpSpPr>
        <p:cNvPr id="1" name="Shape 52"/>
        <p:cNvGrpSpPr/>
        <p:nvPr/>
      </p:nvGrpSpPr>
      <p:grpSpPr>
        <a:xfrm>
          <a:off x="0" y="0"/>
          <a:ext cx="0" cy="0"/>
          <a:chOff x="0" y="0"/>
          <a:chExt cx="0" cy="0"/>
        </a:xfrm>
      </p:grpSpPr>
      <p:pic>
        <p:nvPicPr>
          <p:cNvPr id="4" name="Picture 3">
            <a:extLst>
              <a:ext uri="{FF2B5EF4-FFF2-40B4-BE49-F238E27FC236}">
                <a16:creationId xmlns:a16="http://schemas.microsoft.com/office/drawing/2014/main" id="{0A0D445B-BD4C-8575-175D-55A2076F1FBA}"/>
              </a:ext>
            </a:extLst>
          </p:cNvPr>
          <p:cNvPicPr>
            <a:picLocks noChangeAspect="1"/>
          </p:cNvPicPr>
          <p:nvPr userDrawn="1"/>
        </p:nvPicPr>
        <p:blipFill rotWithShape="1">
          <a:blip r:embed="rId2">
            <a:alphaModFix amt="20000"/>
          </a:blip>
          <a:srcRect t="9695" b="3766"/>
          <a:stretch/>
        </p:blipFill>
        <p:spPr>
          <a:xfrm>
            <a:off x="228600" y="0"/>
            <a:ext cx="8915400" cy="6858000"/>
          </a:xfrm>
          <a:prstGeom prst="rect">
            <a:avLst/>
          </a:prstGeom>
          <a:solidFill>
            <a:schemeClr val="accent6"/>
          </a:solidFill>
        </p:spPr>
      </p:pic>
      <p:sp>
        <p:nvSpPr>
          <p:cNvPr id="54" name="Google Shape;54;p45"/>
          <p:cNvSpPr txBox="1">
            <a:spLocks noGrp="1"/>
          </p:cNvSpPr>
          <p:nvPr>
            <p:ph type="title"/>
          </p:nvPr>
        </p:nvSpPr>
        <p:spPr>
          <a:xfrm>
            <a:off x="846033" y="1529394"/>
            <a:ext cx="7451935"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b="0">
                <a:solidFill>
                  <a:schemeClr val="accent1"/>
                </a:solidFill>
                <a:latin typefac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5" name="Google Shape;55;p45"/>
          <p:cNvSpPr txBox="1">
            <a:spLocks noGrp="1"/>
          </p:cNvSpPr>
          <p:nvPr>
            <p:ph type="body" idx="1"/>
          </p:nvPr>
        </p:nvSpPr>
        <p:spPr>
          <a:xfrm>
            <a:off x="846033" y="4589464"/>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accen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56" name="Google Shape;56;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59" name="Google Shape;59;p4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60" name="Google Shape;60;p4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903736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Section Header" preserve="1">
  <p:cSld name="6_Section Header">
    <p:spTree>
      <p:nvGrpSpPr>
        <p:cNvPr id="1" name="Shape 181"/>
        <p:cNvGrpSpPr/>
        <p:nvPr/>
      </p:nvGrpSpPr>
      <p:grpSpPr>
        <a:xfrm>
          <a:off x="0" y="0"/>
          <a:ext cx="0" cy="0"/>
          <a:chOff x="0" y="0"/>
          <a:chExt cx="0" cy="0"/>
        </a:xfrm>
      </p:grpSpPr>
      <p:pic>
        <p:nvPicPr>
          <p:cNvPr id="182" name="Google Shape;182;p60"/>
          <p:cNvPicPr preferRelativeResize="0"/>
          <p:nvPr/>
        </p:nvPicPr>
        <p:blipFill rotWithShape="1">
          <a:blip r:embed="rId2">
            <a:alphaModFix amt="20000"/>
          </a:blip>
          <a:srcRect b="15604"/>
          <a:stretch/>
        </p:blipFill>
        <p:spPr>
          <a:xfrm>
            <a:off x="2286" y="0"/>
            <a:ext cx="9141714" cy="6858000"/>
          </a:xfrm>
          <a:prstGeom prst="rect">
            <a:avLst/>
          </a:prstGeom>
          <a:solidFill>
            <a:schemeClr val="accent6"/>
          </a:solidFill>
          <a:ln>
            <a:noFill/>
          </a:ln>
        </p:spPr>
      </p:pic>
      <p:sp>
        <p:nvSpPr>
          <p:cNvPr id="183" name="Google Shape;183;p6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4" name="Google Shape;184;p6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accen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5" name="Google Shape;185;p6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6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88" name="Google Shape;188;p6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89" name="Google Shape;189;p6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Tree>
    <p:extLst>
      <p:ext uri="{BB962C8B-B14F-4D97-AF65-F5344CB8AC3E}">
        <p14:creationId xmlns:p14="http://schemas.microsoft.com/office/powerpoint/2010/main" val="3670872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Title and Content" preserve="1">
  <p:cSld name="3_Title and Content">
    <p:spTree>
      <p:nvGrpSpPr>
        <p:cNvPr id="1" name="Shape 33"/>
        <p:cNvGrpSpPr/>
        <p:nvPr/>
      </p:nvGrpSpPr>
      <p:grpSpPr>
        <a:xfrm>
          <a:off x="0" y="0"/>
          <a:ext cx="0" cy="0"/>
          <a:chOff x="0" y="0"/>
          <a:chExt cx="0" cy="0"/>
        </a:xfrm>
      </p:grpSpPr>
      <p:sp>
        <p:nvSpPr>
          <p:cNvPr id="34" name="Google Shape;34;p82"/>
          <p:cNvSpPr>
            <a:spLocks noGrp="1"/>
          </p:cNvSpPr>
          <p:nvPr>
            <p:ph type="pic" idx="2"/>
          </p:nvPr>
        </p:nvSpPr>
        <p:spPr>
          <a:xfrm>
            <a:off x="423863" y="989014"/>
            <a:ext cx="2695575" cy="5259387"/>
          </a:xfrm>
          <a:prstGeom prst="rect">
            <a:avLst/>
          </a:prstGeom>
          <a:noFill/>
          <a:ln>
            <a:noFill/>
          </a:ln>
        </p:spPr>
      </p:sp>
      <p:sp>
        <p:nvSpPr>
          <p:cNvPr id="35" name="Google Shape;35;p82"/>
          <p:cNvSpPr txBox="1">
            <a:spLocks noGrp="1"/>
          </p:cNvSpPr>
          <p:nvPr>
            <p:ph type="body" idx="1"/>
          </p:nvPr>
        </p:nvSpPr>
        <p:spPr>
          <a:xfrm>
            <a:off x="3406784" y="2389099"/>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6" name="Google Shape;36;p8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7" name="Google Shape;37;p8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8" name="Google Shape;38;p8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39" name="Google Shape;39;p82"/>
          <p:cNvSpPr txBox="1">
            <a:spLocks noGrp="1"/>
          </p:cNvSpPr>
          <p:nvPr>
            <p:ph type="body" idx="3"/>
          </p:nvPr>
        </p:nvSpPr>
        <p:spPr>
          <a:xfrm>
            <a:off x="3413569" y="1691513"/>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0" name="Google Shape;40;p82"/>
          <p:cNvSpPr txBox="1">
            <a:spLocks noGrp="1"/>
          </p:cNvSpPr>
          <p:nvPr>
            <p:ph type="body" idx="4"/>
          </p:nvPr>
        </p:nvSpPr>
        <p:spPr>
          <a:xfrm>
            <a:off x="5215374" y="2389099"/>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1" name="Google Shape;41;p82"/>
          <p:cNvSpPr txBox="1">
            <a:spLocks noGrp="1"/>
          </p:cNvSpPr>
          <p:nvPr>
            <p:ph type="body" idx="5"/>
          </p:nvPr>
        </p:nvSpPr>
        <p:spPr>
          <a:xfrm>
            <a:off x="5210646" y="1668690"/>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2" name="Google Shape;42;p82"/>
          <p:cNvSpPr txBox="1">
            <a:spLocks noGrp="1"/>
          </p:cNvSpPr>
          <p:nvPr>
            <p:ph type="body" idx="6"/>
          </p:nvPr>
        </p:nvSpPr>
        <p:spPr>
          <a:xfrm>
            <a:off x="3415770" y="4723129"/>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3" name="Google Shape;43;p82"/>
          <p:cNvSpPr txBox="1">
            <a:spLocks noGrp="1"/>
          </p:cNvSpPr>
          <p:nvPr>
            <p:ph type="body" idx="7"/>
          </p:nvPr>
        </p:nvSpPr>
        <p:spPr>
          <a:xfrm>
            <a:off x="3413569" y="3880872"/>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4" name="Google Shape;44;p82"/>
          <p:cNvSpPr txBox="1">
            <a:spLocks noGrp="1"/>
          </p:cNvSpPr>
          <p:nvPr>
            <p:ph type="body" idx="8"/>
          </p:nvPr>
        </p:nvSpPr>
        <p:spPr>
          <a:xfrm>
            <a:off x="5232687" y="4677861"/>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5" name="Google Shape;45;p82"/>
          <p:cNvSpPr txBox="1">
            <a:spLocks noGrp="1"/>
          </p:cNvSpPr>
          <p:nvPr>
            <p:ph type="body" idx="9"/>
          </p:nvPr>
        </p:nvSpPr>
        <p:spPr>
          <a:xfrm>
            <a:off x="5230486" y="3835603"/>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Google Shape;46;p82"/>
          <p:cNvSpPr txBox="1">
            <a:spLocks noGrp="1"/>
          </p:cNvSpPr>
          <p:nvPr>
            <p:ph type="body" idx="13"/>
          </p:nvPr>
        </p:nvSpPr>
        <p:spPr>
          <a:xfrm>
            <a:off x="7049604" y="4681477"/>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7" name="Google Shape;47;p82"/>
          <p:cNvSpPr txBox="1">
            <a:spLocks noGrp="1"/>
          </p:cNvSpPr>
          <p:nvPr>
            <p:ph type="body" idx="14"/>
          </p:nvPr>
        </p:nvSpPr>
        <p:spPr>
          <a:xfrm>
            <a:off x="7047403" y="3839220"/>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8" name="Google Shape;48;p82"/>
          <p:cNvSpPr/>
          <p:nvPr/>
        </p:nvSpPr>
        <p:spPr>
          <a:xfrm>
            <a:off x="223524" y="282744"/>
            <a:ext cx="2527841" cy="558067"/>
          </a:xfrm>
          <a:prstGeom prst="rect">
            <a:avLst/>
          </a:prstGeom>
          <a:solidFill>
            <a:schemeClr val="dk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grpSp>
        <p:nvGrpSpPr>
          <p:cNvPr id="49" name="Google Shape;49;p82"/>
          <p:cNvGrpSpPr/>
          <p:nvPr/>
        </p:nvGrpSpPr>
        <p:grpSpPr>
          <a:xfrm>
            <a:off x="307505" y="443722"/>
            <a:ext cx="8528991" cy="5970556"/>
            <a:chOff x="468086" y="551707"/>
            <a:chExt cx="11371988" cy="5970556"/>
          </a:xfrm>
        </p:grpSpPr>
        <p:sp>
          <p:nvSpPr>
            <p:cNvPr id="50" name="Google Shape;50;p82"/>
            <p:cNvSpPr/>
            <p:nvPr/>
          </p:nvSpPr>
          <p:spPr>
            <a:xfrm>
              <a:off x="468086" y="991221"/>
              <a:ext cx="9372600" cy="5531042"/>
            </a:xfrm>
            <a:custGeom>
              <a:avLst/>
              <a:gdLst/>
              <a:ahLst/>
              <a:cxnLst/>
              <a:rect l="l" t="t" r="r" b="b"/>
              <a:pathLst>
                <a:path w="9372600" h="5531042" extrusionOk="0">
                  <a:moveTo>
                    <a:pt x="0" y="0"/>
                  </a:moveTo>
                  <a:lnTo>
                    <a:pt x="27432" y="0"/>
                  </a:lnTo>
                  <a:lnTo>
                    <a:pt x="27432" y="5503609"/>
                  </a:lnTo>
                  <a:lnTo>
                    <a:pt x="9372600" y="5503609"/>
                  </a:lnTo>
                  <a:lnTo>
                    <a:pt x="9372600" y="5531041"/>
                  </a:lnTo>
                  <a:lnTo>
                    <a:pt x="27432" y="5531041"/>
                  </a:lnTo>
                  <a:lnTo>
                    <a:pt x="27432" y="5531042"/>
                  </a:lnTo>
                  <a:lnTo>
                    <a:pt x="0" y="5531042"/>
                  </a:lnTo>
                  <a:lnTo>
                    <a:pt x="0" y="5531041"/>
                  </a:lnTo>
                  <a:lnTo>
                    <a:pt x="0" y="5503609"/>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51" name="Google Shape;51;p82"/>
            <p:cNvSpPr/>
            <p:nvPr/>
          </p:nvSpPr>
          <p:spPr>
            <a:xfrm rot="5400000">
              <a:off x="5302114" y="-957053"/>
              <a:ext cx="5029200" cy="8046720"/>
            </a:xfrm>
            <a:custGeom>
              <a:avLst/>
              <a:gdLst/>
              <a:ahLst/>
              <a:cxnLst/>
              <a:rect l="l" t="t" r="r" b="b"/>
              <a:pathLst>
                <a:path w="5029200" h="8046720" extrusionOk="0">
                  <a:moveTo>
                    <a:pt x="0" y="8046720"/>
                  </a:moveTo>
                  <a:lnTo>
                    <a:pt x="0" y="27432"/>
                  </a:lnTo>
                  <a:lnTo>
                    <a:pt x="0" y="0"/>
                  </a:lnTo>
                  <a:lnTo>
                    <a:pt x="27432" y="0"/>
                  </a:lnTo>
                  <a:lnTo>
                    <a:pt x="5029200" y="0"/>
                  </a:lnTo>
                  <a:lnTo>
                    <a:pt x="5029200" y="27432"/>
                  </a:lnTo>
                  <a:lnTo>
                    <a:pt x="27432" y="27432"/>
                  </a:lnTo>
                  <a:lnTo>
                    <a:pt x="27432" y="804672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grpSp>
      <p:sp>
        <p:nvSpPr>
          <p:cNvPr id="52" name="Google Shape;52;p82"/>
          <p:cNvSpPr txBox="1">
            <a:spLocks noGrp="1"/>
          </p:cNvSpPr>
          <p:nvPr>
            <p:ph type="title"/>
          </p:nvPr>
        </p:nvSpPr>
        <p:spPr>
          <a:xfrm>
            <a:off x="256181" y="132511"/>
            <a:ext cx="2462526"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sz="21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pic>
        <p:nvPicPr>
          <p:cNvPr id="53" name="Google Shape;53;p82"/>
          <p:cNvPicPr preferRelativeResize="0"/>
          <p:nvPr/>
        </p:nvPicPr>
        <p:blipFill rotWithShape="1">
          <a:blip r:embed="rId2">
            <a:alphaModFix/>
          </a:blip>
          <a:srcRect/>
          <a:stretch/>
        </p:blipFill>
        <p:spPr>
          <a:xfrm>
            <a:off x="7595235" y="5756453"/>
            <a:ext cx="1395488" cy="918386"/>
          </a:xfrm>
          <a:prstGeom prst="rect">
            <a:avLst/>
          </a:prstGeom>
          <a:noFill/>
          <a:ln>
            <a:noFill/>
          </a:ln>
        </p:spPr>
      </p:pic>
      <p:sp>
        <p:nvSpPr>
          <p:cNvPr id="54" name="Google Shape;54;p82"/>
          <p:cNvSpPr txBox="1">
            <a:spLocks noGrp="1"/>
          </p:cNvSpPr>
          <p:nvPr>
            <p:ph type="body" idx="15"/>
          </p:nvPr>
        </p:nvSpPr>
        <p:spPr>
          <a:xfrm>
            <a:off x="7061357" y="2396675"/>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5" name="Google Shape;55;p82"/>
          <p:cNvSpPr txBox="1">
            <a:spLocks noGrp="1"/>
          </p:cNvSpPr>
          <p:nvPr>
            <p:ph type="body" idx="16"/>
          </p:nvPr>
        </p:nvSpPr>
        <p:spPr>
          <a:xfrm>
            <a:off x="7056629" y="1676266"/>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4147384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Title and Content" preserve="1">
  <p:cSld name="4_Title and Content">
    <p:spTree>
      <p:nvGrpSpPr>
        <p:cNvPr id="1" name="Shape 156"/>
        <p:cNvGrpSpPr/>
        <p:nvPr/>
      </p:nvGrpSpPr>
      <p:grpSpPr>
        <a:xfrm>
          <a:off x="0" y="0"/>
          <a:ext cx="0" cy="0"/>
          <a:chOff x="0" y="0"/>
          <a:chExt cx="0" cy="0"/>
        </a:xfrm>
      </p:grpSpPr>
      <p:sp>
        <p:nvSpPr>
          <p:cNvPr id="157" name="Google Shape;157;p57"/>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8" name="Google Shape;158;p57"/>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159" name="Google Shape;159;p57"/>
          <p:cNvPicPr preferRelativeResize="0"/>
          <p:nvPr/>
        </p:nvPicPr>
        <p:blipFill rotWithShape="1">
          <a:blip r:embed="rId2">
            <a:alphaModFix/>
          </a:blip>
          <a:srcRect/>
          <a:stretch/>
        </p:blipFill>
        <p:spPr>
          <a:xfrm>
            <a:off x="7595235" y="5756453"/>
            <a:ext cx="1395488" cy="918386"/>
          </a:xfrm>
          <a:prstGeom prst="rect">
            <a:avLst/>
          </a:prstGeom>
          <a:noFill/>
          <a:ln>
            <a:noFill/>
          </a:ln>
        </p:spPr>
      </p:pic>
      <p:sp>
        <p:nvSpPr>
          <p:cNvPr id="160" name="Google Shape;160;p57"/>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61" name="Google Shape;161;p57"/>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57"/>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57"/>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9693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Title and Content" preserve="1">
  <p:cSld name="5_Title and Content">
    <p:spTree>
      <p:nvGrpSpPr>
        <p:cNvPr id="1" name="Shape 217"/>
        <p:cNvGrpSpPr/>
        <p:nvPr/>
      </p:nvGrpSpPr>
      <p:grpSpPr>
        <a:xfrm>
          <a:off x="0" y="0"/>
          <a:ext cx="0" cy="0"/>
          <a:chOff x="0" y="0"/>
          <a:chExt cx="0" cy="0"/>
        </a:xfrm>
      </p:grpSpPr>
      <p:sp>
        <p:nvSpPr>
          <p:cNvPr id="218" name="Google Shape;218;p99"/>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19" name="Google Shape;219;p99"/>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20" name="Google Shape;220;p99"/>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221" name="Google Shape;221;p99"/>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2" name="Google Shape;222;p99"/>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3" name="Google Shape;223;p99"/>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6335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Title and Content" preserve="1">
  <p:cSld name="5_Title and Content">
    <p:bg>
      <p:bgPr>
        <a:solidFill>
          <a:schemeClr val="dk1"/>
        </a:solidFill>
        <a:effectLst/>
      </p:bgPr>
    </p:bg>
    <p:spTree>
      <p:nvGrpSpPr>
        <p:cNvPr id="1" name="Shape 224"/>
        <p:cNvGrpSpPr/>
        <p:nvPr/>
      </p:nvGrpSpPr>
      <p:grpSpPr>
        <a:xfrm>
          <a:off x="0" y="0"/>
          <a:ext cx="0" cy="0"/>
          <a:chOff x="0" y="0"/>
          <a:chExt cx="0" cy="0"/>
        </a:xfrm>
      </p:grpSpPr>
      <p:sp>
        <p:nvSpPr>
          <p:cNvPr id="225" name="Google Shape;225;p100"/>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6" name="Google Shape;226;p100"/>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solidFill>
                  <a:schemeClr val="lt1"/>
                </a:solidFill>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27" name="Google Shape;227;p100"/>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228" name="Google Shape;228;p100"/>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9" name="Google Shape;229;p100"/>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30" name="Google Shape;230;p100"/>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31" name="Google Shape;231;p100"/>
          <p:cNvPicPr preferRelativeResize="0"/>
          <p:nvPr/>
        </p:nvPicPr>
        <p:blipFill rotWithShape="1">
          <a:blip r:embed="rId2">
            <a:alphaModFix/>
          </a:blip>
          <a:srcRect/>
          <a:stretch/>
        </p:blipFill>
        <p:spPr>
          <a:xfrm>
            <a:off x="7383261" y="5759632"/>
            <a:ext cx="1474990" cy="971186"/>
          </a:xfrm>
          <a:prstGeom prst="rect">
            <a:avLst/>
          </a:prstGeom>
          <a:noFill/>
          <a:ln>
            <a:noFill/>
          </a:ln>
        </p:spPr>
      </p:pic>
    </p:spTree>
    <p:extLst>
      <p:ext uri="{BB962C8B-B14F-4D97-AF65-F5344CB8AC3E}">
        <p14:creationId xmlns:p14="http://schemas.microsoft.com/office/powerpoint/2010/main" val="345445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Title and Content" type="obj" preserve="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0" name="Google Shape;30;p42"/>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5540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Title and Content" type="obj" preserve="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1156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nd Content" preserve="1">
  <p:cSld name="5_Title and Content">
    <p:spTree>
      <p:nvGrpSpPr>
        <p:cNvPr id="1" name="Shape 72"/>
        <p:cNvGrpSpPr/>
        <p:nvPr/>
      </p:nvGrpSpPr>
      <p:grpSpPr>
        <a:xfrm>
          <a:off x="0" y="0"/>
          <a:ext cx="0" cy="0"/>
          <a:chOff x="0" y="0"/>
          <a:chExt cx="0" cy="0"/>
        </a:xfrm>
      </p:grpSpPr>
      <p:sp>
        <p:nvSpPr>
          <p:cNvPr id="73" name="Google Shape;73;p85"/>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4" name="Google Shape;74;p85"/>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75" name="Google Shape;75;p85"/>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76" name="Google Shape;76;p85"/>
          <p:cNvPicPr preferRelativeResize="0"/>
          <p:nvPr/>
        </p:nvPicPr>
        <p:blipFill rotWithShape="1">
          <a:blip r:embed="rId2">
            <a:alphaModFix/>
          </a:blip>
          <a:srcRect/>
          <a:stretch/>
        </p:blipFill>
        <p:spPr>
          <a:xfrm>
            <a:off x="153093" y="5415935"/>
            <a:ext cx="1395488" cy="918386"/>
          </a:xfrm>
          <a:prstGeom prst="rect">
            <a:avLst/>
          </a:prstGeom>
          <a:noFill/>
          <a:ln>
            <a:noFill/>
          </a:ln>
        </p:spPr>
      </p:pic>
      <p:sp>
        <p:nvSpPr>
          <p:cNvPr id="77" name="Google Shape;77;p85"/>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78" name="Google Shape;78;p85"/>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79" name="Google Shape;79;p85"/>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80" name="Google Shape;80;p85"/>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16534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81"/>
        <p:cNvGrpSpPr/>
        <p:nvPr/>
      </p:nvGrpSpPr>
      <p:grpSpPr>
        <a:xfrm>
          <a:off x="0" y="0"/>
          <a:ext cx="0" cy="0"/>
          <a:chOff x="0" y="0"/>
          <a:chExt cx="0" cy="0"/>
        </a:xfrm>
      </p:grpSpPr>
      <p:sp>
        <p:nvSpPr>
          <p:cNvPr id="82" name="Google Shape;82;p8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83" name="Google Shape;83;p8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4" name="Google Shape;84;p8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5" name="Google Shape;85;p8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8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8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88" name="Google Shape;88;p86"/>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89" name="Google Shape;89;p86"/>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90" name="Google Shape;90;p86"/>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189562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and Content" preserve="1">
  <p:cSld name="2_Title and Content">
    <p:spTree>
      <p:nvGrpSpPr>
        <p:cNvPr id="1" name="Shape 61"/>
        <p:cNvGrpSpPr/>
        <p:nvPr/>
      </p:nvGrpSpPr>
      <p:grpSpPr>
        <a:xfrm>
          <a:off x="0" y="0"/>
          <a:ext cx="0" cy="0"/>
          <a:chOff x="0" y="0"/>
          <a:chExt cx="0" cy="0"/>
        </a:xfrm>
      </p:grpSpPr>
      <p:sp>
        <p:nvSpPr>
          <p:cNvPr id="62" name="Google Shape;62;p46"/>
          <p:cNvSpPr>
            <a:spLocks noGrp="1"/>
          </p:cNvSpPr>
          <p:nvPr>
            <p:ph type="pic" idx="2"/>
          </p:nvPr>
        </p:nvSpPr>
        <p:spPr>
          <a:xfrm>
            <a:off x="5577169" y="1"/>
            <a:ext cx="3566831" cy="6857999"/>
          </a:xfrm>
          <a:prstGeom prst="rect">
            <a:avLst/>
          </a:prstGeom>
          <a:noFill/>
          <a:ln>
            <a:noFill/>
          </a:ln>
        </p:spPr>
      </p:sp>
      <p:sp>
        <p:nvSpPr>
          <p:cNvPr id="63" name="Google Shape;63;p46"/>
          <p:cNvSpPr txBox="1">
            <a:spLocks noGrp="1"/>
          </p:cNvSpPr>
          <p:nvPr>
            <p:ph type="title"/>
          </p:nvPr>
        </p:nvSpPr>
        <p:spPr>
          <a:xfrm>
            <a:off x="419100" y="365126"/>
            <a:ext cx="5010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4" name="Google Shape;64;p46"/>
          <p:cNvSpPr txBox="1">
            <a:spLocks noGrp="1"/>
          </p:cNvSpPr>
          <p:nvPr>
            <p:ph type="body" idx="1"/>
          </p:nvPr>
        </p:nvSpPr>
        <p:spPr>
          <a:xfrm>
            <a:off x="419100" y="1825625"/>
            <a:ext cx="5010150" cy="4351338"/>
          </a:xfrm>
          <a:prstGeom prst="rect">
            <a:avLst/>
          </a:prstGeom>
          <a:noFill/>
          <a:ln>
            <a:noFill/>
          </a:ln>
        </p:spPr>
        <p:txBody>
          <a:bodyPr spcFirstLastPara="1" wrap="square" lIns="91425" tIns="45700" rIns="91425" bIns="45700" anchor="t" anchorCtr="0">
            <a:normAutofit/>
          </a:bodyPr>
          <a:lstStyle>
            <a:lvl1pPr marL="342900" lvl="0" indent="-338138" algn="l">
              <a:lnSpc>
                <a:spcPct val="90000"/>
              </a:lnSpc>
              <a:spcBef>
                <a:spcPts val="0"/>
              </a:spcBef>
              <a:spcAft>
                <a:spcPts val="0"/>
              </a:spcAft>
              <a:buClr>
                <a:schemeClr val="accent1"/>
              </a:buClr>
              <a:buSzPts val="3500"/>
              <a:buFont typeface="Noto Sans Symbols"/>
              <a:buChar char="▪"/>
              <a:defRPr/>
            </a:lvl1pPr>
            <a:lvl2pPr marL="685800" lvl="1" indent="-257175" algn="l">
              <a:lnSpc>
                <a:spcPct val="90000"/>
              </a:lnSpc>
              <a:spcBef>
                <a:spcPts val="375"/>
              </a:spcBef>
              <a:spcAft>
                <a:spcPts val="0"/>
              </a:spcAft>
              <a:buClr>
                <a:schemeClr val="accent1"/>
              </a:buClr>
              <a:buSzPts val="1800"/>
              <a:buFont typeface="Courier New"/>
              <a:buChar char="o"/>
              <a:defRPr/>
            </a:lvl2pPr>
            <a:lvl3pPr marL="1028700" lvl="2" indent="-290513" algn="l">
              <a:lnSpc>
                <a:spcPct val="90000"/>
              </a:lnSpc>
              <a:spcBef>
                <a:spcPts val="375"/>
              </a:spcBef>
              <a:spcAft>
                <a:spcPts val="0"/>
              </a:spcAft>
              <a:buClr>
                <a:schemeClr val="accent1"/>
              </a:buClr>
              <a:buSzPts val="2500"/>
              <a:buFont typeface="Noto Sans Symbols"/>
              <a:buChar char="▪"/>
              <a:defRPr/>
            </a:lvl3pPr>
            <a:lvl4pPr marL="1371600" lvl="3" indent="-278606" algn="l">
              <a:lnSpc>
                <a:spcPct val="90000"/>
              </a:lnSpc>
              <a:spcBef>
                <a:spcPts val="375"/>
              </a:spcBef>
              <a:spcAft>
                <a:spcPts val="0"/>
              </a:spcAft>
              <a:buClr>
                <a:schemeClr val="accent1"/>
              </a:buClr>
              <a:buSzPts val="2250"/>
              <a:buFont typeface="Noto Sans Symbols"/>
              <a:buChar char="▪"/>
              <a:defRPr/>
            </a:lvl4pPr>
            <a:lvl5pPr marL="1714500" lvl="4" indent="-278606" algn="l">
              <a:lnSpc>
                <a:spcPct val="9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Google Shape;65;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6"/>
          <p:cNvSpPr txBox="1">
            <a:spLocks noGrp="1"/>
          </p:cNvSpPr>
          <p:nvPr>
            <p:ph type="ftr" idx="11"/>
          </p:nvPr>
        </p:nvSpPr>
        <p:spPr>
          <a:xfrm>
            <a:off x="5503210" y="645275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6"/>
          <p:cNvSpPr txBox="1">
            <a:spLocks noGrp="1"/>
          </p:cNvSpPr>
          <p:nvPr>
            <p:ph type="sldNum" idx="12"/>
          </p:nvPr>
        </p:nvSpPr>
        <p:spPr>
          <a:xfrm>
            <a:off x="344581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1"/>
                </a:solidFill>
                <a:latin typeface="Arial"/>
                <a:ea typeface="Arial"/>
                <a:cs typeface="Arial"/>
                <a:sym typeface="Arial"/>
              </a:defRPr>
            </a:lvl1pPr>
            <a:lvl2pPr marL="0" lvl="1" indent="0" algn="r">
              <a:spcBef>
                <a:spcPts val="0"/>
              </a:spcBef>
              <a:buNone/>
              <a:defRPr sz="900" b="0" i="0" u="none" strike="noStrike" cap="none">
                <a:solidFill>
                  <a:schemeClr val="dk1"/>
                </a:solidFill>
                <a:latin typeface="Arial"/>
                <a:ea typeface="Arial"/>
                <a:cs typeface="Arial"/>
                <a:sym typeface="Arial"/>
              </a:defRPr>
            </a:lvl2pPr>
            <a:lvl3pPr marL="0" lvl="2" indent="0" algn="r">
              <a:spcBef>
                <a:spcPts val="0"/>
              </a:spcBef>
              <a:buNone/>
              <a:defRPr sz="900" b="0" i="0" u="none" strike="noStrike" cap="none">
                <a:solidFill>
                  <a:schemeClr val="dk1"/>
                </a:solidFill>
                <a:latin typeface="Arial"/>
                <a:ea typeface="Arial"/>
                <a:cs typeface="Arial"/>
                <a:sym typeface="Arial"/>
              </a:defRPr>
            </a:lvl3pPr>
            <a:lvl4pPr marL="0" lvl="3" indent="0" algn="r">
              <a:spcBef>
                <a:spcPts val="0"/>
              </a:spcBef>
              <a:buNone/>
              <a:defRPr sz="900" b="0" i="0" u="none" strike="noStrike" cap="none">
                <a:solidFill>
                  <a:schemeClr val="dk1"/>
                </a:solidFill>
                <a:latin typeface="Arial"/>
                <a:ea typeface="Arial"/>
                <a:cs typeface="Arial"/>
                <a:sym typeface="Arial"/>
              </a:defRPr>
            </a:lvl4pPr>
            <a:lvl5pPr marL="0" lvl="4" indent="0" algn="r">
              <a:spcBef>
                <a:spcPts val="0"/>
              </a:spcBef>
              <a:buNone/>
              <a:defRPr sz="900" b="0" i="0" u="none" strike="noStrike" cap="none">
                <a:solidFill>
                  <a:schemeClr val="dk1"/>
                </a:solidFill>
                <a:latin typeface="Arial"/>
                <a:ea typeface="Arial"/>
                <a:cs typeface="Arial"/>
                <a:sym typeface="Arial"/>
              </a:defRPr>
            </a:lvl5pPr>
            <a:lvl6pPr marL="0" lvl="5" indent="0" algn="r">
              <a:spcBef>
                <a:spcPts val="0"/>
              </a:spcBef>
              <a:buNone/>
              <a:defRPr sz="900" b="0" i="0" u="none" strike="noStrike" cap="none">
                <a:solidFill>
                  <a:schemeClr val="dk1"/>
                </a:solidFill>
                <a:latin typeface="Arial"/>
                <a:ea typeface="Arial"/>
                <a:cs typeface="Arial"/>
                <a:sym typeface="Arial"/>
              </a:defRPr>
            </a:lvl6pPr>
            <a:lvl7pPr marL="0" lvl="6" indent="0" algn="r">
              <a:spcBef>
                <a:spcPts val="0"/>
              </a:spcBef>
              <a:buNone/>
              <a:defRPr sz="900" b="0" i="0" u="none" strike="noStrike" cap="none">
                <a:solidFill>
                  <a:schemeClr val="dk1"/>
                </a:solidFill>
                <a:latin typeface="Arial"/>
                <a:ea typeface="Arial"/>
                <a:cs typeface="Arial"/>
                <a:sym typeface="Arial"/>
              </a:defRPr>
            </a:lvl7pPr>
            <a:lvl8pPr marL="0" lvl="7" indent="0" algn="r">
              <a:spcBef>
                <a:spcPts val="0"/>
              </a:spcBef>
              <a:buNone/>
              <a:defRPr sz="900" b="0" i="0" u="none" strike="noStrike" cap="none">
                <a:solidFill>
                  <a:schemeClr val="dk1"/>
                </a:solidFill>
                <a:latin typeface="Arial"/>
                <a:ea typeface="Arial"/>
                <a:cs typeface="Arial"/>
                <a:sym typeface="Arial"/>
              </a:defRPr>
            </a:lvl8pPr>
            <a:lvl9pPr marL="0" lvl="8" indent="0" algn="r">
              <a:spcBef>
                <a:spcPts val="0"/>
              </a:spcBef>
              <a:buNone/>
              <a:defRPr sz="9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
        <p:nvSpPr>
          <p:cNvPr id="68" name="Google Shape;68;p46"/>
          <p:cNvSpPr/>
          <p:nvPr/>
        </p:nvSpPr>
        <p:spPr>
          <a:xfrm>
            <a:off x="-6200" y="0"/>
            <a:ext cx="142875" cy="6883052"/>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pic>
        <p:nvPicPr>
          <p:cNvPr id="69" name="Google Shape;69;p46"/>
          <p:cNvPicPr preferRelativeResize="0"/>
          <p:nvPr/>
        </p:nvPicPr>
        <p:blipFill rotWithShape="1">
          <a:blip r:embed="rId2">
            <a:alphaModFix/>
          </a:blip>
          <a:srcRect/>
          <a:stretch/>
        </p:blipFill>
        <p:spPr>
          <a:xfrm>
            <a:off x="168900" y="5894416"/>
            <a:ext cx="1857394" cy="895345"/>
          </a:xfrm>
          <a:prstGeom prst="rect">
            <a:avLst/>
          </a:prstGeom>
          <a:noFill/>
          <a:ln>
            <a:noFill/>
          </a:ln>
        </p:spPr>
      </p:pic>
    </p:spTree>
    <p:extLst>
      <p:ext uri="{BB962C8B-B14F-4D97-AF65-F5344CB8AC3E}">
        <p14:creationId xmlns:p14="http://schemas.microsoft.com/office/powerpoint/2010/main" val="32535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6_Custom Layout" preserve="1">
  <p:cSld name="36_Custom Layout">
    <p:spTree>
      <p:nvGrpSpPr>
        <p:cNvPr id="1" name="Shape 147"/>
        <p:cNvGrpSpPr/>
        <p:nvPr/>
      </p:nvGrpSpPr>
      <p:grpSpPr>
        <a:xfrm>
          <a:off x="0" y="0"/>
          <a:ext cx="0" cy="0"/>
          <a:chOff x="0" y="0"/>
          <a:chExt cx="0" cy="0"/>
        </a:xfrm>
      </p:grpSpPr>
      <p:sp>
        <p:nvSpPr>
          <p:cNvPr id="148" name="Google Shape;148;p92"/>
          <p:cNvSpPr/>
          <p:nvPr/>
        </p:nvSpPr>
        <p:spPr>
          <a:xfrm>
            <a:off x="5577168" y="0"/>
            <a:ext cx="3566833" cy="6858000"/>
          </a:xfrm>
          <a:prstGeom prst="rect">
            <a:avLst/>
          </a:prstGeom>
          <a:solidFill>
            <a:srgbClr val="E7EAEC"/>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050" b="0" i="0" u="none" strike="noStrike" cap="none">
              <a:solidFill>
                <a:srgbClr val="FFFFFF"/>
              </a:solidFill>
              <a:latin typeface="Arial"/>
              <a:ea typeface="Arial"/>
              <a:cs typeface="Arial"/>
              <a:sym typeface="Arial"/>
            </a:endParaRPr>
          </a:p>
        </p:txBody>
      </p:sp>
      <p:sp>
        <p:nvSpPr>
          <p:cNvPr id="149" name="Google Shape;149;p92"/>
          <p:cNvSpPr txBox="1">
            <a:spLocks noGrp="1"/>
          </p:cNvSpPr>
          <p:nvPr>
            <p:ph type="body" idx="1"/>
          </p:nvPr>
        </p:nvSpPr>
        <p:spPr>
          <a:xfrm>
            <a:off x="636097" y="2138083"/>
            <a:ext cx="4670051" cy="3335057"/>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50" name="Google Shape;150;p92"/>
          <p:cNvSpPr>
            <a:spLocks noGrp="1"/>
          </p:cNvSpPr>
          <p:nvPr>
            <p:ph type="pic" idx="2"/>
          </p:nvPr>
        </p:nvSpPr>
        <p:spPr>
          <a:xfrm>
            <a:off x="5577169" y="1"/>
            <a:ext cx="3566831" cy="6857999"/>
          </a:xfrm>
          <a:prstGeom prst="rect">
            <a:avLst/>
          </a:prstGeom>
          <a:noFill/>
          <a:ln>
            <a:noFill/>
          </a:ln>
        </p:spPr>
      </p:sp>
      <p:sp>
        <p:nvSpPr>
          <p:cNvPr id="151" name="Google Shape;151;p92"/>
          <p:cNvSpPr/>
          <p:nvPr/>
        </p:nvSpPr>
        <p:spPr>
          <a:xfrm>
            <a:off x="-6200" y="0"/>
            <a:ext cx="142875"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152" name="Google Shape;152;p92"/>
          <p:cNvSpPr txBox="1">
            <a:spLocks noGrp="1"/>
          </p:cNvSpPr>
          <p:nvPr>
            <p:ph type="title"/>
          </p:nvPr>
        </p:nvSpPr>
        <p:spPr>
          <a:xfrm>
            <a:off x="600076" y="542602"/>
            <a:ext cx="4433438" cy="12516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1955849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5_Custom Layout" preserve="1">
  <p:cSld name="35_Custom Layout">
    <p:spTree>
      <p:nvGrpSpPr>
        <p:cNvPr id="1" name="Shape 193"/>
        <p:cNvGrpSpPr/>
        <p:nvPr/>
      </p:nvGrpSpPr>
      <p:grpSpPr>
        <a:xfrm>
          <a:off x="0" y="0"/>
          <a:ext cx="0" cy="0"/>
          <a:chOff x="0" y="0"/>
          <a:chExt cx="0" cy="0"/>
        </a:xfrm>
      </p:grpSpPr>
      <p:sp>
        <p:nvSpPr>
          <p:cNvPr id="194" name="Google Shape;194;p96"/>
          <p:cNvSpPr/>
          <p:nvPr/>
        </p:nvSpPr>
        <p:spPr>
          <a:xfrm>
            <a:off x="5577168" y="0"/>
            <a:ext cx="3566833" cy="6858000"/>
          </a:xfrm>
          <a:prstGeom prst="rect">
            <a:avLst/>
          </a:prstGeom>
          <a:solidFill>
            <a:srgbClr val="E7EAEC"/>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050" b="0" i="0" u="none" strike="noStrike" cap="none">
              <a:solidFill>
                <a:srgbClr val="FFFFFF"/>
              </a:solidFill>
              <a:latin typeface="Arial"/>
              <a:ea typeface="Arial"/>
              <a:cs typeface="Arial"/>
              <a:sym typeface="Arial"/>
            </a:endParaRPr>
          </a:p>
        </p:txBody>
      </p:sp>
      <p:sp>
        <p:nvSpPr>
          <p:cNvPr id="195" name="Google Shape;195;p96"/>
          <p:cNvSpPr txBox="1">
            <a:spLocks noGrp="1"/>
          </p:cNvSpPr>
          <p:nvPr>
            <p:ph type="body" idx="1"/>
          </p:nvPr>
        </p:nvSpPr>
        <p:spPr>
          <a:xfrm>
            <a:off x="636097" y="2138083"/>
            <a:ext cx="4670051" cy="3335057"/>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96" name="Google Shape;196;p96"/>
          <p:cNvSpPr>
            <a:spLocks noGrp="1"/>
          </p:cNvSpPr>
          <p:nvPr>
            <p:ph type="pic" idx="2"/>
          </p:nvPr>
        </p:nvSpPr>
        <p:spPr>
          <a:xfrm>
            <a:off x="5577169" y="1"/>
            <a:ext cx="3566831" cy="6857999"/>
          </a:xfrm>
          <a:prstGeom prst="rect">
            <a:avLst/>
          </a:prstGeom>
          <a:noFill/>
          <a:ln>
            <a:noFill/>
          </a:ln>
        </p:spPr>
      </p:sp>
      <p:sp>
        <p:nvSpPr>
          <p:cNvPr id="197" name="Google Shape;197;p96"/>
          <p:cNvSpPr/>
          <p:nvPr/>
        </p:nvSpPr>
        <p:spPr>
          <a:xfrm>
            <a:off x="-6200" y="0"/>
            <a:ext cx="142875" cy="6883052"/>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198" name="Google Shape;198;p96"/>
          <p:cNvSpPr txBox="1">
            <a:spLocks noGrp="1"/>
          </p:cNvSpPr>
          <p:nvPr>
            <p:ph type="title"/>
          </p:nvPr>
        </p:nvSpPr>
        <p:spPr>
          <a:xfrm>
            <a:off x="600076" y="542602"/>
            <a:ext cx="4433438" cy="12516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34971346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91"/>
        <p:cNvGrpSpPr/>
        <p:nvPr/>
      </p:nvGrpSpPr>
      <p:grpSpPr>
        <a:xfrm>
          <a:off x="0" y="0"/>
          <a:ext cx="0" cy="0"/>
          <a:chOff x="0" y="0"/>
          <a:chExt cx="0" cy="0"/>
        </a:xfrm>
      </p:grpSpPr>
      <p:pic>
        <p:nvPicPr>
          <p:cNvPr id="92" name="Google Shape;92;p87"/>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93" name="Google Shape;93;p8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94" name="Google Shape;94;p8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95" name="Google Shape;95;p8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6" name="Google Shape;96;p8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7" name="Google Shape;97;p8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98" name="Google Shape;98;p8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99" name="Google Shape;99;p8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17946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91"/>
        <p:cNvGrpSpPr/>
        <p:nvPr/>
      </p:nvGrpSpPr>
      <p:grpSpPr>
        <a:xfrm>
          <a:off x="0" y="0"/>
          <a:ext cx="0" cy="0"/>
          <a:chOff x="0" y="0"/>
          <a:chExt cx="0" cy="0"/>
        </a:xfrm>
      </p:grpSpPr>
      <p:pic>
        <p:nvPicPr>
          <p:cNvPr id="2" name="Google Shape;182;p60">
            <a:extLst>
              <a:ext uri="{FF2B5EF4-FFF2-40B4-BE49-F238E27FC236}">
                <a16:creationId xmlns:a16="http://schemas.microsoft.com/office/drawing/2014/main" id="{CCE0F62A-023D-6993-121D-2607ED97DC63}"/>
              </a:ext>
            </a:extLst>
          </p:cNvPr>
          <p:cNvPicPr preferRelativeResize="0"/>
          <p:nvPr userDrawn="1"/>
        </p:nvPicPr>
        <p:blipFill rotWithShape="1">
          <a:blip r:embed="rId2">
            <a:alphaModFix amt="20000"/>
          </a:blip>
          <a:srcRect b="15604"/>
          <a:stretch/>
        </p:blipFill>
        <p:spPr>
          <a:xfrm>
            <a:off x="2286" y="0"/>
            <a:ext cx="9141714" cy="6858000"/>
          </a:xfrm>
          <a:prstGeom prst="rect">
            <a:avLst/>
          </a:prstGeom>
          <a:solidFill>
            <a:schemeClr val="accent6"/>
          </a:solidFill>
          <a:ln>
            <a:noFill/>
          </a:ln>
        </p:spPr>
      </p:pic>
      <p:sp>
        <p:nvSpPr>
          <p:cNvPr id="93" name="Google Shape;93;p8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94" name="Google Shape;94;p8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95" name="Google Shape;95;p8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6" name="Google Shape;96;p8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7" name="Google Shape;97;p8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98" name="Google Shape;98;p8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99" name="Google Shape;99;p8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66144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81"/>
        <p:cNvGrpSpPr/>
        <p:nvPr/>
      </p:nvGrpSpPr>
      <p:grpSpPr>
        <a:xfrm>
          <a:off x="0" y="0"/>
          <a:ext cx="0" cy="0"/>
          <a:chOff x="0" y="0"/>
          <a:chExt cx="0" cy="0"/>
        </a:xfrm>
      </p:grpSpPr>
      <p:pic>
        <p:nvPicPr>
          <p:cNvPr id="3" name="Picture 2">
            <a:extLst>
              <a:ext uri="{FF2B5EF4-FFF2-40B4-BE49-F238E27FC236}">
                <a16:creationId xmlns:a16="http://schemas.microsoft.com/office/drawing/2014/main" id="{E1B24842-6070-E250-99DF-2EC39FAFC88B}"/>
              </a:ext>
            </a:extLst>
          </p:cNvPr>
          <p:cNvPicPr>
            <a:picLocks noChangeAspect="1"/>
          </p:cNvPicPr>
          <p:nvPr userDrawn="1"/>
        </p:nvPicPr>
        <p:blipFill rotWithShape="1">
          <a:blip r:embed="rId2">
            <a:alphaModFix amt="20000"/>
          </a:blip>
          <a:srcRect b="15604"/>
          <a:stretch/>
        </p:blipFill>
        <p:spPr>
          <a:xfrm>
            <a:off x="27686" y="0"/>
            <a:ext cx="9141714" cy="6858000"/>
          </a:xfrm>
          <a:prstGeom prst="rect">
            <a:avLst/>
          </a:prstGeom>
          <a:solidFill>
            <a:schemeClr val="accent6"/>
          </a:solidFill>
        </p:spPr>
      </p:pic>
      <p:sp>
        <p:nvSpPr>
          <p:cNvPr id="183" name="Google Shape;183;p6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4" name="Google Shape;184;p6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bg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5" name="Google Shape;185;p6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6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88" name="Google Shape;188;p6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89" name="Google Shape;189;p6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Tree>
    <p:extLst>
      <p:ext uri="{BB962C8B-B14F-4D97-AF65-F5344CB8AC3E}">
        <p14:creationId xmlns:p14="http://schemas.microsoft.com/office/powerpoint/2010/main" val="41303037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00"/>
        <p:cNvGrpSpPr/>
        <p:nvPr/>
      </p:nvGrpSpPr>
      <p:grpSpPr>
        <a:xfrm>
          <a:off x="0" y="0"/>
          <a:ext cx="0" cy="0"/>
          <a:chOff x="0" y="0"/>
          <a:chExt cx="0" cy="0"/>
        </a:xfrm>
      </p:grpSpPr>
      <p:pic>
        <p:nvPicPr>
          <p:cNvPr id="101" name="Google Shape;101;p88"/>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02" name="Google Shape;102;p88"/>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03" name="Google Shape;103;p88"/>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04" name="Google Shape;104;p8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05" name="Google Shape;105;p8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06" name="Google Shape;106;p8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07" name="Google Shape;107;p88"/>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08" name="Google Shape;108;p88"/>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7055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18"/>
        <p:cNvGrpSpPr/>
        <p:nvPr/>
      </p:nvGrpSpPr>
      <p:grpSpPr>
        <a:xfrm>
          <a:off x="0" y="0"/>
          <a:ext cx="0" cy="0"/>
          <a:chOff x="0" y="0"/>
          <a:chExt cx="0" cy="0"/>
        </a:xfrm>
      </p:grpSpPr>
      <p:pic>
        <p:nvPicPr>
          <p:cNvPr id="119" name="Google Shape;119;p90"/>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20" name="Google Shape;120;p9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21" name="Google Shape;121;p9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22" name="Google Shape;122;p9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23" name="Google Shape;123;p9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24" name="Google Shape;124;p9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25" name="Google Shape;125;p9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26" name="Google Shape;126;p9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94925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84"/>
        <p:cNvGrpSpPr/>
        <p:nvPr/>
      </p:nvGrpSpPr>
      <p:grpSpPr>
        <a:xfrm>
          <a:off x="0" y="0"/>
          <a:ext cx="0" cy="0"/>
          <a:chOff x="0" y="0"/>
          <a:chExt cx="0" cy="0"/>
        </a:xfrm>
      </p:grpSpPr>
      <p:pic>
        <p:nvPicPr>
          <p:cNvPr id="185" name="Google Shape;185;p95"/>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86" name="Google Shape;186;p95"/>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7" name="Google Shape;187;p95"/>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8" name="Google Shape;188;p9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89" name="Google Shape;189;p9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90" name="Google Shape;190;p9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91" name="Google Shape;191;p9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92" name="Google Shape;192;p9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900337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99"/>
        <p:cNvGrpSpPr/>
        <p:nvPr/>
      </p:nvGrpSpPr>
      <p:grpSpPr>
        <a:xfrm>
          <a:off x="0" y="0"/>
          <a:ext cx="0" cy="0"/>
          <a:chOff x="0" y="0"/>
          <a:chExt cx="0" cy="0"/>
        </a:xfrm>
      </p:grpSpPr>
      <p:pic>
        <p:nvPicPr>
          <p:cNvPr id="200" name="Google Shape;200;p97"/>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201" name="Google Shape;201;p9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2" name="Google Shape;202;p9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03" name="Google Shape;203;p9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04" name="Google Shape;204;p9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05" name="Google Shape;205;p9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06" name="Google Shape;206;p9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07" name="Google Shape;207;p9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79459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59"/>
        <p:cNvGrpSpPr/>
        <p:nvPr/>
      </p:nvGrpSpPr>
      <p:grpSpPr>
        <a:xfrm>
          <a:off x="0" y="0"/>
          <a:ext cx="0" cy="0"/>
          <a:chOff x="0" y="0"/>
          <a:chExt cx="0" cy="0"/>
        </a:xfrm>
      </p:grpSpPr>
      <p:pic>
        <p:nvPicPr>
          <p:cNvPr id="260" name="Google Shape;260;p104"/>
          <p:cNvPicPr preferRelativeResize="0"/>
          <p:nvPr/>
        </p:nvPicPr>
        <p:blipFill rotWithShape="1">
          <a:blip r:embed="rId2">
            <a:alphaModFix amt="20000"/>
          </a:blip>
          <a:srcRect/>
          <a:stretch/>
        </p:blipFill>
        <p:spPr>
          <a:xfrm>
            <a:off x="0" y="0"/>
            <a:ext cx="9324977" cy="6858000"/>
          </a:xfrm>
          <a:prstGeom prst="rect">
            <a:avLst/>
          </a:prstGeom>
          <a:solidFill>
            <a:schemeClr val="accent6"/>
          </a:solidFill>
          <a:ln>
            <a:noFill/>
          </a:ln>
        </p:spPr>
      </p:pic>
      <p:sp>
        <p:nvSpPr>
          <p:cNvPr id="261" name="Google Shape;261;p104"/>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62" name="Google Shape;262;p104"/>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63" name="Google Shape;263;p10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64" name="Google Shape;264;p10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65" name="Google Shape;265;p10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66" name="Google Shape;266;p104"/>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67" name="Google Shape;267;p104"/>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46824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68"/>
        <p:cNvGrpSpPr/>
        <p:nvPr/>
      </p:nvGrpSpPr>
      <p:grpSpPr>
        <a:xfrm>
          <a:off x="0" y="0"/>
          <a:ext cx="0" cy="0"/>
          <a:chOff x="0" y="0"/>
          <a:chExt cx="0" cy="0"/>
        </a:xfrm>
      </p:grpSpPr>
      <p:pic>
        <p:nvPicPr>
          <p:cNvPr id="269" name="Google Shape;269;p105"/>
          <p:cNvPicPr preferRelativeResize="0"/>
          <p:nvPr/>
        </p:nvPicPr>
        <p:blipFill rotWithShape="1">
          <a:blip r:embed="rId2">
            <a:alphaModFix amt="20000"/>
          </a:blip>
          <a:srcRect t="-1" b="1561"/>
          <a:stretch/>
        </p:blipFill>
        <p:spPr>
          <a:xfrm>
            <a:off x="0" y="1"/>
            <a:ext cx="9289143" cy="6858000"/>
          </a:xfrm>
          <a:prstGeom prst="rect">
            <a:avLst/>
          </a:prstGeom>
          <a:solidFill>
            <a:schemeClr val="accent6"/>
          </a:solidFill>
          <a:ln>
            <a:noFill/>
          </a:ln>
        </p:spPr>
      </p:pic>
      <p:sp>
        <p:nvSpPr>
          <p:cNvPr id="270" name="Google Shape;270;p105"/>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71" name="Google Shape;271;p105"/>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72" name="Google Shape;272;p10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73" name="Google Shape;273;p10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74" name="Google Shape;274;p10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75" name="Google Shape;275;p10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76" name="Google Shape;276;p10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128650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77"/>
        <p:cNvGrpSpPr/>
        <p:nvPr/>
      </p:nvGrpSpPr>
      <p:grpSpPr>
        <a:xfrm>
          <a:off x="0" y="0"/>
          <a:ext cx="0" cy="0"/>
          <a:chOff x="0" y="0"/>
          <a:chExt cx="0" cy="0"/>
        </a:xfrm>
      </p:grpSpPr>
      <p:pic>
        <p:nvPicPr>
          <p:cNvPr id="278" name="Google Shape;278;p106"/>
          <p:cNvPicPr preferRelativeResize="0"/>
          <p:nvPr/>
        </p:nvPicPr>
        <p:blipFill rotWithShape="1">
          <a:blip r:embed="rId2">
            <a:alphaModFix amt="20000"/>
          </a:blip>
          <a:srcRect l="1880" b="18161"/>
          <a:stretch/>
        </p:blipFill>
        <p:spPr>
          <a:xfrm>
            <a:off x="174172" y="1"/>
            <a:ext cx="8969828" cy="6858000"/>
          </a:xfrm>
          <a:prstGeom prst="rect">
            <a:avLst/>
          </a:prstGeom>
          <a:solidFill>
            <a:schemeClr val="accent6"/>
          </a:solidFill>
          <a:ln>
            <a:noFill/>
          </a:ln>
        </p:spPr>
      </p:pic>
      <p:sp>
        <p:nvSpPr>
          <p:cNvPr id="279" name="Google Shape;279;p106"/>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0" name="Google Shape;280;p106"/>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81" name="Google Shape;281;p10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82" name="Google Shape;282;p10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83" name="Google Shape;283;p10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84" name="Google Shape;284;p106"/>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85" name="Google Shape;285;p106"/>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904979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322"/>
        <p:cNvGrpSpPr/>
        <p:nvPr/>
      </p:nvGrpSpPr>
      <p:grpSpPr>
        <a:xfrm>
          <a:off x="0" y="0"/>
          <a:ext cx="0" cy="0"/>
          <a:chOff x="0" y="0"/>
          <a:chExt cx="0" cy="0"/>
        </a:xfrm>
      </p:grpSpPr>
      <p:pic>
        <p:nvPicPr>
          <p:cNvPr id="323" name="Google Shape;323;p111"/>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324" name="Google Shape;324;p111"/>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5" name="Google Shape;325;p111"/>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326" name="Google Shape;326;p1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27" name="Google Shape;327;p1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28" name="Google Shape;328;p1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329" name="Google Shape;329;p111"/>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330" name="Google Shape;330;p111"/>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827377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331"/>
        <p:cNvGrpSpPr/>
        <p:nvPr/>
      </p:nvGrpSpPr>
      <p:grpSpPr>
        <a:xfrm>
          <a:off x="0" y="0"/>
          <a:ext cx="0" cy="0"/>
          <a:chOff x="0" y="0"/>
          <a:chExt cx="0" cy="0"/>
        </a:xfrm>
      </p:grpSpPr>
      <p:pic>
        <p:nvPicPr>
          <p:cNvPr id="332" name="Google Shape;332;p112"/>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333" name="Google Shape;333;p112"/>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34" name="Google Shape;334;p112"/>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335" name="Google Shape;335;p1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36" name="Google Shape;336;p1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37" name="Google Shape;337;p1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338" name="Google Shape;338;p112"/>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339" name="Google Shape;339;p112"/>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1330349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bg>
      <p:bgPr>
        <a:solidFill>
          <a:schemeClr val="accent6"/>
        </a:solidFill>
        <a:effectLst/>
      </p:bgPr>
    </p:bg>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4747955" y="681038"/>
            <a:ext cx="4039115" cy="807015"/>
          </a:xfrm>
          <a:prstGeom prst="rect">
            <a:avLst/>
          </a:prstGeom>
          <a:noFill/>
          <a:ln>
            <a:noFill/>
          </a:ln>
        </p:spPr>
        <p:txBody>
          <a:bodyPr spcFirstLastPara="1">
            <a:normAutofit/>
          </a:bodyPr>
          <a:lstStyle>
            <a:lvl1pPr lvl="0" algn="ctr">
              <a:lnSpc>
                <a:spcPct val="90000"/>
              </a:lnSpc>
              <a:spcBef>
                <a:spcPts val="0"/>
              </a:spcBef>
              <a:spcAft>
                <a:spcPts val="0"/>
              </a:spcAft>
              <a:buClr>
                <a:schemeClr val="dk1"/>
              </a:buClr>
              <a:buSzPts val="1800"/>
              <a:buNone/>
              <a:defRPr sz="3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4747955" y="1671859"/>
            <a:ext cx="4039115" cy="4505105"/>
          </a:xfrm>
          <a:prstGeom prst="rect">
            <a:avLst/>
          </a:prstGeom>
          <a:noFill/>
          <a:ln>
            <a:noFill/>
          </a:ln>
        </p:spPr>
        <p:txBody>
          <a:bodyPr spcFirstLastPara="1">
            <a:normAutofit/>
          </a:bodyPr>
          <a:lstStyle>
            <a:lvl1pPr marL="342900" lvl="0" indent="-338138" algn="l">
              <a:lnSpc>
                <a:spcPct val="110000"/>
              </a:lnSpc>
              <a:spcBef>
                <a:spcPts val="0"/>
              </a:spcBef>
              <a:spcAft>
                <a:spcPts val="0"/>
              </a:spcAft>
              <a:buClr>
                <a:schemeClr val="accent1"/>
              </a:buClr>
              <a:buSzPts val="3500"/>
              <a:buFont typeface="Noto Sans Symbols"/>
              <a:buChar char="▪"/>
              <a:defRPr sz="2250">
                <a:solidFill>
                  <a:schemeClr val="bg1"/>
                </a:solidFill>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32;p42">
            <a:extLst>
              <a:ext uri="{FF2B5EF4-FFF2-40B4-BE49-F238E27FC236}">
                <a16:creationId xmlns:a16="http://schemas.microsoft.com/office/drawing/2014/main" id="{D14D8AD3-AEB7-EBD1-820F-499A7D6B64A6}"/>
              </a:ext>
            </a:extLst>
          </p:cNvPr>
          <p:cNvSpPr txBox="1">
            <a:spLocks noGrp="1" noChangeArrowheads="1"/>
          </p:cNvSpPr>
          <p:nvPr>
            <p:ph type="dt" idx="10"/>
          </p:nvPr>
        </p:nvSpPr>
        <p:spPr>
          <a:xfrm>
            <a:off x="628650" y="6492876"/>
            <a:ext cx="2057400" cy="365125"/>
          </a:xfrm>
        </p:spPr>
        <p:txBody>
          <a:bodyPr/>
          <a:lstStyle>
            <a:lvl1pPr>
              <a:defRPr/>
            </a:lvl1pPr>
          </a:lstStyle>
          <a:p>
            <a:endParaRPr lang="en-US" altLang="en-US"/>
          </a:p>
        </p:txBody>
      </p:sp>
      <p:sp>
        <p:nvSpPr>
          <p:cNvPr id="5" name="Google Shape;33;p42">
            <a:extLst>
              <a:ext uri="{FF2B5EF4-FFF2-40B4-BE49-F238E27FC236}">
                <a16:creationId xmlns:a16="http://schemas.microsoft.com/office/drawing/2014/main" id="{2ED2DF8E-464D-147E-EE16-ECB7CEF7AB4A}"/>
              </a:ext>
            </a:extLst>
          </p:cNvPr>
          <p:cNvSpPr txBox="1">
            <a:spLocks noGrp="1" noChangeArrowheads="1"/>
          </p:cNvSpPr>
          <p:nvPr>
            <p:ph type="ftr" idx="11"/>
          </p:nvPr>
        </p:nvSpPr>
        <p:spPr>
          <a:xfrm>
            <a:off x="3028950" y="6492876"/>
            <a:ext cx="3086100" cy="365125"/>
          </a:xfrm>
        </p:spPr>
        <p:txBody>
          <a:bodyPr/>
          <a:lstStyle>
            <a:lvl1pPr>
              <a:defRPr/>
            </a:lvl1pPr>
          </a:lstStyle>
          <a:p>
            <a:endParaRPr lang="en-US" altLang="en-US"/>
          </a:p>
        </p:txBody>
      </p:sp>
      <p:sp>
        <p:nvSpPr>
          <p:cNvPr id="6" name="Google Shape;34;p42">
            <a:extLst>
              <a:ext uri="{FF2B5EF4-FFF2-40B4-BE49-F238E27FC236}">
                <a16:creationId xmlns:a16="http://schemas.microsoft.com/office/drawing/2014/main" id="{F62CC823-5CB6-C2EC-199A-B586C91B35B6}"/>
              </a:ext>
            </a:extLst>
          </p:cNvPr>
          <p:cNvSpPr txBox="1">
            <a:spLocks noGrp="1" noChangeArrowheads="1"/>
          </p:cNvSpPr>
          <p:nvPr>
            <p:ph type="sldNum" idx="12"/>
          </p:nvPr>
        </p:nvSpPr>
        <p:spPr>
          <a:xfrm>
            <a:off x="6457950" y="6492876"/>
            <a:ext cx="2057400" cy="365125"/>
          </a:xfrm>
        </p:spPr>
        <p:txBody>
          <a:bodyPr/>
          <a:lstStyle>
            <a:lvl1pPr>
              <a:defRPr>
                <a:solidFill>
                  <a:schemeClr val="accent1"/>
                </a:solidFill>
              </a:defRPr>
            </a:lvl1pPr>
          </a:lstStyle>
          <a:p>
            <a:fld id="{9C4E503A-3B9C-6A4B-A07B-C111CF833575}" type="slidenum">
              <a:rPr lang="en-US" altLang="en-US"/>
              <a:pPr/>
              <a:t>‹#›</a:t>
            </a:fld>
            <a:endParaRPr lang="en-US" altLang="en-US"/>
          </a:p>
        </p:txBody>
      </p:sp>
      <p:sp>
        <p:nvSpPr>
          <p:cNvPr id="8" name="Google Shape;43;p43">
            <a:extLst>
              <a:ext uri="{FF2B5EF4-FFF2-40B4-BE49-F238E27FC236}">
                <a16:creationId xmlns:a16="http://schemas.microsoft.com/office/drawing/2014/main" id="{CED05FC6-6A7E-2467-6AFF-CBCA4244DC79}"/>
              </a:ext>
            </a:extLst>
          </p:cNvPr>
          <p:cNvSpPr/>
          <p:nvPr userDrawn="1"/>
        </p:nvSpPr>
        <p:spPr>
          <a:xfrm>
            <a:off x="-6201" y="0"/>
            <a:ext cx="291950"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cxnSp>
        <p:nvCxnSpPr>
          <p:cNvPr id="10" name="Straight Connector 9">
            <a:extLst>
              <a:ext uri="{FF2B5EF4-FFF2-40B4-BE49-F238E27FC236}">
                <a16:creationId xmlns:a16="http://schemas.microsoft.com/office/drawing/2014/main" id="{32C929A7-0F57-D3A0-6FAA-1D6F73863D2A}"/>
              </a:ext>
            </a:extLst>
          </p:cNvPr>
          <p:cNvCxnSpPr>
            <a:cxnSpLocks/>
          </p:cNvCxnSpPr>
          <p:nvPr userDrawn="1"/>
        </p:nvCxnSpPr>
        <p:spPr>
          <a:xfrm>
            <a:off x="5192316" y="497230"/>
            <a:ext cx="315039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FDE3D1A-0F30-7853-2DBA-3AA53C4A79F5}"/>
              </a:ext>
            </a:extLst>
          </p:cNvPr>
          <p:cNvCxnSpPr>
            <a:cxnSpLocks/>
          </p:cNvCxnSpPr>
          <p:nvPr userDrawn="1"/>
        </p:nvCxnSpPr>
        <p:spPr>
          <a:xfrm>
            <a:off x="5192316" y="1469362"/>
            <a:ext cx="315039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5D765019-5388-0D0A-C165-5CDABB6184BF}"/>
              </a:ext>
            </a:extLst>
          </p:cNvPr>
          <p:cNvSpPr>
            <a:spLocks noGrp="1"/>
          </p:cNvSpPr>
          <p:nvPr>
            <p:ph type="pic" sz="quarter" idx="13"/>
          </p:nvPr>
        </p:nvSpPr>
        <p:spPr>
          <a:xfrm>
            <a:off x="285750" y="0"/>
            <a:ext cx="4105275" cy="6858000"/>
          </a:xfrm>
          <a:ln>
            <a:noFill/>
          </a:ln>
        </p:spPr>
        <p:txBody>
          <a:bodyPr/>
          <a:lstStyle/>
          <a:p>
            <a:r>
              <a:rPr lang="en-US"/>
              <a:t>Click icon to add picture</a:t>
            </a:r>
          </a:p>
        </p:txBody>
      </p:sp>
    </p:spTree>
    <p:extLst>
      <p:ext uri="{BB962C8B-B14F-4D97-AF65-F5344CB8AC3E}">
        <p14:creationId xmlns:p14="http://schemas.microsoft.com/office/powerpoint/2010/main" val="408916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93570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grpSp>
        <p:nvGrpSpPr>
          <p:cNvPr id="61" name="Group 60">
            <a:extLst>
              <a:ext uri="{FF2B5EF4-FFF2-40B4-BE49-F238E27FC236}">
                <a16:creationId xmlns:a16="http://schemas.microsoft.com/office/drawing/2014/main" id="{41779A21-4147-4B6F-59C4-2F94152027F1}"/>
              </a:ext>
            </a:extLst>
          </p:cNvPr>
          <p:cNvGrpSpPr/>
          <p:nvPr userDrawn="1"/>
        </p:nvGrpSpPr>
        <p:grpSpPr>
          <a:xfrm>
            <a:off x="361533" y="1218986"/>
            <a:ext cx="1885950" cy="1666454"/>
            <a:chOff x="482045" y="1218986"/>
            <a:chExt cx="2514600" cy="1666454"/>
          </a:xfrm>
        </p:grpSpPr>
        <p:sp>
          <p:nvSpPr>
            <p:cNvPr id="38" name="Freeform 37">
              <a:extLst>
                <a:ext uri="{FF2B5EF4-FFF2-40B4-BE49-F238E27FC236}">
                  <a16:creationId xmlns:a16="http://schemas.microsoft.com/office/drawing/2014/main" id="{A7630579-010D-E132-9F3A-08F2C926149E}"/>
                </a:ext>
              </a:extLst>
            </p:cNvPr>
            <p:cNvSpPr/>
            <p:nvPr userDrawn="1"/>
          </p:nvSpPr>
          <p:spPr>
            <a:xfrm>
              <a:off x="48204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1353861"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D212E4BC-F050-E434-2B28-2CD82EB0B5E0}"/>
              </a:ext>
            </a:extLst>
          </p:cNvPr>
          <p:cNvGrpSpPr/>
          <p:nvPr userDrawn="1"/>
        </p:nvGrpSpPr>
        <p:grpSpPr>
          <a:xfrm>
            <a:off x="2531548" y="1218986"/>
            <a:ext cx="1885950" cy="1666454"/>
            <a:chOff x="3408648" y="1218986"/>
            <a:chExt cx="2514600" cy="1666454"/>
          </a:xfrm>
        </p:grpSpPr>
        <p:sp>
          <p:nvSpPr>
            <p:cNvPr id="41" name="Freeform 40">
              <a:extLst>
                <a:ext uri="{FF2B5EF4-FFF2-40B4-BE49-F238E27FC236}">
                  <a16:creationId xmlns:a16="http://schemas.microsoft.com/office/drawing/2014/main" id="{9122CFD9-F871-FDEF-C46C-4DE036DDB976}"/>
                </a:ext>
              </a:extLst>
            </p:cNvPr>
            <p:cNvSpPr/>
            <p:nvPr userDrawn="1"/>
          </p:nvSpPr>
          <p:spPr>
            <a:xfrm>
              <a:off x="3408648"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4280464"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3" name="Group 62">
            <a:extLst>
              <a:ext uri="{FF2B5EF4-FFF2-40B4-BE49-F238E27FC236}">
                <a16:creationId xmlns:a16="http://schemas.microsoft.com/office/drawing/2014/main" id="{59127665-0400-8860-04D9-16EA25BD3EB7}"/>
              </a:ext>
            </a:extLst>
          </p:cNvPr>
          <p:cNvGrpSpPr/>
          <p:nvPr userDrawn="1"/>
        </p:nvGrpSpPr>
        <p:grpSpPr>
          <a:xfrm>
            <a:off x="4726501" y="1218986"/>
            <a:ext cx="1885950" cy="1666454"/>
            <a:chOff x="6268751" y="1218986"/>
            <a:chExt cx="2514600" cy="1666454"/>
          </a:xfrm>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4" name="Group 63">
            <a:extLst>
              <a:ext uri="{FF2B5EF4-FFF2-40B4-BE49-F238E27FC236}">
                <a16:creationId xmlns:a16="http://schemas.microsoft.com/office/drawing/2014/main" id="{CA548797-BA83-7BC8-931E-F4535F603122}"/>
              </a:ext>
            </a:extLst>
          </p:cNvPr>
          <p:cNvGrpSpPr/>
          <p:nvPr userDrawn="1"/>
        </p:nvGrpSpPr>
        <p:grpSpPr>
          <a:xfrm>
            <a:off x="6896516" y="1218986"/>
            <a:ext cx="1885950" cy="1666454"/>
            <a:chOff x="9195355" y="1218986"/>
            <a:chExt cx="2514600" cy="1666454"/>
          </a:xfrm>
        </p:grpSpPr>
        <p:sp>
          <p:nvSpPr>
            <p:cNvPr id="47" name="Freeform 46">
              <a:extLst>
                <a:ext uri="{FF2B5EF4-FFF2-40B4-BE49-F238E27FC236}">
                  <a16:creationId xmlns:a16="http://schemas.microsoft.com/office/drawing/2014/main" id="{81F98CAF-D56D-09C6-F053-A3A9D2C57750}"/>
                </a:ext>
              </a:extLst>
            </p:cNvPr>
            <p:cNvSpPr/>
            <p:nvPr userDrawn="1"/>
          </p:nvSpPr>
          <p:spPr>
            <a:xfrm>
              <a:off x="919535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10067171"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049220"/>
            <a:ext cx="2282000"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209407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93570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grpSp>
        <p:nvGrpSpPr>
          <p:cNvPr id="61" name="Group 60">
            <a:extLst>
              <a:ext uri="{FF2B5EF4-FFF2-40B4-BE49-F238E27FC236}">
                <a16:creationId xmlns:a16="http://schemas.microsoft.com/office/drawing/2014/main" id="{41779A21-4147-4B6F-59C4-2F94152027F1}"/>
              </a:ext>
            </a:extLst>
          </p:cNvPr>
          <p:cNvGrpSpPr/>
          <p:nvPr userDrawn="1"/>
        </p:nvGrpSpPr>
        <p:grpSpPr>
          <a:xfrm>
            <a:off x="361533" y="1218986"/>
            <a:ext cx="1885950" cy="1666454"/>
            <a:chOff x="482045" y="1218986"/>
            <a:chExt cx="2514600" cy="1666454"/>
          </a:xfrm>
          <a:solidFill>
            <a:schemeClr val="accent1"/>
          </a:solidFill>
        </p:grpSpPr>
        <p:sp>
          <p:nvSpPr>
            <p:cNvPr id="38" name="Freeform 37">
              <a:extLst>
                <a:ext uri="{FF2B5EF4-FFF2-40B4-BE49-F238E27FC236}">
                  <a16:creationId xmlns:a16="http://schemas.microsoft.com/office/drawing/2014/main" id="{A7630579-010D-E132-9F3A-08F2C926149E}"/>
                </a:ext>
              </a:extLst>
            </p:cNvPr>
            <p:cNvSpPr/>
            <p:nvPr userDrawn="1"/>
          </p:nvSpPr>
          <p:spPr>
            <a:xfrm>
              <a:off x="48204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1353861"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D212E4BC-F050-E434-2B28-2CD82EB0B5E0}"/>
              </a:ext>
            </a:extLst>
          </p:cNvPr>
          <p:cNvGrpSpPr/>
          <p:nvPr userDrawn="1"/>
        </p:nvGrpSpPr>
        <p:grpSpPr>
          <a:xfrm>
            <a:off x="2531548" y="1218986"/>
            <a:ext cx="1885950" cy="1666454"/>
            <a:chOff x="3408648" y="1218986"/>
            <a:chExt cx="2514600" cy="1666454"/>
          </a:xfrm>
          <a:solidFill>
            <a:schemeClr val="accent1"/>
          </a:solidFill>
        </p:grpSpPr>
        <p:sp>
          <p:nvSpPr>
            <p:cNvPr id="41" name="Freeform 40">
              <a:extLst>
                <a:ext uri="{FF2B5EF4-FFF2-40B4-BE49-F238E27FC236}">
                  <a16:creationId xmlns:a16="http://schemas.microsoft.com/office/drawing/2014/main" id="{9122CFD9-F871-FDEF-C46C-4DE036DDB976}"/>
                </a:ext>
              </a:extLst>
            </p:cNvPr>
            <p:cNvSpPr/>
            <p:nvPr userDrawn="1"/>
          </p:nvSpPr>
          <p:spPr>
            <a:xfrm>
              <a:off x="3408648"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4280464"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3" name="Group 62">
            <a:extLst>
              <a:ext uri="{FF2B5EF4-FFF2-40B4-BE49-F238E27FC236}">
                <a16:creationId xmlns:a16="http://schemas.microsoft.com/office/drawing/2014/main" id="{59127665-0400-8860-04D9-16EA25BD3EB7}"/>
              </a:ext>
            </a:extLst>
          </p:cNvPr>
          <p:cNvGrpSpPr/>
          <p:nvPr userDrawn="1"/>
        </p:nvGrpSpPr>
        <p:grpSpPr>
          <a:xfrm>
            <a:off x="4726501" y="1218986"/>
            <a:ext cx="1885950" cy="1666454"/>
            <a:chOff x="6268751" y="1218986"/>
            <a:chExt cx="2514600" cy="1666454"/>
          </a:xfrm>
          <a:solidFill>
            <a:schemeClr val="accent1"/>
          </a:solidFill>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4" name="Group 63">
            <a:extLst>
              <a:ext uri="{FF2B5EF4-FFF2-40B4-BE49-F238E27FC236}">
                <a16:creationId xmlns:a16="http://schemas.microsoft.com/office/drawing/2014/main" id="{CA548797-BA83-7BC8-931E-F4535F603122}"/>
              </a:ext>
            </a:extLst>
          </p:cNvPr>
          <p:cNvGrpSpPr/>
          <p:nvPr userDrawn="1"/>
        </p:nvGrpSpPr>
        <p:grpSpPr>
          <a:xfrm>
            <a:off x="6896516" y="1218986"/>
            <a:ext cx="1885950" cy="1666454"/>
            <a:chOff x="9195355" y="1218986"/>
            <a:chExt cx="2514600" cy="1666454"/>
          </a:xfrm>
          <a:solidFill>
            <a:schemeClr val="accent1"/>
          </a:solidFill>
        </p:grpSpPr>
        <p:sp>
          <p:nvSpPr>
            <p:cNvPr id="47" name="Freeform 46">
              <a:extLst>
                <a:ext uri="{FF2B5EF4-FFF2-40B4-BE49-F238E27FC236}">
                  <a16:creationId xmlns:a16="http://schemas.microsoft.com/office/drawing/2014/main" id="{81F98CAF-D56D-09C6-F053-A3A9D2C57750}"/>
                </a:ext>
              </a:extLst>
            </p:cNvPr>
            <p:cNvSpPr/>
            <p:nvPr userDrawn="1"/>
          </p:nvSpPr>
          <p:spPr>
            <a:xfrm>
              <a:off x="919535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10067171"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049220"/>
            <a:ext cx="2282000"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62163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8433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38" name="Freeform 37">
            <a:extLst>
              <a:ext uri="{FF2B5EF4-FFF2-40B4-BE49-F238E27FC236}">
                <a16:creationId xmlns:a16="http://schemas.microsoft.com/office/drawing/2014/main" id="{A7630579-010D-E132-9F3A-08F2C926149E}"/>
              </a:ext>
            </a:extLst>
          </p:cNvPr>
          <p:cNvSpPr/>
          <p:nvPr userDrawn="1"/>
        </p:nvSpPr>
        <p:spPr>
          <a:xfrm>
            <a:off x="361533"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Freeform 40">
            <a:extLst>
              <a:ext uri="{FF2B5EF4-FFF2-40B4-BE49-F238E27FC236}">
                <a16:creationId xmlns:a16="http://schemas.microsoft.com/office/drawing/2014/main" id="{9122CFD9-F871-FDEF-C46C-4DE036DDB976}"/>
              </a:ext>
            </a:extLst>
          </p:cNvPr>
          <p:cNvSpPr/>
          <p:nvPr userDrawn="1"/>
        </p:nvSpPr>
        <p:spPr>
          <a:xfrm>
            <a:off x="2531548"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Freeform 43">
            <a:extLst>
              <a:ext uri="{FF2B5EF4-FFF2-40B4-BE49-F238E27FC236}">
                <a16:creationId xmlns:a16="http://schemas.microsoft.com/office/drawing/2014/main" id="{5721852E-D2BB-77E5-98CE-94FF0237CEEC}"/>
              </a:ext>
            </a:extLst>
          </p:cNvPr>
          <p:cNvSpPr/>
          <p:nvPr userDrawn="1"/>
        </p:nvSpPr>
        <p:spPr>
          <a:xfrm>
            <a:off x="4726501"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Freeform 46">
            <a:extLst>
              <a:ext uri="{FF2B5EF4-FFF2-40B4-BE49-F238E27FC236}">
                <a16:creationId xmlns:a16="http://schemas.microsoft.com/office/drawing/2014/main" id="{81F98CAF-D56D-09C6-F053-A3A9D2C57750}"/>
              </a:ext>
            </a:extLst>
          </p:cNvPr>
          <p:cNvSpPr/>
          <p:nvPr userDrawn="1"/>
        </p:nvSpPr>
        <p:spPr>
          <a:xfrm>
            <a:off x="6896516"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145993"/>
            <a:ext cx="2282000"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6364851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46787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48304"/>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366797" y="6465524"/>
            <a:ext cx="2057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383231"/>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383231"/>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383231"/>
            <a:ext cx="699655" cy="932873"/>
          </a:xfrm>
          <a:prstGeom prst="ellipse">
            <a:avLst/>
          </a:prstGeom>
          <a:solidFill>
            <a:schemeClr val="accent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383231"/>
            <a:ext cx="699655" cy="932873"/>
          </a:xfrm>
          <a:prstGeom prst="ellipse">
            <a:avLst/>
          </a:prstGeom>
          <a:solidFill>
            <a:schemeClr val="accent4"/>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405488"/>
            <a:ext cx="2282000"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405488"/>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 name="Google Shape;30;p42">
            <a:extLst>
              <a:ext uri="{FF2B5EF4-FFF2-40B4-BE49-F238E27FC236}">
                <a16:creationId xmlns:a16="http://schemas.microsoft.com/office/drawing/2014/main" id="{480D88A4-2258-8512-4979-488F7A7B96A2}"/>
              </a:ext>
            </a:extLst>
          </p:cNvPr>
          <p:cNvPicPr preferRelativeResize="0"/>
          <p:nvPr userDrawn="1"/>
        </p:nvPicPr>
        <p:blipFill rotWithShape="1">
          <a:blip r:embed="rId2">
            <a:alphaModFix/>
          </a:blip>
          <a:srcRect/>
          <a:stretch/>
        </p:blipFill>
        <p:spPr>
          <a:xfrm>
            <a:off x="7669500" y="5756453"/>
            <a:ext cx="1395488" cy="918386"/>
          </a:xfrm>
          <a:prstGeom prst="rect">
            <a:avLst/>
          </a:prstGeom>
          <a:noFill/>
          <a:ln>
            <a:noFill/>
          </a:ln>
        </p:spPr>
      </p:pic>
    </p:spTree>
    <p:extLst>
      <p:ext uri="{BB962C8B-B14F-4D97-AF65-F5344CB8AC3E}">
        <p14:creationId xmlns:p14="http://schemas.microsoft.com/office/powerpoint/2010/main" val="15003596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2020"/>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48304"/>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366797" y="6465524"/>
            <a:ext cx="2057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383231"/>
            <a:ext cx="699655" cy="932873"/>
          </a:xfrm>
          <a:prstGeom prst="ellipse">
            <a:avLst/>
          </a:prstGeom>
          <a:solidFill>
            <a:schemeClr val="accent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383231"/>
            <a:ext cx="699655" cy="932873"/>
          </a:xfrm>
          <a:prstGeom prst="ellipse">
            <a:avLst/>
          </a:prstGeom>
          <a:solidFill>
            <a:schemeClr val="tx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383231"/>
            <a:ext cx="699655" cy="932873"/>
          </a:xfrm>
          <a:prstGeom prst="ellipse">
            <a:avLst/>
          </a:prstGeom>
          <a:solidFill>
            <a:schemeClr val="accent3"/>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383231"/>
            <a:ext cx="699655" cy="932873"/>
          </a:xfrm>
          <a:prstGeom prst="ellipse">
            <a:avLst/>
          </a:prstGeom>
          <a:solidFill>
            <a:schemeClr val="accent6"/>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405488"/>
            <a:ext cx="2282000"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 name="Google Shape;30;p42">
            <a:extLst>
              <a:ext uri="{FF2B5EF4-FFF2-40B4-BE49-F238E27FC236}">
                <a16:creationId xmlns:a16="http://schemas.microsoft.com/office/drawing/2014/main" id="{480D88A4-2258-8512-4979-488F7A7B96A2}"/>
              </a:ext>
            </a:extLst>
          </p:cNvPr>
          <p:cNvPicPr preferRelativeResize="0"/>
          <p:nvPr userDrawn="1"/>
        </p:nvPicPr>
        <p:blipFill rotWithShape="1">
          <a:blip r:embed="rId2">
            <a:alphaModFix/>
          </a:blip>
          <a:srcRect/>
          <a:stretch/>
        </p:blipFill>
        <p:spPr>
          <a:xfrm>
            <a:off x="7669500" y="5756453"/>
            <a:ext cx="1395488" cy="918386"/>
          </a:xfrm>
          <a:prstGeom prst="rect">
            <a:avLst/>
          </a:prstGeom>
          <a:noFill/>
          <a:ln>
            <a:noFill/>
          </a:ln>
        </p:spPr>
      </p:pic>
    </p:spTree>
    <p:extLst>
      <p:ext uri="{BB962C8B-B14F-4D97-AF65-F5344CB8AC3E}">
        <p14:creationId xmlns:p14="http://schemas.microsoft.com/office/powerpoint/2010/main" val="14392709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588809"/>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123736"/>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123736"/>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145993"/>
            <a:ext cx="2282000"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2636008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41" name="Freeform 40">
            <a:extLst>
              <a:ext uri="{FF2B5EF4-FFF2-40B4-BE49-F238E27FC236}">
                <a16:creationId xmlns:a16="http://schemas.microsoft.com/office/drawing/2014/main" id="{9122CFD9-F871-FDEF-C46C-4DE036DDB976}"/>
              </a:ext>
            </a:extLst>
          </p:cNvPr>
          <p:cNvSpPr/>
          <p:nvPr userDrawn="1"/>
        </p:nvSpPr>
        <p:spPr>
          <a:xfrm>
            <a:off x="1370342" y="1717519"/>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2024204" y="1302296"/>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3" name="Group 62">
            <a:extLst>
              <a:ext uri="{FF2B5EF4-FFF2-40B4-BE49-F238E27FC236}">
                <a16:creationId xmlns:a16="http://schemas.microsoft.com/office/drawing/2014/main" id="{59127665-0400-8860-04D9-16EA25BD3EB7}"/>
              </a:ext>
            </a:extLst>
          </p:cNvPr>
          <p:cNvGrpSpPr/>
          <p:nvPr userDrawn="1"/>
        </p:nvGrpSpPr>
        <p:grpSpPr>
          <a:xfrm>
            <a:off x="3641494" y="1302295"/>
            <a:ext cx="1885950" cy="1666454"/>
            <a:chOff x="6268751" y="1218986"/>
            <a:chExt cx="2514600" cy="1666454"/>
          </a:xfrm>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7" name="Freeform 46">
            <a:extLst>
              <a:ext uri="{FF2B5EF4-FFF2-40B4-BE49-F238E27FC236}">
                <a16:creationId xmlns:a16="http://schemas.microsoft.com/office/drawing/2014/main" id="{81F98CAF-D56D-09C6-F053-A3A9D2C57750}"/>
              </a:ext>
            </a:extLst>
          </p:cNvPr>
          <p:cNvSpPr/>
          <p:nvPr userDrawn="1"/>
        </p:nvSpPr>
        <p:spPr>
          <a:xfrm>
            <a:off x="5864849" y="1717519"/>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6518712" y="1302296"/>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360754" y="2132529"/>
            <a:ext cx="189553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3662386" y="2132529"/>
            <a:ext cx="186505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5864851" y="2132529"/>
            <a:ext cx="1885949"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370342"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3641494"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5864849"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366781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1036084" y="15480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12">
            <a:extLst>
              <a:ext uri="{FF2B5EF4-FFF2-40B4-BE49-F238E27FC236}">
                <a16:creationId xmlns:a16="http://schemas.microsoft.com/office/drawing/2014/main" id="{EBB23E95-D76C-5BE2-906C-7505ADB7F458}"/>
              </a:ext>
            </a:extLst>
          </p:cNvPr>
          <p:cNvSpPr/>
          <p:nvPr userDrawn="1"/>
        </p:nvSpPr>
        <p:spPr>
          <a:xfrm>
            <a:off x="3569734" y="15480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11">
            <a:extLst>
              <a:ext uri="{FF2B5EF4-FFF2-40B4-BE49-F238E27FC236}">
                <a16:creationId xmlns:a16="http://schemas.microsoft.com/office/drawing/2014/main" id="{42134334-3688-8BE4-79A7-C42606D59930}"/>
              </a:ext>
            </a:extLst>
          </p:cNvPr>
          <p:cNvSpPr/>
          <p:nvPr userDrawn="1"/>
        </p:nvSpPr>
        <p:spPr>
          <a:xfrm>
            <a:off x="6115050" y="1548007"/>
            <a:ext cx="2074545" cy="649129"/>
          </a:xfrm>
          <a:custGeom>
            <a:avLst/>
            <a:gdLst>
              <a:gd name="connsiteX0" fmla="*/ 430470 w 2766060"/>
              <a:gd name="connsiteY0" fmla="*/ 0 h 649129"/>
              <a:gd name="connsiteX1" fmla="*/ 2335590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0"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420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026016"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036084"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49911" y="5844348"/>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5" name="Text Placeholder 50">
            <a:extLst>
              <a:ext uri="{FF2B5EF4-FFF2-40B4-BE49-F238E27FC236}">
                <a16:creationId xmlns:a16="http://schemas.microsoft.com/office/drawing/2014/main" id="{45FCEC6D-94C8-234D-BB58-D988C504152E}"/>
              </a:ext>
            </a:extLst>
          </p:cNvPr>
          <p:cNvSpPr>
            <a:spLocks noGrp="1"/>
          </p:cNvSpPr>
          <p:nvPr>
            <p:ph type="body" sz="quarter" idx="19"/>
          </p:nvPr>
        </p:nvSpPr>
        <p:spPr>
          <a:xfrm>
            <a:off x="3559666"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 name="Google Shape;28;p42">
            <a:extLst>
              <a:ext uri="{FF2B5EF4-FFF2-40B4-BE49-F238E27FC236}">
                <a16:creationId xmlns:a16="http://schemas.microsoft.com/office/drawing/2014/main" id="{EA69F1EC-E18A-77E2-01BE-90B2EC34FC68}"/>
              </a:ext>
            </a:extLst>
          </p:cNvPr>
          <p:cNvSpPr txBox="1">
            <a:spLocks noGrp="1"/>
          </p:cNvSpPr>
          <p:nvPr>
            <p:ph type="body" idx="20"/>
          </p:nvPr>
        </p:nvSpPr>
        <p:spPr>
          <a:xfrm>
            <a:off x="3569734"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 name="Text Placeholder 50">
            <a:extLst>
              <a:ext uri="{FF2B5EF4-FFF2-40B4-BE49-F238E27FC236}">
                <a16:creationId xmlns:a16="http://schemas.microsoft.com/office/drawing/2014/main" id="{965318DB-48E1-8A33-5CED-3135CB29AF8C}"/>
              </a:ext>
            </a:extLst>
          </p:cNvPr>
          <p:cNvSpPr>
            <a:spLocks noGrp="1"/>
          </p:cNvSpPr>
          <p:nvPr>
            <p:ph type="body" sz="quarter" idx="21"/>
          </p:nvPr>
        </p:nvSpPr>
        <p:spPr>
          <a:xfrm>
            <a:off x="6104983"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9" name="Google Shape;28;p42">
            <a:extLst>
              <a:ext uri="{FF2B5EF4-FFF2-40B4-BE49-F238E27FC236}">
                <a16:creationId xmlns:a16="http://schemas.microsoft.com/office/drawing/2014/main" id="{54AF7C4D-59A9-BFFE-60B8-DD5250231058}"/>
              </a:ext>
            </a:extLst>
          </p:cNvPr>
          <p:cNvSpPr txBox="1">
            <a:spLocks noGrp="1"/>
          </p:cNvSpPr>
          <p:nvPr>
            <p:ph type="body" idx="22"/>
          </p:nvPr>
        </p:nvSpPr>
        <p:spPr>
          <a:xfrm>
            <a:off x="6115050"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37662587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2836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7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735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836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49911" y="5844348"/>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3968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Freeform 14">
            <a:extLst>
              <a:ext uri="{FF2B5EF4-FFF2-40B4-BE49-F238E27FC236}">
                <a16:creationId xmlns:a16="http://schemas.microsoft.com/office/drawing/2014/main" id="{777B07F7-681C-76F4-9931-323C997D42CC}"/>
              </a:ext>
            </a:extLst>
          </p:cNvPr>
          <p:cNvSpPr/>
          <p:nvPr userDrawn="1"/>
        </p:nvSpPr>
        <p:spPr>
          <a:xfrm>
            <a:off x="24934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Text Placeholder 50">
            <a:extLst>
              <a:ext uri="{FF2B5EF4-FFF2-40B4-BE49-F238E27FC236}">
                <a16:creationId xmlns:a16="http://schemas.microsoft.com/office/drawing/2014/main" id="{4D7C2824-0680-09E4-8C19-0BB8D34301BB}"/>
              </a:ext>
            </a:extLst>
          </p:cNvPr>
          <p:cNvSpPr>
            <a:spLocks noGrp="1"/>
          </p:cNvSpPr>
          <p:nvPr>
            <p:ph type="body" sz="quarter" idx="24"/>
          </p:nvPr>
        </p:nvSpPr>
        <p:spPr>
          <a:xfrm>
            <a:off x="24833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7" name="Google Shape;28;p42">
            <a:extLst>
              <a:ext uri="{FF2B5EF4-FFF2-40B4-BE49-F238E27FC236}">
                <a16:creationId xmlns:a16="http://schemas.microsoft.com/office/drawing/2014/main" id="{3231F9B3-20B2-F06C-2E05-883D6905D506}"/>
              </a:ext>
            </a:extLst>
          </p:cNvPr>
          <p:cNvSpPr txBox="1">
            <a:spLocks noGrp="1"/>
          </p:cNvSpPr>
          <p:nvPr>
            <p:ph type="body" idx="25"/>
          </p:nvPr>
        </p:nvSpPr>
        <p:spPr>
          <a:xfrm>
            <a:off x="24934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8" name="Freeform 17">
            <a:extLst>
              <a:ext uri="{FF2B5EF4-FFF2-40B4-BE49-F238E27FC236}">
                <a16:creationId xmlns:a16="http://schemas.microsoft.com/office/drawing/2014/main" id="{E687630E-5555-4FC2-8896-459F04F6C091}"/>
              </a:ext>
            </a:extLst>
          </p:cNvPr>
          <p:cNvSpPr/>
          <p:nvPr userDrawn="1"/>
        </p:nvSpPr>
        <p:spPr>
          <a:xfrm>
            <a:off x="4683617"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9" name="Text Placeholder 50">
            <a:extLst>
              <a:ext uri="{FF2B5EF4-FFF2-40B4-BE49-F238E27FC236}">
                <a16:creationId xmlns:a16="http://schemas.microsoft.com/office/drawing/2014/main" id="{F90E2CFB-21EA-5A01-0BCD-B924D5B5A4E8}"/>
              </a:ext>
            </a:extLst>
          </p:cNvPr>
          <p:cNvSpPr>
            <a:spLocks noGrp="1"/>
          </p:cNvSpPr>
          <p:nvPr>
            <p:ph type="body" sz="quarter" idx="26"/>
          </p:nvPr>
        </p:nvSpPr>
        <p:spPr>
          <a:xfrm>
            <a:off x="4673549"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0" name="Google Shape;28;p42">
            <a:extLst>
              <a:ext uri="{FF2B5EF4-FFF2-40B4-BE49-F238E27FC236}">
                <a16:creationId xmlns:a16="http://schemas.microsoft.com/office/drawing/2014/main" id="{44FFC073-5326-AB63-D4E0-98CB007E28AC}"/>
              </a:ext>
            </a:extLst>
          </p:cNvPr>
          <p:cNvSpPr txBox="1">
            <a:spLocks noGrp="1"/>
          </p:cNvSpPr>
          <p:nvPr>
            <p:ph type="body" idx="27"/>
          </p:nvPr>
        </p:nvSpPr>
        <p:spPr>
          <a:xfrm>
            <a:off x="4683617"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1" name="Freeform 20">
            <a:extLst>
              <a:ext uri="{FF2B5EF4-FFF2-40B4-BE49-F238E27FC236}">
                <a16:creationId xmlns:a16="http://schemas.microsoft.com/office/drawing/2014/main" id="{83547010-3280-CEF4-1B03-705D90BF3EF6}"/>
              </a:ext>
            </a:extLst>
          </p:cNvPr>
          <p:cNvSpPr/>
          <p:nvPr userDrawn="1"/>
        </p:nvSpPr>
        <p:spPr>
          <a:xfrm>
            <a:off x="6873282"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Text Placeholder 50">
            <a:extLst>
              <a:ext uri="{FF2B5EF4-FFF2-40B4-BE49-F238E27FC236}">
                <a16:creationId xmlns:a16="http://schemas.microsoft.com/office/drawing/2014/main" id="{1DF8A73C-C594-E9B3-66DF-8929676CCF45}"/>
              </a:ext>
            </a:extLst>
          </p:cNvPr>
          <p:cNvSpPr>
            <a:spLocks noGrp="1"/>
          </p:cNvSpPr>
          <p:nvPr>
            <p:ph type="body" sz="quarter" idx="28"/>
          </p:nvPr>
        </p:nvSpPr>
        <p:spPr>
          <a:xfrm>
            <a:off x="6863215"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3" name="Google Shape;28;p42">
            <a:extLst>
              <a:ext uri="{FF2B5EF4-FFF2-40B4-BE49-F238E27FC236}">
                <a16:creationId xmlns:a16="http://schemas.microsoft.com/office/drawing/2014/main" id="{90BF66AE-DFDC-03B5-0505-1B982B2F93C7}"/>
              </a:ext>
            </a:extLst>
          </p:cNvPr>
          <p:cNvSpPr txBox="1">
            <a:spLocks noGrp="1"/>
          </p:cNvSpPr>
          <p:nvPr>
            <p:ph type="body" idx="29"/>
          </p:nvPr>
        </p:nvSpPr>
        <p:spPr>
          <a:xfrm>
            <a:off x="6873282"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4" name="Text Placeholder 50">
            <a:extLst>
              <a:ext uri="{FF2B5EF4-FFF2-40B4-BE49-F238E27FC236}">
                <a16:creationId xmlns:a16="http://schemas.microsoft.com/office/drawing/2014/main" id="{2D899F53-0C9F-6948-8F4D-64E04349060C}"/>
              </a:ext>
            </a:extLst>
          </p:cNvPr>
          <p:cNvSpPr>
            <a:spLocks noGrp="1"/>
          </p:cNvSpPr>
          <p:nvPr>
            <p:ph type="body" sz="quarter" idx="30"/>
          </p:nvPr>
        </p:nvSpPr>
        <p:spPr>
          <a:xfrm>
            <a:off x="1045609" y="18785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6694529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2836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7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735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836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3968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Freeform 14">
            <a:extLst>
              <a:ext uri="{FF2B5EF4-FFF2-40B4-BE49-F238E27FC236}">
                <a16:creationId xmlns:a16="http://schemas.microsoft.com/office/drawing/2014/main" id="{777B07F7-681C-76F4-9931-323C997D42CC}"/>
              </a:ext>
            </a:extLst>
          </p:cNvPr>
          <p:cNvSpPr/>
          <p:nvPr userDrawn="1"/>
        </p:nvSpPr>
        <p:spPr>
          <a:xfrm>
            <a:off x="24934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Text Placeholder 50">
            <a:extLst>
              <a:ext uri="{FF2B5EF4-FFF2-40B4-BE49-F238E27FC236}">
                <a16:creationId xmlns:a16="http://schemas.microsoft.com/office/drawing/2014/main" id="{4D7C2824-0680-09E4-8C19-0BB8D34301BB}"/>
              </a:ext>
            </a:extLst>
          </p:cNvPr>
          <p:cNvSpPr>
            <a:spLocks noGrp="1"/>
          </p:cNvSpPr>
          <p:nvPr>
            <p:ph type="body" sz="quarter" idx="24"/>
          </p:nvPr>
        </p:nvSpPr>
        <p:spPr>
          <a:xfrm>
            <a:off x="24833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7" name="Google Shape;28;p42">
            <a:extLst>
              <a:ext uri="{FF2B5EF4-FFF2-40B4-BE49-F238E27FC236}">
                <a16:creationId xmlns:a16="http://schemas.microsoft.com/office/drawing/2014/main" id="{3231F9B3-20B2-F06C-2E05-883D6905D506}"/>
              </a:ext>
            </a:extLst>
          </p:cNvPr>
          <p:cNvSpPr txBox="1">
            <a:spLocks noGrp="1"/>
          </p:cNvSpPr>
          <p:nvPr>
            <p:ph type="body" idx="25"/>
          </p:nvPr>
        </p:nvSpPr>
        <p:spPr>
          <a:xfrm>
            <a:off x="24934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8" name="Freeform 17">
            <a:extLst>
              <a:ext uri="{FF2B5EF4-FFF2-40B4-BE49-F238E27FC236}">
                <a16:creationId xmlns:a16="http://schemas.microsoft.com/office/drawing/2014/main" id="{E687630E-5555-4FC2-8896-459F04F6C091}"/>
              </a:ext>
            </a:extLst>
          </p:cNvPr>
          <p:cNvSpPr/>
          <p:nvPr userDrawn="1"/>
        </p:nvSpPr>
        <p:spPr>
          <a:xfrm>
            <a:off x="4683617"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9" name="Text Placeholder 50">
            <a:extLst>
              <a:ext uri="{FF2B5EF4-FFF2-40B4-BE49-F238E27FC236}">
                <a16:creationId xmlns:a16="http://schemas.microsoft.com/office/drawing/2014/main" id="{F90E2CFB-21EA-5A01-0BCD-B924D5B5A4E8}"/>
              </a:ext>
            </a:extLst>
          </p:cNvPr>
          <p:cNvSpPr>
            <a:spLocks noGrp="1"/>
          </p:cNvSpPr>
          <p:nvPr>
            <p:ph type="body" sz="quarter" idx="26"/>
          </p:nvPr>
        </p:nvSpPr>
        <p:spPr>
          <a:xfrm>
            <a:off x="4673549"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0" name="Google Shape;28;p42">
            <a:extLst>
              <a:ext uri="{FF2B5EF4-FFF2-40B4-BE49-F238E27FC236}">
                <a16:creationId xmlns:a16="http://schemas.microsoft.com/office/drawing/2014/main" id="{44FFC073-5326-AB63-D4E0-98CB007E28AC}"/>
              </a:ext>
            </a:extLst>
          </p:cNvPr>
          <p:cNvSpPr txBox="1">
            <a:spLocks noGrp="1"/>
          </p:cNvSpPr>
          <p:nvPr>
            <p:ph type="body" idx="27"/>
          </p:nvPr>
        </p:nvSpPr>
        <p:spPr>
          <a:xfrm>
            <a:off x="4683617"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1" name="Freeform 20">
            <a:extLst>
              <a:ext uri="{FF2B5EF4-FFF2-40B4-BE49-F238E27FC236}">
                <a16:creationId xmlns:a16="http://schemas.microsoft.com/office/drawing/2014/main" id="{83547010-3280-CEF4-1B03-705D90BF3EF6}"/>
              </a:ext>
            </a:extLst>
          </p:cNvPr>
          <p:cNvSpPr/>
          <p:nvPr userDrawn="1"/>
        </p:nvSpPr>
        <p:spPr>
          <a:xfrm>
            <a:off x="6873282"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Text Placeholder 50">
            <a:extLst>
              <a:ext uri="{FF2B5EF4-FFF2-40B4-BE49-F238E27FC236}">
                <a16:creationId xmlns:a16="http://schemas.microsoft.com/office/drawing/2014/main" id="{1DF8A73C-C594-E9B3-66DF-8929676CCF45}"/>
              </a:ext>
            </a:extLst>
          </p:cNvPr>
          <p:cNvSpPr>
            <a:spLocks noGrp="1"/>
          </p:cNvSpPr>
          <p:nvPr>
            <p:ph type="body" sz="quarter" idx="28"/>
          </p:nvPr>
        </p:nvSpPr>
        <p:spPr>
          <a:xfrm>
            <a:off x="6863215"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3" name="Google Shape;28;p42">
            <a:extLst>
              <a:ext uri="{FF2B5EF4-FFF2-40B4-BE49-F238E27FC236}">
                <a16:creationId xmlns:a16="http://schemas.microsoft.com/office/drawing/2014/main" id="{90BF66AE-DFDC-03B5-0505-1B982B2F93C7}"/>
              </a:ext>
            </a:extLst>
          </p:cNvPr>
          <p:cNvSpPr txBox="1">
            <a:spLocks noGrp="1"/>
          </p:cNvSpPr>
          <p:nvPr>
            <p:ph type="body" idx="29"/>
          </p:nvPr>
        </p:nvSpPr>
        <p:spPr>
          <a:xfrm>
            <a:off x="6873282"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4" name="Text Placeholder 50">
            <a:extLst>
              <a:ext uri="{FF2B5EF4-FFF2-40B4-BE49-F238E27FC236}">
                <a16:creationId xmlns:a16="http://schemas.microsoft.com/office/drawing/2014/main" id="{2D899F53-0C9F-6948-8F4D-64E04349060C}"/>
              </a:ext>
            </a:extLst>
          </p:cNvPr>
          <p:cNvSpPr>
            <a:spLocks noGrp="1"/>
          </p:cNvSpPr>
          <p:nvPr>
            <p:ph type="body" sz="quarter" idx="30"/>
          </p:nvPr>
        </p:nvSpPr>
        <p:spPr>
          <a:xfrm>
            <a:off x="1045609" y="18785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03536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1036084" y="26529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12">
            <a:extLst>
              <a:ext uri="{FF2B5EF4-FFF2-40B4-BE49-F238E27FC236}">
                <a16:creationId xmlns:a16="http://schemas.microsoft.com/office/drawing/2014/main" id="{EBB23E95-D76C-5BE2-906C-7505ADB7F458}"/>
              </a:ext>
            </a:extLst>
          </p:cNvPr>
          <p:cNvSpPr/>
          <p:nvPr userDrawn="1"/>
        </p:nvSpPr>
        <p:spPr>
          <a:xfrm>
            <a:off x="3569734" y="26529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11">
            <a:extLst>
              <a:ext uri="{FF2B5EF4-FFF2-40B4-BE49-F238E27FC236}">
                <a16:creationId xmlns:a16="http://schemas.microsoft.com/office/drawing/2014/main" id="{42134334-3688-8BE4-79A7-C42606D59930}"/>
              </a:ext>
            </a:extLst>
          </p:cNvPr>
          <p:cNvSpPr/>
          <p:nvPr userDrawn="1"/>
        </p:nvSpPr>
        <p:spPr>
          <a:xfrm>
            <a:off x="6115050" y="2652907"/>
            <a:ext cx="2074545" cy="649129"/>
          </a:xfrm>
          <a:custGeom>
            <a:avLst/>
            <a:gdLst>
              <a:gd name="connsiteX0" fmla="*/ 430470 w 2766060"/>
              <a:gd name="connsiteY0" fmla="*/ 0 h 649129"/>
              <a:gd name="connsiteX1" fmla="*/ 2335590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0"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348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026016"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036084"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102955" y="5857926"/>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5" name="Text Placeholder 50">
            <a:extLst>
              <a:ext uri="{FF2B5EF4-FFF2-40B4-BE49-F238E27FC236}">
                <a16:creationId xmlns:a16="http://schemas.microsoft.com/office/drawing/2014/main" id="{45FCEC6D-94C8-234D-BB58-D988C504152E}"/>
              </a:ext>
            </a:extLst>
          </p:cNvPr>
          <p:cNvSpPr>
            <a:spLocks noGrp="1"/>
          </p:cNvSpPr>
          <p:nvPr>
            <p:ph type="body" sz="quarter" idx="19"/>
          </p:nvPr>
        </p:nvSpPr>
        <p:spPr>
          <a:xfrm>
            <a:off x="3559666"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 name="Google Shape;28;p42">
            <a:extLst>
              <a:ext uri="{FF2B5EF4-FFF2-40B4-BE49-F238E27FC236}">
                <a16:creationId xmlns:a16="http://schemas.microsoft.com/office/drawing/2014/main" id="{EA69F1EC-E18A-77E2-01BE-90B2EC34FC68}"/>
              </a:ext>
            </a:extLst>
          </p:cNvPr>
          <p:cNvSpPr txBox="1">
            <a:spLocks noGrp="1"/>
          </p:cNvSpPr>
          <p:nvPr>
            <p:ph type="body" idx="20"/>
          </p:nvPr>
        </p:nvSpPr>
        <p:spPr>
          <a:xfrm>
            <a:off x="3569734"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 name="Text Placeholder 50">
            <a:extLst>
              <a:ext uri="{FF2B5EF4-FFF2-40B4-BE49-F238E27FC236}">
                <a16:creationId xmlns:a16="http://schemas.microsoft.com/office/drawing/2014/main" id="{965318DB-48E1-8A33-5CED-3135CB29AF8C}"/>
              </a:ext>
            </a:extLst>
          </p:cNvPr>
          <p:cNvSpPr>
            <a:spLocks noGrp="1"/>
          </p:cNvSpPr>
          <p:nvPr>
            <p:ph type="body" sz="quarter" idx="21"/>
          </p:nvPr>
        </p:nvSpPr>
        <p:spPr>
          <a:xfrm>
            <a:off x="6104983"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9" name="Google Shape;28;p42">
            <a:extLst>
              <a:ext uri="{FF2B5EF4-FFF2-40B4-BE49-F238E27FC236}">
                <a16:creationId xmlns:a16="http://schemas.microsoft.com/office/drawing/2014/main" id="{54AF7C4D-59A9-BFFE-60B8-DD5250231058}"/>
              </a:ext>
            </a:extLst>
          </p:cNvPr>
          <p:cNvSpPr txBox="1">
            <a:spLocks noGrp="1"/>
          </p:cNvSpPr>
          <p:nvPr>
            <p:ph type="body" idx="22"/>
          </p:nvPr>
        </p:nvSpPr>
        <p:spPr>
          <a:xfrm>
            <a:off x="6115050"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4476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7" name="Text Placeholder 50">
            <a:extLst>
              <a:ext uri="{FF2B5EF4-FFF2-40B4-BE49-F238E27FC236}">
                <a16:creationId xmlns:a16="http://schemas.microsoft.com/office/drawing/2014/main" id="{A62ACA7E-6DBF-1ACB-CC0B-92A31D44BA6A}"/>
              </a:ext>
            </a:extLst>
          </p:cNvPr>
          <p:cNvSpPr>
            <a:spLocks noGrp="1"/>
          </p:cNvSpPr>
          <p:nvPr>
            <p:ph type="body" sz="quarter" idx="24"/>
          </p:nvPr>
        </p:nvSpPr>
        <p:spPr>
          <a:xfrm>
            <a:off x="1045609" y="20182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13929783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3_Title and Content" preserve="1">
  <p:cSld name="5_Title and Content">
    <p:spTree>
      <p:nvGrpSpPr>
        <p:cNvPr id="1" name="Shape 127"/>
        <p:cNvGrpSpPr/>
        <p:nvPr/>
      </p:nvGrpSpPr>
      <p:grpSpPr>
        <a:xfrm>
          <a:off x="0" y="0"/>
          <a:ext cx="0" cy="0"/>
          <a:chOff x="0" y="0"/>
          <a:chExt cx="0" cy="0"/>
        </a:xfrm>
      </p:grpSpPr>
      <p:sp>
        <p:nvSpPr>
          <p:cNvPr id="128" name="Google Shape;128;p91"/>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29" name="Google Shape;129;p91"/>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30" name="Google Shape;130;p91"/>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31" name="Google Shape;131;p91"/>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32" name="Google Shape;132;p91"/>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33" name="Google Shape;133;p91"/>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4" name="Google Shape;134;p91"/>
          <p:cNvSpPr/>
          <p:nvPr/>
        </p:nvSpPr>
        <p:spPr>
          <a:xfrm>
            <a:off x="623856"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35" name="Google Shape;135;p91"/>
          <p:cNvSpPr/>
          <p:nvPr/>
        </p:nvSpPr>
        <p:spPr>
          <a:xfrm>
            <a:off x="1475743"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36" name="Google Shape;136;p91"/>
          <p:cNvSpPr txBox="1">
            <a:spLocks noGrp="1"/>
          </p:cNvSpPr>
          <p:nvPr>
            <p:ph type="body" idx="1"/>
          </p:nvPr>
        </p:nvSpPr>
        <p:spPr>
          <a:xfrm>
            <a:off x="618055"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37" name="Google Shape;137;p91"/>
          <p:cNvSpPr txBox="1">
            <a:spLocks noGrp="1"/>
          </p:cNvSpPr>
          <p:nvPr>
            <p:ph type="body" idx="2"/>
          </p:nvPr>
        </p:nvSpPr>
        <p:spPr>
          <a:xfrm>
            <a:off x="623856"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138" name="Google Shape;138;p91"/>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139" name="Google Shape;139;p91"/>
          <p:cNvSpPr/>
          <p:nvPr/>
        </p:nvSpPr>
        <p:spPr>
          <a:xfrm>
            <a:off x="3431000"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0" name="Google Shape;140;p91"/>
          <p:cNvSpPr/>
          <p:nvPr/>
        </p:nvSpPr>
        <p:spPr>
          <a:xfrm>
            <a:off x="4282887"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1" name="Google Shape;141;p91"/>
          <p:cNvSpPr txBox="1">
            <a:spLocks noGrp="1"/>
          </p:cNvSpPr>
          <p:nvPr>
            <p:ph type="body" idx="3"/>
          </p:nvPr>
        </p:nvSpPr>
        <p:spPr>
          <a:xfrm>
            <a:off x="3425200"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2" name="Google Shape;142;p91"/>
          <p:cNvSpPr txBox="1">
            <a:spLocks noGrp="1"/>
          </p:cNvSpPr>
          <p:nvPr>
            <p:ph type="body" idx="4"/>
          </p:nvPr>
        </p:nvSpPr>
        <p:spPr>
          <a:xfrm>
            <a:off x="3431000"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3" name="Google Shape;143;p91"/>
          <p:cNvSpPr/>
          <p:nvPr/>
        </p:nvSpPr>
        <p:spPr>
          <a:xfrm>
            <a:off x="6243945"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4" name="Google Shape;144;p91"/>
          <p:cNvSpPr/>
          <p:nvPr/>
        </p:nvSpPr>
        <p:spPr>
          <a:xfrm>
            <a:off x="7095832"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5" name="Google Shape;145;p91"/>
          <p:cNvSpPr txBox="1">
            <a:spLocks noGrp="1"/>
          </p:cNvSpPr>
          <p:nvPr>
            <p:ph type="body" idx="5"/>
          </p:nvPr>
        </p:nvSpPr>
        <p:spPr>
          <a:xfrm>
            <a:off x="6238144"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6" name="Google Shape;146;p91"/>
          <p:cNvSpPr txBox="1">
            <a:spLocks noGrp="1"/>
          </p:cNvSpPr>
          <p:nvPr>
            <p:ph type="body" idx="6"/>
          </p:nvPr>
        </p:nvSpPr>
        <p:spPr>
          <a:xfrm>
            <a:off x="6243945"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3211838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640945"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4905587"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523;p20">
            <a:extLst>
              <a:ext uri="{FF2B5EF4-FFF2-40B4-BE49-F238E27FC236}">
                <a16:creationId xmlns:a16="http://schemas.microsoft.com/office/drawing/2014/main" id="{A8FBE743-131A-1E8F-E577-385974E370CE}"/>
              </a:ext>
            </a:extLst>
          </p:cNvPr>
          <p:cNvSpPr/>
          <p:nvPr userDrawn="1"/>
        </p:nvSpPr>
        <p:spPr>
          <a:xfrm>
            <a:off x="1640945" y="1602124"/>
            <a:ext cx="2597468" cy="1054154"/>
          </a:xfrm>
          <a:prstGeom prst="round2SameRect">
            <a:avLst>
              <a:gd name="adj1" fmla="val 16667"/>
              <a:gd name="adj2" fmla="val 0"/>
            </a:avLst>
          </a:prstGeom>
          <a:solidFill>
            <a:schemeClr val="tx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2599585" y="1057929"/>
            <a:ext cx="685800" cy="914400"/>
          </a:xfrm>
          <a:prstGeom prst="ellipse">
            <a:avLst/>
          </a:prstGeom>
          <a:solidFill>
            <a:schemeClr val="tx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 name="Google Shape;526;p20">
            <a:extLst>
              <a:ext uri="{FF2B5EF4-FFF2-40B4-BE49-F238E27FC236}">
                <a16:creationId xmlns:a16="http://schemas.microsoft.com/office/drawing/2014/main" id="{6992004F-6791-F3FC-24A9-98A523344B30}"/>
              </a:ext>
            </a:extLst>
          </p:cNvPr>
          <p:cNvSpPr/>
          <p:nvPr userDrawn="1"/>
        </p:nvSpPr>
        <p:spPr>
          <a:xfrm>
            <a:off x="4905587" y="1602124"/>
            <a:ext cx="2597468" cy="1054154"/>
          </a:xfrm>
          <a:prstGeom prst="round2SameRect">
            <a:avLst>
              <a:gd name="adj1" fmla="val 16667"/>
              <a:gd name="adj2" fmla="val 0"/>
            </a:avLst>
          </a:prstGeom>
          <a:solidFill>
            <a:schemeClr val="tx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6" name="Google Shape;527;p20">
            <a:extLst>
              <a:ext uri="{FF2B5EF4-FFF2-40B4-BE49-F238E27FC236}">
                <a16:creationId xmlns:a16="http://schemas.microsoft.com/office/drawing/2014/main" id="{D8C82ABE-4C66-8304-BE19-D367B743D482}"/>
              </a:ext>
            </a:extLst>
          </p:cNvPr>
          <p:cNvSpPr/>
          <p:nvPr userDrawn="1"/>
        </p:nvSpPr>
        <p:spPr>
          <a:xfrm>
            <a:off x="5861421" y="1057929"/>
            <a:ext cx="685800" cy="914400"/>
          </a:xfrm>
          <a:prstGeom prst="ellipse">
            <a:avLst/>
          </a:prstGeom>
          <a:solidFill>
            <a:schemeClr val="tx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640945" y="1856180"/>
            <a:ext cx="259746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4916298" y="1856180"/>
            <a:ext cx="2586757"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pic>
        <p:nvPicPr>
          <p:cNvPr id="9" name="Google Shape;30;p42">
            <a:extLst>
              <a:ext uri="{FF2B5EF4-FFF2-40B4-BE49-F238E27FC236}">
                <a16:creationId xmlns:a16="http://schemas.microsoft.com/office/drawing/2014/main" id="{B40A1578-BB62-5CE8-CD12-1DAD68A13000}"/>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30853248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640945"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4905587"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523;p20">
            <a:extLst>
              <a:ext uri="{FF2B5EF4-FFF2-40B4-BE49-F238E27FC236}">
                <a16:creationId xmlns:a16="http://schemas.microsoft.com/office/drawing/2014/main" id="{A8FBE743-131A-1E8F-E577-385974E370CE}"/>
              </a:ext>
            </a:extLst>
          </p:cNvPr>
          <p:cNvSpPr/>
          <p:nvPr userDrawn="1"/>
        </p:nvSpPr>
        <p:spPr>
          <a:xfrm>
            <a:off x="1640945" y="1602124"/>
            <a:ext cx="2597468"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2599585" y="1057929"/>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 name="Google Shape;526;p20">
            <a:extLst>
              <a:ext uri="{FF2B5EF4-FFF2-40B4-BE49-F238E27FC236}">
                <a16:creationId xmlns:a16="http://schemas.microsoft.com/office/drawing/2014/main" id="{6992004F-6791-F3FC-24A9-98A523344B30}"/>
              </a:ext>
            </a:extLst>
          </p:cNvPr>
          <p:cNvSpPr/>
          <p:nvPr userDrawn="1"/>
        </p:nvSpPr>
        <p:spPr>
          <a:xfrm>
            <a:off x="4905587" y="1602124"/>
            <a:ext cx="2597468"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6" name="Google Shape;527;p20">
            <a:extLst>
              <a:ext uri="{FF2B5EF4-FFF2-40B4-BE49-F238E27FC236}">
                <a16:creationId xmlns:a16="http://schemas.microsoft.com/office/drawing/2014/main" id="{D8C82ABE-4C66-8304-BE19-D367B743D482}"/>
              </a:ext>
            </a:extLst>
          </p:cNvPr>
          <p:cNvSpPr/>
          <p:nvPr userDrawn="1"/>
        </p:nvSpPr>
        <p:spPr>
          <a:xfrm>
            <a:off x="5861421" y="1057929"/>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640945" y="1927300"/>
            <a:ext cx="2597468"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4916298" y="1927300"/>
            <a:ext cx="258675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pic>
        <p:nvPicPr>
          <p:cNvPr id="9" name="Google Shape;30;p42">
            <a:extLst>
              <a:ext uri="{FF2B5EF4-FFF2-40B4-BE49-F238E27FC236}">
                <a16:creationId xmlns:a16="http://schemas.microsoft.com/office/drawing/2014/main" id="{B40A1578-BB62-5CE8-CD12-1DAD68A13000}"/>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27091456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grpSp>
        <p:nvGrpSpPr>
          <p:cNvPr id="11" name="Group 10">
            <a:extLst>
              <a:ext uri="{FF2B5EF4-FFF2-40B4-BE49-F238E27FC236}">
                <a16:creationId xmlns:a16="http://schemas.microsoft.com/office/drawing/2014/main" id="{6AA13645-28A5-61FB-15D6-7B1F52B3D15D}"/>
              </a:ext>
            </a:extLst>
          </p:cNvPr>
          <p:cNvGrpSpPr/>
          <p:nvPr userDrawn="1"/>
        </p:nvGrpSpPr>
        <p:grpSpPr>
          <a:xfrm>
            <a:off x="1229332" y="1047485"/>
            <a:ext cx="3142936" cy="1598349"/>
            <a:chOff x="1824282" y="1047484"/>
            <a:chExt cx="4190581" cy="1598349"/>
          </a:xfrm>
        </p:grpSpPr>
        <p:sp>
          <p:nvSpPr>
            <p:cNvPr id="2" name="Google Shape;523;p20">
              <a:extLst>
                <a:ext uri="{FF2B5EF4-FFF2-40B4-BE49-F238E27FC236}">
                  <a16:creationId xmlns:a16="http://schemas.microsoft.com/office/drawing/2014/main" id="{A8FBE743-131A-1E8F-E577-385974E370CE}"/>
                </a:ext>
              </a:extLst>
            </p:cNvPr>
            <p:cNvSpPr/>
            <p:nvPr userDrawn="1"/>
          </p:nvSpPr>
          <p:spPr>
            <a:xfrm>
              <a:off x="1824282" y="1591679"/>
              <a:ext cx="4190581" cy="1054154"/>
            </a:xfrm>
            <a:prstGeom prst="round2SameRect">
              <a:avLst>
                <a:gd name="adj1" fmla="val 16667"/>
                <a:gd name="adj2" fmla="val 0"/>
              </a:avLst>
            </a:prstGeom>
            <a:solidFill>
              <a:schemeClr val="accent1"/>
            </a:solidFill>
            <a:ln>
              <a:noFill/>
            </a:ln>
          </p:spPr>
          <p:txBody>
            <a:bodyPr spcFirstLastPara="1" wrap="square" lIns="91425" tIns="45700" rIns="91425" bIns="45700"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3466113" y="1047484"/>
              <a:ext cx="9144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grpSp>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229332" y="2656278"/>
            <a:ext cx="3142936"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229332" y="1916855"/>
            <a:ext cx="314293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 name="Google Shape;28;p42">
            <a:extLst>
              <a:ext uri="{FF2B5EF4-FFF2-40B4-BE49-F238E27FC236}">
                <a16:creationId xmlns:a16="http://schemas.microsoft.com/office/drawing/2014/main" id="{703982ED-A2A9-AFC1-B299-77B091915B10}"/>
              </a:ext>
            </a:extLst>
          </p:cNvPr>
          <p:cNvSpPr txBox="1">
            <a:spLocks noGrp="1"/>
          </p:cNvSpPr>
          <p:nvPr>
            <p:ph type="body" idx="16"/>
          </p:nvPr>
        </p:nvSpPr>
        <p:spPr>
          <a:xfrm>
            <a:off x="4771734" y="2645833"/>
            <a:ext cx="3142936"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7" name="Google Shape;523;p20">
            <a:extLst>
              <a:ext uri="{FF2B5EF4-FFF2-40B4-BE49-F238E27FC236}">
                <a16:creationId xmlns:a16="http://schemas.microsoft.com/office/drawing/2014/main" id="{B8375163-3F1C-644A-A019-7011C8AABE3F}"/>
              </a:ext>
            </a:extLst>
          </p:cNvPr>
          <p:cNvSpPr/>
          <p:nvPr userDrawn="1"/>
        </p:nvSpPr>
        <p:spPr>
          <a:xfrm>
            <a:off x="4771734" y="1591679"/>
            <a:ext cx="3142936"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8" name="Google Shape;524;p20">
            <a:extLst>
              <a:ext uri="{FF2B5EF4-FFF2-40B4-BE49-F238E27FC236}">
                <a16:creationId xmlns:a16="http://schemas.microsoft.com/office/drawing/2014/main" id="{DD2A8A29-8F55-F83E-74B7-9D2A456B2DF8}"/>
              </a:ext>
            </a:extLst>
          </p:cNvPr>
          <p:cNvSpPr/>
          <p:nvPr userDrawn="1"/>
        </p:nvSpPr>
        <p:spPr>
          <a:xfrm>
            <a:off x="6003107" y="1047484"/>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0" name="Text Placeholder 50">
            <a:extLst>
              <a:ext uri="{FF2B5EF4-FFF2-40B4-BE49-F238E27FC236}">
                <a16:creationId xmlns:a16="http://schemas.microsoft.com/office/drawing/2014/main" id="{DD3BD90B-A5D6-8820-2768-5E27745FA159}"/>
              </a:ext>
            </a:extLst>
          </p:cNvPr>
          <p:cNvSpPr>
            <a:spLocks noGrp="1"/>
          </p:cNvSpPr>
          <p:nvPr userDrawn="1">
            <p:ph type="body" sz="quarter" idx="17"/>
          </p:nvPr>
        </p:nvSpPr>
        <p:spPr>
          <a:xfrm>
            <a:off x="4771733" y="1916855"/>
            <a:ext cx="314293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432697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69" name="Freeform 68">
            <a:extLst>
              <a:ext uri="{FF2B5EF4-FFF2-40B4-BE49-F238E27FC236}">
                <a16:creationId xmlns:a16="http://schemas.microsoft.com/office/drawing/2014/main" id="{33141510-989D-D47B-5370-A582A7B1C8DA}"/>
              </a:ext>
            </a:extLst>
          </p:cNvPr>
          <p:cNvSpPr/>
          <p:nvPr userDrawn="1"/>
        </p:nvSpPr>
        <p:spPr>
          <a:xfrm>
            <a:off x="338157"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 name="Freeform 70">
            <a:extLst>
              <a:ext uri="{FF2B5EF4-FFF2-40B4-BE49-F238E27FC236}">
                <a16:creationId xmlns:a16="http://schemas.microsoft.com/office/drawing/2014/main" id="{CCE50A7C-A043-6929-5065-D654DA77F178}"/>
              </a:ext>
            </a:extLst>
          </p:cNvPr>
          <p:cNvSpPr/>
          <p:nvPr userDrawn="1"/>
        </p:nvSpPr>
        <p:spPr>
          <a:xfrm>
            <a:off x="2065969"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2" name="Freeform 71">
            <a:extLst>
              <a:ext uri="{FF2B5EF4-FFF2-40B4-BE49-F238E27FC236}">
                <a16:creationId xmlns:a16="http://schemas.microsoft.com/office/drawing/2014/main" id="{92B6F76F-E0D1-0A9F-6728-E56840E1E06B}"/>
              </a:ext>
            </a:extLst>
          </p:cNvPr>
          <p:cNvSpPr/>
          <p:nvPr userDrawn="1"/>
        </p:nvSpPr>
        <p:spPr>
          <a:xfrm>
            <a:off x="3793782"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3" name="Freeform 72">
            <a:extLst>
              <a:ext uri="{FF2B5EF4-FFF2-40B4-BE49-F238E27FC236}">
                <a16:creationId xmlns:a16="http://schemas.microsoft.com/office/drawing/2014/main" id="{EFA429D1-A940-67F9-8775-9E8B37D36E08}"/>
              </a:ext>
            </a:extLst>
          </p:cNvPr>
          <p:cNvSpPr/>
          <p:nvPr userDrawn="1"/>
        </p:nvSpPr>
        <p:spPr>
          <a:xfrm>
            <a:off x="5521594"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4" name="Freeform 73">
            <a:extLst>
              <a:ext uri="{FF2B5EF4-FFF2-40B4-BE49-F238E27FC236}">
                <a16:creationId xmlns:a16="http://schemas.microsoft.com/office/drawing/2014/main" id="{975BDB0A-F7C9-76D8-1FED-994C499DC814}"/>
              </a:ext>
            </a:extLst>
          </p:cNvPr>
          <p:cNvSpPr/>
          <p:nvPr userDrawn="1"/>
        </p:nvSpPr>
        <p:spPr>
          <a:xfrm>
            <a:off x="7249406"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798520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5905DF3-75F0-E94E-4098-59A9C01A1482}"/>
              </a:ext>
            </a:extLst>
          </p:cNvPr>
          <p:cNvSpPr/>
          <p:nvPr userDrawn="1"/>
        </p:nvSpPr>
        <p:spPr>
          <a:xfrm>
            <a:off x="338157"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9B18A9BA-1084-EA98-4944-D9A7F210B2D1}"/>
              </a:ext>
            </a:extLst>
          </p:cNvPr>
          <p:cNvSpPr/>
          <p:nvPr userDrawn="1"/>
        </p:nvSpPr>
        <p:spPr>
          <a:xfrm>
            <a:off x="2065969"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0ABE625D-2DB6-F6F0-9535-9197F68E0704}"/>
              </a:ext>
            </a:extLst>
          </p:cNvPr>
          <p:cNvSpPr/>
          <p:nvPr userDrawn="1"/>
        </p:nvSpPr>
        <p:spPr>
          <a:xfrm>
            <a:off x="3793782"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FEFF59EB-2DD4-24F4-931F-6D5C65C11D23}"/>
              </a:ext>
            </a:extLst>
          </p:cNvPr>
          <p:cNvSpPr/>
          <p:nvPr userDrawn="1"/>
        </p:nvSpPr>
        <p:spPr>
          <a:xfrm>
            <a:off x="5521594"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 name="Freeform 3">
            <a:extLst>
              <a:ext uri="{FF2B5EF4-FFF2-40B4-BE49-F238E27FC236}">
                <a16:creationId xmlns:a16="http://schemas.microsoft.com/office/drawing/2014/main" id="{B9C60D7E-B9B6-53D1-68DB-3B34FAFF5746}"/>
              </a:ext>
            </a:extLst>
          </p:cNvPr>
          <p:cNvSpPr/>
          <p:nvPr userDrawn="1"/>
        </p:nvSpPr>
        <p:spPr>
          <a:xfrm>
            <a:off x="7249406"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Google Shape;160;p57">
            <a:extLst>
              <a:ext uri="{FF2B5EF4-FFF2-40B4-BE49-F238E27FC236}">
                <a16:creationId xmlns:a16="http://schemas.microsoft.com/office/drawing/2014/main" id="{ACD2591B-B9F8-6AEA-9DC0-CC1129A5D066}"/>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450402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9" name="Freeform 8">
            <a:extLst>
              <a:ext uri="{FF2B5EF4-FFF2-40B4-BE49-F238E27FC236}">
                <a16:creationId xmlns:a16="http://schemas.microsoft.com/office/drawing/2014/main" id="{C35AF153-1762-BC52-862B-1D62DDD93A9F}"/>
              </a:ext>
            </a:extLst>
          </p:cNvPr>
          <p:cNvSpPr/>
          <p:nvPr userDrawn="1"/>
        </p:nvSpPr>
        <p:spPr>
          <a:xfrm>
            <a:off x="338157"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Freeform 7">
            <a:extLst>
              <a:ext uri="{FF2B5EF4-FFF2-40B4-BE49-F238E27FC236}">
                <a16:creationId xmlns:a16="http://schemas.microsoft.com/office/drawing/2014/main" id="{AB35D41F-4C25-41BB-BFA1-680880C42B13}"/>
              </a:ext>
            </a:extLst>
          </p:cNvPr>
          <p:cNvSpPr/>
          <p:nvPr userDrawn="1"/>
        </p:nvSpPr>
        <p:spPr>
          <a:xfrm>
            <a:off x="2065969"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468E81FF-6749-374E-EEBC-CA24D2F8E2C9}"/>
              </a:ext>
            </a:extLst>
          </p:cNvPr>
          <p:cNvSpPr/>
          <p:nvPr userDrawn="1"/>
        </p:nvSpPr>
        <p:spPr>
          <a:xfrm>
            <a:off x="3793782"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B3180318-4313-07EF-E0B2-F2DFE34A2ACE}"/>
              </a:ext>
            </a:extLst>
          </p:cNvPr>
          <p:cNvSpPr/>
          <p:nvPr userDrawn="1"/>
        </p:nvSpPr>
        <p:spPr>
          <a:xfrm>
            <a:off x="5521594"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7D55ED2-E269-77B3-F592-947724EA9AEF}"/>
              </a:ext>
            </a:extLst>
          </p:cNvPr>
          <p:cNvSpPr/>
          <p:nvPr userDrawn="1"/>
        </p:nvSpPr>
        <p:spPr>
          <a:xfrm>
            <a:off x="7249406"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7" name="Text Placeholder 16">
            <a:extLst>
              <a:ext uri="{FF2B5EF4-FFF2-40B4-BE49-F238E27FC236}">
                <a16:creationId xmlns:a16="http://schemas.microsoft.com/office/drawing/2014/main" id="{49763E71-BCDB-3457-A1AE-83F7B62A079C}"/>
              </a:ext>
            </a:extLst>
          </p:cNvPr>
          <p:cNvSpPr>
            <a:spLocks noGrp="1"/>
          </p:cNvSpPr>
          <p:nvPr>
            <p:ph type="body" sz="quarter" idx="22"/>
          </p:nvPr>
        </p:nvSpPr>
        <p:spPr>
          <a:xfrm>
            <a:off x="889492"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18" name="Text Placeholder 16">
            <a:extLst>
              <a:ext uri="{FF2B5EF4-FFF2-40B4-BE49-F238E27FC236}">
                <a16:creationId xmlns:a16="http://schemas.microsoft.com/office/drawing/2014/main" id="{E4894182-0986-D3D1-B754-786E60AD1C1F}"/>
              </a:ext>
            </a:extLst>
          </p:cNvPr>
          <p:cNvSpPr>
            <a:spLocks noGrp="1"/>
          </p:cNvSpPr>
          <p:nvPr>
            <p:ph type="body" sz="quarter" idx="23"/>
          </p:nvPr>
        </p:nvSpPr>
        <p:spPr>
          <a:xfrm>
            <a:off x="2608948"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19" name="Text Placeholder 16">
            <a:extLst>
              <a:ext uri="{FF2B5EF4-FFF2-40B4-BE49-F238E27FC236}">
                <a16:creationId xmlns:a16="http://schemas.microsoft.com/office/drawing/2014/main" id="{E4C72895-01BD-291A-620B-0720495BBA1B}"/>
              </a:ext>
            </a:extLst>
          </p:cNvPr>
          <p:cNvSpPr>
            <a:spLocks noGrp="1"/>
          </p:cNvSpPr>
          <p:nvPr>
            <p:ph type="body" sz="quarter" idx="24"/>
          </p:nvPr>
        </p:nvSpPr>
        <p:spPr>
          <a:xfrm>
            <a:off x="4335661"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20" name="Text Placeholder 16">
            <a:extLst>
              <a:ext uri="{FF2B5EF4-FFF2-40B4-BE49-F238E27FC236}">
                <a16:creationId xmlns:a16="http://schemas.microsoft.com/office/drawing/2014/main" id="{8C37AB7A-B708-96C2-F6E9-60E0B49BC162}"/>
              </a:ext>
            </a:extLst>
          </p:cNvPr>
          <p:cNvSpPr>
            <a:spLocks noGrp="1"/>
          </p:cNvSpPr>
          <p:nvPr>
            <p:ph type="body" sz="quarter" idx="25"/>
          </p:nvPr>
        </p:nvSpPr>
        <p:spPr>
          <a:xfrm>
            <a:off x="6061823"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21" name="Text Placeholder 16">
            <a:extLst>
              <a:ext uri="{FF2B5EF4-FFF2-40B4-BE49-F238E27FC236}">
                <a16:creationId xmlns:a16="http://schemas.microsoft.com/office/drawing/2014/main" id="{639D4EDE-6E2A-E435-99AE-B455570C2FD4}"/>
              </a:ext>
            </a:extLst>
          </p:cNvPr>
          <p:cNvSpPr>
            <a:spLocks noGrp="1"/>
          </p:cNvSpPr>
          <p:nvPr>
            <p:ph type="body" sz="quarter" idx="26"/>
          </p:nvPr>
        </p:nvSpPr>
        <p:spPr>
          <a:xfrm>
            <a:off x="7787985"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pic>
        <p:nvPicPr>
          <p:cNvPr id="23" name="Google Shape;30;p42">
            <a:extLst>
              <a:ext uri="{FF2B5EF4-FFF2-40B4-BE49-F238E27FC236}">
                <a16:creationId xmlns:a16="http://schemas.microsoft.com/office/drawing/2014/main" id="{5746D9E3-01BF-9F88-DC23-E5825264C584}"/>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11964200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69" name="Freeform 68">
            <a:extLst>
              <a:ext uri="{FF2B5EF4-FFF2-40B4-BE49-F238E27FC236}">
                <a16:creationId xmlns:a16="http://schemas.microsoft.com/office/drawing/2014/main" id="{33141510-989D-D47B-5370-A582A7B1C8DA}"/>
              </a:ext>
            </a:extLst>
          </p:cNvPr>
          <p:cNvSpPr/>
          <p:nvPr userDrawn="1"/>
        </p:nvSpPr>
        <p:spPr>
          <a:xfrm>
            <a:off x="338157"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 name="Freeform 70">
            <a:extLst>
              <a:ext uri="{FF2B5EF4-FFF2-40B4-BE49-F238E27FC236}">
                <a16:creationId xmlns:a16="http://schemas.microsoft.com/office/drawing/2014/main" id="{CCE50A7C-A043-6929-5065-D654DA77F178}"/>
              </a:ext>
            </a:extLst>
          </p:cNvPr>
          <p:cNvSpPr/>
          <p:nvPr userDrawn="1"/>
        </p:nvSpPr>
        <p:spPr>
          <a:xfrm>
            <a:off x="2065969"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2" name="Freeform 71">
            <a:extLst>
              <a:ext uri="{FF2B5EF4-FFF2-40B4-BE49-F238E27FC236}">
                <a16:creationId xmlns:a16="http://schemas.microsoft.com/office/drawing/2014/main" id="{92B6F76F-E0D1-0A9F-6728-E56840E1E06B}"/>
              </a:ext>
            </a:extLst>
          </p:cNvPr>
          <p:cNvSpPr/>
          <p:nvPr userDrawn="1"/>
        </p:nvSpPr>
        <p:spPr>
          <a:xfrm>
            <a:off x="3793782"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3" name="Freeform 72">
            <a:extLst>
              <a:ext uri="{FF2B5EF4-FFF2-40B4-BE49-F238E27FC236}">
                <a16:creationId xmlns:a16="http://schemas.microsoft.com/office/drawing/2014/main" id="{EFA429D1-A940-67F9-8775-9E8B37D36E08}"/>
              </a:ext>
            </a:extLst>
          </p:cNvPr>
          <p:cNvSpPr/>
          <p:nvPr userDrawn="1"/>
        </p:nvSpPr>
        <p:spPr>
          <a:xfrm>
            <a:off x="5521594"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4" name="Freeform 73">
            <a:extLst>
              <a:ext uri="{FF2B5EF4-FFF2-40B4-BE49-F238E27FC236}">
                <a16:creationId xmlns:a16="http://schemas.microsoft.com/office/drawing/2014/main" id="{975BDB0A-F7C9-76D8-1FED-994C499DC814}"/>
              </a:ext>
            </a:extLst>
          </p:cNvPr>
          <p:cNvSpPr/>
          <p:nvPr userDrawn="1"/>
        </p:nvSpPr>
        <p:spPr>
          <a:xfrm>
            <a:off x="7249406"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3934130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8494-2E56-7AEC-3A1C-B6C25EC6BB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459D0B-2248-8E95-40AC-678351CF9B1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36012-85C0-B54F-EC40-BC9473BCEA2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49EAE3-466E-80F1-DD2C-E7696CF6315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72E60D6-B168-7F99-1621-226BEE5AD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F7F165-B58B-8236-7512-07420DE5E8D9}"/>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8" name="Google Shape;29;p42">
            <a:extLst>
              <a:ext uri="{FF2B5EF4-FFF2-40B4-BE49-F238E27FC236}">
                <a16:creationId xmlns:a16="http://schemas.microsoft.com/office/drawing/2014/main" id="{5B5A7398-1FDC-B827-43CD-91CB3EE750CA}"/>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9" name="Google Shape;30;p42">
            <a:extLst>
              <a:ext uri="{FF2B5EF4-FFF2-40B4-BE49-F238E27FC236}">
                <a16:creationId xmlns:a16="http://schemas.microsoft.com/office/drawing/2014/main" id="{84AB2916-5612-5F89-7BA6-E36E6D641A7C}"/>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10" name="Google Shape;31;p42">
            <a:extLst>
              <a:ext uri="{FF2B5EF4-FFF2-40B4-BE49-F238E27FC236}">
                <a16:creationId xmlns:a16="http://schemas.microsoft.com/office/drawing/2014/main" id="{1B377BDE-4BFF-4D8F-AF4D-099A4CF537FA}"/>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399539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F158-5FB1-45C0-2C67-62F8537CD45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BE60D6-55C6-05A4-0325-9EDFB285D4B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50D1B8D-4942-F5F3-2177-5B72CDD4A6A8}"/>
              </a:ext>
            </a:extLst>
          </p:cNvPr>
          <p:cNvSpPr>
            <a:spLocks noGrp="1"/>
          </p:cNvSpPr>
          <p:nvPr>
            <p:ph sz="half" idx="2"/>
          </p:nvPr>
        </p:nvSpPr>
        <p:spPr>
          <a:xfrm>
            <a:off x="629842" y="2505075"/>
            <a:ext cx="3868340" cy="3684588"/>
          </a:xfrm>
        </p:spPr>
        <p:txBody>
          <a:bodyPr/>
          <a:lstStyle>
            <a:lvl1pPr marL="171450" indent="-171450">
              <a:buClr>
                <a:schemeClr val="accent1"/>
              </a:buClr>
              <a:buSzPct val="125000"/>
              <a:buFont typeface="Wingdings" pitchFamily="2" charset="2"/>
              <a:buChar char="§"/>
              <a:defRPr/>
            </a:lvl1pPr>
            <a:lvl2pPr marL="514350" indent="-171450">
              <a:buClr>
                <a:schemeClr val="accent1"/>
              </a:buClr>
              <a:buSzPct val="125000"/>
              <a:buFont typeface="Wingdings" pitchFamily="2" charset="2"/>
              <a:buChar char="§"/>
              <a:defRPr/>
            </a:lvl2pPr>
            <a:lvl3pPr marL="857250" indent="-171450">
              <a:buClr>
                <a:schemeClr val="accent1"/>
              </a:buClr>
              <a:buSzPct val="125000"/>
              <a:buFont typeface="Wingdings" pitchFamily="2" charset="2"/>
              <a:buChar char="§"/>
              <a:defRPr/>
            </a:lvl3pPr>
            <a:lvl4pPr marL="1200150" indent="-171450">
              <a:buClr>
                <a:schemeClr val="accent1"/>
              </a:buClr>
              <a:buSzPct val="125000"/>
              <a:buFont typeface="Wingdings" pitchFamily="2" charset="2"/>
              <a:buChar char="§"/>
              <a:defRPr/>
            </a:lvl4pPr>
            <a:lvl5pPr marL="1543050" indent="-171450">
              <a:buClr>
                <a:schemeClr val="accent1"/>
              </a:buClr>
              <a:buSzPct val="1250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EC4367-7BB4-F232-5358-7AD81A305EC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8A0078A-AB3B-0E20-F996-73FF4661A40F}"/>
              </a:ext>
            </a:extLst>
          </p:cNvPr>
          <p:cNvSpPr>
            <a:spLocks noGrp="1"/>
          </p:cNvSpPr>
          <p:nvPr>
            <p:ph sz="quarter" idx="4"/>
          </p:nvPr>
        </p:nvSpPr>
        <p:spPr>
          <a:xfrm>
            <a:off x="4629150" y="2505075"/>
            <a:ext cx="3887391" cy="3684588"/>
          </a:xfrm>
        </p:spPr>
        <p:txBody>
          <a:bodyPr/>
          <a:lstStyle>
            <a:lvl1pPr marL="171450" indent="-171450">
              <a:buClr>
                <a:schemeClr val="accent1"/>
              </a:buClr>
              <a:buSzPct val="125000"/>
              <a:buFont typeface="Wingdings" pitchFamily="2" charset="2"/>
              <a:buChar char="§"/>
              <a:defRPr/>
            </a:lvl1pPr>
            <a:lvl2pPr marL="514350" indent="-171450">
              <a:buClr>
                <a:schemeClr val="accent1"/>
              </a:buClr>
              <a:buSzPct val="125000"/>
              <a:buFont typeface="Wingdings" pitchFamily="2" charset="2"/>
              <a:buChar char="§"/>
              <a:defRPr/>
            </a:lvl2pPr>
            <a:lvl3pPr marL="857250" indent="-171450">
              <a:buClr>
                <a:schemeClr val="accent1"/>
              </a:buClr>
              <a:buSzPct val="125000"/>
              <a:buFont typeface="Wingdings" pitchFamily="2" charset="2"/>
              <a:buChar char="§"/>
              <a:defRPr/>
            </a:lvl3pPr>
            <a:lvl4pPr marL="1200150" indent="-171450">
              <a:buClr>
                <a:schemeClr val="accent1"/>
              </a:buClr>
              <a:buSzPct val="125000"/>
              <a:buFont typeface="Wingdings" pitchFamily="2" charset="2"/>
              <a:buChar char="§"/>
              <a:defRPr/>
            </a:lvl4pPr>
            <a:lvl5pPr marL="1543050" indent="-171450">
              <a:buClr>
                <a:schemeClr val="accent1"/>
              </a:buClr>
              <a:buSzPct val="1250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4727A5-2D9B-7837-A790-4B662F0D056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5F03470-654F-B096-BFD0-5ED6A7B6B9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64B4AA-852D-5C45-0C53-010F0F3160B2}"/>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10" name="Google Shape;29;p42">
            <a:extLst>
              <a:ext uri="{FF2B5EF4-FFF2-40B4-BE49-F238E27FC236}">
                <a16:creationId xmlns:a16="http://schemas.microsoft.com/office/drawing/2014/main" id="{7FE0EA9F-2438-AE8A-8841-D889E630588C}"/>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11" name="Google Shape;30;p42">
            <a:extLst>
              <a:ext uri="{FF2B5EF4-FFF2-40B4-BE49-F238E27FC236}">
                <a16:creationId xmlns:a16="http://schemas.microsoft.com/office/drawing/2014/main" id="{22240D71-4D8C-FB51-D23F-B2DD09940711}"/>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12" name="Google Shape;31;p42">
            <a:extLst>
              <a:ext uri="{FF2B5EF4-FFF2-40B4-BE49-F238E27FC236}">
                <a16:creationId xmlns:a16="http://schemas.microsoft.com/office/drawing/2014/main" id="{D7668813-4B35-17CC-E4BA-C232CB5CAA0F}"/>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798787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BFCA-A251-6FE4-2A00-0B538E93B5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754356-7980-06D5-11C1-CE8A5498A9E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01C939A-336A-65B9-BFFA-98B58A2EEC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BA196A-EEE0-8140-FC47-7A77FD04EA14}"/>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6" name="Google Shape;29;p42">
            <a:extLst>
              <a:ext uri="{FF2B5EF4-FFF2-40B4-BE49-F238E27FC236}">
                <a16:creationId xmlns:a16="http://schemas.microsoft.com/office/drawing/2014/main" id="{D45188AB-CEAC-69DD-1E77-5620EC82E679}"/>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7" name="Google Shape;30;p42">
            <a:extLst>
              <a:ext uri="{FF2B5EF4-FFF2-40B4-BE49-F238E27FC236}">
                <a16:creationId xmlns:a16="http://schemas.microsoft.com/office/drawing/2014/main" id="{E06F1A1C-70F5-E3A9-32BF-66FDC3B97818}"/>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8" name="Google Shape;31;p42">
            <a:extLst>
              <a:ext uri="{FF2B5EF4-FFF2-40B4-BE49-F238E27FC236}">
                <a16:creationId xmlns:a16="http://schemas.microsoft.com/office/drawing/2014/main" id="{A71A37E6-702E-4A6A-F1DB-AF6F0172B82E}"/>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473159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04082C-A132-B08F-CD06-92AF20185140}"/>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31F2C7D-94A0-B98F-A5F0-8FB633D2F0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68EB4-A47C-AC01-71B0-F29358CCA50B}"/>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3697937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D6B3-BAA2-0CD2-C693-85718B2E4E0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EADDF2D-8FC9-8874-9EB0-3A053C63A03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5F66D3-7C82-1861-CA3C-793305206D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EDABD8-F059-D91E-270B-E1B42A6C44A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C6BAD02-70F6-B910-B99C-4D3D9A441E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089E13-5142-9FAE-BEA2-1E359FC0334A}"/>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30847139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EC35-6650-6CB6-CB9E-DD62B32FF2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46A40CE-5F9E-D7CC-0F26-77EE6E5ED11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91E423B-22A9-17DA-6C64-45C9AE7259C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6BD2AE-39A6-7194-A3BA-5053DE97501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D57F250-7F9B-A0F7-B3E1-2C6D06907F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7DCDC-77C0-350B-7B89-57A156D88E6B}"/>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15903873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8_Title and Content" preserve="1" userDrawn="1">
  <p:cSld name="8_Title and Content">
    <p:spTree>
      <p:nvGrpSpPr>
        <p:cNvPr id="1" name="Shape 139"/>
        <p:cNvGrpSpPr/>
        <p:nvPr/>
      </p:nvGrpSpPr>
      <p:grpSpPr>
        <a:xfrm>
          <a:off x="0" y="0"/>
          <a:ext cx="0" cy="0"/>
          <a:chOff x="0" y="0"/>
          <a:chExt cx="0" cy="0"/>
        </a:xfrm>
      </p:grpSpPr>
      <p:pic>
        <p:nvPicPr>
          <p:cNvPr id="140" name="Google Shape;140;p55"/>
          <p:cNvPicPr preferRelativeResize="0"/>
          <p:nvPr/>
        </p:nvPicPr>
        <p:blipFill rotWithShape="1">
          <a:blip r:embed="rId2">
            <a:alphaModFix amt="20000"/>
          </a:blip>
          <a:srcRect l="2114" r="634" b="16854"/>
          <a:stretch/>
        </p:blipFill>
        <p:spPr>
          <a:xfrm>
            <a:off x="119743" y="1"/>
            <a:ext cx="9024257" cy="6858000"/>
          </a:xfrm>
          <a:prstGeom prst="rect">
            <a:avLst/>
          </a:prstGeom>
          <a:solidFill>
            <a:schemeClr val="accent6"/>
          </a:solidFill>
          <a:ln>
            <a:noFill/>
          </a:ln>
        </p:spPr>
      </p:pic>
      <p:sp>
        <p:nvSpPr>
          <p:cNvPr id="144" name="Google Shape;144;p55"/>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5"/>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5"/>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47" name="Google Shape;147;p55"/>
          <p:cNvPicPr preferRelativeResize="0"/>
          <p:nvPr/>
        </p:nvPicPr>
        <p:blipFill rotWithShape="1">
          <a:blip r:embed="rId3">
            <a:alphaModFix/>
          </a:blip>
          <a:srcRect/>
          <a:stretch/>
        </p:blipFill>
        <p:spPr>
          <a:xfrm>
            <a:off x="434587" y="5499705"/>
            <a:ext cx="1784738" cy="1175135"/>
          </a:xfrm>
          <a:prstGeom prst="rect">
            <a:avLst/>
          </a:prstGeom>
          <a:noFill/>
          <a:ln>
            <a:noFill/>
          </a:ln>
        </p:spPr>
      </p:pic>
      <p:sp>
        <p:nvSpPr>
          <p:cNvPr id="148" name="Google Shape;148;p55"/>
          <p:cNvSpPr/>
          <p:nvPr/>
        </p:nvSpPr>
        <p:spPr>
          <a:xfrm>
            <a:off x="-6201" y="0"/>
            <a:ext cx="291950"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2" name="Google Shape;775;p39">
            <a:extLst>
              <a:ext uri="{FF2B5EF4-FFF2-40B4-BE49-F238E27FC236}">
                <a16:creationId xmlns:a16="http://schemas.microsoft.com/office/drawing/2014/main" id="{3841F3E2-0105-D585-7E7B-1103BBF45E62}"/>
              </a:ext>
            </a:extLst>
          </p:cNvPr>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ts val="5400"/>
              <a:buFont typeface="Arial"/>
              <a:buNone/>
            </a:pPr>
            <a:r>
              <a:rPr lang="en-US" sz="4050">
                <a:solidFill>
                  <a:schemeClr val="accent1"/>
                </a:solidFill>
              </a:rPr>
              <a:t>Click to edit Master title style</a:t>
            </a:r>
            <a:endParaRPr/>
          </a:p>
        </p:txBody>
      </p:sp>
      <p:pic>
        <p:nvPicPr>
          <p:cNvPr id="3" name="Google Shape;776;p39">
            <a:extLst>
              <a:ext uri="{FF2B5EF4-FFF2-40B4-BE49-F238E27FC236}">
                <a16:creationId xmlns:a16="http://schemas.microsoft.com/office/drawing/2014/main" id="{8AD24D93-B963-24FC-A079-C7F8ED961E9B}"/>
              </a:ext>
            </a:extLst>
          </p:cNvPr>
          <p:cNvPicPr preferRelativeResize="0"/>
          <p:nvPr userDrawn="1"/>
        </p:nvPicPr>
        <p:blipFill rotWithShape="1">
          <a:blip r:embed="rId4">
            <a:alphaModFix/>
          </a:blip>
          <a:srcRect/>
          <a:stretch/>
        </p:blipFill>
        <p:spPr>
          <a:xfrm>
            <a:off x="3283431" y="2385172"/>
            <a:ext cx="2577138" cy="3190743"/>
          </a:xfrm>
          <a:prstGeom prst="rect">
            <a:avLst/>
          </a:prstGeom>
          <a:noFill/>
          <a:ln>
            <a:noFill/>
          </a:ln>
        </p:spPr>
      </p:pic>
    </p:spTree>
    <p:extLst>
      <p:ext uri="{BB962C8B-B14F-4D97-AF65-F5344CB8AC3E}">
        <p14:creationId xmlns:p14="http://schemas.microsoft.com/office/powerpoint/2010/main" val="11523543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11"/>
          <p:cNvSpPr txBox="1">
            <a:spLocks noGrp="1"/>
          </p:cNvSpPr>
          <p:nvPr>
            <p:ph type="ctrTitle"/>
          </p:nvPr>
        </p:nvSpPr>
        <p:spPr>
          <a:xfrm>
            <a:off x="311708" y="992767"/>
            <a:ext cx="85206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1"/>
          <p:cNvSpPr txBox="1">
            <a:spLocks noGrp="1"/>
          </p:cNvSpPr>
          <p:nvPr>
            <p:ph type="subTitle" idx="1"/>
          </p:nvPr>
        </p:nvSpPr>
        <p:spPr>
          <a:xfrm>
            <a:off x="311700" y="3778833"/>
            <a:ext cx="85206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10147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12"/>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2"/>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94845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311700" y="2867800"/>
            <a:ext cx="85206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3"/>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778264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14"/>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4"/>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4"/>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71795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5"/>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226256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16"/>
          <p:cNvSpPr txBox="1">
            <a:spLocks noGrp="1"/>
          </p:cNvSpPr>
          <p:nvPr>
            <p:ph type="title"/>
          </p:nvPr>
        </p:nvSpPr>
        <p:spPr>
          <a:xfrm>
            <a:off x="311700" y="740800"/>
            <a:ext cx="2808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16"/>
          <p:cNvSpPr txBox="1">
            <a:spLocks noGrp="1"/>
          </p:cNvSpPr>
          <p:nvPr>
            <p:ph type="body" idx="1"/>
          </p:nvPr>
        </p:nvSpPr>
        <p:spPr>
          <a:xfrm>
            <a:off x="311700" y="1852800"/>
            <a:ext cx="2808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6"/>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73319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17"/>
          <p:cNvSpPr txBox="1">
            <a:spLocks noGrp="1"/>
          </p:cNvSpPr>
          <p:nvPr>
            <p:ph type="title"/>
          </p:nvPr>
        </p:nvSpPr>
        <p:spPr>
          <a:xfrm>
            <a:off x="490250" y="600200"/>
            <a:ext cx="63678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7"/>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58546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18"/>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8"/>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8"/>
          <p:cNvSpPr txBox="1">
            <a:spLocks noGrp="1"/>
          </p:cNvSpPr>
          <p:nvPr>
            <p:ph type="subTitle" idx="1"/>
          </p:nvPr>
        </p:nvSpPr>
        <p:spPr>
          <a:xfrm>
            <a:off x="265500" y="3737433"/>
            <a:ext cx="40452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8"/>
          <p:cNvSpPr txBox="1">
            <a:spLocks noGrp="1"/>
          </p:cNvSpPr>
          <p:nvPr>
            <p:ph type="body" idx="2"/>
          </p:nvPr>
        </p:nvSpPr>
        <p:spPr>
          <a:xfrm>
            <a:off x="4939500" y="965433"/>
            <a:ext cx="3837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66020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9"/>
          <p:cNvSpPr txBox="1">
            <a:spLocks noGrp="1"/>
          </p:cNvSpPr>
          <p:nvPr>
            <p:ph type="body" idx="1"/>
          </p:nvPr>
        </p:nvSpPr>
        <p:spPr>
          <a:xfrm>
            <a:off x="311700" y="5640767"/>
            <a:ext cx="5998800"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9"/>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963120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20"/>
          <p:cNvSpPr txBox="1">
            <a:spLocks noGrp="1"/>
          </p:cNvSpPr>
          <p:nvPr>
            <p:ph type="title" hasCustomPrompt="1"/>
          </p:nvPr>
        </p:nvSpPr>
        <p:spPr>
          <a:xfrm>
            <a:off x="311700" y="1474833"/>
            <a:ext cx="85206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0"/>
          <p:cNvSpPr txBox="1">
            <a:spLocks noGrp="1"/>
          </p:cNvSpPr>
          <p:nvPr>
            <p:ph type="body" idx="1"/>
          </p:nvPr>
        </p:nvSpPr>
        <p:spPr>
          <a:xfrm>
            <a:off x="311700" y="4202967"/>
            <a:ext cx="85206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6943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289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theme" Target="../theme/theme2.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3.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25EED2-9099-5E4C-BB37-0C8C1ED8409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E2E07B-FF9B-8244-8885-6EE89167DF45}"/>
              </a:ext>
            </a:extLst>
          </p:cNvPr>
          <p:cNvSpPr>
            <a:spLocks noGrp="1"/>
          </p:cNvSpPr>
          <p:nvPr>
            <p:ph type="body" idx="1"/>
          </p:nvPr>
        </p:nvSpPr>
        <p:spPr>
          <a:xfrm>
            <a:off x="628650" y="1554221"/>
            <a:ext cx="7886700" cy="46227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145644A-E387-5C42-BB14-87229F619D9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0609AE7-C48F-4C68-A604-8201EAC20977}" type="datetime1">
              <a:rPr lang="en-US" smtClean="0"/>
              <a:t>10/20/2026</a:t>
            </a:fld>
            <a:endParaRPr lang="en-US" dirty="0"/>
          </a:p>
        </p:txBody>
      </p:sp>
      <p:sp>
        <p:nvSpPr>
          <p:cNvPr id="5" name="Footer Placeholder 4">
            <a:extLst>
              <a:ext uri="{FF2B5EF4-FFF2-40B4-BE49-F238E27FC236}">
                <a16:creationId xmlns:a16="http://schemas.microsoft.com/office/drawing/2014/main" id="{BAAE9FC4-57F9-094E-B55A-954DA6BB3F6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AB67A4F-85E5-DD49-970F-05FF35817EF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FFFB47-3016-134A-AEBC-6F7DB69BC704}" type="slidenum">
              <a:rPr lang="en-US" smtClean="0"/>
              <a:t>‹#›</a:t>
            </a:fld>
            <a:endParaRPr lang="en-US" dirty="0"/>
          </a:p>
        </p:txBody>
      </p:sp>
      <p:sp>
        <p:nvSpPr>
          <p:cNvPr id="10" name="Date Placeholder 3">
            <a:extLst>
              <a:ext uri="{FF2B5EF4-FFF2-40B4-BE49-F238E27FC236}">
                <a16:creationId xmlns:a16="http://schemas.microsoft.com/office/drawing/2014/main" id="{E90483B6-FBFE-7D44-BB0A-E6BCBFEBFA47}"/>
              </a:ext>
            </a:extLst>
          </p:cNvPr>
          <p:cNvSpPr txBox="1">
            <a:spLocks/>
          </p:cNvSpPr>
          <p:nvPr userDrawn="1"/>
        </p:nvSpPr>
        <p:spPr>
          <a:xfrm>
            <a:off x="6163819" y="6446839"/>
            <a:ext cx="1938638" cy="365125"/>
          </a:xfrm>
          <a:prstGeom prst="rect">
            <a:avLst/>
          </a:prstGeom>
        </p:spPr>
        <p:txBody>
          <a:bodyPr vert="horz" lIns="68580" tIns="34290" rIns="68580" bIns="34290" rtlCol="0" anchor="ctr"/>
          <a:lstStyle>
            <a:defPPr>
              <a:defRPr lang="en-US"/>
            </a:defPPr>
            <a:lvl1pPr marL="0" algn="r"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D6E202-B606-4609-B914-27C9371A1F6D}" type="datetime1">
              <a:rPr lang="en-US" sz="600" smtClean="0"/>
              <a:pPr/>
              <a:t>10/20/2026</a:t>
            </a:fld>
            <a:endParaRPr lang="en-US" sz="600" dirty="0"/>
          </a:p>
        </p:txBody>
      </p:sp>
      <p:sp>
        <p:nvSpPr>
          <p:cNvPr id="11" name="Slide Number Placeholder 5">
            <a:extLst>
              <a:ext uri="{FF2B5EF4-FFF2-40B4-BE49-F238E27FC236}">
                <a16:creationId xmlns:a16="http://schemas.microsoft.com/office/drawing/2014/main" id="{85223782-5DFD-F044-9E50-DD42D3211647}"/>
              </a:ext>
            </a:extLst>
          </p:cNvPr>
          <p:cNvSpPr txBox="1">
            <a:spLocks/>
          </p:cNvSpPr>
          <p:nvPr userDrawn="1"/>
        </p:nvSpPr>
        <p:spPr>
          <a:xfrm>
            <a:off x="8245186" y="6446839"/>
            <a:ext cx="585008" cy="365125"/>
          </a:xfrm>
          <a:prstGeom prst="rect">
            <a:avLst/>
          </a:prstGeom>
        </p:spPr>
        <p:txBody>
          <a:bodyPr vert="horz" lIns="68580" tIns="34290" rIns="68580" bIns="34290" rtlCol="0" anchor="ctr"/>
          <a:lstStyle>
            <a:defPPr>
              <a:defRPr lang="en-US"/>
            </a:defPPr>
            <a:lvl1pPr marL="0" algn="l"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en-US" sz="600" smtClean="0"/>
              <a:pPr/>
              <a:t>‹#›</a:t>
            </a:fld>
            <a:endParaRPr lang="en-US" sz="600" dirty="0"/>
          </a:p>
        </p:txBody>
      </p:sp>
    </p:spTree>
    <p:extLst>
      <p:ext uri="{BB962C8B-B14F-4D97-AF65-F5344CB8AC3E}">
        <p14:creationId xmlns:p14="http://schemas.microsoft.com/office/powerpoint/2010/main" val="400250290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sldNum="0" hdr="0" ftr="0" dt="0"/>
  <p:txStyles>
    <p:titleStyle>
      <a:lvl1pPr algn="l" defTabSz="685800" rtl="0" eaLnBrk="1" latinLnBrk="0" hangingPunct="1">
        <a:lnSpc>
          <a:spcPct val="90000"/>
        </a:lnSpc>
        <a:spcBef>
          <a:spcPct val="0"/>
        </a:spcBef>
        <a:buNone/>
        <a:defRPr sz="3300" kern="1200">
          <a:solidFill>
            <a:srgbClr val="004B8D"/>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00A0AF"/>
        </a:buClr>
        <a:buFont typeface="Arial" panose="020B0604020202020204" pitchFamily="34" charset="0"/>
        <a:buChar char="•"/>
        <a:defRPr sz="2100" kern="1200">
          <a:solidFill>
            <a:srgbClr val="004B8D"/>
          </a:solidFill>
          <a:latin typeface="+mn-lt"/>
          <a:ea typeface="+mn-ea"/>
          <a:cs typeface="+mn-cs"/>
        </a:defRPr>
      </a:lvl1pPr>
      <a:lvl2pPr marL="514350" indent="-171450" algn="l" defTabSz="685800" rtl="0" eaLnBrk="1" latinLnBrk="0" hangingPunct="1">
        <a:lnSpc>
          <a:spcPct val="90000"/>
        </a:lnSpc>
        <a:spcBef>
          <a:spcPts val="375"/>
        </a:spcBef>
        <a:buClr>
          <a:srgbClr val="00A0AF"/>
        </a:buClr>
        <a:buFont typeface="Arial" panose="020B0604020202020204" pitchFamily="34" charset="0"/>
        <a:buChar char="•"/>
        <a:defRPr sz="1800" kern="1200">
          <a:solidFill>
            <a:srgbClr val="004B8D"/>
          </a:solidFill>
          <a:latin typeface="+mn-lt"/>
          <a:ea typeface="+mn-ea"/>
          <a:cs typeface="+mn-cs"/>
        </a:defRPr>
      </a:lvl2pPr>
      <a:lvl3pPr marL="857250" indent="-171450" algn="l" defTabSz="685800" rtl="0" eaLnBrk="1" latinLnBrk="0" hangingPunct="1">
        <a:lnSpc>
          <a:spcPct val="90000"/>
        </a:lnSpc>
        <a:spcBef>
          <a:spcPts val="375"/>
        </a:spcBef>
        <a:buClr>
          <a:srgbClr val="00A0AF"/>
        </a:buClr>
        <a:buFont typeface="Arial" panose="020B0604020202020204" pitchFamily="34" charset="0"/>
        <a:buChar char="•"/>
        <a:defRPr sz="1500" kern="1200">
          <a:solidFill>
            <a:srgbClr val="004B8D"/>
          </a:solidFill>
          <a:latin typeface="+mn-lt"/>
          <a:ea typeface="+mn-ea"/>
          <a:cs typeface="+mn-cs"/>
        </a:defRPr>
      </a:lvl3pPr>
      <a:lvl4pPr marL="1200150" indent="-171450" algn="l" defTabSz="685800" rtl="0" eaLnBrk="1" latinLnBrk="0" hangingPunct="1">
        <a:lnSpc>
          <a:spcPct val="90000"/>
        </a:lnSpc>
        <a:spcBef>
          <a:spcPts val="375"/>
        </a:spcBef>
        <a:buClr>
          <a:srgbClr val="00A0AF"/>
        </a:buClr>
        <a:buFont typeface="Arial" panose="020B0604020202020204" pitchFamily="34" charset="0"/>
        <a:buChar char="•"/>
        <a:defRPr sz="1350" kern="1200">
          <a:solidFill>
            <a:srgbClr val="004B8D"/>
          </a:solidFill>
          <a:latin typeface="+mn-lt"/>
          <a:ea typeface="+mn-ea"/>
          <a:cs typeface="+mn-cs"/>
        </a:defRPr>
      </a:lvl4pPr>
      <a:lvl5pPr marL="1543050" indent="-171450" algn="l" defTabSz="685800" rtl="0" eaLnBrk="1" latinLnBrk="0" hangingPunct="1">
        <a:lnSpc>
          <a:spcPct val="90000"/>
        </a:lnSpc>
        <a:spcBef>
          <a:spcPts val="375"/>
        </a:spcBef>
        <a:buClr>
          <a:srgbClr val="00A0AF"/>
        </a:buClr>
        <a:buFont typeface="Arial" panose="020B0604020202020204" pitchFamily="34" charset="0"/>
        <a:buChar char="•"/>
        <a:defRPr sz="1350" kern="1200">
          <a:solidFill>
            <a:srgbClr val="004B8D"/>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329239-21EB-7044-CAC3-4015A21078F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C77552-8C20-A335-F196-84087197299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4A349-54F9-8F3E-F3D5-4FCDC9A02E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E1B5FCE-A5F7-6658-FED2-B5599E8702C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3BF2E4-504B-5E29-B039-BFA5497FAAC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570B76-C33F-0444-B74C-67B903CD2F10}" type="slidenum">
              <a:rPr lang="en-US" smtClean="0"/>
              <a:t>‹#›</a:t>
            </a:fld>
            <a:endParaRPr lang="en-US"/>
          </a:p>
        </p:txBody>
      </p:sp>
    </p:spTree>
    <p:extLst>
      <p:ext uri="{BB962C8B-B14F-4D97-AF65-F5344CB8AC3E}">
        <p14:creationId xmlns:p14="http://schemas.microsoft.com/office/powerpoint/2010/main" val="61498474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 id="2147483778" r:id="rId21"/>
    <p:sldLayoutId id="2147483779" r:id="rId22"/>
    <p:sldLayoutId id="2147483780" r:id="rId23"/>
    <p:sldLayoutId id="2147483781" r:id="rId24"/>
    <p:sldLayoutId id="2147483782" r:id="rId25"/>
    <p:sldLayoutId id="2147483783" r:id="rId26"/>
    <p:sldLayoutId id="2147483784" r:id="rId27"/>
    <p:sldLayoutId id="2147483785" r:id="rId28"/>
    <p:sldLayoutId id="2147483786" r:id="rId29"/>
    <p:sldLayoutId id="2147483787" r:id="rId30"/>
    <p:sldLayoutId id="2147483788" r:id="rId31"/>
    <p:sldLayoutId id="2147483789" r:id="rId32"/>
    <p:sldLayoutId id="2147483790" r:id="rId33"/>
    <p:sldLayoutId id="2147483791" r:id="rId34"/>
    <p:sldLayoutId id="2147483792" r:id="rId35"/>
    <p:sldLayoutId id="2147483793" r:id="rId36"/>
    <p:sldLayoutId id="2147483794" r:id="rId37"/>
    <p:sldLayoutId id="2147483795" r:id="rId38"/>
    <p:sldLayoutId id="2147483796" r:id="rId39"/>
    <p:sldLayoutId id="2147483797" r:id="rId40"/>
    <p:sldLayoutId id="2147483798" r:id="rId41"/>
    <p:sldLayoutId id="2147483799" r:id="rId42"/>
    <p:sldLayoutId id="2147483800" r:id="rId43"/>
    <p:sldLayoutId id="2147483801" r:id="rId44"/>
    <p:sldLayoutId id="2147483802" r:id="rId45"/>
    <p:sldLayoutId id="2147483803" r:id="rId46"/>
    <p:sldLayoutId id="2147483804" r:id="rId47"/>
    <p:sldLayoutId id="2147483805" r:id="rId48"/>
    <p:sldLayoutId id="2147483806" r:id="rId49"/>
    <p:sldLayoutId id="2147483807" r:id="rId50"/>
    <p:sldLayoutId id="2147483808" r:id="rId51"/>
    <p:sldLayoutId id="2147483809" r:id="rId52"/>
    <p:sldLayoutId id="2147483810" r:id="rId53"/>
    <p:sldLayoutId id="2147483811" r:id="rId54"/>
    <p:sldLayoutId id="2147483812" r:id="rId5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96424249"/>
      </p:ext>
    </p:extLst>
  </p:cSld>
  <p:clrMap bg1="lt1" tx1="dk1" bg2="dk2" tx2="lt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hyperlink" Target="mailto:woodyk@gcsnc.com" TargetMode="External"/><Relationship Id="rId4" Type="http://schemas.openxmlformats.org/officeDocument/2006/relationships/hyperlink" Target="http://principalspov.blogspot.com/2014/12/the-three-questions.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68.xml"/><Relationship Id="rId4" Type="http://schemas.openxmlformats.org/officeDocument/2006/relationships/hyperlink" Target="https://www.guilfordgifted.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69.xml"/></Relationships>
</file>

<file path=ppt/slides/_rels/slide16.xml.rels><?xml version="1.0" encoding="UTF-8" standalone="yes"?>
<Relationships xmlns="http://schemas.openxmlformats.org/package/2006/relationships"><Relationship Id="rId3" Type="http://schemas.openxmlformats.org/officeDocument/2006/relationships/hyperlink" Target="http://www.guilfordgifted.org/" TargetMode="External"/><Relationship Id="rId2" Type="http://schemas.openxmlformats.org/officeDocument/2006/relationships/notesSlide" Target="../notesSlides/notesSlide16.xml"/><Relationship Id="rId1" Type="http://schemas.openxmlformats.org/officeDocument/2006/relationships/slideLayout" Target="../slideLayouts/slideLayout69.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hyperlink" Target="mailto:info@guilfordgifted.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hyperlink" Target="https://learnmore.duke.edu/precollege" TargetMode="External"/><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hyperlink" Target="https://cty.jhu.edu/" TargetMode="External"/><Relationship Id="rId2" Type="http://schemas.openxmlformats.org/officeDocument/2006/relationships/notesSlide" Target="../notesSlides/notesSlide24.xml"/><Relationship Id="rId1" Type="http://schemas.openxmlformats.org/officeDocument/2006/relationships/slideLayout" Target="../slideLayouts/slideLayout22.xml"/><Relationship Id="rId4" Type="http://schemas.openxmlformats.org/officeDocument/2006/relationships/hyperlink" Target="https://www.ctd.northwestern.edu/pathways?sort=alpha"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davidsongifted.org/gifted-blog/talent-search-opportunities-for-gifted-students/" TargetMode="External"/><Relationship Id="rId2" Type="http://schemas.openxmlformats.org/officeDocument/2006/relationships/notesSlide" Target="../notesSlides/notesSlide25.xml"/><Relationship Id="rId1" Type="http://schemas.openxmlformats.org/officeDocument/2006/relationships/slideLayout" Target="../slideLayouts/slideLayout22.xml"/><Relationship Id="rId4" Type="http://schemas.openxmlformats.org/officeDocument/2006/relationships/hyperlink" Target="https://www.hoagiesgifted.org/talent_search.ht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26B643-F098-2366-A84F-842CCE8B2E9F}"/>
              </a:ext>
            </a:extLst>
          </p:cNvPr>
          <p:cNvSpPr>
            <a:spLocks noGrp="1"/>
          </p:cNvSpPr>
          <p:nvPr>
            <p:ph type="ctrTitle"/>
          </p:nvPr>
        </p:nvSpPr>
        <p:spPr>
          <a:xfrm>
            <a:off x="2478983" y="1230995"/>
            <a:ext cx="6657944" cy="2387600"/>
          </a:xfrm>
        </p:spPr>
        <p:txBody>
          <a:bodyPr>
            <a:normAutofit/>
          </a:bodyPr>
          <a:lstStyle/>
          <a:p>
            <a:r>
              <a:rPr lang="en-US" sz="3600" b="1" dirty="0"/>
              <a:t>Annual Middle School</a:t>
            </a:r>
            <a:br>
              <a:rPr lang="en-US" sz="3600" b="1" dirty="0"/>
            </a:br>
            <a:r>
              <a:rPr lang="en-US" sz="3600" b="1" dirty="0"/>
              <a:t>AG Parent/Guardian Meeting</a:t>
            </a:r>
            <a:endParaRPr lang="en-US" sz="3600" dirty="0"/>
          </a:p>
        </p:txBody>
      </p:sp>
      <p:sp>
        <p:nvSpPr>
          <p:cNvPr id="5" name="Subtitle 4">
            <a:extLst>
              <a:ext uri="{FF2B5EF4-FFF2-40B4-BE49-F238E27FC236}">
                <a16:creationId xmlns:a16="http://schemas.microsoft.com/office/drawing/2014/main" id="{5932F37B-52C7-0562-7537-8F1CB6CC24B2}"/>
              </a:ext>
            </a:extLst>
          </p:cNvPr>
          <p:cNvSpPr>
            <a:spLocks noGrp="1"/>
          </p:cNvSpPr>
          <p:nvPr>
            <p:ph type="subTitle" idx="1"/>
          </p:nvPr>
        </p:nvSpPr>
        <p:spPr/>
        <p:txBody>
          <a:bodyPr/>
          <a:lstStyle/>
          <a:p>
            <a:r>
              <a:rPr lang="en-US">
                <a:solidFill>
                  <a:schemeClr val="lt1"/>
                </a:solidFill>
              </a:rPr>
              <a:t>WHITNEY OAKLEY, ED.D.,  </a:t>
            </a:r>
            <a:r>
              <a:rPr lang="en-US"/>
              <a:t>|  SUPERINTENDENT</a:t>
            </a:r>
            <a:endParaRPr lang="en-US" cap="none"/>
          </a:p>
        </p:txBody>
      </p:sp>
      <p:sp>
        <p:nvSpPr>
          <p:cNvPr id="6" name="Text Placeholder 5">
            <a:extLst>
              <a:ext uri="{FF2B5EF4-FFF2-40B4-BE49-F238E27FC236}">
                <a16:creationId xmlns:a16="http://schemas.microsoft.com/office/drawing/2014/main" id="{490236C8-15C8-14F2-4C1F-A4D142D00292}"/>
              </a:ext>
            </a:extLst>
          </p:cNvPr>
          <p:cNvSpPr>
            <a:spLocks noGrp="1"/>
          </p:cNvSpPr>
          <p:nvPr>
            <p:ph type="body" idx="2"/>
          </p:nvPr>
        </p:nvSpPr>
        <p:spPr>
          <a:xfrm>
            <a:off x="1465228" y="6127548"/>
            <a:ext cx="2813447" cy="398463"/>
          </a:xfrm>
        </p:spPr>
        <p:txBody>
          <a:bodyPr/>
          <a:lstStyle/>
          <a:p>
            <a:r>
              <a:rPr lang="en-US" dirty="0">
                <a:solidFill>
                  <a:srgbClr val="FF0000"/>
                </a:solidFill>
              </a:rPr>
              <a:t>Revised August 2026</a:t>
            </a:r>
          </a:p>
        </p:txBody>
      </p:sp>
      <p:sp>
        <p:nvSpPr>
          <p:cNvPr id="2" name="Slide Number Placeholder 1">
            <a:extLst>
              <a:ext uri="{FF2B5EF4-FFF2-40B4-BE49-F238E27FC236}">
                <a16:creationId xmlns:a16="http://schemas.microsoft.com/office/drawing/2014/main" id="{8403F37F-A3A5-C050-3CEF-8B2272BDD321}"/>
              </a:ext>
            </a:extLst>
          </p:cNvPr>
          <p:cNvSpPr>
            <a:spLocks noGrp="1"/>
          </p:cNvSpPr>
          <p:nvPr>
            <p:ph type="sldNum" idx="12"/>
          </p:nvPr>
        </p:nvSpPr>
        <p:spPr/>
        <p:txBody>
          <a:bodyPr/>
          <a:lstStyle/>
          <a:p>
            <a:pPr defTabSz="685800"/>
            <a:fld id="{A5B4D411-7422-2E41-B380-3ACFBF58A8FE}" type="slidenum">
              <a:rPr lang="en-US" altLang="en-US">
                <a:solidFill>
                  <a:srgbClr val="2C4E8D">
                    <a:tint val="75000"/>
                  </a:srgbClr>
                </a:solidFill>
                <a:latin typeface="Arial" panose="020B0604020202020204"/>
              </a:rPr>
              <a:pPr defTabSz="685800"/>
              <a:t>1</a:t>
            </a:fld>
            <a:endParaRPr lang="en-US" altLang="en-US">
              <a:solidFill>
                <a:srgbClr val="2C4E8D">
                  <a:tint val="75000"/>
                </a:srgbClr>
              </a:solidFill>
              <a:latin typeface="Arial" panose="020B0604020202020204"/>
            </a:endParaRPr>
          </a:p>
        </p:txBody>
      </p:sp>
      <p:sp>
        <p:nvSpPr>
          <p:cNvPr id="3" name="TextBox 2">
            <a:extLst>
              <a:ext uri="{FF2B5EF4-FFF2-40B4-BE49-F238E27FC236}">
                <a16:creationId xmlns:a16="http://schemas.microsoft.com/office/drawing/2014/main" id="{878EA616-7E02-BE5D-D659-91E75F8042E9}"/>
              </a:ext>
            </a:extLst>
          </p:cNvPr>
          <p:cNvSpPr txBox="1"/>
          <p:nvPr/>
        </p:nvSpPr>
        <p:spPr>
          <a:xfrm>
            <a:off x="2554545" y="3618595"/>
            <a:ext cx="4186238" cy="1246495"/>
          </a:xfrm>
          <a:prstGeom prst="rect">
            <a:avLst/>
          </a:prstGeom>
          <a:noFill/>
        </p:spPr>
        <p:txBody>
          <a:bodyPr wrap="square" rtlCol="0">
            <a:spAutoFit/>
          </a:bodyPr>
          <a:lstStyle/>
          <a:p>
            <a:r>
              <a:rPr lang="en-US" sz="2000" dirty="0">
                <a:solidFill>
                  <a:srgbClr val="FFC000"/>
                </a:solidFill>
              </a:rPr>
              <a:t>Western Guilford Middle School</a:t>
            </a:r>
          </a:p>
          <a:p>
            <a:r>
              <a:rPr lang="en-US" sz="2000" dirty="0">
                <a:solidFill>
                  <a:srgbClr val="FFC000"/>
                </a:solidFill>
              </a:rPr>
              <a:t>Arlene Sims, TAG Chair</a:t>
            </a:r>
          </a:p>
          <a:p>
            <a:r>
              <a:rPr lang="en-US" sz="2000" dirty="0">
                <a:solidFill>
                  <a:srgbClr val="FFC000"/>
                </a:solidFill>
              </a:rPr>
              <a:t>October 20, 2026</a:t>
            </a:r>
          </a:p>
          <a:p>
            <a:pPr defTabSz="685800"/>
            <a:endParaRPr lang="en-US" sz="1500" dirty="0">
              <a:solidFill>
                <a:srgbClr val="96CDD3"/>
              </a:solidFill>
              <a:latin typeface="Arial" panose="020B0604020202020204"/>
            </a:endParaRPr>
          </a:p>
        </p:txBody>
      </p:sp>
    </p:spTree>
    <p:extLst>
      <p:ext uri="{BB962C8B-B14F-4D97-AF65-F5344CB8AC3E}">
        <p14:creationId xmlns:p14="http://schemas.microsoft.com/office/powerpoint/2010/main" val="104372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7EA94E-3850-5DFF-6DF1-D049672A6C24}"/>
              </a:ext>
            </a:extLst>
          </p:cNvPr>
          <p:cNvSpPr>
            <a:spLocks noGrp="1"/>
          </p:cNvSpPr>
          <p:nvPr>
            <p:ph type="sldNum" idx="12"/>
          </p:nvPr>
        </p:nvSpPr>
        <p:spPr/>
        <p:txBody>
          <a:bodyPr/>
          <a:lstStyle/>
          <a:p>
            <a:fld id="{00000000-1234-1234-1234-123412341234}" type="slidenum">
              <a:rPr lang="en-US" smtClean="0"/>
              <a:pPr/>
              <a:t>2</a:t>
            </a:fld>
            <a:endParaRPr lang="en-US"/>
          </a:p>
        </p:txBody>
      </p:sp>
      <p:sp>
        <p:nvSpPr>
          <p:cNvPr id="5" name="Title 1">
            <a:extLst>
              <a:ext uri="{FF2B5EF4-FFF2-40B4-BE49-F238E27FC236}">
                <a16:creationId xmlns:a16="http://schemas.microsoft.com/office/drawing/2014/main" id="{2D845F49-5B65-87E3-86F0-D50449FF45BC}"/>
              </a:ext>
            </a:extLst>
          </p:cNvPr>
          <p:cNvSpPr>
            <a:spLocks noGrp="1"/>
          </p:cNvSpPr>
          <p:nvPr>
            <p:ph type="title"/>
          </p:nvPr>
        </p:nvSpPr>
        <p:spPr>
          <a:xfrm>
            <a:off x="891534" y="2397767"/>
            <a:ext cx="7451725" cy="2292350"/>
          </a:xfrm>
        </p:spPr>
        <p:txBody>
          <a:bodyPr/>
          <a:lstStyle/>
          <a:p>
            <a:r>
              <a:rPr lang="en-US" dirty="0">
                <a:solidFill>
                  <a:srgbClr val="FFFFFF"/>
                </a:solidFill>
              </a:rPr>
              <a:t>2025 – 2028 AIG Plan</a:t>
            </a:r>
            <a:br>
              <a:rPr lang="en-US" dirty="0">
                <a:solidFill>
                  <a:srgbClr val="FFFFFF"/>
                </a:solidFill>
              </a:rPr>
            </a:br>
            <a:endParaRPr lang="en-US" dirty="0"/>
          </a:p>
        </p:txBody>
      </p:sp>
    </p:spTree>
    <p:extLst>
      <p:ext uri="{BB962C8B-B14F-4D97-AF65-F5344CB8AC3E}">
        <p14:creationId xmlns:p14="http://schemas.microsoft.com/office/powerpoint/2010/main" val="3362334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21F3-47AA-95AE-8BC4-76657EAB2A18}"/>
              </a:ext>
            </a:extLst>
          </p:cNvPr>
          <p:cNvSpPr>
            <a:spLocks noGrp="1"/>
          </p:cNvSpPr>
          <p:nvPr>
            <p:ph type="title"/>
          </p:nvPr>
        </p:nvSpPr>
        <p:spPr>
          <a:xfrm>
            <a:off x="236764" y="230008"/>
            <a:ext cx="8727622" cy="807015"/>
          </a:xfrm>
        </p:spPr>
        <p:txBody>
          <a:bodyPr>
            <a:noAutofit/>
          </a:bodyPr>
          <a:lstStyle/>
          <a:p>
            <a:r>
              <a:rPr lang="en-US" sz="2800" b="1" dirty="0"/>
              <a:t>Middle School Revisions in the </a:t>
            </a:r>
            <a:br>
              <a:rPr lang="en-US" sz="2800" b="1" dirty="0"/>
            </a:br>
            <a:r>
              <a:rPr lang="en-US" sz="2800" b="1" dirty="0"/>
              <a:t>2025–2028 AIG Plan</a:t>
            </a:r>
          </a:p>
        </p:txBody>
      </p:sp>
      <p:sp>
        <p:nvSpPr>
          <p:cNvPr id="3" name="Text Placeholder 2">
            <a:extLst>
              <a:ext uri="{FF2B5EF4-FFF2-40B4-BE49-F238E27FC236}">
                <a16:creationId xmlns:a16="http://schemas.microsoft.com/office/drawing/2014/main" id="{04A549F5-3BDF-9772-C2F3-E41DEEB283D0}"/>
              </a:ext>
            </a:extLst>
          </p:cNvPr>
          <p:cNvSpPr>
            <a:spLocks noGrp="1"/>
          </p:cNvSpPr>
          <p:nvPr>
            <p:ph type="body" idx="1"/>
          </p:nvPr>
        </p:nvSpPr>
        <p:spPr/>
        <p:txBody>
          <a:bodyPr/>
          <a:lstStyle/>
          <a:p>
            <a:r>
              <a:rPr lang="en-US" sz="2000" b="1" dirty="0"/>
              <a:t>Secondary AG Eligibility Criteria </a:t>
            </a:r>
          </a:p>
          <a:p>
            <a:endParaRPr lang="en-US" dirty="0"/>
          </a:p>
        </p:txBody>
      </p:sp>
      <p:sp>
        <p:nvSpPr>
          <p:cNvPr id="4" name="Slide Number Placeholder 3">
            <a:extLst>
              <a:ext uri="{FF2B5EF4-FFF2-40B4-BE49-F238E27FC236}">
                <a16:creationId xmlns:a16="http://schemas.microsoft.com/office/drawing/2014/main" id="{69AFEB59-3878-2403-D255-361498FB310D}"/>
              </a:ext>
            </a:extLst>
          </p:cNvPr>
          <p:cNvSpPr>
            <a:spLocks noGrp="1"/>
          </p:cNvSpPr>
          <p:nvPr>
            <p:ph type="sldNum" idx="12"/>
          </p:nvPr>
        </p:nvSpPr>
        <p:spPr/>
        <p:txBody>
          <a:bodyPr/>
          <a:lstStyle/>
          <a:p>
            <a:fld id="{00000000-1234-1234-1234-123412341234}" type="slidenum">
              <a:rPr lang="en-US" smtClean="0"/>
              <a:pPr/>
              <a:t>3</a:t>
            </a:fld>
            <a:endParaRPr lang="en-US"/>
          </a:p>
        </p:txBody>
      </p:sp>
      <p:sp>
        <p:nvSpPr>
          <p:cNvPr id="5" name="Text Placeholder 4">
            <a:extLst>
              <a:ext uri="{FF2B5EF4-FFF2-40B4-BE49-F238E27FC236}">
                <a16:creationId xmlns:a16="http://schemas.microsoft.com/office/drawing/2014/main" id="{2230588B-E576-F1BB-21C0-BB1A9A7A4005}"/>
              </a:ext>
            </a:extLst>
          </p:cNvPr>
          <p:cNvSpPr>
            <a:spLocks noGrp="1"/>
          </p:cNvSpPr>
          <p:nvPr>
            <p:ph type="body" sz="quarter" idx="15"/>
          </p:nvPr>
        </p:nvSpPr>
        <p:spPr>
          <a:xfrm>
            <a:off x="1229330" y="2056203"/>
            <a:ext cx="3142937" cy="600075"/>
          </a:xfrm>
        </p:spPr>
        <p:txBody>
          <a:bodyPr/>
          <a:lstStyle/>
          <a:p>
            <a:r>
              <a:rPr lang="en-US" sz="2000" dirty="0">
                <a:solidFill>
                  <a:schemeClr val="bg1"/>
                </a:solidFill>
              </a:rPr>
              <a:t>AG Eligibility Criteria</a:t>
            </a:r>
          </a:p>
          <a:p>
            <a:endParaRPr lang="en-US" dirty="0"/>
          </a:p>
        </p:txBody>
      </p:sp>
      <p:sp>
        <p:nvSpPr>
          <p:cNvPr id="6" name="Text Placeholder 5">
            <a:extLst>
              <a:ext uri="{FF2B5EF4-FFF2-40B4-BE49-F238E27FC236}">
                <a16:creationId xmlns:a16="http://schemas.microsoft.com/office/drawing/2014/main" id="{1A5860BA-79D2-A5BB-4D66-0078859B1ED8}"/>
              </a:ext>
            </a:extLst>
          </p:cNvPr>
          <p:cNvSpPr>
            <a:spLocks noGrp="1"/>
          </p:cNvSpPr>
          <p:nvPr>
            <p:ph type="body" idx="16"/>
          </p:nvPr>
        </p:nvSpPr>
        <p:spPr/>
        <p:txBody>
          <a:bodyPr/>
          <a:lstStyle/>
          <a:p>
            <a:r>
              <a:rPr lang="en-US" sz="2000" b="1" dirty="0"/>
              <a:t>Enhanced Supports for Advanced Middle School Learner</a:t>
            </a:r>
            <a:endParaRPr lang="en-US" b="1" dirty="0"/>
          </a:p>
        </p:txBody>
      </p:sp>
      <p:sp>
        <p:nvSpPr>
          <p:cNvPr id="7" name="Text Placeholder 6">
            <a:extLst>
              <a:ext uri="{FF2B5EF4-FFF2-40B4-BE49-F238E27FC236}">
                <a16:creationId xmlns:a16="http://schemas.microsoft.com/office/drawing/2014/main" id="{82D8E4C3-6549-260A-B1EF-22E8193CC2F0}"/>
              </a:ext>
            </a:extLst>
          </p:cNvPr>
          <p:cNvSpPr>
            <a:spLocks noGrp="1"/>
          </p:cNvSpPr>
          <p:nvPr>
            <p:ph type="body" sz="quarter" idx="17"/>
          </p:nvPr>
        </p:nvSpPr>
        <p:spPr>
          <a:xfrm>
            <a:off x="4771733" y="2056202"/>
            <a:ext cx="3142937" cy="600075"/>
          </a:xfrm>
        </p:spPr>
        <p:txBody>
          <a:bodyPr/>
          <a:lstStyle/>
          <a:p>
            <a:r>
              <a:rPr lang="en-US" sz="2000" dirty="0">
                <a:solidFill>
                  <a:schemeClr val="bg1"/>
                </a:solidFill>
              </a:rPr>
              <a:t>Advanced Coursework</a:t>
            </a:r>
          </a:p>
          <a:p>
            <a:endParaRPr lang="en-US" dirty="0"/>
          </a:p>
        </p:txBody>
      </p:sp>
    </p:spTree>
    <p:extLst>
      <p:ext uri="{BB962C8B-B14F-4D97-AF65-F5344CB8AC3E}">
        <p14:creationId xmlns:p14="http://schemas.microsoft.com/office/powerpoint/2010/main" val="2108495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A68CF5-F03E-1BD1-67CD-99FDE227D7C3}"/>
              </a:ext>
            </a:extLst>
          </p:cNvPr>
          <p:cNvSpPr>
            <a:spLocks noGrp="1"/>
          </p:cNvSpPr>
          <p:nvPr>
            <p:ph type="title"/>
          </p:nvPr>
        </p:nvSpPr>
        <p:spPr>
          <a:xfrm>
            <a:off x="555171" y="365126"/>
            <a:ext cx="8237765" cy="818695"/>
          </a:xfrm>
        </p:spPr>
        <p:txBody>
          <a:bodyPr>
            <a:normAutofit fontScale="90000"/>
          </a:bodyPr>
          <a:lstStyle/>
          <a:p>
            <a:r>
              <a:rPr lang="en-US" b="1" dirty="0"/>
              <a:t>AG Eligibility Criteria: Secondary Pathway</a:t>
            </a:r>
          </a:p>
        </p:txBody>
      </p:sp>
      <p:sp>
        <p:nvSpPr>
          <p:cNvPr id="4" name="Slide Number Placeholder 3">
            <a:extLst>
              <a:ext uri="{FF2B5EF4-FFF2-40B4-BE49-F238E27FC236}">
                <a16:creationId xmlns:a16="http://schemas.microsoft.com/office/drawing/2014/main" id="{24EF6477-7D09-F134-606B-08E05CCFCC05}"/>
              </a:ext>
            </a:extLst>
          </p:cNvPr>
          <p:cNvSpPr>
            <a:spLocks noGrp="1"/>
          </p:cNvSpPr>
          <p:nvPr>
            <p:ph type="sldNum" sz="quarter" idx="12"/>
          </p:nvPr>
        </p:nvSpPr>
        <p:spPr>
          <a:xfrm>
            <a:off x="6457950" y="6356351"/>
            <a:ext cx="2057400" cy="365125"/>
          </a:xfrm>
        </p:spPr>
        <p:txBody>
          <a:bodyPr anchor="ctr">
            <a:normAutofit/>
          </a:bodyPr>
          <a:lstStyle/>
          <a:p>
            <a:pPr>
              <a:spcAft>
                <a:spcPts val="600"/>
              </a:spcAft>
            </a:pPr>
            <a:fld id="{00000000-1234-1234-1234-123412341234}" type="slidenum">
              <a:rPr lang="en-US" smtClean="0"/>
              <a:pPr>
                <a:spcAft>
                  <a:spcPts val="600"/>
                </a:spcAft>
              </a:pPr>
              <a:t>4</a:t>
            </a:fld>
            <a:endParaRPr lang="en-US"/>
          </a:p>
        </p:txBody>
      </p:sp>
      <p:graphicFrame>
        <p:nvGraphicFramePr>
          <p:cNvPr id="6" name="Table 5">
            <a:extLst>
              <a:ext uri="{FF2B5EF4-FFF2-40B4-BE49-F238E27FC236}">
                <a16:creationId xmlns:a16="http://schemas.microsoft.com/office/drawing/2014/main" id="{623B16A2-AE7E-C74D-ADED-30EABE419E62}"/>
              </a:ext>
            </a:extLst>
          </p:cNvPr>
          <p:cNvGraphicFramePr>
            <a:graphicFrameLocks noGrp="1"/>
          </p:cNvGraphicFramePr>
          <p:nvPr>
            <p:extLst>
              <p:ext uri="{D42A27DB-BD31-4B8C-83A1-F6EECF244321}">
                <p14:modId xmlns:p14="http://schemas.microsoft.com/office/powerpoint/2010/main" val="4242582480"/>
              </p:ext>
            </p:extLst>
          </p:nvPr>
        </p:nvGraphicFramePr>
        <p:xfrm>
          <a:off x="555170" y="1413020"/>
          <a:ext cx="8237765" cy="4222125"/>
        </p:xfrm>
        <a:graphic>
          <a:graphicData uri="http://schemas.openxmlformats.org/drawingml/2006/table">
            <a:tbl>
              <a:tblPr firstRow="1" firstCol="1" bandRow="1"/>
              <a:tblGrid>
                <a:gridCol w="3185811">
                  <a:extLst>
                    <a:ext uri="{9D8B030D-6E8A-4147-A177-3AD203B41FA5}">
                      <a16:colId xmlns:a16="http://schemas.microsoft.com/office/drawing/2014/main" val="2394473451"/>
                    </a:ext>
                  </a:extLst>
                </a:gridCol>
                <a:gridCol w="390710">
                  <a:extLst>
                    <a:ext uri="{9D8B030D-6E8A-4147-A177-3AD203B41FA5}">
                      <a16:colId xmlns:a16="http://schemas.microsoft.com/office/drawing/2014/main" val="58567411"/>
                    </a:ext>
                  </a:extLst>
                </a:gridCol>
                <a:gridCol w="4661244">
                  <a:extLst>
                    <a:ext uri="{9D8B030D-6E8A-4147-A177-3AD203B41FA5}">
                      <a16:colId xmlns:a16="http://schemas.microsoft.com/office/drawing/2014/main" val="1350514683"/>
                    </a:ext>
                  </a:extLst>
                </a:gridCol>
              </a:tblGrid>
              <a:tr h="851009">
                <a:tc>
                  <a:txBody>
                    <a:bodyPr/>
                    <a:lstStyle/>
                    <a:p>
                      <a:pPr marL="0" marR="0" algn="ctr" fontAlgn="t">
                        <a:buNone/>
                      </a:pPr>
                      <a:r>
                        <a:rPr lang="en-US" sz="1600" b="1" i="0" u="none" strike="noStrike" dirty="0">
                          <a:effectLst/>
                          <a:latin typeface="Times New Roman" panose="02020603050405020304" pitchFamily="18" charset="0"/>
                          <a:ea typeface="MS Mincho" panose="02020609040205080304" pitchFamily="49" charset="-128"/>
                          <a:cs typeface="Arial" panose="020B0604020202020204" pitchFamily="34" charset="0"/>
                        </a:rPr>
                        <a:t>Secondary Pathway</a:t>
                      </a:r>
                      <a:endParaRPr lang="en-US" sz="3200" b="0" i="0" u="none" strike="noStrike" dirty="0">
                        <a:effectLst/>
                        <a:latin typeface="Arial" panose="020B0604020202020204" pitchFamily="34" charset="0"/>
                      </a:endParaRPr>
                    </a:p>
                    <a:p>
                      <a:pPr marL="0" marR="0" algn="ctr" fontAlgn="t">
                        <a:lnSpc>
                          <a:spcPct val="115000"/>
                        </a:lnSpc>
                        <a:buNone/>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(Use of NC EOG/End-of-Course [EOC] Data):</a:t>
                      </a:r>
                      <a:endParaRPr lang="en-US" sz="32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1000"/>
                        </a:spcAft>
                        <a:buNone/>
                      </a:pPr>
                      <a:r>
                        <a:rPr lang="en-US" sz="1600" b="1" i="0" u="none" strike="noStrike">
                          <a:effectLst/>
                          <a:latin typeface="Times New Roman" panose="02020603050405020304" pitchFamily="18" charset="0"/>
                          <a:ea typeface="Calibri" panose="020F0502020204030204" pitchFamily="34" charset="0"/>
                          <a:cs typeface="Arial" panose="020B0604020202020204" pitchFamily="34" charset="0"/>
                        </a:rPr>
                        <a:t> </a:t>
                      </a:r>
                      <a:endParaRPr lang="en-US" sz="3200" b="0" i="0" u="none" strike="noStrike">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noFill/>
                  </a:tcPr>
                </a:tc>
                <a:tc>
                  <a:txBody>
                    <a:bodyPr/>
                    <a:lstStyle/>
                    <a:p>
                      <a:pPr marL="0" marR="0" algn="ctr" fontAlgn="t">
                        <a:buNone/>
                      </a:pPr>
                      <a:r>
                        <a:rPr lang="en-US" sz="1600" b="1" i="0" u="none" strike="noStrike" dirty="0">
                          <a:effectLst/>
                          <a:latin typeface="Times New Roman" panose="02020603050405020304" pitchFamily="18" charset="0"/>
                          <a:ea typeface="MS Mincho" panose="02020609040205080304" pitchFamily="49" charset="-128"/>
                          <a:cs typeface="Arial" panose="020B0604020202020204" pitchFamily="34" charset="0"/>
                        </a:rPr>
                        <a:t>Secondary Pathway</a:t>
                      </a:r>
                      <a:endParaRPr lang="en-US" sz="3200" b="0" i="0" u="none" strike="noStrike" dirty="0">
                        <a:effectLst/>
                        <a:latin typeface="Arial" panose="020B0604020202020204" pitchFamily="34" charset="0"/>
                      </a:endParaRPr>
                    </a:p>
                    <a:p>
                      <a:pPr marL="0" marR="0" algn="ctr" fontAlgn="t">
                        <a:lnSpc>
                          <a:spcPct val="115000"/>
                        </a:lnSpc>
                        <a:spcAft>
                          <a:spcPts val="1000"/>
                        </a:spcAft>
                        <a:buNone/>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(Use of Nationally Normed Data):</a:t>
                      </a:r>
                      <a:endParaRPr lang="en-US" sz="32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8585690"/>
                  </a:ext>
                </a:extLst>
              </a:tr>
              <a:tr h="2815560">
                <a:tc>
                  <a:txBody>
                    <a:bodyPr/>
                    <a:lstStyle/>
                    <a:p>
                      <a:pPr marL="347472" marR="0" lvl="0" indent="-347472" algn="l" defTabSz="6858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Student identified in GCS in a previous grade maintains eligibility</a:t>
                      </a:r>
                      <a:endPar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Gifted (AG, AR, or AM)</a:t>
                      </a:r>
                      <a:endParaRPr lang="en-US" sz="4000" b="0" i="0" u="none" strike="noStrike" dirty="0">
                        <a:effectLst/>
                        <a:latin typeface="Arial" panose="020B0604020202020204" pitchFamily="34" charset="0"/>
                      </a:endParaRPr>
                    </a:p>
                    <a:p>
                      <a:pPr marL="740664" marR="0" indent="-283464" algn="l" fontAlgn="t">
                        <a:lnSpc>
                          <a:spcPct val="115000"/>
                        </a:lnSpc>
                        <a:buNone/>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Level 5 on the math and/or reading EOG/EOC</a:t>
                      </a:r>
                      <a:endParaRPr lang="en-US" sz="4000" b="1" i="0" u="none" strike="noStrike" dirty="0">
                        <a:effectLst/>
                        <a:highlight>
                          <a:srgbClr val="FFFF00"/>
                        </a:highligh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pPr marL="0" marR="0" algn="l" fontAlgn="t">
                        <a:lnSpc>
                          <a:spcPct val="115000"/>
                        </a:lnSpc>
                        <a:buNone/>
                      </a:pPr>
                      <a:r>
                        <a:rPr lang="en-US" sz="2000" b="1" i="0" u="none" strike="noStrike">
                          <a:effectLst/>
                          <a:latin typeface="Times New Roman" panose="02020603050405020304" pitchFamily="18" charset="0"/>
                          <a:ea typeface="Calibri" panose="020F0502020204030204" pitchFamily="34" charset="0"/>
                          <a:cs typeface="Arial" panose="020B0604020202020204" pitchFamily="34" charset="0"/>
                        </a:rPr>
                        <a:t> </a:t>
                      </a:r>
                      <a:endParaRPr lang="en-US" sz="4000" b="0" i="0" u="none" strike="noStrike">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noFill/>
                  </a:tcPr>
                </a:tc>
                <a:tc>
                  <a:txBody>
                    <a:bodyPr/>
                    <a:lstStyle/>
                    <a:p>
                      <a:pPr marL="347472" marR="0" indent="-347472" algn="l" fontAlgn="t">
                        <a:lnSpc>
                          <a:spcPct val="115000"/>
                        </a:lnSpc>
                        <a:buClrTx/>
                        <a:buSzPts val="1000"/>
                        <a:buFont typeface="Symbol" panose="05050102010706020507" pitchFamily="18" charset="2"/>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Student identified in GCS in a previous grade maintains eligibility</a:t>
                      </a:r>
                      <a:endParaRPr lang="en-US" sz="1600" b="0" i="0" u="none" strike="noStrike" dirty="0">
                        <a:effectLs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Intellectually Gifted (IG)</a:t>
                      </a:r>
                      <a:endParaRPr lang="en-US" sz="4000" b="0" i="0" u="none" strike="noStrike" dirty="0">
                        <a:effectLst/>
                        <a:latin typeface="Arial" panose="020B0604020202020204" pitchFamily="34" charset="0"/>
                      </a:endParaRPr>
                    </a:p>
                    <a:p>
                      <a:pPr marL="740664" marR="0" indent="-283464" algn="l" fontAlgn="t">
                        <a:lnSpc>
                          <a:spcPct val="115000"/>
                        </a:lnSpc>
                        <a:buNone/>
                      </a:pP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98</a:t>
                      </a:r>
                      <a:r>
                        <a:rPr lang="en-US" sz="1600" b="0" i="0" u="none" strike="noStrike" baseline="30000" dirty="0">
                          <a:effectLst/>
                          <a:latin typeface="Times New Roman" panose="02020603050405020304" pitchFamily="18" charset="0"/>
                          <a:ea typeface="Calibri" panose="020F0502020204030204" pitchFamily="34" charset="0"/>
                          <a:cs typeface="Arial" panose="020B0604020202020204" pitchFamily="34" charset="0"/>
                        </a:rPr>
                        <a:t>th</a:t>
                      </a: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%ile or higher composite score</a:t>
                      </a:r>
                      <a:endParaRPr lang="en-US" sz="4000" b="0" i="0" u="none" strike="noStrike" dirty="0">
                        <a:effectLs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Gifted (AG, AR, or AM)</a:t>
                      </a:r>
                      <a:endParaRPr lang="en-US" sz="4000" b="0" i="0" u="none" strike="noStrike" dirty="0">
                        <a:effectLst/>
                        <a:latin typeface="Arial" panose="020B0604020202020204" pitchFamily="34" charset="0"/>
                      </a:endParaRPr>
                    </a:p>
                    <a:p>
                      <a:pPr marL="742950" marR="0" indent="-285750" algn="l" fontAlgn="t">
                        <a:lnSpc>
                          <a:spcPct val="115000"/>
                        </a:lnSpc>
                        <a:buFont typeface="Courier New" panose="02070309020205020404" pitchFamily="49" charset="0"/>
                        <a:buChar char="o"/>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90</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ile</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or higher summative achievement score in math and/or reading </a:t>
                      </a:r>
                      <a:endParaRPr lang="en-US" sz="4000" b="1" i="0" u="none" strike="noStrike" dirty="0">
                        <a:effectLst/>
                        <a:highlight>
                          <a:srgbClr val="FFFF00"/>
                        </a:highlight>
                        <a:latin typeface="Arial" panose="020B0604020202020204" pitchFamily="34" charset="0"/>
                      </a:endParaRPr>
                    </a:p>
                    <a:p>
                      <a:pPr marL="742950" marR="0" indent="-285750" algn="l" fontAlgn="t">
                        <a:lnSpc>
                          <a:spcPct val="115000"/>
                        </a:lnSpc>
                        <a:buFont typeface="Courier New" panose="02070309020205020404" pitchFamily="49" charset="0"/>
                        <a:buChar char="o"/>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85</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 </a:t>
                      </a:r>
                      <a:r>
                        <a:rPr lang="en-US" sz="18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89</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ile</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summative achievement score in math and/or reading + accepted Performance Task </a:t>
                      </a:r>
                      <a:endParaRPr lang="en-US" sz="4000" b="1" i="0" u="none" strike="noStrike" dirty="0">
                        <a:effectLst/>
                        <a:highlight>
                          <a:srgbClr val="FFFF00"/>
                        </a:highligh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and Intellectually Gifted (AIG)</a:t>
                      </a:r>
                      <a:endParaRPr lang="en-US" sz="4000" b="0" i="0" u="none" strike="noStrike" dirty="0">
                        <a:effectLst/>
                        <a:latin typeface="Arial" panose="020B0604020202020204" pitchFamily="34" charset="0"/>
                      </a:endParaRPr>
                    </a:p>
                    <a:p>
                      <a:pPr marL="740664" marR="0" indent="-283464" algn="l" fontAlgn="t">
                        <a:lnSpc>
                          <a:spcPct val="115000"/>
                        </a:lnSpc>
                        <a:spcAft>
                          <a:spcPts val="1000"/>
                        </a:spcAft>
                        <a:buNone/>
                      </a:pP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Not identified in the secondary grades</a:t>
                      </a:r>
                      <a:endParaRPr lang="en-US" sz="40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2046285"/>
                  </a:ext>
                </a:extLst>
              </a:tr>
            </a:tbl>
          </a:graphicData>
        </a:graphic>
      </p:graphicFrame>
    </p:spTree>
    <p:extLst>
      <p:ext uri="{BB962C8B-B14F-4D97-AF65-F5344CB8AC3E}">
        <p14:creationId xmlns:p14="http://schemas.microsoft.com/office/powerpoint/2010/main" val="708781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0827-9872-C8B8-4741-306C9FD6124C}"/>
              </a:ext>
            </a:extLst>
          </p:cNvPr>
          <p:cNvSpPr>
            <a:spLocks noGrp="1"/>
          </p:cNvSpPr>
          <p:nvPr>
            <p:ph type="title"/>
          </p:nvPr>
        </p:nvSpPr>
        <p:spPr>
          <a:xfrm>
            <a:off x="0" y="237941"/>
            <a:ext cx="9035357" cy="1582463"/>
          </a:xfrm>
        </p:spPr>
        <p:txBody>
          <a:bodyPr>
            <a:normAutofit fontScale="90000"/>
          </a:bodyPr>
          <a:lstStyle/>
          <a:p>
            <a:pPr algn="ctr"/>
            <a:r>
              <a:rPr lang="en-US" sz="3600" b="1" dirty="0"/>
              <a:t>Middle School Advanced Learner Supports</a:t>
            </a:r>
            <a:br>
              <a:rPr lang="en-US" sz="4000" b="1" dirty="0"/>
            </a:br>
            <a:r>
              <a:rPr lang="en-US" sz="3600" b="1" dirty="0"/>
              <a:t>2025-2028 AIG Plan</a:t>
            </a:r>
            <a:br>
              <a:rPr lang="en-US" sz="2800" dirty="0"/>
            </a:br>
            <a:br>
              <a:rPr lang="en-US" sz="3600" b="1" dirty="0"/>
            </a:br>
            <a:endParaRPr lang="en-US" dirty="0"/>
          </a:p>
        </p:txBody>
      </p:sp>
      <p:sp>
        <p:nvSpPr>
          <p:cNvPr id="3" name="Text Placeholder 2">
            <a:extLst>
              <a:ext uri="{FF2B5EF4-FFF2-40B4-BE49-F238E27FC236}">
                <a16:creationId xmlns:a16="http://schemas.microsoft.com/office/drawing/2014/main" id="{A42FDF5E-751B-9331-E738-7035704FFF7A}"/>
              </a:ext>
            </a:extLst>
          </p:cNvPr>
          <p:cNvSpPr>
            <a:spLocks noGrp="1"/>
          </p:cNvSpPr>
          <p:nvPr>
            <p:ph type="body" idx="1"/>
          </p:nvPr>
        </p:nvSpPr>
        <p:spPr>
          <a:xfrm>
            <a:off x="538843" y="1488262"/>
            <a:ext cx="8123463" cy="4945195"/>
          </a:xfrm>
        </p:spPr>
        <p:txBody>
          <a:bodyPr>
            <a:normAutofit fontScale="92500" lnSpcReduction="20000"/>
          </a:bodyPr>
          <a:lstStyle/>
          <a:p>
            <a:pPr marL="4762" indent="0">
              <a:buNone/>
            </a:pPr>
            <a:r>
              <a:rPr lang="en-US" sz="3000" dirty="0"/>
              <a:t>1) </a:t>
            </a:r>
            <a:r>
              <a:rPr lang="en-US" sz="3200" dirty="0"/>
              <a:t>Align Advanced Middle School ELA coursework with the state’s Honors Course Guidelines.</a:t>
            </a:r>
          </a:p>
          <a:p>
            <a:pPr marL="4762" indent="0">
              <a:buNone/>
            </a:pPr>
            <a:endParaRPr lang="en-US" sz="3000" dirty="0"/>
          </a:p>
          <a:p>
            <a:pPr marL="4762" indent="0">
              <a:buNone/>
            </a:pPr>
            <a:r>
              <a:rPr lang="en-US" sz="3000" dirty="0"/>
              <a:t>2) </a:t>
            </a:r>
            <a:r>
              <a:rPr lang="en-US" sz="3200" dirty="0"/>
              <a:t>Implement new Grades 6–8 Advanced ELA curriculum supports with opportunities for acceleration, enrichment, and extension.</a:t>
            </a:r>
          </a:p>
          <a:p>
            <a:pPr marL="4762" indent="0">
              <a:buNone/>
            </a:pPr>
            <a:endParaRPr lang="en-US" sz="3000" dirty="0"/>
          </a:p>
          <a:p>
            <a:pPr marL="4445" indent="0">
              <a:buNone/>
            </a:pPr>
            <a:r>
              <a:rPr lang="en-US" sz="3000" dirty="0"/>
              <a:t>3) Collaborate with Math Department to confirm student placement guidance for Math 1 in Grade 7 (for accelerated pathways in Middle School Math).</a:t>
            </a:r>
            <a:endParaRPr lang="en-US" sz="3000" dirty="0">
              <a:cs typeface="Arial"/>
            </a:endParaRPr>
          </a:p>
          <a:p>
            <a:pPr marL="4762" indent="0">
              <a:buNone/>
            </a:pPr>
            <a:endParaRPr lang="en-US" dirty="0"/>
          </a:p>
        </p:txBody>
      </p:sp>
      <p:sp>
        <p:nvSpPr>
          <p:cNvPr id="4" name="Slide Number Placeholder 3">
            <a:extLst>
              <a:ext uri="{FF2B5EF4-FFF2-40B4-BE49-F238E27FC236}">
                <a16:creationId xmlns:a16="http://schemas.microsoft.com/office/drawing/2014/main" id="{67282BB0-994B-E3BB-D6C5-540EC0DEB6CB}"/>
              </a:ext>
            </a:extLst>
          </p:cNvPr>
          <p:cNvSpPr>
            <a:spLocks noGrp="1"/>
          </p:cNvSpPr>
          <p:nvPr>
            <p:ph type="sldNum" idx="12"/>
          </p:nvPr>
        </p:nvSpPr>
        <p:spPr/>
        <p:txBody>
          <a:bodyPr/>
          <a:lstStyle/>
          <a:p>
            <a:fld id="{00000000-1234-1234-1234-123412341234}" type="slidenum">
              <a:rPr lang="en-US" smtClean="0"/>
              <a:pPr/>
              <a:t>5</a:t>
            </a:fld>
            <a:endParaRPr lang="en-US"/>
          </a:p>
        </p:txBody>
      </p:sp>
    </p:spTree>
    <p:extLst>
      <p:ext uri="{BB962C8B-B14F-4D97-AF65-F5344CB8AC3E}">
        <p14:creationId xmlns:p14="http://schemas.microsoft.com/office/powerpoint/2010/main" val="411523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6A3786-7820-76D6-5655-74A2BC0EF5F7}"/>
              </a:ext>
            </a:extLst>
          </p:cNvPr>
          <p:cNvSpPr>
            <a:spLocks noGrp="1"/>
          </p:cNvSpPr>
          <p:nvPr>
            <p:ph type="sldNum" idx="12"/>
          </p:nvPr>
        </p:nvSpPr>
        <p:spPr/>
        <p:txBody>
          <a:bodyPr/>
          <a:lstStyle/>
          <a:p>
            <a:fld id="{00000000-1234-1234-1234-123412341234}" type="slidenum">
              <a:rPr lang="en-US" smtClean="0"/>
              <a:pPr/>
              <a:t>6</a:t>
            </a:fld>
            <a:endParaRPr lang="en-US"/>
          </a:p>
        </p:txBody>
      </p:sp>
      <p:pic>
        <p:nvPicPr>
          <p:cNvPr id="5" name="Content Placeholder 8" descr="A close up of a box&#10;&#10;Description automatically generated">
            <a:extLst>
              <a:ext uri="{FF2B5EF4-FFF2-40B4-BE49-F238E27FC236}">
                <a16:creationId xmlns:a16="http://schemas.microsoft.com/office/drawing/2014/main" id="{2B7D7552-EEBB-21FF-41BA-38CEDA2DC4E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3115" y="1358958"/>
            <a:ext cx="3850480" cy="3272908"/>
          </a:xfrm>
          <a:prstGeom prst="rect">
            <a:avLst/>
          </a:prstGeom>
          <a:noFill/>
          <a:ln>
            <a:noFill/>
          </a:ln>
        </p:spPr>
      </p:pic>
      <p:sp>
        <p:nvSpPr>
          <p:cNvPr id="7" name="TextBox 6">
            <a:extLst>
              <a:ext uri="{FF2B5EF4-FFF2-40B4-BE49-F238E27FC236}">
                <a16:creationId xmlns:a16="http://schemas.microsoft.com/office/drawing/2014/main" id="{106DBCA1-FB80-CAD8-0B38-FB8B6A2C4703}"/>
              </a:ext>
            </a:extLst>
          </p:cNvPr>
          <p:cNvSpPr txBox="1"/>
          <p:nvPr/>
        </p:nvSpPr>
        <p:spPr>
          <a:xfrm>
            <a:off x="4759779" y="504068"/>
            <a:ext cx="4147457" cy="5539978"/>
          </a:xfrm>
          <a:prstGeom prst="rect">
            <a:avLst/>
          </a:prstGeom>
          <a:noFill/>
        </p:spPr>
        <p:txBody>
          <a:bodyPr wrap="square">
            <a:spAutoFit/>
          </a:bodyPr>
          <a:lstStyle/>
          <a:p>
            <a:r>
              <a:rPr lang="en-US" sz="2400" dirty="0"/>
              <a:t>Questions regarding the AIG Plan should be directed to the AG Department.  The AG Coordinator, Kelly Woody, serves as the middle school AG contact.</a:t>
            </a:r>
          </a:p>
          <a:p>
            <a:r>
              <a:rPr lang="en-US" sz="2400" dirty="0"/>
              <a:t>  </a:t>
            </a:r>
          </a:p>
          <a:p>
            <a:r>
              <a:rPr lang="en-US" sz="2400" dirty="0"/>
              <a:t>You can reach her at:</a:t>
            </a:r>
            <a:br>
              <a:rPr lang="en-US" sz="2400" dirty="0"/>
            </a:br>
            <a:br>
              <a:rPr lang="en-US" sz="2400" dirty="0"/>
            </a:br>
            <a:r>
              <a:rPr lang="en-US" sz="2400" dirty="0"/>
              <a:t>336.370.2358 </a:t>
            </a:r>
            <a:br>
              <a:rPr lang="en-US" sz="2400" dirty="0"/>
            </a:br>
            <a:br>
              <a:rPr lang="en-US" sz="2400" dirty="0"/>
            </a:br>
            <a:r>
              <a:rPr lang="en-US" sz="2400" dirty="0"/>
              <a:t>OR</a:t>
            </a:r>
            <a:br>
              <a:rPr lang="en-US" sz="2400" dirty="0"/>
            </a:br>
            <a:br>
              <a:rPr lang="en-US" sz="2400" dirty="0"/>
            </a:br>
            <a:r>
              <a:rPr lang="en-US" sz="2400" dirty="0">
                <a:hlinkClick r:id="rId5"/>
              </a:rPr>
              <a:t>woodyk@gcsnc.com</a:t>
            </a:r>
            <a:endParaRPr lang="en-US" sz="2400" dirty="0"/>
          </a:p>
          <a:p>
            <a:endParaRPr lang="en-US" dirty="0"/>
          </a:p>
        </p:txBody>
      </p:sp>
    </p:spTree>
    <p:extLst>
      <p:ext uri="{BB962C8B-B14F-4D97-AF65-F5344CB8AC3E}">
        <p14:creationId xmlns:p14="http://schemas.microsoft.com/office/powerpoint/2010/main" val="263820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01763-9E1C-2F77-5609-A3D8F875EE1F}"/>
              </a:ext>
            </a:extLst>
          </p:cNvPr>
          <p:cNvSpPr>
            <a:spLocks noGrp="1"/>
          </p:cNvSpPr>
          <p:nvPr>
            <p:ph type="title"/>
          </p:nvPr>
        </p:nvSpPr>
        <p:spPr>
          <a:xfrm>
            <a:off x="927676" y="2487475"/>
            <a:ext cx="7451935" cy="2291719"/>
          </a:xfrm>
        </p:spPr>
        <p:txBody>
          <a:bodyPr>
            <a:normAutofit fontScale="90000"/>
          </a:bodyPr>
          <a:lstStyle/>
          <a:p>
            <a:r>
              <a:rPr lang="en-US" sz="4800" dirty="0">
                <a:solidFill>
                  <a:srgbClr val="FFFFFF"/>
                </a:solidFill>
              </a:rPr>
              <a:t>Providing Support to AG Students and their Families</a:t>
            </a:r>
            <a:br>
              <a:rPr lang="en-US" sz="4800" dirty="0">
                <a:solidFill>
                  <a:srgbClr val="FFFFFF"/>
                </a:solidFill>
              </a:rPr>
            </a:br>
            <a:endParaRPr lang="en-US" dirty="0"/>
          </a:p>
        </p:txBody>
      </p:sp>
      <p:sp>
        <p:nvSpPr>
          <p:cNvPr id="4" name="Slide Number Placeholder 3">
            <a:extLst>
              <a:ext uri="{FF2B5EF4-FFF2-40B4-BE49-F238E27FC236}">
                <a16:creationId xmlns:a16="http://schemas.microsoft.com/office/drawing/2014/main" id="{27371CA1-FE06-FB80-4CF4-FEF26C4154E8}"/>
              </a:ext>
            </a:extLst>
          </p:cNvPr>
          <p:cNvSpPr>
            <a:spLocks noGrp="1"/>
          </p:cNvSpPr>
          <p:nvPr>
            <p:ph type="sldNum" idx="12"/>
          </p:nvPr>
        </p:nvSpPr>
        <p:spPr/>
        <p:txBody>
          <a:bodyPr/>
          <a:lstStyle/>
          <a:p>
            <a:fld id="{00000000-1234-1234-1234-123412341234}" type="slidenum">
              <a:rPr lang="en-US" smtClean="0"/>
              <a:pPr/>
              <a:t>7</a:t>
            </a:fld>
            <a:endParaRPr lang="en-US"/>
          </a:p>
        </p:txBody>
      </p:sp>
    </p:spTree>
    <p:extLst>
      <p:ext uri="{BB962C8B-B14F-4D97-AF65-F5344CB8AC3E}">
        <p14:creationId xmlns:p14="http://schemas.microsoft.com/office/powerpoint/2010/main" val="354875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9265-84E3-1A99-75EE-DA2F398A2DA7}"/>
              </a:ext>
            </a:extLst>
          </p:cNvPr>
          <p:cNvSpPr>
            <a:spLocks noGrp="1"/>
          </p:cNvSpPr>
          <p:nvPr>
            <p:ph type="title"/>
          </p:nvPr>
        </p:nvSpPr>
        <p:spPr/>
        <p:txBody>
          <a:bodyPr/>
          <a:lstStyle/>
          <a:p>
            <a:r>
              <a:rPr lang="en-US" b="1" dirty="0"/>
              <a:t>AG Supports at the School Level:</a:t>
            </a:r>
          </a:p>
        </p:txBody>
      </p:sp>
      <p:sp>
        <p:nvSpPr>
          <p:cNvPr id="3" name="Text Placeholder 2">
            <a:extLst>
              <a:ext uri="{FF2B5EF4-FFF2-40B4-BE49-F238E27FC236}">
                <a16:creationId xmlns:a16="http://schemas.microsoft.com/office/drawing/2014/main" id="{62A359E1-D3FD-EEEA-888F-375FD0CAAECD}"/>
              </a:ext>
            </a:extLst>
          </p:cNvPr>
          <p:cNvSpPr>
            <a:spLocks noGrp="1"/>
          </p:cNvSpPr>
          <p:nvPr>
            <p:ph type="body" idx="1"/>
          </p:nvPr>
        </p:nvSpPr>
        <p:spPr/>
        <p:txBody>
          <a:bodyPr>
            <a:normAutofit fontScale="92500" lnSpcReduction="10000"/>
          </a:bodyPr>
          <a:lstStyle/>
          <a:p>
            <a:pPr marL="0" indent="0">
              <a:lnSpc>
                <a:spcPct val="100000"/>
              </a:lnSpc>
              <a:buClr>
                <a:schemeClr val="accent2">
                  <a:lumMod val="75000"/>
                </a:schemeClr>
              </a:buClr>
              <a:buSzPct val="100000"/>
              <a:buNone/>
            </a:pPr>
            <a:endParaRPr lang="en-US" sz="800" b="1"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Classroom Teacher – </a:t>
            </a:r>
            <a:r>
              <a:rPr lang="en-US" sz="2400" dirty="0">
                <a:latin typeface="Calibri" pitchFamily="34" charset="0"/>
              </a:rPr>
              <a:t>Responsible for the implementation of the standard course of study and using differentiation to address student needs. </a:t>
            </a:r>
          </a:p>
          <a:p>
            <a:pPr marL="0" indent="0">
              <a:lnSpc>
                <a:spcPct val="100000"/>
              </a:lnSpc>
              <a:buClr>
                <a:schemeClr val="accent2">
                  <a:lumMod val="75000"/>
                </a:schemeClr>
              </a:buClr>
              <a:buSzPct val="100000"/>
              <a:buNone/>
            </a:pPr>
            <a:endParaRPr lang="en-US" sz="800" b="1" dirty="0">
              <a:latin typeface="Calibri" pitchFamily="34" charset="0"/>
            </a:endParaRPr>
          </a:p>
          <a:p>
            <a:pPr marL="0" indent="0">
              <a:lnSpc>
                <a:spcPct val="100000"/>
              </a:lnSpc>
              <a:buClr>
                <a:schemeClr val="accent2">
                  <a:lumMod val="75000"/>
                </a:schemeClr>
              </a:buClr>
              <a:buSzPct val="100000"/>
              <a:buNone/>
            </a:pPr>
            <a:endParaRPr lang="en-US" sz="6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cs typeface="Calibri" pitchFamily="34" charset="0"/>
              </a:rPr>
              <a:t>Team for Academically Gifted (TAG) – </a:t>
            </a:r>
            <a:r>
              <a:rPr lang="en-US" sz="2400" dirty="0">
                <a:latin typeface="Calibri" pitchFamily="34" charset="0"/>
                <a:cs typeface="Calibri" pitchFamily="34" charset="0"/>
              </a:rPr>
              <a:t>A</a:t>
            </a:r>
            <a:r>
              <a:rPr lang="en-US" sz="2400" b="1" dirty="0">
                <a:latin typeface="Calibri" pitchFamily="34" charset="0"/>
                <a:cs typeface="Calibri" pitchFamily="34" charset="0"/>
              </a:rPr>
              <a:t> </a:t>
            </a:r>
            <a:r>
              <a:rPr lang="en-US" sz="2400" dirty="0">
                <a:latin typeface="Calibri" pitchFamily="34" charset="0"/>
                <a:cs typeface="Calibri" pitchFamily="34" charset="0"/>
              </a:rPr>
              <a:t>cross section of school staff who act on behalf of all gifted students in the building.</a:t>
            </a:r>
          </a:p>
          <a:p>
            <a:pPr>
              <a:lnSpc>
                <a:spcPct val="100000"/>
              </a:lnSpc>
              <a:buClr>
                <a:schemeClr val="accent2">
                  <a:lumMod val="75000"/>
                </a:schemeClr>
              </a:buClr>
              <a:buSzPct val="100000"/>
            </a:pPr>
            <a:endParaRPr lang="en-US" sz="800" dirty="0">
              <a:latin typeface="Calibri" pitchFamily="34" charset="0"/>
              <a:cs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Multi-Classroom Coach (MCC) – </a:t>
            </a:r>
            <a:r>
              <a:rPr lang="en-US" sz="2400" dirty="0">
                <a:latin typeface="Calibri" pitchFamily="34" charset="0"/>
              </a:rPr>
              <a:t>Supports all teachers, in the building, with best instructional practices for all students. </a:t>
            </a:r>
          </a:p>
          <a:p>
            <a:pPr>
              <a:lnSpc>
                <a:spcPct val="100000"/>
              </a:lnSpc>
              <a:buClr>
                <a:schemeClr val="accent2">
                  <a:lumMod val="75000"/>
                </a:schemeClr>
              </a:buClr>
              <a:buSzPct val="100000"/>
            </a:pPr>
            <a:endParaRPr lang="en-US" sz="8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School Counselor </a:t>
            </a:r>
            <a:r>
              <a:rPr lang="en-US" sz="2400" dirty="0">
                <a:latin typeface="Calibri" pitchFamily="34" charset="0"/>
              </a:rPr>
              <a:t>–  Supports students with the development of the social, emotional, and academic skills needed for post-secondary success. Also available to address scheduling questions. </a:t>
            </a:r>
          </a:p>
          <a:p>
            <a:pPr>
              <a:lnSpc>
                <a:spcPct val="100000"/>
              </a:lnSpc>
              <a:buClr>
                <a:schemeClr val="accent2">
                  <a:lumMod val="75000"/>
                </a:schemeClr>
              </a:buClr>
              <a:buSzPct val="100000"/>
            </a:pPr>
            <a:endParaRPr lang="en-US" sz="8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School Administration </a:t>
            </a:r>
            <a:r>
              <a:rPr lang="en-US" sz="2400" dirty="0">
                <a:latin typeface="Calibri" pitchFamily="34" charset="0"/>
              </a:rPr>
              <a:t>– Ensures that the school’s vision is implemented in a way that meets the learning needs of all students in the building. </a:t>
            </a:r>
          </a:p>
          <a:p>
            <a:endParaRPr lang="en-US" dirty="0"/>
          </a:p>
        </p:txBody>
      </p:sp>
      <p:sp>
        <p:nvSpPr>
          <p:cNvPr id="4" name="Slide Number Placeholder 3">
            <a:extLst>
              <a:ext uri="{FF2B5EF4-FFF2-40B4-BE49-F238E27FC236}">
                <a16:creationId xmlns:a16="http://schemas.microsoft.com/office/drawing/2014/main" id="{8B067705-F012-07D6-CEB5-9BF52C23CE59}"/>
              </a:ext>
            </a:extLst>
          </p:cNvPr>
          <p:cNvSpPr>
            <a:spLocks noGrp="1"/>
          </p:cNvSpPr>
          <p:nvPr>
            <p:ph type="sldNum" idx="12"/>
          </p:nvPr>
        </p:nvSpPr>
        <p:spPr/>
        <p:txBody>
          <a:bodyPr/>
          <a:lstStyle/>
          <a:p>
            <a:fld id="{00000000-1234-1234-1234-123412341234}" type="slidenum">
              <a:rPr lang="en-US" smtClean="0"/>
              <a:pPr/>
              <a:t>8</a:t>
            </a:fld>
            <a:endParaRPr lang="en-US"/>
          </a:p>
        </p:txBody>
      </p:sp>
    </p:spTree>
    <p:extLst>
      <p:ext uri="{BB962C8B-B14F-4D97-AF65-F5344CB8AC3E}">
        <p14:creationId xmlns:p14="http://schemas.microsoft.com/office/powerpoint/2010/main" val="14014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D941-CC59-EECF-FEFB-41144225E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076FB-09EB-60B4-DEB9-DC1FF146A46A}"/>
              </a:ext>
            </a:extLst>
          </p:cNvPr>
          <p:cNvSpPr>
            <a:spLocks noGrp="1"/>
          </p:cNvSpPr>
          <p:nvPr>
            <p:ph type="title"/>
          </p:nvPr>
        </p:nvSpPr>
        <p:spPr/>
        <p:txBody>
          <a:bodyPr/>
          <a:lstStyle/>
          <a:p>
            <a:r>
              <a:rPr lang="en-US" sz="3200" b="1" dirty="0"/>
              <a:t>Team for Academically Gifted (TAG):</a:t>
            </a:r>
            <a:endParaRPr lang="en-US" b="1" dirty="0"/>
          </a:p>
        </p:txBody>
      </p:sp>
      <p:sp>
        <p:nvSpPr>
          <p:cNvPr id="4" name="Slide Number Placeholder 3">
            <a:extLst>
              <a:ext uri="{FF2B5EF4-FFF2-40B4-BE49-F238E27FC236}">
                <a16:creationId xmlns:a16="http://schemas.microsoft.com/office/drawing/2014/main" id="{AAB8F5E8-4D4E-FA17-1DF2-A78F85541095}"/>
              </a:ext>
            </a:extLst>
          </p:cNvPr>
          <p:cNvSpPr>
            <a:spLocks noGrp="1"/>
          </p:cNvSpPr>
          <p:nvPr>
            <p:ph type="sldNum" idx="12"/>
          </p:nvPr>
        </p:nvSpPr>
        <p:spPr/>
        <p:txBody>
          <a:bodyPr/>
          <a:lstStyle/>
          <a:p>
            <a:fld id="{00000000-1234-1234-1234-123412341234}" type="slidenum">
              <a:rPr lang="en-US" smtClean="0"/>
              <a:pPr/>
              <a:t>9</a:t>
            </a:fld>
            <a:endParaRPr lang="en-US"/>
          </a:p>
        </p:txBody>
      </p:sp>
      <p:sp>
        <p:nvSpPr>
          <p:cNvPr id="8" name="TextBox 7">
            <a:extLst>
              <a:ext uri="{FF2B5EF4-FFF2-40B4-BE49-F238E27FC236}">
                <a16:creationId xmlns:a16="http://schemas.microsoft.com/office/drawing/2014/main" id="{6E50E495-E864-7AA9-807A-36E0B690F23C}"/>
              </a:ext>
            </a:extLst>
          </p:cNvPr>
          <p:cNvSpPr txBox="1"/>
          <p:nvPr/>
        </p:nvSpPr>
        <p:spPr>
          <a:xfrm>
            <a:off x="824593" y="1322615"/>
            <a:ext cx="7568293" cy="4524315"/>
          </a:xfrm>
          <a:prstGeom prst="rect">
            <a:avLst/>
          </a:prstGeom>
          <a:noFill/>
        </p:spPr>
        <p:txBody>
          <a:bodyPr wrap="square">
            <a:spAutoFit/>
          </a:bodyPr>
          <a:lstStyle/>
          <a:p>
            <a:r>
              <a:rPr lang="en-US" sz="3200" b="1" dirty="0">
                <a:latin typeface="Calibri" pitchFamily="34" charset="0"/>
              </a:rPr>
              <a:t>What is the function of TAG?</a:t>
            </a:r>
          </a:p>
          <a:p>
            <a:endParaRPr lang="en-US" sz="3200" b="1" dirty="0">
              <a:latin typeface="Calibri" pitchFamily="34" charset="0"/>
            </a:endParaRPr>
          </a:p>
          <a:p>
            <a:pPr marL="342900" indent="-342900">
              <a:buFont typeface="Arial" panose="020B0604020202020204" pitchFamily="34" charset="0"/>
              <a:buChar char="•"/>
            </a:pPr>
            <a:r>
              <a:rPr lang="en-US" sz="3200" dirty="0">
                <a:latin typeface="Calibri" pitchFamily="34" charset="0"/>
              </a:rPr>
              <a:t>An interdisciplinary team comprised of school staff and a parent representative</a:t>
            </a:r>
          </a:p>
          <a:p>
            <a:pPr marL="342900" indent="-342900">
              <a:buFont typeface="Arial" panose="020B0604020202020204" pitchFamily="34" charset="0"/>
              <a:buChar char="•"/>
            </a:pPr>
            <a:r>
              <a:rPr lang="en-US" sz="3200" dirty="0">
                <a:latin typeface="Calibri" pitchFamily="34" charset="0"/>
              </a:rPr>
              <a:t>Supports and advocates for gifted education in the school</a:t>
            </a:r>
          </a:p>
          <a:p>
            <a:pPr marL="342900" indent="-342900">
              <a:buFont typeface="Arial" panose="020B0604020202020204" pitchFamily="34" charset="0"/>
              <a:buChar char="•"/>
            </a:pPr>
            <a:r>
              <a:rPr lang="en-US" sz="3200" dirty="0">
                <a:latin typeface="Calibri" pitchFamily="34" charset="0"/>
              </a:rPr>
              <a:t>Reviews data to determine student eligibility for AG services</a:t>
            </a:r>
          </a:p>
          <a:p>
            <a:pPr marL="342900" indent="-342900">
              <a:buFont typeface="Arial" panose="020B0604020202020204" pitchFamily="34" charset="0"/>
              <a:buChar char="•"/>
            </a:pPr>
            <a:r>
              <a:rPr lang="en-US" sz="3200" dirty="0">
                <a:latin typeface="Calibri" pitchFamily="34" charset="0"/>
              </a:rPr>
              <a:t>Monitors AG student records and services</a:t>
            </a:r>
          </a:p>
        </p:txBody>
      </p:sp>
    </p:spTree>
    <p:extLst>
      <p:ext uri="{BB962C8B-B14F-4D97-AF65-F5344CB8AC3E}">
        <p14:creationId xmlns:p14="http://schemas.microsoft.com/office/powerpoint/2010/main" val="1162101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0FFF5-807F-3090-D0FB-F8515259FACE}"/>
              </a:ext>
            </a:extLst>
          </p:cNvPr>
          <p:cNvSpPr>
            <a:spLocks noGrp="1"/>
          </p:cNvSpPr>
          <p:nvPr>
            <p:ph type="title"/>
          </p:nvPr>
        </p:nvSpPr>
        <p:spPr/>
        <p:txBody>
          <a:bodyPr/>
          <a:lstStyle/>
          <a:p>
            <a:r>
              <a:rPr lang="en-US" b="1" dirty="0"/>
              <a:t>Meet our School’s TAG Team:</a:t>
            </a:r>
          </a:p>
        </p:txBody>
      </p:sp>
      <p:sp>
        <p:nvSpPr>
          <p:cNvPr id="4" name="Slide Number Placeholder 3">
            <a:extLst>
              <a:ext uri="{FF2B5EF4-FFF2-40B4-BE49-F238E27FC236}">
                <a16:creationId xmlns:a16="http://schemas.microsoft.com/office/drawing/2014/main" id="{DD95FAC8-C42C-C1A2-7657-DC836B23CF3C}"/>
              </a:ext>
            </a:extLst>
          </p:cNvPr>
          <p:cNvSpPr>
            <a:spLocks noGrp="1"/>
          </p:cNvSpPr>
          <p:nvPr>
            <p:ph type="sldNum" idx="12"/>
          </p:nvPr>
        </p:nvSpPr>
        <p:spPr/>
        <p:txBody>
          <a:bodyPr/>
          <a:lstStyle/>
          <a:p>
            <a:fld id="{00000000-1234-1234-1234-123412341234}" type="slidenum">
              <a:rPr lang="en-US" smtClean="0"/>
              <a:pPr/>
              <a:t>10</a:t>
            </a:fld>
            <a:endParaRPr lang="en-US"/>
          </a:p>
        </p:txBody>
      </p:sp>
      <p:graphicFrame>
        <p:nvGraphicFramePr>
          <p:cNvPr id="5" name="Table 4">
            <a:extLst>
              <a:ext uri="{FF2B5EF4-FFF2-40B4-BE49-F238E27FC236}">
                <a16:creationId xmlns:a16="http://schemas.microsoft.com/office/drawing/2014/main" id="{A65FF70E-0317-9F2E-12B3-8A36B2B49CAC}"/>
              </a:ext>
            </a:extLst>
          </p:cNvPr>
          <p:cNvGraphicFramePr>
            <a:graphicFrameLocks noGrp="1"/>
          </p:cNvGraphicFramePr>
          <p:nvPr>
            <p:extLst>
              <p:ext uri="{D42A27DB-BD31-4B8C-83A1-F6EECF244321}">
                <p14:modId xmlns:p14="http://schemas.microsoft.com/office/powerpoint/2010/main" val="1524484353"/>
              </p:ext>
            </p:extLst>
          </p:nvPr>
        </p:nvGraphicFramePr>
        <p:xfrm>
          <a:off x="194982" y="1389380"/>
          <a:ext cx="8754035" cy="4495800"/>
        </p:xfrm>
        <a:graphic>
          <a:graphicData uri="http://schemas.openxmlformats.org/drawingml/2006/table">
            <a:tbl>
              <a:tblPr firstRow="1" bandRow="1">
                <a:tableStyleId>{616DA210-FB5B-4158-B5E0-FEB733F419BA}</a:tableStyleId>
              </a:tblPr>
              <a:tblGrid>
                <a:gridCol w="3103389">
                  <a:extLst>
                    <a:ext uri="{9D8B030D-6E8A-4147-A177-3AD203B41FA5}">
                      <a16:colId xmlns:a16="http://schemas.microsoft.com/office/drawing/2014/main" val="3176386102"/>
                    </a:ext>
                  </a:extLst>
                </a:gridCol>
                <a:gridCol w="2743200">
                  <a:extLst>
                    <a:ext uri="{9D8B030D-6E8A-4147-A177-3AD203B41FA5}">
                      <a16:colId xmlns:a16="http://schemas.microsoft.com/office/drawing/2014/main" val="1563401239"/>
                    </a:ext>
                  </a:extLst>
                </a:gridCol>
                <a:gridCol w="2907446">
                  <a:extLst>
                    <a:ext uri="{9D8B030D-6E8A-4147-A177-3AD203B41FA5}">
                      <a16:colId xmlns:a16="http://schemas.microsoft.com/office/drawing/2014/main" val="179781555"/>
                    </a:ext>
                  </a:extLst>
                </a:gridCol>
              </a:tblGrid>
              <a:tr h="370840">
                <a:tc>
                  <a:txBody>
                    <a:bodyPr/>
                    <a:lstStyle/>
                    <a:p>
                      <a:pPr algn="ctr"/>
                      <a:r>
                        <a:rPr lang="en-US" sz="1600" dirty="0"/>
                        <a:t>TAG Role:</a:t>
                      </a:r>
                    </a:p>
                  </a:txBody>
                  <a:tcPr/>
                </a:tc>
                <a:tc>
                  <a:txBody>
                    <a:bodyPr/>
                    <a:lstStyle/>
                    <a:p>
                      <a:pPr algn="ctr"/>
                      <a:r>
                        <a:rPr lang="en-US" sz="1600" dirty="0"/>
                        <a:t>Team Member:</a:t>
                      </a:r>
                    </a:p>
                  </a:txBody>
                  <a:tcPr/>
                </a:tc>
                <a:tc>
                  <a:txBody>
                    <a:bodyPr/>
                    <a:lstStyle/>
                    <a:p>
                      <a:pPr algn="ctr"/>
                      <a:r>
                        <a:rPr lang="en-US" sz="1600" dirty="0"/>
                        <a:t>School Role: </a:t>
                      </a:r>
                    </a:p>
                  </a:txBody>
                  <a:tcPr/>
                </a:tc>
                <a:extLst>
                  <a:ext uri="{0D108BD9-81ED-4DB2-BD59-A6C34878D82A}">
                    <a16:rowId xmlns:a16="http://schemas.microsoft.com/office/drawing/2014/main" val="1200089945"/>
                  </a:ext>
                </a:extLst>
              </a:tr>
              <a:tr h="370840">
                <a:tc>
                  <a:txBody>
                    <a:bodyPr/>
                    <a:lstStyle/>
                    <a:p>
                      <a:r>
                        <a:rPr lang="en-US" sz="1600" dirty="0"/>
                        <a:t>TAG Chair</a:t>
                      </a:r>
                    </a:p>
                  </a:txBody>
                  <a:tcPr/>
                </a:tc>
                <a:tc>
                  <a:txBody>
                    <a:bodyPr/>
                    <a:lstStyle/>
                    <a:p>
                      <a:r>
                        <a:rPr lang="en-US" dirty="0"/>
                        <a:t>Arlene Sims</a:t>
                      </a:r>
                    </a:p>
                  </a:txBody>
                  <a:tcPr/>
                </a:tc>
                <a:tc>
                  <a:txBody>
                    <a:bodyPr/>
                    <a:lstStyle/>
                    <a:p>
                      <a:r>
                        <a:rPr lang="en-US" dirty="0"/>
                        <a:t>School Counselor</a:t>
                      </a:r>
                    </a:p>
                  </a:txBody>
                  <a:tcPr/>
                </a:tc>
                <a:extLst>
                  <a:ext uri="{0D108BD9-81ED-4DB2-BD59-A6C34878D82A}">
                    <a16:rowId xmlns:a16="http://schemas.microsoft.com/office/drawing/2014/main" val="1336254280"/>
                  </a:ext>
                </a:extLst>
              </a:tr>
              <a:tr h="370840">
                <a:tc>
                  <a:txBody>
                    <a:bodyPr/>
                    <a:lstStyle/>
                    <a:p>
                      <a:r>
                        <a:rPr lang="en-US" sz="1600" dirty="0"/>
                        <a:t>Principal/Principal Designee</a:t>
                      </a:r>
                    </a:p>
                  </a:txBody>
                  <a:tcPr/>
                </a:tc>
                <a:tc>
                  <a:txBody>
                    <a:bodyPr/>
                    <a:lstStyle/>
                    <a:p>
                      <a:r>
                        <a:rPr lang="en-US" dirty="0"/>
                        <a:t>Chase Arrington</a:t>
                      </a:r>
                    </a:p>
                  </a:txBody>
                  <a:tcPr/>
                </a:tc>
                <a:tc>
                  <a:txBody>
                    <a:bodyPr/>
                    <a:lstStyle/>
                    <a:p>
                      <a:r>
                        <a:rPr lang="en-US" dirty="0"/>
                        <a:t>Principal</a:t>
                      </a:r>
                    </a:p>
                  </a:txBody>
                  <a:tcPr/>
                </a:tc>
                <a:extLst>
                  <a:ext uri="{0D108BD9-81ED-4DB2-BD59-A6C34878D82A}">
                    <a16:rowId xmlns:a16="http://schemas.microsoft.com/office/drawing/2014/main" val="2673482304"/>
                  </a:ext>
                </a:extLst>
              </a:tr>
              <a:tr h="370840">
                <a:tc>
                  <a:txBody>
                    <a:bodyPr/>
                    <a:lstStyle/>
                    <a:p>
                      <a:r>
                        <a:rPr lang="en-US" sz="1600" dirty="0"/>
                        <a:t>6</a:t>
                      </a:r>
                      <a:r>
                        <a:rPr lang="en-US" sz="1600" baseline="30000" dirty="0"/>
                        <a:t>th</a:t>
                      </a:r>
                      <a:r>
                        <a:rPr lang="en-US" sz="1600" dirty="0"/>
                        <a:t> Grade Representative</a:t>
                      </a:r>
                    </a:p>
                  </a:txBody>
                  <a:tcPr/>
                </a:tc>
                <a:tc>
                  <a:txBody>
                    <a:bodyPr/>
                    <a:lstStyle/>
                    <a:p>
                      <a:r>
                        <a:rPr lang="en-US" dirty="0"/>
                        <a:t>Amanda Shepard</a:t>
                      </a:r>
                    </a:p>
                  </a:txBody>
                  <a:tcPr/>
                </a:tc>
                <a:tc>
                  <a:txBody>
                    <a:bodyPr/>
                    <a:lstStyle/>
                    <a:p>
                      <a:r>
                        <a:rPr lang="en-US" dirty="0"/>
                        <a:t>6</a:t>
                      </a:r>
                      <a:r>
                        <a:rPr lang="en-US" baseline="30000" dirty="0"/>
                        <a:t>th</a:t>
                      </a:r>
                      <a:r>
                        <a:rPr lang="en-US" dirty="0"/>
                        <a:t> Grade ELA</a:t>
                      </a:r>
                    </a:p>
                  </a:txBody>
                  <a:tcPr/>
                </a:tc>
                <a:extLst>
                  <a:ext uri="{0D108BD9-81ED-4DB2-BD59-A6C34878D82A}">
                    <a16:rowId xmlns:a16="http://schemas.microsoft.com/office/drawing/2014/main" val="511982707"/>
                  </a:ext>
                </a:extLst>
              </a:tr>
              <a:tr h="370840">
                <a:tc>
                  <a:txBody>
                    <a:bodyPr/>
                    <a:lstStyle/>
                    <a:p>
                      <a:r>
                        <a:rPr lang="en-US" sz="1600" dirty="0"/>
                        <a:t>7</a:t>
                      </a:r>
                      <a:r>
                        <a:rPr lang="en-US" sz="1600" baseline="30000" dirty="0"/>
                        <a:t>th</a:t>
                      </a:r>
                      <a:r>
                        <a:rPr lang="en-US" sz="1600" dirty="0"/>
                        <a:t> Grade Representative</a:t>
                      </a:r>
                    </a:p>
                  </a:txBody>
                  <a:tcPr/>
                </a:tc>
                <a:tc>
                  <a:txBody>
                    <a:bodyPr/>
                    <a:lstStyle/>
                    <a:p>
                      <a:r>
                        <a:rPr lang="en-US" dirty="0"/>
                        <a:t>Noah Houser</a:t>
                      </a:r>
                    </a:p>
                  </a:txBody>
                  <a:tcPr/>
                </a:tc>
                <a:tc>
                  <a:txBody>
                    <a:bodyPr/>
                    <a:lstStyle/>
                    <a:p>
                      <a:r>
                        <a:rPr lang="en-US" dirty="0"/>
                        <a:t>7</a:t>
                      </a:r>
                      <a:r>
                        <a:rPr lang="en-US" baseline="30000" dirty="0"/>
                        <a:t>th</a:t>
                      </a:r>
                      <a:r>
                        <a:rPr lang="en-US" dirty="0"/>
                        <a:t> Grade ELA</a:t>
                      </a:r>
                    </a:p>
                  </a:txBody>
                  <a:tcPr/>
                </a:tc>
                <a:extLst>
                  <a:ext uri="{0D108BD9-81ED-4DB2-BD59-A6C34878D82A}">
                    <a16:rowId xmlns:a16="http://schemas.microsoft.com/office/drawing/2014/main" val="3302692146"/>
                  </a:ext>
                </a:extLst>
              </a:tr>
              <a:tr h="370840">
                <a:tc>
                  <a:txBody>
                    <a:bodyPr/>
                    <a:lstStyle/>
                    <a:p>
                      <a:r>
                        <a:rPr lang="en-US" sz="1600" dirty="0"/>
                        <a:t>8</a:t>
                      </a:r>
                      <a:r>
                        <a:rPr lang="en-US" sz="1600" baseline="30000" dirty="0"/>
                        <a:t>th</a:t>
                      </a:r>
                      <a:r>
                        <a:rPr lang="en-US" sz="1600" dirty="0"/>
                        <a:t> Grade Representative</a:t>
                      </a:r>
                    </a:p>
                  </a:txBody>
                  <a:tcPr/>
                </a:tc>
                <a:tc>
                  <a:txBody>
                    <a:bodyPr/>
                    <a:lstStyle/>
                    <a:p>
                      <a:r>
                        <a:rPr lang="en-US" dirty="0"/>
                        <a:t>Nakida Davidson</a:t>
                      </a:r>
                    </a:p>
                  </a:txBody>
                  <a:tcPr/>
                </a:tc>
                <a:tc>
                  <a:txBody>
                    <a:bodyPr/>
                    <a:lstStyle/>
                    <a:p>
                      <a:r>
                        <a:rPr lang="en-US" dirty="0"/>
                        <a:t>8</a:t>
                      </a:r>
                      <a:r>
                        <a:rPr lang="en-US" baseline="30000" dirty="0"/>
                        <a:t>th</a:t>
                      </a:r>
                      <a:r>
                        <a:rPr lang="en-US" dirty="0"/>
                        <a:t> Grade Math</a:t>
                      </a:r>
                    </a:p>
                  </a:txBody>
                  <a:tcPr/>
                </a:tc>
                <a:extLst>
                  <a:ext uri="{0D108BD9-81ED-4DB2-BD59-A6C34878D82A}">
                    <a16:rowId xmlns:a16="http://schemas.microsoft.com/office/drawing/2014/main" val="309951059"/>
                  </a:ext>
                </a:extLst>
              </a:tr>
              <a:tr h="370840">
                <a:tc>
                  <a:txBody>
                    <a:bodyPr/>
                    <a:lstStyle/>
                    <a:p>
                      <a:r>
                        <a:rPr lang="en-US" sz="1600" dirty="0"/>
                        <a:t>Parent Representative</a:t>
                      </a:r>
                    </a:p>
                  </a:txBody>
                  <a:tcPr/>
                </a:tc>
                <a:tc>
                  <a:txBody>
                    <a:bodyPr/>
                    <a:lstStyle/>
                    <a:p>
                      <a:r>
                        <a:rPr lang="en-US" dirty="0"/>
                        <a:t>Aislynn Denny</a:t>
                      </a:r>
                    </a:p>
                  </a:txBody>
                  <a:tcPr/>
                </a:tc>
                <a:tc>
                  <a:txBody>
                    <a:bodyPr/>
                    <a:lstStyle/>
                    <a:p>
                      <a:r>
                        <a:rPr lang="en-US" dirty="0"/>
                        <a:t>Media Specialist</a:t>
                      </a:r>
                    </a:p>
                  </a:txBody>
                  <a:tcPr/>
                </a:tc>
                <a:extLst>
                  <a:ext uri="{0D108BD9-81ED-4DB2-BD59-A6C34878D82A}">
                    <a16:rowId xmlns:a16="http://schemas.microsoft.com/office/drawing/2014/main" val="2055833819"/>
                  </a:ext>
                </a:extLst>
              </a:tr>
              <a:tr h="370840">
                <a:tc>
                  <a:txBody>
                    <a:bodyPr/>
                    <a:lstStyle/>
                    <a:p>
                      <a:r>
                        <a:rPr lang="en-US" sz="1600" dirty="0"/>
                        <a:t>Advising Member, School Counselor</a:t>
                      </a:r>
                    </a:p>
                  </a:txBody>
                  <a:tcPr/>
                </a:tc>
                <a:tc>
                  <a:txBody>
                    <a:bodyPr/>
                    <a:lstStyle/>
                    <a:p>
                      <a:r>
                        <a:rPr lang="en-US" dirty="0"/>
                        <a:t>Ryan Ebron</a:t>
                      </a:r>
                    </a:p>
                  </a:txBody>
                  <a:tcPr/>
                </a:tc>
                <a:tc>
                  <a:txBody>
                    <a:bodyPr/>
                    <a:lstStyle/>
                    <a:p>
                      <a:r>
                        <a:rPr lang="en-US" dirty="0"/>
                        <a:t>School Counselor</a:t>
                      </a:r>
                    </a:p>
                  </a:txBody>
                  <a:tcPr/>
                </a:tc>
                <a:extLst>
                  <a:ext uri="{0D108BD9-81ED-4DB2-BD59-A6C34878D82A}">
                    <a16:rowId xmlns:a16="http://schemas.microsoft.com/office/drawing/2014/main" val="2719433561"/>
                  </a:ext>
                </a:extLst>
              </a:tr>
              <a:tr h="370840">
                <a:tc>
                  <a:txBody>
                    <a:bodyPr/>
                    <a:lstStyle/>
                    <a:p>
                      <a:r>
                        <a:rPr lang="en-US" sz="1600" dirty="0"/>
                        <a:t>Advising Member, EC Teacher</a:t>
                      </a:r>
                    </a:p>
                  </a:txBody>
                  <a:tcPr/>
                </a:tc>
                <a:tc>
                  <a:txBody>
                    <a:bodyPr/>
                    <a:lstStyle/>
                    <a:p>
                      <a:r>
                        <a:rPr lang="en-US" dirty="0" err="1"/>
                        <a:t>Kiarria</a:t>
                      </a:r>
                      <a:r>
                        <a:rPr lang="en-US" dirty="0"/>
                        <a:t> Watson</a:t>
                      </a:r>
                    </a:p>
                  </a:txBody>
                  <a:tcPr/>
                </a:tc>
                <a:tc>
                  <a:txBody>
                    <a:bodyPr/>
                    <a:lstStyle/>
                    <a:p>
                      <a:r>
                        <a:rPr lang="en-US" dirty="0"/>
                        <a:t>6th &amp; 7</a:t>
                      </a:r>
                      <a:r>
                        <a:rPr lang="en-US" baseline="30000" dirty="0"/>
                        <a:t>th</a:t>
                      </a:r>
                      <a:r>
                        <a:rPr lang="en-US" dirty="0"/>
                        <a:t> EC teacher</a:t>
                      </a:r>
                    </a:p>
                  </a:txBody>
                  <a:tcPr/>
                </a:tc>
                <a:extLst>
                  <a:ext uri="{0D108BD9-81ED-4DB2-BD59-A6C34878D82A}">
                    <a16:rowId xmlns:a16="http://schemas.microsoft.com/office/drawing/2014/main" val="2311421874"/>
                  </a:ext>
                </a:extLst>
              </a:tr>
              <a:tr h="370840">
                <a:tc>
                  <a:txBody>
                    <a:bodyPr/>
                    <a:lstStyle/>
                    <a:p>
                      <a:r>
                        <a:rPr lang="en-US" sz="1600" dirty="0"/>
                        <a:t>Advising Member, EL Teacher</a:t>
                      </a:r>
                    </a:p>
                  </a:txBody>
                  <a:tcPr/>
                </a:tc>
                <a:tc>
                  <a:txBody>
                    <a:bodyPr/>
                    <a:lstStyle/>
                    <a:p>
                      <a:r>
                        <a:rPr lang="en-US" dirty="0"/>
                        <a:t>Shelby Joyce</a:t>
                      </a:r>
                    </a:p>
                  </a:txBody>
                  <a:tcPr/>
                </a:tc>
                <a:tc>
                  <a:txBody>
                    <a:bodyPr/>
                    <a:lstStyle/>
                    <a:p>
                      <a:r>
                        <a:rPr lang="en-US" dirty="0"/>
                        <a:t>ELD teacher</a:t>
                      </a:r>
                    </a:p>
                  </a:txBody>
                  <a:tcPr/>
                </a:tc>
                <a:extLst>
                  <a:ext uri="{0D108BD9-81ED-4DB2-BD59-A6C34878D82A}">
                    <a16:rowId xmlns:a16="http://schemas.microsoft.com/office/drawing/2014/main" val="1299416127"/>
                  </a:ext>
                </a:extLst>
              </a:tr>
              <a:tr h="370840">
                <a:tc>
                  <a:txBody>
                    <a:bodyPr/>
                    <a:lstStyle/>
                    <a:p>
                      <a:r>
                        <a:rPr lang="en-US" sz="1600" dirty="0"/>
                        <a:t>Advising Member, 504 Coordinator</a:t>
                      </a:r>
                    </a:p>
                  </a:txBody>
                  <a:tcPr/>
                </a:tc>
                <a:tc>
                  <a:txBody>
                    <a:bodyPr/>
                    <a:lstStyle/>
                    <a:p>
                      <a:pPr lvl="0">
                        <a:buNone/>
                      </a:pPr>
                      <a:r>
                        <a:rPr lang="en-US" sz="1400" b="0" i="0" u="none" strike="noStrike" noProof="0" dirty="0">
                          <a:solidFill>
                            <a:srgbClr val="2C4E8D"/>
                          </a:solidFill>
                          <a:latin typeface="Arial"/>
                        </a:rPr>
                        <a:t>Staci Benoy</a:t>
                      </a:r>
                    </a:p>
                  </a:txBody>
                  <a:tcPr/>
                </a:tc>
                <a:tc>
                  <a:txBody>
                    <a:bodyPr/>
                    <a:lstStyle/>
                    <a:p>
                      <a:r>
                        <a:rPr lang="en-US" dirty="0"/>
                        <a:t>MTSS Specialist</a:t>
                      </a:r>
                    </a:p>
                  </a:txBody>
                  <a:tcPr/>
                </a:tc>
                <a:extLst>
                  <a:ext uri="{0D108BD9-81ED-4DB2-BD59-A6C34878D82A}">
                    <a16:rowId xmlns:a16="http://schemas.microsoft.com/office/drawing/2014/main" val="1074586450"/>
                  </a:ext>
                </a:extLst>
              </a:tr>
            </a:tbl>
          </a:graphicData>
        </a:graphic>
      </p:graphicFrame>
    </p:spTree>
    <p:extLst>
      <p:ext uri="{BB962C8B-B14F-4D97-AF65-F5344CB8AC3E}">
        <p14:creationId xmlns:p14="http://schemas.microsoft.com/office/powerpoint/2010/main" val="263771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A8A3-7894-D417-D113-5AB1C34F29CD}"/>
              </a:ext>
            </a:extLst>
          </p:cNvPr>
          <p:cNvSpPr>
            <a:spLocks noGrp="1"/>
          </p:cNvSpPr>
          <p:nvPr>
            <p:ph type="title"/>
          </p:nvPr>
        </p:nvSpPr>
        <p:spPr/>
        <p:txBody>
          <a:bodyPr/>
          <a:lstStyle/>
          <a:p>
            <a:r>
              <a:rPr lang="en-US" b="1" dirty="0"/>
              <a:t>Our TAG’s Communication Plan:</a:t>
            </a:r>
          </a:p>
        </p:txBody>
      </p:sp>
      <p:sp>
        <p:nvSpPr>
          <p:cNvPr id="3" name="Text Placeholder 2">
            <a:extLst>
              <a:ext uri="{FF2B5EF4-FFF2-40B4-BE49-F238E27FC236}">
                <a16:creationId xmlns:a16="http://schemas.microsoft.com/office/drawing/2014/main" id="{7B88E44F-845E-3DE9-AEB5-6227C3C15B5E}"/>
              </a:ext>
            </a:extLst>
          </p:cNvPr>
          <p:cNvSpPr>
            <a:spLocks noGrp="1"/>
          </p:cNvSpPr>
          <p:nvPr>
            <p:ph type="body" idx="1"/>
          </p:nvPr>
        </p:nvSpPr>
        <p:spPr/>
        <p:txBody>
          <a:bodyPr/>
          <a:lstStyle/>
          <a:p>
            <a:pPr marL="347345" indent="-342900"/>
            <a:r>
              <a:rPr lang="en-US" sz="2800" b="1" dirty="0">
                <a:solidFill>
                  <a:srgbClr val="FF0000"/>
                </a:solidFill>
              </a:rPr>
              <a:t>Beginning-of-Year AG Night Parent Meeting</a:t>
            </a:r>
            <a:endParaRPr lang="en-US" sz="2800" b="1" dirty="0">
              <a:solidFill>
                <a:srgbClr val="FF0000"/>
              </a:solidFill>
              <a:cs typeface="Arial"/>
            </a:endParaRPr>
          </a:p>
          <a:p>
            <a:pPr marL="347345" indent="-342900"/>
            <a:r>
              <a:rPr lang="en-US" sz="2800" b="1" dirty="0">
                <a:solidFill>
                  <a:srgbClr val="FF0000"/>
                </a:solidFill>
                <a:cs typeface="Arial"/>
              </a:rPr>
              <a:t>Quarterly newsletters</a:t>
            </a:r>
          </a:p>
          <a:p>
            <a:pPr marL="347345" indent="-342900"/>
            <a:r>
              <a:rPr lang="en-US" sz="2800" b="1" dirty="0">
                <a:solidFill>
                  <a:srgbClr val="FF0000"/>
                </a:solidFill>
                <a:cs typeface="Arial"/>
              </a:rPr>
              <a:t>AG Parent page on WGMS website</a:t>
            </a:r>
          </a:p>
          <a:p>
            <a:pPr marL="347345" indent="-342900"/>
            <a:r>
              <a:rPr lang="en-US" sz="2800" b="1" dirty="0">
                <a:solidFill>
                  <a:srgbClr val="FF0000"/>
                </a:solidFill>
                <a:cs typeface="Arial"/>
              </a:rPr>
              <a:t>AG Parent Class on Class </a:t>
            </a:r>
            <a:r>
              <a:rPr lang="en-US" sz="2800" b="1" dirty="0" err="1">
                <a:solidFill>
                  <a:srgbClr val="FF0000"/>
                </a:solidFill>
                <a:cs typeface="Arial"/>
              </a:rPr>
              <a:t>DoJo</a:t>
            </a:r>
            <a:endParaRPr lang="en-US" sz="2800" b="1" dirty="0">
              <a:solidFill>
                <a:srgbClr val="FF0000"/>
              </a:solidFill>
              <a:cs typeface="Arial"/>
            </a:endParaRPr>
          </a:p>
          <a:p>
            <a:pPr marL="4445" indent="0">
              <a:buNone/>
            </a:pPr>
            <a:endParaRPr lang="en-US" sz="2000" b="1" dirty="0">
              <a:solidFill>
                <a:srgbClr val="FF0000"/>
              </a:solidFill>
              <a:cs typeface="Arial" panose="020B0604020202020204"/>
            </a:endParaRPr>
          </a:p>
          <a:p>
            <a:pPr marL="4445" indent="0">
              <a:buNone/>
            </a:pPr>
            <a:endParaRPr lang="en-US" sz="2000" b="1" dirty="0">
              <a:solidFill>
                <a:srgbClr val="FF0000"/>
              </a:solidFill>
              <a:cs typeface="Arial" panose="020B0604020202020204"/>
            </a:endParaRPr>
          </a:p>
          <a:p>
            <a:pPr marL="4445" indent="0">
              <a:buNone/>
            </a:pPr>
            <a:endParaRPr lang="en-US" dirty="0">
              <a:cs typeface="Arial" panose="020B0604020202020204"/>
            </a:endParaRPr>
          </a:p>
        </p:txBody>
      </p:sp>
      <p:sp>
        <p:nvSpPr>
          <p:cNvPr id="4" name="Slide Number Placeholder 3">
            <a:extLst>
              <a:ext uri="{FF2B5EF4-FFF2-40B4-BE49-F238E27FC236}">
                <a16:creationId xmlns:a16="http://schemas.microsoft.com/office/drawing/2014/main" id="{E2B40B5E-2CC3-DD3D-B60E-AD3B5704B22E}"/>
              </a:ext>
            </a:extLst>
          </p:cNvPr>
          <p:cNvSpPr>
            <a:spLocks noGrp="1"/>
          </p:cNvSpPr>
          <p:nvPr>
            <p:ph type="sldNum" idx="12"/>
          </p:nvPr>
        </p:nvSpPr>
        <p:spPr/>
        <p:txBody>
          <a:bodyPr/>
          <a:lstStyle/>
          <a:p>
            <a:fld id="{00000000-1234-1234-1234-123412341234}" type="slidenum">
              <a:rPr lang="en-US" smtClean="0"/>
              <a:pPr/>
              <a:t>11</a:t>
            </a:fld>
            <a:endParaRPr lang="en-US"/>
          </a:p>
        </p:txBody>
      </p:sp>
    </p:spTree>
    <p:extLst>
      <p:ext uri="{BB962C8B-B14F-4D97-AF65-F5344CB8AC3E}">
        <p14:creationId xmlns:p14="http://schemas.microsoft.com/office/powerpoint/2010/main" val="2794910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E2F1-C01D-3085-5B41-81AC9266DAF0}"/>
              </a:ext>
            </a:extLst>
          </p:cNvPr>
          <p:cNvSpPr>
            <a:spLocks noGrp="1"/>
          </p:cNvSpPr>
          <p:nvPr>
            <p:ph type="title"/>
          </p:nvPr>
        </p:nvSpPr>
        <p:spPr/>
        <p:txBody>
          <a:bodyPr/>
          <a:lstStyle/>
          <a:p>
            <a:r>
              <a:rPr lang="en-US" b="1" dirty="0"/>
              <a:t>AG Supports at the District Level:</a:t>
            </a:r>
            <a:endParaRPr lang="en-US" dirty="0"/>
          </a:p>
        </p:txBody>
      </p:sp>
      <p:sp>
        <p:nvSpPr>
          <p:cNvPr id="3" name="Text Placeholder 2">
            <a:extLst>
              <a:ext uri="{FF2B5EF4-FFF2-40B4-BE49-F238E27FC236}">
                <a16:creationId xmlns:a16="http://schemas.microsoft.com/office/drawing/2014/main" id="{83516AD3-A35E-E1C1-E2A9-B38304D84D3C}"/>
              </a:ext>
            </a:extLst>
          </p:cNvPr>
          <p:cNvSpPr>
            <a:spLocks noGrp="1"/>
          </p:cNvSpPr>
          <p:nvPr>
            <p:ph type="body" idx="1"/>
          </p:nvPr>
        </p:nvSpPr>
        <p:spPr/>
        <p:txBody>
          <a:bodyPr/>
          <a:lstStyle/>
          <a:p>
            <a:pPr>
              <a:lnSpc>
                <a:spcPct val="100000"/>
              </a:lnSpc>
              <a:buClr>
                <a:schemeClr val="accent2">
                  <a:lumMod val="75000"/>
                </a:schemeClr>
              </a:buClr>
              <a:buSzPct val="100000"/>
              <a:buFont typeface="Wingdings" pitchFamily="2" charset="2"/>
              <a:buChar char="v"/>
            </a:pPr>
            <a:r>
              <a:rPr lang="en-US" sz="3200" b="1" dirty="0">
                <a:latin typeface="Calibri" pitchFamily="34" charset="0"/>
              </a:rPr>
              <a:t>AG Department -</a:t>
            </a:r>
            <a:r>
              <a:rPr lang="en-US" sz="3200" dirty="0">
                <a:latin typeface="Calibri" pitchFamily="34" charset="0"/>
              </a:rPr>
              <a:t> Provides support  to schools and families with identification and service of AG students in grades 6-8.</a:t>
            </a:r>
          </a:p>
          <a:p>
            <a:pPr>
              <a:lnSpc>
                <a:spcPct val="100000"/>
              </a:lnSpc>
              <a:buClr>
                <a:schemeClr val="accent2">
                  <a:lumMod val="75000"/>
                </a:schemeClr>
              </a:buClr>
              <a:buSzPct val="100000"/>
            </a:pPr>
            <a:endParaRPr lang="en-US" sz="3200" dirty="0">
              <a:latin typeface="Calibri" pitchFamily="34" charset="0"/>
            </a:endParaRPr>
          </a:p>
          <a:p>
            <a:pPr>
              <a:lnSpc>
                <a:spcPct val="100000"/>
              </a:lnSpc>
              <a:buClr>
                <a:schemeClr val="accent2">
                  <a:lumMod val="75000"/>
                </a:schemeClr>
              </a:buClr>
              <a:buSzPct val="100000"/>
              <a:buFont typeface="Wingdings" pitchFamily="2" charset="2"/>
              <a:buChar char="v"/>
            </a:pPr>
            <a:r>
              <a:rPr lang="en-US" sz="3200" b="1" dirty="0">
                <a:latin typeface="Calibri" pitchFamily="34" charset="0"/>
              </a:rPr>
              <a:t>Guilford Gifted - </a:t>
            </a:r>
            <a:r>
              <a:rPr lang="en-US" sz="3200" dirty="0">
                <a:latin typeface="Calibri" pitchFamily="34" charset="0"/>
              </a:rPr>
              <a:t>A community group comprised of parents and other stakeholders with an interest in gifted programming throughout the district. </a:t>
            </a:r>
          </a:p>
          <a:p>
            <a:pPr marL="4762" indent="0">
              <a:buNone/>
            </a:pPr>
            <a:endParaRPr lang="en-US" dirty="0"/>
          </a:p>
        </p:txBody>
      </p:sp>
      <p:sp>
        <p:nvSpPr>
          <p:cNvPr id="4" name="Slide Number Placeholder 3">
            <a:extLst>
              <a:ext uri="{FF2B5EF4-FFF2-40B4-BE49-F238E27FC236}">
                <a16:creationId xmlns:a16="http://schemas.microsoft.com/office/drawing/2014/main" id="{7F1FA39E-7573-D588-3559-FD67CED02738}"/>
              </a:ext>
            </a:extLst>
          </p:cNvPr>
          <p:cNvSpPr>
            <a:spLocks noGrp="1"/>
          </p:cNvSpPr>
          <p:nvPr>
            <p:ph type="sldNum" idx="12"/>
          </p:nvPr>
        </p:nvSpPr>
        <p:spPr/>
        <p:txBody>
          <a:bodyPr/>
          <a:lstStyle/>
          <a:p>
            <a:fld id="{00000000-1234-1234-1234-123412341234}" type="slidenum">
              <a:rPr lang="en-US" smtClean="0"/>
              <a:pPr/>
              <a:t>12</a:t>
            </a:fld>
            <a:endParaRPr lang="en-US"/>
          </a:p>
        </p:txBody>
      </p:sp>
    </p:spTree>
    <p:extLst>
      <p:ext uri="{BB962C8B-B14F-4D97-AF65-F5344CB8AC3E}">
        <p14:creationId xmlns:p14="http://schemas.microsoft.com/office/powerpoint/2010/main" val="2026154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60E8-06D0-DA27-27B7-1CD26E71663B}"/>
              </a:ext>
            </a:extLst>
          </p:cNvPr>
          <p:cNvSpPr>
            <a:spLocks noGrp="1"/>
          </p:cNvSpPr>
          <p:nvPr>
            <p:ph type="title"/>
          </p:nvPr>
        </p:nvSpPr>
        <p:spPr/>
        <p:txBody>
          <a:bodyPr/>
          <a:lstStyle/>
          <a:p>
            <a:r>
              <a:rPr lang="en-US" b="1" dirty="0"/>
              <a:t>If you have a question or concern:</a:t>
            </a:r>
          </a:p>
        </p:txBody>
      </p:sp>
      <p:sp>
        <p:nvSpPr>
          <p:cNvPr id="3" name="Text Placeholder 2">
            <a:extLst>
              <a:ext uri="{FF2B5EF4-FFF2-40B4-BE49-F238E27FC236}">
                <a16:creationId xmlns:a16="http://schemas.microsoft.com/office/drawing/2014/main" id="{FFB2C7AE-87BC-58BF-46CA-441AC7704B1B}"/>
              </a:ext>
            </a:extLst>
          </p:cNvPr>
          <p:cNvSpPr>
            <a:spLocks noGrp="1"/>
          </p:cNvSpPr>
          <p:nvPr>
            <p:ph type="body" idx="1"/>
          </p:nvPr>
        </p:nvSpPr>
        <p:spPr>
          <a:xfrm>
            <a:off x="628649" y="1218986"/>
            <a:ext cx="8245929" cy="4957977"/>
          </a:xfrm>
        </p:spPr>
        <p:txBody>
          <a:bodyPr>
            <a:normAutofit/>
          </a:bodyPr>
          <a:lstStyle/>
          <a:p>
            <a:pPr marL="0" indent="0">
              <a:lnSpc>
                <a:spcPct val="100000"/>
              </a:lnSpc>
              <a:buSzPct val="110000"/>
              <a:buNone/>
            </a:pPr>
            <a:r>
              <a:rPr lang="en-US" sz="3200" dirty="0">
                <a:latin typeface="Calibri" panose="020F0502020204030204" pitchFamily="34" charset="0"/>
                <a:cs typeface="Calibri" panose="020F0502020204030204" pitchFamily="34" charset="0"/>
              </a:rPr>
              <a:t>1. Talk with your child</a:t>
            </a:r>
          </a:p>
          <a:p>
            <a:pPr marL="0" indent="0">
              <a:lnSpc>
                <a:spcPct val="100000"/>
              </a:lnSpc>
              <a:buSzPct val="110000"/>
              <a:buNone/>
            </a:pPr>
            <a:r>
              <a:rPr lang="en-US" sz="3200" dirty="0">
                <a:latin typeface="Calibri" panose="020F0502020204030204" pitchFamily="34" charset="0"/>
                <a:cs typeface="Calibri" panose="020F0502020204030204" pitchFamily="34" charset="0"/>
              </a:rPr>
              <a:t>2. Contact the classroom teacher</a:t>
            </a:r>
          </a:p>
          <a:p>
            <a:pPr marL="0" indent="0">
              <a:lnSpc>
                <a:spcPct val="100000"/>
              </a:lnSpc>
              <a:buSzPct val="110000"/>
              <a:buNone/>
            </a:pPr>
            <a:r>
              <a:rPr lang="en-US" sz="3200" dirty="0">
                <a:latin typeface="Calibri" panose="020F0502020204030204" pitchFamily="34" charset="0"/>
                <a:cs typeface="Calibri" panose="020F0502020204030204" pitchFamily="34" charset="0"/>
              </a:rPr>
              <a:t>3. Contact the principal/TAG Chair</a:t>
            </a:r>
          </a:p>
          <a:p>
            <a:pPr marL="0" indent="0">
              <a:lnSpc>
                <a:spcPct val="100000"/>
              </a:lnSpc>
              <a:buSzPct val="110000"/>
              <a:buNone/>
            </a:pPr>
            <a:r>
              <a:rPr lang="en-US" sz="3200" dirty="0">
                <a:latin typeface="Calibri" panose="020F0502020204030204" pitchFamily="34" charset="0"/>
                <a:cs typeface="Calibri" panose="020F0502020204030204" pitchFamily="34" charset="0"/>
              </a:rPr>
              <a:t>4. Contact the AG Department at 336.370.2358 </a:t>
            </a:r>
          </a:p>
          <a:p>
            <a:pPr marL="834390" lvl="1" indent="-514350">
              <a:lnSpc>
                <a:spcPct val="100000"/>
              </a:lnSpc>
              <a:buSzPct val="110000"/>
              <a:buFont typeface="Wingdings" panose="05000000000000000000" pitchFamily="2" charset="2"/>
              <a:buChar char="q"/>
            </a:pPr>
            <a:r>
              <a:rPr lang="en-US" sz="2900" b="1" dirty="0">
                <a:latin typeface="Calibri" pitchFamily="34" charset="0"/>
              </a:rPr>
              <a:t>Dibrelle Tourret, Director</a:t>
            </a:r>
          </a:p>
          <a:p>
            <a:pPr marL="834390" lvl="1" indent="-514350">
              <a:lnSpc>
                <a:spcPct val="100000"/>
              </a:lnSpc>
              <a:buSzPct val="110000"/>
              <a:buFont typeface="Wingdings" panose="05000000000000000000" pitchFamily="2" charset="2"/>
              <a:buChar char="q"/>
            </a:pPr>
            <a:r>
              <a:rPr lang="en-US" sz="2900" b="1" dirty="0">
                <a:latin typeface="Calibri" pitchFamily="34" charset="0"/>
              </a:rPr>
              <a:t>Kelly Woody, AG Coordinator</a:t>
            </a:r>
          </a:p>
          <a:p>
            <a:pPr marL="834390" lvl="1" indent="-514350">
              <a:lnSpc>
                <a:spcPct val="100000"/>
              </a:lnSpc>
              <a:buSzPct val="110000"/>
              <a:buFont typeface="Wingdings" panose="05000000000000000000" pitchFamily="2" charset="2"/>
              <a:buChar char="q"/>
            </a:pPr>
            <a:r>
              <a:rPr lang="en-US" sz="2900" dirty="0">
                <a:latin typeface="Calibri" pitchFamily="34" charset="0"/>
              </a:rPr>
              <a:t>Barry McDougald, Lead Teacher </a:t>
            </a:r>
          </a:p>
          <a:p>
            <a:pPr marL="834390" lvl="1" indent="-514350">
              <a:lnSpc>
                <a:spcPct val="100000"/>
              </a:lnSpc>
              <a:buSzPct val="110000"/>
              <a:buFont typeface="Wingdings" panose="05000000000000000000" pitchFamily="2" charset="2"/>
              <a:buChar char="q"/>
            </a:pPr>
            <a:r>
              <a:rPr lang="en-US" sz="2900" dirty="0">
                <a:latin typeface="Calibri" pitchFamily="34" charset="0"/>
              </a:rPr>
              <a:t>Tia Thompson, Lead Teacher</a:t>
            </a:r>
          </a:p>
          <a:p>
            <a:pPr marL="4762" indent="0">
              <a:buNone/>
            </a:pPr>
            <a:endParaRPr lang="en-US" dirty="0"/>
          </a:p>
        </p:txBody>
      </p:sp>
      <p:sp>
        <p:nvSpPr>
          <p:cNvPr id="4" name="Slide Number Placeholder 3">
            <a:extLst>
              <a:ext uri="{FF2B5EF4-FFF2-40B4-BE49-F238E27FC236}">
                <a16:creationId xmlns:a16="http://schemas.microsoft.com/office/drawing/2014/main" id="{6AAAEE01-82E5-22AF-816A-BB0C3D6CA78B}"/>
              </a:ext>
            </a:extLst>
          </p:cNvPr>
          <p:cNvSpPr>
            <a:spLocks noGrp="1"/>
          </p:cNvSpPr>
          <p:nvPr>
            <p:ph type="sldNum" idx="12"/>
          </p:nvPr>
        </p:nvSpPr>
        <p:spPr/>
        <p:txBody>
          <a:bodyPr/>
          <a:lstStyle/>
          <a:p>
            <a:fld id="{00000000-1234-1234-1234-123412341234}" type="slidenum">
              <a:rPr lang="en-US" smtClean="0"/>
              <a:pPr/>
              <a:t>13</a:t>
            </a:fld>
            <a:endParaRPr lang="en-US"/>
          </a:p>
        </p:txBody>
      </p:sp>
    </p:spTree>
    <p:extLst>
      <p:ext uri="{BB962C8B-B14F-4D97-AF65-F5344CB8AC3E}">
        <p14:creationId xmlns:p14="http://schemas.microsoft.com/office/powerpoint/2010/main" val="2057916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l="16054" t="14684" r="14865" b="21688"/>
          <a:stretch/>
        </p:blipFill>
        <p:spPr>
          <a:xfrm>
            <a:off x="3453840" y="2393650"/>
            <a:ext cx="2236300" cy="2059850"/>
          </a:xfrm>
          <a:prstGeom prst="rect">
            <a:avLst/>
          </a:prstGeom>
          <a:noFill/>
          <a:ln>
            <a:noFill/>
          </a:ln>
        </p:spPr>
      </p:pic>
      <p:sp>
        <p:nvSpPr>
          <p:cNvPr id="55" name="Google Shape;55;p1"/>
          <p:cNvSpPr txBox="1">
            <a:spLocks noGrp="1"/>
          </p:cNvSpPr>
          <p:nvPr>
            <p:ph type="ctrTitle"/>
          </p:nvPr>
        </p:nvSpPr>
        <p:spPr>
          <a:xfrm>
            <a:off x="311700" y="1294875"/>
            <a:ext cx="8520600" cy="992400"/>
          </a:xfrm>
          <a:prstGeom prst="rect">
            <a:avLst/>
          </a:prstGeom>
          <a:noFill/>
          <a:ln>
            <a:noFill/>
          </a:ln>
        </p:spPr>
        <p:txBody>
          <a:bodyPr spcFirstLastPara="1" wrap="square" lIns="91425" tIns="91425" rIns="91425" bIns="91425" anchor="b" anchorCtr="0">
            <a:normAutofit fontScale="90000"/>
          </a:bodyPr>
          <a:lstStyle/>
          <a:p>
            <a:pPr>
              <a:buSzPct val="106995"/>
            </a:pPr>
            <a:r>
              <a:rPr lang="en" sz="5400" b="1">
                <a:solidFill>
                  <a:srgbClr val="1C4587"/>
                </a:solidFill>
              </a:rPr>
              <a:t>Guilford Gifted</a:t>
            </a:r>
            <a:br>
              <a:rPr lang="en" sz="5400" b="1">
                <a:solidFill>
                  <a:srgbClr val="1C4587"/>
                </a:solidFill>
              </a:rPr>
            </a:br>
            <a:r>
              <a:rPr lang="en" sz="1200">
                <a:solidFill>
                  <a:srgbClr val="000000"/>
                </a:solidFill>
                <a:latin typeface="Poppins"/>
                <a:ea typeface="Poppins"/>
                <a:cs typeface="Poppins"/>
                <a:sym typeface="Poppins"/>
              </a:rPr>
              <a:t>incorporated as Guilford County Chapter of PAGE INC.</a:t>
            </a:r>
            <a:endParaRPr sz="2200"/>
          </a:p>
        </p:txBody>
      </p:sp>
      <p:sp>
        <p:nvSpPr>
          <p:cNvPr id="56" name="Google Shape;56;p1"/>
          <p:cNvSpPr txBox="1">
            <a:spLocks noGrp="1"/>
          </p:cNvSpPr>
          <p:nvPr>
            <p:ph type="subTitle" idx="1"/>
          </p:nvPr>
        </p:nvSpPr>
        <p:spPr>
          <a:xfrm>
            <a:off x="424000" y="4559850"/>
            <a:ext cx="8520600" cy="707100"/>
          </a:xfrm>
          <a:prstGeom prst="rect">
            <a:avLst/>
          </a:prstGeom>
          <a:noFill/>
          <a:ln>
            <a:noFill/>
          </a:ln>
        </p:spPr>
        <p:txBody>
          <a:bodyPr spcFirstLastPara="1" wrap="square" lIns="91425" tIns="91425" rIns="91425" bIns="91425" anchor="t" anchorCtr="0">
            <a:normAutofit/>
          </a:bodyPr>
          <a:lstStyle/>
          <a:p>
            <a:pPr marL="0" indent="0">
              <a:lnSpc>
                <a:spcPct val="80000"/>
              </a:lnSpc>
              <a:buSzPts val="852"/>
            </a:pPr>
            <a:r>
              <a:rPr lang="en" sz="2170" u="sng">
                <a:solidFill>
                  <a:schemeClr val="accent5"/>
                </a:solidFill>
                <a:hlinkClick r:id="rId4">
                  <a:extLst>
                    <a:ext uri="{A12FA001-AC4F-418D-AE19-62706E023703}">
                      <ahyp:hlinkClr xmlns:ahyp="http://schemas.microsoft.com/office/drawing/2018/hyperlinkcolor" val="tx"/>
                    </a:ext>
                  </a:extLst>
                </a:hlinkClick>
              </a:rPr>
              <a:t>https://www.guilfordgifted.org</a:t>
            </a:r>
            <a:r>
              <a:rPr lang="en" sz="1970">
                <a:solidFill>
                  <a:schemeClr val="accent5"/>
                </a:solidFill>
              </a:rPr>
              <a:t>/</a:t>
            </a:r>
            <a:endParaRPr sz="1970">
              <a:solidFill>
                <a:schemeClr val="accent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0B5394"/>
                </a:solidFill>
              </a:rPr>
              <a:t>What are our goals?</a:t>
            </a:r>
            <a:endParaRPr sz="2820" b="1">
              <a:solidFill>
                <a:srgbClr val="0B5394"/>
              </a:solidFill>
            </a:endParaRPr>
          </a:p>
        </p:txBody>
      </p:sp>
      <p:sp>
        <p:nvSpPr>
          <p:cNvPr id="81" name="Google Shape;81;p4"/>
          <p:cNvSpPr txBox="1">
            <a:spLocks noGrp="1"/>
          </p:cNvSpPr>
          <p:nvPr>
            <p:ph type="body" idx="1"/>
          </p:nvPr>
        </p:nvSpPr>
        <p:spPr>
          <a:xfrm>
            <a:off x="710350" y="2009725"/>
            <a:ext cx="6945600" cy="3416400"/>
          </a:xfrm>
          <a:prstGeom prst="rect">
            <a:avLst/>
          </a:prstGeom>
          <a:noFill/>
          <a:ln>
            <a:noFill/>
          </a:ln>
        </p:spPr>
        <p:txBody>
          <a:bodyPr spcFirstLastPara="1" wrap="square" lIns="91425" tIns="91425" rIns="91425" bIns="91425" anchor="t" anchorCtr="0">
            <a:noAutofit/>
          </a:bodyPr>
          <a:lstStyle/>
          <a:p>
            <a:pPr indent="-355600">
              <a:buSzPts val="2000"/>
              <a:buAutoNum type="arabicPeriod"/>
            </a:pPr>
            <a:r>
              <a:rPr lang="en" sz="2000"/>
              <a:t>Continue growing our membership- and have each school represented </a:t>
            </a:r>
            <a:endParaRPr sz="2000"/>
          </a:p>
          <a:p>
            <a:pPr indent="-355600">
              <a:buSzPts val="2000"/>
              <a:buAutoNum type="arabicPeriod"/>
            </a:pPr>
            <a:r>
              <a:rPr lang="en" sz="2000"/>
              <a:t>Increase number of Educator Grants offered</a:t>
            </a:r>
            <a:endParaRPr sz="2000"/>
          </a:p>
          <a:p>
            <a:pPr indent="-355600">
              <a:buSzPts val="2000"/>
              <a:buAutoNum type="arabicPeriod"/>
            </a:pPr>
            <a:r>
              <a:rPr lang="en" sz="2000"/>
              <a:t>Fundraise, Fundraise, Fundraise! </a:t>
            </a:r>
            <a:endParaRPr sz="2000"/>
          </a:p>
          <a:p>
            <a:pPr indent="-355600">
              <a:buSzPts val="2000"/>
              <a:buAutoNum type="arabicPeriod"/>
            </a:pPr>
            <a:r>
              <a:rPr lang="en" sz="2000"/>
              <a:t>Interactive events for parents, students</a:t>
            </a:r>
            <a:endParaRPr sz="2000"/>
          </a:p>
          <a:p>
            <a:pPr indent="-355600">
              <a:buSzPts val="2000"/>
              <a:buAutoNum type="arabicPeriod"/>
            </a:pPr>
            <a:r>
              <a:rPr lang="en" sz="2000"/>
              <a:t>Advocating and recruiting for a TAG member associated with Guilford Gifted in each school </a:t>
            </a:r>
            <a:endParaRPr sz="2000"/>
          </a:p>
          <a:p>
            <a:pPr indent="-355600">
              <a:buSzPts val="2000"/>
              <a:buAutoNum type="arabicPeriod"/>
            </a:pPr>
            <a:r>
              <a:rPr lang="en" sz="2000"/>
              <a:t>Support our AG teachers</a:t>
            </a:r>
            <a:endParaRPr sz="2000"/>
          </a:p>
          <a:p>
            <a:pPr indent="-355600">
              <a:buSzPts val="2000"/>
              <a:buAutoNum type="arabicPeriod"/>
            </a:pPr>
            <a:r>
              <a:rPr lang="en" sz="2000"/>
              <a:t>Offer resources to families</a:t>
            </a:r>
            <a:endParaRPr sz="2000"/>
          </a:p>
          <a:p>
            <a:pPr indent="0">
              <a:buNone/>
            </a:pPr>
            <a:endParaRPr sz="1900"/>
          </a:p>
        </p:txBody>
      </p:sp>
      <p:pic>
        <p:nvPicPr>
          <p:cNvPr id="82" name="Google Shape;82;p4"/>
          <p:cNvPicPr preferRelativeResize="0"/>
          <p:nvPr/>
        </p:nvPicPr>
        <p:blipFill rotWithShape="1">
          <a:blip r:embed="rId3">
            <a:alphaModFix/>
          </a:blip>
          <a:srcRect l="11728" t="12802" r="7827" b="17238"/>
          <a:stretch/>
        </p:blipFill>
        <p:spPr>
          <a:xfrm>
            <a:off x="828751" y="1119625"/>
            <a:ext cx="1078675" cy="93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6"/>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1C4587"/>
                </a:solidFill>
              </a:rPr>
              <a:t>Become A Member</a:t>
            </a:r>
            <a:endParaRPr sz="2820" b="1">
              <a:solidFill>
                <a:srgbClr val="1C4587"/>
              </a:solidFill>
            </a:endParaRPr>
          </a:p>
        </p:txBody>
      </p:sp>
      <p:sp>
        <p:nvSpPr>
          <p:cNvPr id="95" name="Google Shape;95;p6"/>
          <p:cNvSpPr txBox="1">
            <a:spLocks noGrp="1"/>
          </p:cNvSpPr>
          <p:nvPr>
            <p:ph type="body" idx="1"/>
          </p:nvPr>
        </p:nvSpPr>
        <p:spPr>
          <a:xfrm>
            <a:off x="534825" y="2378100"/>
            <a:ext cx="4356900" cy="3177600"/>
          </a:xfrm>
          <a:prstGeom prst="rect">
            <a:avLst/>
          </a:prstGeom>
          <a:noFill/>
          <a:ln>
            <a:noFill/>
          </a:ln>
        </p:spPr>
        <p:txBody>
          <a:bodyPr spcFirstLastPara="1" wrap="square" lIns="91425" tIns="91425" rIns="91425" bIns="91425" anchor="ctr" anchorCtr="0">
            <a:normAutofit fontScale="25000" lnSpcReduction="20000"/>
          </a:bodyPr>
          <a:lstStyle/>
          <a:p>
            <a:pPr indent="0">
              <a:buSzPct val="30812"/>
              <a:buNone/>
            </a:pPr>
            <a:r>
              <a:rPr lang="en" sz="6315" b="1"/>
              <a:t>Free Membership</a:t>
            </a:r>
            <a:endParaRPr sz="6315" b="1"/>
          </a:p>
          <a:p>
            <a:pPr indent="0">
              <a:spcBef>
                <a:spcPts val="600"/>
              </a:spcBef>
              <a:buSzPct val="30812"/>
              <a:buNone/>
            </a:pPr>
            <a:r>
              <a:rPr lang="en" sz="6315"/>
              <a:t>If you already joined, we ask you to</a:t>
            </a:r>
            <a:endParaRPr sz="6315"/>
          </a:p>
          <a:p>
            <a:pPr indent="0">
              <a:spcBef>
                <a:spcPts val="600"/>
              </a:spcBef>
              <a:buSzPct val="30812"/>
              <a:buNone/>
            </a:pPr>
            <a:r>
              <a:rPr lang="en" sz="6315"/>
              <a:t>renew your membership each year. </a:t>
            </a:r>
            <a:endParaRPr sz="6315"/>
          </a:p>
          <a:p>
            <a:pPr indent="0">
              <a:spcBef>
                <a:spcPts val="1200"/>
              </a:spcBef>
              <a:buSzPct val="30812"/>
              <a:buNone/>
            </a:pPr>
            <a:endParaRPr sz="6315" b="1"/>
          </a:p>
          <a:p>
            <a:pPr indent="0">
              <a:spcBef>
                <a:spcPts val="1200"/>
              </a:spcBef>
              <a:buSzPct val="30812"/>
              <a:buNone/>
            </a:pPr>
            <a:r>
              <a:rPr lang="en" sz="6315" b="1"/>
              <a:t>Find us at </a:t>
            </a:r>
            <a:r>
              <a:rPr lang="en" sz="6315" b="1" u="sng">
                <a:solidFill>
                  <a:schemeClr val="hlink"/>
                </a:solidFill>
                <a:hlinkClick r:id="rId3"/>
              </a:rPr>
              <a:t>www.guilfordgifted.org</a:t>
            </a:r>
            <a:endParaRPr sz="6315" b="1"/>
          </a:p>
          <a:p>
            <a:pPr indent="0">
              <a:spcBef>
                <a:spcPts val="1200"/>
              </a:spcBef>
              <a:buSzPct val="30812"/>
              <a:buNone/>
            </a:pPr>
            <a:r>
              <a:rPr lang="en" sz="6315" b="1"/>
              <a:t>Email us at </a:t>
            </a:r>
            <a:endParaRPr sz="6315"/>
          </a:p>
          <a:p>
            <a:pPr indent="0">
              <a:spcBef>
                <a:spcPts val="1200"/>
              </a:spcBef>
              <a:buSzPct val="30812"/>
              <a:buNone/>
            </a:pPr>
            <a:r>
              <a:rPr lang="en" sz="6315" b="1" u="sng">
                <a:solidFill>
                  <a:schemeClr val="hlink"/>
                </a:solidFill>
                <a:hlinkClick r:id="rId4"/>
              </a:rPr>
              <a:t>info@guilfordgifted.org</a:t>
            </a:r>
            <a:endParaRPr sz="6315" b="1"/>
          </a:p>
          <a:p>
            <a:pPr indent="0">
              <a:spcBef>
                <a:spcPts val="1200"/>
              </a:spcBef>
              <a:buSzPct val="34793"/>
              <a:buNone/>
            </a:pPr>
            <a:r>
              <a:rPr lang="en" sz="5592" b="1"/>
              <a:t>	</a:t>
            </a:r>
            <a:endParaRPr sz="5592" b="1" u="sng">
              <a:solidFill>
                <a:schemeClr val="hlink"/>
              </a:solidFill>
            </a:endParaRPr>
          </a:p>
          <a:p>
            <a:pPr indent="0">
              <a:spcBef>
                <a:spcPts val="1200"/>
              </a:spcBef>
              <a:buSzPct val="108108"/>
              <a:buNone/>
            </a:pPr>
            <a:r>
              <a:rPr lang="en" b="1" u="sng">
                <a:solidFill>
                  <a:schemeClr val="hlink"/>
                </a:solidFill>
              </a:rPr>
              <a:t>                    </a:t>
            </a:r>
            <a:endParaRPr/>
          </a:p>
          <a:p>
            <a:pPr indent="0">
              <a:spcBef>
                <a:spcPts val="1200"/>
              </a:spcBef>
              <a:spcAft>
                <a:spcPts val="1200"/>
              </a:spcAft>
              <a:buSzPct val="108108"/>
              <a:buNone/>
            </a:pPr>
            <a:endParaRPr/>
          </a:p>
        </p:txBody>
      </p:sp>
      <p:pic>
        <p:nvPicPr>
          <p:cNvPr id="96" name="Google Shape;96;p6"/>
          <p:cNvPicPr preferRelativeResize="0"/>
          <p:nvPr/>
        </p:nvPicPr>
        <p:blipFill rotWithShape="1">
          <a:blip r:embed="rId5">
            <a:alphaModFix/>
          </a:blip>
          <a:srcRect l="11728" t="12802" r="7827" b="17238"/>
          <a:stretch/>
        </p:blipFill>
        <p:spPr>
          <a:xfrm>
            <a:off x="1012926" y="1084900"/>
            <a:ext cx="1078675" cy="938000"/>
          </a:xfrm>
          <a:prstGeom prst="rect">
            <a:avLst/>
          </a:prstGeom>
          <a:noFill/>
          <a:ln>
            <a:noFill/>
          </a:ln>
        </p:spPr>
      </p:pic>
      <p:pic>
        <p:nvPicPr>
          <p:cNvPr id="97" name="Google Shape;97;p6"/>
          <p:cNvPicPr preferRelativeResize="0"/>
          <p:nvPr/>
        </p:nvPicPr>
        <p:blipFill rotWithShape="1">
          <a:blip r:embed="rId6">
            <a:alphaModFix/>
          </a:blip>
          <a:srcRect l="7966" t="16824" r="9889" b="11914"/>
          <a:stretch/>
        </p:blipFill>
        <p:spPr>
          <a:xfrm>
            <a:off x="4851231" y="3707305"/>
            <a:ext cx="4156901" cy="2028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7B74-7D45-E269-889C-5A25B185920D}"/>
              </a:ext>
            </a:extLst>
          </p:cNvPr>
          <p:cNvSpPr>
            <a:spLocks noGrp="1"/>
          </p:cNvSpPr>
          <p:nvPr>
            <p:ph type="title"/>
          </p:nvPr>
        </p:nvSpPr>
        <p:spPr>
          <a:xfrm>
            <a:off x="846033" y="2492779"/>
            <a:ext cx="7451935" cy="2291719"/>
          </a:xfrm>
        </p:spPr>
        <p:txBody>
          <a:bodyPr/>
          <a:lstStyle/>
          <a:p>
            <a:r>
              <a:rPr lang="en-US" dirty="0">
                <a:solidFill>
                  <a:srgbClr val="FFFFFF"/>
                </a:solidFill>
              </a:rPr>
              <a:t>Overview of Middle School AG Services</a:t>
            </a:r>
            <a:br>
              <a:rPr lang="en-US" dirty="0">
                <a:solidFill>
                  <a:srgbClr val="FFFFFF"/>
                </a:solidFill>
              </a:rPr>
            </a:br>
            <a:endParaRPr lang="en-US" dirty="0"/>
          </a:p>
        </p:txBody>
      </p:sp>
      <p:sp>
        <p:nvSpPr>
          <p:cNvPr id="4" name="Slide Number Placeholder 3">
            <a:extLst>
              <a:ext uri="{FF2B5EF4-FFF2-40B4-BE49-F238E27FC236}">
                <a16:creationId xmlns:a16="http://schemas.microsoft.com/office/drawing/2014/main" id="{89B58F37-03AF-7B72-4C90-4C8FD452C44A}"/>
              </a:ext>
            </a:extLst>
          </p:cNvPr>
          <p:cNvSpPr>
            <a:spLocks noGrp="1"/>
          </p:cNvSpPr>
          <p:nvPr>
            <p:ph type="sldNum" idx="12"/>
          </p:nvPr>
        </p:nvSpPr>
        <p:spPr/>
        <p:txBody>
          <a:bodyPr/>
          <a:lstStyle/>
          <a:p>
            <a:fld id="{00000000-1234-1234-1234-123412341234}" type="slidenum">
              <a:rPr lang="en-US" smtClean="0"/>
              <a:pPr/>
              <a:t>17</a:t>
            </a:fld>
            <a:endParaRPr lang="en-US"/>
          </a:p>
        </p:txBody>
      </p:sp>
    </p:spTree>
    <p:extLst>
      <p:ext uri="{BB962C8B-B14F-4D97-AF65-F5344CB8AC3E}">
        <p14:creationId xmlns:p14="http://schemas.microsoft.com/office/powerpoint/2010/main" val="1227157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8199-0D84-4F96-3F79-B09559C92559}"/>
              </a:ext>
            </a:extLst>
          </p:cNvPr>
          <p:cNvSpPr>
            <a:spLocks noGrp="1"/>
          </p:cNvSpPr>
          <p:nvPr>
            <p:ph type="title"/>
          </p:nvPr>
        </p:nvSpPr>
        <p:spPr/>
        <p:txBody>
          <a:bodyPr/>
          <a:lstStyle/>
          <a:p>
            <a:r>
              <a:rPr lang="en-US" b="1" dirty="0"/>
              <a:t>Middle School Service Model:</a:t>
            </a:r>
          </a:p>
        </p:txBody>
      </p:sp>
      <p:sp>
        <p:nvSpPr>
          <p:cNvPr id="3" name="Text Placeholder 2">
            <a:extLst>
              <a:ext uri="{FF2B5EF4-FFF2-40B4-BE49-F238E27FC236}">
                <a16:creationId xmlns:a16="http://schemas.microsoft.com/office/drawing/2014/main" id="{BF3C56C1-DDDC-0AD8-D6A9-A7E76A5780A7}"/>
              </a:ext>
            </a:extLst>
          </p:cNvPr>
          <p:cNvSpPr>
            <a:spLocks noGrp="1"/>
          </p:cNvSpPr>
          <p:nvPr>
            <p:ph type="body" idx="1"/>
          </p:nvPr>
        </p:nvSpPr>
        <p:spPr/>
        <p:txBody>
          <a:bodyPr>
            <a:normAutofit fontScale="92500" lnSpcReduction="20000"/>
          </a:bodyPr>
          <a:lstStyle/>
          <a:p>
            <a:pPr marL="457200" indent="-457200">
              <a:lnSpc>
                <a:spcPct val="100000"/>
              </a:lnSpc>
              <a:buClr>
                <a:schemeClr val="tx1"/>
              </a:buClr>
              <a:buSzPct val="100000"/>
              <a:buFont typeface="Arial" panose="020B0604020202020204" pitchFamily="34" charset="0"/>
              <a:buChar char="•"/>
            </a:pPr>
            <a:r>
              <a:rPr lang="en-US" sz="2800" dirty="0">
                <a:latin typeface="Calibri" pitchFamily="34" charset="0"/>
              </a:rPr>
              <a:t>The entirety of the academically gifted student’s day is spent in a general education setting. Therefore, the responsibility for differentiation is with the classroom teacher.</a:t>
            </a:r>
          </a:p>
          <a:p>
            <a:pPr marL="914400" lvl="1" indent="-457200">
              <a:lnSpc>
                <a:spcPct val="100000"/>
              </a:lnSpc>
              <a:buClr>
                <a:schemeClr val="tx1"/>
              </a:buClr>
              <a:buSzPct val="100000"/>
              <a:buFont typeface="Courier New" panose="02070309020205020404" pitchFamily="49" charset="0"/>
              <a:buChar char="o"/>
            </a:pPr>
            <a:r>
              <a:rPr lang="en-US" sz="2800" dirty="0">
                <a:latin typeface="Calibri" pitchFamily="34" charset="0"/>
              </a:rPr>
              <a:t>The middle school AG service model does </a:t>
            </a:r>
            <a:r>
              <a:rPr lang="en-US" sz="2800" b="1" dirty="0">
                <a:latin typeface="Calibri" pitchFamily="34" charset="0"/>
              </a:rPr>
              <a:t>not</a:t>
            </a:r>
            <a:r>
              <a:rPr lang="en-US" sz="2800" dirty="0">
                <a:latin typeface="Calibri" pitchFamily="34" charset="0"/>
              </a:rPr>
              <a:t> include pull-out enrichment services. </a:t>
            </a:r>
          </a:p>
          <a:p>
            <a:pPr>
              <a:lnSpc>
                <a:spcPct val="100000"/>
              </a:lnSpc>
              <a:buClr>
                <a:schemeClr val="tx1"/>
              </a:buClr>
              <a:buSzPct val="100000"/>
              <a:buNone/>
            </a:pPr>
            <a:endParaRPr lang="en-US" sz="1050" dirty="0">
              <a:latin typeface="Calibri" pitchFamily="34" charset="0"/>
            </a:endParaRPr>
          </a:p>
          <a:p>
            <a:pPr marL="457200" indent="-457200">
              <a:lnSpc>
                <a:spcPct val="100000"/>
              </a:lnSpc>
              <a:buClr>
                <a:schemeClr val="tx1"/>
              </a:buClr>
              <a:buSzPct val="100000"/>
              <a:buFont typeface="Arial" panose="020B0604020202020204" pitchFamily="34" charset="0"/>
              <a:buChar char="•"/>
            </a:pPr>
            <a:r>
              <a:rPr lang="en-US" sz="2800" b="1" dirty="0">
                <a:latin typeface="Calibri" pitchFamily="34" charset="0"/>
              </a:rPr>
              <a:t>Advanced Courses:</a:t>
            </a:r>
          </a:p>
          <a:p>
            <a:pPr marL="914400" lvl="1" indent="-457200">
              <a:lnSpc>
                <a:spcPct val="100000"/>
              </a:lnSpc>
              <a:buClr>
                <a:schemeClr val="tx1"/>
              </a:buClr>
              <a:buSzPct val="100000"/>
              <a:buFont typeface="Courier New" panose="02070309020205020404" pitchFamily="49" charset="0"/>
              <a:buChar char="o"/>
            </a:pPr>
            <a:r>
              <a:rPr lang="en-US" sz="2800" b="1" dirty="0">
                <a:latin typeface="Calibri" pitchFamily="34" charset="0"/>
              </a:rPr>
              <a:t>ELA:  </a:t>
            </a:r>
            <a:r>
              <a:rPr lang="en-US" sz="2800" dirty="0">
                <a:latin typeface="Calibri" pitchFamily="34" charset="0"/>
              </a:rPr>
              <a:t>Advanced ELA at all grade levels and English 1 available, at grade 8, at select schools</a:t>
            </a:r>
          </a:p>
          <a:p>
            <a:pPr marL="914400" lvl="1" indent="-457200">
              <a:lnSpc>
                <a:spcPct val="100000"/>
              </a:lnSpc>
              <a:buClr>
                <a:schemeClr val="tx1"/>
              </a:buClr>
              <a:buSzPct val="100000"/>
              <a:buFont typeface="Courier New" panose="02070309020205020404" pitchFamily="49" charset="0"/>
              <a:buChar char="o"/>
            </a:pPr>
            <a:r>
              <a:rPr lang="en-US" sz="2800" b="1" dirty="0">
                <a:latin typeface="Calibri" pitchFamily="34" charset="0"/>
              </a:rPr>
              <a:t>Math: </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6: Accelerated Math or AIMM</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7: Accelerated Math or NC Math 1</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8: NC Math 1 or NC Math 2</a:t>
            </a:r>
          </a:p>
          <a:p>
            <a:endParaRPr lang="en-US" dirty="0"/>
          </a:p>
        </p:txBody>
      </p:sp>
      <p:sp>
        <p:nvSpPr>
          <p:cNvPr id="4" name="Slide Number Placeholder 3">
            <a:extLst>
              <a:ext uri="{FF2B5EF4-FFF2-40B4-BE49-F238E27FC236}">
                <a16:creationId xmlns:a16="http://schemas.microsoft.com/office/drawing/2014/main" id="{3A729DC4-36F5-7A7A-2F7D-0641BE4322C8}"/>
              </a:ext>
            </a:extLst>
          </p:cNvPr>
          <p:cNvSpPr>
            <a:spLocks noGrp="1"/>
          </p:cNvSpPr>
          <p:nvPr>
            <p:ph type="sldNum" idx="12"/>
          </p:nvPr>
        </p:nvSpPr>
        <p:spPr/>
        <p:txBody>
          <a:bodyPr/>
          <a:lstStyle/>
          <a:p>
            <a:fld id="{00000000-1234-1234-1234-123412341234}" type="slidenum">
              <a:rPr lang="en-US" smtClean="0"/>
              <a:pPr/>
              <a:t>18</a:t>
            </a:fld>
            <a:endParaRPr lang="en-US"/>
          </a:p>
        </p:txBody>
      </p:sp>
    </p:spTree>
    <p:extLst>
      <p:ext uri="{BB962C8B-B14F-4D97-AF65-F5344CB8AC3E}">
        <p14:creationId xmlns:p14="http://schemas.microsoft.com/office/powerpoint/2010/main" val="417898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DB755-8653-CE46-2043-236DF326356A}"/>
              </a:ext>
            </a:extLst>
          </p:cNvPr>
          <p:cNvSpPr>
            <a:spLocks noGrp="1"/>
          </p:cNvSpPr>
          <p:nvPr>
            <p:ph type="title"/>
          </p:nvPr>
        </p:nvSpPr>
        <p:spPr>
          <a:xfrm>
            <a:off x="440871" y="199741"/>
            <a:ext cx="7886700" cy="807015"/>
          </a:xfrm>
        </p:spPr>
        <p:txBody>
          <a:bodyPr/>
          <a:lstStyle/>
          <a:p>
            <a:r>
              <a:rPr lang="en-US" b="1" dirty="0"/>
              <a:t>Differentiation in the Classroom:</a:t>
            </a:r>
          </a:p>
        </p:txBody>
      </p:sp>
      <p:sp>
        <p:nvSpPr>
          <p:cNvPr id="3" name="Text Placeholder 2">
            <a:extLst>
              <a:ext uri="{FF2B5EF4-FFF2-40B4-BE49-F238E27FC236}">
                <a16:creationId xmlns:a16="http://schemas.microsoft.com/office/drawing/2014/main" id="{307280BC-FDFE-9033-81E5-362C76F80C56}"/>
              </a:ext>
            </a:extLst>
          </p:cNvPr>
          <p:cNvSpPr>
            <a:spLocks noGrp="1"/>
          </p:cNvSpPr>
          <p:nvPr>
            <p:ph type="body" idx="1"/>
          </p:nvPr>
        </p:nvSpPr>
        <p:spPr>
          <a:xfrm>
            <a:off x="440871" y="950011"/>
            <a:ext cx="8376557" cy="4957977"/>
          </a:xfrm>
        </p:spPr>
        <p:txBody>
          <a:bodyPr/>
          <a:lstStyle/>
          <a:p>
            <a:pPr marL="4762" indent="0">
              <a:lnSpc>
                <a:spcPct val="100000"/>
              </a:lnSpc>
              <a:buClr>
                <a:schemeClr val="accent2">
                  <a:lumMod val="75000"/>
                </a:schemeClr>
              </a:buClr>
              <a:buNone/>
            </a:pPr>
            <a:r>
              <a:rPr lang="en-US" sz="2400" b="1" dirty="0">
                <a:latin typeface="Calibri" pitchFamily="34" charset="0"/>
                <a:cs typeface="Calibri" pitchFamily="34" charset="0"/>
              </a:rPr>
              <a:t>Schools are given guidance for grouping AG students in classes.  </a:t>
            </a:r>
            <a:endParaRPr lang="en-US" sz="2000" dirty="0">
              <a:latin typeface="Calibri" pitchFamily="34" charset="0"/>
              <a:cs typeface="Calibri" pitchFamily="34" charset="0"/>
            </a:endParaRPr>
          </a:p>
          <a:p>
            <a:pPr indent="-342900">
              <a:lnSpc>
                <a:spcPct val="100000"/>
              </a:lnSpc>
              <a:buClr>
                <a:schemeClr val="tx1"/>
              </a:buClr>
              <a:buFont typeface="Arial" panose="020B0604020202020204" pitchFamily="34" charset="0"/>
              <a:buChar char="•"/>
            </a:pPr>
            <a:r>
              <a:rPr lang="en-US" sz="2000" b="1" dirty="0">
                <a:solidFill>
                  <a:schemeClr val="accent3"/>
                </a:solidFill>
                <a:latin typeface="Calibri" panose="020F0502020204030204" pitchFamily="34" charset="0"/>
                <a:cs typeface="Calibri" panose="020F0502020204030204" pitchFamily="34" charset="0"/>
              </a:rPr>
              <a:t>Teacher Qualification: </a:t>
            </a:r>
            <a:r>
              <a:rPr lang="en-US" sz="2000" dirty="0">
                <a:latin typeface="Calibri" panose="020F0502020204030204" pitchFamily="34" charset="0"/>
                <a:cs typeface="Calibri" panose="020F0502020204030204" pitchFamily="34" charset="0"/>
              </a:rPr>
              <a:t>AG students will be assigned to a teacher who:</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Holds AIG licensure</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Hold National Boards Certification, or </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Have completed the AG PD series offered by the AG Department</a:t>
            </a:r>
          </a:p>
          <a:p>
            <a:pPr indent="-342900">
              <a:lnSpc>
                <a:spcPct val="100000"/>
              </a:lnSpc>
              <a:buClr>
                <a:schemeClr val="tx1"/>
              </a:buClr>
              <a:buFont typeface="Arial" panose="020B0604020202020204" pitchFamily="34" charset="0"/>
              <a:buChar char="•"/>
            </a:pPr>
            <a:endParaRPr lang="en-US" sz="2000" b="1" dirty="0">
              <a:solidFill>
                <a:schemeClr val="accent3"/>
              </a:solidFill>
              <a:latin typeface="Calibri" panose="020F0502020204030204" pitchFamily="34" charset="0"/>
              <a:cs typeface="Calibri" panose="020F0502020204030204" pitchFamily="34" charset="0"/>
            </a:endParaRPr>
          </a:p>
          <a:p>
            <a:pPr indent="-342900">
              <a:lnSpc>
                <a:spcPct val="100000"/>
              </a:lnSpc>
              <a:buClr>
                <a:schemeClr val="tx1"/>
              </a:buClr>
              <a:buFont typeface="Arial" panose="020B0604020202020204" pitchFamily="34" charset="0"/>
              <a:buChar char="•"/>
            </a:pPr>
            <a:r>
              <a:rPr lang="en-US" sz="2000" b="1" dirty="0">
                <a:solidFill>
                  <a:schemeClr val="accent3"/>
                </a:solidFill>
                <a:latin typeface="Calibri"/>
                <a:ea typeface="Calibri"/>
                <a:cs typeface="Calibri"/>
              </a:rPr>
              <a:t>Cluster Grouping: </a:t>
            </a:r>
            <a:r>
              <a:rPr lang="en-US" sz="2000" dirty="0">
                <a:latin typeface="Calibri"/>
                <a:ea typeface="Calibri"/>
                <a:cs typeface="Calibri"/>
              </a:rPr>
              <a:t>Students are grouped with similarly achieving peers in the fewest grade level classrooms possible and placed in the appropriate course according to their area of AG identification and district placement criteria. </a:t>
            </a:r>
          </a:p>
          <a:p>
            <a:pPr marL="4762" indent="0">
              <a:buNone/>
            </a:pPr>
            <a:endParaRPr lang="en-US" dirty="0"/>
          </a:p>
        </p:txBody>
      </p:sp>
      <p:sp>
        <p:nvSpPr>
          <p:cNvPr id="4" name="Slide Number Placeholder 3">
            <a:extLst>
              <a:ext uri="{FF2B5EF4-FFF2-40B4-BE49-F238E27FC236}">
                <a16:creationId xmlns:a16="http://schemas.microsoft.com/office/drawing/2014/main" id="{D2737435-7D73-86F4-960B-282DA6CF7B84}"/>
              </a:ext>
            </a:extLst>
          </p:cNvPr>
          <p:cNvSpPr>
            <a:spLocks noGrp="1"/>
          </p:cNvSpPr>
          <p:nvPr>
            <p:ph type="sldNum" idx="12"/>
          </p:nvPr>
        </p:nvSpPr>
        <p:spPr/>
        <p:txBody>
          <a:bodyPr/>
          <a:lstStyle/>
          <a:p>
            <a:fld id="{00000000-1234-1234-1234-123412341234}" type="slidenum">
              <a:rPr lang="en-US" smtClean="0"/>
              <a:pPr/>
              <a:t>19</a:t>
            </a:fld>
            <a:endParaRPr lang="en-US"/>
          </a:p>
        </p:txBody>
      </p:sp>
      <p:graphicFrame>
        <p:nvGraphicFramePr>
          <p:cNvPr id="6" name="Table 5">
            <a:extLst>
              <a:ext uri="{FF2B5EF4-FFF2-40B4-BE49-F238E27FC236}">
                <a16:creationId xmlns:a16="http://schemas.microsoft.com/office/drawing/2014/main" id="{A3F1593A-FE35-E352-9BE3-51FED2B6B763}"/>
              </a:ext>
            </a:extLst>
          </p:cNvPr>
          <p:cNvGraphicFramePr>
            <a:graphicFrameLocks noGrp="1"/>
          </p:cNvGraphicFramePr>
          <p:nvPr>
            <p:extLst>
              <p:ext uri="{D42A27DB-BD31-4B8C-83A1-F6EECF244321}">
                <p14:modId xmlns:p14="http://schemas.microsoft.com/office/powerpoint/2010/main" val="1553443967"/>
              </p:ext>
            </p:extLst>
          </p:nvPr>
        </p:nvGraphicFramePr>
        <p:xfrm>
          <a:off x="628650" y="4320721"/>
          <a:ext cx="8188780" cy="2621280"/>
        </p:xfrm>
        <a:graphic>
          <a:graphicData uri="http://schemas.openxmlformats.org/drawingml/2006/table">
            <a:tbl>
              <a:tblPr firstRow="1" bandRow="1">
                <a:tableStyleId>{616DA210-FB5B-4158-B5E0-FEB733F419BA}</a:tableStyleId>
              </a:tblPr>
              <a:tblGrid>
                <a:gridCol w="1779814">
                  <a:extLst>
                    <a:ext uri="{9D8B030D-6E8A-4147-A177-3AD203B41FA5}">
                      <a16:colId xmlns:a16="http://schemas.microsoft.com/office/drawing/2014/main" val="1011908922"/>
                    </a:ext>
                  </a:extLst>
                </a:gridCol>
                <a:gridCol w="2073729">
                  <a:extLst>
                    <a:ext uri="{9D8B030D-6E8A-4147-A177-3AD203B41FA5}">
                      <a16:colId xmlns:a16="http://schemas.microsoft.com/office/drawing/2014/main" val="203894"/>
                    </a:ext>
                  </a:extLst>
                </a:gridCol>
                <a:gridCol w="2130878">
                  <a:extLst>
                    <a:ext uri="{9D8B030D-6E8A-4147-A177-3AD203B41FA5}">
                      <a16:colId xmlns:a16="http://schemas.microsoft.com/office/drawing/2014/main" val="2423736095"/>
                    </a:ext>
                  </a:extLst>
                </a:gridCol>
                <a:gridCol w="2204359">
                  <a:extLst>
                    <a:ext uri="{9D8B030D-6E8A-4147-A177-3AD203B41FA5}">
                      <a16:colId xmlns:a16="http://schemas.microsoft.com/office/drawing/2014/main" val="889557430"/>
                    </a:ext>
                  </a:extLst>
                </a:gridCol>
              </a:tblGrid>
              <a:tr h="370840">
                <a:tc>
                  <a:txBody>
                    <a:bodyPr/>
                    <a:lstStyle/>
                    <a:p>
                      <a:pPr algn="ctr"/>
                      <a:r>
                        <a:rPr lang="en-US" sz="1600" dirty="0">
                          <a:solidFill>
                            <a:schemeClr val="tx1"/>
                          </a:solidFill>
                        </a:rPr>
                        <a:t># of AG Students:</a:t>
                      </a:r>
                    </a:p>
                  </a:txBody>
                  <a:tcPr/>
                </a:tc>
                <a:tc>
                  <a:txBody>
                    <a:bodyPr/>
                    <a:lstStyle/>
                    <a:p>
                      <a:pPr algn="ctr"/>
                      <a:r>
                        <a:rPr lang="en-US" sz="1600" dirty="0">
                          <a:solidFill>
                            <a:schemeClr val="tx1"/>
                          </a:solidFill>
                        </a:rPr>
                        <a:t># of Teachers with AIG Licensure:</a:t>
                      </a:r>
                    </a:p>
                  </a:txBody>
                  <a:tcPr/>
                </a:tc>
                <a:tc>
                  <a:txBody>
                    <a:bodyPr/>
                    <a:lstStyle/>
                    <a:p>
                      <a:pPr algn="ctr"/>
                      <a:r>
                        <a:rPr lang="en-US" sz="1600" dirty="0">
                          <a:solidFill>
                            <a:schemeClr val="tx1"/>
                          </a:solidFill>
                        </a:rPr>
                        <a:t># of Teachers with National Boards Certification:</a:t>
                      </a:r>
                    </a:p>
                  </a:txBody>
                  <a:tcPr/>
                </a:tc>
                <a:tc>
                  <a:txBody>
                    <a:bodyPr/>
                    <a:lstStyle/>
                    <a:p>
                      <a:pPr algn="ctr"/>
                      <a:r>
                        <a:rPr lang="en-US" sz="1600" dirty="0">
                          <a:solidFill>
                            <a:schemeClr val="tx1"/>
                          </a:solidFill>
                        </a:rPr>
                        <a:t># of Teachers who completed the AG PD Series</a:t>
                      </a:r>
                    </a:p>
                  </a:txBody>
                  <a:tcPr/>
                </a:tc>
                <a:extLst>
                  <a:ext uri="{0D108BD9-81ED-4DB2-BD59-A6C34878D82A}">
                    <a16:rowId xmlns:a16="http://schemas.microsoft.com/office/drawing/2014/main" val="3313883518"/>
                  </a:ext>
                </a:extLst>
              </a:tr>
              <a:tr h="370840">
                <a:tc>
                  <a:txBody>
                    <a:bodyPr/>
                    <a:lstStyle/>
                    <a:p>
                      <a:pPr algn="ctr"/>
                      <a:r>
                        <a:rPr lang="en-US" sz="2800" b="1" dirty="0"/>
                        <a:t>117</a:t>
                      </a:r>
                    </a:p>
                    <a:p>
                      <a:pPr algn="ctr"/>
                      <a:endParaRPr lang="en-US" sz="2800" b="1" dirty="0"/>
                    </a:p>
                    <a:p>
                      <a:pPr algn="ctr"/>
                      <a:endParaRPr lang="en-US" sz="2800" b="1" dirty="0"/>
                    </a:p>
                    <a:p>
                      <a:pPr algn="ctr"/>
                      <a:endParaRPr lang="en-US" sz="2800" b="1" dirty="0"/>
                    </a:p>
                  </a:txBody>
                  <a:tcPr/>
                </a:tc>
                <a:tc>
                  <a:txBody>
                    <a:bodyPr/>
                    <a:lstStyle/>
                    <a:p>
                      <a:pPr algn="ctr"/>
                      <a:r>
                        <a:rPr lang="en-US" sz="2800" b="1" dirty="0"/>
                        <a:t>0</a:t>
                      </a:r>
                    </a:p>
                  </a:txBody>
                  <a:tcPr/>
                </a:tc>
                <a:tc>
                  <a:txBody>
                    <a:bodyPr/>
                    <a:lstStyle/>
                    <a:p>
                      <a:pPr algn="ctr"/>
                      <a:r>
                        <a:rPr lang="en-US" sz="2800" b="1" dirty="0"/>
                        <a:t>0</a:t>
                      </a:r>
                    </a:p>
                  </a:txBody>
                  <a:tcPr/>
                </a:tc>
                <a:tc>
                  <a:txBody>
                    <a:bodyPr/>
                    <a:lstStyle/>
                    <a:p>
                      <a:pPr algn="ctr"/>
                      <a:r>
                        <a:rPr lang="en-US" sz="2800" b="1" dirty="0"/>
                        <a:t>2</a:t>
                      </a:r>
                    </a:p>
                  </a:txBody>
                  <a:tcPr/>
                </a:tc>
                <a:extLst>
                  <a:ext uri="{0D108BD9-81ED-4DB2-BD59-A6C34878D82A}">
                    <a16:rowId xmlns:a16="http://schemas.microsoft.com/office/drawing/2014/main" val="38077980"/>
                  </a:ext>
                </a:extLst>
              </a:tr>
            </a:tbl>
          </a:graphicData>
        </a:graphic>
      </p:graphicFrame>
    </p:spTree>
    <p:extLst>
      <p:ext uri="{BB962C8B-B14F-4D97-AF65-F5344CB8AC3E}">
        <p14:creationId xmlns:p14="http://schemas.microsoft.com/office/powerpoint/2010/main" val="1838134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E0E5-5C83-BE7F-24FF-AF437998D4A3}"/>
              </a:ext>
            </a:extLst>
          </p:cNvPr>
          <p:cNvSpPr>
            <a:spLocks noGrp="1"/>
          </p:cNvSpPr>
          <p:nvPr>
            <p:ph type="title"/>
          </p:nvPr>
        </p:nvSpPr>
        <p:spPr>
          <a:xfrm>
            <a:off x="375556" y="204526"/>
            <a:ext cx="7886700" cy="807015"/>
          </a:xfrm>
        </p:spPr>
        <p:txBody>
          <a:bodyPr/>
          <a:lstStyle/>
          <a:p>
            <a:r>
              <a:rPr lang="en-US" b="1" dirty="0"/>
              <a:t>Student Eligibility Record:</a:t>
            </a:r>
          </a:p>
        </p:txBody>
      </p:sp>
      <p:sp>
        <p:nvSpPr>
          <p:cNvPr id="3" name="Text Placeholder 2">
            <a:extLst>
              <a:ext uri="{FF2B5EF4-FFF2-40B4-BE49-F238E27FC236}">
                <a16:creationId xmlns:a16="http://schemas.microsoft.com/office/drawing/2014/main" id="{4F0943DC-0040-74C9-6B25-00B96172D45E}"/>
              </a:ext>
            </a:extLst>
          </p:cNvPr>
          <p:cNvSpPr>
            <a:spLocks noGrp="1"/>
          </p:cNvSpPr>
          <p:nvPr>
            <p:ph type="body" idx="1"/>
          </p:nvPr>
        </p:nvSpPr>
        <p:spPr>
          <a:xfrm>
            <a:off x="97971" y="887597"/>
            <a:ext cx="4505283" cy="5362369"/>
          </a:xfrm>
        </p:spPr>
        <p:txBody>
          <a:bodyPr>
            <a:normAutofit fontScale="92500"/>
          </a:bodyPr>
          <a:lstStyle/>
          <a:p>
            <a:pPr marL="4762" indent="0">
              <a:buNone/>
            </a:pPr>
            <a:endParaRPr lang="en-US" sz="2000" b="1" i="1" dirty="0">
              <a:solidFill>
                <a:prstClr val="black"/>
              </a:solidFill>
              <a:latin typeface="Calibri"/>
            </a:endParaRPr>
          </a:p>
          <a:p>
            <a:pPr marL="457200" indent="-457200">
              <a:buClr>
                <a:schemeClr val="tx1"/>
              </a:buClr>
              <a:buFont typeface="Arial" panose="020B0604020202020204" pitchFamily="34" charset="0"/>
              <a:buChar char="•"/>
            </a:pPr>
            <a:r>
              <a:rPr lang="en-US" sz="2800" dirty="0">
                <a:latin typeface="Calibri"/>
              </a:rPr>
              <a:t>Contains the data reviewed to make decisions regarding AG eligibility</a:t>
            </a:r>
          </a:p>
          <a:p>
            <a:pPr>
              <a:buClr>
                <a:schemeClr val="tx1"/>
              </a:buClr>
              <a:buFont typeface="Arial" panose="020B0604020202020204" pitchFamily="34" charset="0"/>
              <a:buChar char="•"/>
            </a:pPr>
            <a:endParaRPr lang="en-US" sz="2800" dirty="0">
              <a:latin typeface="Calibri"/>
            </a:endParaRPr>
          </a:p>
          <a:p>
            <a:pPr marL="457200" indent="-457200">
              <a:buClr>
                <a:schemeClr val="tx1"/>
              </a:buClr>
              <a:buFont typeface="Arial" panose="020B0604020202020204" pitchFamily="34" charset="0"/>
              <a:buChar char="•"/>
            </a:pPr>
            <a:r>
              <a:rPr lang="en-US" sz="2800" dirty="0">
                <a:latin typeface="Calibri"/>
              </a:rPr>
              <a:t>Identification and service details; and </a:t>
            </a:r>
          </a:p>
          <a:p>
            <a:pPr>
              <a:buClr>
                <a:schemeClr val="tx1"/>
              </a:buClr>
              <a:buFont typeface="Arial" panose="020B0604020202020204" pitchFamily="34" charset="0"/>
              <a:buChar char="•"/>
            </a:pPr>
            <a:endParaRPr lang="en-US" sz="2800" dirty="0">
              <a:latin typeface="Calibri"/>
            </a:endParaRPr>
          </a:p>
          <a:p>
            <a:pPr marL="457200" indent="-457200">
              <a:buClr>
                <a:schemeClr val="tx1"/>
              </a:buClr>
              <a:buFont typeface="Arial" panose="020B0604020202020204" pitchFamily="34" charset="0"/>
              <a:buChar char="•"/>
            </a:pPr>
            <a:r>
              <a:rPr lang="en-US" sz="2800" dirty="0">
                <a:latin typeface="Calibri"/>
              </a:rPr>
              <a:t>Includes a place for the parent/guardian to accept or decline identification and service.  </a:t>
            </a:r>
            <a:endParaRPr lang="en-US" sz="2400" dirty="0">
              <a:latin typeface="Calibri"/>
            </a:endParaRPr>
          </a:p>
          <a:p>
            <a:pPr marL="4762" indent="0">
              <a:buNone/>
            </a:pPr>
            <a:endParaRPr lang="en-US" dirty="0"/>
          </a:p>
        </p:txBody>
      </p:sp>
      <p:sp>
        <p:nvSpPr>
          <p:cNvPr id="4" name="Slide Number Placeholder 3">
            <a:extLst>
              <a:ext uri="{FF2B5EF4-FFF2-40B4-BE49-F238E27FC236}">
                <a16:creationId xmlns:a16="http://schemas.microsoft.com/office/drawing/2014/main" id="{4F3BB038-E61E-645E-259A-410EC5C179F4}"/>
              </a:ext>
            </a:extLst>
          </p:cNvPr>
          <p:cNvSpPr>
            <a:spLocks noGrp="1"/>
          </p:cNvSpPr>
          <p:nvPr>
            <p:ph type="sldNum" idx="12"/>
          </p:nvPr>
        </p:nvSpPr>
        <p:spPr/>
        <p:txBody>
          <a:bodyPr/>
          <a:lstStyle/>
          <a:p>
            <a:fld id="{00000000-1234-1234-1234-123412341234}" type="slidenum">
              <a:rPr lang="en-US" smtClean="0"/>
              <a:pPr/>
              <a:t>20</a:t>
            </a:fld>
            <a:endParaRPr lang="en-US"/>
          </a:p>
        </p:txBody>
      </p:sp>
      <p:pic>
        <p:nvPicPr>
          <p:cNvPr id="11" name="Picture 10">
            <a:extLst>
              <a:ext uri="{FF2B5EF4-FFF2-40B4-BE49-F238E27FC236}">
                <a16:creationId xmlns:a16="http://schemas.microsoft.com/office/drawing/2014/main" id="{F20081F0-3188-5D27-0502-4FBD2FCB6838}"/>
              </a:ext>
            </a:extLst>
          </p:cNvPr>
          <p:cNvPicPr>
            <a:picLocks noChangeAspect="1"/>
          </p:cNvPicPr>
          <p:nvPr/>
        </p:nvPicPr>
        <p:blipFill>
          <a:blip r:embed="rId3"/>
          <a:stretch>
            <a:fillRect/>
          </a:stretch>
        </p:blipFill>
        <p:spPr>
          <a:xfrm>
            <a:off x="4865184" y="887597"/>
            <a:ext cx="3903260" cy="5426765"/>
          </a:xfrm>
          <a:prstGeom prst="rect">
            <a:avLst/>
          </a:prstGeom>
        </p:spPr>
      </p:pic>
    </p:spTree>
    <p:extLst>
      <p:ext uri="{BB962C8B-B14F-4D97-AF65-F5344CB8AC3E}">
        <p14:creationId xmlns:p14="http://schemas.microsoft.com/office/powerpoint/2010/main" val="231875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1CCEE-4BE8-FFAF-59CD-9DE34987B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3AC1AA-7EF0-AD2A-1BB3-F8F181765390}"/>
              </a:ext>
            </a:extLst>
          </p:cNvPr>
          <p:cNvSpPr>
            <a:spLocks noGrp="1"/>
          </p:cNvSpPr>
          <p:nvPr>
            <p:ph type="title"/>
          </p:nvPr>
        </p:nvSpPr>
        <p:spPr/>
        <p:txBody>
          <a:bodyPr/>
          <a:lstStyle/>
          <a:p>
            <a:r>
              <a:rPr lang="en-US" b="1" dirty="0"/>
              <a:t>Differentiated Education Plan:</a:t>
            </a:r>
          </a:p>
        </p:txBody>
      </p:sp>
      <p:sp>
        <p:nvSpPr>
          <p:cNvPr id="3" name="Text Placeholder 2">
            <a:extLst>
              <a:ext uri="{FF2B5EF4-FFF2-40B4-BE49-F238E27FC236}">
                <a16:creationId xmlns:a16="http://schemas.microsoft.com/office/drawing/2014/main" id="{238A664D-5314-DA75-E8DF-3AC511D67C7E}"/>
              </a:ext>
            </a:extLst>
          </p:cNvPr>
          <p:cNvSpPr>
            <a:spLocks noGrp="1"/>
          </p:cNvSpPr>
          <p:nvPr>
            <p:ph type="body" idx="1"/>
          </p:nvPr>
        </p:nvSpPr>
        <p:spPr>
          <a:xfrm>
            <a:off x="146957" y="1151323"/>
            <a:ext cx="4505283" cy="5362369"/>
          </a:xfrm>
        </p:spPr>
        <p:txBody>
          <a:bodyPr>
            <a:normAutofit fontScale="92500" lnSpcReduction="10000"/>
          </a:bodyPr>
          <a:lstStyle/>
          <a:p>
            <a:pPr marL="457200" indent="-342900" defTabSz="914400">
              <a:lnSpc>
                <a:spcPct val="90000"/>
              </a:lnSpc>
              <a:spcAft>
                <a:spcPts val="600"/>
              </a:spcAft>
              <a:buClr>
                <a:schemeClr val="tx1"/>
              </a:buClr>
              <a:buFont typeface="Arial" panose="020B0604020202020204" pitchFamily="34" charset="0"/>
              <a:buChar char="•"/>
            </a:pPr>
            <a:r>
              <a:rPr lang="en-US" dirty="0"/>
              <a:t>Parents receive a DEP annually which is updated by grade level</a:t>
            </a:r>
          </a:p>
          <a:p>
            <a:pPr marL="114300" defTabSz="914400">
              <a:lnSpc>
                <a:spcPct val="90000"/>
              </a:lnSpc>
              <a:spcAft>
                <a:spcPts val="600"/>
              </a:spcAft>
              <a:buClr>
                <a:schemeClr val="tx1"/>
              </a:buClr>
              <a:buFont typeface="Arial" panose="020B0604020202020204" pitchFamily="34" charset="0"/>
              <a:buChar char="•"/>
            </a:pPr>
            <a:endParaRPr lang="en-US" sz="900" dirty="0"/>
          </a:p>
          <a:p>
            <a:pPr marL="457200" indent="-342900" defTabSz="914400">
              <a:lnSpc>
                <a:spcPct val="90000"/>
              </a:lnSpc>
              <a:spcAft>
                <a:spcPts val="600"/>
              </a:spcAft>
              <a:buClr>
                <a:schemeClr val="tx1"/>
              </a:buClr>
              <a:buFont typeface="Arial" panose="020B0604020202020204" pitchFamily="34" charset="0"/>
              <a:buChar char="•"/>
            </a:pPr>
            <a:r>
              <a:rPr lang="en-US" dirty="0"/>
              <a:t>Provides an explanation of the service that is marked on the SER </a:t>
            </a:r>
          </a:p>
          <a:p>
            <a:pPr marL="857250" lvl="1" indent="-285750" defTabSz="914400">
              <a:lnSpc>
                <a:spcPct val="90000"/>
              </a:lnSpc>
              <a:spcAft>
                <a:spcPts val="600"/>
              </a:spcAft>
              <a:buClr>
                <a:schemeClr val="tx1"/>
              </a:buClr>
              <a:buFont typeface="Courier New" panose="02070309020205020404" pitchFamily="49" charset="0"/>
              <a:buChar char="o"/>
            </a:pPr>
            <a:r>
              <a:rPr lang="en-US" dirty="0"/>
              <a:t>For each grade level, describes the differences between the on-grade level course and the advance course options. </a:t>
            </a:r>
          </a:p>
          <a:p>
            <a:pPr marL="857250" lvl="1" indent="-285750" defTabSz="914400">
              <a:lnSpc>
                <a:spcPct val="90000"/>
              </a:lnSpc>
              <a:spcAft>
                <a:spcPts val="600"/>
              </a:spcAft>
              <a:buClr>
                <a:schemeClr val="tx1"/>
              </a:buClr>
              <a:buFont typeface="Courier New" panose="02070309020205020404" pitchFamily="49" charset="0"/>
              <a:buChar char="o"/>
            </a:pPr>
            <a:r>
              <a:rPr lang="en-US" dirty="0"/>
              <a:t>For advanced courses, serves as the Group Annual Plan for Differentiation because it details the embedded acceleration and extension provided in these courses. </a:t>
            </a:r>
          </a:p>
          <a:p>
            <a:pPr marL="571500" lvl="1" defTabSz="914400">
              <a:lnSpc>
                <a:spcPct val="90000"/>
              </a:lnSpc>
              <a:spcAft>
                <a:spcPts val="600"/>
              </a:spcAft>
              <a:buClr>
                <a:schemeClr val="tx1"/>
              </a:buClr>
              <a:buFont typeface="Arial" panose="020B0604020202020204" pitchFamily="34" charset="0"/>
              <a:buChar char="•"/>
            </a:pPr>
            <a:endParaRPr lang="en-US" sz="900" dirty="0"/>
          </a:p>
          <a:p>
            <a:pPr marL="457200" indent="-342900" defTabSz="914400">
              <a:lnSpc>
                <a:spcPct val="90000"/>
              </a:lnSpc>
              <a:spcAft>
                <a:spcPts val="600"/>
              </a:spcAft>
              <a:buClr>
                <a:schemeClr val="tx1"/>
              </a:buClr>
              <a:buFont typeface="Arial" panose="020B0604020202020204" pitchFamily="34" charset="0"/>
              <a:buChar char="•"/>
            </a:pPr>
            <a:r>
              <a:rPr lang="en-US" dirty="0"/>
              <a:t>The </a:t>
            </a:r>
            <a:r>
              <a:rPr lang="en-US" i="1" dirty="0"/>
              <a:t>Progress Report </a:t>
            </a:r>
            <a:r>
              <a:rPr lang="en-US" dirty="0"/>
              <a:t>and </a:t>
            </a:r>
            <a:r>
              <a:rPr lang="en-US" i="1" dirty="0"/>
              <a:t>Report Card </a:t>
            </a:r>
            <a:r>
              <a:rPr lang="en-US" dirty="0"/>
              <a:t>provided by the school serve as documentation of student performance in AIG programming. </a:t>
            </a:r>
          </a:p>
          <a:p>
            <a:pPr marL="4762" indent="0">
              <a:buNone/>
            </a:pPr>
            <a:endParaRPr lang="en-US" dirty="0"/>
          </a:p>
        </p:txBody>
      </p:sp>
      <p:sp>
        <p:nvSpPr>
          <p:cNvPr id="4" name="Slide Number Placeholder 3">
            <a:extLst>
              <a:ext uri="{FF2B5EF4-FFF2-40B4-BE49-F238E27FC236}">
                <a16:creationId xmlns:a16="http://schemas.microsoft.com/office/drawing/2014/main" id="{FCBB5D3B-5ECA-06F0-2DE9-F5C95D5CE469}"/>
              </a:ext>
            </a:extLst>
          </p:cNvPr>
          <p:cNvSpPr>
            <a:spLocks noGrp="1"/>
          </p:cNvSpPr>
          <p:nvPr>
            <p:ph type="sldNum" idx="12"/>
          </p:nvPr>
        </p:nvSpPr>
        <p:spPr/>
        <p:txBody>
          <a:bodyPr/>
          <a:lstStyle/>
          <a:p>
            <a:fld id="{00000000-1234-1234-1234-123412341234}" type="slidenum">
              <a:rPr lang="en-US" smtClean="0"/>
              <a:pPr/>
              <a:t>21</a:t>
            </a:fld>
            <a:endParaRPr lang="en-US"/>
          </a:p>
        </p:txBody>
      </p:sp>
      <p:pic>
        <p:nvPicPr>
          <p:cNvPr id="7" name="Picture 6">
            <a:extLst>
              <a:ext uri="{FF2B5EF4-FFF2-40B4-BE49-F238E27FC236}">
                <a16:creationId xmlns:a16="http://schemas.microsoft.com/office/drawing/2014/main" id="{D8DF2AFE-4038-1633-071F-52B58DC2FC2F}"/>
              </a:ext>
            </a:extLst>
          </p:cNvPr>
          <p:cNvPicPr>
            <a:picLocks noChangeAspect="1"/>
          </p:cNvPicPr>
          <p:nvPr/>
        </p:nvPicPr>
        <p:blipFill>
          <a:blip r:embed="rId3"/>
          <a:stretch>
            <a:fillRect/>
          </a:stretch>
        </p:blipFill>
        <p:spPr>
          <a:xfrm>
            <a:off x="4873652" y="903083"/>
            <a:ext cx="3883126" cy="5051834"/>
          </a:xfrm>
          <a:prstGeom prst="rect">
            <a:avLst/>
          </a:prstGeom>
        </p:spPr>
      </p:pic>
    </p:spTree>
    <p:extLst>
      <p:ext uri="{BB962C8B-B14F-4D97-AF65-F5344CB8AC3E}">
        <p14:creationId xmlns:p14="http://schemas.microsoft.com/office/powerpoint/2010/main" val="127348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0C974-CB44-E930-8953-9404A2624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C66B-9AA0-F3A4-0BEC-58881FFA1D1D}"/>
              </a:ext>
            </a:extLst>
          </p:cNvPr>
          <p:cNvSpPr>
            <a:spLocks noGrp="1"/>
          </p:cNvSpPr>
          <p:nvPr>
            <p:ph type="title"/>
          </p:nvPr>
        </p:nvSpPr>
        <p:spPr>
          <a:xfrm>
            <a:off x="253093" y="150667"/>
            <a:ext cx="7886700" cy="807015"/>
          </a:xfrm>
        </p:spPr>
        <p:txBody>
          <a:bodyPr/>
          <a:lstStyle/>
          <a:p>
            <a:r>
              <a:rPr lang="en-US" b="1" dirty="0"/>
              <a:t>Required AG Documents:</a:t>
            </a:r>
          </a:p>
        </p:txBody>
      </p:sp>
      <p:sp>
        <p:nvSpPr>
          <p:cNvPr id="3" name="Text Placeholder 2">
            <a:extLst>
              <a:ext uri="{FF2B5EF4-FFF2-40B4-BE49-F238E27FC236}">
                <a16:creationId xmlns:a16="http://schemas.microsoft.com/office/drawing/2014/main" id="{9D33AAF1-A4F3-C638-F641-103B4C1E0397}"/>
              </a:ext>
            </a:extLst>
          </p:cNvPr>
          <p:cNvSpPr>
            <a:spLocks noGrp="1"/>
          </p:cNvSpPr>
          <p:nvPr>
            <p:ph type="body" idx="1"/>
          </p:nvPr>
        </p:nvSpPr>
        <p:spPr>
          <a:xfrm>
            <a:off x="563335" y="2673123"/>
            <a:ext cx="3755571" cy="4184877"/>
          </a:xfrm>
        </p:spPr>
        <p:txBody>
          <a:bodyPr>
            <a:normAutofit/>
          </a:bodyPr>
          <a:lstStyle/>
          <a:p>
            <a:pPr marL="285750" indent="-285750">
              <a:lnSpc>
                <a:spcPct val="120000"/>
              </a:lnSpc>
              <a:buFont typeface="Arial" panose="020B0604020202020204" pitchFamily="34" charset="0"/>
              <a:buChar char="•"/>
            </a:pPr>
            <a:r>
              <a:rPr lang="en-US" sz="2000" b="1" i="1" dirty="0"/>
              <a:t>Student Eligibility Record (SER) </a:t>
            </a:r>
            <a:r>
              <a:rPr lang="en-US" sz="2000" dirty="0"/>
              <a:t>– must be signed by parent and returned to the school. Copy in AG folder and copy to parent/guardian.</a:t>
            </a:r>
          </a:p>
          <a:p>
            <a:pPr>
              <a:lnSpc>
                <a:spcPct val="120000"/>
              </a:lnSpc>
            </a:pPr>
            <a:endParaRPr lang="en-US" sz="2000" dirty="0"/>
          </a:p>
          <a:p>
            <a:pPr marL="285750" indent="-285750">
              <a:lnSpc>
                <a:spcPct val="120000"/>
              </a:lnSpc>
              <a:buFont typeface="Arial" panose="020B0604020202020204" pitchFamily="34" charset="0"/>
              <a:buChar char="•"/>
            </a:pPr>
            <a:r>
              <a:rPr lang="en-US" sz="2000" b="1" i="1" dirty="0"/>
              <a:t>Grade level Differentiated Education Plan (DEP) </a:t>
            </a:r>
            <a:r>
              <a:rPr lang="en-US" sz="1800" dirty="0"/>
              <a:t>–copy provided to parent/guardian.</a:t>
            </a:r>
            <a:endParaRPr lang="en-US" sz="2000" dirty="0"/>
          </a:p>
          <a:p>
            <a:pPr marL="4762" indent="0">
              <a:buNone/>
            </a:pPr>
            <a:endParaRPr lang="en-US" dirty="0"/>
          </a:p>
        </p:txBody>
      </p:sp>
      <p:sp>
        <p:nvSpPr>
          <p:cNvPr id="4" name="Slide Number Placeholder 3">
            <a:extLst>
              <a:ext uri="{FF2B5EF4-FFF2-40B4-BE49-F238E27FC236}">
                <a16:creationId xmlns:a16="http://schemas.microsoft.com/office/drawing/2014/main" id="{D92A96E5-8109-DCDE-4461-BE4704BE0C43}"/>
              </a:ext>
            </a:extLst>
          </p:cNvPr>
          <p:cNvSpPr>
            <a:spLocks noGrp="1"/>
          </p:cNvSpPr>
          <p:nvPr>
            <p:ph type="sldNum" idx="12"/>
          </p:nvPr>
        </p:nvSpPr>
        <p:spPr/>
        <p:txBody>
          <a:bodyPr/>
          <a:lstStyle/>
          <a:p>
            <a:fld id="{00000000-1234-1234-1234-123412341234}" type="slidenum">
              <a:rPr lang="en-US" smtClean="0"/>
              <a:pPr/>
              <a:t>22</a:t>
            </a:fld>
            <a:endParaRPr lang="en-US"/>
          </a:p>
        </p:txBody>
      </p:sp>
      <p:sp>
        <p:nvSpPr>
          <p:cNvPr id="5" name="TextBox 4">
            <a:extLst>
              <a:ext uri="{FF2B5EF4-FFF2-40B4-BE49-F238E27FC236}">
                <a16:creationId xmlns:a16="http://schemas.microsoft.com/office/drawing/2014/main" id="{E2705A02-7C9D-2B64-1EAB-804ED77B9977}"/>
              </a:ext>
            </a:extLst>
          </p:cNvPr>
          <p:cNvSpPr txBox="1"/>
          <p:nvPr/>
        </p:nvSpPr>
        <p:spPr>
          <a:xfrm>
            <a:off x="563335" y="915732"/>
            <a:ext cx="3886199" cy="1631216"/>
          </a:xfrm>
          <a:prstGeom prst="rect">
            <a:avLst/>
          </a:prstGeom>
          <a:solidFill>
            <a:schemeClr val="accent1"/>
          </a:solidFill>
          <a:ln>
            <a:solidFill>
              <a:schemeClr val="accent1"/>
            </a:solidFill>
          </a:ln>
        </p:spPr>
        <p:txBody>
          <a:bodyPr wrap="square" rtlCol="0">
            <a:spAutoFit/>
          </a:bodyPr>
          <a:lstStyle/>
          <a:p>
            <a:pPr marL="342900" indent="-342900">
              <a:lnSpc>
                <a:spcPct val="100000"/>
              </a:lnSpc>
              <a:buFont typeface="Arial" panose="020B0604020202020204" pitchFamily="34" charset="0"/>
              <a:buChar char="•"/>
            </a:pPr>
            <a:r>
              <a:rPr lang="en-US" sz="2000" b="1" dirty="0"/>
              <a:t>Newly Identified</a:t>
            </a:r>
          </a:p>
          <a:p>
            <a:pPr marL="342900" indent="-342900">
              <a:lnSpc>
                <a:spcPct val="100000"/>
              </a:lnSpc>
              <a:buFont typeface="Arial" panose="020B0604020202020204" pitchFamily="34" charset="0"/>
              <a:buChar char="•"/>
            </a:pPr>
            <a:r>
              <a:rPr lang="en-US" sz="2000" b="1" dirty="0"/>
              <a:t>Updated Identification</a:t>
            </a:r>
          </a:p>
          <a:p>
            <a:pPr marL="342900" indent="-342900">
              <a:lnSpc>
                <a:spcPct val="100000"/>
              </a:lnSpc>
              <a:buFont typeface="Arial" panose="020B0604020202020204" pitchFamily="34" charset="0"/>
              <a:buChar char="•"/>
            </a:pPr>
            <a:r>
              <a:rPr lang="en-US" sz="2000" b="1" dirty="0"/>
              <a:t>Students new to GCS with previous AG identification (in-state transfer)</a:t>
            </a:r>
          </a:p>
        </p:txBody>
      </p:sp>
      <p:sp>
        <p:nvSpPr>
          <p:cNvPr id="6" name="TextBox 5">
            <a:extLst>
              <a:ext uri="{FF2B5EF4-FFF2-40B4-BE49-F238E27FC236}">
                <a16:creationId xmlns:a16="http://schemas.microsoft.com/office/drawing/2014/main" id="{DE9C5092-E7C6-8BFB-FB34-3C532CBA4675}"/>
              </a:ext>
            </a:extLst>
          </p:cNvPr>
          <p:cNvSpPr txBox="1"/>
          <p:nvPr/>
        </p:nvSpPr>
        <p:spPr>
          <a:xfrm>
            <a:off x="4895849" y="922507"/>
            <a:ext cx="3886199" cy="1631216"/>
          </a:xfrm>
          <a:prstGeom prst="rect">
            <a:avLst/>
          </a:prstGeom>
          <a:solidFill>
            <a:schemeClr val="accent1"/>
          </a:solidFill>
          <a:ln>
            <a:solidFill>
              <a:schemeClr val="accent1"/>
            </a:solidFill>
          </a:ln>
        </p:spPr>
        <p:txBody>
          <a:bodyPr wrap="square" rtlCol="0">
            <a:spAutoFit/>
          </a:bodyPr>
          <a:lstStyle/>
          <a:p>
            <a:pPr marL="342900" indent="-342900">
              <a:lnSpc>
                <a:spcPct val="100000"/>
              </a:lnSpc>
              <a:buFont typeface="Arial" panose="020B0604020202020204" pitchFamily="34" charset="0"/>
              <a:buChar char="•"/>
            </a:pPr>
            <a:r>
              <a:rPr lang="en-US" sz="2000" b="1" dirty="0"/>
              <a:t>Previously Identified Students with no change in eligibility</a:t>
            </a:r>
          </a:p>
          <a:p>
            <a:pPr>
              <a:lnSpc>
                <a:spcPct val="100000"/>
              </a:lnSpc>
            </a:pPr>
            <a:endParaRPr lang="en-US" sz="2000" b="1" dirty="0"/>
          </a:p>
          <a:p>
            <a:pPr>
              <a:lnSpc>
                <a:spcPct val="100000"/>
              </a:lnSpc>
            </a:pPr>
            <a:endParaRPr lang="en-US" sz="2000" b="1" dirty="0"/>
          </a:p>
        </p:txBody>
      </p:sp>
      <p:sp>
        <p:nvSpPr>
          <p:cNvPr id="7" name="Text Placeholder 2">
            <a:extLst>
              <a:ext uri="{FF2B5EF4-FFF2-40B4-BE49-F238E27FC236}">
                <a16:creationId xmlns:a16="http://schemas.microsoft.com/office/drawing/2014/main" id="{7D7F7FF4-CAF2-CA61-E3D1-061E2766E906}"/>
              </a:ext>
            </a:extLst>
          </p:cNvPr>
          <p:cNvSpPr txBox="1">
            <a:spLocks/>
          </p:cNvSpPr>
          <p:nvPr/>
        </p:nvSpPr>
        <p:spPr>
          <a:xfrm>
            <a:off x="4759779" y="2672526"/>
            <a:ext cx="3755571" cy="4184877"/>
          </a:xfrm>
          <a:prstGeom prst="rect">
            <a:avLst/>
          </a:prstGeom>
          <a:noFill/>
          <a:ln>
            <a:noFill/>
          </a:ln>
        </p:spPr>
        <p:txBody>
          <a:bodyPr spcFirstLastPara="1" vert="horz" wrap="square" lIns="91425" tIns="45700" rIns="91425" bIns="45700" rtlCol="0" anchor="t" anchorCtr="0">
            <a:normAutofit/>
          </a:bodyPr>
          <a:lstStyle>
            <a:lvl1pPr marL="342900" lvl="0" indent="-338138" algn="l" defTabSz="685800" rtl="0" eaLnBrk="1" latinLnBrk="0" hangingPunct="1">
              <a:lnSpc>
                <a:spcPct val="110000"/>
              </a:lnSpc>
              <a:spcBef>
                <a:spcPts val="0"/>
              </a:spcBef>
              <a:spcAft>
                <a:spcPts val="0"/>
              </a:spcAft>
              <a:buClr>
                <a:schemeClr val="accent1"/>
              </a:buClr>
              <a:buSzPts val="3500"/>
              <a:buFont typeface="Noto Sans Symbols"/>
              <a:buChar char="▪"/>
              <a:defRPr sz="2100" kern="1200">
                <a:solidFill>
                  <a:schemeClr val="tx1"/>
                </a:solidFill>
                <a:latin typeface="+mn-lt"/>
                <a:ea typeface="+mn-ea"/>
                <a:cs typeface="+mn-cs"/>
              </a:defRPr>
            </a:lvl1pPr>
            <a:lvl2pPr marL="685800" lvl="1" indent="-257175" algn="l" defTabSz="685800" rtl="0" eaLnBrk="1" latinLnBrk="0" hangingPunct="1">
              <a:lnSpc>
                <a:spcPct val="110000"/>
              </a:lnSpc>
              <a:spcBef>
                <a:spcPts val="375"/>
              </a:spcBef>
              <a:spcAft>
                <a:spcPts val="0"/>
              </a:spcAft>
              <a:buClr>
                <a:schemeClr val="accent1"/>
              </a:buClr>
              <a:buSzPts val="1800"/>
              <a:buFont typeface="Courier New"/>
              <a:buChar char="o"/>
              <a:defRPr sz="1800" kern="1200">
                <a:solidFill>
                  <a:schemeClr val="tx1"/>
                </a:solidFill>
                <a:latin typeface="+mn-lt"/>
                <a:ea typeface="+mn-ea"/>
                <a:cs typeface="+mn-cs"/>
              </a:defRPr>
            </a:lvl2pPr>
            <a:lvl3pPr marL="1028700" lvl="2" indent="-290513" algn="l" defTabSz="685800" rtl="0" eaLnBrk="1" latinLnBrk="0" hangingPunct="1">
              <a:lnSpc>
                <a:spcPct val="110000"/>
              </a:lnSpc>
              <a:spcBef>
                <a:spcPts val="375"/>
              </a:spcBef>
              <a:spcAft>
                <a:spcPts val="0"/>
              </a:spcAft>
              <a:buClr>
                <a:schemeClr val="accent1"/>
              </a:buClr>
              <a:buSzPts val="2500"/>
              <a:buFont typeface="Noto Sans Symbols"/>
              <a:buChar char="▪"/>
              <a:defRPr sz="1500" kern="1200">
                <a:solidFill>
                  <a:schemeClr val="tx1"/>
                </a:solidFill>
                <a:latin typeface="+mn-lt"/>
                <a:ea typeface="+mn-ea"/>
                <a:cs typeface="+mn-cs"/>
              </a:defRPr>
            </a:lvl3pPr>
            <a:lvl4pPr marL="1371600" lvl="3" indent="-278606" algn="l" defTabSz="685800" rtl="0" eaLnBrk="1" latinLnBrk="0" hangingPunct="1">
              <a:lnSpc>
                <a:spcPct val="110000"/>
              </a:lnSpc>
              <a:spcBef>
                <a:spcPts val="375"/>
              </a:spcBef>
              <a:spcAft>
                <a:spcPts val="0"/>
              </a:spcAft>
              <a:buClr>
                <a:schemeClr val="accent1"/>
              </a:buClr>
              <a:buSzPts val="2250"/>
              <a:buFont typeface="Noto Sans Symbols"/>
              <a:buChar char="▪"/>
              <a:defRPr sz="1350" kern="1200">
                <a:solidFill>
                  <a:schemeClr val="tx1"/>
                </a:solidFill>
                <a:latin typeface="+mn-lt"/>
                <a:ea typeface="+mn-ea"/>
                <a:cs typeface="+mn-cs"/>
              </a:defRPr>
            </a:lvl4pPr>
            <a:lvl5pPr marL="1714500" lvl="4" indent="-278606" algn="l" defTabSz="685800" rtl="0" eaLnBrk="1" latinLnBrk="0" hangingPunct="1">
              <a:lnSpc>
                <a:spcPct val="110000"/>
              </a:lnSpc>
              <a:spcBef>
                <a:spcPts val="375"/>
              </a:spcBef>
              <a:spcAft>
                <a:spcPts val="0"/>
              </a:spcAft>
              <a:buClr>
                <a:schemeClr val="accent1"/>
              </a:buClr>
              <a:buSzPts val="2250"/>
              <a:buFont typeface="Noto Sans Symbols"/>
              <a:buChar char="▪"/>
              <a:defRPr sz="1350" kern="1200">
                <a:solidFill>
                  <a:schemeClr val="tx1"/>
                </a:solidFill>
                <a:latin typeface="+mn-lt"/>
                <a:ea typeface="+mn-ea"/>
                <a:cs typeface="+mn-cs"/>
              </a:defRPr>
            </a:lvl5pPr>
            <a:lvl6pPr marL="2057400" lvl="5"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6pPr>
            <a:lvl7pPr marL="2400300" lvl="6"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7pPr>
            <a:lvl8pPr marL="2743200" lvl="7"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8pPr>
            <a:lvl9pPr marL="3086100" lvl="8"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9pPr>
          </a:lstStyle>
          <a:p>
            <a:pPr>
              <a:buFont typeface="Arial" panose="020B0604020202020204" pitchFamily="34" charset="0"/>
              <a:buChar char="•"/>
            </a:pPr>
            <a:r>
              <a:rPr lang="en-US" sz="2000" b="1" i="1" dirty="0"/>
              <a:t>Grade level Differentiated Education Plan (DEP) </a:t>
            </a:r>
            <a:r>
              <a:rPr lang="en-US" sz="1800" dirty="0"/>
              <a:t>–copy provided to parent/guardian</a:t>
            </a:r>
            <a:endParaRPr lang="en-US" dirty="0"/>
          </a:p>
        </p:txBody>
      </p:sp>
    </p:spTree>
    <p:extLst>
      <p:ext uri="{BB962C8B-B14F-4D97-AF65-F5344CB8AC3E}">
        <p14:creationId xmlns:p14="http://schemas.microsoft.com/office/powerpoint/2010/main" val="2645905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85778-5B46-F603-E46A-E0309B8CAE96}"/>
              </a:ext>
            </a:extLst>
          </p:cNvPr>
          <p:cNvSpPr>
            <a:spLocks noGrp="1"/>
          </p:cNvSpPr>
          <p:nvPr>
            <p:ph type="title"/>
          </p:nvPr>
        </p:nvSpPr>
        <p:spPr>
          <a:xfrm>
            <a:off x="919512" y="1798816"/>
            <a:ext cx="7451935" cy="2291719"/>
          </a:xfrm>
        </p:spPr>
        <p:txBody>
          <a:bodyPr/>
          <a:lstStyle/>
          <a:p>
            <a:r>
              <a:rPr lang="en-US" dirty="0"/>
              <a:t>Enrichment Opportunities</a:t>
            </a:r>
          </a:p>
        </p:txBody>
      </p:sp>
      <p:sp>
        <p:nvSpPr>
          <p:cNvPr id="4" name="Slide Number Placeholder 3">
            <a:extLst>
              <a:ext uri="{FF2B5EF4-FFF2-40B4-BE49-F238E27FC236}">
                <a16:creationId xmlns:a16="http://schemas.microsoft.com/office/drawing/2014/main" id="{7230EB87-0BCA-159D-6244-59B14E356274}"/>
              </a:ext>
            </a:extLst>
          </p:cNvPr>
          <p:cNvSpPr>
            <a:spLocks noGrp="1"/>
          </p:cNvSpPr>
          <p:nvPr>
            <p:ph type="sldNum" idx="12"/>
          </p:nvPr>
        </p:nvSpPr>
        <p:spPr/>
        <p:txBody>
          <a:bodyPr/>
          <a:lstStyle/>
          <a:p>
            <a:fld id="{00000000-1234-1234-1234-123412341234}" type="slidenum">
              <a:rPr lang="en-US" smtClean="0"/>
              <a:pPr/>
              <a:t>23</a:t>
            </a:fld>
            <a:endParaRPr lang="en-US"/>
          </a:p>
        </p:txBody>
      </p:sp>
    </p:spTree>
    <p:extLst>
      <p:ext uri="{BB962C8B-B14F-4D97-AF65-F5344CB8AC3E}">
        <p14:creationId xmlns:p14="http://schemas.microsoft.com/office/powerpoint/2010/main" val="2589821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32A1A-8F91-5920-6EE7-7F60E7E21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ED770-FE37-4364-15FA-AFC890D33CD0}"/>
              </a:ext>
            </a:extLst>
          </p:cNvPr>
          <p:cNvSpPr>
            <a:spLocks noGrp="1"/>
          </p:cNvSpPr>
          <p:nvPr>
            <p:ph type="title"/>
          </p:nvPr>
        </p:nvSpPr>
        <p:spPr>
          <a:xfrm>
            <a:off x="440871" y="136742"/>
            <a:ext cx="7886700" cy="807015"/>
          </a:xfrm>
        </p:spPr>
        <p:txBody>
          <a:bodyPr/>
          <a:lstStyle/>
          <a:p>
            <a:r>
              <a:rPr lang="en-US" b="1" dirty="0"/>
              <a:t>Academic All-Star Camp:</a:t>
            </a:r>
          </a:p>
        </p:txBody>
      </p:sp>
      <p:sp>
        <p:nvSpPr>
          <p:cNvPr id="3" name="Text Placeholder 2">
            <a:extLst>
              <a:ext uri="{FF2B5EF4-FFF2-40B4-BE49-F238E27FC236}">
                <a16:creationId xmlns:a16="http://schemas.microsoft.com/office/drawing/2014/main" id="{C0845733-DDB2-C7B1-39BE-98E4C7F4802D}"/>
              </a:ext>
            </a:extLst>
          </p:cNvPr>
          <p:cNvSpPr>
            <a:spLocks noGrp="1"/>
          </p:cNvSpPr>
          <p:nvPr>
            <p:ph type="body" idx="1"/>
          </p:nvPr>
        </p:nvSpPr>
        <p:spPr>
          <a:xfrm>
            <a:off x="326571" y="859758"/>
            <a:ext cx="8548007" cy="5294706"/>
          </a:xfrm>
        </p:spPr>
        <p:txBody>
          <a:bodyPr>
            <a:normAutofit fontScale="92500" lnSpcReduction="10000"/>
          </a:bodyPr>
          <a:lstStyle/>
          <a:p>
            <a:pPr marL="4762" indent="0">
              <a:buNone/>
            </a:pPr>
            <a:r>
              <a:rPr lang="en-US" sz="2800" b="1" dirty="0"/>
              <a:t>A FREE opportunity for high-achieving rising 9th graders</a:t>
            </a:r>
            <a:endParaRPr lang="en-US" sz="2800" dirty="0"/>
          </a:p>
          <a:p>
            <a:r>
              <a:rPr lang="en-US" sz="2800" dirty="0"/>
              <a:t>Exposure to subject-related interests, AP opportunities, and leadership skills</a:t>
            </a:r>
          </a:p>
          <a:p>
            <a:r>
              <a:rPr lang="en-US" sz="2800" dirty="0"/>
              <a:t>Participants selected from the </a:t>
            </a:r>
            <a:r>
              <a:rPr lang="en-US" sz="2800" b="1" dirty="0"/>
              <a:t>top 10% at each middle school</a:t>
            </a:r>
            <a:r>
              <a:rPr lang="en-US" sz="2800" dirty="0"/>
              <a:t> (based on 7th grade EOG scores)</a:t>
            </a:r>
          </a:p>
          <a:p>
            <a:r>
              <a:rPr lang="en-US" sz="2800" b="1" dirty="0"/>
              <a:t>Two-week camp</a:t>
            </a:r>
            <a:r>
              <a:rPr lang="en-US" sz="2800" dirty="0"/>
              <a:t> held each summer</a:t>
            </a:r>
          </a:p>
          <a:p>
            <a:r>
              <a:rPr lang="en-US" sz="2800" b="1" dirty="0"/>
              <a:t>Limited seats available</a:t>
            </a:r>
            <a:endParaRPr lang="en-US" sz="2800" dirty="0"/>
          </a:p>
          <a:p>
            <a:r>
              <a:rPr lang="en-US" sz="2800" dirty="0"/>
              <a:t>Hosted at </a:t>
            </a:r>
            <a:r>
              <a:rPr lang="en-US" sz="2800" b="1" dirty="0"/>
              <a:t>one or more GCS high schools</a:t>
            </a:r>
            <a:endParaRPr lang="en-US" sz="2800" dirty="0"/>
          </a:p>
          <a:p>
            <a:r>
              <a:rPr lang="en-US" sz="2800" b="1" dirty="0"/>
              <a:t>Transportation not provided</a:t>
            </a:r>
            <a:endParaRPr lang="en-US" sz="2800" dirty="0"/>
          </a:p>
          <a:p>
            <a:r>
              <a:rPr lang="en-US" sz="2800" dirty="0"/>
              <a:t>Students must commit to the </a:t>
            </a:r>
            <a:r>
              <a:rPr lang="en-US" sz="2800" b="1" dirty="0"/>
              <a:t>full duration of camp</a:t>
            </a:r>
            <a:endParaRPr lang="en-US" sz="2800" dirty="0"/>
          </a:p>
          <a:p>
            <a:r>
              <a:rPr lang="en-US" sz="2800" b="1" dirty="0"/>
              <a:t>Notification and registration begin in early Spring</a:t>
            </a:r>
            <a:endParaRPr lang="en-US" sz="28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8D1B0A95-7FDF-7CE2-1A28-587DDF03D123}"/>
              </a:ext>
            </a:extLst>
          </p:cNvPr>
          <p:cNvSpPr>
            <a:spLocks noGrp="1"/>
          </p:cNvSpPr>
          <p:nvPr>
            <p:ph type="sldNum" idx="12"/>
          </p:nvPr>
        </p:nvSpPr>
        <p:spPr/>
        <p:txBody>
          <a:bodyPr/>
          <a:lstStyle/>
          <a:p>
            <a:fld id="{00000000-1234-1234-1234-123412341234}" type="slidenum">
              <a:rPr lang="en-US" smtClean="0"/>
              <a:pPr/>
              <a:t>24</a:t>
            </a:fld>
            <a:endParaRPr lang="en-US"/>
          </a:p>
        </p:txBody>
      </p:sp>
    </p:spTree>
    <p:extLst>
      <p:ext uri="{BB962C8B-B14F-4D97-AF65-F5344CB8AC3E}">
        <p14:creationId xmlns:p14="http://schemas.microsoft.com/office/powerpoint/2010/main" val="2413928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050C6-56AB-EA4D-593F-B689506B3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0650E-4368-3132-8CD7-75CE037663E9}"/>
              </a:ext>
            </a:extLst>
          </p:cNvPr>
          <p:cNvSpPr>
            <a:spLocks noGrp="1"/>
          </p:cNvSpPr>
          <p:nvPr>
            <p:ph type="title"/>
          </p:nvPr>
        </p:nvSpPr>
        <p:spPr>
          <a:xfrm>
            <a:off x="440871" y="136742"/>
            <a:ext cx="7886700" cy="807015"/>
          </a:xfrm>
        </p:spPr>
        <p:txBody>
          <a:bodyPr/>
          <a:lstStyle/>
          <a:p>
            <a:r>
              <a:rPr lang="en-US" b="1" dirty="0"/>
              <a:t>Duke Pre-College Programs:</a:t>
            </a:r>
          </a:p>
        </p:txBody>
      </p:sp>
      <p:sp>
        <p:nvSpPr>
          <p:cNvPr id="3" name="Text Placeholder 2">
            <a:extLst>
              <a:ext uri="{FF2B5EF4-FFF2-40B4-BE49-F238E27FC236}">
                <a16:creationId xmlns:a16="http://schemas.microsoft.com/office/drawing/2014/main" id="{26E5B7EC-D12A-42A2-BF00-ED6463CF73AD}"/>
              </a:ext>
            </a:extLst>
          </p:cNvPr>
          <p:cNvSpPr>
            <a:spLocks noGrp="1"/>
          </p:cNvSpPr>
          <p:nvPr>
            <p:ph type="body" idx="1"/>
          </p:nvPr>
        </p:nvSpPr>
        <p:spPr>
          <a:xfrm>
            <a:off x="326571" y="859758"/>
            <a:ext cx="8548007" cy="5294706"/>
          </a:xfrm>
        </p:spPr>
        <p:txBody>
          <a:bodyPr>
            <a:normAutofit/>
          </a:bodyPr>
          <a:lstStyle/>
          <a:p>
            <a:r>
              <a:rPr lang="en-US" sz="2800" dirty="0"/>
              <a:t>Challenging courses for middle &amp; high school students</a:t>
            </a:r>
          </a:p>
          <a:p>
            <a:r>
              <a:rPr lang="en-US" sz="2800" dirty="0"/>
              <a:t>Explore college-level subjects with peers</a:t>
            </a:r>
          </a:p>
          <a:p>
            <a:r>
              <a:rPr lang="en-US" sz="2800" dirty="0"/>
              <a:t>Gain early exposure to college expectations &amp; career readiness</a:t>
            </a:r>
          </a:p>
          <a:p>
            <a:r>
              <a:rPr lang="en-US" sz="2800" dirty="0"/>
              <a:t>Experience learning at one of the nation’s top universities</a:t>
            </a:r>
          </a:p>
          <a:p>
            <a:pPr marL="0" indent="0">
              <a:lnSpc>
                <a:spcPct val="100000"/>
              </a:lnSpc>
              <a:buSzPct val="110000"/>
              <a:buNone/>
            </a:pPr>
            <a:endParaRPr lang="en-US" sz="2800" dirty="0"/>
          </a:p>
          <a:p>
            <a:pPr marL="0" indent="0">
              <a:lnSpc>
                <a:spcPct val="100000"/>
              </a:lnSpc>
              <a:buSzPct val="110000"/>
              <a:buNone/>
            </a:pPr>
            <a:r>
              <a:rPr lang="en-US" sz="2800" dirty="0"/>
              <a:t>Learn more about these programs at:</a:t>
            </a:r>
          </a:p>
          <a:p>
            <a:pPr marL="0" indent="0">
              <a:lnSpc>
                <a:spcPct val="100000"/>
              </a:lnSpc>
              <a:buSzPct val="110000"/>
              <a:buNone/>
            </a:pPr>
            <a:endParaRPr lang="en-US" sz="2800" dirty="0"/>
          </a:p>
          <a:p>
            <a:pPr marL="342900" lvl="1" indent="0">
              <a:lnSpc>
                <a:spcPct val="100000"/>
              </a:lnSpc>
              <a:buSzPct val="110000"/>
              <a:buNone/>
            </a:pPr>
            <a:r>
              <a:rPr lang="en-US" sz="2500" dirty="0">
                <a:hlinkClick r:id="rId3"/>
              </a:rPr>
              <a:t>https://learnmore.duke.edu/precollege</a:t>
            </a:r>
            <a:endParaRPr lang="en-US" sz="25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CDF5A306-91C8-E9E3-13BE-A19DACFF0E5D}"/>
              </a:ext>
            </a:extLst>
          </p:cNvPr>
          <p:cNvSpPr>
            <a:spLocks noGrp="1"/>
          </p:cNvSpPr>
          <p:nvPr>
            <p:ph type="sldNum" idx="12"/>
          </p:nvPr>
        </p:nvSpPr>
        <p:spPr/>
        <p:txBody>
          <a:bodyPr/>
          <a:lstStyle/>
          <a:p>
            <a:fld id="{00000000-1234-1234-1234-123412341234}" type="slidenum">
              <a:rPr lang="en-US" smtClean="0"/>
              <a:pPr/>
              <a:t>25</a:t>
            </a:fld>
            <a:endParaRPr lang="en-US"/>
          </a:p>
        </p:txBody>
      </p:sp>
    </p:spTree>
    <p:extLst>
      <p:ext uri="{BB962C8B-B14F-4D97-AF65-F5344CB8AC3E}">
        <p14:creationId xmlns:p14="http://schemas.microsoft.com/office/powerpoint/2010/main" val="823725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C5AA-B3A4-E186-3302-A77591688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99C62-17B8-2BAB-1898-902AA0E2561E}"/>
              </a:ext>
            </a:extLst>
          </p:cNvPr>
          <p:cNvSpPr>
            <a:spLocks noGrp="1"/>
          </p:cNvSpPr>
          <p:nvPr>
            <p:ph type="title"/>
          </p:nvPr>
        </p:nvSpPr>
        <p:spPr>
          <a:xfrm>
            <a:off x="440871" y="136742"/>
            <a:ext cx="7886700" cy="807015"/>
          </a:xfrm>
        </p:spPr>
        <p:txBody>
          <a:bodyPr>
            <a:normAutofit fontScale="90000"/>
          </a:bodyPr>
          <a:lstStyle/>
          <a:p>
            <a:r>
              <a:rPr lang="en-US" b="1" dirty="0"/>
              <a:t>Pre-College Talent Search Opportunities:</a:t>
            </a:r>
          </a:p>
        </p:txBody>
      </p:sp>
      <p:sp>
        <p:nvSpPr>
          <p:cNvPr id="3" name="Text Placeholder 2">
            <a:extLst>
              <a:ext uri="{FF2B5EF4-FFF2-40B4-BE49-F238E27FC236}">
                <a16:creationId xmlns:a16="http://schemas.microsoft.com/office/drawing/2014/main" id="{EE468A4D-7379-D541-AB78-EE0B037C6506}"/>
              </a:ext>
            </a:extLst>
          </p:cNvPr>
          <p:cNvSpPr>
            <a:spLocks noGrp="1"/>
          </p:cNvSpPr>
          <p:nvPr>
            <p:ph type="body" idx="1"/>
          </p:nvPr>
        </p:nvSpPr>
        <p:spPr>
          <a:xfrm>
            <a:off x="326571" y="859758"/>
            <a:ext cx="8548007" cy="5294706"/>
          </a:xfrm>
        </p:spPr>
        <p:txBody>
          <a:bodyPr>
            <a:normAutofit/>
          </a:bodyPr>
          <a:lstStyle/>
          <a:p>
            <a:pPr marL="4762" indent="0">
              <a:buNone/>
            </a:pPr>
            <a:r>
              <a:rPr lang="en-US" sz="2800" dirty="0"/>
              <a:t>Families interested in talent search opportunities can explore programs such as:</a:t>
            </a:r>
          </a:p>
          <a:p>
            <a:r>
              <a:rPr lang="en-US" sz="2800" b="1" dirty="0">
                <a:hlinkClick r:id="rId3"/>
              </a:rPr>
              <a:t>Johns Hopkins University – Center for Talented Youth (CTY)</a:t>
            </a:r>
            <a:br>
              <a:rPr lang="en-US" sz="2800" dirty="0"/>
            </a:br>
            <a:r>
              <a:rPr lang="en-US" sz="2800" i="1" dirty="0"/>
              <a:t>Accepts NC EOG data as evidence of eligibility</a:t>
            </a:r>
            <a:endParaRPr lang="en-US" sz="2800" dirty="0"/>
          </a:p>
          <a:p>
            <a:r>
              <a:rPr lang="en-US" sz="2800" b="1" dirty="0">
                <a:hlinkClick r:id="rId4"/>
              </a:rPr>
              <a:t>Northwestern University – Center for Talent Development (CTD)</a:t>
            </a:r>
            <a:endParaRPr lang="en-US" sz="2800" dirty="0"/>
          </a:p>
          <a:p>
            <a:pPr marL="4762" indent="0">
              <a:buNone/>
            </a:pPr>
            <a:endParaRPr lang="en-US" sz="2800" i="1" dirty="0"/>
          </a:p>
          <a:p>
            <a:pPr>
              <a:buFont typeface="Wingdings" panose="05000000000000000000" pitchFamily="2" charset="2"/>
              <a:buChar char="v"/>
            </a:pPr>
            <a:r>
              <a:rPr lang="en-US" sz="2800" i="1" dirty="0"/>
              <a:t>Some programs may also offer virtual opportunities.</a:t>
            </a:r>
            <a:endParaRPr lang="en-US" sz="28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6E168764-B230-E9DF-5FDC-871A5A293040}"/>
              </a:ext>
            </a:extLst>
          </p:cNvPr>
          <p:cNvSpPr>
            <a:spLocks noGrp="1"/>
          </p:cNvSpPr>
          <p:nvPr>
            <p:ph type="sldNum" idx="12"/>
          </p:nvPr>
        </p:nvSpPr>
        <p:spPr/>
        <p:txBody>
          <a:bodyPr/>
          <a:lstStyle/>
          <a:p>
            <a:fld id="{00000000-1234-1234-1234-123412341234}" type="slidenum">
              <a:rPr lang="en-US" smtClean="0"/>
              <a:pPr/>
              <a:t>26</a:t>
            </a:fld>
            <a:endParaRPr lang="en-US"/>
          </a:p>
        </p:txBody>
      </p:sp>
    </p:spTree>
    <p:extLst>
      <p:ext uri="{BB962C8B-B14F-4D97-AF65-F5344CB8AC3E}">
        <p14:creationId xmlns:p14="http://schemas.microsoft.com/office/powerpoint/2010/main" val="2386614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0F0B0-DBC9-012A-A84F-459B280D3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2B489-3219-08ED-05D2-B2B3F6A85A31}"/>
              </a:ext>
            </a:extLst>
          </p:cNvPr>
          <p:cNvSpPr>
            <a:spLocks noGrp="1"/>
          </p:cNvSpPr>
          <p:nvPr>
            <p:ph type="title"/>
          </p:nvPr>
        </p:nvSpPr>
        <p:spPr>
          <a:xfrm>
            <a:off x="440871" y="136742"/>
            <a:ext cx="7886700" cy="807015"/>
          </a:xfrm>
        </p:spPr>
        <p:txBody>
          <a:bodyPr>
            <a:normAutofit fontScale="90000"/>
          </a:bodyPr>
          <a:lstStyle/>
          <a:p>
            <a:r>
              <a:rPr lang="en-US" b="1" dirty="0"/>
              <a:t>Pre-College Talent Search Opportunities:</a:t>
            </a:r>
          </a:p>
        </p:txBody>
      </p:sp>
      <p:sp>
        <p:nvSpPr>
          <p:cNvPr id="3" name="Text Placeholder 2">
            <a:extLst>
              <a:ext uri="{FF2B5EF4-FFF2-40B4-BE49-F238E27FC236}">
                <a16:creationId xmlns:a16="http://schemas.microsoft.com/office/drawing/2014/main" id="{B26A2CF9-7FA9-A220-DEF6-DD38C6201ADF}"/>
              </a:ext>
            </a:extLst>
          </p:cNvPr>
          <p:cNvSpPr>
            <a:spLocks noGrp="1"/>
          </p:cNvSpPr>
          <p:nvPr>
            <p:ph type="body" idx="1"/>
          </p:nvPr>
        </p:nvSpPr>
        <p:spPr>
          <a:xfrm>
            <a:off x="440871" y="1070664"/>
            <a:ext cx="8548007" cy="5294706"/>
          </a:xfrm>
        </p:spPr>
        <p:txBody>
          <a:bodyPr>
            <a:normAutofit/>
          </a:bodyPr>
          <a:lstStyle/>
          <a:p>
            <a:pPr marL="4762" indent="0">
              <a:lnSpc>
                <a:spcPct val="100000"/>
              </a:lnSpc>
              <a:buNone/>
            </a:pPr>
            <a:r>
              <a:rPr lang="en-US" sz="2800" dirty="0">
                <a:latin typeface="+mj-lt"/>
              </a:rPr>
              <a:t>The links below provide information on additional talent search opportunities:</a:t>
            </a:r>
          </a:p>
          <a:p>
            <a:pPr>
              <a:lnSpc>
                <a:spcPct val="100000"/>
              </a:lnSpc>
            </a:pPr>
            <a:endParaRPr lang="en-US" sz="2800" dirty="0">
              <a:latin typeface="+mj-lt"/>
            </a:endParaRPr>
          </a:p>
          <a:p>
            <a:pPr>
              <a:lnSpc>
                <a:spcPct val="100000"/>
              </a:lnSpc>
            </a:pPr>
            <a:r>
              <a:rPr lang="en-US" sz="2800" dirty="0">
                <a:latin typeface="+mj-lt"/>
                <a:hlinkClick r:id="rId3"/>
              </a:rPr>
              <a:t>Davidson Institute:  Talent Search Opportunities for Gifted Students</a:t>
            </a:r>
            <a:endParaRPr lang="en-US" sz="2800" dirty="0">
              <a:latin typeface="+mj-lt"/>
            </a:endParaRPr>
          </a:p>
          <a:p>
            <a:pPr>
              <a:lnSpc>
                <a:spcPct val="100000"/>
              </a:lnSpc>
            </a:pPr>
            <a:endParaRPr lang="en-US" sz="2800" dirty="0">
              <a:latin typeface="+mj-lt"/>
            </a:endParaRPr>
          </a:p>
          <a:p>
            <a:pPr>
              <a:lnSpc>
                <a:spcPct val="100000"/>
              </a:lnSpc>
            </a:pPr>
            <a:r>
              <a:rPr lang="en-US" sz="2800" dirty="0">
                <a:latin typeface="+mj-lt"/>
                <a:hlinkClick r:id="rId4"/>
              </a:rPr>
              <a:t>Hoagies’ Gifted Education Page: Talent Search Programs</a:t>
            </a:r>
            <a:r>
              <a:rPr lang="en-US" sz="2800" dirty="0">
                <a:latin typeface="+mj-lt"/>
              </a:rPr>
              <a:t> </a:t>
            </a:r>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F19796BF-FB5F-265A-C83A-63A27090066E}"/>
              </a:ext>
            </a:extLst>
          </p:cNvPr>
          <p:cNvSpPr>
            <a:spLocks noGrp="1"/>
          </p:cNvSpPr>
          <p:nvPr>
            <p:ph type="sldNum" idx="12"/>
          </p:nvPr>
        </p:nvSpPr>
        <p:spPr/>
        <p:txBody>
          <a:bodyPr/>
          <a:lstStyle/>
          <a:p>
            <a:fld id="{00000000-1234-1234-1234-123412341234}" type="slidenum">
              <a:rPr lang="en-US" smtClean="0"/>
              <a:pPr/>
              <a:t>27</a:t>
            </a:fld>
            <a:endParaRPr lang="en-US"/>
          </a:p>
        </p:txBody>
      </p:sp>
    </p:spTree>
    <p:extLst>
      <p:ext uri="{BB962C8B-B14F-4D97-AF65-F5344CB8AC3E}">
        <p14:creationId xmlns:p14="http://schemas.microsoft.com/office/powerpoint/2010/main" val="1178900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FC7F-F025-1F43-9745-8D9971BC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503ED-58EC-B493-DECA-7DDFD7D35292}"/>
              </a:ext>
            </a:extLst>
          </p:cNvPr>
          <p:cNvSpPr>
            <a:spLocks noGrp="1"/>
          </p:cNvSpPr>
          <p:nvPr>
            <p:ph type="title"/>
          </p:nvPr>
        </p:nvSpPr>
        <p:spPr>
          <a:xfrm>
            <a:off x="440871" y="136742"/>
            <a:ext cx="7886700" cy="807015"/>
          </a:xfrm>
        </p:spPr>
        <p:txBody>
          <a:bodyPr>
            <a:normAutofit fontScale="90000"/>
          </a:bodyPr>
          <a:lstStyle/>
          <a:p>
            <a:r>
              <a:rPr lang="en-US" b="1" dirty="0"/>
              <a:t>Extracurricular/Enrichment Opportunities:</a:t>
            </a:r>
          </a:p>
        </p:txBody>
      </p:sp>
      <p:sp>
        <p:nvSpPr>
          <p:cNvPr id="3" name="Text Placeholder 2">
            <a:extLst>
              <a:ext uri="{FF2B5EF4-FFF2-40B4-BE49-F238E27FC236}">
                <a16:creationId xmlns:a16="http://schemas.microsoft.com/office/drawing/2014/main" id="{5F827BE0-A2B0-3BE2-3590-2596422EB2A0}"/>
              </a:ext>
            </a:extLst>
          </p:cNvPr>
          <p:cNvSpPr>
            <a:spLocks noGrp="1"/>
          </p:cNvSpPr>
          <p:nvPr>
            <p:ph type="body" idx="1"/>
          </p:nvPr>
        </p:nvSpPr>
        <p:spPr>
          <a:xfrm>
            <a:off x="440871" y="1070664"/>
            <a:ext cx="8548007" cy="5294706"/>
          </a:xfrm>
        </p:spPr>
        <p:txBody>
          <a:bodyPr>
            <a:normAutofit/>
          </a:bodyPr>
          <a:lstStyle/>
          <a:p>
            <a:pPr marL="0" indent="0">
              <a:lnSpc>
                <a:spcPct val="100000"/>
              </a:lnSpc>
              <a:buSzPct val="110000"/>
              <a:buNone/>
            </a:pPr>
            <a:r>
              <a:rPr lang="en-US" sz="3600" dirty="0">
                <a:solidFill>
                  <a:srgbClr val="FF0000"/>
                </a:solidFill>
                <a:latin typeface="Calibri" pitchFamily="34" charset="0"/>
              </a:rPr>
              <a:t>National Beta Club</a:t>
            </a:r>
          </a:p>
          <a:p>
            <a:pPr marL="0" indent="0">
              <a:lnSpc>
                <a:spcPct val="100000"/>
              </a:lnSpc>
              <a:buSzPct val="110000"/>
              <a:buNone/>
            </a:pPr>
            <a:r>
              <a:rPr lang="en-US" sz="3600" dirty="0">
                <a:solidFill>
                  <a:srgbClr val="FF0000"/>
                </a:solidFill>
                <a:latin typeface="Calibri" pitchFamily="34" charset="0"/>
              </a:rPr>
              <a:t>Battle of the Books</a:t>
            </a:r>
          </a:p>
          <a:p>
            <a:pPr marL="0" indent="0">
              <a:lnSpc>
                <a:spcPct val="100000"/>
              </a:lnSpc>
              <a:buSzPct val="110000"/>
              <a:buNone/>
            </a:pPr>
            <a:r>
              <a:rPr lang="en-US" sz="3600" dirty="0">
                <a:solidFill>
                  <a:srgbClr val="FF0000"/>
                </a:solidFill>
                <a:latin typeface="Calibri" pitchFamily="34" charset="0"/>
              </a:rPr>
              <a:t>Chess Club</a:t>
            </a:r>
          </a:p>
          <a:p>
            <a:pPr marL="0" indent="0">
              <a:lnSpc>
                <a:spcPct val="100000"/>
              </a:lnSpc>
              <a:buSzPct val="110000"/>
              <a:buNone/>
            </a:pPr>
            <a:r>
              <a:rPr lang="en-US" sz="3600" dirty="0">
                <a:solidFill>
                  <a:srgbClr val="FF0000"/>
                </a:solidFill>
                <a:latin typeface="Calibri" pitchFamily="34" charset="0"/>
              </a:rPr>
              <a:t>WGMS Student Council</a:t>
            </a:r>
          </a:p>
          <a:p>
            <a:pPr marL="0" indent="0">
              <a:lnSpc>
                <a:spcPct val="100000"/>
              </a:lnSpc>
              <a:buSzPct val="110000"/>
              <a:buNone/>
            </a:pPr>
            <a:r>
              <a:rPr lang="en-US" sz="3600" dirty="0">
                <a:solidFill>
                  <a:srgbClr val="FF0000"/>
                </a:solidFill>
                <a:latin typeface="Calibri" pitchFamily="34" charset="0"/>
              </a:rPr>
              <a:t>WGMS Ambassador Club</a:t>
            </a:r>
          </a:p>
          <a:p>
            <a:pPr marL="0" indent="0">
              <a:lnSpc>
                <a:spcPct val="100000"/>
              </a:lnSpc>
              <a:buSzPct val="110000"/>
              <a:buNone/>
            </a:pPr>
            <a:r>
              <a:rPr lang="en-US" sz="3600" dirty="0">
                <a:solidFill>
                  <a:srgbClr val="FF0000"/>
                </a:solidFill>
                <a:latin typeface="Calibri" pitchFamily="34" charset="0"/>
              </a:rPr>
              <a:t>Confident Girls</a:t>
            </a:r>
          </a:p>
          <a:p>
            <a:pPr marL="0" indent="0">
              <a:lnSpc>
                <a:spcPct val="100000"/>
              </a:lnSpc>
              <a:buSzPct val="110000"/>
              <a:buNone/>
            </a:pPr>
            <a:endParaRPr lang="en-US" sz="3600" dirty="0">
              <a:solidFill>
                <a:srgbClr val="FF0000"/>
              </a:solidFill>
              <a:latin typeface="Calibri" pitchFamily="34" charset="0"/>
            </a:endParaRPr>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80D39D68-7D99-BCCE-4CCC-BFE27C4B4779}"/>
              </a:ext>
            </a:extLst>
          </p:cNvPr>
          <p:cNvSpPr>
            <a:spLocks noGrp="1"/>
          </p:cNvSpPr>
          <p:nvPr>
            <p:ph type="sldNum" idx="12"/>
          </p:nvPr>
        </p:nvSpPr>
        <p:spPr/>
        <p:txBody>
          <a:bodyPr/>
          <a:lstStyle/>
          <a:p>
            <a:fld id="{00000000-1234-1234-1234-123412341234}" type="slidenum">
              <a:rPr lang="en-US" smtClean="0"/>
              <a:pPr/>
              <a:t>28</a:t>
            </a:fld>
            <a:endParaRPr lang="en-US"/>
          </a:p>
        </p:txBody>
      </p:sp>
    </p:spTree>
    <p:extLst>
      <p:ext uri="{BB962C8B-B14F-4D97-AF65-F5344CB8AC3E}">
        <p14:creationId xmlns:p14="http://schemas.microsoft.com/office/powerpoint/2010/main" val="2474308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47D1-2787-6950-1E0C-DC68CEA82DA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40B7E1-FC01-C574-4FE2-E1790F4AA8D3}"/>
              </a:ext>
            </a:extLst>
          </p:cNvPr>
          <p:cNvSpPr>
            <a:spLocks noGrp="1"/>
          </p:cNvSpPr>
          <p:nvPr>
            <p:ph type="sldNum" idx="12"/>
          </p:nvPr>
        </p:nvSpPr>
        <p:spPr/>
        <p:txBody>
          <a:bodyPr/>
          <a:lstStyle/>
          <a:p>
            <a:fld id="{00000000-1234-1234-1234-123412341234}" type="slidenum">
              <a:rPr lang="en-US" smtClean="0"/>
              <a:pPr/>
              <a:t>29</a:t>
            </a:fld>
            <a:endParaRPr lang="en-US"/>
          </a:p>
        </p:txBody>
      </p:sp>
      <p:pic>
        <p:nvPicPr>
          <p:cNvPr id="2050" name="Picture 2" descr="Thank you Images - Free Download on Freepik">
            <a:extLst>
              <a:ext uri="{FF2B5EF4-FFF2-40B4-BE49-F238E27FC236}">
                <a16:creationId xmlns:a16="http://schemas.microsoft.com/office/drawing/2014/main" id="{70CF8519-0A30-003B-0FCA-EF8CADF20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718" y="306842"/>
            <a:ext cx="5962650" cy="42195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4656C76-4525-0F8E-FC46-91212D23540B}"/>
              </a:ext>
            </a:extLst>
          </p:cNvPr>
          <p:cNvSpPr txBox="1"/>
          <p:nvPr/>
        </p:nvSpPr>
        <p:spPr>
          <a:xfrm>
            <a:off x="400049" y="4910435"/>
            <a:ext cx="8645979" cy="646331"/>
          </a:xfrm>
          <a:prstGeom prst="rect">
            <a:avLst/>
          </a:prstGeom>
          <a:noFill/>
        </p:spPr>
        <p:txBody>
          <a:bodyPr wrap="square">
            <a:spAutoFit/>
          </a:bodyPr>
          <a:lstStyle/>
          <a:p>
            <a:pPr algn="ctr"/>
            <a:r>
              <a:rPr lang="en-US" b="1" dirty="0">
                <a:solidFill>
                  <a:schemeClr val="accent6"/>
                </a:solidFill>
              </a:rPr>
              <a:t>It was a pleasure meeting you! Our school’s TAG team is excited to partner with you and support your child’s growth.</a:t>
            </a:r>
            <a:endParaRPr lang="en-US" b="1" i="1" dirty="0">
              <a:solidFill>
                <a:schemeClr val="accent6"/>
              </a:solidFill>
            </a:endParaRPr>
          </a:p>
        </p:txBody>
      </p:sp>
    </p:spTree>
    <p:extLst>
      <p:ext uri="{BB962C8B-B14F-4D97-AF65-F5344CB8AC3E}">
        <p14:creationId xmlns:p14="http://schemas.microsoft.com/office/powerpoint/2010/main" val="3912457577"/>
      </p:ext>
    </p:extLst>
  </p:cSld>
  <p:clrMapOvr>
    <a:masterClrMapping/>
  </p:clrMapOvr>
</p:sld>
</file>

<file path=ppt/theme/theme1.xml><?xml version="1.0" encoding="utf-8"?>
<a:theme xmlns:a="http://schemas.openxmlformats.org/drawingml/2006/main" name="1_Custom Design">
  <a:themeElements>
    <a:clrScheme name="Guilford 1">
      <a:dk1>
        <a:srgbClr val="004B8D"/>
      </a:dk1>
      <a:lt1>
        <a:srgbClr val="FFFFFF"/>
      </a:lt1>
      <a:dk2>
        <a:srgbClr val="004B8D"/>
      </a:dk2>
      <a:lt2>
        <a:srgbClr val="E7E6E6"/>
      </a:lt2>
      <a:accent1>
        <a:srgbClr val="00A0AF"/>
      </a:accent1>
      <a:accent2>
        <a:srgbClr val="E7A614"/>
      </a:accent2>
      <a:accent3>
        <a:srgbClr val="B30838"/>
      </a:accent3>
      <a:accent4>
        <a:srgbClr val="A3A510"/>
      </a:accent4>
      <a:accent5>
        <a:srgbClr val="119FD6"/>
      </a:accent5>
      <a:accent6>
        <a:srgbClr val="F2652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CS Powerpoint Template" id="{58086B5F-CD0A-CF4A-BAD3-1B8055FCA347}" vid="{4FC05DA3-AC61-C746-AB99-45A0BBB61EBD}"/>
    </a:ext>
  </a:extLst>
</a:theme>
</file>

<file path=ppt/theme/theme2.xml><?xml version="1.0" encoding="utf-8"?>
<a:theme xmlns:a="http://schemas.openxmlformats.org/drawingml/2006/main" name="3_Office Theme">
  <a:themeElements>
    <a:clrScheme name="GCS 2025">
      <a:dk1>
        <a:srgbClr val="2C4E8D"/>
      </a:dk1>
      <a:lt1>
        <a:srgbClr val="FFFFFF"/>
      </a:lt1>
      <a:dk2>
        <a:srgbClr val="2C4E8D"/>
      </a:dk2>
      <a:lt2>
        <a:srgbClr val="E7E6E6"/>
      </a:lt2>
      <a:accent1>
        <a:srgbClr val="96CDD3"/>
      </a:accent1>
      <a:accent2>
        <a:srgbClr val="F9A820"/>
      </a:accent2>
      <a:accent3>
        <a:srgbClr val="C91D8E"/>
      </a:accent3>
      <a:accent4>
        <a:srgbClr val="CDD75F"/>
      </a:accent4>
      <a:accent5>
        <a:srgbClr val="FEE64C"/>
      </a:accent5>
      <a:accent6>
        <a:srgbClr val="0A1E3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C6113FF-45EF-5047-B89D-09DEEA8B473E}" vid="{E4C6B201-1487-3C4A-8DC3-83C79A7A3F26}"/>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3E1E18A5AC6D74D92C1FAC2D456B084" ma:contentTypeVersion="16" ma:contentTypeDescription="Create a new document." ma:contentTypeScope="" ma:versionID="94825425bd70b93b9bb086d37c6b8b38">
  <xsd:schema xmlns:xsd="http://www.w3.org/2001/XMLSchema" xmlns:xs="http://www.w3.org/2001/XMLSchema" xmlns:p="http://schemas.microsoft.com/office/2006/metadata/properties" xmlns:ns2="2f773e67-40b0-4fa4-9eaa-bd01287be84b" xmlns:ns3="d0042dd4-357b-4fec-932f-7bae4d7cf39d" targetNamespace="http://schemas.microsoft.com/office/2006/metadata/properties" ma:root="true" ma:fieldsID="6a93f559228adbcb28dbbe3c8fd5a0eb" ns2:_="" ns3:_="">
    <xsd:import namespace="2f773e67-40b0-4fa4-9eaa-bd01287be84b"/>
    <xsd:import namespace="d0042dd4-357b-4fec-932f-7bae4d7cf39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773e67-40b0-4fa4-9eaa-bd01287be8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042dd4-357b-4fec-932f-7bae4d7cf3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2f773e67-40b0-4fa4-9eaa-bd01287be84b" xsi:nil="true"/>
    <SharedWithUsers xmlns="d0042dd4-357b-4fec-932f-7bae4d7cf39d">
      <UserInfo>
        <DisplayName/>
        <AccountId xsi:nil="true"/>
        <AccountType/>
      </UserInfo>
    </SharedWithUsers>
  </documentManagement>
</p:properties>
</file>

<file path=customXml/itemProps1.xml><?xml version="1.0" encoding="utf-8"?>
<ds:datastoreItem xmlns:ds="http://schemas.openxmlformats.org/officeDocument/2006/customXml" ds:itemID="{A4258E41-83AE-497C-91DA-828313E8BF28}">
  <ds:schemaRefs>
    <ds:schemaRef ds:uri="http://schemas.microsoft.com/sharepoint/v3/contenttype/forms"/>
  </ds:schemaRefs>
</ds:datastoreItem>
</file>

<file path=customXml/itemProps2.xml><?xml version="1.0" encoding="utf-8"?>
<ds:datastoreItem xmlns:ds="http://schemas.openxmlformats.org/officeDocument/2006/customXml" ds:itemID="{CCF86297-6D32-48C4-BE49-F1CF07D40E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773e67-40b0-4fa4-9eaa-bd01287be84b"/>
    <ds:schemaRef ds:uri="d0042dd4-357b-4fec-932f-7bae4d7cf3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052607-9319-4F3A-A910-E23A2503C0C5}">
  <ds:schemaRefs>
    <ds:schemaRef ds:uri="2f773e67-40b0-4fa4-9eaa-bd01287be84b"/>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 ds:uri="d0042dd4-357b-4fec-932f-7bae4d7cf39d"/>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9ae2fb1f-dea2-4c43-8194-7624fcbbb30c}" enabled="0" method="" siteId="{9ae2fb1f-dea2-4c43-8194-7624fcbbb30c}" removed="1"/>
</clbl:labelList>
</file>

<file path=docProps/app.xml><?xml version="1.0" encoding="utf-8"?>
<Properties xmlns="http://schemas.openxmlformats.org/officeDocument/2006/extended-properties" xmlns:vt="http://schemas.openxmlformats.org/officeDocument/2006/docPropsVTypes">
  <TotalTime>1355</TotalTime>
  <Words>4240</Words>
  <Application>Microsoft Office PowerPoint</Application>
  <PresentationFormat>On-screen Show (4:3)</PresentationFormat>
  <Paragraphs>372</Paragraphs>
  <Slides>29</Slides>
  <Notes>27</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29</vt:i4>
      </vt:variant>
    </vt:vector>
  </HeadingPairs>
  <TitlesOfParts>
    <vt:vector size="41" baseType="lpstr">
      <vt:lpstr>Arial</vt:lpstr>
      <vt:lpstr>Arial Black</vt:lpstr>
      <vt:lpstr>Calibri</vt:lpstr>
      <vt:lpstr>Courier New</vt:lpstr>
      <vt:lpstr>Noto Sans Symbols</vt:lpstr>
      <vt:lpstr>Poppins</vt:lpstr>
      <vt:lpstr>Symbol</vt:lpstr>
      <vt:lpstr>Times New Roman</vt:lpstr>
      <vt:lpstr>Wingdings</vt:lpstr>
      <vt:lpstr>1_Custom Design</vt:lpstr>
      <vt:lpstr>3_Office Theme</vt:lpstr>
      <vt:lpstr>Simple Light</vt:lpstr>
      <vt:lpstr>Annual Middle School AG Parent/Guardian Meeting</vt:lpstr>
      <vt:lpstr>2025 – 2028 AIG Plan </vt:lpstr>
      <vt:lpstr>Middle School Revisions in the  2025–2028 AIG Plan</vt:lpstr>
      <vt:lpstr>AG Eligibility Criteria: Secondary Pathway</vt:lpstr>
      <vt:lpstr>Middle School Advanced Learner Supports 2025-2028 AIG Plan  </vt:lpstr>
      <vt:lpstr>PowerPoint Presentation</vt:lpstr>
      <vt:lpstr>Providing Support to AG Students and their Families </vt:lpstr>
      <vt:lpstr>AG Supports at the School Level:</vt:lpstr>
      <vt:lpstr>Team for Academically Gifted (TAG):</vt:lpstr>
      <vt:lpstr>Meet our School’s TAG Team:</vt:lpstr>
      <vt:lpstr>Our TAG’s Communication Plan:</vt:lpstr>
      <vt:lpstr>AG Supports at the District Level:</vt:lpstr>
      <vt:lpstr>If you have a question or concern:</vt:lpstr>
      <vt:lpstr>Guilford Gifted incorporated as Guilford County Chapter of PAGE INC.</vt:lpstr>
      <vt:lpstr>What are our goals?</vt:lpstr>
      <vt:lpstr>Become A Member</vt:lpstr>
      <vt:lpstr>Overview of Middle School AG Services </vt:lpstr>
      <vt:lpstr>Middle School Service Model:</vt:lpstr>
      <vt:lpstr>Differentiation in the Classroom:</vt:lpstr>
      <vt:lpstr>Student Eligibility Record:</vt:lpstr>
      <vt:lpstr>Differentiated Education Plan:</vt:lpstr>
      <vt:lpstr>Required AG Documents:</vt:lpstr>
      <vt:lpstr>Enrichment Opportunities</vt:lpstr>
      <vt:lpstr>Academic All-Star Camp:</vt:lpstr>
      <vt:lpstr>Duke Pre-College Programs:</vt:lpstr>
      <vt:lpstr>Pre-College Talent Search Opportunities:</vt:lpstr>
      <vt:lpstr>Pre-College Talent Search Opportunities:</vt:lpstr>
      <vt:lpstr>Extracurricular/Enrichment Opportunities: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Middle School AG Parent Meeting</dc:title>
  <dc:creator>Jordan, Diedria H</dc:creator>
  <cp:lastModifiedBy>Sims, Arlene</cp:lastModifiedBy>
  <cp:revision>71</cp:revision>
  <dcterms:created xsi:type="dcterms:W3CDTF">2022-08-08T19:43:31Z</dcterms:created>
  <dcterms:modified xsi:type="dcterms:W3CDTF">2026-10-20T21:10:25Z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0x01010033E1E18A5AC6D74D92C1FAC2D456B084</vt:lpwstr>
  </property>
  <property fmtid="{D5CDD505-2E9C-101B-9397-08002B2CF9AE}" pid="3" name="Order">
    <vt:lpwstr>1030300.00000000</vt:lpwstr>
  </property>
  <property fmtid="{D5CDD505-2E9C-101B-9397-08002B2CF9AE}" pid="4" name="xd_ProgID">
    <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ies>
</file>