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5" r:id="rId1"/>
  </p:sldMasterIdLst>
  <p:notesMasterIdLst>
    <p:notesMasterId r:id="rId8"/>
  </p:notesMasterIdLst>
  <p:sldIdLst>
    <p:sldId id="256" r:id="rId2"/>
    <p:sldId id="257" r:id="rId3"/>
    <p:sldId id="264" r:id="rId4"/>
    <p:sldId id="263" r:id="rId5"/>
    <p:sldId id="259" r:id="rId6"/>
    <p:sldId id="262" r:id="rId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AA82B-990A-B64A-973C-D2AFF807C9D4}" v="4" dt="2026-10-13T18:10:43.439"/>
    <p1510:client id="{728E436C-F120-47DD-A734-73CE04AF4193}" v="6" dt="2026-10-13T15:05:44.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zajkowski, Joseph A." userId="fd9cfec7-4d49-49c3-8918-864623be5bab" providerId="ADAL" clId="{6CF0CE5A-200D-4797-AA7D-1F34BCBB852A}"/>
    <pc:docChg chg="custSel modSld">
      <pc:chgData name="Czajkowski, Joseph A." userId="fd9cfec7-4d49-49c3-8918-864623be5bab" providerId="ADAL" clId="{6CF0CE5A-200D-4797-AA7D-1F34BCBB852A}" dt="2026-10-07T18:25:52.694" v="91" actId="20577"/>
      <pc:docMkLst>
        <pc:docMk/>
      </pc:docMkLst>
      <pc:sldChg chg="addSp modSp mod">
        <pc:chgData name="Czajkowski, Joseph A." userId="fd9cfec7-4d49-49c3-8918-864623be5bab" providerId="ADAL" clId="{6CF0CE5A-200D-4797-AA7D-1F34BCBB852A}" dt="2026-10-07T14:24:52.393" v="6" actId="2711"/>
        <pc:sldMkLst>
          <pc:docMk/>
          <pc:sldMk cId="0" sldId="256"/>
        </pc:sldMkLst>
        <pc:spChg chg="mod">
          <ac:chgData name="Czajkowski, Joseph A." userId="fd9cfec7-4d49-49c3-8918-864623be5bab" providerId="ADAL" clId="{6CF0CE5A-200D-4797-AA7D-1F34BCBB852A}" dt="2026-10-07T14:24:52.393" v="6" actId="2711"/>
          <ac:spMkLst>
            <pc:docMk/>
            <pc:sldMk cId="0" sldId="256"/>
            <ac:spMk id="58" creationId="{00000000-0000-0000-0000-000000000000}"/>
          </ac:spMkLst>
        </pc:spChg>
        <pc:picChg chg="add mod">
          <ac:chgData name="Czajkowski, Joseph A." userId="fd9cfec7-4d49-49c3-8918-864623be5bab" providerId="ADAL" clId="{6CF0CE5A-200D-4797-AA7D-1F34BCBB852A}" dt="2026-10-07T14:20:59.496" v="3" actId="1076"/>
          <ac:picMkLst>
            <pc:docMk/>
            <pc:sldMk cId="0" sldId="256"/>
            <ac:picMk id="3" creationId="{116D20F4-5CC8-FAE3-BF68-46C3A7EAFE89}"/>
          </ac:picMkLst>
        </pc:picChg>
      </pc:sldChg>
      <pc:sldChg chg="delSp mod">
        <pc:chgData name="Czajkowski, Joseph A." userId="fd9cfec7-4d49-49c3-8918-864623be5bab" providerId="ADAL" clId="{6CF0CE5A-200D-4797-AA7D-1F34BCBB852A}" dt="2026-10-07T18:19:06.834" v="20" actId="21"/>
        <pc:sldMkLst>
          <pc:docMk/>
          <pc:sldMk cId="0" sldId="259"/>
        </pc:sldMkLst>
      </pc:sldChg>
      <pc:sldChg chg="addSp delSp modSp mod">
        <pc:chgData name="Czajkowski, Joseph A." userId="fd9cfec7-4d49-49c3-8918-864623be5bab" providerId="ADAL" clId="{6CF0CE5A-200D-4797-AA7D-1F34BCBB852A}" dt="2026-10-07T15:20:25.336" v="19"/>
        <pc:sldMkLst>
          <pc:docMk/>
          <pc:sldMk cId="0" sldId="262"/>
        </pc:sldMkLst>
      </pc:sldChg>
      <pc:sldChg chg="modNotesTx">
        <pc:chgData name="Czajkowski, Joseph A." userId="fd9cfec7-4d49-49c3-8918-864623be5bab" providerId="ADAL" clId="{6CF0CE5A-200D-4797-AA7D-1F34BCBB852A}" dt="2026-10-07T18:25:52.694" v="91" actId="20577"/>
        <pc:sldMkLst>
          <pc:docMk/>
          <pc:sldMk cId="2178522193" sldId="263"/>
        </pc:sldMkLst>
      </pc:sldChg>
    </pc:docChg>
  </pc:docChgLst>
  <pc:docChgLst>
    <pc:chgData name="Hewitt, Jessica M." userId="746ad090-1ac7-492a-8bf4-2f1f12049d32" providerId="ADAL" clId="{23A94230-5A95-5952-AA72-BF76E0D744FC}"/>
    <pc:docChg chg="undo custSel addSld modSld sldOrd modShowInfo">
      <pc:chgData name="Hewitt, Jessica M." userId="746ad090-1ac7-492a-8bf4-2f1f12049d32" providerId="ADAL" clId="{23A94230-5A95-5952-AA72-BF76E0D744FC}" dt="2026-10-13T18:10:43.438" v="148"/>
      <pc:docMkLst>
        <pc:docMk/>
      </pc:docMkLst>
      <pc:sldChg chg="modSp mod">
        <pc:chgData name="Hewitt, Jessica M." userId="746ad090-1ac7-492a-8bf4-2f1f12049d32" providerId="ADAL" clId="{23A94230-5A95-5952-AA72-BF76E0D744FC}" dt="2026-10-12T17:05:43.409" v="9" actId="1076"/>
        <pc:sldMkLst>
          <pc:docMk/>
          <pc:sldMk cId="0" sldId="259"/>
        </pc:sldMkLst>
        <pc:picChg chg="mod">
          <ac:chgData name="Hewitt, Jessica M." userId="746ad090-1ac7-492a-8bf4-2f1f12049d32" providerId="ADAL" clId="{23A94230-5A95-5952-AA72-BF76E0D744FC}" dt="2026-10-12T17:05:43.409" v="9" actId="1076"/>
          <ac:picMkLst>
            <pc:docMk/>
            <pc:sldMk cId="0" sldId="259"/>
            <ac:picMk id="100" creationId="{00000000-0000-0000-0000-000000000000}"/>
          </ac:picMkLst>
        </pc:picChg>
      </pc:sldChg>
      <pc:sldChg chg="modSp mod">
        <pc:chgData name="Hewitt, Jessica M." userId="746ad090-1ac7-492a-8bf4-2f1f12049d32" providerId="ADAL" clId="{23A94230-5A95-5952-AA72-BF76E0D744FC}" dt="2026-10-12T17:18:29.683" v="62" actId="1076"/>
        <pc:sldMkLst>
          <pc:docMk/>
          <pc:sldMk cId="2178522193" sldId="263"/>
        </pc:sldMkLst>
        <pc:picChg chg="mod">
          <ac:chgData name="Hewitt, Jessica M." userId="746ad090-1ac7-492a-8bf4-2f1f12049d32" providerId="ADAL" clId="{23A94230-5A95-5952-AA72-BF76E0D744FC}" dt="2026-10-12T17:18:29.683" v="62" actId="1076"/>
          <ac:picMkLst>
            <pc:docMk/>
            <pc:sldMk cId="2178522193" sldId="263"/>
            <ac:picMk id="14" creationId="{8B975D20-797B-424F-9964-5E91E6346967}"/>
          </ac:picMkLst>
        </pc:picChg>
      </pc:sldChg>
      <pc:sldChg chg="addSp delSp modSp new mod ord modAnim">
        <pc:chgData name="Hewitt, Jessica M." userId="746ad090-1ac7-492a-8bf4-2f1f12049d32" providerId="ADAL" clId="{23A94230-5A95-5952-AA72-BF76E0D744FC}" dt="2026-10-13T18:10:43.438" v="148"/>
        <pc:sldMkLst>
          <pc:docMk/>
          <pc:sldMk cId="3130683666" sldId="264"/>
        </pc:sldMkLst>
        <pc:picChg chg="add mod">
          <ac:chgData name="Hewitt, Jessica M." userId="746ad090-1ac7-492a-8bf4-2f1f12049d32" providerId="ADAL" clId="{23A94230-5A95-5952-AA72-BF76E0D744FC}" dt="2026-10-12T17:21:21.696" v="105" actId="14100"/>
          <ac:picMkLst>
            <pc:docMk/>
            <pc:sldMk cId="3130683666" sldId="264"/>
            <ac:picMk id="2" creationId="{EA6BA3E0-A92D-7CC3-2787-786E67CED9EB}"/>
          </ac:picMkLst>
        </pc:picChg>
        <pc:picChg chg="add mod">
          <ac:chgData name="Hewitt, Jessica M." userId="746ad090-1ac7-492a-8bf4-2f1f12049d32" providerId="ADAL" clId="{23A94230-5A95-5952-AA72-BF76E0D744FC}" dt="2026-10-12T17:29:01.661" v="129" actId="1076"/>
          <ac:picMkLst>
            <pc:docMk/>
            <pc:sldMk cId="3130683666" sldId="264"/>
            <ac:picMk id="3" creationId="{A2679A5D-2277-D9A6-B026-06D3008FE7B6}"/>
          </ac:picMkLst>
        </pc:picChg>
        <pc:picChg chg="add mod">
          <ac:chgData name="Hewitt, Jessica M." userId="746ad090-1ac7-492a-8bf4-2f1f12049d32" providerId="ADAL" clId="{23A94230-5A95-5952-AA72-BF76E0D744FC}" dt="2026-10-12T17:28:31.442" v="121" actId="1076"/>
          <ac:picMkLst>
            <pc:docMk/>
            <pc:sldMk cId="3130683666" sldId="264"/>
            <ac:picMk id="4" creationId="{174E6912-FAC5-2C04-A9C4-C91D0F481305}"/>
          </ac:picMkLst>
        </pc:picChg>
        <pc:picChg chg="add mod">
          <ac:chgData name="Hewitt, Jessica M." userId="746ad090-1ac7-492a-8bf4-2f1f12049d32" providerId="ADAL" clId="{23A94230-5A95-5952-AA72-BF76E0D744FC}" dt="2026-10-12T17:30:22.427" v="141" actId="1076"/>
          <ac:picMkLst>
            <pc:docMk/>
            <pc:sldMk cId="3130683666" sldId="264"/>
            <ac:picMk id="5" creationId="{130EAD8A-D360-09AC-9B9B-3B54F4A8171B}"/>
          </ac:picMkLst>
        </pc:picChg>
        <pc:picChg chg="add del mod modCrop">
          <ac:chgData name="Hewitt, Jessica M." userId="746ad090-1ac7-492a-8bf4-2f1f12049d32" providerId="ADAL" clId="{23A94230-5A95-5952-AA72-BF76E0D744FC}" dt="2026-10-12T17:13:11.031" v="47" actId="478"/>
          <ac:picMkLst>
            <pc:docMk/>
            <pc:sldMk cId="3130683666" sldId="264"/>
            <ac:picMk id="6" creationId="{7D341B66-5063-1EA0-15F2-CA6470170954}"/>
          </ac:picMkLst>
        </pc:picChg>
        <pc:picChg chg="add mod">
          <ac:chgData name="Hewitt, Jessica M." userId="746ad090-1ac7-492a-8bf4-2f1f12049d32" providerId="ADAL" clId="{23A94230-5A95-5952-AA72-BF76E0D744FC}" dt="2026-10-12T17:17:21.180" v="55" actId="1076"/>
          <ac:picMkLst>
            <pc:docMk/>
            <pc:sldMk cId="3130683666" sldId="264"/>
            <ac:picMk id="8" creationId="{DDFA8CAC-166B-AE8F-B093-94FC3D5008DD}"/>
          </ac:picMkLst>
        </pc:picChg>
        <pc:picChg chg="add mod">
          <ac:chgData name="Hewitt, Jessica M." userId="746ad090-1ac7-492a-8bf4-2f1f12049d32" providerId="ADAL" clId="{23A94230-5A95-5952-AA72-BF76E0D744FC}" dt="2026-10-12T17:17:35.578" v="58" actId="196"/>
          <ac:picMkLst>
            <pc:docMk/>
            <pc:sldMk cId="3130683666" sldId="264"/>
            <ac:picMk id="9" creationId="{9B297310-5B7B-4E25-33D9-24FE4898F43F}"/>
          </ac:picMkLst>
        </pc:picChg>
        <pc:picChg chg="add mod">
          <ac:chgData name="Hewitt, Jessica M." userId="746ad090-1ac7-492a-8bf4-2f1f12049d32" providerId="ADAL" clId="{23A94230-5A95-5952-AA72-BF76E0D744FC}" dt="2026-10-12T17:19:13.547" v="73" actId="1076"/>
          <ac:picMkLst>
            <pc:docMk/>
            <pc:sldMk cId="3130683666" sldId="264"/>
            <ac:picMk id="10" creationId="{9BF50F4E-7784-2D7A-FEA8-9CF39D116F06}"/>
          </ac:picMkLst>
        </pc:picChg>
        <pc:picChg chg="add mod">
          <ac:chgData name="Hewitt, Jessica M." userId="746ad090-1ac7-492a-8bf4-2f1f12049d32" providerId="ADAL" clId="{23A94230-5A95-5952-AA72-BF76E0D744FC}" dt="2026-10-12T17:28:23.011" v="118" actId="1076"/>
          <ac:picMkLst>
            <pc:docMk/>
            <pc:sldMk cId="3130683666" sldId="264"/>
            <ac:picMk id="11" creationId="{A929665B-FA45-B55E-2F15-9F302851DAAF}"/>
          </ac:picMkLst>
        </pc:picChg>
        <pc:picChg chg="add mod">
          <ac:chgData name="Hewitt, Jessica M." userId="746ad090-1ac7-492a-8bf4-2f1f12049d32" providerId="ADAL" clId="{23A94230-5A95-5952-AA72-BF76E0D744FC}" dt="2026-10-12T17:30:39.611" v="145" actId="1076"/>
          <ac:picMkLst>
            <pc:docMk/>
            <pc:sldMk cId="3130683666" sldId="264"/>
            <ac:picMk id="12" creationId="{DFBB68A7-4C14-0AFF-A7FD-135D03B51F6C}"/>
          </ac:picMkLst>
        </pc:picChg>
        <pc:picChg chg="add mod">
          <ac:chgData name="Hewitt, Jessica M." userId="746ad090-1ac7-492a-8bf4-2f1f12049d32" providerId="ADAL" clId="{23A94230-5A95-5952-AA72-BF76E0D744FC}" dt="2026-10-12T17:30:28.312" v="142" actId="1076"/>
          <ac:picMkLst>
            <pc:docMk/>
            <pc:sldMk cId="3130683666" sldId="264"/>
            <ac:picMk id="14" creationId="{B4FAB668-3291-3303-614B-399C9D6AC687}"/>
          </ac:picMkLst>
        </pc:picChg>
      </pc:sldChg>
    </pc:docChg>
  </pc:docChgLst>
  <pc:docChgLst>
    <pc:chgData name="Czajkowski, Joseph A." userId="fd9cfec7-4d49-49c3-8918-864623be5bab" providerId="ADAL" clId="{222A0378-0ABC-455E-922D-8B150E5ED45F}"/>
    <pc:docChg chg="custSel modSld sldOrd">
      <pc:chgData name="Czajkowski, Joseph A." userId="fd9cfec7-4d49-49c3-8918-864623be5bab" providerId="ADAL" clId="{222A0378-0ABC-455E-922D-8B150E5ED45F}" dt="2026-10-13T15:05:44.394" v="192"/>
      <pc:docMkLst>
        <pc:docMk/>
      </pc:docMkLst>
      <pc:sldChg chg="addSp delSp modSp mod modTransition modAnim">
        <pc:chgData name="Czajkowski, Joseph A." userId="fd9cfec7-4d49-49c3-8918-864623be5bab" providerId="ADAL" clId="{222A0378-0ABC-455E-922D-8B150E5ED45F}" dt="2026-10-13T15:05:44.394" v="192"/>
        <pc:sldMkLst>
          <pc:docMk/>
          <pc:sldMk cId="0" sldId="256"/>
        </pc:sldMkLst>
        <pc:picChg chg="add del mod">
          <ac:chgData name="Czajkowski, Joseph A." userId="fd9cfec7-4d49-49c3-8918-864623be5bab" providerId="ADAL" clId="{222A0378-0ABC-455E-922D-8B150E5ED45F}" dt="2026-10-13T15:05:15.608" v="189"/>
          <ac:picMkLst>
            <pc:docMk/>
            <pc:sldMk cId="0" sldId="256"/>
            <ac:picMk id="9" creationId="{67363302-2FD1-7CCF-51EF-0D6EFA974591}"/>
          </ac:picMkLst>
        </pc:picChg>
        <pc:picChg chg="add del mod">
          <ac:chgData name="Czajkowski, Joseph A." userId="fd9cfec7-4d49-49c3-8918-864623be5bab" providerId="ADAL" clId="{222A0378-0ABC-455E-922D-8B150E5ED45F}" dt="2026-10-13T15:05:21.544" v="191"/>
          <ac:picMkLst>
            <pc:docMk/>
            <pc:sldMk cId="0" sldId="256"/>
            <ac:picMk id="10" creationId="{8DB2560F-71C3-EBF2-49B8-8657160402C8}"/>
          </ac:picMkLst>
        </pc:picChg>
        <pc:picChg chg="add del mod ord">
          <ac:chgData name="Czajkowski, Joseph A." userId="fd9cfec7-4d49-49c3-8918-864623be5bab" providerId="ADAL" clId="{222A0378-0ABC-455E-922D-8B150E5ED45F}" dt="2026-10-13T15:05:44.394" v="192"/>
          <ac:picMkLst>
            <pc:docMk/>
            <pc:sldMk cId="0" sldId="256"/>
            <ac:picMk id="13" creationId="{0E0A283A-A4D9-D48F-79B5-C8F19FD9A47A}"/>
          </ac:picMkLst>
        </pc:picChg>
        <pc:picChg chg="add mod">
          <ac:chgData name="Czajkowski, Joseph A." userId="fd9cfec7-4d49-49c3-8918-864623be5bab" providerId="ADAL" clId="{222A0378-0ABC-455E-922D-8B150E5ED45F}" dt="2026-10-13T15:05:44.394" v="192"/>
          <ac:picMkLst>
            <pc:docMk/>
            <pc:sldMk cId="0" sldId="256"/>
            <ac:picMk id="14" creationId="{C7E2F613-6DC3-8728-6128-EBBD186EE6F0}"/>
          </ac:picMkLst>
        </pc:picChg>
      </pc:sldChg>
      <pc:sldChg chg="delSp mod">
        <pc:chgData name="Czajkowski, Joseph A." userId="fd9cfec7-4d49-49c3-8918-864623be5bab" providerId="ADAL" clId="{222A0378-0ABC-455E-922D-8B150E5ED45F}" dt="2026-10-09T02:27:14.330" v="0" actId="21"/>
        <pc:sldMkLst>
          <pc:docMk/>
          <pc:sldMk cId="0" sldId="257"/>
        </pc:sldMkLst>
      </pc:sldChg>
      <pc:sldChg chg="addSp modSp mod">
        <pc:chgData name="Czajkowski, Joseph A." userId="fd9cfec7-4d49-49c3-8918-864623be5bab" providerId="ADAL" clId="{222A0378-0ABC-455E-922D-8B150E5ED45F}" dt="2026-10-09T02:32:51.251" v="9" actId="1076"/>
        <pc:sldMkLst>
          <pc:docMk/>
          <pc:sldMk cId="0" sldId="259"/>
        </pc:sldMkLst>
        <pc:picChg chg="add mod">
          <ac:chgData name="Czajkowski, Joseph A." userId="fd9cfec7-4d49-49c3-8918-864623be5bab" providerId="ADAL" clId="{222A0378-0ABC-455E-922D-8B150E5ED45F}" dt="2026-10-09T02:32:51.251" v="9" actId="1076"/>
          <ac:picMkLst>
            <pc:docMk/>
            <pc:sldMk cId="0" sldId="259"/>
            <ac:picMk id="3" creationId="{719502C1-96A0-CDA8-657A-3E5687CA19D0}"/>
          </ac:picMkLst>
        </pc:picChg>
        <pc:picChg chg="mod">
          <ac:chgData name="Czajkowski, Joseph A." userId="fd9cfec7-4d49-49c3-8918-864623be5bab" providerId="ADAL" clId="{222A0378-0ABC-455E-922D-8B150E5ED45F}" dt="2026-10-09T02:27:29.690" v="1" actId="1076"/>
          <ac:picMkLst>
            <pc:docMk/>
            <pc:sldMk cId="0" sldId="259"/>
            <ac:picMk id="7" creationId="{34FC972E-FD68-4F3A-958F-A269A058E8F7}"/>
          </ac:picMkLst>
        </pc:picChg>
      </pc:sldChg>
      <pc:sldChg chg="addSp delSp modSp mod">
        <pc:chgData name="Czajkowski, Joseph A." userId="fd9cfec7-4d49-49c3-8918-864623be5bab" providerId="ADAL" clId="{222A0378-0ABC-455E-922D-8B150E5ED45F}" dt="2026-10-09T05:05:13.302" v="26" actId="1076"/>
        <pc:sldMkLst>
          <pc:docMk/>
          <pc:sldMk cId="0" sldId="262"/>
        </pc:sldMkLst>
        <pc:picChg chg="mod">
          <ac:chgData name="Czajkowski, Joseph A." userId="fd9cfec7-4d49-49c3-8918-864623be5bab" providerId="ADAL" clId="{222A0378-0ABC-455E-922D-8B150E5ED45F}" dt="2026-10-09T05:05:13.302" v="26" actId="1076"/>
          <ac:picMkLst>
            <pc:docMk/>
            <pc:sldMk cId="0" sldId="262"/>
            <ac:picMk id="150" creationId="{00000000-0000-0000-0000-000000000000}"/>
          </ac:picMkLst>
        </pc:picChg>
      </pc:sldChg>
      <pc:sldChg chg="addSp delSp modSp mod modTransition modAnim modNotesTx">
        <pc:chgData name="Czajkowski, Joseph A." userId="fd9cfec7-4d49-49c3-8918-864623be5bab" providerId="ADAL" clId="{222A0378-0ABC-455E-922D-8B150E5ED45F}" dt="2026-10-09T15:15:59.256" v="186"/>
        <pc:sldMkLst>
          <pc:docMk/>
          <pc:sldMk cId="2178522193" sldId="263"/>
        </pc:sldMkLst>
        <pc:picChg chg="mod">
          <ac:chgData name="Czajkowski, Joseph A." userId="fd9cfec7-4d49-49c3-8918-864623be5bab" providerId="ADAL" clId="{222A0378-0ABC-455E-922D-8B150E5ED45F}" dt="2026-10-09T02:30:17.129" v="4" actId="1076"/>
          <ac:picMkLst>
            <pc:docMk/>
            <pc:sldMk cId="2178522193" sldId="263"/>
            <ac:picMk id="11" creationId="{B652B99A-9DD4-416E-A620-D8581D1C30C0}"/>
          </ac:picMkLst>
        </pc:picChg>
        <pc:picChg chg="mod">
          <ac:chgData name="Czajkowski, Joseph A." userId="fd9cfec7-4d49-49c3-8918-864623be5bab" providerId="ADAL" clId="{222A0378-0ABC-455E-922D-8B150E5ED45F}" dt="2026-10-09T02:30:19.877" v="5" actId="1076"/>
          <ac:picMkLst>
            <pc:docMk/>
            <pc:sldMk cId="2178522193" sldId="263"/>
            <ac:picMk id="14" creationId="{8B975D20-797B-424F-9964-5E91E6346967}"/>
          </ac:picMkLst>
        </pc:picChg>
        <pc:picChg chg="add mod">
          <ac:chgData name="Czajkowski, Joseph A." userId="fd9cfec7-4d49-49c3-8918-864623be5bab" providerId="ADAL" clId="{222A0378-0ABC-455E-922D-8B150E5ED45F}" dt="2026-10-09T15:15:59.256" v="186"/>
          <ac:picMkLst>
            <pc:docMk/>
            <pc:sldMk cId="2178522193" sldId="263"/>
            <ac:picMk id="15" creationId="{2FE6AB34-BD7F-99A5-761B-FDA2CA435BEA}"/>
          </ac:picMkLst>
        </pc:picChg>
      </pc:sldChg>
      <pc:sldChg chg="ord">
        <pc:chgData name="Czajkowski, Joseph A." userId="fd9cfec7-4d49-49c3-8918-864623be5bab" providerId="ADAL" clId="{222A0378-0ABC-455E-922D-8B150E5ED45F}" dt="2026-10-09T02:29:27.395" v="3"/>
        <pc:sldMkLst>
          <pc:docMk/>
          <pc:sldMk cId="3130683666" sldId="2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Hello and welcome to the HBS Title 1 Annual Meeting! We are excited to show you around our school with this virtual tour.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9199682901_1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9199682901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you probably know, the Day Treatment Program at HBS is designed as a short term placement to provide behavioral support to students requiring close monitoring of behaviors and/or medical management. If you want more information, please click the link and it will take you to our webpage which should answer most questions that you have.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our Secondary classrooms we use </a:t>
            </a:r>
            <a:r>
              <a:rPr lang="en-US" err="1"/>
              <a:t>Edgenuity</a:t>
            </a:r>
            <a:r>
              <a:rPr lang="en-US"/>
              <a:t> as the core curriculum. However, we supplement these online courses with teacher led instruction and often utilize apps and programs such as IXL and Seesaw to create and deliver specialized content on a daily basis, particularly for social skills instruction. We use Microsoft Teams as a communication tool within the secondary classes for students to communicate with the teacher. Students do not have the ability to communicate with each other on any of these platforms. In a typical school day, we have a minimum of two social skills activities included within our academic time with students. </a:t>
            </a:r>
          </a:p>
        </p:txBody>
      </p:sp>
    </p:spTree>
    <p:extLst>
      <p:ext uri="{BB962C8B-B14F-4D97-AF65-F5344CB8AC3E}">
        <p14:creationId xmlns:p14="http://schemas.microsoft.com/office/powerpoint/2010/main" val="117936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9199682901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9199682901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Let’s talk about Title 1 Services. In our school, we use title 1 funds for supplementary classroom materials such as weekly readers. We also received our iPads and all the apps installed on them through Title 1.  We have enough iPads to assign one to each student while they are with us at HBS and they utilize them in the classrooms as a supplement to their online curriculum and to access social skills activities. If you would like to know more about Title 1 Services, as well as view resources, please click the link and it will take you to the HBS website which has more information.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9201ade10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9201ade10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Thank you for watching our virtual Title 1 Annual Meeting for this school year. If you have any other questions, please check out our website using any of the links provided earlier and always feel free to contact us at HBS. We look forward to another great year and appreciate your support!</a:t>
            </a: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3704443"/>
            <a:ext cx="4423973" cy="360280"/>
          </a:xfrm>
        </p:spPr>
        <p:txBody>
          <a:bodyPr vert="horz" lIns="91440" tIns="45720" rIns="91440" bIns="45720" rtlCol="0" anchor="t">
            <a:normAutofit/>
          </a:bodyPr>
          <a:lstStyle>
            <a:lvl1pPr>
              <a:defRPr lang="en-US" dirty="0"/>
            </a:lvl1pPr>
          </a:lstStyle>
          <a:p>
            <a:pPr lvl="0"/>
            <a:r>
              <a:rPr lang="en-US"/>
              <a:t>Click to edit Master subtitle style</a:t>
            </a:r>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9144000" cy="3588027"/>
          </a:xfrm>
          <a:blipFill>
            <a:blip r:embed="rId2">
              <a:alphaModFix amt="70000"/>
            </a:blip>
            <a:stretch>
              <a:fillRect/>
            </a:stretch>
          </a:blipFill>
        </p:spPr>
        <p:txBody>
          <a:bodyPr/>
          <a:lstStyle>
            <a:lvl1pPr>
              <a:defRPr/>
            </a:lvl1pPr>
          </a:lstStyle>
          <a:p>
            <a:r>
              <a:rPr lang="en-US"/>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4654446" y="3704786"/>
            <a:ext cx="3315023" cy="359594"/>
          </a:xfrm>
        </p:spPr>
        <p:txBody>
          <a:bodyPr anchor="t"/>
          <a:lstStyle>
            <a:lvl1pPr>
              <a:defRPr sz="1050"/>
            </a:lvl1pPr>
          </a:lstStyle>
          <a:p>
            <a:endParaRPr lang="en-US"/>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8822095" y="3704443"/>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7276" y="4405068"/>
            <a:ext cx="754380" cy="75438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4885" y="4289152"/>
            <a:ext cx="4437126" cy="857250"/>
          </a:xfrm>
        </p:spPr>
        <p:txBody>
          <a:bodyPr anchor="b">
            <a:normAutofit/>
          </a:bodyPr>
          <a:lstStyle>
            <a:lvl1pPr>
              <a:lnSpc>
                <a:spcPct val="60000"/>
              </a:lnSpc>
              <a:defRPr sz="3900"/>
            </a:lvl1pPr>
          </a:lstStyle>
          <a:p>
            <a:r>
              <a:rPr lang="en-US"/>
              <a:t>Click to edit Master title style</a:t>
            </a:r>
          </a:p>
        </p:txBody>
      </p:sp>
    </p:spTree>
    <p:extLst>
      <p:ext uri="{BB962C8B-B14F-4D97-AF65-F5344CB8AC3E}">
        <p14:creationId xmlns:p14="http://schemas.microsoft.com/office/powerpoint/2010/main" val="4288277888"/>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387187" y="759132"/>
            <a:ext cx="8334756" cy="637345"/>
          </a:xfrm>
        </p:spPr>
        <p:txBody>
          <a:bodyPr/>
          <a:lstStyle/>
          <a:p>
            <a:r>
              <a:rPr lang="en-US"/>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406781" y="82773"/>
            <a:ext cx="3957639" cy="273844"/>
          </a:xfrm>
        </p:spPr>
        <p:txBody>
          <a:bodyPr/>
          <a:lstStyle/>
          <a:p>
            <a:endParaRPr lang="en-US"/>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F9CA41C2-23EF-47A4-9DAB-D46EE8B7D54F}" type="datetimeFigureOut">
              <a:rPr lang="en-US" smtClean="0"/>
              <a:t>10/13/2026</a:t>
            </a:fld>
            <a:endParaRPr lang="en-US"/>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8342970" y="78487"/>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04622" y="1586656"/>
            <a:ext cx="8260253" cy="33386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0032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092911"/>
            <a:ext cx="3154680" cy="1035558"/>
          </a:xfrm>
        </p:spPr>
        <p:txBody>
          <a:bodyPr vert="horz" lIns="91440" tIns="45720" rIns="91440" bIns="45720" rtlCol="0" anchor="b">
            <a:normAutofit/>
          </a:bodyPr>
          <a:lstStyle>
            <a:lvl1pPr>
              <a:defRPr lang="en-US"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4572000" y="0"/>
            <a:ext cx="4572000" cy="5143500"/>
          </a:xfrm>
          <a:blipFill>
            <a:blip r:embed="rId2">
              <a:alphaModFix amt="70000"/>
            </a:blip>
            <a:stretch>
              <a:fillRect/>
            </a:stretch>
          </a:blipFill>
        </p:spPr>
        <p:txBody>
          <a:bodyPr/>
          <a:lstStyle>
            <a:lvl1pPr>
              <a:defRPr/>
            </a:lvl1pPr>
          </a:lstStyle>
          <a:p>
            <a:r>
              <a:rPr lang="en-US"/>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3716" y="60968"/>
            <a:ext cx="3490722" cy="2804922"/>
          </a:xfrm>
        </p:spPr>
        <p:txBody>
          <a:bodyPr/>
          <a:lstStyle/>
          <a:p>
            <a:r>
              <a:rPr lang="en-US"/>
              <a:t>Click to edit Master title style</a:t>
            </a:r>
          </a:p>
        </p:txBody>
      </p:sp>
    </p:spTree>
    <p:extLst>
      <p:ext uri="{BB962C8B-B14F-4D97-AF65-F5344CB8AC3E}">
        <p14:creationId xmlns:p14="http://schemas.microsoft.com/office/powerpoint/2010/main" val="4156523668"/>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4630848"/>
            <a:ext cx="4418351" cy="491129"/>
          </a:xfrm>
        </p:spPr>
        <p:txBody>
          <a:bodyPr vert="horz" lIns="91440" tIns="45720" rIns="91440" bIns="45720" rtlCol="0" anchor="b">
            <a:normAutofit/>
          </a:bodyPr>
          <a:lstStyle>
            <a:lvl1pPr>
              <a:defRPr lang="en-US" dirty="0"/>
            </a:lvl1pPr>
          </a:lstStyle>
          <a:p>
            <a:pPr lvl="0"/>
            <a:r>
              <a:rPr lang="en-US"/>
              <a:t>Click to edit Master subtitle style</a:t>
            </a:r>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27276" y="4405068"/>
            <a:ext cx="754380" cy="75438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F9CA41C2-23EF-47A4-9DAB-D46EE8B7D54F}" type="datetimeFigureOut">
              <a:rPr lang="en-US" smtClean="0"/>
              <a:t>10/13/2026</a:t>
            </a:fld>
            <a:endParaRPr lang="en-US"/>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3716" y="1619724"/>
            <a:ext cx="7262622" cy="2832354"/>
          </a:xfrm>
        </p:spPr>
        <p:txBody>
          <a:bodyPr anchor="b"/>
          <a:lstStyle/>
          <a:p>
            <a:r>
              <a:rPr lang="en-US"/>
              <a:t>Click to edit Master title style</a:t>
            </a:r>
          </a:p>
        </p:txBody>
      </p:sp>
    </p:spTree>
    <p:extLst>
      <p:ext uri="{BB962C8B-B14F-4D97-AF65-F5344CB8AC3E}">
        <p14:creationId xmlns:p14="http://schemas.microsoft.com/office/powerpoint/2010/main" val="1097860001"/>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33016" y="62344"/>
            <a:ext cx="548640" cy="54864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3716" y="1638024"/>
            <a:ext cx="6055614" cy="3538728"/>
          </a:xfrm>
        </p:spPr>
        <p:txBody>
          <a:bodyPr anchor="b"/>
          <a:lstStyle/>
          <a:p>
            <a:r>
              <a:rPr lang="en-US"/>
              <a:t>Click to edit Master title style</a:t>
            </a:r>
          </a:p>
        </p:txBody>
      </p:sp>
    </p:spTree>
    <p:extLst>
      <p:ext uri="{BB962C8B-B14F-4D97-AF65-F5344CB8AC3E}">
        <p14:creationId xmlns:p14="http://schemas.microsoft.com/office/powerpoint/2010/main" val="959258059"/>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716" y="61722"/>
            <a:ext cx="6104744" cy="1165860"/>
          </a:xfrm>
        </p:spPr>
        <p:txBody>
          <a:bodyPr anchor="t">
            <a:normAutofit/>
          </a:bodyPr>
          <a:lstStyle>
            <a:lvl1pPr>
              <a:defRPr sz="42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422354"/>
            <a:ext cx="6104745" cy="2668428"/>
          </a:xfrm>
        </p:spPr>
        <p:txBody>
          <a:bodyPr>
            <a:normAutofit/>
          </a:bodyPr>
          <a:lstStyle>
            <a:lvl1pPr marL="257175" indent="-257175">
              <a:buFont typeface="+mj-lt"/>
              <a:buAutoNum type="arabicPeriod"/>
              <a:defRPr sz="1050"/>
            </a:lvl1pPr>
            <a:lvl2pPr marL="428625" indent="-257175">
              <a:buFont typeface="+mj-lt"/>
              <a:buAutoNum type="arabicPeriod"/>
              <a:defRPr sz="1050"/>
            </a:lvl2pPr>
            <a:lvl3pPr marL="600075" indent="-257175">
              <a:buFont typeface="+mj-lt"/>
              <a:buAutoNum type="arabicPeriod"/>
              <a:defRPr sz="1050"/>
            </a:lvl3pPr>
            <a:lvl4pPr marL="771525" indent="-257175">
              <a:buFont typeface="+mj-lt"/>
              <a:buAutoNum type="arabicPeriod"/>
              <a:defRPr sz="1050"/>
            </a:lvl4pPr>
            <a:lvl5pPr marL="942975" indent="-257175">
              <a:buFont typeface="+mj-lt"/>
              <a:buAutoNum type="arabicPeriod"/>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val 7">
            <a:extLst>
              <a:ext uri="{FF2B5EF4-FFF2-40B4-BE49-F238E27FC236}">
                <a16:creationId xmlns:a16="http://schemas.microsoft.com/office/drawing/2014/main" id="{175C8E38-E957-9E3C-9A05-717C0F009AB9}"/>
              </a:ext>
            </a:extLst>
          </p:cNvPr>
          <p:cNvSpPr/>
          <p:nvPr/>
        </p:nvSpPr>
        <p:spPr>
          <a:xfrm>
            <a:off x="6414384" y="2413884"/>
            <a:ext cx="2668428" cy="2668428"/>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8822095" y="75526"/>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3191600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624798" y="466344"/>
            <a:ext cx="4040036" cy="1362674"/>
          </a:xfrm>
        </p:spPr>
        <p:txBody>
          <a:bodyPr anchor="t">
            <a:noAutofit/>
          </a:bodyPr>
          <a:lstStyle>
            <a:lvl1pPr>
              <a:defRPr sz="4200"/>
            </a:lvl1pPr>
          </a:lstStyle>
          <a:p>
            <a:r>
              <a:rPr lang="en-US"/>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4429982" cy="5143500"/>
          </a:xfrm>
          <a:blipFill>
            <a:blip r:embed="rId2">
              <a:alphaModFix amt="70000"/>
            </a:blip>
            <a:stretch>
              <a:fillRect/>
            </a:stretch>
          </a:blipFill>
        </p:spPr>
        <p:txBody>
          <a:bodyPr/>
          <a:lstStyle>
            <a:lvl1pPr>
              <a:defRPr/>
            </a:lvl1pPr>
          </a:lstStyle>
          <a:p>
            <a:r>
              <a:rPr lang="en-US"/>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642867" y="82773"/>
            <a:ext cx="4011929" cy="273844"/>
          </a:xfrm>
        </p:spPr>
        <p:txBody>
          <a:bodyPr/>
          <a:lstStyle/>
          <a:p>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822095" y="82773"/>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642866" y="2055171"/>
            <a:ext cx="4429982" cy="3072384"/>
          </a:xfrm>
        </p:spPr>
        <p:txBody>
          <a:bodyPr anchor="b">
            <a:normAutofit/>
          </a:bodyPr>
          <a:lstStyle>
            <a:lvl1pPr marL="257175" indent="-257175">
              <a:buFont typeface="+mj-lt"/>
              <a:buAutoNum type="arabicPeriod"/>
              <a:defRPr sz="1050"/>
            </a:lvl1pPr>
            <a:lvl2pPr marL="428625" indent="-257175">
              <a:buFont typeface="+mj-lt"/>
              <a:buAutoNum type="arabicPeriod"/>
              <a:defRPr sz="1050"/>
            </a:lvl2pPr>
            <a:lvl3pPr marL="600075" indent="-257175">
              <a:buFont typeface="+mj-lt"/>
              <a:buAutoNum type="arabicPeriod"/>
              <a:defRPr sz="1050"/>
            </a:lvl3pPr>
            <a:lvl4pPr marL="771525" indent="-257175">
              <a:buFont typeface="+mj-lt"/>
              <a:buAutoNum type="arabicPeriod"/>
              <a:defRPr sz="1050"/>
            </a:lvl4pPr>
            <a:lvl5pPr marL="942975" indent="-257175">
              <a:buFont typeface="+mj-lt"/>
              <a:buAutoNum type="arabicPeriod"/>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90559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404734" y="740664"/>
            <a:ext cx="4024860" cy="3033381"/>
          </a:xfrm>
        </p:spPr>
        <p:txBody>
          <a:bodyPr>
            <a:normAutofit/>
          </a:bodyPr>
          <a:lstStyle>
            <a:lvl1pPr>
              <a:defRPr sz="4200"/>
            </a:lvl1pPr>
          </a:lstStyle>
          <a:p>
            <a:r>
              <a:rPr lang="en-US"/>
              <a:t>Click to edit Master title style</a:t>
            </a:r>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399113" y="75526"/>
            <a:ext cx="4024860" cy="273844"/>
          </a:xfrm>
        </p:spPr>
        <p:txBody>
          <a:bodyPr/>
          <a:lstStyle/>
          <a:p>
            <a:endParaRPr lang="en-US"/>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4642866" y="75526"/>
            <a:ext cx="2205337" cy="273844"/>
          </a:xfrm>
        </p:spPr>
        <p:txBody>
          <a:bodyPr/>
          <a:lstStyle/>
          <a:p>
            <a:fld id="{F9CA41C2-23EF-47A4-9DAB-D46EE8B7D54F}" type="datetimeFigureOut">
              <a:rPr lang="en-US" smtClean="0"/>
              <a:t>10/13/2026</a:t>
            </a:fld>
            <a:endParaRPr lang="en-US"/>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8329299" y="75526"/>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642866" y="726948"/>
            <a:ext cx="4002565" cy="361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498272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4622" y="741735"/>
            <a:ext cx="2597159" cy="2206814"/>
          </a:xfrm>
        </p:spPr>
        <p:txBody>
          <a:bodyPr>
            <a:normAutofit/>
          </a:bodyPr>
          <a:lstStyle>
            <a:lvl1pPr>
              <a:defRPr sz="4200"/>
            </a:lvl1pPr>
          </a:lstStyle>
          <a:p>
            <a:r>
              <a:rPr lang="en-US"/>
              <a:t>Click to edit Master title style</a:t>
            </a:r>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399113" y="75526"/>
            <a:ext cx="2602668" cy="273844"/>
          </a:xfrm>
        </p:spPr>
        <p:txBody>
          <a:bodyPr/>
          <a:lstStyle/>
          <a:p>
            <a:endParaRPr lang="en-US"/>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3237876" y="75526"/>
            <a:ext cx="2205337" cy="273844"/>
          </a:xfrm>
        </p:spPr>
        <p:txBody>
          <a:bodyPr/>
          <a:lstStyle/>
          <a:p>
            <a:fld id="{F9CA41C2-23EF-47A4-9DAB-D46EE8B7D54F}" type="datetimeFigureOut">
              <a:rPr lang="en-US" smtClean="0"/>
              <a:t>10/13/2026</a:t>
            </a:fld>
            <a:endParaRPr lang="en-US"/>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8329299" y="75526"/>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3237876" y="725767"/>
            <a:ext cx="5413328" cy="3927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126956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3784354" y="459105"/>
            <a:ext cx="4874741" cy="113970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3603009" cy="5143500"/>
          </a:xfrm>
          <a:blipFill>
            <a:blip r:embed="rId2">
              <a:alphaModFix amt="70000"/>
            </a:blip>
            <a:stretch>
              <a:fillRect/>
            </a:stretch>
          </a:blipFill>
        </p:spPr>
        <p:txBody>
          <a:bodyPr/>
          <a:lstStyle>
            <a:lvl1pPr>
              <a:defRPr lang="en-US" dirty="0"/>
            </a:lvl1pPr>
          </a:lstStyle>
          <a:p>
            <a:r>
              <a:rPr lang="en-US"/>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3828091" y="1843055"/>
            <a:ext cx="4831004" cy="2834233"/>
          </a:xfrm>
        </p:spPr>
        <p:txBody>
          <a:bodyPr anchor="t"/>
          <a:lstStyle>
            <a:lvl1pPr marL="0" indent="0">
              <a:buNone/>
              <a:defRPr/>
            </a:lvl1pPr>
            <a:lvl2pPr marL="171450" indent="0">
              <a:buNone/>
              <a:defRPr/>
            </a:lvl2pPr>
            <a:lvl3pPr marL="342900" indent="0">
              <a:buNone/>
              <a:defRPr/>
            </a:lvl3pPr>
            <a:lvl4pPr marL="51435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3828092" y="4839743"/>
            <a:ext cx="1476281" cy="273844"/>
          </a:xfrm>
        </p:spPr>
        <p:txBody>
          <a:bodyPr anchor="b"/>
          <a:lstStyle/>
          <a:p>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8337190" y="4839742"/>
            <a:ext cx="321905"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4017010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3211345" y="466344"/>
            <a:ext cx="5439533" cy="854077"/>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3017520" cy="5143500"/>
          </a:xfrm>
          <a:blipFill>
            <a:blip r:embed="rId2">
              <a:alphaModFix amt="70000"/>
            </a:blip>
            <a:stretch>
              <a:fillRect/>
            </a:stretch>
          </a:blipFill>
        </p:spPr>
        <p:txBody>
          <a:bodyPr/>
          <a:lstStyle>
            <a:lvl1pPr>
              <a:defRPr/>
            </a:lvl1pPr>
          </a:lstStyle>
          <a:p>
            <a:r>
              <a:rPr lang="en-US"/>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3231817" y="1586553"/>
            <a:ext cx="5419061" cy="3159695"/>
          </a:xfrm>
        </p:spPr>
        <p:txBody>
          <a:bodyPr anchor="t" anchorCtr="0"/>
          <a:lstStyle>
            <a:lvl1pPr marL="0" indent="0">
              <a:buNone/>
              <a:defRPr/>
            </a:lvl1pPr>
            <a:lvl2pPr marL="171450" indent="0">
              <a:buNone/>
              <a:defRPr/>
            </a:lvl2pPr>
            <a:lvl3pPr marL="342900" indent="0">
              <a:buNone/>
              <a:defRPr/>
            </a:lvl3pPr>
            <a:lvl4pPr marL="51435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3211345" y="4869657"/>
            <a:ext cx="1476281" cy="273844"/>
          </a:xfrm>
        </p:spPr>
        <p:txBody>
          <a:bodyPr anchor="b"/>
          <a:lstStyle/>
          <a:p>
            <a:endParaRPr lang="en-US"/>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6767927" y="4869657"/>
            <a:ext cx="1197150" cy="273844"/>
          </a:xfrm>
        </p:spPr>
        <p:txBody>
          <a:bodyPr anchor="b"/>
          <a:lstStyle/>
          <a:p>
            <a:fld id="{F9CA41C2-23EF-47A4-9DAB-D46EE8B7D54F}" type="datetimeFigureOut">
              <a:rPr lang="en-US" smtClean="0"/>
              <a:t>10/13/2026</a:t>
            </a:fld>
            <a:endParaRPr lang="en-US"/>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8328973" y="4869657"/>
            <a:ext cx="321905"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6004400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406730" y="466344"/>
            <a:ext cx="5439533" cy="854077"/>
          </a:xfrm>
        </p:spPr>
        <p:txBody>
          <a:bodyPr/>
          <a:lstStyle/>
          <a:p>
            <a:r>
              <a:rPr lang="en-US"/>
              <a:t>Click to edit Master title style</a:t>
            </a:r>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427202" y="1586553"/>
            <a:ext cx="5419061" cy="3159695"/>
          </a:xfrm>
        </p:spPr>
        <p:txBody>
          <a:bodyPr anchor="t" anchorCtr="0"/>
          <a:lstStyle>
            <a:lvl1pPr marL="0" indent="0">
              <a:buNone/>
              <a:defRPr/>
            </a:lvl1pPr>
            <a:lvl2pPr marL="171450" indent="0">
              <a:buNone/>
              <a:defRPr/>
            </a:lvl2pPr>
            <a:lvl3pPr marL="342900" indent="0">
              <a:buNone/>
              <a:defRPr/>
            </a:lvl3pPr>
            <a:lvl4pPr marL="51435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6126480" y="1"/>
            <a:ext cx="3017520" cy="5143500"/>
          </a:xfrm>
          <a:blipFill>
            <a:blip r:embed="rId2">
              <a:alphaModFix amt="70000"/>
            </a:blip>
            <a:stretch>
              <a:fillRect/>
            </a:stretch>
          </a:blipFill>
        </p:spPr>
        <p:txBody>
          <a:bodyPr/>
          <a:lstStyle>
            <a:lvl1pPr>
              <a:defRPr/>
            </a:lvl1pPr>
          </a:lstStyle>
          <a:p>
            <a:r>
              <a:rPr lang="en-US"/>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406731" y="4869657"/>
            <a:ext cx="1476281" cy="273844"/>
          </a:xfrm>
        </p:spPr>
        <p:txBody>
          <a:bodyPr/>
          <a:lstStyle/>
          <a:p>
            <a:endParaRPr lang="en-US"/>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3963313" y="4869657"/>
            <a:ext cx="1197150" cy="273844"/>
          </a:xfrm>
        </p:spPr>
        <p:txBody>
          <a:bodyPr/>
          <a:lstStyle/>
          <a:p>
            <a:fld id="{F9CA41C2-23EF-47A4-9DAB-D46EE8B7D54F}" type="datetimeFigureOut">
              <a:rPr lang="en-US" smtClean="0"/>
              <a:t>10/13/2026</a:t>
            </a:fld>
            <a:endParaRPr lang="en-US"/>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5524358" y="4869657"/>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7347993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388961" y="466345"/>
            <a:ext cx="3995013" cy="1130591"/>
          </a:xfrm>
        </p:spPr>
        <p:txBody>
          <a:bodyPr anchor="t" anchorCtr="0"/>
          <a:lstStyle/>
          <a:p>
            <a:r>
              <a:rPr lang="en-US"/>
              <a:t>Click to edit Master title style</a:t>
            </a:r>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388963" y="1884832"/>
            <a:ext cx="3995012" cy="2676005"/>
          </a:xfrm>
        </p:spPr>
        <p:txBody>
          <a:bodyPr anchor="t" anchorCtr="0"/>
          <a:lstStyle>
            <a:lvl1pPr marL="0" indent="0">
              <a:buNone/>
              <a:defRPr/>
            </a:lvl1pPr>
            <a:lvl2pPr marL="171450" indent="0">
              <a:buNone/>
              <a:defRPr/>
            </a:lvl2pPr>
            <a:lvl3pPr marL="342900" indent="0">
              <a:buNone/>
              <a:defRPr/>
            </a:lvl3pPr>
            <a:lvl4pPr marL="51435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4731631" y="0"/>
            <a:ext cx="4412369" cy="5143500"/>
          </a:xfrm>
          <a:blipFill>
            <a:blip r:embed="rId2">
              <a:alphaModFix amt="70000"/>
            </a:blip>
            <a:stretch>
              <a:fillRect/>
            </a:stretch>
          </a:blipFill>
        </p:spPr>
        <p:txBody>
          <a:bodyPr/>
          <a:lstStyle>
            <a:lvl1pPr>
              <a:defRPr/>
            </a:lvl1pPr>
          </a:lstStyle>
          <a:p>
            <a:r>
              <a:rPr lang="en-US"/>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388962" y="4837678"/>
            <a:ext cx="1476281" cy="273844"/>
          </a:xfrm>
        </p:spPr>
        <p:txBody>
          <a:bodyPr anchor="b"/>
          <a:lstStyle/>
          <a:p>
            <a:endParaRPr lang="en-US"/>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4090465" y="4848735"/>
            <a:ext cx="321905"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3102038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389224" y="466344"/>
            <a:ext cx="3335153" cy="1400722"/>
          </a:xfrm>
        </p:spPr>
        <p:txBody>
          <a:bodyPr anchor="t">
            <a:noAutofit/>
          </a:bodyPr>
          <a:lstStyle>
            <a:lvl1pPr>
              <a:defRPr sz="4200"/>
            </a:lvl1pPr>
          </a:lstStyle>
          <a:p>
            <a:r>
              <a:rPr lang="en-US"/>
              <a:t>Click to edit Master title style</a:t>
            </a:r>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407956" y="2168047"/>
            <a:ext cx="3336920" cy="235382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4022677" y="0"/>
            <a:ext cx="5121323" cy="5143500"/>
          </a:xfrm>
          <a:blipFill>
            <a:blip r:embed="rId2">
              <a:alphaModFix amt="70000"/>
            </a:blip>
            <a:stretch>
              <a:fillRect/>
            </a:stretch>
          </a:blipFill>
        </p:spPr>
        <p:txBody>
          <a:bodyPr/>
          <a:lstStyle>
            <a:lvl1pPr>
              <a:defRPr/>
            </a:lvl1pPr>
          </a:lstStyle>
          <a:p>
            <a:r>
              <a:rPr lang="en-US"/>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386714" y="4822858"/>
            <a:ext cx="1476281" cy="284900"/>
          </a:xfrm>
        </p:spPr>
        <p:txBody>
          <a:bodyPr anchor="b"/>
          <a:lstStyle/>
          <a:p>
            <a:endParaRPr lang="en-US"/>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3422971" y="4822858"/>
            <a:ext cx="321905" cy="284900"/>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9364974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737300" y="466344"/>
            <a:ext cx="2913410" cy="1710376"/>
          </a:xfrm>
        </p:spPr>
        <p:txBody>
          <a:bodyPr anchor="t">
            <a:noAutofit/>
          </a:bodyPr>
          <a:lstStyle>
            <a:lvl1pPr>
              <a:defRPr sz="4200"/>
            </a:lvl1pPr>
          </a:lstStyle>
          <a:p>
            <a:r>
              <a:rPr lang="en-US"/>
              <a:t>Click to edit Master title style</a:t>
            </a:r>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5445457" cy="5143500"/>
          </a:xfrm>
          <a:blipFill>
            <a:blip r:embed="rId2">
              <a:alphaModFix amt="70000"/>
            </a:blip>
            <a:stretch>
              <a:fillRect/>
            </a:stretch>
          </a:blipFill>
        </p:spPr>
        <p:txBody>
          <a:bodyPr/>
          <a:lstStyle>
            <a:lvl1pPr>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765641" y="2408634"/>
            <a:ext cx="2913410" cy="20574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5737300" y="4842289"/>
            <a:ext cx="1476281" cy="284900"/>
          </a:xfrm>
        </p:spPr>
        <p:txBody>
          <a:bodyPr anchor="b"/>
          <a:lstStyle/>
          <a:p>
            <a:endParaRPr lang="en-US"/>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8350615" y="4842289"/>
            <a:ext cx="321905" cy="284900"/>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549154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384048" y="2706208"/>
            <a:ext cx="3321525" cy="1965440"/>
          </a:xfrm>
        </p:spPr>
        <p:txBody>
          <a:bodyPr anchor="t">
            <a:noAutofit/>
          </a:bodyPr>
          <a:lstStyle>
            <a:lvl1pPr>
              <a:defRPr sz="4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9144000" cy="2571750"/>
          </a:xfrm>
          <a:blipFill>
            <a:blip r:embed="rId2">
              <a:alphaModFix amt="70000"/>
            </a:blip>
            <a:stretch>
              <a:fillRect/>
            </a:stretch>
          </a:blipFill>
        </p:spPr>
        <p:txBody>
          <a:bodyPr/>
          <a:lstStyle>
            <a:lvl1pPr>
              <a:defRPr/>
            </a:lvl1pPr>
          </a:lstStyle>
          <a:p>
            <a:r>
              <a:rPr lang="en-US"/>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3951027" y="2684777"/>
            <a:ext cx="4723832" cy="1965440"/>
          </a:xfrm>
        </p:spPr>
        <p:txBody>
          <a:bodyPr vert="horz" lIns="91440" tIns="45720" rIns="91440" bIns="45720" rtlCol="0">
            <a:normAutofit/>
          </a:bodyPr>
          <a:lstStyle>
            <a:lvl1pPr marL="0" indent="0">
              <a:buNone/>
              <a:defRPr lang="en-US" dirty="0"/>
            </a:lvl1pPr>
            <a:lvl2pPr marL="171450" indent="0">
              <a:buNone/>
              <a:defRPr lang="en-US" dirty="0"/>
            </a:lvl2pPr>
            <a:lvl3pPr marL="342900" indent="0">
              <a:buNone/>
              <a:defRPr lang="en-US" dirty="0"/>
            </a:lvl3pPr>
            <a:lvl4pPr marL="514350" indent="0">
              <a:buNone/>
              <a:defRPr lang="en-US" dirty="0"/>
            </a:lvl4pPr>
            <a:lvl5pPr marL="6858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3947000" y="4832155"/>
            <a:ext cx="1476281" cy="284900"/>
          </a:xfrm>
        </p:spPr>
        <p:txBody>
          <a:bodyPr anchor="b"/>
          <a:lstStyle/>
          <a:p>
            <a:endParaRPr lang="en-US"/>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5772780" y="4832155"/>
            <a:ext cx="1721998" cy="284900"/>
          </a:xfrm>
        </p:spPr>
        <p:txBody>
          <a:bodyPr anchor="b"/>
          <a:lstStyle/>
          <a:p>
            <a:fld id="{F9CA41C2-23EF-47A4-9DAB-D46EE8B7D54F}" type="datetimeFigureOut">
              <a:rPr lang="en-US" smtClean="0"/>
              <a:t>10/13/2026</a:t>
            </a:fld>
            <a:endParaRPr lang="en-US"/>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8352954" y="4832155"/>
            <a:ext cx="321905" cy="284900"/>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7233663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384049" y="473783"/>
            <a:ext cx="8274179" cy="836402"/>
          </a:xfrm>
        </p:spPr>
        <p:txBody>
          <a:bodyPr anchor="t">
            <a:noAutofit/>
          </a:bodyPr>
          <a:lstStyle>
            <a:lvl1pPr>
              <a:defRPr sz="4200"/>
            </a:lvl1pPr>
          </a:lstStyle>
          <a:p>
            <a:r>
              <a:rPr lang="en-US"/>
              <a:t>Click to edit Master title style</a:t>
            </a:r>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81886" y="1586553"/>
            <a:ext cx="4339988" cy="3503573"/>
          </a:xfrm>
          <a:blipFill>
            <a:blip r:embed="rId2">
              <a:alphaModFix amt="70000"/>
            </a:blip>
            <a:stretch>
              <a:fillRect/>
            </a:stretch>
          </a:blipFill>
        </p:spPr>
        <p:txBody>
          <a:bodyPr/>
          <a:lstStyle>
            <a:lvl1pPr>
              <a:defRPr/>
            </a:lvl1pPr>
          </a:lstStyle>
          <a:p>
            <a:r>
              <a:rPr lang="en-US"/>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4642867" y="1586552"/>
            <a:ext cx="4015361" cy="3083166"/>
          </a:xfrm>
        </p:spPr>
        <p:txBody>
          <a:bodyPr anchor="t">
            <a:noAutofit/>
          </a:bodyPr>
          <a:lstStyle>
            <a:lvl1pPr marL="0" indent="0">
              <a:buFont typeface="Arial" panose="020B0604020202020204" pitchFamily="34" charset="0"/>
              <a:buNone/>
              <a:defRPr sz="1050"/>
            </a:lvl1pPr>
            <a:lvl2pPr marL="171450" indent="0">
              <a:buFont typeface="Arial" panose="020B0604020202020204" pitchFamily="34" charset="0"/>
              <a:buNone/>
              <a:defRPr sz="1050"/>
            </a:lvl2pPr>
            <a:lvl3pPr marL="342900" indent="0">
              <a:buFont typeface="Arial" panose="020B0604020202020204" pitchFamily="34" charset="0"/>
              <a:buNone/>
              <a:defRPr sz="1050"/>
            </a:lvl3pPr>
            <a:lvl4pPr marL="514350" indent="0">
              <a:buFont typeface="Arial" panose="020B0604020202020204" pitchFamily="34" charset="0"/>
              <a:buNone/>
              <a:defRPr sz="1050"/>
            </a:lvl4pPr>
            <a:lvl5pPr marL="6858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4633069" y="4821738"/>
            <a:ext cx="3350872" cy="273844"/>
          </a:xfrm>
        </p:spPr>
        <p:txBody>
          <a:bodyPr anchor="b"/>
          <a:lstStyle/>
          <a:p>
            <a:endParaRPr lang="en-US"/>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8195136" y="4816282"/>
            <a:ext cx="463093"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290727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6011" y="483000"/>
            <a:ext cx="1945913" cy="1407849"/>
          </a:xfrm>
        </p:spPr>
        <p:txBody>
          <a:bodyPr anchor="t" anchorCtr="0">
            <a:noAutofit/>
          </a:bodyPr>
          <a:lstStyle>
            <a:lvl1pPr>
              <a:defRPr sz="4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55055" y="2174965"/>
            <a:ext cx="2707814" cy="2485535"/>
          </a:xfr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301637" y="483000"/>
            <a:ext cx="5387309" cy="41775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409445" y="4828713"/>
            <a:ext cx="3957639" cy="273844"/>
          </a:xfrm>
        </p:spPr>
        <p:txBody>
          <a:bodyPr anchor="b"/>
          <a:lstStyle/>
          <a:p>
            <a:endParaRPr lang="en-US"/>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4642867" y="4824372"/>
            <a:ext cx="1908059" cy="273844"/>
          </a:xfrm>
        </p:spPr>
        <p:txBody>
          <a:bodyPr anchor="b"/>
          <a:lstStyle/>
          <a:p>
            <a:fld id="{F9CA41C2-23EF-47A4-9DAB-D46EE8B7D54F}" type="datetimeFigureOut">
              <a:rPr lang="en-US" smtClean="0"/>
              <a:t>10/13/2026</a:t>
            </a:fld>
            <a:endParaRPr lang="en-US"/>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8324347" y="4828713"/>
            <a:ext cx="321905"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7145002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4128516"/>
            <a:ext cx="4426993" cy="1014984"/>
          </a:xfrm>
        </p:spPr>
        <p:txBody>
          <a:bodyPr anchor="b">
            <a:normAutofit/>
          </a:bodyPr>
          <a:lstStyle>
            <a:lvl1pPr>
              <a:lnSpc>
                <a:spcPct val="120000"/>
              </a:lnSpc>
              <a:defRPr sz="1500" b="0" spc="0" baseline="0">
                <a:solidFill>
                  <a:schemeClr val="tx1"/>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40943" y="-117713"/>
            <a:ext cx="4467936" cy="3382940"/>
          </a:xfrm>
        </p:spPr>
        <p:txBody>
          <a:bodyPr anchor="t">
            <a:normAutofit/>
          </a:bodyPr>
          <a:lstStyle>
            <a:lvl1pPr marL="0" indent="0">
              <a:lnSpc>
                <a:spcPct val="90000"/>
              </a:lnSpc>
              <a:spcBef>
                <a:spcPts val="0"/>
              </a:spcBef>
              <a:buNone/>
              <a:defRPr sz="11250" b="0" i="0">
                <a:solidFill>
                  <a:schemeClr val="tx1"/>
                </a:solidFill>
                <a:latin typeface="+mj-lt"/>
              </a:defRPr>
            </a:lvl1pPr>
          </a:lstStyle>
          <a:p>
            <a:pPr lvl="0"/>
            <a:r>
              <a:rPr lang="en-US"/>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32576" y="4389120"/>
            <a:ext cx="754380" cy="75438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822095" y="75526"/>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04588819"/>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850392"/>
            <a:ext cx="7989570" cy="75438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22340" y="4389120"/>
            <a:ext cx="754380" cy="75438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en-US"/>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F9CA41C2-23EF-47A4-9DAB-D46EE8B7D54F}" type="datetimeFigureOut">
              <a:rPr lang="en-US" smtClean="0"/>
              <a:t>10/13/2026</a:t>
            </a:fld>
            <a:endParaRPr lang="en-US"/>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02" y="762569"/>
            <a:ext cx="7562020" cy="4380932"/>
          </a:xfrm>
        </p:spPr>
        <p:txBody>
          <a:bodyPr anchor="b" anchorCtr="0">
            <a:noAutofit/>
          </a:bodyPr>
          <a:lstStyle>
            <a:lvl1pPr marL="0" indent="0">
              <a:lnSpc>
                <a:spcPct val="80000"/>
              </a:lnSpc>
              <a:buNone/>
              <a:defRPr sz="4200" b="0" spc="-150" baseline="0"/>
            </a:lvl1pPr>
            <a:lvl2pPr marL="171450" indent="0">
              <a:lnSpc>
                <a:spcPct val="80000"/>
              </a:lnSpc>
              <a:buNone/>
              <a:defRPr sz="4200" b="0" spc="-150" baseline="0"/>
            </a:lvl2pPr>
            <a:lvl3pPr marL="342900" indent="0">
              <a:lnSpc>
                <a:spcPct val="80000"/>
              </a:lnSpc>
              <a:buNone/>
              <a:defRPr sz="4200" b="0" spc="-150" baseline="0"/>
            </a:lvl3pPr>
            <a:lvl4pPr marL="514350" indent="0">
              <a:lnSpc>
                <a:spcPct val="80000"/>
              </a:lnSpc>
              <a:buNone/>
              <a:defRPr sz="4200" b="0" spc="-150" baseline="0"/>
            </a:lvl4pPr>
            <a:lvl5pPr marL="685800" indent="0">
              <a:lnSpc>
                <a:spcPct val="80000"/>
              </a:lnSpc>
              <a:buNone/>
              <a:defRPr sz="4200" b="0" spc="-150"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278449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12510" y="4389120"/>
            <a:ext cx="754380" cy="75438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4424945"/>
            <a:ext cx="4426993" cy="718555"/>
          </a:xfrm>
        </p:spPr>
        <p:txBody>
          <a:bodyPr anchor="b">
            <a:normAutofit/>
          </a:bodyPr>
          <a:lstStyle>
            <a:lvl1pPr>
              <a:lnSpc>
                <a:spcPct val="80000"/>
              </a:lnSpc>
              <a:defRPr sz="1500" spc="0" baseline="0">
                <a:solidFill>
                  <a:schemeClr val="tx1"/>
                </a:solidFill>
                <a:latin typeface="+mn-lt"/>
              </a:defRPr>
            </a:lvl1pPr>
          </a:lstStyle>
          <a:p>
            <a:r>
              <a:rPr lang="en-US"/>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3716" y="71650"/>
            <a:ext cx="6720840" cy="3357350"/>
          </a:xfrm>
        </p:spPr>
        <p:txBody>
          <a:bodyPr anchor="t">
            <a:normAutofit/>
          </a:bodyPr>
          <a:lstStyle>
            <a:lvl1pPr marL="123444" indent="-123444">
              <a:lnSpc>
                <a:spcPct val="80000"/>
              </a:lnSpc>
              <a:spcBef>
                <a:spcPts val="0"/>
              </a:spcBef>
              <a:buNone/>
              <a:defRPr sz="4200" spc="-150" baseline="0">
                <a:solidFill>
                  <a:schemeClr val="tx1"/>
                </a:solidFill>
                <a:latin typeface="+mj-lt"/>
              </a:defRPr>
            </a:lvl1pPr>
          </a:lstStyle>
          <a:p>
            <a:pPr lvl="0"/>
            <a:r>
              <a:rPr lang="en-US"/>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8822095" y="82773"/>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4644772" y="4794423"/>
            <a:ext cx="2328650" cy="273844"/>
          </a:xfrm>
        </p:spPr>
        <p:txBody>
          <a:bodyPr anchor="b"/>
          <a:lstStyle/>
          <a:p>
            <a:endParaRPr lang="en-US"/>
          </a:p>
        </p:txBody>
      </p:sp>
    </p:spTree>
    <p:extLst>
      <p:ext uri="{BB962C8B-B14F-4D97-AF65-F5344CB8AC3E}">
        <p14:creationId xmlns:p14="http://schemas.microsoft.com/office/powerpoint/2010/main" val="33826434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384048" y="740664"/>
            <a:ext cx="2599182" cy="2208276"/>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397765" y="82773"/>
            <a:ext cx="2606040" cy="273844"/>
          </a:xfrm>
        </p:spPr>
        <p:txBody>
          <a:bodyPr/>
          <a:lstStyle/>
          <a:p>
            <a:endParaRPr lang="en-US"/>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3236977" y="78432"/>
            <a:ext cx="3627662" cy="273844"/>
          </a:xfrm>
        </p:spPr>
        <p:txBody>
          <a:bodyPr/>
          <a:lstStyle/>
          <a:p>
            <a:fld id="{F9CA41C2-23EF-47A4-9DAB-D46EE8B7D54F}" type="datetimeFigureOut">
              <a:rPr lang="en-US" smtClean="0"/>
              <a:t>10/13/2026</a:t>
            </a:fld>
            <a:endParaRPr lang="en-US"/>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3236975" y="740664"/>
            <a:ext cx="5585119" cy="1920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3236975" y="2948940"/>
            <a:ext cx="5585118" cy="1920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33038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384048" y="473202"/>
            <a:ext cx="8263890" cy="816269"/>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397764" y="82773"/>
            <a:ext cx="3957639" cy="273844"/>
          </a:xfrm>
        </p:spPr>
        <p:txBody>
          <a:bodyPr/>
          <a:lstStyle/>
          <a:p>
            <a:endParaRPr lang="en-US"/>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4642867" y="78432"/>
            <a:ext cx="3627662" cy="273844"/>
          </a:xfrm>
        </p:spPr>
        <p:txBody>
          <a:bodyPr/>
          <a:lstStyle/>
          <a:p>
            <a:fld id="{F9CA41C2-23EF-47A4-9DAB-D46EE8B7D54F}" type="datetimeFigureOut">
              <a:rPr lang="en-US" smtClean="0"/>
              <a:t>10/13/2026</a:t>
            </a:fld>
            <a:endParaRPr lang="en-US"/>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397764" y="1714500"/>
            <a:ext cx="3888486" cy="400525"/>
          </a:xfrm>
        </p:spPr>
        <p:txBody>
          <a:bodyPr/>
          <a:lstStyle/>
          <a:p>
            <a:pPr lvl="0"/>
            <a:r>
              <a:rPr lang="en-US"/>
              <a:t>Click to edit Master text styles</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397763" y="2235708"/>
            <a:ext cx="3887391" cy="26895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4642866" y="1714500"/>
            <a:ext cx="3887391" cy="400525"/>
          </a:xfrm>
        </p:spPr>
        <p:txBody>
          <a:bodyPr/>
          <a:lstStyle/>
          <a:p>
            <a:pPr lvl="0"/>
            <a:r>
              <a:rPr lang="en-US"/>
              <a:t>Click to edit Master text styles</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4642866" y="2235708"/>
            <a:ext cx="3887391" cy="26895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864390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377190" y="483497"/>
            <a:ext cx="8284464" cy="816269"/>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397764" y="82296"/>
            <a:ext cx="3957639" cy="273844"/>
          </a:xfrm>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9CA41C2-23EF-47A4-9DAB-D46EE8B7D54F}" type="datetimeFigureOut">
              <a:rPr lang="en-US" smtClean="0"/>
              <a:t>10/13/2026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8423947" y="82773"/>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93477605"/>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75526"/>
            <a:ext cx="4423973" cy="273844"/>
          </a:xfrm>
        </p:spPr>
        <p:txBody>
          <a:bodyPr/>
          <a:lstStyle/>
          <a:p>
            <a:endParaRPr lang="en-US"/>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4663440" y="75526"/>
            <a:ext cx="3999001" cy="273844"/>
          </a:xfrm>
        </p:spPr>
        <p:txBody>
          <a:bodyPr/>
          <a:lstStyle/>
          <a:p>
            <a:fld id="{F9CA41C2-23EF-47A4-9DAB-D46EE8B7D54F}" type="datetimeFigureOut">
              <a:rPr lang="en-US" smtClean="0"/>
              <a:t>10/13/2026</a:t>
            </a:fld>
            <a:endParaRPr lang="en-US"/>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8822095" y="75526"/>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7171789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9445" y="491320"/>
            <a:ext cx="8236807" cy="1146412"/>
          </a:xfrm>
        </p:spPr>
        <p:txBody>
          <a:bodyPr anchor="t">
            <a:noAutofit/>
          </a:bodyPr>
          <a:lstStyle>
            <a:lvl1pPr>
              <a:defRPr sz="42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09445" y="1873155"/>
            <a:ext cx="8236807" cy="2538484"/>
          </a:xfrm>
        </p:spPr>
        <p:txBody>
          <a:bodyPr/>
          <a:lstStyle>
            <a:lvl1pPr marL="0" indent="0">
              <a:buNone/>
              <a:defRPr/>
            </a:lvl1pPr>
            <a:lvl2pPr marL="171450" indent="0">
              <a:buNone/>
              <a:defRPr/>
            </a:lvl2pPr>
            <a:lvl3pPr marL="342900" indent="0">
              <a:buNone/>
              <a:defRPr/>
            </a:lvl3pPr>
            <a:lvl4pPr marL="51435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409445" y="4828713"/>
            <a:ext cx="3957639" cy="273844"/>
          </a:xfrm>
        </p:spPr>
        <p:txBody>
          <a:bodyPr/>
          <a:lstStyle/>
          <a:p>
            <a:endParaRPr lang="en-US"/>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4642867" y="4824372"/>
            <a:ext cx="1908059" cy="273844"/>
          </a:xfrm>
        </p:spPr>
        <p:txBody>
          <a:bodyPr/>
          <a:lstStyle/>
          <a:p>
            <a:fld id="{F9CA41C2-23EF-47A4-9DAB-D46EE8B7D54F}" type="datetimeFigureOut">
              <a:rPr lang="en-US" smtClean="0"/>
              <a:t>10/13/2026</a:t>
            </a:fld>
            <a:endParaRPr lang="en-US"/>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8324347" y="4828713"/>
            <a:ext cx="321905" cy="273844"/>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6136628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88962" y="2162318"/>
            <a:ext cx="5806388" cy="1381515"/>
          </a:xfrm>
        </p:spPr>
        <p:txBody>
          <a:bodyPr anchor="b">
            <a:noAutofit/>
          </a:bodyPr>
          <a:lstStyle>
            <a:lvl1pPr>
              <a:defRPr sz="4200"/>
            </a:lvl1pPr>
          </a:lstStyle>
          <a:p>
            <a:r>
              <a:rPr lang="en-US"/>
              <a:t>Click to edit Master title style</a:t>
            </a:r>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402680" y="75526"/>
            <a:ext cx="4021293" cy="273844"/>
          </a:xfrm>
        </p:spPr>
        <p:txBody>
          <a:bodyPr/>
          <a:lstStyle/>
          <a:p>
            <a:endParaRPr lang="en-US"/>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4663441" y="75526"/>
            <a:ext cx="1894523" cy="273844"/>
          </a:xfrm>
        </p:spPr>
        <p:txBody>
          <a:bodyPr/>
          <a:lstStyle/>
          <a:p>
            <a:fld id="{F9CA41C2-23EF-47A4-9DAB-D46EE8B7D54F}" type="datetimeFigureOut">
              <a:rPr lang="en-US" smtClean="0"/>
              <a:t>10/13/2026</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02679" y="3691584"/>
            <a:ext cx="5806388" cy="959711"/>
          </a:xfrm>
        </p:spPr>
        <p:txBody>
          <a:bodyPr anchor="t">
            <a:noAutofit/>
          </a:bodyPr>
          <a:lstStyle>
            <a:lvl1pPr marL="0" indent="0">
              <a:buNone/>
              <a:defRPr sz="1050"/>
            </a:lvl1pPr>
            <a:lvl2pPr marL="171450" indent="0">
              <a:buNone/>
              <a:defRPr sz="1050"/>
            </a:lvl2pPr>
            <a:lvl3pPr marL="342900" indent="0">
              <a:buNone/>
              <a:defRPr sz="1050"/>
            </a:lvl3pPr>
            <a:lvl4pPr marL="514350" indent="0">
              <a:buNone/>
              <a:defRPr sz="1050"/>
            </a:lvl4pPr>
            <a:lvl5pPr marL="685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822095" y="4794131"/>
            <a:ext cx="321905" cy="273844"/>
          </a:xfrm>
        </p:spPr>
        <p:txBody>
          <a:bodyPr anchor="b"/>
          <a:lstStyle/>
          <a:p>
            <a:pPr marL="0" lvl="0" indent="0" algn="r" rtl="0">
              <a:spcBef>
                <a:spcPts val="0"/>
              </a:spcBef>
              <a:spcAft>
                <a:spcPts val="0"/>
              </a:spcAft>
              <a:buNone/>
            </a:pPr>
            <a:fld id="{00000000-1234-1234-1234-123412341234}" type="slidenum">
              <a:rPr lang="en" smtClean="0"/>
              <a:t>‹#›</a:t>
            </a:fld>
            <a:endParaRPr lang="en"/>
          </a:p>
        </p:txBody>
      </p:sp>
      <p:sp>
        <p:nvSpPr>
          <p:cNvPr id="3" name="Oval 2">
            <a:extLst>
              <a:ext uri="{FF2B5EF4-FFF2-40B4-BE49-F238E27FC236}">
                <a16:creationId xmlns:a16="http://schemas.microsoft.com/office/drawing/2014/main" id="{D3CF16D9-01F3-6CE6-7291-C344E099BBD0}"/>
              </a:ext>
            </a:extLst>
          </p:cNvPr>
          <p:cNvSpPr/>
          <p:nvPr/>
        </p:nvSpPr>
        <p:spPr>
          <a:xfrm>
            <a:off x="6340634" y="75526"/>
            <a:ext cx="2668428" cy="2668428"/>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18306490"/>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90B43-AE8E-4054-BBF1-8EA4B9F6A71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02A426A-7FE6-4799-A72C-937998D8A2D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FF110F8-8021-40B7-BA38-DDFAC4A19AA9}"/>
              </a:ext>
            </a:extLst>
          </p:cNvPr>
          <p:cNvSpPr>
            <a:spLocks noGrp="1"/>
          </p:cNvSpPr>
          <p:nvPr>
            <p:ph type="dt" sz="half" idx="10"/>
          </p:nvPr>
        </p:nvSpPr>
        <p:spPr/>
        <p:txBody>
          <a:bodyPr/>
          <a:lstStyle/>
          <a:p>
            <a:fld id="{F9CA41C2-23EF-47A4-9DAB-D46EE8B7D54F}" type="datetimeFigureOut">
              <a:rPr lang="en-US" smtClean="0"/>
              <a:t>10/13/2026</a:t>
            </a:fld>
            <a:endParaRPr lang="en-US"/>
          </a:p>
        </p:txBody>
      </p:sp>
      <p:sp>
        <p:nvSpPr>
          <p:cNvPr id="5" name="Footer Placeholder 4">
            <a:extLst>
              <a:ext uri="{FF2B5EF4-FFF2-40B4-BE49-F238E27FC236}">
                <a16:creationId xmlns:a16="http://schemas.microsoft.com/office/drawing/2014/main" id="{7BC0E341-FBE0-40CF-BE19-1F991F5B13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901AA-DBBC-4A55-A843-A2BE8DBCEE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84204067"/>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530595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44558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3716" y="483497"/>
            <a:ext cx="9001194" cy="816269"/>
          </a:xfrm>
          <a:prstGeom prst="rect">
            <a:avLst/>
          </a:prstGeom>
        </p:spPr>
        <p:txBody>
          <a:bodyPr vert="horz" lIns="91440" tIns="45720" rIns="91440" bIns="45720" rtlCol="0" anchor="t">
            <a:normAutofit/>
          </a:bodyPr>
          <a:lstStyle/>
          <a:p>
            <a:r>
              <a:rPr lang="en-US"/>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642867" y="78432"/>
            <a:ext cx="3627662" cy="273844"/>
          </a:xfrm>
          <a:prstGeom prst="rect">
            <a:avLst/>
          </a:prstGeom>
        </p:spPr>
        <p:txBody>
          <a:bodyPr vert="horz" lIns="91440" tIns="45720" rIns="91440" bIns="45720" rtlCol="0" anchor="t"/>
          <a:lstStyle>
            <a:lvl1pPr algn="l" rtl="0">
              <a:lnSpc>
                <a:spcPct val="80000"/>
              </a:lnSpc>
              <a:defRPr sz="750">
                <a:solidFill>
                  <a:schemeClr val="tx1"/>
                </a:solidFill>
                <a:latin typeface="+mn-lt"/>
              </a:defRPr>
            </a:lvl1pPr>
          </a:lstStyle>
          <a:p>
            <a:fld id="{F9CA41C2-23EF-47A4-9DAB-D46EE8B7D54F}" type="datetimeFigureOut">
              <a:rPr lang="en-US" smtClean="0"/>
              <a:t>10/13/2026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0876" y="82773"/>
            <a:ext cx="3957639" cy="273844"/>
          </a:xfrm>
          <a:prstGeom prst="rect">
            <a:avLst/>
          </a:prstGeom>
        </p:spPr>
        <p:txBody>
          <a:bodyPr vert="horz" lIns="91440" tIns="45720" rIns="91440" bIns="45720" rtlCol="0" anchor="t"/>
          <a:lstStyle>
            <a:lvl1pPr algn="l" rtl="0">
              <a:lnSpc>
                <a:spcPct val="80000"/>
              </a:lnSpc>
              <a:defRPr sz="750">
                <a:solidFill>
                  <a:schemeClr val="tx1"/>
                </a:solidFill>
                <a:latin typeface="+mn-lt"/>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8822095" y="82773"/>
            <a:ext cx="321905" cy="273844"/>
          </a:xfrm>
          <a:prstGeom prst="rect">
            <a:avLst/>
          </a:prstGeom>
        </p:spPr>
        <p:txBody>
          <a:bodyPr vert="horz" lIns="91440" tIns="45720" rIns="91440" bIns="45720" rtlCol="0" anchor="t"/>
          <a:lstStyle>
            <a:lvl1pPr algn="r" rtl="0">
              <a:lnSpc>
                <a:spcPct val="80000"/>
              </a:lnSpc>
              <a:defRPr sz="750">
                <a:solidFill>
                  <a:schemeClr val="tx1"/>
                </a:solidFill>
                <a:latin typeface="+mn-lt"/>
              </a:defRPr>
            </a:lvl1pPr>
          </a:lstStyle>
          <a:p>
            <a:pPr marL="0" lvl="0" indent="0" algn="r" rtl="0">
              <a:spcBef>
                <a:spcPts val="0"/>
              </a:spcBef>
              <a:spcAft>
                <a:spcPts val="0"/>
              </a:spcAft>
              <a:buNone/>
            </a:pPr>
            <a:fld id="{00000000-1234-1234-1234-123412341234}" type="slidenum">
              <a:rPr lang="en" smtClean="0"/>
              <a:t>‹#›</a:t>
            </a:fld>
            <a:endParaRPr lang="en"/>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430641"/>
            <a:ext cx="9001194" cy="36300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190550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Lst>
  <p:hf sldNum="0" hdr="0" ftr="0" dt="0"/>
  <p:txStyles>
    <p:titleStyle>
      <a:lvl1pPr algn="l" defTabSz="685800" rtl="0" eaLnBrk="1" latinLnBrk="0" hangingPunct="1">
        <a:lnSpc>
          <a:spcPct val="80000"/>
        </a:lnSpc>
        <a:spcBef>
          <a:spcPct val="0"/>
        </a:spcBef>
        <a:buNone/>
        <a:defRPr sz="4200" b="0" i="0" kern="1200" spc="-150" baseline="0">
          <a:solidFill>
            <a:schemeClr val="tx1"/>
          </a:solidFill>
          <a:latin typeface="+mj-lt"/>
          <a:ea typeface="+mj-ea"/>
          <a:cs typeface="+mj-cs"/>
        </a:defRPr>
      </a:lvl1pPr>
    </p:titleStyle>
    <p:bodyStyle>
      <a:lvl1pPr marL="0" indent="0" algn="l" defTabSz="685800" rtl="0" eaLnBrk="1" latinLnBrk="0" hangingPunct="1">
        <a:lnSpc>
          <a:spcPct val="80000"/>
        </a:lnSpc>
        <a:spcBef>
          <a:spcPts val="750"/>
        </a:spcBef>
        <a:buFont typeface="Arial" panose="020B0604020202020204" pitchFamily="34" charset="0"/>
        <a:buNone/>
        <a:defRPr sz="1050" kern="1200" baseline="0">
          <a:solidFill>
            <a:schemeClr val="tx1"/>
          </a:solidFill>
          <a:latin typeface="+mn-lt"/>
          <a:ea typeface="+mn-ea"/>
          <a:cs typeface="+mn-cs"/>
        </a:defRPr>
      </a:lvl1pPr>
      <a:lvl2pPr marL="171450" indent="0" algn="l" defTabSz="685800" rtl="0" eaLnBrk="1" latinLnBrk="0" hangingPunct="1">
        <a:lnSpc>
          <a:spcPct val="80000"/>
        </a:lnSpc>
        <a:spcBef>
          <a:spcPts val="750"/>
        </a:spcBef>
        <a:buFont typeface="Arial" panose="020B0604020202020204" pitchFamily="34" charset="0"/>
        <a:buNone/>
        <a:defRPr sz="1050" kern="1200" baseline="0">
          <a:solidFill>
            <a:schemeClr val="tx1"/>
          </a:solidFill>
          <a:latin typeface="+mn-lt"/>
          <a:ea typeface="+mn-ea"/>
          <a:cs typeface="+mn-cs"/>
        </a:defRPr>
      </a:lvl2pPr>
      <a:lvl3pPr marL="342900" indent="0" algn="l" defTabSz="685800" rtl="0" eaLnBrk="1" latinLnBrk="0" hangingPunct="1">
        <a:lnSpc>
          <a:spcPct val="80000"/>
        </a:lnSpc>
        <a:spcBef>
          <a:spcPts val="750"/>
        </a:spcBef>
        <a:buFont typeface="Arial" panose="020B0604020202020204" pitchFamily="34" charset="0"/>
        <a:buNone/>
        <a:defRPr sz="1050" kern="1200" baseline="0">
          <a:solidFill>
            <a:schemeClr val="tx1"/>
          </a:solidFill>
          <a:latin typeface="+mn-lt"/>
          <a:ea typeface="+mn-ea"/>
          <a:cs typeface="+mn-cs"/>
        </a:defRPr>
      </a:lvl3pPr>
      <a:lvl4pPr marL="514350" indent="0" algn="l" defTabSz="685800" rtl="0" eaLnBrk="1" latinLnBrk="0" hangingPunct="1">
        <a:lnSpc>
          <a:spcPct val="80000"/>
        </a:lnSpc>
        <a:spcBef>
          <a:spcPts val="750"/>
        </a:spcBef>
        <a:buFont typeface="Arial" panose="020B0604020202020204" pitchFamily="34" charset="0"/>
        <a:buNone/>
        <a:defRPr sz="1050" kern="1200" baseline="0">
          <a:solidFill>
            <a:schemeClr val="tx1"/>
          </a:solidFill>
          <a:latin typeface="+mn-lt"/>
          <a:ea typeface="+mn-ea"/>
          <a:cs typeface="+mn-cs"/>
        </a:defRPr>
      </a:lvl4pPr>
      <a:lvl5pPr marL="685800" indent="0" algn="l" defTabSz="685800" rtl="0" eaLnBrk="1" latinLnBrk="0" hangingPunct="1">
        <a:lnSpc>
          <a:spcPct val="80000"/>
        </a:lnSpc>
        <a:spcBef>
          <a:spcPts val="750"/>
        </a:spcBef>
        <a:buFont typeface="Arial" panose="020B0604020202020204" pitchFamily="34" charset="0"/>
        <a:buNone/>
        <a:defRPr sz="1050" kern="120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0.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29.xml"/><Relationship Id="rId7" Type="http://schemas.openxmlformats.org/officeDocument/2006/relationships/image" Target="../media/image1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vcsedu.org/halifax-behavioral-services/day-treatment-program" TargetMode="External"/><Relationship Id="rId11" Type="http://schemas.openxmlformats.org/officeDocument/2006/relationships/image" Target="../media/image10.png"/><Relationship Id="rId5" Type="http://schemas.openxmlformats.org/officeDocument/2006/relationships/image" Target="../media/image11.jpeg"/><Relationship Id="rId10" Type="http://schemas.openxmlformats.org/officeDocument/2006/relationships/hyperlink" Target="https://www.vcsedu.org/hbs" TargetMode="External"/><Relationship Id="rId4" Type="http://schemas.openxmlformats.org/officeDocument/2006/relationships/notesSlide" Target="../notesSlides/notesSlide2.xml"/><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png"/><Relationship Id="rId3" Type="http://schemas.openxmlformats.org/officeDocument/2006/relationships/slideLayout" Target="../slideLayouts/slideLayout28.xml"/><Relationship Id="rId7" Type="http://schemas.openxmlformats.org/officeDocument/2006/relationships/image" Target="../media/image18.png"/><Relationship Id="rId12" Type="http://schemas.openxmlformats.org/officeDocument/2006/relationships/image" Target="../media/image2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7.png"/><Relationship Id="rId11" Type="http://schemas.openxmlformats.org/officeDocument/2006/relationships/hyperlink" Target="https://remakelearning.org/opportunity/2019/02/28/make-thinking-visible/" TargetMode="External"/><Relationship Id="rId5" Type="http://schemas.openxmlformats.org/officeDocument/2006/relationships/image" Target="../media/image16.png"/><Relationship Id="rId10" Type="http://schemas.openxmlformats.org/officeDocument/2006/relationships/image" Target="../media/image20.jpeg"/><Relationship Id="rId4" Type="http://schemas.openxmlformats.org/officeDocument/2006/relationships/image" Target="../media/image15.png"/><Relationship Id="rId9" Type="http://schemas.openxmlformats.org/officeDocument/2006/relationships/hyperlink" Target="https://en.wikipedia.org/wiki/Microsoft_Teams" TargetMode="External"/><Relationship Id="rId14" Type="http://schemas.openxmlformats.org/officeDocument/2006/relationships/image" Target="../media/image23.svg"/></Relationships>
</file>

<file path=ppt/slides/_rels/slide4.xml.rels><?xml version="1.0" encoding="UTF-8" standalone="yes"?>
<Relationships xmlns="http://schemas.openxmlformats.org/package/2006/relationships"><Relationship Id="rId8" Type="http://schemas.openxmlformats.org/officeDocument/2006/relationships/hyperlink" Target="http://vimeo.com/55905797" TargetMode="External"/><Relationship Id="rId13" Type="http://schemas.openxmlformats.org/officeDocument/2006/relationships/image" Target="../media/image26.jpeg"/><Relationship Id="rId3" Type="http://schemas.openxmlformats.org/officeDocument/2006/relationships/slideLayout" Target="../slideLayouts/slideLayout29.xml"/><Relationship Id="rId7" Type="http://schemas.openxmlformats.org/officeDocument/2006/relationships/image" Target="../media/image25.jpeg"/><Relationship Id="rId12" Type="http://schemas.openxmlformats.org/officeDocument/2006/relationships/hyperlink" Target="https://en.wikipedia.org/wiki/Microsoft_Teams" TargetMode="Externa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hyperlink" Target="https://mshattieblog.wordpress.com/tools-and-resources/" TargetMode="External"/><Relationship Id="rId11" Type="http://schemas.openxmlformats.org/officeDocument/2006/relationships/image" Target="../media/image19.png"/><Relationship Id="rId5" Type="http://schemas.openxmlformats.org/officeDocument/2006/relationships/image" Target="../media/image24.jpeg"/><Relationship Id="rId15" Type="http://schemas.openxmlformats.org/officeDocument/2006/relationships/image" Target="../media/image27.png"/><Relationship Id="rId10" Type="http://schemas.openxmlformats.org/officeDocument/2006/relationships/hyperlink" Target="https://remakelearning.org/opportunity/2019/02/28/make-thinking-visible/" TargetMode="External"/><Relationship Id="rId4" Type="http://schemas.openxmlformats.org/officeDocument/2006/relationships/notesSlide" Target="../notesSlides/notesSlide3.xml"/><Relationship Id="rId9" Type="http://schemas.openxmlformats.org/officeDocument/2006/relationships/image" Target="../media/image20.jpeg"/><Relationship Id="rId14" Type="http://schemas.openxmlformats.org/officeDocument/2006/relationships/hyperlink" Target="http://specialconnectionhomeschool.blogspot.com/2012/06/schoolhouse-review-ixl-math.html"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vcsedu.org/directory/schools/hbs/title-1-services" TargetMode="External"/><Relationship Id="rId13" Type="http://schemas.openxmlformats.org/officeDocument/2006/relationships/image" Target="../media/image29.png"/><Relationship Id="rId3" Type="http://schemas.openxmlformats.org/officeDocument/2006/relationships/slideLayout" Target="../slideLayouts/slideLayout29.xml"/><Relationship Id="rId7" Type="http://schemas.openxmlformats.org/officeDocument/2006/relationships/image" Target="../media/image12.png"/><Relationship Id="rId12" Type="http://schemas.openxmlformats.org/officeDocument/2006/relationships/image" Target="../media/image10.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www.vcsedu.org/halifax-behavioral-services/day-treatment-program" TargetMode="External"/><Relationship Id="rId11" Type="http://schemas.openxmlformats.org/officeDocument/2006/relationships/hyperlink" Target="https://de.wikipedia.org/wiki/IPad" TargetMode="External"/><Relationship Id="rId5" Type="http://schemas.openxmlformats.org/officeDocument/2006/relationships/image" Target="../media/image11.jpeg"/><Relationship Id="rId10" Type="http://schemas.openxmlformats.org/officeDocument/2006/relationships/image" Target="../media/image28.png"/><Relationship Id="rId4" Type="http://schemas.openxmlformats.org/officeDocument/2006/relationships/notesSlide" Target="../notesSlides/notesSlide4.xml"/><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30.jpe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143000" y="841772"/>
            <a:ext cx="6858000" cy="1790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sp>
        <p:nvSpPr>
          <p:cNvPr id="58" name="Google Shape;58;p13"/>
          <p:cNvSpPr txBox="1"/>
          <p:nvPr/>
        </p:nvSpPr>
        <p:spPr>
          <a:xfrm>
            <a:off x="734873" y="-57952"/>
            <a:ext cx="7134600" cy="971700"/>
          </a:xfrm>
          <a:prstGeom prst="rect">
            <a:avLst/>
          </a:prstGeom>
          <a:solidFill>
            <a:srgbClr val="FFFF0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rgbClr val="1155CC"/>
                </a:solidFill>
                <a:latin typeface="Cooper Black" panose="0208090404030B020404" pitchFamily="18" charset="0"/>
              </a:rPr>
              <a:t>Welcome to HBS!!</a:t>
            </a:r>
            <a:endParaRPr sz="5000">
              <a:solidFill>
                <a:srgbClr val="1155CC"/>
              </a:solidFill>
              <a:latin typeface="Cooper Black" panose="0208090404030B020404" pitchFamily="18" charset="0"/>
            </a:endParaRPr>
          </a:p>
        </p:txBody>
      </p:sp>
      <p:pic>
        <p:nvPicPr>
          <p:cNvPr id="4" name="Picture 3">
            <a:extLst>
              <a:ext uri="{FF2B5EF4-FFF2-40B4-BE49-F238E27FC236}">
                <a16:creationId xmlns:a16="http://schemas.microsoft.com/office/drawing/2014/main" id="{F4E8C27D-0D36-E611-6891-667841ECE967}"/>
              </a:ext>
            </a:extLst>
          </p:cNvPr>
          <p:cNvPicPr>
            <a:picLocks noChangeAspect="1"/>
          </p:cNvPicPr>
          <p:nvPr/>
        </p:nvPicPr>
        <p:blipFill>
          <a:blip r:embed="rId5"/>
          <a:stretch>
            <a:fillRect/>
          </a:stretch>
        </p:blipFill>
        <p:spPr>
          <a:xfrm>
            <a:off x="2359112" y="1093483"/>
            <a:ext cx="4425775" cy="3706586"/>
          </a:xfrm>
          <a:prstGeom prst="rect">
            <a:avLst/>
          </a:prstGeom>
        </p:spPr>
      </p:pic>
      <p:pic>
        <p:nvPicPr>
          <p:cNvPr id="3" name="Picture 2">
            <a:extLst>
              <a:ext uri="{FF2B5EF4-FFF2-40B4-BE49-F238E27FC236}">
                <a16:creationId xmlns:a16="http://schemas.microsoft.com/office/drawing/2014/main" id="{116D20F4-5CC8-FAE3-BF68-46C3A7EAFE89}"/>
              </a:ext>
            </a:extLst>
          </p:cNvPr>
          <p:cNvPicPr>
            <a:picLocks noChangeAspect="1"/>
          </p:cNvPicPr>
          <p:nvPr/>
        </p:nvPicPr>
        <p:blipFill>
          <a:blip r:embed="rId6"/>
          <a:stretch>
            <a:fillRect/>
          </a:stretch>
        </p:blipFill>
        <p:spPr>
          <a:xfrm>
            <a:off x="1819459" y="985723"/>
            <a:ext cx="4965428" cy="4157777"/>
          </a:xfrm>
          <a:prstGeom prst="rect">
            <a:avLst/>
          </a:prstGeom>
        </p:spPr>
      </p:pic>
      <p:pic>
        <p:nvPicPr>
          <p:cNvPr id="14" name="Audio 13">
            <a:hlinkClick r:id="" action="ppaction://media"/>
            <a:extLst>
              <a:ext uri="{FF2B5EF4-FFF2-40B4-BE49-F238E27FC236}">
                <a16:creationId xmlns:a16="http://schemas.microsoft.com/office/drawing/2014/main" id="{C7E2F613-6DC3-8728-6128-EBBD186EE6F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08306" t="-108306" r="-108306" b="-108306"/>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9055"/>
    </mc:Choice>
    <mc:Fallback>
      <p:transition spd="slow" advTm="9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23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 name="Google Shape;67;p14"/>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68" name="Google Shape;68;p14"/>
          <p:cNvPicPr preferRelativeResize="0"/>
          <p:nvPr/>
        </p:nvPicPr>
        <p:blipFill>
          <a:blip r:embed="rId5">
            <a:alphaModFix/>
          </a:blip>
          <a:stretch>
            <a:fillRect/>
          </a:stretch>
        </p:blipFill>
        <p:spPr>
          <a:xfrm>
            <a:off x="-103425" y="95703"/>
            <a:ext cx="9247425" cy="4897323"/>
          </a:xfrm>
          <a:prstGeom prst="rect">
            <a:avLst/>
          </a:prstGeom>
          <a:noFill/>
          <a:ln>
            <a:noFill/>
          </a:ln>
        </p:spPr>
      </p:pic>
      <p:pic>
        <p:nvPicPr>
          <p:cNvPr id="69" name="Google Shape;69;p14">
            <a:hlinkClick r:id="rId6"/>
          </p:cNvPr>
          <p:cNvPicPr preferRelativeResize="0"/>
          <p:nvPr/>
        </p:nvPicPr>
        <p:blipFill>
          <a:blip r:embed="rId7">
            <a:alphaModFix/>
          </a:blip>
          <a:stretch>
            <a:fillRect/>
          </a:stretch>
        </p:blipFill>
        <p:spPr>
          <a:xfrm>
            <a:off x="-2" y="278675"/>
            <a:ext cx="7039726" cy="3790951"/>
          </a:xfrm>
          <a:prstGeom prst="rect">
            <a:avLst/>
          </a:prstGeom>
          <a:noFill/>
          <a:ln>
            <a:noFill/>
          </a:ln>
        </p:spPr>
      </p:pic>
      <p:sp>
        <p:nvSpPr>
          <p:cNvPr id="70" name="Google Shape;70;p14"/>
          <p:cNvSpPr txBox="1"/>
          <p:nvPr/>
        </p:nvSpPr>
        <p:spPr>
          <a:xfrm>
            <a:off x="900700" y="829600"/>
            <a:ext cx="1256400" cy="73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900"/>
          </a:p>
        </p:txBody>
      </p:sp>
      <p:pic>
        <p:nvPicPr>
          <p:cNvPr id="71" name="Google Shape;71;p14"/>
          <p:cNvPicPr preferRelativeResize="0"/>
          <p:nvPr/>
        </p:nvPicPr>
        <p:blipFill>
          <a:blip r:embed="rId8">
            <a:alphaModFix/>
          </a:blip>
          <a:stretch>
            <a:fillRect/>
          </a:stretch>
        </p:blipFill>
        <p:spPr>
          <a:xfrm>
            <a:off x="7058802" y="445025"/>
            <a:ext cx="1927600" cy="2417650"/>
          </a:xfrm>
          <a:prstGeom prst="rect">
            <a:avLst/>
          </a:prstGeom>
          <a:noFill/>
          <a:ln>
            <a:noFill/>
          </a:ln>
        </p:spPr>
      </p:pic>
      <p:pic>
        <p:nvPicPr>
          <p:cNvPr id="72" name="Google Shape;72;p14"/>
          <p:cNvPicPr preferRelativeResize="0"/>
          <p:nvPr/>
        </p:nvPicPr>
        <p:blipFill>
          <a:blip r:embed="rId9">
            <a:alphaModFix/>
          </a:blip>
          <a:stretch>
            <a:fillRect/>
          </a:stretch>
        </p:blipFill>
        <p:spPr>
          <a:xfrm>
            <a:off x="7058800" y="445025"/>
            <a:ext cx="2186975" cy="2566781"/>
          </a:xfrm>
          <a:prstGeom prst="rect">
            <a:avLst/>
          </a:prstGeom>
          <a:noFill/>
          <a:ln>
            <a:noFill/>
          </a:ln>
        </p:spPr>
      </p:pic>
      <p:sp>
        <p:nvSpPr>
          <p:cNvPr id="74" name="Google Shape;74;p14"/>
          <p:cNvSpPr txBox="1"/>
          <p:nvPr/>
        </p:nvSpPr>
        <p:spPr>
          <a:xfrm>
            <a:off x="1513114" y="602525"/>
            <a:ext cx="4963886" cy="2251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800">
                <a:hlinkClick r:id="rId10"/>
              </a:rPr>
              <a:t>https://www.vcsedu.org/hbs</a:t>
            </a:r>
            <a:endParaRPr lang="en-US" sz="2800"/>
          </a:p>
          <a:p>
            <a:pPr marL="0" lvl="0" indent="0" algn="l" rtl="0">
              <a:spcBef>
                <a:spcPts val="0"/>
              </a:spcBef>
              <a:spcAft>
                <a:spcPts val="0"/>
              </a:spcAft>
              <a:buNone/>
            </a:pPr>
            <a:endParaRPr sz="2800"/>
          </a:p>
        </p:txBody>
      </p:sp>
      <p:sp>
        <p:nvSpPr>
          <p:cNvPr id="75" name="Google Shape;75;p14"/>
          <p:cNvSpPr txBox="1"/>
          <p:nvPr/>
        </p:nvSpPr>
        <p:spPr>
          <a:xfrm>
            <a:off x="10000025" y="1929850"/>
            <a:ext cx="16467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14" title="Re-enroll after discharge"/>
          <p:cNvSpPr txBox="1"/>
          <p:nvPr/>
        </p:nvSpPr>
        <p:spPr>
          <a:xfrm>
            <a:off x="4572000" y="1745450"/>
            <a:ext cx="1736400" cy="8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3" name="Audio 12">
            <a:hlinkClick r:id="" action="ppaction://media"/>
            <a:extLst>
              <a:ext uri="{FF2B5EF4-FFF2-40B4-BE49-F238E27FC236}">
                <a16:creationId xmlns:a16="http://schemas.microsoft.com/office/drawing/2014/main" id="{430457D5-6F9E-0C8E-8275-ECDD4726049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643938" y="4643438"/>
            <a:ext cx="347662" cy="3476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402"/>
    </mc:Choice>
    <mc:Fallback>
      <p:transition spd="slow" advTm="22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0EAD8A-D360-09AC-9B9B-3B54F4A8171B}"/>
              </a:ext>
            </a:extLst>
          </p:cNvPr>
          <p:cNvPicPr>
            <a:picLocks noChangeAspect="1"/>
          </p:cNvPicPr>
          <p:nvPr/>
        </p:nvPicPr>
        <p:blipFill>
          <a:blip r:embed="rId4"/>
          <a:stretch>
            <a:fillRect/>
          </a:stretch>
        </p:blipFill>
        <p:spPr>
          <a:xfrm>
            <a:off x="0" y="-44726"/>
            <a:ext cx="9144000" cy="5143500"/>
          </a:xfrm>
          <a:prstGeom prst="rect">
            <a:avLst/>
          </a:prstGeom>
        </p:spPr>
      </p:pic>
      <p:pic>
        <p:nvPicPr>
          <p:cNvPr id="3" name="Picture 2" descr="Boddle Learning — Leanlab Education">
            <a:extLst>
              <a:ext uri="{FF2B5EF4-FFF2-40B4-BE49-F238E27FC236}">
                <a16:creationId xmlns:a16="http://schemas.microsoft.com/office/drawing/2014/main" id="{A2679A5D-2277-D9A6-B026-06D3008FE7B6}"/>
              </a:ext>
            </a:extLst>
          </p:cNvPr>
          <p:cNvPicPr>
            <a:picLocks noChangeAspect="1"/>
          </p:cNvPicPr>
          <p:nvPr/>
        </p:nvPicPr>
        <p:blipFill>
          <a:blip r:embed="rId5"/>
          <a:stretch>
            <a:fillRect/>
          </a:stretch>
        </p:blipFill>
        <p:spPr>
          <a:xfrm>
            <a:off x="2450387" y="204553"/>
            <a:ext cx="880036" cy="211983"/>
          </a:xfrm>
          <a:prstGeom prst="rect">
            <a:avLst/>
          </a:prstGeom>
        </p:spPr>
      </p:pic>
      <p:pic>
        <p:nvPicPr>
          <p:cNvPr id="4" name="Picture 3" descr="Scholastic TV - App on Amazon Appstore">
            <a:extLst>
              <a:ext uri="{FF2B5EF4-FFF2-40B4-BE49-F238E27FC236}">
                <a16:creationId xmlns:a16="http://schemas.microsoft.com/office/drawing/2014/main" id="{174E6912-FAC5-2C04-A9C4-C91D0F481305}"/>
              </a:ext>
            </a:extLst>
          </p:cNvPr>
          <p:cNvPicPr>
            <a:picLocks noChangeAspect="1"/>
          </p:cNvPicPr>
          <p:nvPr/>
        </p:nvPicPr>
        <p:blipFill>
          <a:blip r:embed="rId6"/>
          <a:stretch>
            <a:fillRect/>
          </a:stretch>
        </p:blipFill>
        <p:spPr>
          <a:xfrm>
            <a:off x="3419875" y="141407"/>
            <a:ext cx="734845" cy="358811"/>
          </a:xfrm>
          <a:prstGeom prst="rect">
            <a:avLst/>
          </a:prstGeom>
        </p:spPr>
      </p:pic>
      <p:pic>
        <p:nvPicPr>
          <p:cNvPr id="8" name="Picture 7">
            <a:extLst>
              <a:ext uri="{FF2B5EF4-FFF2-40B4-BE49-F238E27FC236}">
                <a16:creationId xmlns:a16="http://schemas.microsoft.com/office/drawing/2014/main" id="{DDFA8CAC-166B-AE8F-B093-94FC3D5008DD}"/>
              </a:ext>
            </a:extLst>
          </p:cNvPr>
          <p:cNvPicPr>
            <a:picLocks noChangeAspect="1"/>
          </p:cNvPicPr>
          <p:nvPr/>
        </p:nvPicPr>
        <p:blipFill>
          <a:blip r:embed="rId7"/>
          <a:stretch>
            <a:fillRect/>
          </a:stretch>
        </p:blipFill>
        <p:spPr>
          <a:xfrm>
            <a:off x="6908311" y="2936142"/>
            <a:ext cx="522264" cy="488617"/>
          </a:xfrm>
          <a:prstGeom prst="rect">
            <a:avLst/>
          </a:prstGeom>
        </p:spPr>
      </p:pic>
      <p:pic>
        <p:nvPicPr>
          <p:cNvPr id="9" name="Picture 8">
            <a:extLst>
              <a:ext uri="{FF2B5EF4-FFF2-40B4-BE49-F238E27FC236}">
                <a16:creationId xmlns:a16="http://schemas.microsoft.com/office/drawing/2014/main" id="{9B297310-5B7B-4E25-33D9-24FE4898F43F}"/>
              </a:ext>
            </a:extLst>
          </p:cNvPr>
          <p:cNvPicPr>
            <a:picLocks noChangeAspect="1"/>
          </p:cNvPicPr>
          <p:nvPr/>
        </p:nvPicPr>
        <p:blipFill>
          <a:blip r:embed="rId7"/>
          <a:stretch>
            <a:fillRect/>
          </a:stretch>
        </p:blipFill>
        <p:spPr>
          <a:xfrm flipH="1">
            <a:off x="7881327" y="2936142"/>
            <a:ext cx="522264" cy="488617"/>
          </a:xfrm>
          <a:prstGeom prst="rect">
            <a:avLst/>
          </a:prstGeom>
        </p:spPr>
      </p:pic>
      <p:pic>
        <p:nvPicPr>
          <p:cNvPr id="10" name="Picture 9" descr="A picture containing object, clock, drawing&#10;&#10;Description automatically generated">
            <a:extLst>
              <a:ext uri="{FF2B5EF4-FFF2-40B4-BE49-F238E27FC236}">
                <a16:creationId xmlns:a16="http://schemas.microsoft.com/office/drawing/2014/main" id="{9BF50F4E-7784-2D7A-FEA8-9CF39D116F0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046321" y="3059619"/>
            <a:ext cx="189194" cy="175951"/>
          </a:xfrm>
          <a:prstGeom prst="rect">
            <a:avLst/>
          </a:prstGeom>
        </p:spPr>
      </p:pic>
      <p:pic>
        <p:nvPicPr>
          <p:cNvPr id="11" name="Picture 10" descr="A picture containing device&#10;&#10;Description automatically generated">
            <a:extLst>
              <a:ext uri="{FF2B5EF4-FFF2-40B4-BE49-F238E27FC236}">
                <a16:creationId xmlns:a16="http://schemas.microsoft.com/office/drawing/2014/main" id="{A929665B-FA45-B55E-2F15-9F302851DAAF}"/>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972059" y="68253"/>
            <a:ext cx="726879" cy="484585"/>
          </a:xfrm>
          <a:prstGeom prst="rect">
            <a:avLst/>
          </a:prstGeom>
        </p:spPr>
      </p:pic>
      <p:pic>
        <p:nvPicPr>
          <p:cNvPr id="2" name="Picture 1" descr="IXL Official Blog - Cultivating confident and curious learners">
            <a:extLst>
              <a:ext uri="{FF2B5EF4-FFF2-40B4-BE49-F238E27FC236}">
                <a16:creationId xmlns:a16="http://schemas.microsoft.com/office/drawing/2014/main" id="{EA6BA3E0-A92D-7CC3-2787-786E67CED9EB}"/>
              </a:ext>
            </a:extLst>
          </p:cNvPr>
          <p:cNvPicPr>
            <a:picLocks noChangeAspect="1"/>
          </p:cNvPicPr>
          <p:nvPr/>
        </p:nvPicPr>
        <p:blipFill>
          <a:blip r:embed="rId12"/>
          <a:stretch>
            <a:fillRect/>
          </a:stretch>
        </p:blipFill>
        <p:spPr>
          <a:xfrm>
            <a:off x="8081108" y="2990163"/>
            <a:ext cx="176002" cy="314862"/>
          </a:xfrm>
          <a:prstGeom prst="rect">
            <a:avLst/>
          </a:prstGeom>
        </p:spPr>
      </p:pic>
      <p:pic>
        <p:nvPicPr>
          <p:cNvPr id="12" name="Audio Recording Oct 12, 2026 at 1:27:38 PM">
            <a:hlinkClick r:id="" action="ppaction://media"/>
            <a:extLst>
              <a:ext uri="{FF2B5EF4-FFF2-40B4-BE49-F238E27FC236}">
                <a16:creationId xmlns:a16="http://schemas.microsoft.com/office/drawing/2014/main" id="{DFBB68A7-4C14-0AFF-A7FD-135D03B51F6C}"/>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591861" y="1451122"/>
            <a:ext cx="208704" cy="208704"/>
          </a:xfrm>
          <a:prstGeom prst="rect">
            <a:avLst/>
          </a:prstGeom>
        </p:spPr>
      </p:pic>
      <p:pic>
        <p:nvPicPr>
          <p:cNvPr id="14" name="Graphic 13" descr="Megaphone outline">
            <a:extLst>
              <a:ext uri="{FF2B5EF4-FFF2-40B4-BE49-F238E27FC236}">
                <a16:creationId xmlns:a16="http://schemas.microsoft.com/office/drawing/2014/main" id="{B4FAB668-3291-3303-614B-399C9D6AC687}"/>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412965" y="1311965"/>
            <a:ext cx="487018" cy="487018"/>
          </a:xfrm>
          <a:prstGeom prst="rect">
            <a:avLst/>
          </a:prstGeom>
        </p:spPr>
      </p:pic>
    </p:spTree>
    <p:extLst>
      <p:ext uri="{BB962C8B-B14F-4D97-AF65-F5344CB8AC3E}">
        <p14:creationId xmlns:p14="http://schemas.microsoft.com/office/powerpoint/2010/main" val="313068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18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BA78E84F-2A82-4B44-BB70-F0953CDDAF4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285006" y="970749"/>
            <a:ext cx="1868612" cy="1837810"/>
          </a:xfrm>
          <a:prstGeom prst="rect">
            <a:avLst/>
          </a:prstGeom>
        </p:spPr>
      </p:pic>
      <p:pic>
        <p:nvPicPr>
          <p:cNvPr id="8" name="Picture 7" descr="A drawing of a person&#10;&#10;Description automatically generated">
            <a:extLst>
              <a:ext uri="{FF2B5EF4-FFF2-40B4-BE49-F238E27FC236}">
                <a16:creationId xmlns:a16="http://schemas.microsoft.com/office/drawing/2014/main" id="{91F967BC-4DDD-42F9-8800-035EE54945E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43615" y="198456"/>
            <a:ext cx="4790385" cy="2411900"/>
          </a:xfrm>
          <a:prstGeom prst="rect">
            <a:avLst/>
          </a:prstGeom>
        </p:spPr>
      </p:pic>
      <p:pic>
        <p:nvPicPr>
          <p:cNvPr id="11" name="Picture 10" descr="A picture containing device&#10;&#10;Description automatically generated">
            <a:extLst>
              <a:ext uri="{FF2B5EF4-FFF2-40B4-BE49-F238E27FC236}">
                <a16:creationId xmlns:a16="http://schemas.microsoft.com/office/drawing/2014/main" id="{B652B99A-9DD4-416E-A620-D8581D1C30C0}"/>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351230" y="3092218"/>
            <a:ext cx="2587577" cy="1725051"/>
          </a:xfrm>
          <a:prstGeom prst="rect">
            <a:avLst/>
          </a:prstGeom>
        </p:spPr>
      </p:pic>
      <p:pic>
        <p:nvPicPr>
          <p:cNvPr id="14" name="Picture 13" descr="A picture containing object, clock, drawing&#10;&#10;Description automatically generated">
            <a:extLst>
              <a:ext uri="{FF2B5EF4-FFF2-40B4-BE49-F238E27FC236}">
                <a16:creationId xmlns:a16="http://schemas.microsoft.com/office/drawing/2014/main" id="{8B975D20-797B-424F-9964-5E91E6346967}"/>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3736084" y="2833012"/>
            <a:ext cx="1868612" cy="1737809"/>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3BE3E070-6002-4D13-8B11-256FEFE7B106}"/>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6107430" y="3916515"/>
            <a:ext cx="2781300" cy="1143000"/>
          </a:xfrm>
          <a:prstGeom prst="rect">
            <a:avLst/>
          </a:prstGeom>
        </p:spPr>
      </p:pic>
      <p:pic>
        <p:nvPicPr>
          <p:cNvPr id="15" name="Video 14">
            <a:hlinkClick r:id="" action="ppaction://media"/>
            <a:extLst>
              <a:ext uri="{FF2B5EF4-FFF2-40B4-BE49-F238E27FC236}">
                <a16:creationId xmlns:a16="http://schemas.microsoft.com/office/drawing/2014/main" id="{2FE6AB34-BD7F-99A5-761B-FDA2CA435BE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5"/>
          <a:srcRect l="21875" r="21875"/>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178522193"/>
      </p:ext>
    </p:extLst>
  </p:cSld>
  <p:clrMapOvr>
    <a:masterClrMapping/>
  </p:clrMapOvr>
  <mc:AlternateContent xmlns:mc="http://schemas.openxmlformats.org/markup-compatibility/2006">
    <mc:Choice xmlns:p14="http://schemas.microsoft.com/office/powerpoint/2010/main" Requires="p14">
      <p:transition spd="slow" p14:dur="2000" advTm="44071"/>
    </mc:Choice>
    <mc:Fallback>
      <p:transition spd="slow" advTm="44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16"/>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0" name="Google Shape;100;p16"/>
          <p:cNvPicPr preferRelativeResize="0"/>
          <p:nvPr/>
        </p:nvPicPr>
        <p:blipFill>
          <a:blip r:embed="rId5">
            <a:alphaModFix/>
          </a:blip>
          <a:stretch>
            <a:fillRect/>
          </a:stretch>
        </p:blipFill>
        <p:spPr>
          <a:xfrm>
            <a:off x="-103425" y="246177"/>
            <a:ext cx="9247425" cy="4897323"/>
          </a:xfrm>
          <a:prstGeom prst="rect">
            <a:avLst/>
          </a:prstGeom>
          <a:noFill/>
          <a:ln>
            <a:noFill/>
          </a:ln>
        </p:spPr>
      </p:pic>
      <p:pic>
        <p:nvPicPr>
          <p:cNvPr id="101" name="Google Shape;101;p16">
            <a:hlinkClick r:id="rId6"/>
          </p:cNvPr>
          <p:cNvPicPr preferRelativeResize="0"/>
          <p:nvPr/>
        </p:nvPicPr>
        <p:blipFill>
          <a:blip r:embed="rId7">
            <a:alphaModFix/>
          </a:blip>
          <a:stretch>
            <a:fillRect/>
          </a:stretch>
        </p:blipFill>
        <p:spPr>
          <a:xfrm>
            <a:off x="-2" y="278675"/>
            <a:ext cx="7039726" cy="3790951"/>
          </a:xfrm>
          <a:prstGeom prst="rect">
            <a:avLst/>
          </a:prstGeom>
          <a:noFill/>
          <a:ln>
            <a:noFill/>
          </a:ln>
        </p:spPr>
      </p:pic>
      <p:sp>
        <p:nvSpPr>
          <p:cNvPr id="102" name="Google Shape;102;p16"/>
          <p:cNvSpPr txBox="1"/>
          <p:nvPr/>
        </p:nvSpPr>
        <p:spPr>
          <a:xfrm>
            <a:off x="900700" y="829600"/>
            <a:ext cx="1256400" cy="73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900"/>
          </a:p>
        </p:txBody>
      </p:sp>
      <p:sp>
        <p:nvSpPr>
          <p:cNvPr id="103" name="Google Shape;103;p16"/>
          <p:cNvSpPr txBox="1"/>
          <p:nvPr/>
        </p:nvSpPr>
        <p:spPr>
          <a:xfrm>
            <a:off x="707572" y="370463"/>
            <a:ext cx="4833258" cy="19495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3200">
                <a:hlinkClick r:id="rId8"/>
              </a:rPr>
              <a:t>https://www.vcsedu.org/directory/schools/hbs/title-1-services</a:t>
            </a:r>
            <a:endParaRPr lang="en-US" sz="3200"/>
          </a:p>
          <a:p>
            <a:pPr marL="0" lvl="0" indent="0" algn="l" rtl="0">
              <a:spcBef>
                <a:spcPts val="0"/>
              </a:spcBef>
              <a:spcAft>
                <a:spcPts val="0"/>
              </a:spcAft>
              <a:buNone/>
            </a:pPr>
            <a:endParaRPr sz="3200"/>
          </a:p>
        </p:txBody>
      </p:sp>
      <p:pic>
        <p:nvPicPr>
          <p:cNvPr id="104" name="Google Shape;104;p16"/>
          <p:cNvPicPr preferRelativeResize="0"/>
          <p:nvPr/>
        </p:nvPicPr>
        <p:blipFill>
          <a:blip r:embed="rId9">
            <a:alphaModFix/>
          </a:blip>
          <a:stretch>
            <a:fillRect/>
          </a:stretch>
        </p:blipFill>
        <p:spPr>
          <a:xfrm>
            <a:off x="7232852" y="445025"/>
            <a:ext cx="1753549" cy="2417650"/>
          </a:xfrm>
          <a:prstGeom prst="rect">
            <a:avLst/>
          </a:prstGeom>
          <a:noFill/>
          <a:ln>
            <a:noFill/>
          </a:ln>
        </p:spPr>
      </p:pic>
      <p:sp>
        <p:nvSpPr>
          <p:cNvPr id="109" name="Google Shape;109;p16"/>
          <p:cNvSpPr txBox="1"/>
          <p:nvPr/>
        </p:nvSpPr>
        <p:spPr>
          <a:xfrm>
            <a:off x="10000025" y="1929850"/>
            <a:ext cx="16467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7" name="Picture 6" descr="A screen shot of a computer&#10;&#10;Description automatically generated">
            <a:extLst>
              <a:ext uri="{FF2B5EF4-FFF2-40B4-BE49-F238E27FC236}">
                <a16:creationId xmlns:a16="http://schemas.microsoft.com/office/drawing/2014/main" id="{34FC972E-FD68-4F3A-958F-A269A058E8F7}"/>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253536" y="2486375"/>
            <a:ext cx="1850740" cy="2205465"/>
          </a:xfrm>
          <a:prstGeom prst="rect">
            <a:avLst/>
          </a:prstGeom>
        </p:spPr>
      </p:pic>
      <p:pic>
        <p:nvPicPr>
          <p:cNvPr id="21" name="Audio 20">
            <a:hlinkClick r:id="" action="ppaction://media"/>
            <a:extLst>
              <a:ext uri="{FF2B5EF4-FFF2-40B4-BE49-F238E27FC236}">
                <a16:creationId xmlns:a16="http://schemas.microsoft.com/office/drawing/2014/main" id="{1C481993-C4B9-43B7-6D22-33FC787EBD0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643938" y="4643438"/>
            <a:ext cx="347662" cy="347662"/>
          </a:xfrm>
          <a:prstGeom prst="rect">
            <a:avLst/>
          </a:prstGeom>
        </p:spPr>
      </p:pic>
      <p:pic>
        <p:nvPicPr>
          <p:cNvPr id="3" name="Picture 2">
            <a:extLst>
              <a:ext uri="{FF2B5EF4-FFF2-40B4-BE49-F238E27FC236}">
                <a16:creationId xmlns:a16="http://schemas.microsoft.com/office/drawing/2014/main" id="{719502C1-96A0-CDA8-657A-3E5687CA19D0}"/>
              </a:ext>
            </a:extLst>
          </p:cNvPr>
          <p:cNvPicPr>
            <a:picLocks noChangeAspect="1"/>
          </p:cNvPicPr>
          <p:nvPr/>
        </p:nvPicPr>
        <p:blipFill>
          <a:blip r:embed="rId13"/>
          <a:stretch>
            <a:fillRect/>
          </a:stretch>
        </p:blipFill>
        <p:spPr>
          <a:xfrm>
            <a:off x="3070735" y="1798485"/>
            <a:ext cx="4162117" cy="32493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201"/>
    </mc:Choice>
    <mc:Fallback>
      <p:transition spd="slow" advTm="39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1"/>
                            </p:stCondLst>
                            <p:childTnLst>
                              <p:par>
                                <p:cTn id="8" presetID="1" presetClass="entr" presetSubtype="0" fill="hold" nodeType="afterEffect">
                                  <p:stCondLst>
                                    <p:cond delay="7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9"/>
          <p:cNvSpPr txBox="1">
            <a:spLocks noGrp="1"/>
          </p:cNvSpPr>
          <p:nvPr>
            <p:ph type="body" idx="1"/>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0" name="Google Shape;150;p19"/>
          <p:cNvPicPr preferRelativeResize="0"/>
          <p:nvPr/>
        </p:nvPicPr>
        <p:blipFill>
          <a:blip r:embed="rId5">
            <a:alphaModFix/>
          </a:blip>
          <a:stretch>
            <a:fillRect/>
          </a:stretch>
        </p:blipFill>
        <p:spPr>
          <a:xfrm>
            <a:off x="152400" y="76200"/>
            <a:ext cx="8640150" cy="4991100"/>
          </a:xfrm>
          <a:prstGeom prst="rect">
            <a:avLst/>
          </a:prstGeom>
          <a:noFill/>
          <a:ln>
            <a:noFill/>
          </a:ln>
        </p:spPr>
      </p:pic>
      <p:sp>
        <p:nvSpPr>
          <p:cNvPr id="5" name="Rectangle 4" descr="Thank You!&#10;">
            <a:extLst>
              <a:ext uri="{FF2B5EF4-FFF2-40B4-BE49-F238E27FC236}">
                <a16:creationId xmlns:a16="http://schemas.microsoft.com/office/drawing/2014/main" id="{FD18F4A1-A7B1-4D73-89F4-797B2F5948D1}"/>
              </a:ext>
            </a:extLst>
          </p:cNvPr>
          <p:cNvSpPr/>
          <p:nvPr/>
        </p:nvSpPr>
        <p:spPr>
          <a:xfrm>
            <a:off x="4472475" y="1454139"/>
            <a:ext cx="2352326" cy="1754326"/>
          </a:xfrm>
          <a:prstGeom prst="rect">
            <a:avLst/>
          </a:prstGeom>
          <a:noFill/>
        </p:spPr>
        <p:txBody>
          <a:bodyPr wrap="square" lIns="91440" tIns="45720" rIns="91440" bIns="45720">
            <a:spAutoFit/>
          </a:bodyPr>
          <a:lstStyle/>
          <a:p>
            <a:pPr algn="ctr"/>
            <a:r>
              <a:rPr lang="en-US" sz="5400" b="1">
                <a:ln w="22225">
                  <a:solidFill>
                    <a:schemeClr val="accent2"/>
                  </a:solidFill>
                  <a:prstDash val="solid"/>
                </a:ln>
                <a:solidFill>
                  <a:schemeClr val="accent2">
                    <a:lumMod val="40000"/>
                    <a:lumOff val="60000"/>
                  </a:schemeClr>
                </a:solidFill>
              </a:rPr>
              <a:t>Thank</a:t>
            </a:r>
          </a:p>
          <a:p>
            <a:pPr algn="ctr"/>
            <a:r>
              <a:rPr lang="en-US" sz="5400" b="1" cap="none" spc="0">
                <a:ln w="22225">
                  <a:solidFill>
                    <a:schemeClr val="accent2"/>
                  </a:solidFill>
                  <a:prstDash val="solid"/>
                </a:ln>
                <a:solidFill>
                  <a:schemeClr val="accent2">
                    <a:lumMod val="40000"/>
                    <a:lumOff val="60000"/>
                  </a:schemeClr>
                </a:solidFill>
                <a:effectLst/>
              </a:rPr>
              <a:t>You!!</a:t>
            </a:r>
          </a:p>
        </p:txBody>
      </p:sp>
      <p:pic>
        <p:nvPicPr>
          <p:cNvPr id="28" name="Audio 27">
            <a:hlinkClick r:id="" action="ppaction://media"/>
            <a:extLst>
              <a:ext uri="{FF2B5EF4-FFF2-40B4-BE49-F238E27FC236}">
                <a16:creationId xmlns:a16="http://schemas.microsoft.com/office/drawing/2014/main" id="{4565D759-25F8-296B-8A81-849ED668B0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4643438"/>
            <a:ext cx="347662" cy="3476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253"/>
    </mc:Choice>
    <mc:Fallback>
      <p:transition spd="slow" advTm="19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theme/theme1.xml><?xml version="1.0" encoding="utf-8"?>
<a:theme xmlns:a="http://schemas.openxmlformats.org/drawingml/2006/main" name="Axi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0</TotalTime>
  <Words>400</Words>
  <Application>Microsoft Office PowerPoint</Application>
  <PresentationFormat>On-screen Show (16:9)</PresentationFormat>
  <Paragraphs>10</Paragraphs>
  <Slides>6</Slides>
  <Notes>5</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Cooper Black</vt:lpstr>
      <vt:lpstr>Neue Haas Grotesk Text Pro</vt:lpstr>
      <vt:lpstr>Axis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Czajkowski, Joseph A.</dc:creator>
  <cp:lastModifiedBy>Czajkowski, Joseph A.</cp:lastModifiedBy>
  <cp:revision>1</cp:revision>
  <dcterms:modified xsi:type="dcterms:W3CDTF">2026-10-13T18:11:18Z</dcterms:modified>
</cp:coreProperties>
</file>