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1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5" r:id="rId3"/>
    <p:sldId id="276" r:id="rId4"/>
    <p:sldId id="269" r:id="rId5"/>
    <p:sldId id="270" r:id="rId6"/>
    <p:sldId id="260" r:id="rId7"/>
    <p:sldId id="282" r:id="rId8"/>
    <p:sldId id="281" r:id="rId9"/>
    <p:sldId id="279" r:id="rId10"/>
    <p:sldId id="273" r:id="rId11"/>
    <p:sldId id="292" r:id="rId12"/>
    <p:sldId id="290" r:id="rId1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2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70"/>
  </p:normalViewPr>
  <p:slideViewPr>
    <p:cSldViewPr>
      <p:cViewPr varScale="1">
        <p:scale>
          <a:sx n="109" d="100"/>
          <a:sy n="109" d="100"/>
        </p:scale>
        <p:origin x="73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0ADEFE-77F9-4B71-AC92-8EFB36F699A9}" type="doc">
      <dgm:prSet loTypeId="urn:microsoft.com/office/officeart/2005/8/layout/vList2" loCatId="list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5AC83D6F-1912-4D29-A57C-21E41182DC1B}">
      <dgm:prSet/>
      <dgm:spPr/>
      <dgm:t>
        <a:bodyPr/>
        <a:lstStyle/>
        <a:p>
          <a:r>
            <a:rPr lang="en-US" dirty="0"/>
            <a:t>In 1965, President Lyndon B. Johnson passed the Elementary and Secondary Education Act (ESEA); ESEA emphasizes equal access to education and establishes high standards and accountability. </a:t>
          </a:r>
        </a:p>
      </dgm:t>
    </dgm:pt>
    <dgm:pt modelId="{859D5CCC-650D-42EE-B583-9A768F72D964}" type="parTrans" cxnId="{6C209726-BD8B-4792-AF32-A2856C1FF38C}">
      <dgm:prSet/>
      <dgm:spPr/>
      <dgm:t>
        <a:bodyPr/>
        <a:lstStyle/>
        <a:p>
          <a:endParaRPr lang="en-US"/>
        </a:p>
      </dgm:t>
    </dgm:pt>
    <dgm:pt modelId="{B25D20EA-3B66-4C5E-8819-60EA224CD358}" type="sibTrans" cxnId="{6C209726-BD8B-4792-AF32-A2856C1FF38C}">
      <dgm:prSet/>
      <dgm:spPr/>
      <dgm:t>
        <a:bodyPr/>
        <a:lstStyle/>
        <a:p>
          <a:endParaRPr lang="en-US"/>
        </a:p>
      </dgm:t>
    </dgm:pt>
    <dgm:pt modelId="{FCFA00C7-FC45-4CF6-BF67-D051EAAB8089}">
      <dgm:prSet/>
      <dgm:spPr/>
      <dgm:t>
        <a:bodyPr/>
        <a:lstStyle/>
        <a:p>
          <a:r>
            <a:rPr lang="en-US"/>
            <a:t>The law authorizes federally funded education programs that improve learning opportunities for children at risk.  </a:t>
          </a:r>
        </a:p>
      </dgm:t>
    </dgm:pt>
    <dgm:pt modelId="{DD05CD84-2070-4080-B623-1020564D3CFF}" type="parTrans" cxnId="{57AB9575-5B10-4EF5-A531-5A9862E84367}">
      <dgm:prSet/>
      <dgm:spPr/>
      <dgm:t>
        <a:bodyPr/>
        <a:lstStyle/>
        <a:p>
          <a:endParaRPr lang="en-US"/>
        </a:p>
      </dgm:t>
    </dgm:pt>
    <dgm:pt modelId="{3647C57D-B4CA-49B6-ABCB-94E63EC75CAB}" type="sibTrans" cxnId="{57AB9575-5B10-4EF5-A531-5A9862E84367}">
      <dgm:prSet/>
      <dgm:spPr/>
      <dgm:t>
        <a:bodyPr/>
        <a:lstStyle/>
        <a:p>
          <a:endParaRPr lang="en-US"/>
        </a:p>
      </dgm:t>
    </dgm:pt>
    <dgm:pt modelId="{F0D76DC1-D084-47F7-A054-1DC0D97FBC51}">
      <dgm:prSet/>
      <dgm:spPr/>
      <dgm:t>
        <a:bodyPr/>
        <a:lstStyle/>
        <a:p>
          <a:r>
            <a:rPr lang="en-US" dirty="0"/>
            <a:t>In 2015, Congress amended ESEA and passed it as a new law, the Every Student Succeeds Act (ESSA).</a:t>
          </a:r>
        </a:p>
      </dgm:t>
    </dgm:pt>
    <dgm:pt modelId="{EE1ADCCD-4C74-4BC3-92E8-F6EF860942C9}" type="parTrans" cxnId="{B3751C49-2BBC-4D3A-9553-46E1A36109BD}">
      <dgm:prSet/>
      <dgm:spPr/>
      <dgm:t>
        <a:bodyPr/>
        <a:lstStyle/>
        <a:p>
          <a:endParaRPr lang="en-US"/>
        </a:p>
      </dgm:t>
    </dgm:pt>
    <dgm:pt modelId="{AAC1F32A-459E-4F9F-9574-4339DAFBCB66}" type="sibTrans" cxnId="{B3751C49-2BBC-4D3A-9553-46E1A36109BD}">
      <dgm:prSet/>
      <dgm:spPr/>
      <dgm:t>
        <a:bodyPr/>
        <a:lstStyle/>
        <a:p>
          <a:endParaRPr lang="en-US"/>
        </a:p>
      </dgm:t>
    </dgm:pt>
    <dgm:pt modelId="{E09F2F20-CE9D-4D44-9401-92DDDB4659AF}" type="pres">
      <dgm:prSet presAssocID="{9B0ADEFE-77F9-4B71-AC92-8EFB36F699A9}" presName="linear" presStyleCnt="0">
        <dgm:presLayoutVars>
          <dgm:animLvl val="lvl"/>
          <dgm:resizeHandles val="exact"/>
        </dgm:presLayoutVars>
      </dgm:prSet>
      <dgm:spPr/>
    </dgm:pt>
    <dgm:pt modelId="{1C607140-001F-41C8-8ACD-412717477932}" type="pres">
      <dgm:prSet presAssocID="{5AC83D6F-1912-4D29-A57C-21E41182DC1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17DC6E6-36D4-41D9-9E0E-446623B0EB43}" type="pres">
      <dgm:prSet presAssocID="{B25D20EA-3B66-4C5E-8819-60EA224CD358}" presName="spacer" presStyleCnt="0"/>
      <dgm:spPr/>
    </dgm:pt>
    <dgm:pt modelId="{CFFCA27C-2D76-45B4-985D-CD9ACFD25FCE}" type="pres">
      <dgm:prSet presAssocID="{FCFA00C7-FC45-4CF6-BF67-D051EAAB808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796231E-D189-4EC7-84A4-5AD37FC860BC}" type="pres">
      <dgm:prSet presAssocID="{3647C57D-B4CA-49B6-ABCB-94E63EC75CAB}" presName="spacer" presStyleCnt="0"/>
      <dgm:spPr/>
    </dgm:pt>
    <dgm:pt modelId="{1CA8FFF3-5DA7-4174-BEE0-82029A51373F}" type="pres">
      <dgm:prSet presAssocID="{F0D76DC1-D084-47F7-A054-1DC0D97FBC5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174DA0A-E661-494C-A4AB-5CE7CE18B5A7}" type="presOf" srcId="{5AC83D6F-1912-4D29-A57C-21E41182DC1B}" destId="{1C607140-001F-41C8-8ACD-412717477932}" srcOrd="0" destOrd="0" presId="urn:microsoft.com/office/officeart/2005/8/layout/vList2"/>
    <dgm:cxn modelId="{6C209726-BD8B-4792-AF32-A2856C1FF38C}" srcId="{9B0ADEFE-77F9-4B71-AC92-8EFB36F699A9}" destId="{5AC83D6F-1912-4D29-A57C-21E41182DC1B}" srcOrd="0" destOrd="0" parTransId="{859D5CCC-650D-42EE-B583-9A768F72D964}" sibTransId="{B25D20EA-3B66-4C5E-8819-60EA224CD358}"/>
    <dgm:cxn modelId="{B3751C49-2BBC-4D3A-9553-46E1A36109BD}" srcId="{9B0ADEFE-77F9-4B71-AC92-8EFB36F699A9}" destId="{F0D76DC1-D084-47F7-A054-1DC0D97FBC51}" srcOrd="2" destOrd="0" parTransId="{EE1ADCCD-4C74-4BC3-92E8-F6EF860942C9}" sibTransId="{AAC1F32A-459E-4F9F-9574-4339DAFBCB66}"/>
    <dgm:cxn modelId="{5DB6EE6F-46AE-4222-9B0D-35191CF2504C}" type="presOf" srcId="{FCFA00C7-FC45-4CF6-BF67-D051EAAB8089}" destId="{CFFCA27C-2D76-45B4-985D-CD9ACFD25FCE}" srcOrd="0" destOrd="0" presId="urn:microsoft.com/office/officeart/2005/8/layout/vList2"/>
    <dgm:cxn modelId="{57AB9575-5B10-4EF5-A531-5A9862E84367}" srcId="{9B0ADEFE-77F9-4B71-AC92-8EFB36F699A9}" destId="{FCFA00C7-FC45-4CF6-BF67-D051EAAB8089}" srcOrd="1" destOrd="0" parTransId="{DD05CD84-2070-4080-B623-1020564D3CFF}" sibTransId="{3647C57D-B4CA-49B6-ABCB-94E63EC75CAB}"/>
    <dgm:cxn modelId="{76537588-7F4D-4335-BEEF-FA1BFD930B40}" type="presOf" srcId="{9B0ADEFE-77F9-4B71-AC92-8EFB36F699A9}" destId="{E09F2F20-CE9D-4D44-9401-92DDDB4659AF}" srcOrd="0" destOrd="0" presId="urn:microsoft.com/office/officeart/2005/8/layout/vList2"/>
    <dgm:cxn modelId="{724AC3CD-DA99-43AE-ABBC-382F644D955A}" type="presOf" srcId="{F0D76DC1-D084-47F7-A054-1DC0D97FBC51}" destId="{1CA8FFF3-5DA7-4174-BEE0-82029A51373F}" srcOrd="0" destOrd="0" presId="urn:microsoft.com/office/officeart/2005/8/layout/vList2"/>
    <dgm:cxn modelId="{A73B5AF9-D247-4F8F-94FF-FF1481A0E092}" type="presParOf" srcId="{E09F2F20-CE9D-4D44-9401-92DDDB4659AF}" destId="{1C607140-001F-41C8-8ACD-412717477932}" srcOrd="0" destOrd="0" presId="urn:microsoft.com/office/officeart/2005/8/layout/vList2"/>
    <dgm:cxn modelId="{876A855A-BEFF-4C7E-A3E4-BC0627CAF1CB}" type="presParOf" srcId="{E09F2F20-CE9D-4D44-9401-92DDDB4659AF}" destId="{D17DC6E6-36D4-41D9-9E0E-446623B0EB43}" srcOrd="1" destOrd="0" presId="urn:microsoft.com/office/officeart/2005/8/layout/vList2"/>
    <dgm:cxn modelId="{A80AEF9F-0CBC-49EA-A8F8-C41F46131B24}" type="presParOf" srcId="{E09F2F20-CE9D-4D44-9401-92DDDB4659AF}" destId="{CFFCA27C-2D76-45B4-985D-CD9ACFD25FCE}" srcOrd="2" destOrd="0" presId="urn:microsoft.com/office/officeart/2005/8/layout/vList2"/>
    <dgm:cxn modelId="{C276E2B4-7C36-41D1-86B2-DAC7DDD4D41D}" type="presParOf" srcId="{E09F2F20-CE9D-4D44-9401-92DDDB4659AF}" destId="{7796231E-D189-4EC7-84A4-5AD37FC860BC}" srcOrd="3" destOrd="0" presId="urn:microsoft.com/office/officeart/2005/8/layout/vList2"/>
    <dgm:cxn modelId="{71CF5891-4A1D-4A44-9266-FBDC809850F5}" type="presParOf" srcId="{E09F2F20-CE9D-4D44-9401-92DDDB4659AF}" destId="{1CA8FFF3-5DA7-4174-BEE0-82029A51373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7E6490-E16C-4393-945F-F167348BBD12}" type="doc">
      <dgm:prSet loTypeId="urn:microsoft.com/office/officeart/2018/2/layout/IconCircleList" loCatId="icon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2F0EA231-AD63-486A-BEB9-FAD16ACF28C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solidFill>
                <a:srgbClr val="492DFF"/>
              </a:solidFill>
            </a:rPr>
            <a:t>Title I, Part A is the funding source under ESEA that provides  assistance to states and school districts to meet the needs of educationally at-risk students. </a:t>
          </a:r>
        </a:p>
      </dgm:t>
    </dgm:pt>
    <dgm:pt modelId="{FE15E6B0-24D8-4977-B92E-90A1C8E04540}" type="parTrans" cxnId="{3AAD9C49-23AC-43D0-82BE-206F9819B1E8}">
      <dgm:prSet/>
      <dgm:spPr/>
      <dgm:t>
        <a:bodyPr/>
        <a:lstStyle/>
        <a:p>
          <a:endParaRPr lang="en-US">
            <a:solidFill>
              <a:srgbClr val="492DFF"/>
            </a:solidFill>
          </a:endParaRPr>
        </a:p>
      </dgm:t>
    </dgm:pt>
    <dgm:pt modelId="{3EFD1C15-1A97-44F8-9650-ED4CB917493D}" type="sibTrans" cxnId="{3AAD9C49-23AC-43D0-82BE-206F9819B1E8}">
      <dgm:prSet/>
      <dgm:spPr/>
      <dgm:t>
        <a:bodyPr/>
        <a:lstStyle/>
        <a:p>
          <a:pPr>
            <a:lnSpc>
              <a:spcPct val="100000"/>
            </a:lnSpc>
          </a:pPr>
          <a:endParaRPr lang="en-US">
            <a:solidFill>
              <a:srgbClr val="492DFF"/>
            </a:solidFill>
          </a:endParaRPr>
        </a:p>
      </dgm:t>
    </dgm:pt>
    <dgm:pt modelId="{29FD3A1D-2E62-4F69-9057-2C5890D6052B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2400" dirty="0">
            <a:solidFill>
              <a:srgbClr val="492DFF"/>
            </a:solidFill>
          </a:endParaRPr>
        </a:p>
        <a:p>
          <a:pPr>
            <a:lnSpc>
              <a:spcPct val="100000"/>
            </a:lnSpc>
          </a:pPr>
          <a:r>
            <a:rPr lang="en-US" sz="2400" dirty="0">
              <a:solidFill>
                <a:srgbClr val="492DFF"/>
              </a:solidFill>
            </a:rPr>
            <a:t>The goal of Title I is to provide extra instructional services and activities that support students identified as failing or most at risk of failing the state's challenging performance standards.</a:t>
          </a:r>
        </a:p>
      </dgm:t>
    </dgm:pt>
    <dgm:pt modelId="{4256A9AF-9F2B-4402-9C72-A7D10B6DD2D5}" type="parTrans" cxnId="{D629D20C-5D7D-458D-BA70-4E7C1141A241}">
      <dgm:prSet/>
      <dgm:spPr/>
      <dgm:t>
        <a:bodyPr/>
        <a:lstStyle/>
        <a:p>
          <a:endParaRPr lang="en-US">
            <a:solidFill>
              <a:srgbClr val="492DFF"/>
            </a:solidFill>
          </a:endParaRPr>
        </a:p>
      </dgm:t>
    </dgm:pt>
    <dgm:pt modelId="{01B789D9-11D4-4C3E-A4F6-ED3BEB969D3B}" type="sibTrans" cxnId="{D629D20C-5D7D-458D-BA70-4E7C1141A241}">
      <dgm:prSet/>
      <dgm:spPr/>
      <dgm:t>
        <a:bodyPr/>
        <a:lstStyle/>
        <a:p>
          <a:endParaRPr lang="en-US">
            <a:solidFill>
              <a:srgbClr val="492DFF"/>
            </a:solidFill>
          </a:endParaRPr>
        </a:p>
      </dgm:t>
    </dgm:pt>
    <dgm:pt modelId="{08468C0F-414F-42D2-8AE5-02708C189836}" type="pres">
      <dgm:prSet presAssocID="{A07E6490-E16C-4393-945F-F167348BBD12}" presName="root" presStyleCnt="0">
        <dgm:presLayoutVars>
          <dgm:dir/>
          <dgm:resizeHandles val="exact"/>
        </dgm:presLayoutVars>
      </dgm:prSet>
      <dgm:spPr/>
    </dgm:pt>
    <dgm:pt modelId="{B40DE99F-C4FC-409E-9776-E80623C9B0C9}" type="pres">
      <dgm:prSet presAssocID="{A07E6490-E16C-4393-945F-F167348BBD12}" presName="container" presStyleCnt="0">
        <dgm:presLayoutVars>
          <dgm:dir/>
          <dgm:resizeHandles val="exact"/>
        </dgm:presLayoutVars>
      </dgm:prSet>
      <dgm:spPr/>
    </dgm:pt>
    <dgm:pt modelId="{2CC5B9C3-72A5-4F1B-94AE-8134E2C91F5D}" type="pres">
      <dgm:prSet presAssocID="{2F0EA231-AD63-486A-BEB9-FAD16ACF28C7}" presName="compNode" presStyleCnt="0"/>
      <dgm:spPr/>
    </dgm:pt>
    <dgm:pt modelId="{7A1A859A-480C-4825-9E86-6832A5510AF5}" type="pres">
      <dgm:prSet presAssocID="{2F0EA231-AD63-486A-BEB9-FAD16ACF28C7}" presName="iconBgRect" presStyleLbl="bgShp" presStyleIdx="0" presStyleCnt="2"/>
      <dgm:spPr/>
    </dgm:pt>
    <dgm:pt modelId="{29636F9E-6C63-4720-AAAD-1534F80697DE}" type="pres">
      <dgm:prSet presAssocID="{2F0EA231-AD63-486A-BEB9-FAD16ACF28C7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EF755AAC-AE5B-4D0D-9006-64D08663B8F0}" type="pres">
      <dgm:prSet presAssocID="{2F0EA231-AD63-486A-BEB9-FAD16ACF28C7}" presName="spaceRect" presStyleCnt="0"/>
      <dgm:spPr/>
    </dgm:pt>
    <dgm:pt modelId="{06E6253B-8B09-463F-BAAB-45FC02FDE2A3}" type="pres">
      <dgm:prSet presAssocID="{2F0EA231-AD63-486A-BEB9-FAD16ACF28C7}" presName="textRect" presStyleLbl="revTx" presStyleIdx="0" presStyleCnt="2">
        <dgm:presLayoutVars>
          <dgm:chMax val="1"/>
          <dgm:chPref val="1"/>
        </dgm:presLayoutVars>
      </dgm:prSet>
      <dgm:spPr/>
    </dgm:pt>
    <dgm:pt modelId="{F8A37893-EA4A-438B-AA43-E170C811C37F}" type="pres">
      <dgm:prSet presAssocID="{3EFD1C15-1A97-44F8-9650-ED4CB917493D}" presName="sibTrans" presStyleLbl="sibTrans2D1" presStyleIdx="0" presStyleCnt="0"/>
      <dgm:spPr/>
    </dgm:pt>
    <dgm:pt modelId="{5507D892-40D8-4002-8266-8CE1626F27FF}" type="pres">
      <dgm:prSet presAssocID="{29FD3A1D-2E62-4F69-9057-2C5890D6052B}" presName="compNode" presStyleCnt="0"/>
      <dgm:spPr/>
    </dgm:pt>
    <dgm:pt modelId="{88CD3ADE-1C80-43D4-A315-9EF554363E9B}" type="pres">
      <dgm:prSet presAssocID="{29FD3A1D-2E62-4F69-9057-2C5890D6052B}" presName="iconBgRect" presStyleLbl="bgShp" presStyleIdx="1" presStyleCnt="2"/>
      <dgm:spPr/>
    </dgm:pt>
    <dgm:pt modelId="{225E581E-843D-4D4F-8AE8-C1DC7D087C66}" type="pres">
      <dgm:prSet presAssocID="{29FD3A1D-2E62-4F69-9057-2C5890D6052B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D3DCEC6C-55D1-4402-B782-17B53BE0BE00}" type="pres">
      <dgm:prSet presAssocID="{29FD3A1D-2E62-4F69-9057-2C5890D6052B}" presName="spaceRect" presStyleCnt="0"/>
      <dgm:spPr/>
    </dgm:pt>
    <dgm:pt modelId="{2B954C17-E32B-4BA7-8876-8BA188CA55A3}" type="pres">
      <dgm:prSet presAssocID="{29FD3A1D-2E62-4F69-9057-2C5890D6052B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629D20C-5D7D-458D-BA70-4E7C1141A241}" srcId="{A07E6490-E16C-4393-945F-F167348BBD12}" destId="{29FD3A1D-2E62-4F69-9057-2C5890D6052B}" srcOrd="1" destOrd="0" parTransId="{4256A9AF-9F2B-4402-9C72-A7D10B6DD2D5}" sibTransId="{01B789D9-11D4-4C3E-A4F6-ED3BEB969D3B}"/>
    <dgm:cxn modelId="{F5F98E15-A89B-43AA-9107-B7A05915B6BD}" type="presOf" srcId="{29FD3A1D-2E62-4F69-9057-2C5890D6052B}" destId="{2B954C17-E32B-4BA7-8876-8BA188CA55A3}" srcOrd="0" destOrd="0" presId="urn:microsoft.com/office/officeart/2018/2/layout/IconCircleList"/>
    <dgm:cxn modelId="{9D8B9820-1347-4A34-BD6F-B40456F983E9}" type="presOf" srcId="{3EFD1C15-1A97-44F8-9650-ED4CB917493D}" destId="{F8A37893-EA4A-438B-AA43-E170C811C37F}" srcOrd="0" destOrd="0" presId="urn:microsoft.com/office/officeart/2018/2/layout/IconCircleList"/>
    <dgm:cxn modelId="{3AAD9C49-23AC-43D0-82BE-206F9819B1E8}" srcId="{A07E6490-E16C-4393-945F-F167348BBD12}" destId="{2F0EA231-AD63-486A-BEB9-FAD16ACF28C7}" srcOrd="0" destOrd="0" parTransId="{FE15E6B0-24D8-4977-B92E-90A1C8E04540}" sibTransId="{3EFD1C15-1A97-44F8-9650-ED4CB917493D}"/>
    <dgm:cxn modelId="{65277A58-2667-467B-851A-2C3F833379EF}" type="presOf" srcId="{A07E6490-E16C-4393-945F-F167348BBD12}" destId="{08468C0F-414F-42D2-8AE5-02708C189836}" srcOrd="0" destOrd="0" presId="urn:microsoft.com/office/officeart/2018/2/layout/IconCircleList"/>
    <dgm:cxn modelId="{BBE0A6F1-9059-43DE-9B86-1FCCEF3443EB}" type="presOf" srcId="{2F0EA231-AD63-486A-BEB9-FAD16ACF28C7}" destId="{06E6253B-8B09-463F-BAAB-45FC02FDE2A3}" srcOrd="0" destOrd="0" presId="urn:microsoft.com/office/officeart/2018/2/layout/IconCircleList"/>
    <dgm:cxn modelId="{6C47764D-C616-4C2E-8C4F-6FD0038D56A6}" type="presParOf" srcId="{08468C0F-414F-42D2-8AE5-02708C189836}" destId="{B40DE99F-C4FC-409E-9776-E80623C9B0C9}" srcOrd="0" destOrd="0" presId="urn:microsoft.com/office/officeart/2018/2/layout/IconCircleList"/>
    <dgm:cxn modelId="{80AA86E0-D808-47A9-A4AD-A7058515F257}" type="presParOf" srcId="{B40DE99F-C4FC-409E-9776-E80623C9B0C9}" destId="{2CC5B9C3-72A5-4F1B-94AE-8134E2C91F5D}" srcOrd="0" destOrd="0" presId="urn:microsoft.com/office/officeart/2018/2/layout/IconCircleList"/>
    <dgm:cxn modelId="{313C16E9-803D-4974-9B53-E6FB3D43A5DF}" type="presParOf" srcId="{2CC5B9C3-72A5-4F1B-94AE-8134E2C91F5D}" destId="{7A1A859A-480C-4825-9E86-6832A5510AF5}" srcOrd="0" destOrd="0" presId="urn:microsoft.com/office/officeart/2018/2/layout/IconCircleList"/>
    <dgm:cxn modelId="{713F2803-78D0-4E71-A941-B2FA74A1CDDA}" type="presParOf" srcId="{2CC5B9C3-72A5-4F1B-94AE-8134E2C91F5D}" destId="{29636F9E-6C63-4720-AAAD-1534F80697DE}" srcOrd="1" destOrd="0" presId="urn:microsoft.com/office/officeart/2018/2/layout/IconCircleList"/>
    <dgm:cxn modelId="{9D073078-F6C5-471B-AF11-972451D65D37}" type="presParOf" srcId="{2CC5B9C3-72A5-4F1B-94AE-8134E2C91F5D}" destId="{EF755AAC-AE5B-4D0D-9006-64D08663B8F0}" srcOrd="2" destOrd="0" presId="urn:microsoft.com/office/officeart/2018/2/layout/IconCircleList"/>
    <dgm:cxn modelId="{8A19D6F2-C8F3-4D64-B8CB-CF37165A7BB4}" type="presParOf" srcId="{2CC5B9C3-72A5-4F1B-94AE-8134E2C91F5D}" destId="{06E6253B-8B09-463F-BAAB-45FC02FDE2A3}" srcOrd="3" destOrd="0" presId="urn:microsoft.com/office/officeart/2018/2/layout/IconCircleList"/>
    <dgm:cxn modelId="{528ED3B0-BEC1-4CEE-88D2-D255BD8C6084}" type="presParOf" srcId="{B40DE99F-C4FC-409E-9776-E80623C9B0C9}" destId="{F8A37893-EA4A-438B-AA43-E170C811C37F}" srcOrd="1" destOrd="0" presId="urn:microsoft.com/office/officeart/2018/2/layout/IconCircleList"/>
    <dgm:cxn modelId="{D5FD3512-B942-4151-82A3-2C2EFC3EE20A}" type="presParOf" srcId="{B40DE99F-C4FC-409E-9776-E80623C9B0C9}" destId="{5507D892-40D8-4002-8266-8CE1626F27FF}" srcOrd="2" destOrd="0" presId="urn:microsoft.com/office/officeart/2018/2/layout/IconCircleList"/>
    <dgm:cxn modelId="{21D43251-AA32-4252-AA20-713B6B0A989D}" type="presParOf" srcId="{5507D892-40D8-4002-8266-8CE1626F27FF}" destId="{88CD3ADE-1C80-43D4-A315-9EF554363E9B}" srcOrd="0" destOrd="0" presId="urn:microsoft.com/office/officeart/2018/2/layout/IconCircleList"/>
    <dgm:cxn modelId="{2478267D-88C1-45C1-AF7A-0547F2C3D578}" type="presParOf" srcId="{5507D892-40D8-4002-8266-8CE1626F27FF}" destId="{225E581E-843D-4D4F-8AE8-C1DC7D087C66}" srcOrd="1" destOrd="0" presId="urn:microsoft.com/office/officeart/2018/2/layout/IconCircleList"/>
    <dgm:cxn modelId="{D720F811-8CE0-4632-A817-31CD8609B95E}" type="presParOf" srcId="{5507D892-40D8-4002-8266-8CE1626F27FF}" destId="{D3DCEC6C-55D1-4402-B782-17B53BE0BE00}" srcOrd="2" destOrd="0" presId="urn:microsoft.com/office/officeart/2018/2/layout/IconCircleList"/>
    <dgm:cxn modelId="{DFBBD7B2-D395-40CB-BC78-490BDBAEAFEB}" type="presParOf" srcId="{5507D892-40D8-4002-8266-8CE1626F27FF}" destId="{2B954C17-E32B-4BA7-8876-8BA188CA55A3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4328FE-13D9-458D-A709-32178B415ADF}" type="doc">
      <dgm:prSet loTypeId="urn:microsoft.com/office/officeart/2005/8/layout/default" loCatId="list" qsTypeId="urn:microsoft.com/office/officeart/2005/8/quickstyle/simple1#3" qsCatId="simple" csTypeId="urn:microsoft.com/office/officeart/2005/8/colors/colorful2#2" csCatId="colorful"/>
      <dgm:spPr/>
      <dgm:t>
        <a:bodyPr/>
        <a:lstStyle/>
        <a:p>
          <a:endParaRPr lang="en-US"/>
        </a:p>
      </dgm:t>
    </dgm:pt>
    <dgm:pt modelId="{F8C48C73-E82A-454D-89BD-A131AB098999}">
      <dgm:prSet/>
      <dgm:spPr/>
      <dgm:t>
        <a:bodyPr/>
        <a:lstStyle/>
        <a:p>
          <a:r>
            <a:rPr lang="en-US" dirty="0"/>
            <a:t>Academic intervention programs for struggling students</a:t>
          </a:r>
        </a:p>
      </dgm:t>
    </dgm:pt>
    <dgm:pt modelId="{987E7AB7-E151-4236-BEF3-F8731A72D176}" type="parTrans" cxnId="{66781098-0B49-45B8-AFB7-936FC5F5DD11}">
      <dgm:prSet/>
      <dgm:spPr/>
      <dgm:t>
        <a:bodyPr/>
        <a:lstStyle/>
        <a:p>
          <a:endParaRPr lang="en-US"/>
        </a:p>
      </dgm:t>
    </dgm:pt>
    <dgm:pt modelId="{A60E707C-AAB4-45F0-9CE7-00954E9DE1F5}" type="sibTrans" cxnId="{66781098-0B49-45B8-AFB7-936FC5F5DD11}">
      <dgm:prSet/>
      <dgm:spPr/>
      <dgm:t>
        <a:bodyPr/>
        <a:lstStyle/>
        <a:p>
          <a:endParaRPr lang="en-US"/>
        </a:p>
      </dgm:t>
    </dgm:pt>
    <dgm:pt modelId="{37354852-0426-4183-97EC-AD3BB96DC465}">
      <dgm:prSet/>
      <dgm:spPr/>
      <dgm:t>
        <a:bodyPr/>
        <a:lstStyle/>
        <a:p>
          <a:r>
            <a:rPr lang="en-US"/>
            <a:t>Professional development for teachers and staff</a:t>
          </a:r>
        </a:p>
      </dgm:t>
    </dgm:pt>
    <dgm:pt modelId="{18671CA7-4D19-4129-BE27-B0C5FEAA58A1}" type="parTrans" cxnId="{D1738AE7-ED7D-4660-9A46-092A0EF49BC0}">
      <dgm:prSet/>
      <dgm:spPr/>
      <dgm:t>
        <a:bodyPr/>
        <a:lstStyle/>
        <a:p>
          <a:endParaRPr lang="en-US"/>
        </a:p>
      </dgm:t>
    </dgm:pt>
    <dgm:pt modelId="{C2FF059E-C234-4D0E-B9DA-AA0C90DFDBF6}" type="sibTrans" cxnId="{D1738AE7-ED7D-4660-9A46-092A0EF49BC0}">
      <dgm:prSet/>
      <dgm:spPr/>
      <dgm:t>
        <a:bodyPr/>
        <a:lstStyle/>
        <a:p>
          <a:endParaRPr lang="en-US"/>
        </a:p>
      </dgm:t>
    </dgm:pt>
    <dgm:pt modelId="{18C95650-C0A9-4560-BDBB-537E3CBFA02A}">
      <dgm:prSet/>
      <dgm:spPr/>
      <dgm:t>
        <a:bodyPr/>
        <a:lstStyle/>
        <a:p>
          <a:r>
            <a:rPr lang="en-US"/>
            <a:t>Funding for instructional materials/supplies</a:t>
          </a:r>
        </a:p>
      </dgm:t>
    </dgm:pt>
    <dgm:pt modelId="{E609B105-37D7-4F8F-9817-AC2C57826FEA}" type="parTrans" cxnId="{54B28D98-A80E-410C-B539-C6FCE135EFE4}">
      <dgm:prSet/>
      <dgm:spPr/>
      <dgm:t>
        <a:bodyPr/>
        <a:lstStyle/>
        <a:p>
          <a:endParaRPr lang="en-US"/>
        </a:p>
      </dgm:t>
    </dgm:pt>
    <dgm:pt modelId="{C235BACB-CCA7-4E18-AFF9-44E2D09F2FD0}" type="sibTrans" cxnId="{54B28D98-A80E-410C-B539-C6FCE135EFE4}">
      <dgm:prSet/>
      <dgm:spPr/>
      <dgm:t>
        <a:bodyPr/>
        <a:lstStyle/>
        <a:p>
          <a:endParaRPr lang="en-US"/>
        </a:p>
      </dgm:t>
    </dgm:pt>
    <dgm:pt modelId="{81BA8683-B1CF-4629-B136-BEB3DBFB504E}">
      <dgm:prSet/>
      <dgm:spPr/>
      <dgm:t>
        <a:bodyPr/>
        <a:lstStyle/>
        <a:p>
          <a:r>
            <a:rPr lang="en-US" dirty="0"/>
            <a:t>Family Engagement activities</a:t>
          </a:r>
        </a:p>
      </dgm:t>
    </dgm:pt>
    <dgm:pt modelId="{560C6A85-0AE7-4609-9316-6C5C4F4B4139}" type="parTrans" cxnId="{35594307-416B-43CA-809D-9309C2B33DDA}">
      <dgm:prSet/>
      <dgm:spPr/>
      <dgm:t>
        <a:bodyPr/>
        <a:lstStyle/>
        <a:p>
          <a:endParaRPr lang="en-US"/>
        </a:p>
      </dgm:t>
    </dgm:pt>
    <dgm:pt modelId="{4854343F-051A-4A0D-95FF-E6BF93062463}" type="sibTrans" cxnId="{35594307-416B-43CA-809D-9309C2B33DDA}">
      <dgm:prSet/>
      <dgm:spPr/>
      <dgm:t>
        <a:bodyPr/>
        <a:lstStyle/>
        <a:p>
          <a:endParaRPr lang="en-US"/>
        </a:p>
      </dgm:t>
    </dgm:pt>
    <dgm:pt modelId="{1E80CABE-68D7-45B9-BD7E-CD283F2B72F1}">
      <dgm:prSet/>
      <dgm:spPr/>
      <dgm:t>
        <a:bodyPr/>
        <a:lstStyle/>
        <a:p>
          <a:r>
            <a:rPr lang="en-US"/>
            <a:t>Academic field trips</a:t>
          </a:r>
        </a:p>
      </dgm:t>
    </dgm:pt>
    <dgm:pt modelId="{26006C97-46D6-459C-8537-D8C9FC08D252}" type="parTrans" cxnId="{BB851667-52E3-4B47-AAE4-6F5D5E37CF6F}">
      <dgm:prSet/>
      <dgm:spPr/>
      <dgm:t>
        <a:bodyPr/>
        <a:lstStyle/>
        <a:p>
          <a:endParaRPr lang="en-US"/>
        </a:p>
      </dgm:t>
    </dgm:pt>
    <dgm:pt modelId="{C785A185-CB05-47DB-8DBF-716D72F69A2E}" type="sibTrans" cxnId="{BB851667-52E3-4B47-AAE4-6F5D5E37CF6F}">
      <dgm:prSet/>
      <dgm:spPr/>
      <dgm:t>
        <a:bodyPr/>
        <a:lstStyle/>
        <a:p>
          <a:endParaRPr lang="en-US"/>
        </a:p>
      </dgm:t>
    </dgm:pt>
    <dgm:pt modelId="{6BA5BDD4-0129-4A1B-8CBC-FF639EADF15C}">
      <dgm:prSet/>
      <dgm:spPr/>
      <dgm:t>
        <a:bodyPr/>
        <a:lstStyle/>
        <a:p>
          <a:r>
            <a:rPr lang="en-US"/>
            <a:t>Funds for the hiring of additional staff to assist in the instructional program of the school</a:t>
          </a:r>
        </a:p>
      </dgm:t>
    </dgm:pt>
    <dgm:pt modelId="{AE80F9B0-274A-4EC0-AF72-5D2775F0A384}" type="parTrans" cxnId="{37DC0700-8AB1-48A7-A0A6-81EBCBF90634}">
      <dgm:prSet/>
      <dgm:spPr/>
      <dgm:t>
        <a:bodyPr/>
        <a:lstStyle/>
        <a:p>
          <a:endParaRPr lang="en-US"/>
        </a:p>
      </dgm:t>
    </dgm:pt>
    <dgm:pt modelId="{551049A8-3C97-450D-A671-FB9F0C45FA40}" type="sibTrans" cxnId="{37DC0700-8AB1-48A7-A0A6-81EBCBF90634}">
      <dgm:prSet/>
      <dgm:spPr/>
      <dgm:t>
        <a:bodyPr/>
        <a:lstStyle/>
        <a:p>
          <a:endParaRPr lang="en-US"/>
        </a:p>
      </dgm:t>
    </dgm:pt>
    <dgm:pt modelId="{9B234949-B076-41AC-BC7E-DC63F21E681E}">
      <dgm:prSet/>
      <dgm:spPr/>
      <dgm:t>
        <a:bodyPr/>
        <a:lstStyle/>
        <a:p>
          <a:r>
            <a:rPr lang="en-US"/>
            <a:t>Each Title I school uses funds according to a needs assessment that is completed each year</a:t>
          </a:r>
        </a:p>
      </dgm:t>
    </dgm:pt>
    <dgm:pt modelId="{FB1D415F-6292-4FDD-9EC8-C5FB02D71664}" type="parTrans" cxnId="{1EBE40F3-98C6-4076-AA95-63639115268E}">
      <dgm:prSet/>
      <dgm:spPr/>
      <dgm:t>
        <a:bodyPr/>
        <a:lstStyle/>
        <a:p>
          <a:endParaRPr lang="en-US"/>
        </a:p>
      </dgm:t>
    </dgm:pt>
    <dgm:pt modelId="{55B7DA0F-5CA5-47D9-BD73-FC918CE0D868}" type="sibTrans" cxnId="{1EBE40F3-98C6-4076-AA95-63639115268E}">
      <dgm:prSet/>
      <dgm:spPr/>
      <dgm:t>
        <a:bodyPr/>
        <a:lstStyle/>
        <a:p>
          <a:endParaRPr lang="en-US"/>
        </a:p>
      </dgm:t>
    </dgm:pt>
    <dgm:pt modelId="{93E1F19C-5E94-470B-8421-40CAD5A0FF33}" type="pres">
      <dgm:prSet presAssocID="{F24328FE-13D9-458D-A709-32178B415ADF}" presName="diagram" presStyleCnt="0">
        <dgm:presLayoutVars>
          <dgm:dir/>
          <dgm:resizeHandles val="exact"/>
        </dgm:presLayoutVars>
      </dgm:prSet>
      <dgm:spPr/>
    </dgm:pt>
    <dgm:pt modelId="{CFD5D3D0-3DC5-422B-B35C-686C9A91DB3D}" type="pres">
      <dgm:prSet presAssocID="{F8C48C73-E82A-454D-89BD-A131AB098999}" presName="node" presStyleLbl="node1" presStyleIdx="0" presStyleCnt="7">
        <dgm:presLayoutVars>
          <dgm:bulletEnabled val="1"/>
        </dgm:presLayoutVars>
      </dgm:prSet>
      <dgm:spPr/>
    </dgm:pt>
    <dgm:pt modelId="{2A060566-D442-418A-A16C-0315ABCCF1D2}" type="pres">
      <dgm:prSet presAssocID="{A60E707C-AAB4-45F0-9CE7-00954E9DE1F5}" presName="sibTrans" presStyleCnt="0"/>
      <dgm:spPr/>
    </dgm:pt>
    <dgm:pt modelId="{A2A89BEB-8276-4776-8CF3-073D334EEDB4}" type="pres">
      <dgm:prSet presAssocID="{37354852-0426-4183-97EC-AD3BB96DC465}" presName="node" presStyleLbl="node1" presStyleIdx="1" presStyleCnt="7" custLinFactNeighborX="-2201" custLinFactNeighborY="1423">
        <dgm:presLayoutVars>
          <dgm:bulletEnabled val="1"/>
        </dgm:presLayoutVars>
      </dgm:prSet>
      <dgm:spPr/>
    </dgm:pt>
    <dgm:pt modelId="{F8250C92-DBC4-40AD-81AA-913DB86F098E}" type="pres">
      <dgm:prSet presAssocID="{C2FF059E-C234-4D0E-B9DA-AA0C90DFDBF6}" presName="sibTrans" presStyleCnt="0"/>
      <dgm:spPr/>
    </dgm:pt>
    <dgm:pt modelId="{21DF35AD-31F4-4D76-91EE-A12D867D312A}" type="pres">
      <dgm:prSet presAssocID="{18C95650-C0A9-4560-BDBB-537E3CBFA02A}" presName="node" presStyleLbl="node1" presStyleIdx="2" presStyleCnt="7" custLinFactNeighborX="-4543" custLinFactNeighborY="1423">
        <dgm:presLayoutVars>
          <dgm:bulletEnabled val="1"/>
        </dgm:presLayoutVars>
      </dgm:prSet>
      <dgm:spPr/>
    </dgm:pt>
    <dgm:pt modelId="{C9258DDB-5032-416F-A8B3-52704EBCABFB}" type="pres">
      <dgm:prSet presAssocID="{C235BACB-CCA7-4E18-AFF9-44E2D09F2FD0}" presName="sibTrans" presStyleCnt="0"/>
      <dgm:spPr/>
    </dgm:pt>
    <dgm:pt modelId="{25E49D7F-A241-4729-8ECA-A461905487C0}" type="pres">
      <dgm:prSet presAssocID="{81BA8683-B1CF-4629-B136-BEB3DBFB504E}" presName="node" presStyleLbl="node1" presStyleIdx="3" presStyleCnt="7" custLinFactNeighborX="-7208" custLinFactNeighborY="1423">
        <dgm:presLayoutVars>
          <dgm:bulletEnabled val="1"/>
        </dgm:presLayoutVars>
      </dgm:prSet>
      <dgm:spPr/>
    </dgm:pt>
    <dgm:pt modelId="{810AD58E-0F12-4F26-A6A5-57F3BBF36268}" type="pres">
      <dgm:prSet presAssocID="{4854343F-051A-4A0D-95FF-E6BF93062463}" presName="sibTrans" presStyleCnt="0"/>
      <dgm:spPr/>
    </dgm:pt>
    <dgm:pt modelId="{81373519-0D33-4E1D-B03E-FE4E326AFAD5}" type="pres">
      <dgm:prSet presAssocID="{1E80CABE-68D7-45B9-BD7E-CD283F2B72F1}" presName="node" presStyleLbl="node1" presStyleIdx="4" presStyleCnt="7">
        <dgm:presLayoutVars>
          <dgm:bulletEnabled val="1"/>
        </dgm:presLayoutVars>
      </dgm:prSet>
      <dgm:spPr/>
    </dgm:pt>
    <dgm:pt modelId="{055ADAF1-D490-4F10-AF0D-DE5CF5DF6242}" type="pres">
      <dgm:prSet presAssocID="{C785A185-CB05-47DB-8DBF-716D72F69A2E}" presName="sibTrans" presStyleCnt="0"/>
      <dgm:spPr/>
    </dgm:pt>
    <dgm:pt modelId="{AD30044C-8C20-4116-84AD-102FE4264625}" type="pres">
      <dgm:prSet presAssocID="{6BA5BDD4-0129-4A1B-8CBC-FF639EADF15C}" presName="node" presStyleLbl="node1" presStyleIdx="5" presStyleCnt="7">
        <dgm:presLayoutVars>
          <dgm:bulletEnabled val="1"/>
        </dgm:presLayoutVars>
      </dgm:prSet>
      <dgm:spPr/>
    </dgm:pt>
    <dgm:pt modelId="{C1654444-825E-45EF-AA54-7FCCAB2C08EE}" type="pres">
      <dgm:prSet presAssocID="{551049A8-3C97-450D-A671-FB9F0C45FA40}" presName="sibTrans" presStyleCnt="0"/>
      <dgm:spPr/>
    </dgm:pt>
    <dgm:pt modelId="{963CC378-53A1-402F-893D-0461F59C4FEE}" type="pres">
      <dgm:prSet presAssocID="{9B234949-B076-41AC-BC7E-DC63F21E681E}" presName="node" presStyleLbl="node1" presStyleIdx="6" presStyleCnt="7">
        <dgm:presLayoutVars>
          <dgm:bulletEnabled val="1"/>
        </dgm:presLayoutVars>
      </dgm:prSet>
      <dgm:spPr/>
    </dgm:pt>
  </dgm:ptLst>
  <dgm:cxnLst>
    <dgm:cxn modelId="{37DC0700-8AB1-48A7-A0A6-81EBCBF90634}" srcId="{F24328FE-13D9-458D-A709-32178B415ADF}" destId="{6BA5BDD4-0129-4A1B-8CBC-FF639EADF15C}" srcOrd="5" destOrd="0" parTransId="{AE80F9B0-274A-4EC0-AF72-5D2775F0A384}" sibTransId="{551049A8-3C97-450D-A671-FB9F0C45FA40}"/>
    <dgm:cxn modelId="{0926E505-AFD8-4069-B229-9CAF8FF9BCDF}" type="presOf" srcId="{6BA5BDD4-0129-4A1B-8CBC-FF639EADF15C}" destId="{AD30044C-8C20-4116-84AD-102FE4264625}" srcOrd="0" destOrd="0" presId="urn:microsoft.com/office/officeart/2005/8/layout/default"/>
    <dgm:cxn modelId="{35594307-416B-43CA-809D-9309C2B33DDA}" srcId="{F24328FE-13D9-458D-A709-32178B415ADF}" destId="{81BA8683-B1CF-4629-B136-BEB3DBFB504E}" srcOrd="3" destOrd="0" parTransId="{560C6A85-0AE7-4609-9316-6C5C4F4B4139}" sibTransId="{4854343F-051A-4A0D-95FF-E6BF93062463}"/>
    <dgm:cxn modelId="{87B7F638-6D0D-408F-8B41-4FD0093A43A8}" type="presOf" srcId="{81BA8683-B1CF-4629-B136-BEB3DBFB504E}" destId="{25E49D7F-A241-4729-8ECA-A461905487C0}" srcOrd="0" destOrd="0" presId="urn:microsoft.com/office/officeart/2005/8/layout/default"/>
    <dgm:cxn modelId="{D6EE3D3D-1E83-410A-8BCE-51F98A488EEA}" type="presOf" srcId="{18C95650-C0A9-4560-BDBB-537E3CBFA02A}" destId="{21DF35AD-31F4-4D76-91EE-A12D867D312A}" srcOrd="0" destOrd="0" presId="urn:microsoft.com/office/officeart/2005/8/layout/default"/>
    <dgm:cxn modelId="{C7479966-E2C1-49AB-B129-C3B1B84C2CC0}" type="presOf" srcId="{F24328FE-13D9-458D-A709-32178B415ADF}" destId="{93E1F19C-5E94-470B-8421-40CAD5A0FF33}" srcOrd="0" destOrd="0" presId="urn:microsoft.com/office/officeart/2005/8/layout/default"/>
    <dgm:cxn modelId="{BB851667-52E3-4B47-AAE4-6F5D5E37CF6F}" srcId="{F24328FE-13D9-458D-A709-32178B415ADF}" destId="{1E80CABE-68D7-45B9-BD7E-CD283F2B72F1}" srcOrd="4" destOrd="0" parTransId="{26006C97-46D6-459C-8537-D8C9FC08D252}" sibTransId="{C785A185-CB05-47DB-8DBF-716D72F69A2E}"/>
    <dgm:cxn modelId="{AF164992-74C2-4277-A6F5-3BC5B9BA0068}" type="presOf" srcId="{9B234949-B076-41AC-BC7E-DC63F21E681E}" destId="{963CC378-53A1-402F-893D-0461F59C4FEE}" srcOrd="0" destOrd="0" presId="urn:microsoft.com/office/officeart/2005/8/layout/default"/>
    <dgm:cxn modelId="{66781098-0B49-45B8-AFB7-936FC5F5DD11}" srcId="{F24328FE-13D9-458D-A709-32178B415ADF}" destId="{F8C48C73-E82A-454D-89BD-A131AB098999}" srcOrd="0" destOrd="0" parTransId="{987E7AB7-E151-4236-BEF3-F8731A72D176}" sibTransId="{A60E707C-AAB4-45F0-9CE7-00954E9DE1F5}"/>
    <dgm:cxn modelId="{54B28D98-A80E-410C-B539-C6FCE135EFE4}" srcId="{F24328FE-13D9-458D-A709-32178B415ADF}" destId="{18C95650-C0A9-4560-BDBB-537E3CBFA02A}" srcOrd="2" destOrd="0" parTransId="{E609B105-37D7-4F8F-9817-AC2C57826FEA}" sibTransId="{C235BACB-CCA7-4E18-AFF9-44E2D09F2FD0}"/>
    <dgm:cxn modelId="{1E3E85AE-48E0-4985-9E1F-B2421CDA3659}" type="presOf" srcId="{F8C48C73-E82A-454D-89BD-A131AB098999}" destId="{CFD5D3D0-3DC5-422B-B35C-686C9A91DB3D}" srcOrd="0" destOrd="0" presId="urn:microsoft.com/office/officeart/2005/8/layout/default"/>
    <dgm:cxn modelId="{27B80ADC-2A96-4F84-9EEF-2FEB45C04240}" type="presOf" srcId="{1E80CABE-68D7-45B9-BD7E-CD283F2B72F1}" destId="{81373519-0D33-4E1D-B03E-FE4E326AFAD5}" srcOrd="0" destOrd="0" presId="urn:microsoft.com/office/officeart/2005/8/layout/default"/>
    <dgm:cxn modelId="{D1738AE7-ED7D-4660-9A46-092A0EF49BC0}" srcId="{F24328FE-13D9-458D-A709-32178B415ADF}" destId="{37354852-0426-4183-97EC-AD3BB96DC465}" srcOrd="1" destOrd="0" parTransId="{18671CA7-4D19-4129-BE27-B0C5FEAA58A1}" sibTransId="{C2FF059E-C234-4D0E-B9DA-AA0C90DFDBF6}"/>
    <dgm:cxn modelId="{1EBE40F3-98C6-4076-AA95-63639115268E}" srcId="{F24328FE-13D9-458D-A709-32178B415ADF}" destId="{9B234949-B076-41AC-BC7E-DC63F21E681E}" srcOrd="6" destOrd="0" parTransId="{FB1D415F-6292-4FDD-9EC8-C5FB02D71664}" sibTransId="{55B7DA0F-5CA5-47D9-BD73-FC918CE0D868}"/>
    <dgm:cxn modelId="{44F46AF4-16D6-4EA5-AD4F-198756ED4220}" type="presOf" srcId="{37354852-0426-4183-97EC-AD3BB96DC465}" destId="{A2A89BEB-8276-4776-8CF3-073D334EEDB4}" srcOrd="0" destOrd="0" presId="urn:microsoft.com/office/officeart/2005/8/layout/default"/>
    <dgm:cxn modelId="{5F61C175-6195-435A-9114-E8EF51F45F24}" type="presParOf" srcId="{93E1F19C-5E94-470B-8421-40CAD5A0FF33}" destId="{CFD5D3D0-3DC5-422B-B35C-686C9A91DB3D}" srcOrd="0" destOrd="0" presId="urn:microsoft.com/office/officeart/2005/8/layout/default"/>
    <dgm:cxn modelId="{AD7DC803-C22B-4145-B782-E45A72D50C26}" type="presParOf" srcId="{93E1F19C-5E94-470B-8421-40CAD5A0FF33}" destId="{2A060566-D442-418A-A16C-0315ABCCF1D2}" srcOrd="1" destOrd="0" presId="urn:microsoft.com/office/officeart/2005/8/layout/default"/>
    <dgm:cxn modelId="{898452BA-02FB-4489-90F4-6F9594C09BD3}" type="presParOf" srcId="{93E1F19C-5E94-470B-8421-40CAD5A0FF33}" destId="{A2A89BEB-8276-4776-8CF3-073D334EEDB4}" srcOrd="2" destOrd="0" presId="urn:microsoft.com/office/officeart/2005/8/layout/default"/>
    <dgm:cxn modelId="{79E856AB-E321-4382-9F5F-050CCD9F457B}" type="presParOf" srcId="{93E1F19C-5E94-470B-8421-40CAD5A0FF33}" destId="{F8250C92-DBC4-40AD-81AA-913DB86F098E}" srcOrd="3" destOrd="0" presId="urn:microsoft.com/office/officeart/2005/8/layout/default"/>
    <dgm:cxn modelId="{F157DF41-24D4-4DA5-AC59-FCF5582178EB}" type="presParOf" srcId="{93E1F19C-5E94-470B-8421-40CAD5A0FF33}" destId="{21DF35AD-31F4-4D76-91EE-A12D867D312A}" srcOrd="4" destOrd="0" presId="urn:microsoft.com/office/officeart/2005/8/layout/default"/>
    <dgm:cxn modelId="{923157DA-235A-41A2-B44F-270B01B7C720}" type="presParOf" srcId="{93E1F19C-5E94-470B-8421-40CAD5A0FF33}" destId="{C9258DDB-5032-416F-A8B3-52704EBCABFB}" srcOrd="5" destOrd="0" presId="urn:microsoft.com/office/officeart/2005/8/layout/default"/>
    <dgm:cxn modelId="{B24FFAFD-C036-43FD-9A2C-B57B719679B5}" type="presParOf" srcId="{93E1F19C-5E94-470B-8421-40CAD5A0FF33}" destId="{25E49D7F-A241-4729-8ECA-A461905487C0}" srcOrd="6" destOrd="0" presId="urn:microsoft.com/office/officeart/2005/8/layout/default"/>
    <dgm:cxn modelId="{C780032A-7D3F-4E25-861B-BF83DB857368}" type="presParOf" srcId="{93E1F19C-5E94-470B-8421-40CAD5A0FF33}" destId="{810AD58E-0F12-4F26-A6A5-57F3BBF36268}" srcOrd="7" destOrd="0" presId="urn:microsoft.com/office/officeart/2005/8/layout/default"/>
    <dgm:cxn modelId="{858524E5-9887-4A54-8CDF-BFA035BE7CDD}" type="presParOf" srcId="{93E1F19C-5E94-470B-8421-40CAD5A0FF33}" destId="{81373519-0D33-4E1D-B03E-FE4E326AFAD5}" srcOrd="8" destOrd="0" presId="urn:microsoft.com/office/officeart/2005/8/layout/default"/>
    <dgm:cxn modelId="{1B52F3BB-25DF-4BBD-ACE6-CB8F1C6AC66C}" type="presParOf" srcId="{93E1F19C-5E94-470B-8421-40CAD5A0FF33}" destId="{055ADAF1-D490-4F10-AF0D-DE5CF5DF6242}" srcOrd="9" destOrd="0" presId="urn:microsoft.com/office/officeart/2005/8/layout/default"/>
    <dgm:cxn modelId="{7675009F-1B24-4D54-8AB1-2DD5B38208B9}" type="presParOf" srcId="{93E1F19C-5E94-470B-8421-40CAD5A0FF33}" destId="{AD30044C-8C20-4116-84AD-102FE4264625}" srcOrd="10" destOrd="0" presId="urn:microsoft.com/office/officeart/2005/8/layout/default"/>
    <dgm:cxn modelId="{96F00D7D-000D-484D-B982-380E3E1CFA26}" type="presParOf" srcId="{93E1F19C-5E94-470B-8421-40CAD5A0FF33}" destId="{C1654444-825E-45EF-AA54-7FCCAB2C08EE}" srcOrd="11" destOrd="0" presId="urn:microsoft.com/office/officeart/2005/8/layout/default"/>
    <dgm:cxn modelId="{92AF8338-AAD4-4AB5-B89C-2CCC26282D4B}" type="presParOf" srcId="{93E1F19C-5E94-470B-8421-40CAD5A0FF33}" destId="{963CC378-53A1-402F-893D-0461F59C4FEE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1774CD-FEF2-4C53-A488-363493018474}" type="doc">
      <dgm:prSet loTypeId="urn:microsoft.com/office/officeart/2016/7/layout/VerticalHollowActionList" loCatId="List" qsTypeId="urn:microsoft.com/office/officeart/2005/8/quickstyle/simple1#4" qsCatId="simple" csTypeId="urn:microsoft.com/office/officeart/2005/8/colors/colorful2#3" csCatId="colorful" phldr="1"/>
      <dgm:spPr/>
      <dgm:t>
        <a:bodyPr/>
        <a:lstStyle/>
        <a:p>
          <a:endParaRPr lang="en-US"/>
        </a:p>
      </dgm:t>
    </dgm:pt>
    <dgm:pt modelId="{EBE31FD1-4E8A-485E-AB1D-9E727C08C13D}">
      <dgm:prSet/>
      <dgm:spPr/>
      <dgm:t>
        <a:bodyPr/>
        <a:lstStyle/>
        <a:p>
          <a:r>
            <a:rPr lang="en-US" dirty="0"/>
            <a:t>Talk</a:t>
          </a:r>
        </a:p>
      </dgm:t>
    </dgm:pt>
    <dgm:pt modelId="{37566C34-FFA5-4539-9206-5B29579E9B02}" type="parTrans" cxnId="{1BECE9FB-8D79-44C7-AC03-F459E79E662F}">
      <dgm:prSet/>
      <dgm:spPr/>
      <dgm:t>
        <a:bodyPr/>
        <a:lstStyle/>
        <a:p>
          <a:endParaRPr lang="en-US"/>
        </a:p>
      </dgm:t>
    </dgm:pt>
    <dgm:pt modelId="{DBE38528-1927-40E3-97B5-774C2687B8D0}" type="sibTrans" cxnId="{1BECE9FB-8D79-44C7-AC03-F459E79E662F}">
      <dgm:prSet/>
      <dgm:spPr/>
      <dgm:t>
        <a:bodyPr/>
        <a:lstStyle/>
        <a:p>
          <a:endParaRPr lang="en-US"/>
        </a:p>
      </dgm:t>
    </dgm:pt>
    <dgm:pt modelId="{A291A3B3-C914-4CAD-B1E1-E02884C7B09A}">
      <dgm:prSet/>
      <dgm:spPr/>
      <dgm:t>
        <a:bodyPr/>
        <a:lstStyle/>
        <a:p>
          <a:r>
            <a:rPr lang="en-US" dirty="0"/>
            <a:t>Communicate any concerns to administration</a:t>
          </a:r>
        </a:p>
      </dgm:t>
    </dgm:pt>
    <dgm:pt modelId="{70111B73-E30F-4D3E-887F-E21B21880496}" type="parTrans" cxnId="{D2B9DD3E-4E81-4458-9902-757B3EE664B1}">
      <dgm:prSet/>
      <dgm:spPr/>
      <dgm:t>
        <a:bodyPr/>
        <a:lstStyle/>
        <a:p>
          <a:endParaRPr lang="en-US"/>
        </a:p>
      </dgm:t>
    </dgm:pt>
    <dgm:pt modelId="{5E986EC0-8142-4425-93C1-9E175594C084}" type="sibTrans" cxnId="{D2B9DD3E-4E81-4458-9902-757B3EE664B1}">
      <dgm:prSet/>
      <dgm:spPr/>
      <dgm:t>
        <a:bodyPr/>
        <a:lstStyle/>
        <a:p>
          <a:endParaRPr lang="en-US"/>
        </a:p>
      </dgm:t>
    </dgm:pt>
    <dgm:pt modelId="{A66A2AE2-FD6C-43F8-8B65-C7971BE5771A}">
      <dgm:prSet/>
      <dgm:spPr/>
      <dgm:t>
        <a:bodyPr/>
        <a:lstStyle/>
        <a:p>
          <a:r>
            <a:rPr lang="en-US"/>
            <a:t>Ask</a:t>
          </a:r>
        </a:p>
      </dgm:t>
    </dgm:pt>
    <dgm:pt modelId="{F70D0F55-EC99-49E1-843F-C69E4F449D10}" type="parTrans" cxnId="{6BA39BA5-326E-4C8B-BFB9-AD0056D1B814}">
      <dgm:prSet/>
      <dgm:spPr/>
      <dgm:t>
        <a:bodyPr/>
        <a:lstStyle/>
        <a:p>
          <a:endParaRPr lang="en-US"/>
        </a:p>
      </dgm:t>
    </dgm:pt>
    <dgm:pt modelId="{94782BA1-08CD-412B-87D7-580772FACFB7}" type="sibTrans" cxnId="{6BA39BA5-326E-4C8B-BFB9-AD0056D1B814}">
      <dgm:prSet/>
      <dgm:spPr/>
      <dgm:t>
        <a:bodyPr/>
        <a:lstStyle/>
        <a:p>
          <a:endParaRPr lang="en-US"/>
        </a:p>
      </dgm:t>
    </dgm:pt>
    <dgm:pt modelId="{D23E00EC-B3D2-4516-8C7C-AA7BC8A80790}">
      <dgm:prSet/>
      <dgm:spPr/>
      <dgm:t>
        <a:bodyPr/>
        <a:lstStyle/>
        <a:p>
          <a:r>
            <a:rPr lang="en-US" dirty="0"/>
            <a:t>About volunteering and special programs</a:t>
          </a:r>
        </a:p>
      </dgm:t>
    </dgm:pt>
    <dgm:pt modelId="{DE42DF45-E75C-4F8C-B7D5-CA6870EA1805}" type="parTrans" cxnId="{8545D845-3E38-466A-A905-B82C7ADF83B1}">
      <dgm:prSet/>
      <dgm:spPr/>
      <dgm:t>
        <a:bodyPr/>
        <a:lstStyle/>
        <a:p>
          <a:endParaRPr lang="en-US"/>
        </a:p>
      </dgm:t>
    </dgm:pt>
    <dgm:pt modelId="{8CBD9907-47F9-4214-B474-DEB52DB98B65}" type="sibTrans" cxnId="{8545D845-3E38-466A-A905-B82C7ADF83B1}">
      <dgm:prSet/>
      <dgm:spPr/>
      <dgm:t>
        <a:bodyPr/>
        <a:lstStyle/>
        <a:p>
          <a:endParaRPr lang="en-US"/>
        </a:p>
      </dgm:t>
    </dgm:pt>
    <dgm:pt modelId="{C5495388-2A27-4DC5-A974-3956F56B9A29}">
      <dgm:prSet/>
      <dgm:spPr/>
      <dgm:t>
        <a:bodyPr/>
        <a:lstStyle/>
        <a:p>
          <a:r>
            <a:rPr lang="en-US"/>
            <a:t>Talk</a:t>
          </a:r>
        </a:p>
      </dgm:t>
    </dgm:pt>
    <dgm:pt modelId="{7258CE90-B0EB-4D81-AF81-4F1EEC1415D4}" type="parTrans" cxnId="{9F3BA403-88EF-4BE8-8E71-D3AC662BE6B7}">
      <dgm:prSet/>
      <dgm:spPr/>
      <dgm:t>
        <a:bodyPr/>
        <a:lstStyle/>
        <a:p>
          <a:endParaRPr lang="en-US"/>
        </a:p>
      </dgm:t>
    </dgm:pt>
    <dgm:pt modelId="{774568AB-CB27-4DC4-8D8F-D90300D72300}" type="sibTrans" cxnId="{9F3BA403-88EF-4BE8-8E71-D3AC662BE6B7}">
      <dgm:prSet/>
      <dgm:spPr/>
      <dgm:t>
        <a:bodyPr/>
        <a:lstStyle/>
        <a:p>
          <a:endParaRPr lang="en-US"/>
        </a:p>
      </dgm:t>
    </dgm:pt>
    <dgm:pt modelId="{6239E1F1-A2A0-49A6-8A3A-35CDF954110D}">
      <dgm:prSet/>
      <dgm:spPr/>
      <dgm:t>
        <a:bodyPr/>
        <a:lstStyle/>
        <a:p>
          <a:r>
            <a:rPr lang="en-US" dirty="0"/>
            <a:t>Talk with your child’s teacher regarding their </a:t>
          </a:r>
          <a:r>
            <a:rPr lang="en-US" dirty="0" err="1"/>
            <a:t>progresss</a:t>
          </a:r>
          <a:r>
            <a:rPr lang="en-US" dirty="0"/>
            <a:t> </a:t>
          </a:r>
        </a:p>
      </dgm:t>
    </dgm:pt>
    <dgm:pt modelId="{E57E164E-AF63-4AA4-AD05-FBD765958EFA}" type="parTrans" cxnId="{BFF41360-1711-462C-8C3C-DD91D6CA145E}">
      <dgm:prSet/>
      <dgm:spPr/>
      <dgm:t>
        <a:bodyPr/>
        <a:lstStyle/>
        <a:p>
          <a:endParaRPr lang="en-US"/>
        </a:p>
      </dgm:t>
    </dgm:pt>
    <dgm:pt modelId="{89686776-BD9B-4EFF-A042-1F4632842304}" type="sibTrans" cxnId="{BFF41360-1711-462C-8C3C-DD91D6CA145E}">
      <dgm:prSet/>
      <dgm:spPr/>
      <dgm:t>
        <a:bodyPr/>
        <a:lstStyle/>
        <a:p>
          <a:endParaRPr lang="en-US"/>
        </a:p>
      </dgm:t>
    </dgm:pt>
    <dgm:pt modelId="{36FF1648-B0A4-4DD3-8E43-A1A7D75CCE22}">
      <dgm:prSet/>
      <dgm:spPr/>
      <dgm:t>
        <a:bodyPr/>
        <a:lstStyle/>
        <a:p>
          <a:r>
            <a:rPr lang="en-US"/>
            <a:t>Answer</a:t>
          </a:r>
        </a:p>
      </dgm:t>
    </dgm:pt>
    <dgm:pt modelId="{F7B48D5F-E1A0-4172-B237-AEC3003A0B9A}" type="parTrans" cxnId="{788B0ED7-556C-40AC-BDF4-5C8794F3C041}">
      <dgm:prSet/>
      <dgm:spPr/>
      <dgm:t>
        <a:bodyPr/>
        <a:lstStyle/>
        <a:p>
          <a:endParaRPr lang="en-US"/>
        </a:p>
      </dgm:t>
    </dgm:pt>
    <dgm:pt modelId="{BC6430A2-C078-4112-9944-3B10B9A28639}" type="sibTrans" cxnId="{788B0ED7-556C-40AC-BDF4-5C8794F3C041}">
      <dgm:prSet/>
      <dgm:spPr/>
      <dgm:t>
        <a:bodyPr/>
        <a:lstStyle/>
        <a:p>
          <a:endParaRPr lang="en-US"/>
        </a:p>
      </dgm:t>
    </dgm:pt>
    <dgm:pt modelId="{B8A5C176-EF8B-4E00-857C-455567BCEDAD}">
      <dgm:prSet/>
      <dgm:spPr/>
      <dgm:t>
        <a:bodyPr/>
        <a:lstStyle/>
        <a:p>
          <a:r>
            <a:rPr lang="en-US"/>
            <a:t>Answer surveys</a:t>
          </a:r>
        </a:p>
      </dgm:t>
    </dgm:pt>
    <dgm:pt modelId="{C466F647-3CF5-4751-94C1-702993CADCAB}" type="parTrans" cxnId="{52CB1F30-6260-413E-BEE3-093F7A19BF81}">
      <dgm:prSet/>
      <dgm:spPr/>
      <dgm:t>
        <a:bodyPr/>
        <a:lstStyle/>
        <a:p>
          <a:endParaRPr lang="en-US"/>
        </a:p>
      </dgm:t>
    </dgm:pt>
    <dgm:pt modelId="{14AED019-042E-4E50-B8ED-47C886025E37}" type="sibTrans" cxnId="{52CB1F30-6260-413E-BEE3-093F7A19BF81}">
      <dgm:prSet/>
      <dgm:spPr/>
      <dgm:t>
        <a:bodyPr/>
        <a:lstStyle/>
        <a:p>
          <a:endParaRPr lang="en-US"/>
        </a:p>
      </dgm:t>
    </dgm:pt>
    <dgm:pt modelId="{4973BB0E-C048-48C5-BB38-B94623D0838B}">
      <dgm:prSet/>
      <dgm:spPr/>
      <dgm:t>
        <a:bodyPr/>
        <a:lstStyle/>
        <a:p>
          <a:r>
            <a:rPr lang="en-US"/>
            <a:t>Attend</a:t>
          </a:r>
        </a:p>
      </dgm:t>
    </dgm:pt>
    <dgm:pt modelId="{7D816214-9069-445C-94C7-9B5A860C4DB4}" type="parTrans" cxnId="{94B05DE7-862F-4427-8A90-8557858355F4}">
      <dgm:prSet/>
      <dgm:spPr/>
      <dgm:t>
        <a:bodyPr/>
        <a:lstStyle/>
        <a:p>
          <a:endParaRPr lang="en-US"/>
        </a:p>
      </dgm:t>
    </dgm:pt>
    <dgm:pt modelId="{4DA72C95-9099-4D3A-BAC9-D468E838A5AE}" type="sibTrans" cxnId="{94B05DE7-862F-4427-8A90-8557858355F4}">
      <dgm:prSet/>
      <dgm:spPr/>
      <dgm:t>
        <a:bodyPr/>
        <a:lstStyle/>
        <a:p>
          <a:endParaRPr lang="en-US"/>
        </a:p>
      </dgm:t>
    </dgm:pt>
    <dgm:pt modelId="{1A4ED1AC-60D7-4B3F-8ADF-2F7F3694DCDA}">
      <dgm:prSet/>
      <dgm:spPr/>
      <dgm:t>
        <a:bodyPr/>
        <a:lstStyle/>
        <a:p>
          <a:r>
            <a:rPr lang="en-US" dirty="0"/>
            <a:t>Workshops throughout the year to offer input and feedback </a:t>
          </a:r>
        </a:p>
      </dgm:t>
    </dgm:pt>
    <dgm:pt modelId="{F05C5263-F61F-48DD-A7F8-020AB9E4591B}" type="parTrans" cxnId="{88F90B48-0B53-498B-BB6B-2FEA5B8F7720}">
      <dgm:prSet/>
      <dgm:spPr/>
      <dgm:t>
        <a:bodyPr/>
        <a:lstStyle/>
        <a:p>
          <a:endParaRPr lang="en-US"/>
        </a:p>
      </dgm:t>
    </dgm:pt>
    <dgm:pt modelId="{5F2853EC-FBEE-408F-84E9-475A0DC6F996}" type="sibTrans" cxnId="{88F90B48-0B53-498B-BB6B-2FEA5B8F7720}">
      <dgm:prSet/>
      <dgm:spPr/>
      <dgm:t>
        <a:bodyPr/>
        <a:lstStyle/>
        <a:p>
          <a:endParaRPr lang="en-US"/>
        </a:p>
      </dgm:t>
    </dgm:pt>
    <dgm:pt modelId="{2A3D9E27-4704-AF4D-A469-D2094853E931}" type="pres">
      <dgm:prSet presAssocID="{651774CD-FEF2-4C53-A488-363493018474}" presName="Name0" presStyleCnt="0">
        <dgm:presLayoutVars>
          <dgm:dir/>
          <dgm:animLvl val="lvl"/>
          <dgm:resizeHandles val="exact"/>
        </dgm:presLayoutVars>
      </dgm:prSet>
      <dgm:spPr/>
    </dgm:pt>
    <dgm:pt modelId="{3B358750-E0E4-BA4C-9D20-7F9ABB2FC23C}" type="pres">
      <dgm:prSet presAssocID="{EBE31FD1-4E8A-485E-AB1D-9E727C08C13D}" presName="linNode" presStyleCnt="0"/>
      <dgm:spPr/>
    </dgm:pt>
    <dgm:pt modelId="{97E7201C-45B0-D54C-B765-E2323A26855F}" type="pres">
      <dgm:prSet presAssocID="{EBE31FD1-4E8A-485E-AB1D-9E727C08C13D}" presName="parentText" presStyleLbl="solidFgAcc1" presStyleIdx="0" presStyleCnt="5" custLinFactNeighborX="195" custLinFactNeighborY="-228">
        <dgm:presLayoutVars>
          <dgm:chMax val="1"/>
          <dgm:bulletEnabled/>
        </dgm:presLayoutVars>
      </dgm:prSet>
      <dgm:spPr/>
    </dgm:pt>
    <dgm:pt modelId="{9D4F56CA-B519-264A-BF8E-287E8F5E65C5}" type="pres">
      <dgm:prSet presAssocID="{EBE31FD1-4E8A-485E-AB1D-9E727C08C13D}" presName="descendantText" presStyleLbl="alignNode1" presStyleIdx="0" presStyleCnt="5">
        <dgm:presLayoutVars>
          <dgm:bulletEnabled/>
        </dgm:presLayoutVars>
      </dgm:prSet>
      <dgm:spPr/>
    </dgm:pt>
    <dgm:pt modelId="{355756AE-0650-D846-A52D-4C3BA5233FF2}" type="pres">
      <dgm:prSet presAssocID="{DBE38528-1927-40E3-97B5-774C2687B8D0}" presName="sp" presStyleCnt="0"/>
      <dgm:spPr/>
    </dgm:pt>
    <dgm:pt modelId="{799F1850-2605-9B43-8944-25C1F86D6C7F}" type="pres">
      <dgm:prSet presAssocID="{A66A2AE2-FD6C-43F8-8B65-C7971BE5771A}" presName="linNode" presStyleCnt="0"/>
      <dgm:spPr/>
    </dgm:pt>
    <dgm:pt modelId="{F312A2AA-8E1D-7544-8EC8-81E65C247CFC}" type="pres">
      <dgm:prSet presAssocID="{A66A2AE2-FD6C-43F8-8B65-C7971BE5771A}" presName="parentText" presStyleLbl="solidFgAcc1" presStyleIdx="1" presStyleCnt="5">
        <dgm:presLayoutVars>
          <dgm:chMax val="1"/>
          <dgm:bulletEnabled/>
        </dgm:presLayoutVars>
      </dgm:prSet>
      <dgm:spPr/>
    </dgm:pt>
    <dgm:pt modelId="{6E86F66B-E032-924B-BFBD-3267E4FB7E17}" type="pres">
      <dgm:prSet presAssocID="{A66A2AE2-FD6C-43F8-8B65-C7971BE5771A}" presName="descendantText" presStyleLbl="alignNode1" presStyleIdx="1" presStyleCnt="5">
        <dgm:presLayoutVars>
          <dgm:bulletEnabled/>
        </dgm:presLayoutVars>
      </dgm:prSet>
      <dgm:spPr/>
    </dgm:pt>
    <dgm:pt modelId="{7C003C6A-0CC1-B144-94E6-CCAF3644C1B7}" type="pres">
      <dgm:prSet presAssocID="{94782BA1-08CD-412B-87D7-580772FACFB7}" presName="sp" presStyleCnt="0"/>
      <dgm:spPr/>
    </dgm:pt>
    <dgm:pt modelId="{2C7533E4-53F0-2F42-AB00-B461973C00C6}" type="pres">
      <dgm:prSet presAssocID="{C5495388-2A27-4DC5-A974-3956F56B9A29}" presName="linNode" presStyleCnt="0"/>
      <dgm:spPr/>
    </dgm:pt>
    <dgm:pt modelId="{88404457-1A38-DC4F-B941-F71072095FB5}" type="pres">
      <dgm:prSet presAssocID="{C5495388-2A27-4DC5-A974-3956F56B9A29}" presName="parentText" presStyleLbl="solidFgAcc1" presStyleIdx="2" presStyleCnt="5">
        <dgm:presLayoutVars>
          <dgm:chMax val="1"/>
          <dgm:bulletEnabled/>
        </dgm:presLayoutVars>
      </dgm:prSet>
      <dgm:spPr/>
    </dgm:pt>
    <dgm:pt modelId="{463623E4-8ADB-8245-99C0-5AD00DC94B16}" type="pres">
      <dgm:prSet presAssocID="{C5495388-2A27-4DC5-A974-3956F56B9A29}" presName="descendantText" presStyleLbl="alignNode1" presStyleIdx="2" presStyleCnt="5">
        <dgm:presLayoutVars>
          <dgm:bulletEnabled/>
        </dgm:presLayoutVars>
      </dgm:prSet>
      <dgm:spPr/>
    </dgm:pt>
    <dgm:pt modelId="{FFEC295A-1A0B-B046-B80A-432AAE91AD57}" type="pres">
      <dgm:prSet presAssocID="{774568AB-CB27-4DC4-8D8F-D90300D72300}" presName="sp" presStyleCnt="0"/>
      <dgm:spPr/>
    </dgm:pt>
    <dgm:pt modelId="{A985035A-80E4-2345-AC82-33DB24592558}" type="pres">
      <dgm:prSet presAssocID="{36FF1648-B0A4-4DD3-8E43-A1A7D75CCE22}" presName="linNode" presStyleCnt="0"/>
      <dgm:spPr/>
    </dgm:pt>
    <dgm:pt modelId="{6762516F-7D27-804B-B37B-4394C8D0937E}" type="pres">
      <dgm:prSet presAssocID="{36FF1648-B0A4-4DD3-8E43-A1A7D75CCE22}" presName="parentText" presStyleLbl="solidFgAcc1" presStyleIdx="3" presStyleCnt="5">
        <dgm:presLayoutVars>
          <dgm:chMax val="1"/>
          <dgm:bulletEnabled/>
        </dgm:presLayoutVars>
      </dgm:prSet>
      <dgm:spPr/>
    </dgm:pt>
    <dgm:pt modelId="{A203B2AD-6364-5344-B6D3-67770D9696DD}" type="pres">
      <dgm:prSet presAssocID="{36FF1648-B0A4-4DD3-8E43-A1A7D75CCE22}" presName="descendantText" presStyleLbl="alignNode1" presStyleIdx="3" presStyleCnt="5">
        <dgm:presLayoutVars>
          <dgm:bulletEnabled/>
        </dgm:presLayoutVars>
      </dgm:prSet>
      <dgm:spPr/>
    </dgm:pt>
    <dgm:pt modelId="{EEF50413-AB0D-684C-9B6E-6B5B8C7CF041}" type="pres">
      <dgm:prSet presAssocID="{BC6430A2-C078-4112-9944-3B10B9A28639}" presName="sp" presStyleCnt="0"/>
      <dgm:spPr/>
    </dgm:pt>
    <dgm:pt modelId="{5E3A48F9-220D-6C42-B36D-96E33479B519}" type="pres">
      <dgm:prSet presAssocID="{4973BB0E-C048-48C5-BB38-B94623D0838B}" presName="linNode" presStyleCnt="0"/>
      <dgm:spPr/>
    </dgm:pt>
    <dgm:pt modelId="{CA72E032-6FDA-074A-A925-96A0110BF2D5}" type="pres">
      <dgm:prSet presAssocID="{4973BB0E-C048-48C5-BB38-B94623D0838B}" presName="parentText" presStyleLbl="solidFgAcc1" presStyleIdx="4" presStyleCnt="5">
        <dgm:presLayoutVars>
          <dgm:chMax val="1"/>
          <dgm:bulletEnabled/>
        </dgm:presLayoutVars>
      </dgm:prSet>
      <dgm:spPr/>
    </dgm:pt>
    <dgm:pt modelId="{CB67A4AA-3245-E640-8A46-92316FAEBC07}" type="pres">
      <dgm:prSet presAssocID="{4973BB0E-C048-48C5-BB38-B94623D0838B}" presName="descendantText" presStyleLbl="alignNode1" presStyleIdx="4" presStyleCnt="5">
        <dgm:presLayoutVars>
          <dgm:bulletEnabled/>
        </dgm:presLayoutVars>
      </dgm:prSet>
      <dgm:spPr/>
    </dgm:pt>
  </dgm:ptLst>
  <dgm:cxnLst>
    <dgm:cxn modelId="{9F3BA403-88EF-4BE8-8E71-D3AC662BE6B7}" srcId="{651774CD-FEF2-4C53-A488-363493018474}" destId="{C5495388-2A27-4DC5-A974-3956F56B9A29}" srcOrd="2" destOrd="0" parTransId="{7258CE90-B0EB-4D81-AF81-4F1EEC1415D4}" sibTransId="{774568AB-CB27-4DC4-8D8F-D90300D72300}"/>
    <dgm:cxn modelId="{F6ED6E0B-8DC9-564F-BC3D-7AC2BE9877A2}" type="presOf" srcId="{651774CD-FEF2-4C53-A488-363493018474}" destId="{2A3D9E27-4704-AF4D-A469-D2094853E931}" srcOrd="0" destOrd="0" presId="urn:microsoft.com/office/officeart/2016/7/layout/VerticalHollowActionList"/>
    <dgm:cxn modelId="{1922871D-435C-3841-AD6F-C14B37F08DEE}" type="presOf" srcId="{C5495388-2A27-4DC5-A974-3956F56B9A29}" destId="{88404457-1A38-DC4F-B941-F71072095FB5}" srcOrd="0" destOrd="0" presId="urn:microsoft.com/office/officeart/2016/7/layout/VerticalHollowActionList"/>
    <dgm:cxn modelId="{2256E428-1FB9-8B42-8BB5-65E75BDCE988}" type="presOf" srcId="{1A4ED1AC-60D7-4B3F-8ADF-2F7F3694DCDA}" destId="{CB67A4AA-3245-E640-8A46-92316FAEBC07}" srcOrd="0" destOrd="0" presId="urn:microsoft.com/office/officeart/2016/7/layout/VerticalHollowActionList"/>
    <dgm:cxn modelId="{52CB1F30-6260-413E-BEE3-093F7A19BF81}" srcId="{36FF1648-B0A4-4DD3-8E43-A1A7D75CCE22}" destId="{B8A5C176-EF8B-4E00-857C-455567BCEDAD}" srcOrd="0" destOrd="0" parTransId="{C466F647-3CF5-4751-94C1-702993CADCAB}" sibTransId="{14AED019-042E-4E50-B8ED-47C886025E37}"/>
    <dgm:cxn modelId="{D2B9DD3E-4E81-4458-9902-757B3EE664B1}" srcId="{EBE31FD1-4E8A-485E-AB1D-9E727C08C13D}" destId="{A291A3B3-C914-4CAD-B1E1-E02884C7B09A}" srcOrd="0" destOrd="0" parTransId="{70111B73-E30F-4D3E-887F-E21B21880496}" sibTransId="{5E986EC0-8142-4425-93C1-9E175594C084}"/>
    <dgm:cxn modelId="{8545D845-3E38-466A-A905-B82C7ADF83B1}" srcId="{A66A2AE2-FD6C-43F8-8B65-C7971BE5771A}" destId="{D23E00EC-B3D2-4516-8C7C-AA7BC8A80790}" srcOrd="0" destOrd="0" parTransId="{DE42DF45-E75C-4F8C-B7D5-CA6870EA1805}" sibTransId="{8CBD9907-47F9-4214-B474-DEB52DB98B65}"/>
    <dgm:cxn modelId="{88F90B48-0B53-498B-BB6B-2FEA5B8F7720}" srcId="{4973BB0E-C048-48C5-BB38-B94623D0838B}" destId="{1A4ED1AC-60D7-4B3F-8ADF-2F7F3694DCDA}" srcOrd="0" destOrd="0" parTransId="{F05C5263-F61F-48DD-A7F8-020AB9E4591B}" sibTransId="{5F2853EC-FBEE-408F-84E9-475A0DC6F996}"/>
    <dgm:cxn modelId="{BFF41360-1711-462C-8C3C-DD91D6CA145E}" srcId="{C5495388-2A27-4DC5-A974-3956F56B9A29}" destId="{6239E1F1-A2A0-49A6-8A3A-35CDF954110D}" srcOrd="0" destOrd="0" parTransId="{E57E164E-AF63-4AA4-AD05-FBD765958EFA}" sibTransId="{89686776-BD9B-4EFF-A042-1F4632842304}"/>
    <dgm:cxn modelId="{A6399984-8D3F-B34A-A83D-B2B4BAFC71A9}" type="presOf" srcId="{6239E1F1-A2A0-49A6-8A3A-35CDF954110D}" destId="{463623E4-8ADB-8245-99C0-5AD00DC94B16}" srcOrd="0" destOrd="0" presId="urn:microsoft.com/office/officeart/2016/7/layout/VerticalHollowActionList"/>
    <dgm:cxn modelId="{3F5B2B8E-F974-954D-98F1-3B89E47D0790}" type="presOf" srcId="{EBE31FD1-4E8A-485E-AB1D-9E727C08C13D}" destId="{97E7201C-45B0-D54C-B765-E2323A26855F}" srcOrd="0" destOrd="0" presId="urn:microsoft.com/office/officeart/2016/7/layout/VerticalHollowActionList"/>
    <dgm:cxn modelId="{4B29EFA1-26A6-DE44-9126-C170CF22BDFA}" type="presOf" srcId="{A291A3B3-C914-4CAD-B1E1-E02884C7B09A}" destId="{9D4F56CA-B519-264A-BF8E-287E8F5E65C5}" srcOrd="0" destOrd="0" presId="urn:microsoft.com/office/officeart/2016/7/layout/VerticalHollowActionList"/>
    <dgm:cxn modelId="{A310C1A4-FE01-4D42-85A8-ABBA6CC26701}" type="presOf" srcId="{36FF1648-B0A4-4DD3-8E43-A1A7D75CCE22}" destId="{6762516F-7D27-804B-B37B-4394C8D0937E}" srcOrd="0" destOrd="0" presId="urn:microsoft.com/office/officeart/2016/7/layout/VerticalHollowActionList"/>
    <dgm:cxn modelId="{6BA39BA5-326E-4C8B-BFB9-AD0056D1B814}" srcId="{651774CD-FEF2-4C53-A488-363493018474}" destId="{A66A2AE2-FD6C-43F8-8B65-C7971BE5771A}" srcOrd="1" destOrd="0" parTransId="{F70D0F55-EC99-49E1-843F-C69E4F449D10}" sibTransId="{94782BA1-08CD-412B-87D7-580772FACFB7}"/>
    <dgm:cxn modelId="{653744A7-141F-4B41-84E8-D3F797184A5C}" type="presOf" srcId="{B8A5C176-EF8B-4E00-857C-455567BCEDAD}" destId="{A203B2AD-6364-5344-B6D3-67770D9696DD}" srcOrd="0" destOrd="0" presId="urn:microsoft.com/office/officeart/2016/7/layout/VerticalHollowActionList"/>
    <dgm:cxn modelId="{F81656A7-F131-2340-80F7-BC2954CE2FFE}" type="presOf" srcId="{A66A2AE2-FD6C-43F8-8B65-C7971BE5771A}" destId="{F312A2AA-8E1D-7544-8EC8-81E65C247CFC}" srcOrd="0" destOrd="0" presId="urn:microsoft.com/office/officeart/2016/7/layout/VerticalHollowActionList"/>
    <dgm:cxn modelId="{CA976DCD-C7EA-3D4B-8C4A-93BFE8173E6E}" type="presOf" srcId="{4973BB0E-C048-48C5-BB38-B94623D0838B}" destId="{CA72E032-6FDA-074A-A925-96A0110BF2D5}" srcOrd="0" destOrd="0" presId="urn:microsoft.com/office/officeart/2016/7/layout/VerticalHollowActionList"/>
    <dgm:cxn modelId="{788B0ED7-556C-40AC-BDF4-5C8794F3C041}" srcId="{651774CD-FEF2-4C53-A488-363493018474}" destId="{36FF1648-B0A4-4DD3-8E43-A1A7D75CCE22}" srcOrd="3" destOrd="0" parTransId="{F7B48D5F-E1A0-4172-B237-AEC3003A0B9A}" sibTransId="{BC6430A2-C078-4112-9944-3B10B9A28639}"/>
    <dgm:cxn modelId="{94B05DE7-862F-4427-8A90-8557858355F4}" srcId="{651774CD-FEF2-4C53-A488-363493018474}" destId="{4973BB0E-C048-48C5-BB38-B94623D0838B}" srcOrd="4" destOrd="0" parTransId="{7D816214-9069-445C-94C7-9B5A860C4DB4}" sibTransId="{4DA72C95-9099-4D3A-BAC9-D468E838A5AE}"/>
    <dgm:cxn modelId="{53BFCAF9-52C9-E140-A746-E04614D4B04B}" type="presOf" srcId="{D23E00EC-B3D2-4516-8C7C-AA7BC8A80790}" destId="{6E86F66B-E032-924B-BFBD-3267E4FB7E17}" srcOrd="0" destOrd="0" presId="urn:microsoft.com/office/officeart/2016/7/layout/VerticalHollowActionList"/>
    <dgm:cxn modelId="{1BECE9FB-8D79-44C7-AC03-F459E79E662F}" srcId="{651774CD-FEF2-4C53-A488-363493018474}" destId="{EBE31FD1-4E8A-485E-AB1D-9E727C08C13D}" srcOrd="0" destOrd="0" parTransId="{37566C34-FFA5-4539-9206-5B29579E9B02}" sibTransId="{DBE38528-1927-40E3-97B5-774C2687B8D0}"/>
    <dgm:cxn modelId="{24562C03-B1A6-BB4E-93F6-6DCFEC5E96B3}" type="presParOf" srcId="{2A3D9E27-4704-AF4D-A469-D2094853E931}" destId="{3B358750-E0E4-BA4C-9D20-7F9ABB2FC23C}" srcOrd="0" destOrd="0" presId="urn:microsoft.com/office/officeart/2016/7/layout/VerticalHollowActionList"/>
    <dgm:cxn modelId="{C92137CB-605E-2747-AE81-5C84E417CAA7}" type="presParOf" srcId="{3B358750-E0E4-BA4C-9D20-7F9ABB2FC23C}" destId="{97E7201C-45B0-D54C-B765-E2323A26855F}" srcOrd="0" destOrd="0" presId="urn:microsoft.com/office/officeart/2016/7/layout/VerticalHollowActionList"/>
    <dgm:cxn modelId="{0CB3FC5E-D7D9-7E4F-89B1-2CE5C273ACE9}" type="presParOf" srcId="{3B358750-E0E4-BA4C-9D20-7F9ABB2FC23C}" destId="{9D4F56CA-B519-264A-BF8E-287E8F5E65C5}" srcOrd="1" destOrd="0" presId="urn:microsoft.com/office/officeart/2016/7/layout/VerticalHollowActionList"/>
    <dgm:cxn modelId="{DA01D14A-2398-BA42-8AAF-F0691B058C57}" type="presParOf" srcId="{2A3D9E27-4704-AF4D-A469-D2094853E931}" destId="{355756AE-0650-D846-A52D-4C3BA5233FF2}" srcOrd="1" destOrd="0" presId="urn:microsoft.com/office/officeart/2016/7/layout/VerticalHollowActionList"/>
    <dgm:cxn modelId="{0B9E2DA2-87C2-BE44-8322-D0D36C9ED06B}" type="presParOf" srcId="{2A3D9E27-4704-AF4D-A469-D2094853E931}" destId="{799F1850-2605-9B43-8944-25C1F86D6C7F}" srcOrd="2" destOrd="0" presId="urn:microsoft.com/office/officeart/2016/7/layout/VerticalHollowActionList"/>
    <dgm:cxn modelId="{CF755856-7238-8F48-A07E-D6BC3B3D875B}" type="presParOf" srcId="{799F1850-2605-9B43-8944-25C1F86D6C7F}" destId="{F312A2AA-8E1D-7544-8EC8-81E65C247CFC}" srcOrd="0" destOrd="0" presId="urn:microsoft.com/office/officeart/2016/7/layout/VerticalHollowActionList"/>
    <dgm:cxn modelId="{EEABF3CA-82EA-1141-8E5D-7E13EDCA2961}" type="presParOf" srcId="{799F1850-2605-9B43-8944-25C1F86D6C7F}" destId="{6E86F66B-E032-924B-BFBD-3267E4FB7E17}" srcOrd="1" destOrd="0" presId="urn:microsoft.com/office/officeart/2016/7/layout/VerticalHollowActionList"/>
    <dgm:cxn modelId="{7A5DE3A5-1FD8-9149-8E3A-E826AA42084A}" type="presParOf" srcId="{2A3D9E27-4704-AF4D-A469-D2094853E931}" destId="{7C003C6A-0CC1-B144-94E6-CCAF3644C1B7}" srcOrd="3" destOrd="0" presId="urn:microsoft.com/office/officeart/2016/7/layout/VerticalHollowActionList"/>
    <dgm:cxn modelId="{68568143-74BE-2A46-83D0-CE4DA7797763}" type="presParOf" srcId="{2A3D9E27-4704-AF4D-A469-D2094853E931}" destId="{2C7533E4-53F0-2F42-AB00-B461973C00C6}" srcOrd="4" destOrd="0" presId="urn:microsoft.com/office/officeart/2016/7/layout/VerticalHollowActionList"/>
    <dgm:cxn modelId="{BD17EF58-C921-5646-99B6-AE5C8330A054}" type="presParOf" srcId="{2C7533E4-53F0-2F42-AB00-B461973C00C6}" destId="{88404457-1A38-DC4F-B941-F71072095FB5}" srcOrd="0" destOrd="0" presId="urn:microsoft.com/office/officeart/2016/7/layout/VerticalHollowActionList"/>
    <dgm:cxn modelId="{0860067E-4400-A64C-B199-3B20281A788E}" type="presParOf" srcId="{2C7533E4-53F0-2F42-AB00-B461973C00C6}" destId="{463623E4-8ADB-8245-99C0-5AD00DC94B16}" srcOrd="1" destOrd="0" presId="urn:microsoft.com/office/officeart/2016/7/layout/VerticalHollowActionList"/>
    <dgm:cxn modelId="{B309F90A-EEB6-ED4F-93EE-5E0803D194D9}" type="presParOf" srcId="{2A3D9E27-4704-AF4D-A469-D2094853E931}" destId="{FFEC295A-1A0B-B046-B80A-432AAE91AD57}" srcOrd="5" destOrd="0" presId="urn:microsoft.com/office/officeart/2016/7/layout/VerticalHollowActionList"/>
    <dgm:cxn modelId="{8FD13C0F-8BCA-C949-9D86-AE16EF96A63C}" type="presParOf" srcId="{2A3D9E27-4704-AF4D-A469-D2094853E931}" destId="{A985035A-80E4-2345-AC82-33DB24592558}" srcOrd="6" destOrd="0" presId="urn:microsoft.com/office/officeart/2016/7/layout/VerticalHollowActionList"/>
    <dgm:cxn modelId="{9CA3519A-2B67-CC42-8E50-3E5CEEE82483}" type="presParOf" srcId="{A985035A-80E4-2345-AC82-33DB24592558}" destId="{6762516F-7D27-804B-B37B-4394C8D0937E}" srcOrd="0" destOrd="0" presId="urn:microsoft.com/office/officeart/2016/7/layout/VerticalHollowActionList"/>
    <dgm:cxn modelId="{43717C8F-DBD4-3047-9C85-AD44BF498162}" type="presParOf" srcId="{A985035A-80E4-2345-AC82-33DB24592558}" destId="{A203B2AD-6364-5344-B6D3-67770D9696DD}" srcOrd="1" destOrd="0" presId="urn:microsoft.com/office/officeart/2016/7/layout/VerticalHollowActionList"/>
    <dgm:cxn modelId="{DCCE0340-8161-D94A-BA5A-C4BEAF066039}" type="presParOf" srcId="{2A3D9E27-4704-AF4D-A469-D2094853E931}" destId="{EEF50413-AB0D-684C-9B6E-6B5B8C7CF041}" srcOrd="7" destOrd="0" presId="urn:microsoft.com/office/officeart/2016/7/layout/VerticalHollowActionList"/>
    <dgm:cxn modelId="{3769BC57-D1F3-9B4A-90CA-8D9AA496D80D}" type="presParOf" srcId="{2A3D9E27-4704-AF4D-A469-D2094853E931}" destId="{5E3A48F9-220D-6C42-B36D-96E33479B519}" srcOrd="8" destOrd="0" presId="urn:microsoft.com/office/officeart/2016/7/layout/VerticalHollowActionList"/>
    <dgm:cxn modelId="{1C187659-A466-A948-99F1-AD0B6A2030F0}" type="presParOf" srcId="{5E3A48F9-220D-6C42-B36D-96E33479B519}" destId="{CA72E032-6FDA-074A-A925-96A0110BF2D5}" srcOrd="0" destOrd="0" presId="urn:microsoft.com/office/officeart/2016/7/layout/VerticalHollowActionList"/>
    <dgm:cxn modelId="{7ED3F6C9-FD0D-8148-B830-655222725BDE}" type="presParOf" srcId="{5E3A48F9-220D-6C42-B36D-96E33479B519}" destId="{CB67A4AA-3245-E640-8A46-92316FAEBC07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07140-001F-41C8-8ACD-412717477932}">
      <dsp:nvSpPr>
        <dsp:cNvPr id="0" name=""/>
        <dsp:cNvSpPr/>
      </dsp:nvSpPr>
      <dsp:spPr>
        <a:xfrm>
          <a:off x="0" y="172299"/>
          <a:ext cx="7479507" cy="1099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 1965, President Lyndon B. Johnson passed the Elementary and Secondary Education Act (ESEA); ESEA emphasizes equal access to education and establishes high standards and accountability. </a:t>
          </a:r>
        </a:p>
      </dsp:txBody>
      <dsp:txXfrm>
        <a:off x="53688" y="225987"/>
        <a:ext cx="7372131" cy="992424"/>
      </dsp:txXfrm>
    </dsp:sp>
    <dsp:sp modelId="{CFFCA27C-2D76-45B4-985D-CD9ACFD25FCE}">
      <dsp:nvSpPr>
        <dsp:cNvPr id="0" name=""/>
        <dsp:cNvSpPr/>
      </dsp:nvSpPr>
      <dsp:spPr>
        <a:xfrm>
          <a:off x="0" y="1329699"/>
          <a:ext cx="7479507" cy="1099800"/>
        </a:xfrm>
        <a:prstGeom prst="roundRect">
          <a:avLst/>
        </a:prstGeom>
        <a:solidFill>
          <a:schemeClr val="accent2">
            <a:hueOff val="-2650728"/>
            <a:satOff val="16733"/>
            <a:lumOff val="-6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The law authorizes federally funded education programs that improve learning opportunities for children at risk.  </a:t>
          </a:r>
        </a:p>
      </dsp:txBody>
      <dsp:txXfrm>
        <a:off x="53688" y="1383387"/>
        <a:ext cx="7372131" cy="992424"/>
      </dsp:txXfrm>
    </dsp:sp>
    <dsp:sp modelId="{1CA8FFF3-5DA7-4174-BEE0-82029A51373F}">
      <dsp:nvSpPr>
        <dsp:cNvPr id="0" name=""/>
        <dsp:cNvSpPr/>
      </dsp:nvSpPr>
      <dsp:spPr>
        <a:xfrm>
          <a:off x="0" y="2487100"/>
          <a:ext cx="7479507" cy="1099800"/>
        </a:xfrm>
        <a:prstGeom prst="roundRect">
          <a:avLst/>
        </a:prstGeom>
        <a:solidFill>
          <a:schemeClr val="accent2">
            <a:hueOff val="-5301455"/>
            <a:satOff val="33466"/>
            <a:lumOff val="-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 2015, Congress amended ESEA and passed it as a new law, the Every Student Succeeds Act (ESSA).</a:t>
          </a:r>
        </a:p>
      </dsp:txBody>
      <dsp:txXfrm>
        <a:off x="53688" y="2540788"/>
        <a:ext cx="7372131" cy="9924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A859A-480C-4825-9E86-6832A5510AF5}">
      <dsp:nvSpPr>
        <dsp:cNvPr id="0" name=""/>
        <dsp:cNvSpPr/>
      </dsp:nvSpPr>
      <dsp:spPr>
        <a:xfrm>
          <a:off x="190040" y="2043198"/>
          <a:ext cx="1019004" cy="101900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636F9E-6C63-4720-AAAD-1534F80697DE}">
      <dsp:nvSpPr>
        <dsp:cNvPr id="0" name=""/>
        <dsp:cNvSpPr/>
      </dsp:nvSpPr>
      <dsp:spPr>
        <a:xfrm>
          <a:off x="404031" y="2257188"/>
          <a:ext cx="591022" cy="59102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6253B-8B09-463F-BAAB-45FC02FDE2A3}">
      <dsp:nvSpPr>
        <dsp:cNvPr id="0" name=""/>
        <dsp:cNvSpPr/>
      </dsp:nvSpPr>
      <dsp:spPr>
        <a:xfrm>
          <a:off x="1427402" y="2043198"/>
          <a:ext cx="2401937" cy="1019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492DFF"/>
              </a:solidFill>
            </a:rPr>
            <a:t>Title I, Part A is the funding source under ESEA that provides  assistance to states and school districts to meet the needs of educationally at-risk students. </a:t>
          </a:r>
        </a:p>
      </dsp:txBody>
      <dsp:txXfrm>
        <a:off x="1427402" y="2043198"/>
        <a:ext cx="2401937" cy="1019004"/>
      </dsp:txXfrm>
    </dsp:sp>
    <dsp:sp modelId="{88CD3ADE-1C80-43D4-A315-9EF554363E9B}">
      <dsp:nvSpPr>
        <dsp:cNvPr id="0" name=""/>
        <dsp:cNvSpPr/>
      </dsp:nvSpPr>
      <dsp:spPr>
        <a:xfrm>
          <a:off x="4247859" y="2043198"/>
          <a:ext cx="1019004" cy="101900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5E581E-843D-4D4F-8AE8-C1DC7D087C66}">
      <dsp:nvSpPr>
        <dsp:cNvPr id="0" name=""/>
        <dsp:cNvSpPr/>
      </dsp:nvSpPr>
      <dsp:spPr>
        <a:xfrm>
          <a:off x="4461850" y="2257188"/>
          <a:ext cx="591022" cy="59102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954C17-E32B-4BA7-8876-8BA188CA55A3}">
      <dsp:nvSpPr>
        <dsp:cNvPr id="0" name=""/>
        <dsp:cNvSpPr/>
      </dsp:nvSpPr>
      <dsp:spPr>
        <a:xfrm>
          <a:off x="5485221" y="2043198"/>
          <a:ext cx="2401937" cy="1019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solidFill>
              <a:srgbClr val="492DFF"/>
            </a:solidFill>
          </a:endParaRP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492DFF"/>
              </a:solidFill>
            </a:rPr>
            <a:t>The goal of Title I is to provide extra instructional services and activities that support students identified as failing or most at risk of failing the state's challenging performance standards.</a:t>
          </a:r>
        </a:p>
      </dsp:txBody>
      <dsp:txXfrm>
        <a:off x="5485221" y="2043198"/>
        <a:ext cx="2401937" cy="10190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5D3D0-3DC5-422B-B35C-686C9A91DB3D}">
      <dsp:nvSpPr>
        <dsp:cNvPr id="0" name=""/>
        <dsp:cNvSpPr/>
      </dsp:nvSpPr>
      <dsp:spPr>
        <a:xfrm>
          <a:off x="2595" y="643133"/>
          <a:ext cx="2058799" cy="12352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Academic intervention programs for struggling students</a:t>
          </a:r>
        </a:p>
      </dsp:txBody>
      <dsp:txXfrm>
        <a:off x="2595" y="643133"/>
        <a:ext cx="2058799" cy="1235279"/>
      </dsp:txXfrm>
    </dsp:sp>
    <dsp:sp modelId="{A2A89BEB-8276-4776-8CF3-073D334EEDB4}">
      <dsp:nvSpPr>
        <dsp:cNvPr id="0" name=""/>
        <dsp:cNvSpPr/>
      </dsp:nvSpPr>
      <dsp:spPr>
        <a:xfrm>
          <a:off x="2221959" y="660711"/>
          <a:ext cx="2058799" cy="1235279"/>
        </a:xfrm>
        <a:prstGeom prst="rect">
          <a:avLst/>
        </a:prstGeom>
        <a:solidFill>
          <a:schemeClr val="accent2">
            <a:hueOff val="-883576"/>
            <a:satOff val="5578"/>
            <a:lumOff val="-2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Professional development for teachers and staff</a:t>
          </a:r>
        </a:p>
      </dsp:txBody>
      <dsp:txXfrm>
        <a:off x="2221959" y="660711"/>
        <a:ext cx="2058799" cy="1235279"/>
      </dsp:txXfrm>
    </dsp:sp>
    <dsp:sp modelId="{21DF35AD-31F4-4D76-91EE-A12D867D312A}">
      <dsp:nvSpPr>
        <dsp:cNvPr id="0" name=""/>
        <dsp:cNvSpPr/>
      </dsp:nvSpPr>
      <dsp:spPr>
        <a:xfrm>
          <a:off x="4438421" y="660711"/>
          <a:ext cx="2058799" cy="1235279"/>
        </a:xfrm>
        <a:prstGeom prst="rect">
          <a:avLst/>
        </a:prstGeom>
        <a:solidFill>
          <a:schemeClr val="accent2">
            <a:hueOff val="-1767152"/>
            <a:satOff val="11155"/>
            <a:lumOff val="-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Funding for instructional materials/supplies</a:t>
          </a:r>
        </a:p>
      </dsp:txBody>
      <dsp:txXfrm>
        <a:off x="4438421" y="660711"/>
        <a:ext cx="2058799" cy="1235279"/>
      </dsp:txXfrm>
    </dsp:sp>
    <dsp:sp modelId="{25E49D7F-A241-4729-8ECA-A461905487C0}">
      <dsp:nvSpPr>
        <dsp:cNvPr id="0" name=""/>
        <dsp:cNvSpPr/>
      </dsp:nvSpPr>
      <dsp:spPr>
        <a:xfrm>
          <a:off x="6648233" y="660711"/>
          <a:ext cx="2058799" cy="1235279"/>
        </a:xfrm>
        <a:prstGeom prst="rect">
          <a:avLst/>
        </a:prstGeom>
        <a:solidFill>
          <a:schemeClr val="accent2">
            <a:hueOff val="-2650728"/>
            <a:satOff val="16733"/>
            <a:lumOff val="-6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Family Engagement activities</a:t>
          </a:r>
        </a:p>
      </dsp:txBody>
      <dsp:txXfrm>
        <a:off x="6648233" y="660711"/>
        <a:ext cx="2058799" cy="1235279"/>
      </dsp:txXfrm>
    </dsp:sp>
    <dsp:sp modelId="{81373519-0D33-4E1D-B03E-FE4E326AFAD5}">
      <dsp:nvSpPr>
        <dsp:cNvPr id="0" name=""/>
        <dsp:cNvSpPr/>
      </dsp:nvSpPr>
      <dsp:spPr>
        <a:xfrm>
          <a:off x="1134934" y="2084292"/>
          <a:ext cx="2058799" cy="1235279"/>
        </a:xfrm>
        <a:prstGeom prst="rect">
          <a:avLst/>
        </a:prstGeom>
        <a:solidFill>
          <a:schemeClr val="accent2">
            <a:hueOff val="-3534304"/>
            <a:satOff val="22311"/>
            <a:lumOff val="-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Academic field trips</a:t>
          </a:r>
        </a:p>
      </dsp:txBody>
      <dsp:txXfrm>
        <a:off x="1134934" y="2084292"/>
        <a:ext cx="2058799" cy="1235279"/>
      </dsp:txXfrm>
    </dsp:sp>
    <dsp:sp modelId="{AD30044C-8C20-4116-84AD-102FE4264625}">
      <dsp:nvSpPr>
        <dsp:cNvPr id="0" name=""/>
        <dsp:cNvSpPr/>
      </dsp:nvSpPr>
      <dsp:spPr>
        <a:xfrm>
          <a:off x="3399613" y="2084292"/>
          <a:ext cx="2058799" cy="1235279"/>
        </a:xfrm>
        <a:prstGeom prst="rect">
          <a:avLst/>
        </a:prstGeom>
        <a:solidFill>
          <a:schemeClr val="accent2">
            <a:hueOff val="-4417879"/>
            <a:satOff val="27888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Funds for the hiring of additional staff to assist in the instructional program of the school</a:t>
          </a:r>
        </a:p>
      </dsp:txBody>
      <dsp:txXfrm>
        <a:off x="3399613" y="2084292"/>
        <a:ext cx="2058799" cy="1235279"/>
      </dsp:txXfrm>
    </dsp:sp>
    <dsp:sp modelId="{963CC378-53A1-402F-893D-0461F59C4FEE}">
      <dsp:nvSpPr>
        <dsp:cNvPr id="0" name=""/>
        <dsp:cNvSpPr/>
      </dsp:nvSpPr>
      <dsp:spPr>
        <a:xfrm>
          <a:off x="5664292" y="2084292"/>
          <a:ext cx="2058799" cy="1235279"/>
        </a:xfrm>
        <a:prstGeom prst="rect">
          <a:avLst/>
        </a:prstGeom>
        <a:solidFill>
          <a:schemeClr val="accent2">
            <a:hueOff val="-5301455"/>
            <a:satOff val="33466"/>
            <a:lumOff val="-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Each Title I school uses funds according to a needs assessment that is completed each year</a:t>
          </a:r>
        </a:p>
      </dsp:txBody>
      <dsp:txXfrm>
        <a:off x="5664292" y="2084292"/>
        <a:ext cx="2058799" cy="12352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4F56CA-B519-264A-BF8E-287E8F5E65C5}">
      <dsp:nvSpPr>
        <dsp:cNvPr id="0" name=""/>
        <dsp:cNvSpPr/>
      </dsp:nvSpPr>
      <dsp:spPr>
        <a:xfrm>
          <a:off x="1526381" y="1666"/>
          <a:ext cx="6105525" cy="7313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464" tIns="185753" rIns="118464" bIns="18575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Communicate any concerns to administration</a:t>
          </a:r>
        </a:p>
      </dsp:txBody>
      <dsp:txXfrm>
        <a:off x="1526381" y="1666"/>
        <a:ext cx="6105525" cy="731310"/>
      </dsp:txXfrm>
    </dsp:sp>
    <dsp:sp modelId="{97E7201C-45B0-D54C-B765-E2323A26855F}">
      <dsp:nvSpPr>
        <dsp:cNvPr id="0" name=""/>
        <dsp:cNvSpPr/>
      </dsp:nvSpPr>
      <dsp:spPr>
        <a:xfrm>
          <a:off x="11905" y="0"/>
          <a:ext cx="1526381" cy="7313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71" tIns="72237" rIns="80771" bIns="7223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Talk</a:t>
          </a:r>
        </a:p>
      </dsp:txBody>
      <dsp:txXfrm>
        <a:off x="11905" y="0"/>
        <a:ext cx="1526381" cy="731310"/>
      </dsp:txXfrm>
    </dsp:sp>
    <dsp:sp modelId="{6E86F66B-E032-924B-BFBD-3267E4FB7E17}">
      <dsp:nvSpPr>
        <dsp:cNvPr id="0" name=""/>
        <dsp:cNvSpPr/>
      </dsp:nvSpPr>
      <dsp:spPr>
        <a:xfrm>
          <a:off x="1526381" y="776855"/>
          <a:ext cx="6105525" cy="731310"/>
        </a:xfrm>
        <a:prstGeom prst="rect">
          <a:avLst/>
        </a:prstGeom>
        <a:solidFill>
          <a:schemeClr val="accent2">
            <a:hueOff val="-1325364"/>
            <a:satOff val="8366"/>
            <a:lumOff val="-3088"/>
            <a:alphaOff val="0"/>
          </a:schemeClr>
        </a:solidFill>
        <a:ln w="12700" cap="flat" cmpd="sng" algn="ctr">
          <a:solidFill>
            <a:schemeClr val="accent2">
              <a:hueOff val="-1325364"/>
              <a:satOff val="8366"/>
              <a:lumOff val="-30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464" tIns="185753" rIns="118464" bIns="18575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About volunteering and special programs</a:t>
          </a:r>
        </a:p>
      </dsp:txBody>
      <dsp:txXfrm>
        <a:off x="1526381" y="776855"/>
        <a:ext cx="6105525" cy="731310"/>
      </dsp:txXfrm>
    </dsp:sp>
    <dsp:sp modelId="{F312A2AA-8E1D-7544-8EC8-81E65C247CFC}">
      <dsp:nvSpPr>
        <dsp:cNvPr id="0" name=""/>
        <dsp:cNvSpPr/>
      </dsp:nvSpPr>
      <dsp:spPr>
        <a:xfrm>
          <a:off x="0" y="776855"/>
          <a:ext cx="1526381" cy="7313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325364"/>
              <a:satOff val="8366"/>
              <a:lumOff val="-30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71" tIns="72237" rIns="80771" bIns="7223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Ask</a:t>
          </a:r>
        </a:p>
      </dsp:txBody>
      <dsp:txXfrm>
        <a:off x="0" y="776855"/>
        <a:ext cx="1526381" cy="731310"/>
      </dsp:txXfrm>
    </dsp:sp>
    <dsp:sp modelId="{463623E4-8ADB-8245-99C0-5AD00DC94B16}">
      <dsp:nvSpPr>
        <dsp:cNvPr id="0" name=""/>
        <dsp:cNvSpPr/>
      </dsp:nvSpPr>
      <dsp:spPr>
        <a:xfrm>
          <a:off x="1526381" y="1552044"/>
          <a:ext cx="6105525" cy="731310"/>
        </a:xfrm>
        <a:prstGeom prst="rect">
          <a:avLst/>
        </a:prstGeom>
        <a:solidFill>
          <a:schemeClr val="accent2">
            <a:hueOff val="-2650728"/>
            <a:satOff val="16733"/>
            <a:lumOff val="-6176"/>
            <a:alphaOff val="0"/>
          </a:schemeClr>
        </a:solidFill>
        <a:ln w="12700" cap="flat" cmpd="sng" algn="ctr">
          <a:solidFill>
            <a:schemeClr val="accent2">
              <a:hueOff val="-2650728"/>
              <a:satOff val="16733"/>
              <a:lumOff val="-6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464" tIns="185753" rIns="118464" bIns="18575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Talk with your child’s teacher regarding their </a:t>
          </a:r>
          <a:r>
            <a:rPr lang="en-US" sz="1800" kern="1200" dirty="0" err="1"/>
            <a:t>progresss</a:t>
          </a:r>
          <a:r>
            <a:rPr lang="en-US" sz="1800" kern="1200" dirty="0"/>
            <a:t> </a:t>
          </a:r>
        </a:p>
      </dsp:txBody>
      <dsp:txXfrm>
        <a:off x="1526381" y="1552044"/>
        <a:ext cx="6105525" cy="731310"/>
      </dsp:txXfrm>
    </dsp:sp>
    <dsp:sp modelId="{88404457-1A38-DC4F-B941-F71072095FB5}">
      <dsp:nvSpPr>
        <dsp:cNvPr id="0" name=""/>
        <dsp:cNvSpPr/>
      </dsp:nvSpPr>
      <dsp:spPr>
        <a:xfrm>
          <a:off x="0" y="1552044"/>
          <a:ext cx="1526381" cy="7313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650728"/>
              <a:satOff val="16733"/>
              <a:lumOff val="-6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71" tIns="72237" rIns="80771" bIns="7223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Talk</a:t>
          </a:r>
        </a:p>
      </dsp:txBody>
      <dsp:txXfrm>
        <a:off x="0" y="1552044"/>
        <a:ext cx="1526381" cy="731310"/>
      </dsp:txXfrm>
    </dsp:sp>
    <dsp:sp modelId="{A203B2AD-6364-5344-B6D3-67770D9696DD}">
      <dsp:nvSpPr>
        <dsp:cNvPr id="0" name=""/>
        <dsp:cNvSpPr/>
      </dsp:nvSpPr>
      <dsp:spPr>
        <a:xfrm>
          <a:off x="1526381" y="2327233"/>
          <a:ext cx="6105525" cy="731310"/>
        </a:xfrm>
        <a:prstGeom prst="rect">
          <a:avLst/>
        </a:prstGeom>
        <a:solidFill>
          <a:schemeClr val="accent2">
            <a:hueOff val="-3976091"/>
            <a:satOff val="25099"/>
            <a:lumOff val="-9265"/>
            <a:alphaOff val="0"/>
          </a:schemeClr>
        </a:solidFill>
        <a:ln w="12700" cap="flat" cmpd="sng" algn="ctr">
          <a:solidFill>
            <a:schemeClr val="accent2">
              <a:hueOff val="-3976091"/>
              <a:satOff val="25099"/>
              <a:lumOff val="-92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464" tIns="185753" rIns="118464" bIns="18575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Answer surveys</a:t>
          </a:r>
        </a:p>
      </dsp:txBody>
      <dsp:txXfrm>
        <a:off x="1526381" y="2327233"/>
        <a:ext cx="6105525" cy="731310"/>
      </dsp:txXfrm>
    </dsp:sp>
    <dsp:sp modelId="{6762516F-7D27-804B-B37B-4394C8D0937E}">
      <dsp:nvSpPr>
        <dsp:cNvPr id="0" name=""/>
        <dsp:cNvSpPr/>
      </dsp:nvSpPr>
      <dsp:spPr>
        <a:xfrm>
          <a:off x="0" y="2327233"/>
          <a:ext cx="1526381" cy="7313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976091"/>
              <a:satOff val="25099"/>
              <a:lumOff val="-92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71" tIns="72237" rIns="80771" bIns="7223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Answer</a:t>
          </a:r>
        </a:p>
      </dsp:txBody>
      <dsp:txXfrm>
        <a:off x="0" y="2327233"/>
        <a:ext cx="1526381" cy="731310"/>
      </dsp:txXfrm>
    </dsp:sp>
    <dsp:sp modelId="{CB67A4AA-3245-E640-8A46-92316FAEBC07}">
      <dsp:nvSpPr>
        <dsp:cNvPr id="0" name=""/>
        <dsp:cNvSpPr/>
      </dsp:nvSpPr>
      <dsp:spPr>
        <a:xfrm>
          <a:off x="1526381" y="3102422"/>
          <a:ext cx="6105525" cy="731310"/>
        </a:xfrm>
        <a:prstGeom prst="rect">
          <a:avLst/>
        </a:prstGeom>
        <a:solidFill>
          <a:schemeClr val="accent2">
            <a:hueOff val="-5301455"/>
            <a:satOff val="33466"/>
            <a:lumOff val="-12353"/>
            <a:alphaOff val="0"/>
          </a:schemeClr>
        </a:solidFill>
        <a:ln w="12700" cap="flat" cmpd="sng" algn="ctr">
          <a:solidFill>
            <a:schemeClr val="accent2">
              <a:hueOff val="-5301455"/>
              <a:satOff val="33466"/>
              <a:lumOff val="-1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464" tIns="185753" rIns="118464" bIns="18575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Workshops throughout the year to offer input and feedback </a:t>
          </a:r>
        </a:p>
      </dsp:txBody>
      <dsp:txXfrm>
        <a:off x="1526381" y="3102422"/>
        <a:ext cx="6105525" cy="731310"/>
      </dsp:txXfrm>
    </dsp:sp>
    <dsp:sp modelId="{CA72E032-6FDA-074A-A925-96A0110BF2D5}">
      <dsp:nvSpPr>
        <dsp:cNvPr id="0" name=""/>
        <dsp:cNvSpPr/>
      </dsp:nvSpPr>
      <dsp:spPr>
        <a:xfrm>
          <a:off x="0" y="3102422"/>
          <a:ext cx="1526381" cy="7313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5301455"/>
              <a:satOff val="33466"/>
              <a:lumOff val="-1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71" tIns="72237" rIns="80771" bIns="72237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Attend</a:t>
          </a:r>
        </a:p>
      </dsp:txBody>
      <dsp:txXfrm>
        <a:off x="0" y="3102422"/>
        <a:ext cx="1526381" cy="731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AB18BB-6F30-8A4B-4ECB-996B803AB6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CE7CE1-A1D3-98B8-04A6-8A79D797A3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fld id="{AC9D81E4-BB43-4189-8B86-3626F38621D4}" type="datetimeFigureOut">
              <a:rPr lang="en-US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527828-DC5D-AB98-C6B8-A24BF4041E4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75E5A-3108-C193-BB6B-C871BDA674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59ACD182-5005-477C-83B0-D7D2346D21C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78EB3-2B50-4003-A43A-CBB8C89B159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643B2-402E-4322-8673-15FA453F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6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643B2-402E-4322-8673-15FA453F91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09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3cdb0e1b31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13cdb0e1b31_0_48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Clr>
                <a:schemeClr val="dk1"/>
              </a:buClr>
              <a:buSzPts val="1200"/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F2CC27CF-C202-059B-8B3C-D7E5885D0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43d1ccb59e_0_42:notes">
            <a:extLst>
              <a:ext uri="{FF2B5EF4-FFF2-40B4-BE49-F238E27FC236}">
                <a16:creationId xmlns:a16="http://schemas.microsoft.com/office/drawing/2014/main" id="{3C5DD6C2-F0B0-316A-FF2D-7C7AB44A41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43d1ccb59e_0_42:notes">
            <a:extLst>
              <a:ext uri="{FF2B5EF4-FFF2-40B4-BE49-F238E27FC236}">
                <a16:creationId xmlns:a16="http://schemas.microsoft.com/office/drawing/2014/main" id="{4262D0AD-A457-4A2A-F9A5-1C0A93518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en-US" sz="900" dirty="0">
              <a:highlight>
                <a:srgbClr val="FFFFFF"/>
              </a:highlight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20577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6F7507EE-2847-F5BE-9FB1-CE8A7654C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43d1ccb59e_0_42:notes">
            <a:extLst>
              <a:ext uri="{FF2B5EF4-FFF2-40B4-BE49-F238E27FC236}">
                <a16:creationId xmlns:a16="http://schemas.microsoft.com/office/drawing/2014/main" id="{D6BD80E6-B5EA-24F8-B39D-0832806669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43d1ccb59e_0_42:notes">
            <a:extLst>
              <a:ext uri="{FF2B5EF4-FFF2-40B4-BE49-F238E27FC236}">
                <a16:creationId xmlns:a16="http://schemas.microsoft.com/office/drawing/2014/main" id="{8F3F7234-E2ED-F694-ADFB-97E126253C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en-US" sz="900" dirty="0">
              <a:highlight>
                <a:srgbClr val="FFFFFF"/>
              </a:highlight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28336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7;g143d1ccb59e_0_42:notes">
            <a:extLst>
              <a:ext uri="{FF2B5EF4-FFF2-40B4-BE49-F238E27FC236}">
                <a16:creationId xmlns:a16="http://schemas.microsoft.com/office/drawing/2014/main" id="{57C7ECFB-4388-92C5-C22D-9AD5A13C13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Google Shape;238;g143d1ccb59e_0_42:notes">
            <a:extLst>
              <a:ext uri="{FF2B5EF4-FFF2-40B4-BE49-F238E27FC236}">
                <a16:creationId xmlns:a16="http://schemas.microsoft.com/office/drawing/2014/main" id="{42C0F18F-0554-52BA-B095-0501CBC67D5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4114800"/>
          </a:xfrm>
        </p:spPr>
        <p:txBody>
          <a:bodyPr lIns="91421" tIns="91421" rIns="91421" bIns="91421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92" y="-1"/>
            <a:ext cx="9144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4572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4572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05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024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22282"/>
            <a:ext cx="7372513" cy="731520"/>
          </a:xfrm>
        </p:spPr>
        <p:txBody>
          <a:bodyPr anchor="b">
            <a:norm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6314" y="2011680"/>
            <a:ext cx="8551926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296037" y="1704836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737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-1"/>
            <a:ext cx="4572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1729" y="4231339"/>
            <a:ext cx="5392271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05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715000" y="210312"/>
            <a:ext cx="1104901" cy="365760"/>
          </a:xfrm>
        </p:spPr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873691" y="210312"/>
            <a:ext cx="1636013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585784" y="210312"/>
            <a:ext cx="336604" cy="365760"/>
          </a:xfrm>
        </p:spPr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022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" y="1133214"/>
            <a:ext cx="8723609" cy="1825674"/>
          </a:xfrm>
        </p:spPr>
        <p:txBody>
          <a:bodyPr anchor="t"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313" y="5351226"/>
            <a:ext cx="5426966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35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2"/>
            <a:ext cx="9144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4225846" y="338360"/>
            <a:ext cx="1825034" cy="8011274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04291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1133711" y="1133714"/>
            <a:ext cx="6866356" cy="4598932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2299539" y="2628921"/>
            <a:ext cx="6528619" cy="19295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10"/>
            <a:ext cx="6665474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875" y="952500"/>
            <a:ext cx="6665474" cy="5636798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6844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1338" y="0"/>
            <a:ext cx="5700139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1" y="3409448"/>
            <a:ext cx="5707226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-561138" y="575388"/>
            <a:ext cx="6858000" cy="5707226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201696" y="1338219"/>
            <a:ext cx="5518112" cy="5521450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7" y="1714498"/>
            <a:ext cx="3720463" cy="4722876"/>
          </a:xfrm>
        </p:spPr>
        <p:txBody>
          <a:bodyPr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932026" y="210114"/>
            <a:ext cx="1881963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64174" y="1246952"/>
            <a:ext cx="2553208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342900" indent="-342900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200" dirty="0"/>
            </a:lvl1pPr>
            <a:lvl2pPr marL="42862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2pPr>
            <a:lvl3pPr marL="60007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3pPr>
            <a:lvl4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4pPr>
            <a:lvl5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6001920" y="762000"/>
            <a:ext cx="288036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17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0965" y="-2"/>
            <a:ext cx="9133034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542928" y="1161956"/>
            <a:ext cx="8601073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0966" y="-7466"/>
            <a:ext cx="4582966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" y="1468924"/>
            <a:ext cx="3822132" cy="2461308"/>
          </a:xfrm>
        </p:spPr>
        <p:txBody>
          <a:bodyPr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14325" y="210114"/>
            <a:ext cx="1548067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857750" y="210114"/>
            <a:ext cx="2438631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65537" y="1161955"/>
            <a:ext cx="3118619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342900" indent="-342900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200" dirty="0"/>
            </a:lvl1pPr>
            <a:lvl2pPr marL="42862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2pPr>
            <a:lvl3pPr marL="60007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3pPr>
            <a:lvl4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4pPr>
            <a:lvl5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3"/>
            <a:ext cx="9144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520912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9144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7"/>
            <a:ext cx="9144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2355089" y="80667"/>
            <a:ext cx="6869579" cy="6708243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1842143" y="355324"/>
            <a:ext cx="6783165" cy="6222179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296037" y="6101080"/>
            <a:ext cx="8551926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9144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3" y="914400"/>
            <a:ext cx="5623560" cy="262128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6313" y="3901440"/>
            <a:ext cx="562356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8769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293851" y="773848"/>
            <a:ext cx="8850149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8269941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175" y="1918144"/>
            <a:ext cx="2204390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00501" y="210114"/>
            <a:ext cx="2204618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00500" y="1918145"/>
            <a:ext cx="3743325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164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952500"/>
            <a:ext cx="2499588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6314" y="205986"/>
            <a:ext cx="822960" cy="365760"/>
          </a:xfrm>
        </p:spPr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120784" y="207291"/>
            <a:ext cx="1229529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2355570" y="210114"/>
            <a:ext cx="370332" cy="365760"/>
          </a:xfrm>
        </p:spPr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6314" y="3099816"/>
            <a:ext cx="2499588" cy="3054096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171450" indent="0">
              <a:buNone/>
              <a:defRPr sz="1050"/>
            </a:lvl2pPr>
            <a:lvl3pPr marL="342900" indent="0">
              <a:buNone/>
              <a:defRPr sz="1050"/>
            </a:lvl3pPr>
            <a:lvl4pPr marL="514350" indent="0">
              <a:buNone/>
              <a:defRPr sz="1050"/>
            </a:lvl4pPr>
            <a:lvl5pPr marL="685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4675" y="0"/>
            <a:ext cx="602932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297966" y="2811277"/>
            <a:ext cx="2434604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37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4282051"/>
            <a:ext cx="2558219" cy="1532976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9144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60421" y="4282051"/>
            <a:ext cx="52577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171450" indent="0">
              <a:buFont typeface="Arial" panose="020B0604020202020204" pitchFamily="34" charset="0"/>
              <a:buNone/>
              <a:defRPr sz="1050"/>
            </a:lvl2pPr>
            <a:lvl3pPr marL="342900" indent="0">
              <a:buFont typeface="Arial" panose="020B0604020202020204" pitchFamily="34" charset="0"/>
              <a:buNone/>
              <a:defRPr sz="900"/>
            </a:lvl3pPr>
            <a:lvl4pPr marL="514350" indent="0">
              <a:buFont typeface="Arial" panose="020B0604020202020204" pitchFamily="34" charset="0"/>
              <a:buNone/>
              <a:defRPr sz="825"/>
            </a:lvl4pPr>
            <a:lvl5pPr marL="685800" indent="0">
              <a:buFont typeface="Arial" panose="020B0604020202020204" pitchFamily="34" charset="0"/>
              <a:buNone/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6314" y="6263640"/>
            <a:ext cx="1319466" cy="365760"/>
          </a:xfrm>
        </p:spPr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0420" y="6263640"/>
            <a:ext cx="1881963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5243" y="6263640"/>
            <a:ext cx="454106" cy="365760"/>
          </a:xfrm>
        </p:spPr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296037" y="6095193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63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5219699" y="5749680"/>
            <a:ext cx="39243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8988" y="955811"/>
            <a:ext cx="30861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52197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602073" y="210114"/>
            <a:ext cx="1114425" cy="365760"/>
          </a:xfrm>
        </p:spPr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7032072" y="210114"/>
            <a:ext cx="1395348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18988" y="2791033"/>
            <a:ext cx="30861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5696581" y="2475756"/>
            <a:ext cx="3008507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5219699" y="5749680"/>
            <a:ext cx="39243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04160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17686"/>
            <a:ext cx="2558219" cy="1532976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0420" y="210114"/>
            <a:ext cx="1881963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60421" y="1017686"/>
            <a:ext cx="52577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171450" indent="0">
              <a:buFont typeface="Arial" panose="020B0604020202020204" pitchFamily="34" charset="0"/>
              <a:buNone/>
              <a:defRPr sz="1050"/>
            </a:lvl2pPr>
            <a:lvl3pPr marL="342900" indent="0">
              <a:buFont typeface="Arial" panose="020B0604020202020204" pitchFamily="34" charset="0"/>
              <a:buNone/>
              <a:defRPr sz="900"/>
            </a:lvl3pPr>
            <a:lvl4pPr marL="514350" indent="0">
              <a:buFont typeface="Arial" panose="020B0604020202020204" pitchFamily="34" charset="0"/>
              <a:buNone/>
              <a:defRPr sz="825"/>
            </a:lvl4pPr>
            <a:lvl5pPr marL="685800" indent="0">
              <a:buFont typeface="Arial" panose="020B0604020202020204" pitchFamily="34" charset="0"/>
              <a:buNone/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10"/>
            <a:ext cx="9144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747596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371600"/>
            <a:ext cx="260604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343276" y="210114"/>
            <a:ext cx="214448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5708680" y="210114"/>
            <a:ext cx="454106" cy="365760"/>
          </a:xfrm>
        </p:spPr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3275" y="1371601"/>
            <a:ext cx="2526584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48284" y="1"/>
            <a:ext cx="2595716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3"/>
            <a:ext cx="3655996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117325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297752" y="751313"/>
            <a:ext cx="579501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459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5" y="952500"/>
            <a:ext cx="5063345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6314" y="203862"/>
            <a:ext cx="1714500" cy="365760"/>
          </a:xfrm>
        </p:spPr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943100" y="203862"/>
            <a:ext cx="2081252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85502" y="203862"/>
            <a:ext cx="648596" cy="365760"/>
          </a:xfrm>
        </p:spPr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6314" y="2410518"/>
            <a:ext cx="5066636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15000" y="0"/>
            <a:ext cx="3429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5715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5715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297752" y="751313"/>
            <a:ext cx="4965192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111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2834639"/>
            <a:ext cx="2260787" cy="2926080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3347" y="0"/>
            <a:ext cx="9157347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60420" y="2834640"/>
            <a:ext cx="5400675" cy="2926080"/>
          </a:xfrm>
        </p:spPr>
        <p:txBody>
          <a:bodyPr>
            <a:noAutofit/>
          </a:bodyPr>
          <a:lstStyle>
            <a:lvl1pPr marL="214313" indent="-214313">
              <a:buFont typeface="Arial" panose="020B0604020202020204" pitchFamily="34" charset="0"/>
              <a:buNone/>
              <a:defRPr sz="1350"/>
            </a:lvl1pPr>
            <a:lvl2pPr marL="385763" indent="-214313">
              <a:buFont typeface="Arial" panose="020B0604020202020204" pitchFamily="34" charset="0"/>
              <a:buNone/>
              <a:defRPr sz="1200"/>
            </a:lvl2pPr>
            <a:lvl3pPr marL="557213" indent="-214313">
              <a:buFont typeface="Arial" panose="020B0604020202020204" pitchFamily="34" charset="0"/>
              <a:buNone/>
              <a:defRPr sz="1050"/>
            </a:lvl3pPr>
            <a:lvl4pPr marL="642938" indent="-128588">
              <a:buFont typeface="Arial" panose="020B0604020202020204" pitchFamily="34" charset="0"/>
              <a:buNone/>
              <a:defRPr sz="900"/>
            </a:lvl4pPr>
            <a:lvl5pPr marL="814388" indent="-128588">
              <a:buFont typeface="Arial" panose="020B0604020202020204" pitchFamily="34" charset="0"/>
              <a:buNone/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6314" y="6274033"/>
            <a:ext cx="2260787" cy="365760"/>
          </a:xfrm>
        </p:spPr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360420" y="6274033"/>
            <a:ext cx="2371725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469630" y="6274033"/>
            <a:ext cx="426688" cy="365760"/>
          </a:xfrm>
        </p:spPr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296037" y="6095193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631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10934"/>
            <a:ext cx="2630564" cy="1398494"/>
          </a:xfrm>
        </p:spPr>
        <p:txBody>
          <a:bodyPr anchor="t">
            <a:norm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699510" y="210114"/>
            <a:ext cx="1881963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8514" y="2680448"/>
            <a:ext cx="2518364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1628776" y="5847066"/>
            <a:ext cx="7515224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5207519" y="2921518"/>
            <a:ext cx="4944033" cy="292892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3320118" y="1075766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99509" y="1010932"/>
            <a:ext cx="486918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2231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19812"/>
            <a:ext cx="2564535" cy="1856553"/>
          </a:xfrm>
        </p:spPr>
        <p:txBody>
          <a:bodyPr anchor="t">
            <a:norm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359227" y="210114"/>
            <a:ext cx="1881963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6792" y="3045042"/>
            <a:ext cx="2504057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59226" y="1019810"/>
            <a:ext cx="54864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368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49" y="4907612"/>
            <a:ext cx="3990214" cy="1438873"/>
          </a:xfrm>
        </p:spPr>
        <p:txBody>
          <a:bodyPr anchor="t"/>
          <a:lstStyle>
            <a:lvl1pPr>
              <a:lnSpc>
                <a:spcPct val="100000"/>
              </a:lnSpc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5978" y="766764"/>
            <a:ext cx="8490347" cy="3489325"/>
          </a:xfrm>
        </p:spPr>
        <p:txBody>
          <a:bodyPr/>
          <a:lstStyle>
            <a:lvl1pPr>
              <a:lnSpc>
                <a:spcPct val="85000"/>
              </a:lnSpc>
              <a:defRPr sz="18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296037" y="4662243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473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9144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2762599" y="0"/>
            <a:ext cx="6381401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316238" y="-316238"/>
            <a:ext cx="7492544" cy="812502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133856"/>
            <a:ext cx="798957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3773806" y="-20336"/>
            <a:ext cx="5370194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6721" y="2704580"/>
            <a:ext cx="9137279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5740" y="2704946"/>
            <a:ext cx="7350919" cy="3538538"/>
          </a:xfrm>
        </p:spPr>
        <p:txBody>
          <a:bodyPr anchor="b"/>
          <a:lstStyle>
            <a:lvl1pPr>
              <a:lnSpc>
                <a:spcPct val="100000"/>
              </a:lnSpc>
              <a:defRPr sz="4050"/>
            </a:lvl1pPr>
            <a:lvl2pPr>
              <a:lnSpc>
                <a:spcPct val="100000"/>
              </a:lnSpc>
              <a:defRPr sz="3600"/>
            </a:lvl2pPr>
            <a:lvl3pPr>
              <a:lnSpc>
                <a:spcPct val="100000"/>
              </a:lnSpc>
              <a:defRPr sz="3300"/>
            </a:lvl3pPr>
            <a:lvl4pPr>
              <a:lnSpc>
                <a:spcPct val="100000"/>
              </a:lnSpc>
              <a:defRPr sz="3000"/>
            </a:lvl4pPr>
            <a:lvl5pPr>
              <a:lnSpc>
                <a:spcPct val="100000"/>
              </a:lnSpc>
              <a:defRPr sz="27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02504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3"/>
            <a:ext cx="9144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1143004" y="-1142997"/>
            <a:ext cx="6857996" cy="914399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2857500" y="-2851452"/>
            <a:ext cx="3429000" cy="9131903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0175" y="4967785"/>
            <a:ext cx="6363081" cy="1052015"/>
          </a:xfrm>
        </p:spPr>
        <p:txBody>
          <a:bodyPr anchor="ctr">
            <a:normAutofit/>
          </a:bodyPr>
          <a:lstStyle>
            <a:lvl1pPr marL="102870" indent="-102870">
              <a:lnSpc>
                <a:spcPct val="100000"/>
              </a:lnSpc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00175" y="1405719"/>
            <a:ext cx="6363081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1pPr>
            <a:lvl2pPr marL="17145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2pPr>
            <a:lvl3pPr marL="34290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3pPr>
            <a:lvl4pPr marL="51435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4pPr>
            <a:lvl5pPr marL="685800" indent="0">
              <a:lnSpc>
                <a:spcPct val="100000"/>
              </a:lnSpc>
              <a:buNone/>
              <a:defRPr lang="en-US" sz="27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1557964" y="4810814"/>
            <a:ext cx="6205292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605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62000"/>
            <a:ext cx="5259664" cy="1381432"/>
          </a:xfrm>
        </p:spPr>
        <p:txBody>
          <a:bodyPr anchor="t">
            <a:noAutofit/>
          </a:bodyPr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296037" y="3032970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3241041" y="955039"/>
            <a:ext cx="2661919" cy="9144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2992120" y="706119"/>
            <a:ext cx="3159760" cy="9144002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7423" y="3429000"/>
            <a:ext cx="8378774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43121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3537563" y="-946770"/>
            <a:ext cx="1825034" cy="890016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1"/>
            <a:ext cx="9144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5" y="762000"/>
            <a:ext cx="4571999" cy="1454506"/>
          </a:xfrm>
        </p:spPr>
        <p:txBody>
          <a:bodyPr anchor="t">
            <a:norm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15001" y="3337561"/>
            <a:ext cx="2696378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350" dirty="0"/>
            </a:lvl1pPr>
            <a:lvl2pPr marL="171450" indent="0">
              <a:buNone/>
              <a:defRPr lang="en-US" sz="1050" dirty="0"/>
            </a:lvl2pPr>
            <a:lvl3pPr marL="342900" indent="0">
              <a:buNone/>
              <a:defRPr lang="en-US" sz="900" dirty="0"/>
            </a:lvl3pPr>
            <a:lvl4pPr marL="514350" indent="0">
              <a:buNone/>
              <a:defRPr lang="en-US" sz="825" dirty="0"/>
            </a:lvl4pPr>
            <a:lvl5pPr marL="685800" indent="0">
              <a:buNone/>
              <a:defRPr lang="en-US" sz="788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65046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31521"/>
            <a:ext cx="8143875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26219" y="1806575"/>
            <a:ext cx="3874294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042918" y="1806575"/>
            <a:ext cx="37433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296037" y="1584960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8484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1" y="1"/>
            <a:ext cx="9143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31520"/>
            <a:ext cx="8689086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314" y="1775779"/>
            <a:ext cx="387477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none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26219" y="2492481"/>
            <a:ext cx="3874294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40630" y="1775777"/>
            <a:ext cx="387477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none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042918" y="2492481"/>
            <a:ext cx="3886430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296037" y="1579934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1" y="1"/>
            <a:ext cx="9143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298459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05840"/>
            <a:ext cx="74295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0E8763-5E46-4C32-9B91-9E97FCD45496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3B389-F2A4-40FE-987F-F2B49BB9760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8279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7832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9CC2E5-39C6-4858-8F03-15BD8AD9483F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66B1A-9334-46B6-8E6B-B3D780BF964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23674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3445807-B43E-C6A3-6246-02137C6ACA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FCBDE-3303-4A45-9BCD-111F325A89FF}" type="datetimeFigureOut">
              <a:rPr lang="en-US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5E6A7DC-9B50-AFA5-2A38-E22BD49667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774E32-48D3-7DAA-B4AD-460549D3D3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3C1A753-7B1C-41EF-8E97-BD24D9ADA2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1345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8FB9CEC-5FF2-7E9E-5F94-B424A7A5EC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D349C-31F6-4F67-AFA5-2DB2DF064C6B}" type="datetimeFigureOut">
              <a:rPr lang="en-US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9070A8-D171-C702-9FC5-08D20302B48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A2519F9-5BD5-4AAE-C8E4-637E36538B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EB369ED2-48EE-4B79-9899-115D4D4D07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1536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688233"/>
            <a:ext cx="3999900" cy="44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688233"/>
            <a:ext cx="3999900" cy="44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903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688433"/>
            <a:ext cx="8520600" cy="44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8270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869140"/>
            <a:ext cx="8703035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6314" y="210114"/>
            <a:ext cx="131946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00" cap="none" spc="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01E7F22-19F1-4858-A2BB-A31F55656907}" type="datetimeFigureOut">
              <a:rPr lang="en-US" smtClean="0"/>
              <a:pPr>
                <a:defRPr/>
              </a:pPr>
              <a:t>10/19/26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6864" y="210114"/>
            <a:ext cx="1881963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00" cap="none" spc="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5243" y="210114"/>
            <a:ext cx="45410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600" cap="none" spc="0" baseline="0">
                <a:solidFill>
                  <a:schemeClr val="tx1"/>
                </a:solidFill>
              </a:defRPr>
            </a:lvl1pPr>
          </a:lstStyle>
          <a:p>
            <a:fld id="{1839B948-2E9C-47E9-8F1B-432DD0565BC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314" y="2047285"/>
            <a:ext cx="8703035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296037" y="751313"/>
            <a:ext cx="855192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7762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0" r:id="rId9"/>
    <p:sldLayoutId id="2147484031" r:id="rId10"/>
    <p:sldLayoutId id="2147484032" r:id="rId11"/>
    <p:sldLayoutId id="2147484033" r:id="rId12"/>
    <p:sldLayoutId id="2147484034" r:id="rId13"/>
    <p:sldLayoutId id="2147484035" r:id="rId14"/>
    <p:sldLayoutId id="2147484036" r:id="rId15"/>
    <p:sldLayoutId id="2147484037" r:id="rId16"/>
    <p:sldLayoutId id="2147484038" r:id="rId17"/>
    <p:sldLayoutId id="2147484039" r:id="rId18"/>
    <p:sldLayoutId id="2147484040" r:id="rId19"/>
    <p:sldLayoutId id="2147484041" r:id="rId20"/>
    <p:sldLayoutId id="2147484042" r:id="rId21"/>
    <p:sldLayoutId id="2147484043" r:id="rId22"/>
    <p:sldLayoutId id="2147484044" r:id="rId23"/>
    <p:sldLayoutId id="2147484045" r:id="rId24"/>
    <p:sldLayoutId id="2147484046" r:id="rId25"/>
    <p:sldLayoutId id="2147484047" r:id="rId26"/>
    <p:sldLayoutId id="2147484048" r:id="rId27"/>
    <p:sldLayoutId id="2147484049" r:id="rId28"/>
    <p:sldLayoutId id="2147484050" r:id="rId29"/>
    <p:sldLayoutId id="2147484051" r:id="rId30"/>
    <p:sldLayoutId id="2147484052" r:id="rId31"/>
    <p:sldLayoutId id="2147484053" r:id="rId32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1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bellis@nps.k12.va.u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603-35EB-D973-6DE3-0D06D54C39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303" y="381000"/>
            <a:ext cx="8649393" cy="1876507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br>
              <a:rPr lang="en-US" sz="4900" dirty="0">
                <a:latin typeface="Arial Rounded MT Bold" panose="020F0704030504030204" pitchFamily="34" charset="0"/>
              </a:rPr>
            </a:br>
            <a:br>
              <a:rPr lang="en-US" sz="4900" dirty="0">
                <a:latin typeface="Arial Rounded MT Bold" panose="020F0704030504030204" pitchFamily="34" charset="0"/>
              </a:rPr>
            </a:br>
            <a:r>
              <a:rPr lang="en-US" sz="4900" dirty="0">
                <a:solidFill>
                  <a:schemeClr val="bg1"/>
                </a:solidFill>
                <a:latin typeface="Aptos Slab Black" panose="020F0502020204030204" pitchFamily="34" charset="0"/>
              </a:rPr>
              <a:t>Berkley / </a:t>
            </a:r>
            <a:r>
              <a:rPr lang="en-US" sz="4900" dirty="0" err="1">
                <a:solidFill>
                  <a:schemeClr val="bg1"/>
                </a:solidFill>
                <a:latin typeface="Aptos Slab Black" panose="020F0502020204030204" pitchFamily="34" charset="0"/>
              </a:rPr>
              <a:t>Campostella</a:t>
            </a:r>
            <a:r>
              <a:rPr lang="en-US" sz="4900" dirty="0">
                <a:solidFill>
                  <a:schemeClr val="bg1"/>
                </a:solidFill>
                <a:latin typeface="Aptos Slab Black" panose="020F0502020204030204" pitchFamily="34" charset="0"/>
              </a:rPr>
              <a:t> ECC</a:t>
            </a:r>
            <a:br>
              <a:rPr lang="en-US" sz="4900" dirty="0">
                <a:solidFill>
                  <a:schemeClr val="bg1"/>
                </a:solidFill>
                <a:latin typeface="Aptos Slab Black" panose="020F0502020204030204" pitchFamily="34" charset="0"/>
              </a:rPr>
            </a:br>
            <a:r>
              <a:rPr lang="en-US" sz="4900" dirty="0">
                <a:solidFill>
                  <a:schemeClr val="bg1"/>
                </a:solidFill>
                <a:latin typeface="Aptos Slab Black" panose="020F0502020204030204" pitchFamily="34" charset="0"/>
              </a:rPr>
              <a:t>Title 1 Meeting</a:t>
            </a:r>
            <a:br>
              <a:rPr lang="en-US" sz="4400" b="1" dirty="0">
                <a:solidFill>
                  <a:schemeClr val="bg1"/>
                </a:solidFill>
                <a:latin typeface="Aptos Slab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r>
              <a:rPr lang="en-US" sz="4400" b="1" dirty="0">
                <a:solidFill>
                  <a:schemeClr val="bg1"/>
                </a:solidFill>
                <a:latin typeface="Aptos Slab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October 15, 2026</a:t>
            </a:r>
            <a:br>
              <a:rPr lang="en-US" sz="4400" b="1" dirty="0">
                <a:solidFill>
                  <a:schemeClr val="bg1"/>
                </a:solidFill>
                <a:latin typeface="Aptos Slab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r>
              <a:rPr lang="en-US" sz="4400" b="1" dirty="0">
                <a:solidFill>
                  <a:schemeClr val="bg1"/>
                </a:solidFill>
                <a:latin typeface="Aptos Slab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2:30 PM</a:t>
            </a:r>
            <a:br>
              <a:rPr lang="en-US" sz="3600" b="1" dirty="0">
                <a:latin typeface="Aptos Slab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br>
              <a:rPr lang="en-US" sz="3600" i="1" dirty="0">
                <a:highlight>
                  <a:srgbClr val="FFFF00"/>
                </a:highlight>
                <a:latin typeface="Arial Rounded MT Bold" panose="020F0704030504030204" pitchFamily="34" charset="0"/>
              </a:rPr>
            </a:br>
            <a:br>
              <a:rPr lang="en-US" sz="1500" i="1" dirty="0">
                <a:highlight>
                  <a:srgbClr val="FFFF00"/>
                </a:highlight>
              </a:rPr>
            </a:b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8EEE7E-EEF7-4F4E-D00C-B5A16A5C6C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69" t="17986" r="59117" b="25409"/>
          <a:stretch>
            <a:fillRect/>
          </a:stretch>
        </p:blipFill>
        <p:spPr bwMode="auto">
          <a:xfrm>
            <a:off x="3713161" y="2743200"/>
            <a:ext cx="2078039" cy="32557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20838-5DEE-CCDB-DE10-B89509C7C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218" y="1447800"/>
            <a:ext cx="9144000" cy="1066800"/>
          </a:xfrm>
        </p:spPr>
        <p:txBody>
          <a:bodyPr>
            <a:no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bg1"/>
                </a:solidFill>
                <a:latin typeface="Aptos Slab ExtraBold" panose="020B0004020202020204" pitchFamily="34" charset="0"/>
              </a:rPr>
              <a:t>Purpose of this presentation</a:t>
            </a: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C022B-71AC-CFE3-16B4-28D4D9F721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2000" y="2743200"/>
            <a:ext cx="8077200" cy="35052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marL="635508" indent="-5715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1"/>
                </a:solidFill>
                <a:latin typeface="Aptos ExtraBold" panose="020B0004020202020204" pitchFamily="34" charset="0"/>
              </a:rPr>
              <a:t>To provide information to families regarding Title I</a:t>
            </a:r>
          </a:p>
          <a:p>
            <a:pPr marL="635508" indent="-5715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1"/>
                </a:solidFill>
                <a:latin typeface="Aptos ExtraBold" panose="020B0004020202020204" pitchFamily="34" charset="0"/>
              </a:rPr>
              <a:t>Explain families’ rights Under Title I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4E2F-1802-2F14-03BB-82D3D66AF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9143999" cy="1508760"/>
          </a:xfrm>
        </p:spPr>
        <p:txBody>
          <a:bodyPr>
            <a:norm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What is ESEA?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6E77ADF8-8C9E-9204-BE41-55E53FA5BDC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19395210"/>
              </p:ext>
            </p:extLst>
          </p:nvPr>
        </p:nvGraphicFramePr>
        <p:xfrm>
          <a:off x="902493" y="2133601"/>
          <a:ext cx="7479507" cy="375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FF8B8-DF4E-6807-B173-E94A22C26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152525"/>
          </a:xfrm>
        </p:spPr>
        <p:txBody>
          <a:bodyPr>
            <a:norm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What is Title I?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DF49A0A-E7D7-B86E-E258-08800AEEEBF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47248879"/>
              </p:ext>
            </p:extLst>
          </p:nvPr>
        </p:nvGraphicFramePr>
        <p:xfrm>
          <a:off x="457200" y="1600200"/>
          <a:ext cx="8077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16F5A-0737-7648-A3BA-DFBEA0BB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9141714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How CAN THE FUNDS BE USED? 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C2CF6DB-46A5-52D9-8391-37DBF943121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27034238"/>
              </p:ext>
            </p:extLst>
          </p:nvPr>
        </p:nvGraphicFramePr>
        <p:xfrm>
          <a:off x="285974" y="1930095"/>
          <a:ext cx="8858026" cy="3962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/>
          <p:nvPr/>
        </p:nvSpPr>
        <p:spPr>
          <a:xfrm>
            <a:off x="0" y="688757"/>
            <a:ext cx="9144000" cy="12012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0" y="1760962"/>
            <a:ext cx="3223800" cy="479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8300" algn="ctr">
              <a:lnSpc>
                <a:spcPct val="115000"/>
              </a:lnSpc>
              <a:buClr>
                <a:srgbClr val="000000"/>
              </a:buClr>
              <a:buSzPts val="1100"/>
            </a:pPr>
            <a:endParaRPr lang="en-US" sz="1100" b="1" u="sng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355600">
              <a:lnSpc>
                <a:spcPct val="115000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Administrative staff​</a:t>
            </a:r>
            <a:endParaRPr lang="en-US" sz="1600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355600">
              <a:lnSpc>
                <a:spcPct val="115000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Preschool staff</a:t>
            </a:r>
            <a:endParaRPr lang="en-US" sz="1600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355600">
              <a:lnSpc>
                <a:spcPct val="115000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Title I Teachers</a:t>
            </a:r>
            <a:endParaRPr lang="en-US" sz="1600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355600">
              <a:lnSpc>
                <a:spcPct val="114999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Family Engagement Specialists</a:t>
            </a:r>
            <a:endParaRPr lang="en-US" sz="1600" b="1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355600">
              <a:lnSpc>
                <a:spcPct val="115000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Homeless Liaison​</a:t>
            </a:r>
            <a:endParaRPr lang="en-US" sz="1600" b="1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355600">
              <a:lnSpc>
                <a:spcPct val="114999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</a:rPr>
              <a:t>Title I Resource Teacher</a:t>
            </a:r>
          </a:p>
          <a:p>
            <a:pPr marL="457200" indent="-355600">
              <a:lnSpc>
                <a:spcPct val="115000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Instructional Coaches</a:t>
            </a:r>
            <a:endParaRPr lang="en-US" sz="1600" b="1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355600">
              <a:lnSpc>
                <a:spcPct val="115000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Summer program staff​</a:t>
            </a:r>
            <a:endParaRPr lang="en-US" sz="1600" b="1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355600">
              <a:lnSpc>
                <a:spcPct val="115000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School Counselor</a:t>
            </a:r>
            <a:endParaRPr lang="en-US" sz="1600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355600">
              <a:lnSpc>
                <a:spcPct val="115000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Behavior specialists </a:t>
            </a:r>
            <a:endParaRPr lang="en-US" sz="1600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355600">
              <a:lnSpc>
                <a:spcPct val="115000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Stipends for staff </a:t>
            </a:r>
            <a:endParaRPr lang="en-US" sz="1600" b="1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355600">
              <a:lnSpc>
                <a:spcPct val="115000"/>
              </a:lnSpc>
              <a:buSzPts val="1800"/>
              <a:buFont typeface="Gill Sans"/>
              <a:buChar char="●"/>
            </a:pPr>
            <a:r>
              <a:rPr lang="en-US" sz="16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Camp Young</a:t>
            </a:r>
            <a:endParaRPr lang="en-US" sz="1600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6651950" y="5744400"/>
            <a:ext cx="55854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3314644" y="1917057"/>
            <a:ext cx="2862600" cy="30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279400">
              <a:buSzPts val="600"/>
              <a:buFont typeface="Gill Sans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Professional development</a:t>
            </a:r>
            <a:endParaRPr lang="en-US" sz="1700" b="1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279400">
              <a:buSzPts val="600"/>
              <a:buFont typeface="Gill Sans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Preschool supplies</a:t>
            </a:r>
            <a:endParaRPr lang="en-US" sz="1700" b="1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279400">
              <a:buSzPts val="600"/>
              <a:buFont typeface="Gill Sans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Field trips and outreach​</a:t>
            </a:r>
            <a:endParaRPr lang="en-US" sz="1700" b="1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279400">
              <a:buSzPts val="600"/>
              <a:buFont typeface="Gill Sans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</a:rPr>
              <a:t>Family Wellness Center</a:t>
            </a:r>
            <a:endParaRPr lang="en-US" sz="1700" b="1" dirty="0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indent="-279400">
              <a:buSzPts val="600"/>
              <a:buFont typeface="Gill Sans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Family engagement events</a:t>
            </a:r>
            <a:endParaRPr lang="en-US" sz="1700" b="1" dirty="0">
              <a:solidFill>
                <a:schemeClr val="accent1"/>
              </a:solidFill>
              <a:latin typeface="Gill Sans"/>
              <a:ea typeface="Gill Sans"/>
              <a:cs typeface="Gill Sans"/>
            </a:endParaRPr>
          </a:p>
          <a:p>
            <a:pPr marL="457200" indent="-279400">
              <a:buSzPts val="600"/>
              <a:buFont typeface="Gill Sans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rPr>
              <a:t>Transportation</a:t>
            </a:r>
          </a:p>
          <a:p>
            <a:pPr marL="342900">
              <a:lnSpc>
                <a:spcPct val="115000"/>
              </a:lnSpc>
              <a:buClr>
                <a:srgbClr val="000000"/>
              </a:buClr>
              <a:buSzPts val="2000"/>
            </a:pPr>
            <a:endParaRPr lang="en-US" sz="20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2400"/>
            </a:pPr>
            <a:endParaRPr lang="en-US" sz="2400" b="1" dirty="0">
              <a:solidFill>
                <a:schemeClr val="accen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>
              <a:buClr>
                <a:srgbClr val="000000"/>
              </a:buClr>
              <a:buSzPts val="1800"/>
            </a:pPr>
            <a:endParaRPr lang="en-US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rgbClr val="000000"/>
              </a:buClr>
              <a:buSzPts val="1800"/>
            </a:pPr>
            <a:endParaRPr lang="en-US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2400"/>
            </a:pPr>
            <a:endParaRPr lang="en-US" sz="2400" b="1" dirty="0">
              <a:solidFill>
                <a:schemeClr val="accen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>
              <a:buClr>
                <a:srgbClr val="000000"/>
              </a:buClr>
              <a:buSzPts val="1800"/>
            </a:pPr>
            <a:endParaRPr lang="en-US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rgbClr val="000000"/>
              </a:buClr>
              <a:buSzPts val="1800"/>
            </a:pPr>
            <a:endParaRPr lang="en-US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6351825" y="1889756"/>
            <a:ext cx="2674500" cy="39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292100">
              <a:buSzPts val="800"/>
              <a:buFont typeface="Calibri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Instructional materials</a:t>
            </a:r>
            <a:endParaRPr lang="en-US" sz="1700" b="1" dirty="0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  <a:p>
            <a:pPr marL="457200" indent="-292100">
              <a:buSzPts val="800"/>
              <a:buFont typeface="Calibri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Professional books</a:t>
            </a:r>
            <a:endParaRPr lang="en-US" sz="1700" b="1" dirty="0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  <a:p>
            <a:pPr marL="457200" indent="-292100">
              <a:buSzPts val="800"/>
              <a:buFont typeface="Calibri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Home libraries</a:t>
            </a:r>
            <a:endParaRPr lang="en-US" sz="1700" b="1" dirty="0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  <a:p>
            <a:pPr marL="457200" indent="-292100">
              <a:buSzPts val="800"/>
              <a:buFont typeface="Calibri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Family engagement supplies</a:t>
            </a:r>
            <a:endParaRPr lang="en-US" sz="1700" dirty="0">
              <a:solidFill>
                <a:schemeClr val="accent1"/>
              </a:solidFill>
              <a:latin typeface="Arial"/>
              <a:ea typeface="Arial"/>
              <a:cs typeface="Arial"/>
            </a:endParaRPr>
          </a:p>
          <a:p>
            <a:pPr marL="457200" indent="-292100">
              <a:buSzPts val="800"/>
              <a:buFont typeface="Calibri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Summer program materials</a:t>
            </a:r>
            <a:endParaRPr lang="en-US" sz="1700" dirty="0">
              <a:solidFill>
                <a:schemeClr val="accent1"/>
              </a:solidFill>
              <a:latin typeface="Arial"/>
              <a:ea typeface="Arial"/>
              <a:cs typeface="Arial"/>
            </a:endParaRPr>
          </a:p>
          <a:p>
            <a:pPr marL="457200" indent="-292100">
              <a:buSzPts val="800"/>
              <a:buFont typeface="Calibri"/>
              <a:buChar char="●"/>
            </a:pPr>
            <a:r>
              <a:rPr lang="en-US" sz="17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Technology</a:t>
            </a:r>
            <a:endParaRPr lang="en-US" sz="17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indent="-241300">
              <a:lnSpc>
                <a:spcPct val="115000"/>
              </a:lnSpc>
              <a:buClr>
                <a:schemeClr val="dk1"/>
              </a:buClr>
              <a:buSzPts val="800"/>
            </a:pPr>
            <a:endParaRPr lang="en-US" sz="20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115000"/>
              </a:lnSpc>
              <a:buClr>
                <a:srgbClr val="000000"/>
              </a:buClr>
              <a:buSzPts val="1600"/>
            </a:pPr>
            <a:endParaRPr lang="en-US" sz="1600" b="1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2400"/>
            </a:pPr>
            <a:endParaRPr lang="en-US" sz="24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>
              <a:buClr>
                <a:srgbClr val="000000"/>
              </a:buClr>
              <a:buSzPts val="1800"/>
            </a:pPr>
            <a:endParaRPr lang="en-US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rgbClr val="000000"/>
              </a:buClr>
              <a:buSzPts val="1800"/>
            </a:pPr>
            <a:endParaRPr lang="en-US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2400"/>
            </a:pPr>
            <a:endParaRPr lang="en-US" sz="24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>
              <a:buClr>
                <a:srgbClr val="000000"/>
              </a:buClr>
              <a:buSzPts val="1800"/>
            </a:pPr>
            <a:endParaRPr lang="en-US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rgbClr val="000000"/>
              </a:buClr>
              <a:buSzPts val="1800"/>
            </a:pPr>
            <a:endParaRPr lang="en-US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3139050" y="1889750"/>
            <a:ext cx="116400" cy="4110900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9"/>
          <p:cNvSpPr txBox="1"/>
          <p:nvPr/>
        </p:nvSpPr>
        <p:spPr>
          <a:xfrm>
            <a:off x="224048" y="1384789"/>
            <a:ext cx="25599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2000"/>
            </a:pPr>
            <a:r>
              <a:rPr lang="en-US" sz="2000" b="1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Staffing</a:t>
            </a:r>
            <a:endParaRPr lang="en-US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3314638" y="1430624"/>
            <a:ext cx="2700600" cy="10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7800" algn="ctr">
              <a:lnSpc>
                <a:spcPct val="115000"/>
              </a:lnSpc>
              <a:buClr>
                <a:srgbClr val="000000"/>
              </a:buClr>
              <a:buSzPts val="2000"/>
            </a:pPr>
            <a:r>
              <a:rPr lang="en-US" sz="2000" b="1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Supports​</a:t>
            </a:r>
            <a:endParaRPr lang="en-US" sz="24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>
              <a:buClr>
                <a:srgbClr val="000000"/>
              </a:buClr>
              <a:buSzPts val="1800"/>
            </a:pPr>
            <a:endParaRPr lang="en-US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rgbClr val="000000"/>
              </a:buClr>
              <a:buSzPts val="1800"/>
            </a:pPr>
            <a:endParaRPr lang="en-US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6572002" y="1430624"/>
            <a:ext cx="1992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7800" algn="ctr">
              <a:lnSpc>
                <a:spcPct val="115000"/>
              </a:lnSpc>
              <a:buClr>
                <a:srgbClr val="000000"/>
              </a:buClr>
              <a:buSzPts val="2000"/>
            </a:pPr>
            <a:r>
              <a:rPr lang="en-US" sz="2000" b="1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Materials</a:t>
            </a:r>
            <a:endParaRPr lang="en-US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800"/>
            </a:pPr>
            <a:endParaRPr lang="en-US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2400"/>
            </a:pPr>
            <a:endParaRPr lang="en-US" sz="24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>
              <a:buClr>
                <a:srgbClr val="000000"/>
              </a:buClr>
              <a:buSzPts val="1800"/>
            </a:pPr>
            <a:endParaRPr lang="en-US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rgbClr val="000000"/>
              </a:buClr>
              <a:buSzPts val="1800"/>
            </a:pPr>
            <a:endParaRPr lang="en-US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6235275" y="1889874"/>
            <a:ext cx="116400" cy="4110900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 txBox="1"/>
          <p:nvPr/>
        </p:nvSpPr>
        <p:spPr>
          <a:xfrm>
            <a:off x="0" y="717815"/>
            <a:ext cx="9144000" cy="553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>
              <a:buClr>
                <a:srgbClr val="000000"/>
              </a:buClr>
              <a:buSzPts val="2700"/>
            </a:pPr>
            <a:r>
              <a:rPr lang="en-US" sz="2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How does Norfolk Public Schools currently use Title I funds?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39">
          <a:extLst>
            <a:ext uri="{FF2B5EF4-FFF2-40B4-BE49-F238E27FC236}">
              <a16:creationId xmlns:a16="http://schemas.microsoft.com/office/drawing/2014/main" id="{9CC02595-839B-1249-4138-EF7EFA004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>
            <a:extLst>
              <a:ext uri="{FF2B5EF4-FFF2-40B4-BE49-F238E27FC236}">
                <a16:creationId xmlns:a16="http://schemas.microsoft.com/office/drawing/2014/main" id="{6AF609B9-4B90-38CA-018D-2F1D358938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4800" b="1" dirty="0">
                <a:solidFill>
                  <a:schemeClr val="accent1"/>
                </a:solidFill>
              </a:rPr>
              <a:t>Title I @ BCECC</a:t>
            </a:r>
          </a:p>
        </p:txBody>
      </p:sp>
      <p:sp>
        <p:nvSpPr>
          <p:cNvPr id="2" name="Google Shape;241;p32">
            <a:extLst>
              <a:ext uri="{FF2B5EF4-FFF2-40B4-BE49-F238E27FC236}">
                <a16:creationId xmlns:a16="http://schemas.microsoft.com/office/drawing/2014/main" id="{21C64DDD-FF71-7B74-3849-FD972A2E8F5C}"/>
              </a:ext>
            </a:extLst>
          </p:cNvPr>
          <p:cNvSpPr txBox="1">
            <a:spLocks/>
          </p:cNvSpPr>
          <p:nvPr/>
        </p:nvSpPr>
        <p:spPr>
          <a:xfrm>
            <a:off x="1054590" y="2164080"/>
            <a:ext cx="6794010" cy="4206240"/>
          </a:xfrm>
          <a:prstGeom prst="rect">
            <a:avLst/>
          </a:prstGeom>
        </p:spPr>
        <p:txBody>
          <a:bodyPr spcFirstLastPara="1" vert="horz" wrap="square" lIns="91440" tIns="45720" rIns="91440" bIns="45720" rtlCol="0" anchor="t" anchorCtr="0">
            <a:normAutofit lnSpcReduction="10000"/>
          </a:bodyPr>
          <a:lstStyle>
            <a:lvl1pPr marL="457200" lvl="0" indent="-3429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Wingdings" pitchFamily="2" charset="2"/>
              <a:buChar char="●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Wingdings" pitchFamily="2" charset="2"/>
              <a:buChar char="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Wingdings" pitchFamily="2" charset="2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Wingdings" pitchFamily="2" charset="2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Wingdings" pitchFamily="2" charset="2"/>
              <a:buChar char="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Wingdings" pitchFamily="2" charset="2"/>
              <a:buChar char="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Wingdings" pitchFamily="2" charset="2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Wingdings" pitchFamily="2" charset="2"/>
              <a:buChar char="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Wingdings" pitchFamily="2" charset="2"/>
              <a:buChar char="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Wingdings" pitchFamily="2" charset="2"/>
              <a:buNone/>
              <a:tabLst/>
              <a:defRPr/>
            </a:pPr>
            <a:r>
              <a:rPr lang="en-US" sz="4200" b="1" dirty="0">
                <a:solidFill>
                  <a:schemeClr val="accent1"/>
                </a:solidFill>
                <a:latin typeface="Corbel" panose="020B0503020204020204"/>
              </a:rPr>
              <a:t>Pre K 3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Teachers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Wingdings" pitchFamily="2" charset="2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Family Engagement Specialist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Wingdings" pitchFamily="2" charset="2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Instructional Coaches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Wingdings" pitchFamily="2" charset="2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Pre K 3 Field Trips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Wingdings" pitchFamily="2" charset="2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Take Home Books &amp; Materials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2C2C2C"/>
              </a:solidFill>
              <a:effectLst/>
              <a:highlight>
                <a:srgbClr val="FFFF0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143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39">
          <a:extLst>
            <a:ext uri="{FF2B5EF4-FFF2-40B4-BE49-F238E27FC236}">
              <a16:creationId xmlns:a16="http://schemas.microsoft.com/office/drawing/2014/main" id="{0BDCBFED-9FC5-D435-86E0-DAB9A716E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>
            <a:extLst>
              <a:ext uri="{FF2B5EF4-FFF2-40B4-BE49-F238E27FC236}">
                <a16:creationId xmlns:a16="http://schemas.microsoft.com/office/drawing/2014/main" id="{4E6A9518-A562-6C49-8A74-084EAFFCD7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dirty="0"/>
              <a:t> </a:t>
            </a:r>
            <a:r>
              <a:rPr lang="en-US" sz="4000" b="1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BCECC Testing Summary</a:t>
            </a:r>
            <a:endParaRPr lang="en-US" b="1" dirty="0">
              <a:solidFill>
                <a:schemeClr val="accent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41" name="Google Shape;241;p32">
            <a:extLst>
              <a:ext uri="{FF2B5EF4-FFF2-40B4-BE49-F238E27FC236}">
                <a16:creationId xmlns:a16="http://schemas.microsoft.com/office/drawing/2014/main" id="{3C86A000-8CDB-8F02-5604-65256B2769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3495" y="1524000"/>
            <a:ext cx="7935448" cy="4495799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indent="0">
              <a:spcBef>
                <a:spcPts val="700"/>
              </a:spcBef>
              <a:buNone/>
            </a:pPr>
            <a:endParaRPr lang="en-US" sz="3600" b="1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 marL="0" indent="0">
              <a:spcBef>
                <a:spcPts val="70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highlight>
                  <a:srgbClr val="FFFF00"/>
                </a:highlight>
              </a:rPr>
              <a:t>VALLSS (Language &amp; Literacy)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highlight>
                  <a:srgbClr val="FFFF00"/>
                </a:highlight>
              </a:rPr>
              <a:t>EMAS (Math)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highlight>
                  <a:srgbClr val="FFFF00"/>
                </a:highlight>
              </a:rPr>
              <a:t>CBRS (Behavior rating scale)</a:t>
            </a:r>
          </a:p>
          <a:p>
            <a:pPr marL="0" indent="0">
              <a:spcBef>
                <a:spcPts val="700"/>
              </a:spcBef>
              <a:buNone/>
            </a:pPr>
            <a:endParaRPr lang="en-US" sz="36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0233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E704-523A-313D-A066-37EDE4C0D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84176"/>
            <a:ext cx="8915400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3600" b="1" dirty="0">
                <a:solidFill>
                  <a:schemeClr val="accent1"/>
                </a:solidFill>
              </a:rPr>
              <a:t>Overview Parent and Family Roles</a:t>
            </a:r>
          </a:p>
        </p:txBody>
      </p:sp>
      <p:graphicFrame>
        <p:nvGraphicFramePr>
          <p:cNvPr id="17" name="Text Placeholder 2">
            <a:extLst>
              <a:ext uri="{FF2B5EF4-FFF2-40B4-BE49-F238E27FC236}">
                <a16:creationId xmlns:a16="http://schemas.microsoft.com/office/drawing/2014/main" id="{C4A4C88A-2D18-DB5E-0018-111999CE75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4210847"/>
              </p:ext>
            </p:extLst>
          </p:nvPr>
        </p:nvGraphicFramePr>
        <p:xfrm>
          <a:off x="902493" y="2057401"/>
          <a:ext cx="7631907" cy="383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275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5DF8-530C-9CAD-F293-6718D48AB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590" y="1066800"/>
            <a:ext cx="2720342" cy="41148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dirty="0">
                <a:solidFill>
                  <a:srgbClr val="099BDD"/>
                </a:solidFill>
                <a:latin typeface="Arial Rounded MT Bold" panose="020F0704030504030204" pitchFamily="34" charset="0"/>
              </a:rPr>
              <a:t>Necessary Parental Notifications:</a:t>
            </a:r>
            <a:br>
              <a:rPr lang="en-US" sz="2800" dirty="0">
                <a:solidFill>
                  <a:srgbClr val="099BDD"/>
                </a:solidFill>
                <a:latin typeface="Arial Rounded MT Bold" panose="020F0704030504030204" pitchFamily="34" charset="0"/>
              </a:rPr>
            </a:br>
            <a:br>
              <a:rPr lang="en-US" sz="2800" dirty="0">
                <a:solidFill>
                  <a:srgbClr val="099BDD"/>
                </a:solidFill>
                <a:latin typeface="Arial Rounded MT Bold" panose="020F0704030504030204" pitchFamily="34" charset="0"/>
              </a:rPr>
            </a:br>
            <a:r>
              <a:rPr lang="en-US" sz="2800" dirty="0">
                <a:solidFill>
                  <a:srgbClr val="099BDD"/>
                </a:solidFill>
                <a:latin typeface="Arial Rounded MT Bold" panose="020F0704030504030204" pitchFamily="34" charset="0"/>
              </a:rPr>
              <a:t> Parents’ Right To Know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6FBC7817-1178-475D-0A05-7086BE8413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43996" y="1752600"/>
            <a:ext cx="5527114" cy="4114800"/>
          </a:xfrm>
        </p:spPr>
        <p:txBody>
          <a:bodyPr vert="horz" lIns="91440" tIns="45720" rIns="91440" bIns="45720" rtlCol="0">
            <a:normAutofit/>
          </a:bodyPr>
          <a:lstStyle/>
          <a:p>
            <a:pPr marL="171450" indent="-1714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cap="none" dirty="0"/>
              <a:t> </a:t>
            </a:r>
            <a:r>
              <a:rPr lang="en-US" altLang="en-US" sz="1800" b="1" cap="none" dirty="0">
                <a:solidFill>
                  <a:schemeClr val="accent1"/>
                </a:solidFill>
              </a:rPr>
              <a:t>You have the right to ask about the qualifications of the staff working with your child (Teacher Qualification Letter)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800" b="1" dirty="0">
                <a:solidFill>
                  <a:schemeClr val="accent1"/>
                </a:solidFill>
              </a:rPr>
              <a:t> You have the right to be notified if your child’s class has been taught for more than four consecutive weeks by a teacher not endorsed or licensed for that subject area or grade level (Four Week Letters)</a:t>
            </a:r>
            <a:endParaRPr lang="en-US" altLang="en-US" sz="1800" b="1" cap="none" dirty="0">
              <a:solidFill>
                <a:schemeClr val="accent1"/>
              </a:solidFill>
            </a:endParaRP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800" b="1" cap="none" dirty="0">
                <a:solidFill>
                  <a:schemeClr val="accent1"/>
                </a:solidFill>
              </a:rPr>
              <a:t> You have the right to receive your child’s test scores (Student Achievement and Assessment Participation)</a:t>
            </a:r>
          </a:p>
        </p:txBody>
      </p:sp>
      <p:pic>
        <p:nvPicPr>
          <p:cNvPr id="12295" name="Graphic 12294" descr="Parent and Child">
            <a:extLst>
              <a:ext uri="{FF2B5EF4-FFF2-40B4-BE49-F238E27FC236}">
                <a16:creationId xmlns:a16="http://schemas.microsoft.com/office/drawing/2014/main" id="{123AFDB6-DC52-F2DD-B97A-62705C77E9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454" y="4495800"/>
            <a:ext cx="1685977" cy="168597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F41152-D010-E028-9ADF-79E21331C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5E913-071B-16A0-F9C7-839F0AFD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84176"/>
            <a:ext cx="8915400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3200" b="1" i="1" dirty="0">
                <a:solidFill>
                  <a:schemeClr val="accent1"/>
                </a:solidFill>
              </a:rPr>
              <a:t>IMPORTANT REMINDERS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12EE7-08B9-6B55-6E6B-95C5C7647F5B}"/>
              </a:ext>
            </a:extLst>
          </p:cNvPr>
          <p:cNvSpPr txBox="1"/>
          <p:nvPr/>
        </p:nvSpPr>
        <p:spPr>
          <a:xfrm>
            <a:off x="571500" y="1733494"/>
            <a:ext cx="817245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Student Attendance is important!</a:t>
            </a:r>
          </a:p>
          <a:p>
            <a:endParaRPr lang="en-US" sz="3600" b="1" dirty="0">
              <a:solidFill>
                <a:schemeClr val="accent1"/>
              </a:solidFill>
            </a:endParaRPr>
          </a:p>
          <a:p>
            <a:r>
              <a:rPr lang="en-US" sz="3600" b="1" dirty="0">
                <a:solidFill>
                  <a:schemeClr val="accent1"/>
                </a:solidFill>
              </a:rPr>
              <a:t>Arrival : 9:10</a:t>
            </a:r>
          </a:p>
          <a:p>
            <a:endParaRPr lang="en-US" sz="4400" b="1" dirty="0">
              <a:solidFill>
                <a:schemeClr val="accent1"/>
              </a:solidFill>
            </a:endParaRPr>
          </a:p>
          <a:p>
            <a:r>
              <a:rPr lang="en-US" sz="3600" b="1" dirty="0">
                <a:solidFill>
                  <a:schemeClr val="accent1"/>
                </a:solidFill>
              </a:rPr>
              <a:t>Dismissal : 3:55</a:t>
            </a:r>
          </a:p>
          <a:p>
            <a:endParaRPr lang="en-US" sz="3600" b="1" dirty="0">
              <a:solidFill>
                <a:schemeClr val="accent1"/>
              </a:solidFill>
            </a:endParaRPr>
          </a:p>
          <a:p>
            <a:r>
              <a:rPr lang="en-US" sz="3600" b="1" dirty="0">
                <a:solidFill>
                  <a:schemeClr val="accent1"/>
                </a:solidFill>
              </a:rPr>
              <a:t>*Chronic absenteeism is defined as missing 5 or more days in a school year.</a:t>
            </a:r>
          </a:p>
          <a:p>
            <a:endParaRPr lang="en-US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8C186B-EA74-3868-B353-E12533746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819" y="2343150"/>
            <a:ext cx="2377131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6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0;p32">
            <a:extLst>
              <a:ext uri="{FF2B5EF4-FFF2-40B4-BE49-F238E27FC236}">
                <a16:creationId xmlns:a16="http://schemas.microsoft.com/office/drawing/2014/main" id="{4610937A-BEB7-7ADB-3121-1C652CB50E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2192" y="284177"/>
            <a:ext cx="7338060" cy="1508760"/>
          </a:xfrm>
        </p:spPr>
        <p:txBody>
          <a:bodyPr lIns="91440" tIns="45720" rIns="91440" bIns="45720" anchor="ctr" anchorCtr="1"/>
          <a:lstStyle/>
          <a:p>
            <a:pPr lvl="0" algn="ctr"/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sz="40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Berkley/</a:t>
            </a:r>
            <a:r>
              <a:rPr lang="en-US" sz="4000" dirty="0" err="1">
                <a:solidFill>
                  <a:schemeClr val="accent1"/>
                </a:solidFill>
                <a:latin typeface="Amasis MT Pro Black" panose="02040A04050005020304" pitchFamily="18" charset="0"/>
              </a:rPr>
              <a:t>Campostella</a:t>
            </a:r>
            <a:r>
              <a:rPr lang="en-US" sz="4000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 ECC  Contact Information</a:t>
            </a:r>
            <a:endParaRPr lang="en-US" dirty="0">
              <a:solidFill>
                <a:schemeClr val="accent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3" name="Google Shape;241;p32">
            <a:extLst>
              <a:ext uri="{FF2B5EF4-FFF2-40B4-BE49-F238E27FC236}">
                <a16:creationId xmlns:a16="http://schemas.microsoft.com/office/drawing/2014/main" id="{AE2001B1-36AF-9B6C-1E77-E0038AFDBD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24000" y="1829104"/>
            <a:ext cx="5791200" cy="2514296"/>
          </a:xfrm>
        </p:spPr>
        <p:txBody>
          <a:bodyPr lIns="91440" tIns="45720" rIns="91440" bIns="45720">
            <a:normAutofit/>
          </a:bodyPr>
          <a:lstStyle/>
          <a:p>
            <a:pPr marL="0" lvl="0" indent="0" algn="ctr">
              <a:spcBef>
                <a:spcPts val="70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Ms. Beverly Ellis, Principal</a:t>
            </a:r>
          </a:p>
          <a:p>
            <a:pPr marL="0" lvl="0" indent="0" algn="ctr">
              <a:spcBef>
                <a:spcPts val="700"/>
              </a:spcBef>
              <a:buNone/>
            </a:pPr>
            <a:r>
              <a:rPr lang="en-US" sz="2800" b="1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bellis@nps.k12.va.us</a:t>
            </a:r>
            <a:endParaRPr lang="en-US" sz="2800" b="1" dirty="0">
              <a:solidFill>
                <a:schemeClr val="accent1"/>
              </a:solidFill>
            </a:endParaRPr>
          </a:p>
          <a:p>
            <a:pPr marL="0" lvl="0" indent="0" algn="ctr">
              <a:spcBef>
                <a:spcPts val="70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757-494-3870</a:t>
            </a:r>
          </a:p>
          <a:p>
            <a:pPr marL="0" lvl="0" indent="0" algn="ctr">
              <a:spcBef>
                <a:spcPts val="70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Office Hours:  8:30 am-4:00 pm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6E86D3-7B7B-0F10-F5D2-8863F08950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969" t="17986" r="59117" b="25409"/>
          <a:stretch>
            <a:fillRect/>
          </a:stretch>
        </p:blipFill>
        <p:spPr bwMode="auto">
          <a:xfrm>
            <a:off x="7162800" y="3882693"/>
            <a:ext cx="1717675" cy="26911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5528</TotalTime>
  <Words>548</Words>
  <Application>Microsoft Macintosh PowerPoint</Application>
  <PresentationFormat>On-screen Show (4:3)</PresentationFormat>
  <Paragraphs>102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ADLaM Display</vt:lpstr>
      <vt:lpstr>Amasis MT Pro Black</vt:lpstr>
      <vt:lpstr>Aptos</vt:lpstr>
      <vt:lpstr>Aptos ExtraBold</vt:lpstr>
      <vt:lpstr>Aptos Slab Black</vt:lpstr>
      <vt:lpstr>Aptos Slab ExtraBold</vt:lpstr>
      <vt:lpstr>Arial</vt:lpstr>
      <vt:lpstr>Arial Nova Light</vt:lpstr>
      <vt:lpstr>Arial Rounded MT Bold</vt:lpstr>
      <vt:lpstr>Calibri</vt:lpstr>
      <vt:lpstr>Corbel</vt:lpstr>
      <vt:lpstr>Georgia</vt:lpstr>
      <vt:lpstr>Gill Sans</vt:lpstr>
      <vt:lpstr>Trebuchet MS</vt:lpstr>
      <vt:lpstr>Wingdings</vt:lpstr>
      <vt:lpstr>Dark Gradient</vt:lpstr>
      <vt:lpstr>  Berkley / Campostella ECC Title 1 Meeting October 15, 2026 2:30 PM     </vt:lpstr>
      <vt:lpstr>Purpose of this presentation:</vt:lpstr>
      <vt:lpstr>What is ESEA?</vt:lpstr>
      <vt:lpstr>What is Title I?</vt:lpstr>
      <vt:lpstr>How CAN THE FUNDS BE USED? </vt:lpstr>
      <vt:lpstr>PowerPoint Presentation</vt:lpstr>
      <vt:lpstr>Title I @ BCECC</vt:lpstr>
      <vt:lpstr> BCECC Testing Summary</vt:lpstr>
      <vt:lpstr>Overview Parent and Family Roles</vt:lpstr>
      <vt:lpstr>Necessary Parental Notifications:   Parents’ Right To Know</vt:lpstr>
      <vt:lpstr>IMPORTANT REMINDERS</vt:lpstr>
      <vt:lpstr> Berkley/Campostella ECC  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Child Left Behind ESEA (Elementary And Secondary Education Act)…</dc:title>
  <dc:creator>Windows User</dc:creator>
  <cp:lastModifiedBy>Angela D. White</cp:lastModifiedBy>
  <cp:revision>46</cp:revision>
  <cp:lastPrinted>2026-09-15T17:47:34Z</cp:lastPrinted>
  <dcterms:created xsi:type="dcterms:W3CDTF">2012-08-02T12:45:25Z</dcterms:created>
  <dcterms:modified xsi:type="dcterms:W3CDTF">2026-10-19T17:45:04Z</dcterms:modified>
</cp:coreProperties>
</file>