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8"/>
  </p:notesMasterIdLst>
  <p:sldIdLst>
    <p:sldId id="382" r:id="rId5"/>
    <p:sldId id="522" r:id="rId6"/>
    <p:sldId id="362" r:id="rId7"/>
    <p:sldId id="519" r:id="rId8"/>
    <p:sldId id="503" r:id="rId9"/>
    <p:sldId id="504" r:id="rId10"/>
    <p:sldId id="507" r:id="rId11"/>
    <p:sldId id="505" r:id="rId12"/>
    <p:sldId id="511" r:id="rId13"/>
    <p:sldId id="506" r:id="rId14"/>
    <p:sldId id="512" r:id="rId15"/>
    <p:sldId id="509" r:id="rId16"/>
    <p:sldId id="515" r:id="rId17"/>
    <p:sldId id="514" r:id="rId18"/>
    <p:sldId id="510" r:id="rId19"/>
    <p:sldId id="516" r:id="rId20"/>
    <p:sldId id="517" r:id="rId21"/>
    <p:sldId id="518" r:id="rId22"/>
    <p:sldId id="508" r:id="rId23"/>
    <p:sldId id="520" r:id="rId24"/>
    <p:sldId id="521" r:id="rId25"/>
    <p:sldId id="473" r:id="rId26"/>
    <p:sldId id="472" r:id="rId27"/>
  </p:sldIdLst>
  <p:sldSz cx="13411200" cy="10058400"/>
  <p:notesSz cx="6954838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28" userDrawn="1">
          <p15:clr>
            <a:srgbClr val="A4A3A4"/>
          </p15:clr>
        </p15:guide>
        <p15:guide id="2" pos="8016" userDrawn="1">
          <p15:clr>
            <a:srgbClr val="A4A3A4"/>
          </p15:clr>
        </p15:guide>
        <p15:guide id="3" orient="horz" pos="1344" userDrawn="1">
          <p15:clr>
            <a:srgbClr val="A4A3A4"/>
          </p15:clr>
        </p15:guide>
        <p15:guide id="4" pos="696" userDrawn="1">
          <p15:clr>
            <a:srgbClr val="A4A3A4"/>
          </p15:clr>
        </p15:guide>
        <p15:guide id="5" orient="horz" pos="720" userDrawn="1">
          <p15:clr>
            <a:srgbClr val="A4A3A4"/>
          </p15:clr>
        </p15:guide>
        <p15:guide id="6" orient="horz" pos="432" userDrawn="1">
          <p15:clr>
            <a:srgbClr val="A4A3A4"/>
          </p15:clr>
        </p15:guide>
        <p15:guide id="7" pos="4464" userDrawn="1">
          <p15:clr>
            <a:srgbClr val="A4A3A4"/>
          </p15:clr>
        </p15:guide>
        <p15:guide id="8" pos="5112" userDrawn="1">
          <p15:clr>
            <a:srgbClr val="A4A3A4"/>
          </p15:clr>
        </p15:guide>
        <p15:guide id="9" orient="horz" pos="864" userDrawn="1">
          <p15:clr>
            <a:srgbClr val="A4A3A4"/>
          </p15:clr>
        </p15:guide>
        <p15:guide id="10" pos="336" userDrawn="1">
          <p15:clr>
            <a:srgbClr val="A4A3A4"/>
          </p15:clr>
        </p15:guide>
        <p15:guide id="11" orient="horz" pos="559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972D07-7BA3-B6C9-6313-E9CB957D85CC}" name="Jessica del Pilar" initials="" userId="S::marketing@navigatebuildingsolutions.onmicrosoft.com::cb2c3249-9a57-4cb7-ad0a-ae3ef4a8fcb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dd Sweeney" initials="TS" lastIdx="0" clrIdx="0">
    <p:extLst>
      <p:ext uri="{19B8F6BF-5375-455C-9EA6-DF929625EA0E}">
        <p15:presenceInfo xmlns:p15="http://schemas.microsoft.com/office/powerpoint/2012/main" userId="Todd Sween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EE2024"/>
    <a:srgbClr val="F6FAFF"/>
    <a:srgbClr val="470A68"/>
    <a:srgbClr val="A699B5"/>
    <a:srgbClr val="EDEEF4"/>
    <a:srgbClr val="F6F4FA"/>
    <a:srgbClr val="FFBC16"/>
    <a:srgbClr val="3971A3"/>
    <a:srgbClr val="F7B5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674" y="66"/>
      </p:cViewPr>
      <p:guideLst>
        <p:guide orient="horz" pos="5928"/>
        <p:guide pos="8016"/>
        <p:guide orient="horz" pos="1344"/>
        <p:guide pos="696"/>
        <p:guide orient="horz" pos="720"/>
        <p:guide orient="horz" pos="432"/>
        <p:guide pos="4464"/>
        <p:guide pos="5112"/>
        <p:guide orient="horz" pos="864"/>
        <p:guide pos="336"/>
        <p:guide orient="horz" pos="5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FCBCF-73E9-924A-A7F3-771D97C7D94D}" type="doc">
      <dgm:prSet loTypeId="urn:microsoft.com/office/officeart/2008/layout/CaptionedPicture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56C245-8035-B241-86EE-7B9B75DA0783}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xxx</a:t>
          </a:r>
        </a:p>
      </dgm:t>
    </dgm:pt>
    <dgm:pt modelId="{9C88D841-14BF-6048-9C33-D8D5570520C3}" type="parTrans" cxnId="{C3095B66-5BFB-5C42-8CEA-7871353B86B1}">
      <dgm:prSet/>
      <dgm:spPr/>
      <dgm:t>
        <a:bodyPr/>
        <a:lstStyle/>
        <a:p>
          <a:endParaRPr lang="en-US"/>
        </a:p>
      </dgm:t>
    </dgm:pt>
    <dgm:pt modelId="{985C7DF1-DABB-404D-BC0A-4204A59CE59E}" type="sibTrans" cxnId="{C3095B66-5BFB-5C42-8CEA-7871353B86B1}">
      <dgm:prSet/>
      <dgm:spPr/>
      <dgm:t>
        <a:bodyPr/>
        <a:lstStyle/>
        <a:p>
          <a:endParaRPr lang="en-US"/>
        </a:p>
      </dgm:t>
    </dgm:pt>
    <dgm:pt modelId="{AD672071-BD1D-3942-B4F8-4724308FD61C}">
      <dgm:prSet phldrT="[Text]" custT="1"/>
      <dgm:spPr>
        <a:solidFill>
          <a:srgbClr val="9A0000"/>
        </a:solidFill>
      </dgm:spPr>
      <dgm:t>
        <a:bodyPr/>
        <a:lstStyle/>
        <a:p>
          <a:pPr>
            <a:spcAft>
              <a:spcPts val="408"/>
            </a:spcAft>
          </a:pPr>
          <a:r>
            <a:rPr lang="en-US" sz="2400" b="1"/>
            <a:t>Cory </a:t>
          </a:r>
          <a:r>
            <a:rPr lang="en-US" sz="2400" b="1" err="1"/>
            <a:t>Bextermueller</a:t>
          </a:r>
          <a:endParaRPr lang="en-US" sz="2400" b="1"/>
        </a:p>
        <a:p>
          <a:pPr>
            <a:spcAft>
              <a:spcPct val="35000"/>
            </a:spcAft>
          </a:pPr>
          <a:r>
            <a:rPr lang="en-US" sz="2000"/>
            <a:t>K-12 Market Leader</a:t>
          </a:r>
        </a:p>
      </dgm:t>
    </dgm:pt>
    <dgm:pt modelId="{CD999944-FD28-2D40-9F94-092F9856356B}" type="parTrans" cxnId="{80EB68BA-C1C1-A24B-84B7-CD27A103A619}">
      <dgm:prSet/>
      <dgm:spPr/>
      <dgm:t>
        <a:bodyPr/>
        <a:lstStyle/>
        <a:p>
          <a:endParaRPr lang="en-US"/>
        </a:p>
      </dgm:t>
    </dgm:pt>
    <dgm:pt modelId="{79B23813-A388-4D4C-BB82-C1CEDFDA2837}" type="sibTrans" cxnId="{80EB68BA-C1C1-A24B-84B7-CD27A103A619}">
      <dgm:prSet/>
      <dgm:spPr/>
      <dgm:t>
        <a:bodyPr/>
        <a:lstStyle/>
        <a:p>
          <a:endParaRPr lang="en-US"/>
        </a:p>
      </dgm:t>
    </dgm:pt>
    <dgm:pt modelId="{44381A25-B756-DF43-B25E-8F0C0346612F}">
      <dgm:prSet phldrT="[Text]" custT="1"/>
      <dgm:spPr>
        <a:solidFill>
          <a:srgbClr val="9A0000"/>
        </a:solidFill>
      </dgm:spPr>
      <dgm:t>
        <a:bodyPr/>
        <a:lstStyle/>
        <a:p>
          <a:pPr>
            <a:spcAft>
              <a:spcPts val="408"/>
            </a:spcAft>
          </a:pPr>
          <a:r>
            <a:rPr lang="en-US" sz="2400" b="1" dirty="0"/>
            <a:t>Dr. Mike Mabe</a:t>
          </a:r>
        </a:p>
        <a:p>
          <a:pPr>
            <a:spcAft>
              <a:spcPct val="35000"/>
            </a:spcAft>
          </a:pPr>
          <a:r>
            <a:rPr lang="en-US" sz="2000" dirty="0"/>
            <a:t>K-12 Client Liaison</a:t>
          </a:r>
        </a:p>
      </dgm:t>
    </dgm:pt>
    <dgm:pt modelId="{52CD2E41-84F3-064C-91FB-9BF5643AD54D}" type="parTrans" cxnId="{BF4C25FC-2544-D649-9B2E-87BBED80EE96}">
      <dgm:prSet/>
      <dgm:spPr/>
      <dgm:t>
        <a:bodyPr/>
        <a:lstStyle/>
        <a:p>
          <a:endParaRPr lang="en-US"/>
        </a:p>
      </dgm:t>
    </dgm:pt>
    <dgm:pt modelId="{58E21CF3-1358-3843-9D61-4240E66754BD}" type="sibTrans" cxnId="{BF4C25FC-2544-D649-9B2E-87BBED80EE96}">
      <dgm:prSet/>
      <dgm:spPr/>
      <dgm:t>
        <a:bodyPr/>
        <a:lstStyle/>
        <a:p>
          <a:endParaRPr lang="en-US"/>
        </a:p>
      </dgm:t>
    </dgm:pt>
    <dgm:pt modelId="{710546F2-A811-EE43-9C97-BA22A5F14F17}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xxx</a:t>
          </a:r>
          <a:endParaRPr lang="en-US"/>
        </a:p>
      </dgm:t>
    </dgm:pt>
    <dgm:pt modelId="{98A17942-96C3-AC47-B445-B36C8E421C6F}" type="sibTrans" cxnId="{CAC6C7B1-9934-7148-8B30-48C1E5FDF491}">
      <dgm:prSet/>
      <dgm:spPr/>
      <dgm:t>
        <a:bodyPr/>
        <a:lstStyle/>
        <a:p>
          <a:endParaRPr lang="en-US"/>
        </a:p>
      </dgm:t>
    </dgm:pt>
    <dgm:pt modelId="{62210BDC-E67A-4B49-8387-EC3E31C1D190}" type="parTrans" cxnId="{CAC6C7B1-9934-7148-8B30-48C1E5FDF491}">
      <dgm:prSet/>
      <dgm:spPr/>
      <dgm:t>
        <a:bodyPr/>
        <a:lstStyle/>
        <a:p>
          <a:endParaRPr lang="en-US"/>
        </a:p>
      </dgm:t>
    </dgm:pt>
    <dgm:pt modelId="{DDB023AF-34F6-AF4D-AFA3-D784EBEC94E0}" type="pres">
      <dgm:prSet presAssocID="{06EFCBCF-73E9-924A-A7F3-771D97C7D94D}" presName="Name0" presStyleCnt="0">
        <dgm:presLayoutVars>
          <dgm:chMax/>
          <dgm:chPref/>
          <dgm:dir/>
        </dgm:presLayoutVars>
      </dgm:prSet>
      <dgm:spPr/>
    </dgm:pt>
    <dgm:pt modelId="{C1B904F8-6EBE-D74D-9801-CEC6E7B672CD}" type="pres">
      <dgm:prSet presAssocID="{9856C245-8035-B241-86EE-7B9B75DA0783}" presName="composite" presStyleCnt="0">
        <dgm:presLayoutVars>
          <dgm:chMax val="1"/>
          <dgm:chPref val="1"/>
        </dgm:presLayoutVars>
      </dgm:prSet>
      <dgm:spPr/>
    </dgm:pt>
    <dgm:pt modelId="{194558D0-D543-B746-8DA6-46149252E8BF}" type="pres">
      <dgm:prSet presAssocID="{9856C245-8035-B241-86EE-7B9B75DA0783}" presName="Accent" presStyleLbl="trAlignAcc1" presStyleIdx="0" presStyleCnt="2">
        <dgm:presLayoutVars>
          <dgm:chMax val="0"/>
          <dgm:chPref val="0"/>
        </dgm:presLayoutVars>
      </dgm:prSet>
      <dgm:spPr/>
    </dgm:pt>
    <dgm:pt modelId="{03F3CD7E-8866-8548-8478-A00C21F47AF5}" type="pres">
      <dgm:prSet presAssocID="{9856C245-8035-B241-86EE-7B9B75DA0783}" presName="Image" presStyleLbl="alignImgPlace1" presStyleIdx="0" presStyleCnt="2">
        <dgm:presLayoutVars>
          <dgm:chMax val="0"/>
          <dgm:chPref val="0"/>
        </dgm:presLayoutVars>
      </dgm:prSet>
      <dgm:spPr>
        <a:blipFill dpi="0" rotWithShape="1">
          <a:blip xmlns:r="http://schemas.openxmlformats.org/officeDocument/2006/relationships" r:embed="rId1"/>
          <a:srcRect/>
          <a:stretch>
            <a:fillRect l="-23549" t="-4089" r="-18148" b="-63114"/>
          </a:stretch>
        </a:blipFill>
        <a:ln>
          <a:solidFill>
            <a:srgbClr val="9A0000"/>
          </a:solidFill>
        </a:ln>
      </dgm:spPr>
    </dgm:pt>
    <dgm:pt modelId="{D9A7E5D3-F3EC-DD42-ABFF-1C64F84CF3D1}" type="pres">
      <dgm:prSet presAssocID="{9856C245-8035-B241-86EE-7B9B75DA0783}" presName="ChildComposite" presStyleCnt="0"/>
      <dgm:spPr/>
    </dgm:pt>
    <dgm:pt modelId="{AAADC7CF-D370-434A-A37D-110ABAD36AA8}" type="pres">
      <dgm:prSet presAssocID="{9856C245-8035-B241-86EE-7B9B75DA0783}" presName="Child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B0038A92-BB83-284F-8C6D-9B0FFDB4240A}" type="pres">
      <dgm:prSet presAssocID="{9856C245-8035-B241-86EE-7B9B75DA0783}" presName="Parent" presStyleLbl="revTx" presStyleIdx="0" presStyleCnt="2">
        <dgm:presLayoutVars>
          <dgm:chMax val="1"/>
          <dgm:chPref val="0"/>
          <dgm:bulletEnabled val="1"/>
        </dgm:presLayoutVars>
      </dgm:prSet>
      <dgm:spPr/>
    </dgm:pt>
    <dgm:pt modelId="{D73B2FE1-487B-5E4B-8F2B-F4B05DB2A35B}" type="pres">
      <dgm:prSet presAssocID="{985C7DF1-DABB-404D-BC0A-4204A59CE59E}" presName="sibTrans" presStyleCnt="0"/>
      <dgm:spPr/>
    </dgm:pt>
    <dgm:pt modelId="{C696691E-33B7-4048-AF9C-C1DA0CB06CB3}" type="pres">
      <dgm:prSet presAssocID="{710546F2-A811-EE43-9C97-BA22A5F14F17}" presName="composite" presStyleCnt="0">
        <dgm:presLayoutVars>
          <dgm:chMax val="1"/>
          <dgm:chPref val="1"/>
        </dgm:presLayoutVars>
      </dgm:prSet>
      <dgm:spPr/>
    </dgm:pt>
    <dgm:pt modelId="{18FECC2B-287B-EF49-B9D4-CE20882B9618}" type="pres">
      <dgm:prSet presAssocID="{710546F2-A811-EE43-9C97-BA22A5F14F17}" presName="Accent" presStyleLbl="trAlignAcc1" presStyleIdx="1" presStyleCnt="2">
        <dgm:presLayoutVars>
          <dgm:chMax val="0"/>
          <dgm:chPref val="0"/>
        </dgm:presLayoutVars>
      </dgm:prSet>
      <dgm:spPr/>
    </dgm:pt>
    <dgm:pt modelId="{819CF2E4-B184-CC41-90E7-B02CF92EFD0B}" type="pres">
      <dgm:prSet presAssocID="{710546F2-A811-EE43-9C97-BA22A5F14F17}" presName="Image" presStyleLbl="alignImgPlace1" presStyleIdx="1" presStyleCnt="2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/>
          <a:srcRect/>
          <a:stretch>
            <a:fillRect l="-1000" r="-1000"/>
          </a:stretch>
        </a:blipFill>
        <a:ln>
          <a:solidFill>
            <a:srgbClr val="9A0000"/>
          </a:solidFill>
        </a:ln>
      </dgm:spPr>
    </dgm:pt>
    <dgm:pt modelId="{1112556E-E197-384E-9C68-9A63E46DA7D9}" type="pres">
      <dgm:prSet presAssocID="{710546F2-A811-EE43-9C97-BA22A5F14F17}" presName="ChildComposite" presStyleCnt="0"/>
      <dgm:spPr/>
    </dgm:pt>
    <dgm:pt modelId="{15F0B2A4-3FE6-7B40-AD19-98321517BB76}" type="pres">
      <dgm:prSet presAssocID="{710546F2-A811-EE43-9C97-BA22A5F14F17}" presName="Child" presStyleLbl="node1" presStyleIdx="1" presStyleCnt="2">
        <dgm:presLayoutVars>
          <dgm:chMax val="0"/>
          <dgm:chPref val="0"/>
          <dgm:bulletEnabled val="1"/>
        </dgm:presLayoutVars>
      </dgm:prSet>
      <dgm:spPr/>
    </dgm:pt>
    <dgm:pt modelId="{7E418D43-970D-A04A-98A6-C0F2CAF6C14B}" type="pres">
      <dgm:prSet presAssocID="{710546F2-A811-EE43-9C97-BA22A5F14F17}" presName="Parent" presStyleLbl="revTx" presStyleIdx="1" presStyleCnt="2">
        <dgm:presLayoutVars>
          <dgm:chMax val="1"/>
          <dgm:chPref val="0"/>
          <dgm:bulletEnabled val="1"/>
        </dgm:presLayoutVars>
      </dgm:prSet>
      <dgm:spPr/>
    </dgm:pt>
  </dgm:ptLst>
  <dgm:cxnLst>
    <dgm:cxn modelId="{A6A8CB30-9CDA-A84C-A2E8-CA32513B397E}" type="presOf" srcId="{AD672071-BD1D-3942-B4F8-4724308FD61C}" destId="{AAADC7CF-D370-434A-A37D-110ABAD36AA8}" srcOrd="0" destOrd="0" presId="urn:microsoft.com/office/officeart/2008/layout/CaptionedPictures"/>
    <dgm:cxn modelId="{C3095B66-5BFB-5C42-8CEA-7871353B86B1}" srcId="{06EFCBCF-73E9-924A-A7F3-771D97C7D94D}" destId="{9856C245-8035-B241-86EE-7B9B75DA0783}" srcOrd="0" destOrd="0" parTransId="{9C88D841-14BF-6048-9C33-D8D5570520C3}" sibTransId="{985C7DF1-DABB-404D-BC0A-4204A59CE59E}"/>
    <dgm:cxn modelId="{DC6DB547-535A-0042-89E3-5D9262F96AE6}" type="presOf" srcId="{9856C245-8035-B241-86EE-7B9B75DA0783}" destId="{B0038A92-BB83-284F-8C6D-9B0FFDB4240A}" srcOrd="0" destOrd="0" presId="urn:microsoft.com/office/officeart/2008/layout/CaptionedPictures"/>
    <dgm:cxn modelId="{B70D539C-710E-D248-82BE-254AFA560C64}" type="presOf" srcId="{44381A25-B756-DF43-B25E-8F0C0346612F}" destId="{15F0B2A4-3FE6-7B40-AD19-98321517BB76}" srcOrd="0" destOrd="0" presId="urn:microsoft.com/office/officeart/2008/layout/CaptionedPictures"/>
    <dgm:cxn modelId="{CAC6C7B1-9934-7148-8B30-48C1E5FDF491}" srcId="{06EFCBCF-73E9-924A-A7F3-771D97C7D94D}" destId="{710546F2-A811-EE43-9C97-BA22A5F14F17}" srcOrd="1" destOrd="0" parTransId="{62210BDC-E67A-4B49-8387-EC3E31C1D190}" sibTransId="{98A17942-96C3-AC47-B445-B36C8E421C6F}"/>
    <dgm:cxn modelId="{80EB68BA-C1C1-A24B-84B7-CD27A103A619}" srcId="{9856C245-8035-B241-86EE-7B9B75DA0783}" destId="{AD672071-BD1D-3942-B4F8-4724308FD61C}" srcOrd="0" destOrd="0" parTransId="{CD999944-FD28-2D40-9F94-092F9856356B}" sibTransId="{79B23813-A388-4D4C-BB82-C1CEDFDA2837}"/>
    <dgm:cxn modelId="{8B094FBF-DEC4-B341-9D05-408666C2BD92}" type="presOf" srcId="{06EFCBCF-73E9-924A-A7F3-771D97C7D94D}" destId="{DDB023AF-34F6-AF4D-AFA3-D784EBEC94E0}" srcOrd="0" destOrd="0" presId="urn:microsoft.com/office/officeart/2008/layout/CaptionedPictures"/>
    <dgm:cxn modelId="{86D9A0C0-5B2B-7A4F-BD3A-5AFB796F5EFB}" type="presOf" srcId="{710546F2-A811-EE43-9C97-BA22A5F14F17}" destId="{7E418D43-970D-A04A-98A6-C0F2CAF6C14B}" srcOrd="0" destOrd="0" presId="urn:microsoft.com/office/officeart/2008/layout/CaptionedPictures"/>
    <dgm:cxn modelId="{BF4C25FC-2544-D649-9B2E-87BBED80EE96}" srcId="{710546F2-A811-EE43-9C97-BA22A5F14F17}" destId="{44381A25-B756-DF43-B25E-8F0C0346612F}" srcOrd="0" destOrd="0" parTransId="{52CD2E41-84F3-064C-91FB-9BF5643AD54D}" sibTransId="{58E21CF3-1358-3843-9D61-4240E66754BD}"/>
    <dgm:cxn modelId="{A4D3AD3B-731F-C341-A091-95905549AD08}" type="presParOf" srcId="{DDB023AF-34F6-AF4D-AFA3-D784EBEC94E0}" destId="{C1B904F8-6EBE-D74D-9801-CEC6E7B672CD}" srcOrd="0" destOrd="0" presId="urn:microsoft.com/office/officeart/2008/layout/CaptionedPictures"/>
    <dgm:cxn modelId="{45835919-227A-3242-8577-E635B811069E}" type="presParOf" srcId="{C1B904F8-6EBE-D74D-9801-CEC6E7B672CD}" destId="{194558D0-D543-B746-8DA6-46149252E8BF}" srcOrd="0" destOrd="0" presId="urn:microsoft.com/office/officeart/2008/layout/CaptionedPictures"/>
    <dgm:cxn modelId="{263BDE07-7B16-F74E-98FD-CEC04DE86AFF}" type="presParOf" srcId="{C1B904F8-6EBE-D74D-9801-CEC6E7B672CD}" destId="{03F3CD7E-8866-8548-8478-A00C21F47AF5}" srcOrd="1" destOrd="0" presId="urn:microsoft.com/office/officeart/2008/layout/CaptionedPictures"/>
    <dgm:cxn modelId="{6C419390-59E0-CC46-98B2-D77287EEF77B}" type="presParOf" srcId="{C1B904F8-6EBE-D74D-9801-CEC6E7B672CD}" destId="{D9A7E5D3-F3EC-DD42-ABFF-1C64F84CF3D1}" srcOrd="2" destOrd="0" presId="urn:microsoft.com/office/officeart/2008/layout/CaptionedPictures"/>
    <dgm:cxn modelId="{ACC392E2-AAA9-4D41-B637-833EA1F3490F}" type="presParOf" srcId="{D9A7E5D3-F3EC-DD42-ABFF-1C64F84CF3D1}" destId="{AAADC7CF-D370-434A-A37D-110ABAD36AA8}" srcOrd="0" destOrd="0" presId="urn:microsoft.com/office/officeart/2008/layout/CaptionedPictures"/>
    <dgm:cxn modelId="{A3C8123F-3DFB-6045-92F4-800943B44A25}" type="presParOf" srcId="{D9A7E5D3-F3EC-DD42-ABFF-1C64F84CF3D1}" destId="{B0038A92-BB83-284F-8C6D-9B0FFDB4240A}" srcOrd="1" destOrd="0" presId="urn:microsoft.com/office/officeart/2008/layout/CaptionedPictures"/>
    <dgm:cxn modelId="{4BA0F07A-1332-7346-AB36-C47A5DB07C3D}" type="presParOf" srcId="{DDB023AF-34F6-AF4D-AFA3-D784EBEC94E0}" destId="{D73B2FE1-487B-5E4B-8F2B-F4B05DB2A35B}" srcOrd="1" destOrd="0" presId="urn:microsoft.com/office/officeart/2008/layout/CaptionedPictures"/>
    <dgm:cxn modelId="{6434E3A5-3F2A-BD4F-A383-C0B2DAB49353}" type="presParOf" srcId="{DDB023AF-34F6-AF4D-AFA3-D784EBEC94E0}" destId="{C696691E-33B7-4048-AF9C-C1DA0CB06CB3}" srcOrd="2" destOrd="0" presId="urn:microsoft.com/office/officeart/2008/layout/CaptionedPictures"/>
    <dgm:cxn modelId="{DCBB64E9-0B10-9546-8272-A879585B38A4}" type="presParOf" srcId="{C696691E-33B7-4048-AF9C-C1DA0CB06CB3}" destId="{18FECC2B-287B-EF49-B9D4-CE20882B9618}" srcOrd="0" destOrd="0" presId="urn:microsoft.com/office/officeart/2008/layout/CaptionedPictures"/>
    <dgm:cxn modelId="{A5B45E99-01E9-064D-921C-66A34D7654AD}" type="presParOf" srcId="{C696691E-33B7-4048-AF9C-C1DA0CB06CB3}" destId="{819CF2E4-B184-CC41-90E7-B02CF92EFD0B}" srcOrd="1" destOrd="0" presId="urn:microsoft.com/office/officeart/2008/layout/CaptionedPictures"/>
    <dgm:cxn modelId="{45989A70-ACC7-8440-8A39-992AAD57D583}" type="presParOf" srcId="{C696691E-33B7-4048-AF9C-C1DA0CB06CB3}" destId="{1112556E-E197-384E-9C68-9A63E46DA7D9}" srcOrd="2" destOrd="0" presId="urn:microsoft.com/office/officeart/2008/layout/CaptionedPictures"/>
    <dgm:cxn modelId="{5349AEF8-7A74-0F44-AA7B-522E777F1E69}" type="presParOf" srcId="{1112556E-E197-384E-9C68-9A63E46DA7D9}" destId="{15F0B2A4-3FE6-7B40-AD19-98321517BB76}" srcOrd="0" destOrd="0" presId="urn:microsoft.com/office/officeart/2008/layout/CaptionedPictures"/>
    <dgm:cxn modelId="{AF8E1B44-37D5-7344-A52F-3D33E2EA08D1}" type="presParOf" srcId="{1112556E-E197-384E-9C68-9A63E46DA7D9}" destId="{7E418D43-970D-A04A-98A6-C0F2CAF6C14B}" srcOrd="1" destOrd="0" presId="urn:microsoft.com/office/officeart/2008/layout/CaptionedPictures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8816C8-8704-224C-A5E7-00CFF712E3ED}" type="doc">
      <dgm:prSet loTypeId="urn:microsoft.com/office/officeart/2008/layout/HexagonCluster" loCatId="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92F75B93-0D68-FD4F-AED6-416C0DC97994}">
      <dgm:prSet phldrT="[Text]" custT="1"/>
      <dgm:spPr>
        <a:solidFill>
          <a:srgbClr val="9A0000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spcAft>
              <a:spcPct val="35000"/>
            </a:spcAft>
          </a:pPr>
          <a:r>
            <a:rPr lang="en-US" sz="2800" b="1"/>
            <a:t>Cory Bextermueller</a:t>
          </a:r>
        </a:p>
        <a:p>
          <a:pPr>
            <a:spcAft>
              <a:spcPts val="0"/>
            </a:spcAft>
          </a:pPr>
          <a:r>
            <a:rPr lang="en-US" sz="2800"/>
            <a:t>K-12 Market Leader</a:t>
          </a:r>
          <a:endParaRPr lang="en-US" sz="2000"/>
        </a:p>
      </dgm:t>
    </dgm:pt>
    <dgm:pt modelId="{20D54FF0-16AA-0742-A3C6-F520F1DC078E}" type="sibTrans" cxnId="{BCE7DDC8-8CED-C847-95BB-0CE55ACA8A11}">
      <dgm:prSet/>
      <dgm:spPr>
        <a:blipFill dpi="0" rotWithShape="1">
          <a:blip xmlns:r="http://schemas.openxmlformats.org/officeDocument/2006/relationships" r:embed="rId1"/>
          <a:srcRect/>
          <a:stretch>
            <a:fillRect l="-16360" t="-634" r="-7402" b="-42930"/>
          </a:stretch>
        </a:blipFill>
        <a:ln>
          <a:solidFill>
            <a:srgbClr val="9A0000"/>
          </a:solidFill>
        </a:ln>
      </dgm:spPr>
      <dgm:t>
        <a:bodyPr/>
        <a:lstStyle/>
        <a:p>
          <a:endParaRPr lang="en-US"/>
        </a:p>
      </dgm:t>
    </dgm:pt>
    <dgm:pt modelId="{D9EB2A3C-D1C8-CC48-9B02-345EE768A9AC}" type="parTrans" cxnId="{BCE7DDC8-8CED-C847-95BB-0CE55ACA8A11}">
      <dgm:prSet/>
      <dgm:spPr/>
      <dgm:t>
        <a:bodyPr/>
        <a:lstStyle/>
        <a:p>
          <a:endParaRPr lang="en-US"/>
        </a:p>
      </dgm:t>
    </dgm:pt>
    <dgm:pt modelId="{63F794B6-AE48-694F-AC39-374515757C04}">
      <dgm:prSet phldrT="[Text]" custT="1"/>
      <dgm:spPr>
        <a:solidFill>
          <a:srgbClr val="9A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/>
            <a:t>Dr. Mike Mabe</a:t>
          </a:r>
        </a:p>
        <a:p>
          <a:r>
            <a:rPr lang="en-US" sz="2800"/>
            <a:t>K-12 Client Liaison</a:t>
          </a:r>
          <a:endParaRPr lang="en-US" sz="2800" b="1"/>
        </a:p>
      </dgm:t>
    </dgm:pt>
    <dgm:pt modelId="{AB8D264B-74D2-9B4D-BF1A-8610B8236431}" type="sibTrans" cxnId="{5019047D-886B-234C-908F-6694E6F561B0}">
      <dgm:prSet/>
      <dgm:spPr>
        <a:blipFill>
          <a:blip xmlns:r="http://schemas.openxmlformats.org/officeDocument/2006/relationships" r:embed="rId2"/>
          <a:srcRect/>
          <a:stretch>
            <a:fillRect l="-2000" r="-2000"/>
          </a:stretch>
        </a:blipFill>
        <a:ln>
          <a:solidFill>
            <a:srgbClr val="9A0000"/>
          </a:solidFill>
        </a:ln>
      </dgm:spPr>
      <dgm:t>
        <a:bodyPr/>
        <a:lstStyle/>
        <a:p>
          <a:endParaRPr lang="en-US"/>
        </a:p>
      </dgm:t>
    </dgm:pt>
    <dgm:pt modelId="{7D97FEED-7697-0E4E-A6CC-BF5F4AAF4BE2}" type="parTrans" cxnId="{5019047D-886B-234C-908F-6694E6F561B0}">
      <dgm:prSet/>
      <dgm:spPr/>
      <dgm:t>
        <a:bodyPr/>
        <a:lstStyle/>
        <a:p>
          <a:endParaRPr lang="en-US"/>
        </a:p>
      </dgm:t>
    </dgm:pt>
    <dgm:pt modelId="{075F438C-3AA8-5C4C-A1E3-F427AA0F55A2}" type="pres">
      <dgm:prSet presAssocID="{488816C8-8704-224C-A5E7-00CFF712E3ED}" presName="Name0" presStyleCnt="0">
        <dgm:presLayoutVars>
          <dgm:chMax val="21"/>
          <dgm:chPref val="21"/>
        </dgm:presLayoutVars>
      </dgm:prSet>
      <dgm:spPr/>
    </dgm:pt>
    <dgm:pt modelId="{A391C64D-0DA8-7048-BBDF-671045C6B257}" type="pres">
      <dgm:prSet presAssocID="{92F75B93-0D68-FD4F-AED6-416C0DC97994}" presName="text1" presStyleCnt="0"/>
      <dgm:spPr/>
    </dgm:pt>
    <dgm:pt modelId="{692AE811-B2A5-E540-9FFA-E642188640AB}" type="pres">
      <dgm:prSet presAssocID="{92F75B93-0D68-FD4F-AED6-416C0DC97994}" presName="textRepeatNode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D641048-ED0A-6142-A1CA-6EA7D1EB8D11}" type="pres">
      <dgm:prSet presAssocID="{92F75B93-0D68-FD4F-AED6-416C0DC97994}" presName="textaccent1" presStyleCnt="0"/>
      <dgm:spPr/>
    </dgm:pt>
    <dgm:pt modelId="{217D833B-FB43-1C48-9C45-290054350AA3}" type="pres">
      <dgm:prSet presAssocID="{92F75B93-0D68-FD4F-AED6-416C0DC97994}" presName="accentRepeatNode" presStyleLbl="solidAlignAcc1" presStyleIdx="0" presStyleCnt="4"/>
      <dgm:spPr>
        <a:ln>
          <a:solidFill>
            <a:schemeClr val="bg1">
              <a:lumMod val="50000"/>
            </a:schemeClr>
          </a:solidFill>
        </a:ln>
      </dgm:spPr>
    </dgm:pt>
    <dgm:pt modelId="{45CE73E7-21EC-0F4F-B8FB-FBB89DE3C87A}" type="pres">
      <dgm:prSet presAssocID="{20D54FF0-16AA-0742-A3C6-F520F1DC078E}" presName="image1" presStyleCnt="0"/>
      <dgm:spPr/>
    </dgm:pt>
    <dgm:pt modelId="{F81AF280-B7A6-BE43-B17F-95A795F14441}" type="pres">
      <dgm:prSet presAssocID="{20D54FF0-16AA-0742-A3C6-F520F1DC078E}" presName="imageRepeatNode" presStyleLbl="alignAcc1" presStyleIdx="0" presStyleCnt="2"/>
      <dgm:spPr/>
    </dgm:pt>
    <dgm:pt modelId="{4D6538D7-B785-7648-A378-B7222207E00C}" type="pres">
      <dgm:prSet presAssocID="{20D54FF0-16AA-0742-A3C6-F520F1DC078E}" presName="imageaccent1" presStyleCnt="0"/>
      <dgm:spPr/>
    </dgm:pt>
    <dgm:pt modelId="{6E4D4697-3726-5245-BA69-282426750D8D}" type="pres">
      <dgm:prSet presAssocID="{20D54FF0-16AA-0742-A3C6-F520F1DC078E}" presName="accentRepeatNode" presStyleLbl="solidAlignAcc1" presStyleIdx="1" presStyleCnt="4"/>
      <dgm:spPr>
        <a:ln>
          <a:solidFill>
            <a:srgbClr val="9A0000"/>
          </a:solidFill>
        </a:ln>
      </dgm:spPr>
    </dgm:pt>
    <dgm:pt modelId="{2C8574D1-0034-164E-BECA-2D3775818CA8}" type="pres">
      <dgm:prSet presAssocID="{63F794B6-AE48-694F-AC39-374515757C04}" presName="text2" presStyleCnt="0"/>
      <dgm:spPr/>
    </dgm:pt>
    <dgm:pt modelId="{25996BD5-C4BB-0649-B01C-16C9F6258AD1}" type="pres">
      <dgm:prSet presAssocID="{63F794B6-AE48-694F-AC39-374515757C04}" presName="textRepeatNode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AAE3566-2DBF-EE41-AEF1-DB5B1593FFFD}" type="pres">
      <dgm:prSet presAssocID="{63F794B6-AE48-694F-AC39-374515757C04}" presName="textaccent2" presStyleCnt="0"/>
      <dgm:spPr/>
    </dgm:pt>
    <dgm:pt modelId="{1CAD3A72-9F96-CE44-A95D-EE1B1DE255C3}" type="pres">
      <dgm:prSet presAssocID="{63F794B6-AE48-694F-AC39-374515757C04}" presName="accentRepeatNode" presStyleLbl="solidAlignAcc1" presStyleIdx="2" presStyleCnt="4"/>
      <dgm:spPr>
        <a:ln>
          <a:solidFill>
            <a:schemeClr val="tx1"/>
          </a:solidFill>
        </a:ln>
      </dgm:spPr>
    </dgm:pt>
    <dgm:pt modelId="{65ACFECF-DE38-8942-A1C1-BB125F626535}" type="pres">
      <dgm:prSet presAssocID="{AB8D264B-74D2-9B4D-BF1A-8610B8236431}" presName="image2" presStyleCnt="0"/>
      <dgm:spPr/>
    </dgm:pt>
    <dgm:pt modelId="{6E2ED57D-0A15-9B4B-9E66-0969E32FCCB7}" type="pres">
      <dgm:prSet presAssocID="{AB8D264B-74D2-9B4D-BF1A-8610B8236431}" presName="imageRepeatNode" presStyleLbl="alignAcc1" presStyleIdx="1" presStyleCnt="2" custScaleY="100020"/>
      <dgm:spPr/>
    </dgm:pt>
    <dgm:pt modelId="{A6F068C7-FAA1-7A41-8C55-D44999991167}" type="pres">
      <dgm:prSet presAssocID="{AB8D264B-74D2-9B4D-BF1A-8610B8236431}" presName="imageaccent2" presStyleCnt="0"/>
      <dgm:spPr/>
    </dgm:pt>
    <dgm:pt modelId="{A34CE74C-0266-9746-9F5C-2F44C3FD4B1F}" type="pres">
      <dgm:prSet presAssocID="{AB8D264B-74D2-9B4D-BF1A-8610B8236431}" presName="accentRepeatNode" presStyleLbl="solidAlignAcc1" presStyleIdx="3" presStyleCnt="4"/>
      <dgm:spPr>
        <a:ln>
          <a:solidFill>
            <a:srgbClr val="9A0000"/>
          </a:solidFill>
        </a:ln>
      </dgm:spPr>
    </dgm:pt>
  </dgm:ptLst>
  <dgm:cxnLst>
    <dgm:cxn modelId="{FB007025-2B9E-904D-A0D7-E9E86D551457}" type="presOf" srcId="{20D54FF0-16AA-0742-A3C6-F520F1DC078E}" destId="{F81AF280-B7A6-BE43-B17F-95A795F14441}" srcOrd="0" destOrd="0" presId="urn:microsoft.com/office/officeart/2008/layout/HexagonCluster"/>
    <dgm:cxn modelId="{61562D55-D65E-9D4F-B570-BC0E7AEC7AC9}" type="presOf" srcId="{63F794B6-AE48-694F-AC39-374515757C04}" destId="{25996BD5-C4BB-0649-B01C-16C9F6258AD1}" srcOrd="0" destOrd="0" presId="urn:microsoft.com/office/officeart/2008/layout/HexagonCluster"/>
    <dgm:cxn modelId="{5019047D-886B-234C-908F-6694E6F561B0}" srcId="{488816C8-8704-224C-A5E7-00CFF712E3ED}" destId="{63F794B6-AE48-694F-AC39-374515757C04}" srcOrd="1" destOrd="0" parTransId="{7D97FEED-7697-0E4E-A6CC-BF5F4AAF4BE2}" sibTransId="{AB8D264B-74D2-9B4D-BF1A-8610B8236431}"/>
    <dgm:cxn modelId="{9FF2717E-2855-0043-B26E-FB14571DFFC1}" type="presOf" srcId="{488816C8-8704-224C-A5E7-00CFF712E3ED}" destId="{075F438C-3AA8-5C4C-A1E3-F427AA0F55A2}" srcOrd="0" destOrd="0" presId="urn:microsoft.com/office/officeart/2008/layout/HexagonCluster"/>
    <dgm:cxn modelId="{CAE7108F-E356-9443-A479-049FAF2169BB}" type="presOf" srcId="{92F75B93-0D68-FD4F-AED6-416C0DC97994}" destId="{692AE811-B2A5-E540-9FFA-E642188640AB}" srcOrd="0" destOrd="0" presId="urn:microsoft.com/office/officeart/2008/layout/HexagonCluster"/>
    <dgm:cxn modelId="{DCBE6095-F6E4-3644-BCE3-8A0F39FF7523}" type="presOf" srcId="{AB8D264B-74D2-9B4D-BF1A-8610B8236431}" destId="{6E2ED57D-0A15-9B4B-9E66-0969E32FCCB7}" srcOrd="0" destOrd="0" presId="urn:microsoft.com/office/officeart/2008/layout/HexagonCluster"/>
    <dgm:cxn modelId="{BCE7DDC8-8CED-C847-95BB-0CE55ACA8A11}" srcId="{488816C8-8704-224C-A5E7-00CFF712E3ED}" destId="{92F75B93-0D68-FD4F-AED6-416C0DC97994}" srcOrd="0" destOrd="0" parTransId="{D9EB2A3C-D1C8-CC48-9B02-345EE768A9AC}" sibTransId="{20D54FF0-16AA-0742-A3C6-F520F1DC078E}"/>
    <dgm:cxn modelId="{CBB4E433-7AF1-E947-B101-18E17A9E5666}" type="presParOf" srcId="{075F438C-3AA8-5C4C-A1E3-F427AA0F55A2}" destId="{A391C64D-0DA8-7048-BBDF-671045C6B257}" srcOrd="0" destOrd="0" presId="urn:microsoft.com/office/officeart/2008/layout/HexagonCluster"/>
    <dgm:cxn modelId="{0A6D082B-BB58-624A-9F5F-229470E5474E}" type="presParOf" srcId="{A391C64D-0DA8-7048-BBDF-671045C6B257}" destId="{692AE811-B2A5-E540-9FFA-E642188640AB}" srcOrd="0" destOrd="0" presId="urn:microsoft.com/office/officeart/2008/layout/HexagonCluster"/>
    <dgm:cxn modelId="{6226B80D-6FAA-364B-B829-8D79E1600AA3}" type="presParOf" srcId="{075F438C-3AA8-5C4C-A1E3-F427AA0F55A2}" destId="{1D641048-ED0A-6142-A1CA-6EA7D1EB8D11}" srcOrd="1" destOrd="0" presId="urn:microsoft.com/office/officeart/2008/layout/HexagonCluster"/>
    <dgm:cxn modelId="{B17DC0FD-FA16-7841-9557-8FEEA6E44022}" type="presParOf" srcId="{1D641048-ED0A-6142-A1CA-6EA7D1EB8D11}" destId="{217D833B-FB43-1C48-9C45-290054350AA3}" srcOrd="0" destOrd="0" presId="urn:microsoft.com/office/officeart/2008/layout/HexagonCluster"/>
    <dgm:cxn modelId="{626FFC95-80B5-A64C-93E3-FE755DBEE4C9}" type="presParOf" srcId="{075F438C-3AA8-5C4C-A1E3-F427AA0F55A2}" destId="{45CE73E7-21EC-0F4F-B8FB-FBB89DE3C87A}" srcOrd="2" destOrd="0" presId="urn:microsoft.com/office/officeart/2008/layout/HexagonCluster"/>
    <dgm:cxn modelId="{EBA4BC5F-66DC-9E45-A239-33E77B9BA6C2}" type="presParOf" srcId="{45CE73E7-21EC-0F4F-B8FB-FBB89DE3C87A}" destId="{F81AF280-B7A6-BE43-B17F-95A795F14441}" srcOrd="0" destOrd="0" presId="urn:microsoft.com/office/officeart/2008/layout/HexagonCluster"/>
    <dgm:cxn modelId="{2F0433C1-DE85-D44E-9305-468A6D428647}" type="presParOf" srcId="{075F438C-3AA8-5C4C-A1E3-F427AA0F55A2}" destId="{4D6538D7-B785-7648-A378-B7222207E00C}" srcOrd="3" destOrd="0" presId="urn:microsoft.com/office/officeart/2008/layout/HexagonCluster"/>
    <dgm:cxn modelId="{F8074B47-83BC-EB45-AB28-66E8108BE8C9}" type="presParOf" srcId="{4D6538D7-B785-7648-A378-B7222207E00C}" destId="{6E4D4697-3726-5245-BA69-282426750D8D}" srcOrd="0" destOrd="0" presId="urn:microsoft.com/office/officeart/2008/layout/HexagonCluster"/>
    <dgm:cxn modelId="{ECC2D2FE-9DB7-B645-A0B6-DBD71810E20F}" type="presParOf" srcId="{075F438C-3AA8-5C4C-A1E3-F427AA0F55A2}" destId="{2C8574D1-0034-164E-BECA-2D3775818CA8}" srcOrd="4" destOrd="0" presId="urn:microsoft.com/office/officeart/2008/layout/HexagonCluster"/>
    <dgm:cxn modelId="{05F4B906-A2C0-9247-A5C4-975754FFD2CA}" type="presParOf" srcId="{2C8574D1-0034-164E-BECA-2D3775818CA8}" destId="{25996BD5-C4BB-0649-B01C-16C9F6258AD1}" srcOrd="0" destOrd="0" presId="urn:microsoft.com/office/officeart/2008/layout/HexagonCluster"/>
    <dgm:cxn modelId="{F71F710A-6A56-CE43-8024-16FD4FEEC1BD}" type="presParOf" srcId="{075F438C-3AA8-5C4C-A1E3-F427AA0F55A2}" destId="{5AAE3566-2DBF-EE41-AEF1-DB5B1593FFFD}" srcOrd="5" destOrd="0" presId="urn:microsoft.com/office/officeart/2008/layout/HexagonCluster"/>
    <dgm:cxn modelId="{14AD9243-6917-CE4B-8A0F-E5D6C302C676}" type="presParOf" srcId="{5AAE3566-2DBF-EE41-AEF1-DB5B1593FFFD}" destId="{1CAD3A72-9F96-CE44-A95D-EE1B1DE255C3}" srcOrd="0" destOrd="0" presId="urn:microsoft.com/office/officeart/2008/layout/HexagonCluster"/>
    <dgm:cxn modelId="{4F183806-206A-0346-845C-18A2F882811C}" type="presParOf" srcId="{075F438C-3AA8-5C4C-A1E3-F427AA0F55A2}" destId="{65ACFECF-DE38-8942-A1C1-BB125F626535}" srcOrd="6" destOrd="0" presId="urn:microsoft.com/office/officeart/2008/layout/HexagonCluster"/>
    <dgm:cxn modelId="{4D9E7353-FFE2-4B42-B4C8-6D89228E55CF}" type="presParOf" srcId="{65ACFECF-DE38-8942-A1C1-BB125F626535}" destId="{6E2ED57D-0A15-9B4B-9E66-0969E32FCCB7}" srcOrd="0" destOrd="0" presId="urn:microsoft.com/office/officeart/2008/layout/HexagonCluster"/>
    <dgm:cxn modelId="{C74936F0-A06B-1545-AC99-2E1654015AF2}" type="presParOf" srcId="{075F438C-3AA8-5C4C-A1E3-F427AA0F55A2}" destId="{A6F068C7-FAA1-7A41-8C55-D44999991167}" srcOrd="7" destOrd="0" presId="urn:microsoft.com/office/officeart/2008/layout/HexagonCluster"/>
    <dgm:cxn modelId="{A05324E3-5B68-264A-80CE-AC9ED98F4BF6}" type="presParOf" srcId="{A6F068C7-FAA1-7A41-8C55-D44999991167}" destId="{A34CE74C-0266-9746-9F5C-2F44C3FD4B1F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558D0-D543-B746-8DA6-46149252E8BF}">
      <dsp:nvSpPr>
        <dsp:cNvPr id="0" name=""/>
        <dsp:cNvSpPr/>
      </dsp:nvSpPr>
      <dsp:spPr>
        <a:xfrm>
          <a:off x="1455" y="564620"/>
          <a:ext cx="4106597" cy="48312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F3CD7E-8866-8548-8478-A00C21F47AF5}">
      <dsp:nvSpPr>
        <dsp:cNvPr id="0" name=""/>
        <dsp:cNvSpPr/>
      </dsp:nvSpPr>
      <dsp:spPr>
        <a:xfrm>
          <a:off x="206785" y="757872"/>
          <a:ext cx="3695937" cy="3140339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23549" t="-4089" r="-18148" b="-63114"/>
          </a:stretch>
        </a:blipFill>
        <a:ln w="12700" cap="flat" cmpd="sng" algn="ctr">
          <a:solidFill>
            <a:srgbClr val="9A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DC7CF-D370-434A-A37D-110ABAD36AA8}">
      <dsp:nvSpPr>
        <dsp:cNvPr id="0" name=""/>
        <dsp:cNvSpPr/>
      </dsp:nvSpPr>
      <dsp:spPr>
        <a:xfrm>
          <a:off x="206785" y="4381379"/>
          <a:ext cx="3695937" cy="821280"/>
        </a:xfrm>
        <a:prstGeom prst="rect">
          <a:avLst/>
        </a:prstGeom>
        <a:solidFill>
          <a:srgbClr val="9A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408"/>
            </a:spcAft>
            <a:buNone/>
          </a:pPr>
          <a:r>
            <a:rPr lang="en-US" sz="2400" b="1" kern="1200"/>
            <a:t>Cory </a:t>
          </a:r>
          <a:r>
            <a:rPr lang="en-US" sz="2400" b="1" kern="1200" err="1"/>
            <a:t>Bextermueller</a:t>
          </a:r>
          <a:endParaRPr lang="en-US" sz="2400" b="1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K-12 Market Leader</a:t>
          </a:r>
        </a:p>
      </dsp:txBody>
      <dsp:txXfrm>
        <a:off x="206785" y="4381379"/>
        <a:ext cx="3695937" cy="821280"/>
      </dsp:txXfrm>
    </dsp:sp>
    <dsp:sp modelId="{B0038A92-BB83-284F-8C6D-9B0FFDB4240A}">
      <dsp:nvSpPr>
        <dsp:cNvPr id="0" name=""/>
        <dsp:cNvSpPr/>
      </dsp:nvSpPr>
      <dsp:spPr>
        <a:xfrm>
          <a:off x="206785" y="3898211"/>
          <a:ext cx="3695937" cy="483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</a:rPr>
            <a:t>xxx</a:t>
          </a:r>
        </a:p>
      </dsp:txBody>
      <dsp:txXfrm>
        <a:off x="206785" y="3898211"/>
        <a:ext cx="3695937" cy="483167"/>
      </dsp:txXfrm>
    </dsp:sp>
    <dsp:sp modelId="{18FECC2B-287B-EF49-B9D4-CE20882B9618}">
      <dsp:nvSpPr>
        <dsp:cNvPr id="0" name=""/>
        <dsp:cNvSpPr/>
      </dsp:nvSpPr>
      <dsp:spPr>
        <a:xfrm>
          <a:off x="4832746" y="564620"/>
          <a:ext cx="4106597" cy="483129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9CF2E4-B184-CC41-90E7-B02CF92EFD0B}">
      <dsp:nvSpPr>
        <dsp:cNvPr id="0" name=""/>
        <dsp:cNvSpPr/>
      </dsp:nvSpPr>
      <dsp:spPr>
        <a:xfrm>
          <a:off x="5038076" y="757872"/>
          <a:ext cx="3695937" cy="3140339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000" r="-1000"/>
          </a:stretch>
        </a:blipFill>
        <a:ln w="12700" cap="flat" cmpd="sng" algn="ctr">
          <a:solidFill>
            <a:srgbClr val="9A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F0B2A4-3FE6-7B40-AD19-98321517BB76}">
      <dsp:nvSpPr>
        <dsp:cNvPr id="0" name=""/>
        <dsp:cNvSpPr/>
      </dsp:nvSpPr>
      <dsp:spPr>
        <a:xfrm>
          <a:off x="5038076" y="4381379"/>
          <a:ext cx="3695937" cy="821280"/>
        </a:xfrm>
        <a:prstGeom prst="rect">
          <a:avLst/>
        </a:prstGeom>
        <a:solidFill>
          <a:srgbClr val="9A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408"/>
            </a:spcAft>
            <a:buNone/>
          </a:pPr>
          <a:r>
            <a:rPr lang="en-US" sz="2400" b="1" kern="1200" dirty="0"/>
            <a:t>Dr. Mike Mabe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K-12 Client Liaison</a:t>
          </a:r>
        </a:p>
      </dsp:txBody>
      <dsp:txXfrm>
        <a:off x="5038076" y="4381379"/>
        <a:ext cx="3695937" cy="821280"/>
      </dsp:txXfrm>
    </dsp:sp>
    <dsp:sp modelId="{7E418D43-970D-A04A-98A6-C0F2CAF6C14B}">
      <dsp:nvSpPr>
        <dsp:cNvPr id="0" name=""/>
        <dsp:cNvSpPr/>
      </dsp:nvSpPr>
      <dsp:spPr>
        <a:xfrm>
          <a:off x="5038076" y="3898211"/>
          <a:ext cx="3695937" cy="483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</a:rPr>
            <a:t>xxx</a:t>
          </a:r>
          <a:endParaRPr lang="en-US" sz="2200" kern="1200"/>
        </a:p>
      </dsp:txBody>
      <dsp:txXfrm>
        <a:off x="5038076" y="3898211"/>
        <a:ext cx="3695937" cy="483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AE811-B2A5-E540-9FFA-E642188640AB}">
      <dsp:nvSpPr>
        <dsp:cNvPr id="0" name=""/>
        <dsp:cNvSpPr/>
      </dsp:nvSpPr>
      <dsp:spPr>
        <a:xfrm>
          <a:off x="2799635" y="2436293"/>
          <a:ext cx="3348284" cy="2887442"/>
        </a:xfrm>
        <a:prstGeom prst="hexagon">
          <a:avLst>
            <a:gd name="adj" fmla="val 25000"/>
            <a:gd name="vf" fmla="val 115470"/>
          </a:avLst>
        </a:prstGeom>
        <a:solidFill>
          <a:srgbClr val="9A0000"/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Cory Bextermueller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kern="1200"/>
            <a:t>K-12 Market Leader</a:t>
          </a:r>
          <a:endParaRPr lang="en-US" sz="2000" kern="1200"/>
        </a:p>
      </dsp:txBody>
      <dsp:txXfrm>
        <a:off x="3319279" y="2884416"/>
        <a:ext cx="2308996" cy="1991196"/>
      </dsp:txXfrm>
    </dsp:sp>
    <dsp:sp modelId="{217D833B-FB43-1C48-9C45-290054350AA3}">
      <dsp:nvSpPr>
        <dsp:cNvPr id="0" name=""/>
        <dsp:cNvSpPr/>
      </dsp:nvSpPr>
      <dsp:spPr>
        <a:xfrm>
          <a:off x="2904196" y="3711406"/>
          <a:ext cx="391220" cy="33766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1AF280-B7A6-BE43-B17F-95A795F14441}">
      <dsp:nvSpPr>
        <dsp:cNvPr id="0" name=""/>
        <dsp:cNvSpPr/>
      </dsp:nvSpPr>
      <dsp:spPr>
        <a:xfrm>
          <a:off x="0" y="880832"/>
          <a:ext cx="3348284" cy="2887442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/>
          <a:srcRect/>
          <a:stretch>
            <a:fillRect l="-16360" t="-634" r="-7402" b="-42930"/>
          </a:stretch>
        </a:blipFill>
        <a:ln w="12700" cap="flat" cmpd="sng" algn="ctr">
          <a:solidFill>
            <a:srgbClr val="9A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4D4697-3726-5245-BA69-282426750D8D}">
      <dsp:nvSpPr>
        <dsp:cNvPr id="0" name=""/>
        <dsp:cNvSpPr/>
      </dsp:nvSpPr>
      <dsp:spPr>
        <a:xfrm>
          <a:off x="2281532" y="3369746"/>
          <a:ext cx="391220" cy="33766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A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96BD5-C4BB-0649-B01C-16C9F6258AD1}">
      <dsp:nvSpPr>
        <dsp:cNvPr id="0" name=""/>
        <dsp:cNvSpPr/>
      </dsp:nvSpPr>
      <dsp:spPr>
        <a:xfrm>
          <a:off x="5600446" y="880832"/>
          <a:ext cx="3348284" cy="2887442"/>
        </a:xfrm>
        <a:prstGeom prst="hexagon">
          <a:avLst>
            <a:gd name="adj" fmla="val 25000"/>
            <a:gd name="vf" fmla="val 115470"/>
          </a:avLst>
        </a:prstGeom>
        <a:solidFill>
          <a:srgbClr val="9A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Dr. Mike Mabe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K-12 Client Liaison</a:t>
          </a:r>
          <a:endParaRPr lang="en-US" sz="2800" b="1" kern="1200"/>
        </a:p>
      </dsp:txBody>
      <dsp:txXfrm>
        <a:off x="6120090" y="1328955"/>
        <a:ext cx="2308996" cy="1991196"/>
      </dsp:txXfrm>
    </dsp:sp>
    <dsp:sp modelId="{1CAD3A72-9F96-CE44-A95D-EE1B1DE255C3}">
      <dsp:nvSpPr>
        <dsp:cNvPr id="0" name=""/>
        <dsp:cNvSpPr/>
      </dsp:nvSpPr>
      <dsp:spPr>
        <a:xfrm>
          <a:off x="7881979" y="3369746"/>
          <a:ext cx="391220" cy="33766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2ED57D-0A15-9B4B-9E66-0969E32FCCB7}">
      <dsp:nvSpPr>
        <dsp:cNvPr id="0" name=""/>
        <dsp:cNvSpPr/>
      </dsp:nvSpPr>
      <dsp:spPr>
        <a:xfrm>
          <a:off x="8400082" y="2436004"/>
          <a:ext cx="3348284" cy="288801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rcRect/>
          <a:stretch>
            <a:fillRect l="-2000" r="-2000"/>
          </a:stretch>
        </a:blipFill>
        <a:ln w="12700" cap="flat" cmpd="sng" algn="ctr">
          <a:solidFill>
            <a:srgbClr val="9A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4CE74C-0266-9746-9F5C-2F44C3FD4B1F}">
      <dsp:nvSpPr>
        <dsp:cNvPr id="0" name=""/>
        <dsp:cNvSpPr/>
      </dsp:nvSpPr>
      <dsp:spPr>
        <a:xfrm>
          <a:off x="8504642" y="3711406"/>
          <a:ext cx="391220" cy="33766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A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4178" cy="462511"/>
          </a:xfrm>
          <a:prstGeom prst="rect">
            <a:avLst/>
          </a:prstGeom>
        </p:spPr>
        <p:txBody>
          <a:bodyPr vert="horz" lIns="89771" tIns="44885" rIns="89771" bIns="44885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107" y="0"/>
            <a:ext cx="3014178" cy="462511"/>
          </a:xfrm>
          <a:prstGeom prst="rect">
            <a:avLst/>
          </a:prstGeom>
        </p:spPr>
        <p:txBody>
          <a:bodyPr vert="horz" lIns="89771" tIns="44885" rIns="89771" bIns="44885" rtlCol="0"/>
          <a:lstStyle>
            <a:lvl1pPr algn="r">
              <a:defRPr sz="1100"/>
            </a:lvl1pPr>
          </a:lstStyle>
          <a:p>
            <a:fld id="{A7AE67BF-F574-47AC-B388-80917A8E68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0175" y="1155700"/>
            <a:ext cx="4154488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71" tIns="44885" rIns="89771" bIns="448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863" y="4446978"/>
            <a:ext cx="5565115" cy="3639147"/>
          </a:xfrm>
          <a:prstGeom prst="rect">
            <a:avLst/>
          </a:prstGeom>
        </p:spPr>
        <p:txBody>
          <a:bodyPr vert="horz" lIns="89771" tIns="44885" rIns="89771" bIns="4488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8329"/>
            <a:ext cx="3014178" cy="462511"/>
          </a:xfrm>
          <a:prstGeom prst="rect">
            <a:avLst/>
          </a:prstGeom>
        </p:spPr>
        <p:txBody>
          <a:bodyPr vert="horz" lIns="89771" tIns="44885" rIns="89771" bIns="44885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107" y="8778329"/>
            <a:ext cx="3014178" cy="462511"/>
          </a:xfrm>
          <a:prstGeom prst="rect">
            <a:avLst/>
          </a:prstGeom>
        </p:spPr>
        <p:txBody>
          <a:bodyPr vert="horz" lIns="89771" tIns="44885" rIns="89771" bIns="44885" rtlCol="0" anchor="b"/>
          <a:lstStyle>
            <a:lvl1pPr algn="r">
              <a:defRPr sz="1100"/>
            </a:lvl1pPr>
          </a:lstStyle>
          <a:p>
            <a:fld id="{353B5A44-241A-4FCD-AB71-84457FCB5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2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/>
              <a:t>Add some color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46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Delete this?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70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BEBCF-AA63-C3C0-F267-FD0495B53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57282C-B92D-F5C7-6E19-B6D623ED2D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CAD95-BE79-D2E0-7022-99581DC3E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Delete this?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2C798-3D95-9C0A-B010-47C4EF23E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“Logos $” ???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61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Arbitrage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47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3917C-8041-C04F-28EB-9578FA3BB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973C70-F14D-50A4-9E45-428F93925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DDD8A-DF04-78CA-2EDB-DCBACC3BF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37067-59E7-3781-C643-ECB5D1763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95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Swap out with more recent links – union, </a:t>
            </a:r>
            <a:r>
              <a:rPr lang="en-US" err="1"/>
              <a:t>crawford</a:t>
            </a:r>
            <a:r>
              <a:rPr lang="en-US"/>
              <a:t> county, </a:t>
            </a:r>
            <a:r>
              <a:rPr lang="en-US" err="1"/>
              <a:t>steelvile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82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96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490"/>
              </a:spcBef>
              <a:spcAft>
                <a:spcPts val="1490"/>
              </a:spcAft>
            </a:pPr>
            <a:endParaRPr lang="en-US" sz="1800">
              <a:latin typeface="Segoe UI" panose="020B05020402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B5A44-241A-4FCD-AB71-84457FCB5C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2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1646133"/>
            <a:ext cx="11399520" cy="3501813"/>
          </a:xfrm>
          <a:prstGeom prst="rect">
            <a:avLst/>
          </a:prstGeo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5282989"/>
            <a:ext cx="10058400" cy="24284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3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9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036" y="2507618"/>
            <a:ext cx="11567160" cy="4184014"/>
          </a:xfrm>
          <a:prstGeom prst="rect">
            <a:avLst/>
          </a:prstGeo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036" y="6731215"/>
            <a:ext cx="11567160" cy="2200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36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2020" y="2677584"/>
            <a:ext cx="5699760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9420" y="2677584"/>
            <a:ext cx="5699760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7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535519"/>
            <a:ext cx="11567160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768" y="2465706"/>
            <a:ext cx="5673565" cy="12084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3768" y="3674110"/>
            <a:ext cx="5673565" cy="54040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9421" y="2465706"/>
            <a:ext cx="5701507" cy="12084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9421" y="3674110"/>
            <a:ext cx="5701507" cy="54040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0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6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9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  <a:prstGeom prst="rect">
            <a:avLst/>
          </a:prstGeo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1507" y="1448226"/>
            <a:ext cx="6789420" cy="7147983"/>
          </a:xfrm>
          <a:prstGeom prst="rect">
            <a:avLst/>
          </a:prstGeo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5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767" y="670560"/>
            <a:ext cx="4325461" cy="2346960"/>
          </a:xfrm>
          <a:prstGeom prst="rect">
            <a:avLst/>
          </a:prstGeo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01507" y="1448226"/>
            <a:ext cx="6789420" cy="71479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3767" y="3017520"/>
            <a:ext cx="4325461" cy="5590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0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020" y="535519"/>
            <a:ext cx="11567160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2020" y="2677584"/>
            <a:ext cx="11567160" cy="6381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03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7391" y="535517"/>
            <a:ext cx="2891790" cy="852402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2021" y="535517"/>
            <a:ext cx="8507730" cy="85240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6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202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65893-4741-40DE-A4BF-1C34C08DF9B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460" y="9322649"/>
            <a:ext cx="45262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1660" y="9322649"/>
            <a:ext cx="30175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18BA5-DC08-4201-8133-026FFA0660A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background with red text&#10;&#10;Description automatically generated">
            <a:extLst>
              <a:ext uri="{FF2B5EF4-FFF2-40B4-BE49-F238E27FC236}">
                <a16:creationId xmlns:a16="http://schemas.microsoft.com/office/drawing/2014/main" id="{E68B68F6-2C81-F620-4718-3DC5CAFF72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56" b="-2556"/>
          <a:stretch/>
        </p:blipFill>
        <p:spPr>
          <a:xfrm>
            <a:off x="484784" y="405482"/>
            <a:ext cx="4290164" cy="126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3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5.jpeg"/><Relationship Id="rId7" Type="http://schemas.openxmlformats.org/officeDocument/2006/relationships/hyperlink" Target="https://youtube.com/clip/UgkxJmYy1tFYN0t-hvyjYvhDftabq7lE_4AC?si=RjfDn3ZNUTvNRR7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be.com/clip/Ugkxb8muHaVDS6F7yjJ13MqRt4eXg_BlgQh9?si=8xfLxbowRw1bEqIY" TargetMode="External"/><Relationship Id="rId5" Type="http://schemas.openxmlformats.org/officeDocument/2006/relationships/hyperlink" Target="https://youtube.com/clip/UgkxD7j9VvkdXCwX2fp8dwPin_McxUx8hdiH?si=cXvc4Yv-4eemC5N5" TargetMode="Externa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C763146-202A-0734-43D3-768874D14683}"/>
              </a:ext>
            </a:extLst>
          </p:cNvPr>
          <p:cNvSpPr/>
          <p:nvPr/>
        </p:nvSpPr>
        <p:spPr>
          <a:xfrm>
            <a:off x="281301" y="393216"/>
            <a:ext cx="12848598" cy="5052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895350" y="5760814"/>
            <a:ext cx="11620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800" b="1"/>
              <a:t>Maximizing School Funding: </a:t>
            </a:r>
          </a:p>
          <a:p>
            <a:pPr algn="ctr">
              <a:spcAft>
                <a:spcPts val="600"/>
              </a:spcAft>
            </a:pPr>
            <a:r>
              <a:rPr lang="en-US" sz="4800" b="1"/>
              <a:t>Strategic Bond &amp; Levy Campaigns</a:t>
            </a:r>
          </a:p>
          <a:p>
            <a:pPr algn="ctr"/>
            <a:r>
              <a:rPr lang="en-US" sz="2200"/>
              <a:t>October 21, 2026</a:t>
            </a:r>
            <a:endParaRPr lang="en-US" sz="2200" b="1">
              <a:solidFill>
                <a:srgbClr val="246200"/>
              </a:solidFill>
            </a:endParaRP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98638446-702B-28C2-DB54-B2AAB8C51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5" b="1852"/>
          <a:stretch>
            <a:fillRect/>
          </a:stretch>
        </p:blipFill>
        <p:spPr bwMode="auto">
          <a:xfrm>
            <a:off x="1805552" y="1160583"/>
            <a:ext cx="9800095" cy="3518114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335FC1A-06B8-2175-0E18-CD3773892747}"/>
              </a:ext>
            </a:extLst>
          </p:cNvPr>
          <p:cNvGrpSpPr/>
          <p:nvPr/>
        </p:nvGrpSpPr>
        <p:grpSpPr>
          <a:xfrm>
            <a:off x="645625" y="8022220"/>
            <a:ext cx="11964971" cy="1749660"/>
            <a:chOff x="550879" y="8022220"/>
            <a:chExt cx="11964971" cy="174966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EBE2F0F-5B73-0C1F-7FEC-BBC24A9A0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0879" y="8244362"/>
              <a:ext cx="4424077" cy="1305376"/>
            </a:xfrm>
            <a:prstGeom prst="rect">
              <a:avLst/>
            </a:prstGeom>
          </p:spPr>
        </p:pic>
        <p:pic>
          <p:nvPicPr>
            <p:cNvPr id="5" name="Google Shape;206;p30">
              <a:extLst>
                <a:ext uri="{FF2B5EF4-FFF2-40B4-BE49-F238E27FC236}">
                  <a16:creationId xmlns:a16="http://schemas.microsoft.com/office/drawing/2014/main" id="{4033BFEC-58C3-9135-0AF0-600427DBB70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667434" y="8022220"/>
              <a:ext cx="2848416" cy="17496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1572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31A409-1139-7FA8-2AB6-8EC303BD38E9}"/>
              </a:ext>
            </a:extLst>
          </p:cNvPr>
          <p:cNvGrpSpPr/>
          <p:nvPr/>
        </p:nvGrpSpPr>
        <p:grpSpPr>
          <a:xfrm>
            <a:off x="10053374" y="3412674"/>
            <a:ext cx="2755718" cy="4362485"/>
            <a:chOff x="10097322" y="3335757"/>
            <a:chExt cx="2755718" cy="436248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5E4A3B-71E0-D9E6-10A8-FB6BC88FB8C4}"/>
                </a:ext>
              </a:extLst>
            </p:cNvPr>
            <p:cNvSpPr txBox="1"/>
            <p:nvPr/>
          </p:nvSpPr>
          <p:spPr>
            <a:xfrm>
              <a:off x="10097322" y="3335757"/>
              <a:ext cx="2755718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200" b="1" u="sng">
                  <a:solidFill>
                    <a:srgbClr val="9A0000"/>
                  </a:solidFill>
                </a:rPr>
                <a:t>THE VIEW FROM BOTH SIDES</a:t>
              </a:r>
            </a:p>
          </p:txBody>
        </p:sp>
        <p:pic>
          <p:nvPicPr>
            <p:cNvPr id="5" name="Google Shape;206;p30">
              <a:extLst>
                <a:ext uri="{FF2B5EF4-FFF2-40B4-BE49-F238E27FC236}">
                  <a16:creationId xmlns:a16="http://schemas.microsoft.com/office/drawing/2014/main" id="{E5068CCF-C441-D8E5-0F18-52F66986F5BF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717164" y="4491172"/>
              <a:ext cx="151603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3675DF9-8339-DAB7-0F0E-49357BD2D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97322" y="6885135"/>
              <a:ext cx="2755718" cy="813107"/>
            </a:xfrm>
            <a:prstGeom prst="rect">
              <a:avLst/>
            </a:prstGeom>
          </p:spPr>
        </p:pic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25CE7ADC-C0D0-4039-4C2B-1AB181ACB687}"/>
                </a:ext>
              </a:extLst>
            </p:cNvPr>
            <p:cNvSpPr/>
            <p:nvPr/>
          </p:nvSpPr>
          <p:spPr>
            <a:xfrm rot="5400000">
              <a:off x="11121373" y="5936127"/>
              <a:ext cx="707616" cy="418454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0166372-8434-4D62-C2CE-9A05DFBC78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483664"/>
              </p:ext>
            </p:extLst>
          </p:nvPr>
        </p:nvGraphicFramePr>
        <p:xfrm>
          <a:off x="793858" y="2613651"/>
          <a:ext cx="8940800" cy="5960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12DF35F-083E-2CBF-D111-69131F5A4666}"/>
              </a:ext>
            </a:extLst>
          </p:cNvPr>
          <p:cNvSpPr txBox="1"/>
          <p:nvPr/>
        </p:nvSpPr>
        <p:spPr>
          <a:xfrm>
            <a:off x="7416294" y="469487"/>
            <a:ext cx="527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Introductions</a:t>
            </a:r>
            <a:r>
              <a:rPr lang="en-US" sz="2699" b="1">
                <a:solidFill>
                  <a:srgbClr val="9A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22130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47642" y="540603"/>
            <a:ext cx="527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  <a:r>
              <a:rPr lang="en-US" sz="2699" b="1">
                <a:solidFill>
                  <a:srgbClr val="9A0000"/>
                </a:solidFill>
              </a:rPr>
              <a:t>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262" y="2708488"/>
            <a:ext cx="70104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200000"/>
              </a:lnSpc>
              <a:buSzPct val="114000"/>
              <a:buFont typeface="Arial" panose="020B0604020202020204" pitchFamily="34" charset="0"/>
              <a:buChar char="•"/>
            </a:pPr>
            <a:r>
              <a:rPr lang="en-US" sz="2800" b="1"/>
              <a:t>Bond &amp; Levy Projects</a:t>
            </a:r>
          </a:p>
          <a:p>
            <a:pPr marL="742950" indent="-742950">
              <a:lnSpc>
                <a:spcPct val="200000"/>
              </a:lnSpc>
              <a:buSzPct val="114000"/>
              <a:buFont typeface="Arial" panose="020B0604020202020204" pitchFamily="34" charset="0"/>
              <a:buChar char="•"/>
            </a:pPr>
            <a:r>
              <a:rPr lang="en-US" sz="2800" b="1"/>
              <a:t>Programming &amp; Master Planning</a:t>
            </a:r>
          </a:p>
          <a:p>
            <a:pPr marL="742950" indent="-742950">
              <a:lnSpc>
                <a:spcPct val="200000"/>
              </a:lnSpc>
              <a:buSzPct val="114000"/>
              <a:buFont typeface="Arial" panose="020B0604020202020204" pitchFamily="34" charset="0"/>
              <a:buChar char="•"/>
            </a:pPr>
            <a:r>
              <a:rPr lang="en-US" sz="2800" b="1"/>
              <a:t>Board of Education Level</a:t>
            </a:r>
          </a:p>
          <a:p>
            <a:pPr marL="742950" indent="-742950">
              <a:lnSpc>
                <a:spcPct val="200000"/>
              </a:lnSpc>
              <a:buSzPct val="114000"/>
              <a:buFont typeface="Arial" panose="020B0604020202020204" pitchFamily="34" charset="0"/>
              <a:buChar char="•"/>
            </a:pPr>
            <a:r>
              <a:rPr lang="en-US" sz="2800" b="1" kern="0">
                <a:cs typeface="Calibri" panose="020F0502020204030204" pitchFamily="34" charset="0"/>
              </a:rPr>
              <a:t>Documentation</a:t>
            </a:r>
          </a:p>
          <a:p>
            <a:pPr marL="742950" indent="-742950">
              <a:lnSpc>
                <a:spcPct val="200000"/>
              </a:lnSpc>
              <a:buSzPct val="114000"/>
              <a:buFont typeface="Arial" panose="020B0604020202020204" pitchFamily="34" charset="0"/>
              <a:buChar char="•"/>
            </a:pPr>
            <a:r>
              <a:rPr lang="en-US" sz="2800" b="1" kern="0">
                <a:cs typeface="Calibri" panose="020F0502020204030204" pitchFamily="34" charset="0"/>
              </a:rPr>
              <a:t>Campaign Process</a:t>
            </a:r>
          </a:p>
          <a:p>
            <a:pPr marL="742950" indent="-742950">
              <a:lnSpc>
                <a:spcPct val="200000"/>
              </a:lnSpc>
              <a:buSzPct val="114000"/>
              <a:buFont typeface="Arial" panose="020B0604020202020204" pitchFamily="34" charset="0"/>
              <a:buChar char="•"/>
            </a:pPr>
            <a:r>
              <a:rPr lang="en-US" sz="2800" b="1" kern="0">
                <a:cs typeface="Calibri" panose="020F0502020204030204" pitchFamily="34" charset="0"/>
              </a:rPr>
              <a:t>Question and Answers</a:t>
            </a:r>
          </a:p>
          <a:p>
            <a:pPr marL="314325" indent="-314325">
              <a:buFont typeface="Courier New" panose="02070309020205020404" pitchFamily="49" charset="0"/>
              <a:buChar char="o"/>
            </a:pPr>
            <a:endParaRPr lang="en-US"/>
          </a:p>
        </p:txBody>
      </p:sp>
      <p:pic>
        <p:nvPicPr>
          <p:cNvPr id="2" name="Google Shape;249;p35">
            <a:extLst>
              <a:ext uri="{FF2B5EF4-FFF2-40B4-BE49-F238E27FC236}">
                <a16:creationId xmlns:a16="http://schemas.microsoft.com/office/drawing/2014/main" id="{A3D0FF04-AA42-2ACE-3499-55E175326B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1373" b="28418"/>
          <a:stretch/>
        </p:blipFill>
        <p:spPr>
          <a:xfrm>
            <a:off x="8088662" y="5598471"/>
            <a:ext cx="4633140" cy="200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50;p35">
            <a:extLst>
              <a:ext uri="{FF2B5EF4-FFF2-40B4-BE49-F238E27FC236}">
                <a16:creationId xmlns:a16="http://schemas.microsoft.com/office/drawing/2014/main" id="{8ECAEC38-BCBF-AA5C-B19F-EC399FB2DE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6663" b="15835"/>
          <a:stretch/>
        </p:blipFill>
        <p:spPr>
          <a:xfrm>
            <a:off x="8088662" y="3315760"/>
            <a:ext cx="4633140" cy="2002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688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54DE8-8DC1-C03A-B6CC-1E81A3722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B26760C-BCDA-33D2-8C70-ABFB0DA0E651}"/>
              </a:ext>
            </a:extLst>
          </p:cNvPr>
          <p:cNvSpPr txBox="1"/>
          <p:nvPr/>
        </p:nvSpPr>
        <p:spPr>
          <a:xfrm>
            <a:off x="7447642" y="540603"/>
            <a:ext cx="527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Overall Strategy</a:t>
            </a:r>
            <a:r>
              <a:rPr lang="en-US" sz="2699" b="1">
                <a:solidFill>
                  <a:srgbClr val="9A0000"/>
                </a:solidFill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0D92F-D6AD-E638-370B-01EA0763C359}"/>
              </a:ext>
            </a:extLst>
          </p:cNvPr>
          <p:cNvSpPr txBox="1"/>
          <p:nvPr/>
        </p:nvSpPr>
        <p:spPr>
          <a:xfrm>
            <a:off x="1944310" y="2770481"/>
            <a:ext cx="9522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ct val="114000"/>
            </a:pPr>
            <a:r>
              <a:rPr lang="en-US" sz="2800" b="1"/>
              <a:t>Steps to Generate Data for a Successful Bond Campaign</a:t>
            </a:r>
          </a:p>
        </p:txBody>
      </p:sp>
      <p:pic>
        <p:nvPicPr>
          <p:cNvPr id="4" name="Picture 3" descr="A map with pins on it&#10;&#10;AI-generated content may be incorrect.">
            <a:extLst>
              <a:ext uri="{FF2B5EF4-FFF2-40B4-BE49-F238E27FC236}">
                <a16:creationId xmlns:a16="http://schemas.microsoft.com/office/drawing/2014/main" id="{7768A035-3E6E-03DC-4D97-CB22F8AEC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0"/>
          <a:stretch/>
        </p:blipFill>
        <p:spPr>
          <a:xfrm>
            <a:off x="2326971" y="3729127"/>
            <a:ext cx="8757258" cy="57886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210F01-30B2-7F0A-62AF-C53DBD75E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4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C1C6DD-FAF2-7D5F-5CF3-6FB3A2B26774}"/>
              </a:ext>
            </a:extLst>
          </p:cNvPr>
          <p:cNvSpPr txBox="1"/>
          <p:nvPr/>
        </p:nvSpPr>
        <p:spPr>
          <a:xfrm>
            <a:off x="3984171" y="479600"/>
            <a:ext cx="874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Bond &amp; Levy Projects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C33C5-A97F-D5BC-0EEC-025307BBFD3A}"/>
              </a:ext>
            </a:extLst>
          </p:cNvPr>
          <p:cNvSpPr txBox="1"/>
          <p:nvPr/>
        </p:nvSpPr>
        <p:spPr>
          <a:xfrm>
            <a:off x="1228885" y="2273085"/>
            <a:ext cx="11252200" cy="3728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How do we decide / define the projects?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Assess facility conditions and capacity needs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Identify educational program enhancements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Review safety and accessibility requirements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Align with long-term district goals and strategic plans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Facility Committee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Bonds, Fund 4, Leases</a:t>
            </a:r>
          </a:p>
        </p:txBody>
      </p:sp>
      <p:pic>
        <p:nvPicPr>
          <p:cNvPr id="7" name="Picture 6" descr="A group of people wearing hard hats and vests&#10;&#10;AI-generated content may be incorrect.">
            <a:extLst>
              <a:ext uri="{FF2B5EF4-FFF2-40B4-BE49-F238E27FC236}">
                <a16:creationId xmlns:a16="http://schemas.microsoft.com/office/drawing/2014/main" id="{4B25D45E-2DF0-C709-5F54-E7CA6D6CA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8" t="9784" b="3896"/>
          <a:stretch/>
        </p:blipFill>
        <p:spPr>
          <a:xfrm>
            <a:off x="6676664" y="6261143"/>
            <a:ext cx="5804421" cy="3174394"/>
          </a:xfrm>
          <a:prstGeom prst="rect">
            <a:avLst/>
          </a:prstGeom>
        </p:spPr>
      </p:pic>
      <p:pic>
        <p:nvPicPr>
          <p:cNvPr id="9" name="Picture 8" descr="A close-up of several blueprints&#10;&#10;AI-generated content may be incorrect.">
            <a:extLst>
              <a:ext uri="{FF2B5EF4-FFF2-40B4-BE49-F238E27FC236}">
                <a16:creationId xmlns:a16="http://schemas.microsoft.com/office/drawing/2014/main" id="{C465A6D1-3C9B-1380-51CE-8F1F9CE947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78" t="24402" r="788" b="3264"/>
          <a:stretch/>
        </p:blipFill>
        <p:spPr>
          <a:xfrm>
            <a:off x="680606" y="6261142"/>
            <a:ext cx="5751191" cy="317439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7873D80-4177-CAAF-6098-B3DB945AFF70}"/>
              </a:ext>
            </a:extLst>
          </p:cNvPr>
          <p:cNvGrpSpPr/>
          <p:nvPr/>
        </p:nvGrpSpPr>
        <p:grpSpPr>
          <a:xfrm>
            <a:off x="12439271" y="7617696"/>
            <a:ext cx="1157905" cy="2411313"/>
            <a:chOff x="12354587" y="7690489"/>
            <a:chExt cx="1157905" cy="24113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1F82A7-6C10-8CDF-3E13-E61900D85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A99805-FA57-F20D-EE4A-ECB61EE17F83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9247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E39B-3E71-A02E-5E8B-0A359910F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4F3802-93BB-824F-A880-0D5C7E5A8E87}"/>
              </a:ext>
            </a:extLst>
          </p:cNvPr>
          <p:cNvSpPr txBox="1"/>
          <p:nvPr/>
        </p:nvSpPr>
        <p:spPr>
          <a:xfrm>
            <a:off x="7143749" y="479600"/>
            <a:ext cx="55868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Programming &amp; Master Planning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B7B89-85D4-49AD-0E72-8C6C44AFAC75}"/>
              </a:ext>
            </a:extLst>
          </p:cNvPr>
          <p:cNvSpPr txBox="1"/>
          <p:nvPr/>
        </p:nvSpPr>
        <p:spPr>
          <a:xfrm>
            <a:off x="1228885" y="2273085"/>
            <a:ext cx="11252200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Developing District Needs and Wants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Needs: Must-have projects essential for safety, compliance, and functionality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Wants: Enhancements that improve the learning environment but are not critical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Conduct stakeholder meetings and surveys to prioritize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Feedback from facility committee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Generate maintenance plan and or master plan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F75DE5-8A02-5F75-5F23-466FF73781B7}"/>
              </a:ext>
            </a:extLst>
          </p:cNvPr>
          <p:cNvGrpSpPr/>
          <p:nvPr/>
        </p:nvGrpSpPr>
        <p:grpSpPr>
          <a:xfrm>
            <a:off x="1087675" y="6207850"/>
            <a:ext cx="11235851" cy="3154929"/>
            <a:chOff x="1090254" y="6207850"/>
            <a:chExt cx="11235851" cy="315492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4294E8-F37D-7D8B-3C7A-3672BA740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254" y="6212102"/>
              <a:ext cx="2372585" cy="31464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0605E5D-6FA5-9CCF-9124-9209BFA94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4244" y="6212102"/>
              <a:ext cx="2372575" cy="314642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29ED9E8-4F72-179D-892F-852496387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53530" y="6207850"/>
              <a:ext cx="2372575" cy="31549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34A3937-240D-C709-968C-BE14F3A72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98224" y="6212102"/>
              <a:ext cx="2373901" cy="314642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AED4261-7AFD-6460-167E-47A188E0C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1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0CB6C-9E1B-C78C-86FF-21C57B431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00F8CB-84FE-5D1A-0C39-827F55DC720F}"/>
              </a:ext>
            </a:extLst>
          </p:cNvPr>
          <p:cNvSpPr txBox="1"/>
          <p:nvPr/>
        </p:nvSpPr>
        <p:spPr>
          <a:xfrm>
            <a:off x="4780547" y="479600"/>
            <a:ext cx="79500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Programming &amp; </a:t>
            </a:r>
          </a:p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Planning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A3DCF1-1E44-7546-C166-5655F82E53BD}"/>
              </a:ext>
            </a:extLst>
          </p:cNvPr>
          <p:cNvSpPr txBox="1"/>
          <p:nvPr/>
        </p:nvSpPr>
        <p:spPr>
          <a:xfrm>
            <a:off x="1228885" y="2273085"/>
            <a:ext cx="4539846" cy="3543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Establishing a clear management structure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Define roles: school board, superintendent, project manager, owner representative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Outline decision-making processes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BF206F-08C0-14F5-CD1A-2058D1345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50" y="6409968"/>
            <a:ext cx="7188518" cy="32118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3F338AA-D660-4765-B667-08D75F241F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9" t="9913" r="5739" b="12869"/>
          <a:stretch/>
        </p:blipFill>
        <p:spPr>
          <a:xfrm>
            <a:off x="5768731" y="3371850"/>
            <a:ext cx="7027937" cy="33146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5A12EB-0377-1EDB-34A1-B5296B3F7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27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E1D0F-53D0-E6FD-36C7-7C0FE1A54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78904D-77BA-6F58-9B8D-F75D9B806E37}"/>
              </a:ext>
            </a:extLst>
          </p:cNvPr>
          <p:cNvSpPr txBox="1"/>
          <p:nvPr/>
        </p:nvSpPr>
        <p:spPr>
          <a:xfrm>
            <a:off x="7143749" y="479600"/>
            <a:ext cx="5586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Programming &amp; Master Planning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3C9FE-9A31-160A-CA7D-26E7C2935B9C}"/>
              </a:ext>
            </a:extLst>
          </p:cNvPr>
          <p:cNvSpPr txBox="1"/>
          <p:nvPr/>
        </p:nvSpPr>
        <p:spPr>
          <a:xfrm>
            <a:off x="1213386" y="2676040"/>
            <a:ext cx="11252200" cy="3728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Tax or No Tax?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Understand funding sources: bonds, levies, grants, public-private partnerships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Analyze tax impact and communicate clearly to stakeholders</a:t>
            </a:r>
          </a:p>
          <a:p>
            <a:pPr>
              <a:lnSpc>
                <a:spcPct val="150000"/>
              </a:lnSpc>
            </a:pPr>
            <a:r>
              <a:rPr lang="en-US" sz="2400" b="1"/>
              <a:t>Who are your financial partners?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Bond Underwriter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Bond Counsel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Bank and/or Investment Company</a:t>
            </a:r>
          </a:p>
        </p:txBody>
      </p:sp>
      <p:pic>
        <p:nvPicPr>
          <p:cNvPr id="7" name="Picture 6" descr="Graphs and charts">
            <a:extLst>
              <a:ext uri="{FF2B5EF4-FFF2-40B4-BE49-F238E27FC236}">
                <a16:creationId xmlns:a16="http://schemas.microsoft.com/office/drawing/2014/main" id="{B1E48DCA-1D80-B8A3-796E-6E9EDADEE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394" y="6644027"/>
            <a:ext cx="5565200" cy="2934773"/>
          </a:xfrm>
          <a:prstGeom prst="rect">
            <a:avLst/>
          </a:prstGeom>
        </p:spPr>
      </p:pic>
      <p:pic>
        <p:nvPicPr>
          <p:cNvPr id="9" name="Graphic 8" descr="Handshake outline">
            <a:extLst>
              <a:ext uri="{FF2B5EF4-FFF2-40B4-BE49-F238E27FC236}">
                <a16:creationId xmlns:a16="http://schemas.microsoft.com/office/drawing/2014/main" id="{1B4E48E8-8162-F653-6548-A8B87889A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62419" r="-48935"/>
          <a:stretch/>
        </p:blipFill>
        <p:spPr>
          <a:xfrm>
            <a:off x="680606" y="6717856"/>
            <a:ext cx="5890675" cy="278711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A5AC360-D929-1EC2-D68D-F3CBA9E8E4CE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F3D8F42-5DEC-BDAD-D55E-EC4DA9204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9449D0E-138B-739D-2949-725593CA5AEC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796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28D8-7AB5-C451-A259-2684D10F6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F5C675-A9D9-3409-4752-7CB6E5FA61DB}"/>
              </a:ext>
            </a:extLst>
          </p:cNvPr>
          <p:cNvSpPr txBox="1"/>
          <p:nvPr/>
        </p:nvSpPr>
        <p:spPr>
          <a:xfrm>
            <a:off x="1197888" y="2707038"/>
            <a:ext cx="11252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>
                <a:effectLst/>
              </a:rPr>
              <a:t>Arbitrage occurs when a school district (or other public entity) issues tax-exempt bonds, invests the proceeds in higher-yielding investments, and then earns a profit from the difference in interest 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Regulated by the federal government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Arbitrage only applies to school districts with bond issues of $15,000,000 or more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Strategy of a schedule to help districts avoid arbitrage and retain the additional interest</a:t>
            </a:r>
          </a:p>
          <a:p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0A8EF-A3BF-E2A8-C189-BA8C7EED80D8}"/>
              </a:ext>
            </a:extLst>
          </p:cNvPr>
          <p:cNvSpPr txBox="1"/>
          <p:nvPr/>
        </p:nvSpPr>
        <p:spPr>
          <a:xfrm>
            <a:off x="7143749" y="479600"/>
            <a:ext cx="5586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Programming &amp; Master Planning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FINANCIALS</a:t>
            </a:r>
          </a:p>
        </p:txBody>
      </p:sp>
      <p:pic>
        <p:nvPicPr>
          <p:cNvPr id="4" name="Picture 3" descr="A hand putting coin into a piggy bank&#10;&#10;AI-generated content may be incorrect.">
            <a:extLst>
              <a:ext uri="{FF2B5EF4-FFF2-40B4-BE49-F238E27FC236}">
                <a16:creationId xmlns:a16="http://schemas.microsoft.com/office/drawing/2014/main" id="{75320DA6-B9E6-AD8A-B05D-61CA66506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4"/>
          <a:stretch/>
        </p:blipFill>
        <p:spPr>
          <a:xfrm>
            <a:off x="3395528" y="6490061"/>
            <a:ext cx="6620145" cy="31232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8F4691-A1A6-1456-F31E-B408887C1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14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65BB6-3FEA-0C3D-9056-30B554BFA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03C03D-80E3-D9DB-FA24-125EC91FDBF2}"/>
              </a:ext>
            </a:extLst>
          </p:cNvPr>
          <p:cNvSpPr txBox="1"/>
          <p:nvPr/>
        </p:nvSpPr>
        <p:spPr>
          <a:xfrm>
            <a:off x="7143749" y="479600"/>
            <a:ext cx="5586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Programming &amp; Master Planning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ENGAGEMENT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DB202-B9C1-911D-4976-543B744505B1}"/>
              </a:ext>
            </a:extLst>
          </p:cNvPr>
          <p:cNvSpPr txBox="1"/>
          <p:nvPr/>
        </p:nvSpPr>
        <p:spPr>
          <a:xfrm>
            <a:off x="1228885" y="2273085"/>
            <a:ext cx="11252200" cy="3728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/>
              <a:t>Plan to engage key stakeholders: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Staff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Students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Maintenance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Administration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Board of Education (BOE)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Parents of Students</a:t>
            </a:r>
          </a:p>
        </p:txBody>
      </p:sp>
      <p:pic>
        <p:nvPicPr>
          <p:cNvPr id="5" name="Picture 4" descr="A person and person holding a puzzle piece&#10;&#10;AI-generated content may be incorrect.">
            <a:extLst>
              <a:ext uri="{FF2B5EF4-FFF2-40B4-BE49-F238E27FC236}">
                <a16:creationId xmlns:a16="http://schemas.microsoft.com/office/drawing/2014/main" id="{64E8942D-2772-5C0B-5BB6-AF77E9AA6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" b="-3111"/>
          <a:stretch/>
        </p:blipFill>
        <p:spPr>
          <a:xfrm>
            <a:off x="7058184" y="3290027"/>
            <a:ext cx="5422901" cy="5422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E2B2DD-5DC5-FEBE-B2F9-510CB2C38F1A}"/>
              </a:ext>
            </a:extLst>
          </p:cNvPr>
          <p:cNvSpPr txBox="1"/>
          <p:nvPr/>
        </p:nvSpPr>
        <p:spPr>
          <a:xfrm>
            <a:off x="12206801" y="8967507"/>
            <a:ext cx="1157905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/>
              <a:t>🍰</a:t>
            </a:r>
          </a:p>
        </p:txBody>
      </p:sp>
    </p:spTree>
    <p:extLst>
      <p:ext uri="{BB962C8B-B14F-4D97-AF65-F5344CB8AC3E}">
        <p14:creationId xmlns:p14="http://schemas.microsoft.com/office/powerpoint/2010/main" val="372412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0F38-5D04-309F-598D-392EA4696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35E21C-2CD6-AE67-A5D5-58C1E15399CE}"/>
              </a:ext>
            </a:extLst>
          </p:cNvPr>
          <p:cNvSpPr txBox="1"/>
          <p:nvPr/>
        </p:nvSpPr>
        <p:spPr>
          <a:xfrm>
            <a:off x="4780547" y="479600"/>
            <a:ext cx="79500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Programming &amp; </a:t>
            </a:r>
          </a:p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Planning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04B13D-8371-6E61-2B82-3E9EEDE0AD18}"/>
              </a:ext>
            </a:extLst>
          </p:cNvPr>
          <p:cNvSpPr txBox="1"/>
          <p:nvPr/>
        </p:nvSpPr>
        <p:spPr>
          <a:xfrm>
            <a:off x="1228885" y="2273085"/>
            <a:ext cx="1125220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Selecting a design team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Qualifications-based selection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Experience with K-12 facilities and funding requirements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Assist with programming and programmatic designs</a:t>
            </a:r>
          </a:p>
        </p:txBody>
      </p:sp>
      <p:pic>
        <p:nvPicPr>
          <p:cNvPr id="13" name="Picture 12" descr="A group of people putting their hands together&#10;&#10;AI-generated content may be incorrect.">
            <a:extLst>
              <a:ext uri="{FF2B5EF4-FFF2-40B4-BE49-F238E27FC236}">
                <a16:creationId xmlns:a16="http://schemas.microsoft.com/office/drawing/2014/main" id="{EBB0C83A-BB93-672A-9761-AD8DAD4EB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785" y="6708775"/>
            <a:ext cx="7772400" cy="2590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977EC7-03C8-FE69-F519-F07EFE37D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39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53610-0509-7454-BB26-CEA6532E2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C34586-9933-EF70-DEAE-B82B0D2D6C52}"/>
              </a:ext>
            </a:extLst>
          </p:cNvPr>
          <p:cNvSpPr txBox="1"/>
          <p:nvPr/>
        </p:nvSpPr>
        <p:spPr>
          <a:xfrm>
            <a:off x="4780547" y="479600"/>
            <a:ext cx="7950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BBA639-8FF4-61A0-735B-B371D5C61E43}"/>
              </a:ext>
            </a:extLst>
          </p:cNvPr>
          <p:cNvSpPr txBox="1"/>
          <p:nvPr/>
        </p:nvSpPr>
        <p:spPr>
          <a:xfrm>
            <a:off x="943134" y="2273085"/>
            <a:ext cx="11787459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Present plan, budget, and schedule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Clear, data-driven proposals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Address risk mitigation and contingencies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Generate master program schedule</a:t>
            </a:r>
          </a:p>
          <a:p>
            <a:pPr>
              <a:lnSpc>
                <a:spcPct val="150000"/>
              </a:lnSpc>
            </a:pPr>
            <a:r>
              <a:rPr lang="en-US" sz="2400" b="1"/>
              <a:t>Generate and submit bond language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Legal compliance and ballot preparation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52F3EA-6645-6624-4120-B6E02E91D580}"/>
              </a:ext>
            </a:extLst>
          </p:cNvPr>
          <p:cNvGrpSpPr/>
          <p:nvPr/>
        </p:nvGrpSpPr>
        <p:grpSpPr>
          <a:xfrm>
            <a:off x="1250361" y="6524786"/>
            <a:ext cx="10910479" cy="3054014"/>
            <a:chOff x="581831" y="6524786"/>
            <a:chExt cx="10910479" cy="305401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16465C-A557-BEA9-891C-8BDF9659E090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0" t="3088" r="12926"/>
            <a:stretch/>
          </p:blipFill>
          <p:spPr bwMode="auto">
            <a:xfrm>
              <a:off x="8890217" y="6524786"/>
              <a:ext cx="2602093" cy="3054014"/>
            </a:xfrm>
            <a:prstGeom prst="rect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6895FCD-5F5F-767F-74C9-4EB80B788ED9}"/>
                </a:ext>
              </a:extLst>
            </p:cNvPr>
            <p:cNvGrpSpPr/>
            <p:nvPr/>
          </p:nvGrpSpPr>
          <p:grpSpPr>
            <a:xfrm>
              <a:off x="581831" y="6524786"/>
              <a:ext cx="8081721" cy="3054014"/>
              <a:chOff x="0" y="0"/>
              <a:chExt cx="4343400" cy="160020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B75FF43-0766-9B8F-C97F-51FA67C15EA1}"/>
                  </a:ext>
                </a:extLst>
              </p:cNvPr>
              <p:cNvSpPr/>
              <p:nvPr/>
            </p:nvSpPr>
            <p:spPr>
              <a:xfrm>
                <a:off x="0" y="0"/>
                <a:ext cx="4343400" cy="1600200"/>
              </a:xfrm>
              <a:prstGeom prst="rect">
                <a:avLst/>
              </a:prstGeom>
              <a:no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943C6F0-1A1B-4ECF-6D5F-9D32E9D20097}"/>
                  </a:ext>
                </a:extLst>
              </p:cNvPr>
              <p:cNvGrpSpPr/>
              <p:nvPr/>
            </p:nvGrpSpPr>
            <p:grpSpPr>
              <a:xfrm>
                <a:off x="444500" y="177800"/>
                <a:ext cx="3529584" cy="1261872"/>
                <a:chOff x="0" y="0"/>
                <a:chExt cx="3529344" cy="1263651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84D1815-278D-FA06-D6F2-83BCD6590223}"/>
                    </a:ext>
                  </a:extLst>
                </p:cNvPr>
                <p:cNvGrpSpPr/>
                <p:nvPr/>
              </p:nvGrpSpPr>
              <p:grpSpPr>
                <a:xfrm>
                  <a:off x="1737996" y="0"/>
                  <a:ext cx="1791348" cy="1231347"/>
                  <a:chOff x="-49224" y="1302578"/>
                  <a:chExt cx="2139978" cy="1470737"/>
                </a:xfrm>
              </p:grpSpPr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78B1CE86-2B92-922A-2C2D-1F14C010A0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 bwMode="auto">
                  <a:xfrm rot="6500632">
                    <a:off x="878930" y="1561492"/>
                    <a:ext cx="1385129" cy="103851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Picture 11">
                    <a:extLst>
                      <a:ext uri="{FF2B5EF4-FFF2-40B4-BE49-F238E27FC236}">
                        <a16:creationId xmlns:a16="http://schemas.microsoft.com/office/drawing/2014/main" id="{DF2600F6-545C-4005-B272-FD489F81622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95" t="-190" r="9747" b="190"/>
                  <a:stretch>
                    <a:fillRect/>
                  </a:stretch>
                </p:blipFill>
                <p:spPr bwMode="auto">
                  <a:xfrm rot="5247460">
                    <a:off x="-249107" y="1502461"/>
                    <a:ext cx="1437388" cy="10376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</p:grpSp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D2F21863-238B-AAAD-7B1D-7E658FB315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95" t="-190" r="9747" b="190"/>
                <a:stretch>
                  <a:fillRect/>
                </a:stretch>
              </p:blipFill>
              <p:spPr bwMode="auto">
                <a:xfrm rot="4756824">
                  <a:off x="-167322" y="228283"/>
                  <a:ext cx="1202690" cy="8680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6CF3B72E-8337-DF08-9A26-659B4D71CA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 rot="6111006">
                  <a:off x="709296" y="190500"/>
                  <a:ext cx="1158875" cy="86931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B46FBE9-571E-48DF-5035-5009C4C4A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2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AED6D-E706-5470-D86B-4FD58867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CE1F35-EFD9-41D2-5E19-AE80B956B61E}"/>
              </a:ext>
            </a:extLst>
          </p:cNvPr>
          <p:cNvSpPr/>
          <p:nvPr/>
        </p:nvSpPr>
        <p:spPr>
          <a:xfrm>
            <a:off x="226663" y="108488"/>
            <a:ext cx="4872279" cy="1534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6193A2-AF73-A893-24D0-D9368A273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998" y="117819"/>
            <a:ext cx="10205204" cy="981659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7F49F61-6852-1AB8-F1EF-32458A37D28F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AF9B511-E3D8-9697-266D-474444AD0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8DDCCC-DAEA-7BF9-45C3-7B0F69E49077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4983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82E3-9A3E-4863-5C68-0196A1618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FE7B42-C12E-4D59-0F31-F4600B8AFEDF}"/>
              </a:ext>
            </a:extLst>
          </p:cNvPr>
          <p:cNvSpPr/>
          <p:nvPr/>
        </p:nvSpPr>
        <p:spPr>
          <a:xfrm>
            <a:off x="226663" y="108488"/>
            <a:ext cx="6478937" cy="1534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DE2946-C01B-CAF4-B3F9-0B0EF7B99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98" y="701047"/>
            <a:ext cx="13377929" cy="8656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821524-E20D-6174-354F-0771DFBB0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61"/>
          <a:stretch/>
        </p:blipFill>
        <p:spPr>
          <a:xfrm>
            <a:off x="12478505" y="8842703"/>
            <a:ext cx="739097" cy="10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68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A6DA7-366F-620E-640D-5749B481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494841-C557-9F5E-F13E-512C45E981F6}"/>
              </a:ext>
            </a:extLst>
          </p:cNvPr>
          <p:cNvSpPr/>
          <p:nvPr/>
        </p:nvSpPr>
        <p:spPr>
          <a:xfrm>
            <a:off x="226663" y="108488"/>
            <a:ext cx="4872279" cy="1534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1E6015-F2CE-6215-D2F6-6628A220F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63" y="398258"/>
            <a:ext cx="12957874" cy="92618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E4C6A52-9ED3-AFFD-ADBD-74C140894F14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3D260CF-1F34-3CE7-B821-4703E4742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EA7A6F-8CB5-D6AB-8907-2C4856A59088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609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FFD3827-386F-771A-951F-AC3FE81611C9}"/>
              </a:ext>
            </a:extLst>
          </p:cNvPr>
          <p:cNvSpPr/>
          <p:nvPr/>
        </p:nvSpPr>
        <p:spPr>
          <a:xfrm>
            <a:off x="226663" y="139485"/>
            <a:ext cx="7754964" cy="1534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56E74-AB0F-6147-878D-4A774C229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39" y="486541"/>
            <a:ext cx="12676522" cy="9085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CB1A480-8E6F-CF9C-AC17-2FB33A51EB73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54E6B9-8BD4-BCD2-F5DB-550724FA5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E7BA9B-332E-7B58-F5CC-25F3A2B576DF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784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79ACA7-22DE-2C87-7077-F5B5AE1B1B3A}"/>
              </a:ext>
            </a:extLst>
          </p:cNvPr>
          <p:cNvSpPr/>
          <p:nvPr/>
        </p:nvSpPr>
        <p:spPr>
          <a:xfrm>
            <a:off x="226663" y="108488"/>
            <a:ext cx="6065649" cy="1534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005F1E-6B1E-26D8-44F0-BECE82A72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37" y="501499"/>
            <a:ext cx="12700525" cy="90554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2C6A606-88D7-EA45-13A8-7A021C962084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247BA3-DACC-8E2E-C1C2-DE30D0603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C4D489-1D01-301E-E4E3-5A8781BAD3DE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2996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D980CC-C893-D498-C0D5-0C60A0D822B4}"/>
              </a:ext>
            </a:extLst>
          </p:cNvPr>
          <p:cNvSpPr/>
          <p:nvPr/>
        </p:nvSpPr>
        <p:spPr>
          <a:xfrm>
            <a:off x="226663" y="108488"/>
            <a:ext cx="6329120" cy="1534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627D4C-8BF2-CFD1-1ADF-F1422F715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59" y="491554"/>
            <a:ext cx="12708281" cy="90752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F552354-9342-B893-CF37-911643BB67F9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46C45A-4177-EEDC-0FA4-E023C1290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AC5EDE-AC88-223F-DF36-066FBB81BCAA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1123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F269B-2E63-CC04-6CC1-CD183C53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9E02A1-A43E-7CA6-353D-7218D2D28105}"/>
              </a:ext>
            </a:extLst>
          </p:cNvPr>
          <p:cNvSpPr txBox="1"/>
          <p:nvPr/>
        </p:nvSpPr>
        <p:spPr>
          <a:xfrm>
            <a:off x="4780547" y="479600"/>
            <a:ext cx="7950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Campaign Process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ENGAGEMENT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F2938-6921-14C2-AEA6-69FA1AF7E952}"/>
              </a:ext>
            </a:extLst>
          </p:cNvPr>
          <p:cNvSpPr txBox="1"/>
          <p:nvPr/>
        </p:nvSpPr>
        <p:spPr>
          <a:xfrm>
            <a:off x="1228885" y="2273085"/>
            <a:ext cx="11252200" cy="5390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Vote Yes Committee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Mobilizing local advocates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Communicating benefits to the community</a:t>
            </a:r>
          </a:p>
          <a:p>
            <a:pPr>
              <a:lnSpc>
                <a:spcPct val="150000"/>
              </a:lnSpc>
            </a:pPr>
            <a:r>
              <a:rPr lang="en-US" sz="2400" b="1"/>
              <a:t>Town Hall Meetings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Transparent discussion forums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Addressing concerns and misconceptions</a:t>
            </a:r>
          </a:p>
          <a:p>
            <a:pPr>
              <a:lnSpc>
                <a:spcPct val="150000"/>
              </a:lnSpc>
            </a:pPr>
            <a:r>
              <a:rPr lang="en-US" sz="2400" b="1"/>
              <a:t>Social Media Strategy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Consistent messaging across platforms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Engaging content to educate and inform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Video content to bring the community into the spaces</a:t>
            </a:r>
          </a:p>
        </p:txBody>
      </p:sp>
      <p:pic>
        <p:nvPicPr>
          <p:cNvPr id="9" name="Picture 8" descr="A red rectangular stamp with a check mark&#10;&#10;AI-generated content may be incorrect.">
            <a:extLst>
              <a:ext uri="{FF2B5EF4-FFF2-40B4-BE49-F238E27FC236}">
                <a16:creationId xmlns:a16="http://schemas.microsoft.com/office/drawing/2014/main" id="{E648A637-A985-05E8-6061-B6EB4D5B6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2"/>
          <a:stretch/>
        </p:blipFill>
        <p:spPr>
          <a:xfrm>
            <a:off x="8431912" y="2625128"/>
            <a:ext cx="4298682" cy="2343150"/>
          </a:xfrm>
          <a:prstGeom prst="rect">
            <a:avLst/>
          </a:prstGeom>
        </p:spPr>
      </p:pic>
      <p:pic>
        <p:nvPicPr>
          <p:cNvPr id="11" name="Picture 10" descr="Friend concept icon&#10;&#10;AI-generated content may be incorrect.">
            <a:extLst>
              <a:ext uri="{FF2B5EF4-FFF2-40B4-BE49-F238E27FC236}">
                <a16:creationId xmlns:a16="http://schemas.microsoft.com/office/drawing/2014/main" id="{5784A724-34E0-01A3-45E6-DFEB3D157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5" t="3006" r="19333" b="33087"/>
          <a:stretch/>
        </p:blipFill>
        <p:spPr>
          <a:xfrm>
            <a:off x="9070594" y="4737984"/>
            <a:ext cx="3410491" cy="3518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5D2E73-6E3C-8487-94D9-290C98CF861D}"/>
              </a:ext>
            </a:extLst>
          </p:cNvPr>
          <p:cNvSpPr txBox="1"/>
          <p:nvPr/>
        </p:nvSpPr>
        <p:spPr>
          <a:xfrm>
            <a:off x="675440" y="8108358"/>
            <a:ext cx="104303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5"/>
              </a:rPr>
              <a:t>https://youtube.com/clip/UgkxD7j9VvkdXCwX2fp8dwPin_McxUx8hdiH?si=cXvc4Yv-4eemC5N5</a:t>
            </a:r>
            <a:endParaRPr lang="en-US"/>
          </a:p>
          <a:p>
            <a:endParaRPr lang="en-US"/>
          </a:p>
          <a:p>
            <a:r>
              <a:rPr lang="en-US">
                <a:hlinkClick r:id="rId6"/>
              </a:rPr>
              <a:t>https://youtube.com/clip/Ugkxb8muHaVDS6F7yjJ13MqRt4eXg_BlgQh9?si=8xfLxbowRw1bEqIY</a:t>
            </a:r>
            <a:endParaRPr lang="en-US"/>
          </a:p>
          <a:p>
            <a:endParaRPr lang="en-US"/>
          </a:p>
          <a:p>
            <a:r>
              <a:rPr lang="en-US">
                <a:hlinkClick r:id="rId7"/>
              </a:rPr>
              <a:t>https://youtube.com/clip/UgkxJmYy1tFYN0t-hvyjYvhDftabq7lE_4AC?si=RjfDn3ZNUTvNRR7O</a:t>
            </a:r>
            <a:endParaRPr lang="en-US"/>
          </a:p>
          <a:p>
            <a:endParaRPr lang="en-US"/>
          </a:p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C17721-C635-B291-35F6-32133D442958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CB79FB2-5757-1E31-EB3E-69A061C43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85482F-7C81-29A0-D481-84B0BF2CF29E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91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ochure with pictures of buildings and text&#10;&#10;AI-generated content may be incorrect.">
            <a:extLst>
              <a:ext uri="{FF2B5EF4-FFF2-40B4-BE49-F238E27FC236}">
                <a16:creationId xmlns:a16="http://schemas.microsoft.com/office/drawing/2014/main" id="{055A9374-65F5-00DE-68C5-DA438188B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" t="3766" r="1983" b="786"/>
          <a:stretch/>
        </p:blipFill>
        <p:spPr>
          <a:xfrm>
            <a:off x="519193" y="1906292"/>
            <a:ext cx="7160217" cy="55638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C45AF8-B914-208B-DCC5-472BD8DBE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768" r="5640" b="2402"/>
          <a:stretch/>
        </p:blipFill>
        <p:spPr>
          <a:xfrm>
            <a:off x="5561312" y="3980484"/>
            <a:ext cx="7160217" cy="55638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B84323-6EB3-2FA1-0B3B-BB23D652C36F}"/>
              </a:ext>
            </a:extLst>
          </p:cNvPr>
          <p:cNvSpPr txBox="1"/>
          <p:nvPr/>
        </p:nvSpPr>
        <p:spPr>
          <a:xfrm>
            <a:off x="4780547" y="479600"/>
            <a:ext cx="7950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Campaign Process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ENGAGEMENT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61AD571-C120-B134-80A6-8C9EDDF3F9F2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548FC4-8A84-3266-B236-3C302A68F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802DD9-3040-FC55-6BD1-CC18FC639E22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8669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75FE19-096A-6FBB-09C2-D369C08F6AB3}"/>
              </a:ext>
            </a:extLst>
          </p:cNvPr>
          <p:cNvSpPr txBox="1"/>
          <p:nvPr/>
        </p:nvSpPr>
        <p:spPr>
          <a:xfrm>
            <a:off x="4780547" y="479600"/>
            <a:ext cx="7950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Campaign Process</a:t>
            </a:r>
          </a:p>
          <a:p>
            <a:pPr algn="r"/>
            <a:r>
              <a:rPr lang="en-US" sz="24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ENGAGEMENT</a:t>
            </a:r>
          </a:p>
        </p:txBody>
      </p:sp>
      <p:pic>
        <p:nvPicPr>
          <p:cNvPr id="4" name="Picture 3" descr="A group of signs in a building&#10;&#10;AI-generated content may be incorrect.">
            <a:extLst>
              <a:ext uri="{FF2B5EF4-FFF2-40B4-BE49-F238E27FC236}">
                <a16:creationId xmlns:a16="http://schemas.microsoft.com/office/drawing/2014/main" id="{16747468-0B86-65FA-E366-192850CB9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4" r="25602"/>
          <a:stretch/>
        </p:blipFill>
        <p:spPr>
          <a:xfrm>
            <a:off x="626821" y="1934706"/>
            <a:ext cx="6362916" cy="7445644"/>
          </a:xfrm>
          <a:prstGeom prst="rect">
            <a:avLst/>
          </a:prstGeom>
        </p:spPr>
      </p:pic>
      <p:pic>
        <p:nvPicPr>
          <p:cNvPr id="6" name="Picture 5" descr="A sign in a store&#10;&#10;AI-generated content may be incorrect.">
            <a:extLst>
              <a:ext uri="{FF2B5EF4-FFF2-40B4-BE49-F238E27FC236}">
                <a16:creationId xmlns:a16="http://schemas.microsoft.com/office/drawing/2014/main" id="{792DB13D-BE46-0E26-E9FB-B082FF778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42169" y="2890217"/>
            <a:ext cx="7644094" cy="573307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A413283-7DDD-4F6F-DD85-EED92FF027FD}"/>
              </a:ext>
            </a:extLst>
          </p:cNvPr>
          <p:cNvGrpSpPr/>
          <p:nvPr/>
        </p:nvGrpSpPr>
        <p:grpSpPr>
          <a:xfrm>
            <a:off x="12206801" y="7664190"/>
            <a:ext cx="1157905" cy="2411313"/>
            <a:chOff x="12354587" y="7690489"/>
            <a:chExt cx="1157905" cy="241131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8FCD27C-519D-790B-43BA-5DF402C8A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61"/>
            <a:stretch/>
          </p:blipFill>
          <p:spPr>
            <a:xfrm>
              <a:off x="12563990" y="7690489"/>
              <a:ext cx="739097" cy="103164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1CC4A9-B02E-81D6-AC9D-5BA6FC280C8F}"/>
                </a:ext>
              </a:extLst>
            </p:cNvPr>
            <p:cNvSpPr txBox="1"/>
            <p:nvPr/>
          </p:nvSpPr>
          <p:spPr>
            <a:xfrm>
              <a:off x="12354587" y="8993806"/>
              <a:ext cx="11579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600"/>
                <a:t>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992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at meeting">
            <a:extLst>
              <a:ext uri="{FF2B5EF4-FFF2-40B4-BE49-F238E27FC236}">
                <a16:creationId xmlns:a16="http://schemas.microsoft.com/office/drawing/2014/main" id="{19017E5E-7A50-4FAF-AE6F-9CB45748F0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1" r="7751"/>
          <a:stretch/>
        </p:blipFill>
        <p:spPr>
          <a:xfrm>
            <a:off x="0" y="0"/>
            <a:ext cx="13411200" cy="1005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5198" y="2646780"/>
            <a:ext cx="64008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en-US" sz="4800" b="1">
                <a:solidFill>
                  <a:schemeClr val="bg1"/>
                </a:solidFill>
              </a:rPr>
              <a:t>QUESTIONS &amp; ANSWERS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88A11F-1585-F741-E04D-C4916FCB0A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1325" y="8443245"/>
            <a:ext cx="3494930" cy="1027327"/>
          </a:xfrm>
          <a:prstGeom prst="rect">
            <a:avLst/>
          </a:prstGeom>
        </p:spPr>
      </p:pic>
      <p:pic>
        <p:nvPicPr>
          <p:cNvPr id="4" name="Google Shape;206;p30">
            <a:extLst>
              <a:ext uri="{FF2B5EF4-FFF2-40B4-BE49-F238E27FC236}">
                <a16:creationId xmlns:a16="http://schemas.microsoft.com/office/drawing/2014/main" id="{66386CBA-9ED4-69EA-2CEB-C6DED410C94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945" y="8443245"/>
            <a:ext cx="2070098" cy="12715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808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FDD1D5B-3BB2-3A63-8967-E6BB38A734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631521"/>
              </p:ext>
            </p:extLst>
          </p:nvPr>
        </p:nvGraphicFramePr>
        <p:xfrm>
          <a:off x="942087" y="1960564"/>
          <a:ext cx="11748367" cy="6204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46676C8-E5E7-98E2-2D28-C6ED60F67FC0}"/>
              </a:ext>
            </a:extLst>
          </p:cNvPr>
          <p:cNvSpPr txBox="1"/>
          <p:nvPr/>
        </p:nvSpPr>
        <p:spPr>
          <a:xfrm>
            <a:off x="7416294" y="469487"/>
            <a:ext cx="5274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>
                <a:solidFill>
                  <a:srgbClr val="9A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Introductions</a:t>
            </a:r>
            <a:r>
              <a:rPr lang="en-US" sz="2699" b="1">
                <a:solidFill>
                  <a:srgbClr val="9A0000"/>
                </a:solidFill>
              </a:rPr>
              <a:t> 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259DCD-10B0-9225-97FB-1CCC70A28BC6}"/>
              </a:ext>
            </a:extLst>
          </p:cNvPr>
          <p:cNvGrpSpPr/>
          <p:nvPr/>
        </p:nvGrpSpPr>
        <p:grpSpPr>
          <a:xfrm>
            <a:off x="7216037" y="7671008"/>
            <a:ext cx="5674673" cy="1638935"/>
            <a:chOff x="7015781" y="8008006"/>
            <a:chExt cx="5674673" cy="163893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89B162-02AA-B56F-B0C4-158DE56D2036}"/>
                </a:ext>
              </a:extLst>
            </p:cNvPr>
            <p:cNvSpPr txBox="1"/>
            <p:nvPr/>
          </p:nvSpPr>
          <p:spPr>
            <a:xfrm>
              <a:off x="7773798" y="8008006"/>
              <a:ext cx="450193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200" b="1" u="sng">
                  <a:solidFill>
                    <a:srgbClr val="9A0000"/>
                  </a:solidFill>
                </a:rPr>
                <a:t>THE VIEW FROM BOTH SIDES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DD959C0-4FFF-D8FC-6321-1C867A27636F}"/>
                </a:ext>
              </a:extLst>
            </p:cNvPr>
            <p:cNvGrpSpPr/>
            <p:nvPr/>
          </p:nvGrpSpPr>
          <p:grpSpPr>
            <a:xfrm>
              <a:off x="7015781" y="8732541"/>
              <a:ext cx="5674673" cy="914400"/>
              <a:chOff x="7015781" y="8732541"/>
              <a:chExt cx="5674673" cy="914400"/>
            </a:xfrm>
          </p:grpSpPr>
          <p:pic>
            <p:nvPicPr>
              <p:cNvPr id="4" name="Google Shape;206;p30">
                <a:extLst>
                  <a:ext uri="{FF2B5EF4-FFF2-40B4-BE49-F238E27FC236}">
                    <a16:creationId xmlns:a16="http://schemas.microsoft.com/office/drawing/2014/main" id="{6315578D-1A21-5D81-C9FB-2463690B16B1}"/>
                  </a:ext>
                </a:extLst>
              </p:cNvPr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015781" y="8732541"/>
                <a:ext cx="1516035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5EE579D-5A04-98FF-1B55-D446F7B43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934736" y="8783188"/>
                <a:ext cx="2755718" cy="813107"/>
              </a:xfrm>
              <a:prstGeom prst="rect">
                <a:avLst/>
              </a:prstGeom>
            </p:spPr>
          </p:pic>
          <p:sp>
            <p:nvSpPr>
              <p:cNvPr id="8" name="Right Arrow 7">
                <a:extLst>
                  <a:ext uri="{FF2B5EF4-FFF2-40B4-BE49-F238E27FC236}">
                    <a16:creationId xmlns:a16="http://schemas.microsoft.com/office/drawing/2014/main" id="{2DFD0762-53FF-7BC7-7813-C2E9CD729954}"/>
                  </a:ext>
                </a:extLst>
              </p:cNvPr>
              <p:cNvSpPr/>
              <p:nvPr/>
            </p:nvSpPr>
            <p:spPr>
              <a:xfrm>
                <a:off x="8879468" y="8980514"/>
                <a:ext cx="707616" cy="418454"/>
              </a:xfrm>
              <a:prstGeom prst="rightArrow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2443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2FD9E6E5A4BD43AB46E7471119A01F" ma:contentTypeVersion="19" ma:contentTypeDescription="Create a new document." ma:contentTypeScope="" ma:versionID="c68ce57539e3a567bd76e184f44590e8">
  <xsd:schema xmlns:xsd="http://www.w3.org/2001/XMLSchema" xmlns:xs="http://www.w3.org/2001/XMLSchema" xmlns:p="http://schemas.microsoft.com/office/2006/metadata/properties" xmlns:ns2="2624c1a2-6fd6-4a46-adfb-dd30db2183a5" xmlns:ns3="2f2cbf90-cb8e-4498-9b27-677827fa1db0" targetNamespace="http://schemas.microsoft.com/office/2006/metadata/properties" ma:root="true" ma:fieldsID="24d5cabefed1dbebd42e8d60099c84db" ns2:_="" ns3:_="">
    <xsd:import namespace="2624c1a2-6fd6-4a46-adfb-dd30db2183a5"/>
    <xsd:import namespace="2f2cbf90-cb8e-4498-9b27-677827fa1d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4c1a2-6fd6-4a46-adfb-dd30db218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c191e40-413e-4d32-982e-71801c2989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2cbf90-cb8e-4498-9b27-677827fa1db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e7f8351-a90e-4495-a1f8-d25a2c204dea}" ma:internalName="TaxCatchAll" ma:showField="CatchAllData" ma:web="2f2cbf90-cb8e-4498-9b27-677827fa1d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24c1a2-6fd6-4a46-adfb-dd30db2183a5">
      <Terms xmlns="http://schemas.microsoft.com/office/infopath/2007/PartnerControls"/>
    </lcf76f155ced4ddcb4097134ff3c332f>
    <TaxCatchAll xmlns="2f2cbf90-cb8e-4498-9b27-677827fa1db0" xsi:nil="true"/>
  </documentManagement>
</p:properties>
</file>

<file path=customXml/itemProps1.xml><?xml version="1.0" encoding="utf-8"?>
<ds:datastoreItem xmlns:ds="http://schemas.openxmlformats.org/officeDocument/2006/customXml" ds:itemID="{511C3FBE-6CE5-4AD6-A1FE-396F22D76EB3}">
  <ds:schemaRefs>
    <ds:schemaRef ds:uri="2624c1a2-6fd6-4a46-adfb-dd30db2183a5"/>
    <ds:schemaRef ds:uri="2f2cbf90-cb8e-4498-9b27-677827fa1d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824D5FE-F930-401A-8EA4-8469AFF437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610DB7-FE68-4E97-9705-EA780F3AD2EB}">
  <ds:schemaRefs>
    <ds:schemaRef ds:uri="2624c1a2-6fd6-4a46-adfb-dd30db2183a5"/>
    <ds:schemaRef ds:uri="2f2cbf90-cb8e-4498-9b27-677827fa1d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556</Words>
  <Application>Microsoft Office PowerPoint</Application>
  <PresentationFormat>Custom</PresentationFormat>
  <Paragraphs>137</Paragraphs>
  <Slides>23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Courier New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Sweeney</dc:creator>
  <cp:lastModifiedBy>Kevien</cp:lastModifiedBy>
  <cp:revision>2</cp:revision>
  <cp:lastPrinted>2026-05-12T15:28:32Z</cp:lastPrinted>
  <dcterms:created xsi:type="dcterms:W3CDTF">2016-11-29T15:35:33Z</dcterms:created>
  <dcterms:modified xsi:type="dcterms:W3CDTF">2026-10-08T00:19:49Z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0x0101000D2FD9E6E5A4BD43AB46E7471119A01F</vt:lpwstr>
  </property>
  <property fmtid="{D5CDD505-2E9C-101B-9397-08002B2CF9AE}" pid="3" name="MediaServiceImageTags">
    <vt:lpwstr/>
  </property>
</Properties>
</file>