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20"/>
  </p:notesMasterIdLst>
  <p:sldIdLst>
    <p:sldId id="300" r:id="rId5"/>
    <p:sldId id="301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310" r:id="rId15"/>
    <p:sldId id="311" r:id="rId16"/>
    <p:sldId id="312" r:id="rId17"/>
    <p:sldId id="313" r:id="rId18"/>
    <p:sldId id="314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903D5D-771E-4810-5993-7ACBF6FC98B9}" v="5" dt="2026-10-14T18:13:49.023"/>
    <p1510:client id="{5608E652-A2B0-D8AE-2B9E-A360FB7ACF13}" v="5" dt="2026-10-15T15:19:32.847"/>
    <p1510:client id="{6A445FD7-5864-420D-ACA9-1596A01C1B4B}" v="2" dt="2026-10-15T15:22:22.9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derico Velez" userId="S::federicovstudentcouncil@cobis.org.uk::5290bbfb-89bd-428c-bbbd-6dfd297dd94d" providerId="AD" clId="Web-{34041332-9081-E390-AA64-3E9F9AE29DDE}"/>
    <pc:docChg chg="modSld">
      <pc:chgData name="Federico Velez" userId="S::federicovstudentcouncil@cobis.org.uk::5290bbfb-89bd-428c-bbbd-6dfd297dd94d" providerId="AD" clId="Web-{34041332-9081-E390-AA64-3E9F9AE29DDE}" dt="2026-10-04T19:35:39.092" v="1" actId="20577"/>
      <pc:docMkLst>
        <pc:docMk/>
      </pc:docMkLst>
      <pc:sldChg chg="modSp">
        <pc:chgData name="Federico Velez" userId="S::federicovstudentcouncil@cobis.org.uk::5290bbfb-89bd-428c-bbbd-6dfd297dd94d" providerId="AD" clId="Web-{34041332-9081-E390-AA64-3E9F9AE29DDE}" dt="2026-10-04T19:35:39.092" v="1" actId="20577"/>
        <pc:sldMkLst>
          <pc:docMk/>
          <pc:sldMk cId="0" sldId="301"/>
        </pc:sldMkLst>
        <pc:spChg chg="mod">
          <ac:chgData name="Federico Velez" userId="S::federicovstudentcouncil@cobis.org.uk::5290bbfb-89bd-428c-bbbd-6dfd297dd94d" providerId="AD" clId="Web-{34041332-9081-E390-AA64-3E9F9AE29DDE}" dt="2026-10-04T19:35:39.092" v="1" actId="20577"/>
          <ac:spMkLst>
            <pc:docMk/>
            <pc:sldMk cId="0" sldId="301"/>
            <ac:spMk id="7" creationId="{00000000-0000-0000-0000-000000000000}"/>
          </ac:spMkLst>
        </pc:spChg>
      </pc:sldChg>
    </pc:docChg>
  </pc:docChgLst>
  <pc:docChgLst>
    <pc:chgData name="Federico Velez" userId="S::federicovstudentcouncil@cobis.org.uk::5290bbfb-89bd-428c-bbbd-6dfd297dd94d" providerId="AD" clId="Web-{C0D7DAD9-ED5E-D123-1DE3-8644E5FD72DF}"/>
    <pc:docChg chg="modSld">
      <pc:chgData name="Federico Velez" userId="S::federicovstudentcouncil@cobis.org.uk::5290bbfb-89bd-428c-bbbd-6dfd297dd94d" providerId="AD" clId="Web-{C0D7DAD9-ED5E-D123-1DE3-8644E5FD72DF}" dt="2026-10-04T20:41:05.497" v="4" actId="20577"/>
      <pc:docMkLst>
        <pc:docMk/>
      </pc:docMkLst>
      <pc:sldChg chg="modSp">
        <pc:chgData name="Federico Velez" userId="S::federicovstudentcouncil@cobis.org.uk::5290bbfb-89bd-428c-bbbd-6dfd297dd94d" providerId="AD" clId="Web-{C0D7DAD9-ED5E-D123-1DE3-8644E5FD72DF}" dt="2026-10-04T20:41:05.497" v="4" actId="20577"/>
        <pc:sldMkLst>
          <pc:docMk/>
          <pc:sldMk cId="0" sldId="300"/>
        </pc:sldMkLst>
        <pc:spChg chg="mod">
          <ac:chgData name="Federico Velez" userId="S::federicovstudentcouncil@cobis.org.uk::5290bbfb-89bd-428c-bbbd-6dfd297dd94d" providerId="AD" clId="Web-{C0D7DAD9-ED5E-D123-1DE3-8644E5FD72DF}" dt="2026-10-04T20:41:05.497" v="4" actId="20577"/>
          <ac:spMkLst>
            <pc:docMk/>
            <pc:sldMk cId="0" sldId="300"/>
            <ac:spMk id="8" creationId="{00000000-0000-0000-0000-000000000000}"/>
          </ac:spMkLst>
        </pc:spChg>
      </pc:sldChg>
    </pc:docChg>
  </pc:docChgLst>
  <pc:docChgLst>
    <pc:chgData name="Kirsty Smith" userId="S::kirsty.smith@cobis.org.uk::89215e06-3811-431c-a4ce-d710ef04305d" providerId="AD" clId="Web-{3F4D9EE3-193A-0BA7-A023-74F1FD1CB6C9}"/>
    <pc:docChg chg="modSld">
      <pc:chgData name="Kirsty Smith" userId="S::kirsty.smith@cobis.org.uk::89215e06-3811-431c-a4ce-d710ef04305d" providerId="AD" clId="Web-{3F4D9EE3-193A-0BA7-A023-74F1FD1CB6C9}" dt="2026-10-14T10:03:38.142" v="34" actId="20577"/>
      <pc:docMkLst>
        <pc:docMk/>
      </pc:docMkLst>
      <pc:sldChg chg="modSp">
        <pc:chgData name="Kirsty Smith" userId="S::kirsty.smith@cobis.org.uk::89215e06-3811-431c-a4ce-d710ef04305d" providerId="AD" clId="Web-{3F4D9EE3-193A-0BA7-A023-74F1FD1CB6C9}" dt="2026-10-14T08:08:09.342" v="8" actId="20577"/>
        <pc:sldMkLst>
          <pc:docMk/>
          <pc:sldMk cId="0" sldId="301"/>
        </pc:sldMkLst>
        <pc:spChg chg="mod">
          <ac:chgData name="Kirsty Smith" userId="S::kirsty.smith@cobis.org.uk::89215e06-3811-431c-a4ce-d710ef04305d" providerId="AD" clId="Web-{3F4D9EE3-193A-0BA7-A023-74F1FD1CB6C9}" dt="2026-10-14T08:08:09.342" v="8" actId="20577"/>
          <ac:spMkLst>
            <pc:docMk/>
            <pc:sldMk cId="0" sldId="301"/>
            <ac:spMk id="3" creationId="{00000000-0000-0000-0000-000000000000}"/>
          </ac:spMkLst>
        </pc:spChg>
        <pc:spChg chg="mod">
          <ac:chgData name="Kirsty Smith" userId="S::kirsty.smith@cobis.org.uk::89215e06-3811-431c-a4ce-d710ef04305d" providerId="AD" clId="Web-{3F4D9EE3-193A-0BA7-A023-74F1FD1CB6C9}" dt="2026-10-14T08:08:02.076" v="3" actId="20577"/>
          <ac:spMkLst>
            <pc:docMk/>
            <pc:sldMk cId="0" sldId="301"/>
            <ac:spMk id="9" creationId="{00000000-0000-0000-0000-000000000000}"/>
          </ac:spMkLst>
        </pc:spChg>
      </pc:sldChg>
      <pc:sldChg chg="modSp">
        <pc:chgData name="Kirsty Smith" userId="S::kirsty.smith@cobis.org.uk::89215e06-3811-431c-a4ce-d710ef04305d" providerId="AD" clId="Web-{3F4D9EE3-193A-0BA7-A023-74F1FD1CB6C9}" dt="2026-10-14T08:11:59.343" v="12" actId="20577"/>
        <pc:sldMkLst>
          <pc:docMk/>
          <pc:sldMk cId="0" sldId="303"/>
        </pc:sldMkLst>
        <pc:spChg chg="mod">
          <ac:chgData name="Kirsty Smith" userId="S::kirsty.smith@cobis.org.uk::89215e06-3811-431c-a4ce-d710ef04305d" providerId="AD" clId="Web-{3F4D9EE3-193A-0BA7-A023-74F1FD1CB6C9}" dt="2026-10-14T08:11:59.343" v="12" actId="20577"/>
          <ac:spMkLst>
            <pc:docMk/>
            <pc:sldMk cId="0" sldId="303"/>
            <ac:spMk id="21" creationId="{00000000-0000-0000-0000-000000000000}"/>
          </ac:spMkLst>
        </pc:spChg>
      </pc:sldChg>
      <pc:sldChg chg="modSp">
        <pc:chgData name="Kirsty Smith" userId="S::kirsty.smith@cobis.org.uk::89215e06-3811-431c-a4ce-d710ef04305d" providerId="AD" clId="Web-{3F4D9EE3-193A-0BA7-A023-74F1FD1CB6C9}" dt="2026-10-14T10:03:38.142" v="34" actId="20577"/>
        <pc:sldMkLst>
          <pc:docMk/>
          <pc:sldMk cId="0" sldId="306"/>
        </pc:sldMkLst>
        <pc:spChg chg="mod">
          <ac:chgData name="Kirsty Smith" userId="S::kirsty.smith@cobis.org.uk::89215e06-3811-431c-a4ce-d710ef04305d" providerId="AD" clId="Web-{3F4D9EE3-193A-0BA7-A023-74F1FD1CB6C9}" dt="2026-10-14T10:03:38.142" v="34" actId="20577"/>
          <ac:spMkLst>
            <pc:docMk/>
            <pc:sldMk cId="0" sldId="306"/>
            <ac:spMk id="4" creationId="{00000000-0000-0000-0000-000000000000}"/>
          </ac:spMkLst>
        </pc:spChg>
      </pc:sldChg>
      <pc:sldChg chg="modSp">
        <pc:chgData name="Kirsty Smith" userId="S::kirsty.smith@cobis.org.uk::89215e06-3811-431c-a4ce-d710ef04305d" providerId="AD" clId="Web-{3F4D9EE3-193A-0BA7-A023-74F1FD1CB6C9}" dt="2026-10-14T08:57:18.393" v="27" actId="20577"/>
        <pc:sldMkLst>
          <pc:docMk/>
          <pc:sldMk cId="0" sldId="312"/>
        </pc:sldMkLst>
        <pc:spChg chg="mod">
          <ac:chgData name="Kirsty Smith" userId="S::kirsty.smith@cobis.org.uk::89215e06-3811-431c-a4ce-d710ef04305d" providerId="AD" clId="Web-{3F4D9EE3-193A-0BA7-A023-74F1FD1CB6C9}" dt="2026-10-14T08:57:18.393" v="27" actId="20577"/>
          <ac:spMkLst>
            <pc:docMk/>
            <pc:sldMk cId="0" sldId="312"/>
            <ac:spMk id="23" creationId="{00000000-0000-0000-0000-000000000000}"/>
          </ac:spMkLst>
        </pc:spChg>
      </pc:sldChg>
    </pc:docChg>
  </pc:docChgLst>
  <pc:docChgLst>
    <pc:chgData name="Samuel Jordan" userId="S::samueljstudentcouncil@cobis.org.uk::372cfbec-36ff-4d1b-abb9-a45aa6891f61" providerId="AD" clId="Web-{33903D5D-771E-4810-5993-7ACBF6FC98B9}"/>
    <pc:docChg chg="addSld delSld modSld">
      <pc:chgData name="Samuel Jordan" userId="S::samueljstudentcouncil@cobis.org.uk::372cfbec-36ff-4d1b-abb9-a45aa6891f61" providerId="AD" clId="Web-{33903D5D-771E-4810-5993-7ACBF6FC98B9}" dt="2026-10-14T18:13:49.023" v="4"/>
      <pc:docMkLst>
        <pc:docMk/>
      </pc:docMkLst>
      <pc:sldChg chg="modSp">
        <pc:chgData name="Samuel Jordan" userId="S::samueljstudentcouncil@cobis.org.uk::372cfbec-36ff-4d1b-abb9-a45aa6891f61" providerId="AD" clId="Web-{33903D5D-771E-4810-5993-7ACBF6FC98B9}" dt="2026-10-14T08:47:46.521" v="2" actId="20577"/>
        <pc:sldMkLst>
          <pc:docMk/>
          <pc:sldMk cId="0" sldId="302"/>
        </pc:sldMkLst>
        <pc:spChg chg="mod">
          <ac:chgData name="Samuel Jordan" userId="S::samueljstudentcouncil@cobis.org.uk::372cfbec-36ff-4d1b-abb9-a45aa6891f61" providerId="AD" clId="Web-{33903D5D-771E-4810-5993-7ACBF6FC98B9}" dt="2026-10-14T08:47:46.521" v="2" actId="20577"/>
          <ac:spMkLst>
            <pc:docMk/>
            <pc:sldMk cId="0" sldId="302"/>
            <ac:spMk id="4" creationId="{00000000-0000-0000-0000-000000000000}"/>
          </ac:spMkLst>
        </pc:spChg>
      </pc:sldChg>
      <pc:sldChg chg="add del replId">
        <pc:chgData name="Samuel Jordan" userId="S::samueljstudentcouncil@cobis.org.uk::372cfbec-36ff-4d1b-abb9-a45aa6891f61" providerId="AD" clId="Web-{33903D5D-771E-4810-5993-7ACBF6FC98B9}" dt="2026-10-14T18:13:49.023" v="4"/>
        <pc:sldMkLst>
          <pc:docMk/>
          <pc:sldMk cId="4161629205" sldId="315"/>
        </pc:sldMkLst>
      </pc:sldChg>
    </pc:docChg>
  </pc:docChgLst>
  <pc:docChgLst>
    <pc:chgData name="Kirsty Smith" userId="S::kirsty.smith@cobis.org.uk::89215e06-3811-431c-a4ce-d710ef04305d" providerId="AD" clId="Web-{5608E652-A2B0-D8AE-2B9E-A360FB7ACF13}"/>
    <pc:docChg chg="modSld">
      <pc:chgData name="Kirsty Smith" userId="S::kirsty.smith@cobis.org.uk::89215e06-3811-431c-a4ce-d710ef04305d" providerId="AD" clId="Web-{5608E652-A2B0-D8AE-2B9E-A360FB7ACF13}" dt="2026-10-15T15:19:32.847" v="4" actId="20577"/>
      <pc:docMkLst>
        <pc:docMk/>
      </pc:docMkLst>
      <pc:sldChg chg="modSp">
        <pc:chgData name="Kirsty Smith" userId="S::kirsty.smith@cobis.org.uk::89215e06-3811-431c-a4ce-d710ef04305d" providerId="AD" clId="Web-{5608E652-A2B0-D8AE-2B9E-A360FB7ACF13}" dt="2026-10-15T15:19:32.847" v="4" actId="20577"/>
        <pc:sldMkLst>
          <pc:docMk/>
          <pc:sldMk cId="0" sldId="314"/>
        </pc:sldMkLst>
        <pc:spChg chg="mod">
          <ac:chgData name="Kirsty Smith" userId="S::kirsty.smith@cobis.org.uk::89215e06-3811-431c-a4ce-d710ef04305d" providerId="AD" clId="Web-{5608E652-A2B0-D8AE-2B9E-A360FB7ACF13}" dt="2026-10-15T15:19:32.847" v="4" actId="20577"/>
          <ac:spMkLst>
            <pc:docMk/>
            <pc:sldMk cId="0" sldId="314"/>
            <ac:spMk id="15" creationId="{00000000-0000-0000-0000-000000000000}"/>
          </ac:spMkLst>
        </pc:spChg>
      </pc:sldChg>
    </pc:docChg>
  </pc:docChgLst>
  <pc:docChgLst>
    <pc:chgData name="Kirsty Smith" userId="89215e06-3811-431c-a4ce-d710ef04305d" providerId="ADAL" clId="{3E57AE8F-DA8A-4D45-BC2A-533B3C0858B2}"/>
    <pc:docChg chg="modSld">
      <pc:chgData name="Kirsty Smith" userId="89215e06-3811-431c-a4ce-d710ef04305d" providerId="ADAL" clId="{3E57AE8F-DA8A-4D45-BC2A-533B3C0858B2}" dt="2026-10-15T15:22:22.897" v="1" actId="255"/>
      <pc:docMkLst>
        <pc:docMk/>
      </pc:docMkLst>
      <pc:sldChg chg="modSp mod">
        <pc:chgData name="Kirsty Smith" userId="89215e06-3811-431c-a4ce-d710ef04305d" providerId="ADAL" clId="{3E57AE8F-DA8A-4D45-BC2A-533B3C0858B2}" dt="2026-10-15T15:22:22.897" v="1" actId="255"/>
        <pc:sldMkLst>
          <pc:docMk/>
          <pc:sldMk cId="0" sldId="309"/>
        </pc:sldMkLst>
        <pc:spChg chg="mod">
          <ac:chgData name="Kirsty Smith" userId="89215e06-3811-431c-a4ce-d710ef04305d" providerId="ADAL" clId="{3E57AE8F-DA8A-4D45-BC2A-533B3C0858B2}" dt="2026-10-15T15:22:22.897" v="1" actId="255"/>
          <ac:spMkLst>
            <pc:docMk/>
            <pc:sldMk cId="0" sldId="309"/>
            <ac:spMk id="7" creationId="{00000000-0000-0000-0000-000000000000}"/>
          </ac:spMkLst>
        </pc:spChg>
        <pc:spChg chg="mod">
          <ac:chgData name="Kirsty Smith" userId="89215e06-3811-431c-a4ce-d710ef04305d" providerId="ADAL" clId="{3E57AE8F-DA8A-4D45-BC2A-533B3C0858B2}" dt="2026-10-15T15:22:17.122" v="0" actId="255"/>
          <ac:spMkLst>
            <pc:docMk/>
            <pc:sldMk cId="0" sldId="309"/>
            <ac:spMk id="1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E3B61A-B13C-4D01-A750-ED6A143589C6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4B6B50-3C2B-4CE9-9AAE-2D5937BB49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9635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8AF1294-83FB-4AF4-B20F-5878484FA4C9}"/>
              </a:ext>
            </a:extLst>
          </p:cNvPr>
          <p:cNvSpPr/>
          <p:nvPr userDrawn="1"/>
        </p:nvSpPr>
        <p:spPr>
          <a:xfrm>
            <a:off x="0" y="0"/>
            <a:ext cx="533516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8962" y="981308"/>
            <a:ext cx="4150856" cy="95490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639D022B-7B94-4534-B338-ACA492D3E82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8962" y="6053959"/>
            <a:ext cx="2610820" cy="5461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8961" y="315311"/>
            <a:ext cx="4416049" cy="665997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BCB96FE-9E9C-4A6D-8A56-AD25F5357DA9}"/>
              </a:ext>
            </a:extLst>
          </p:cNvPr>
          <p:cNvSpPr/>
          <p:nvPr userDrawn="1"/>
        </p:nvSpPr>
        <p:spPr>
          <a:xfrm>
            <a:off x="0" y="0"/>
            <a:ext cx="51238" cy="685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2AF3C80-A4A0-4B88-BDB9-187DB63017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35167" y="0"/>
            <a:ext cx="6856833" cy="68580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5859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- Big ty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D48F0-652D-49BC-8151-31A30A4B6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B0BCAB-3AE0-450D-9778-94316CE1CF6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647680" y="6242856"/>
            <a:ext cx="1131807" cy="365125"/>
          </a:xfrm>
        </p:spPr>
        <p:txBody>
          <a:bodyPr/>
          <a:lstStyle>
            <a:lvl1pPr>
              <a:defRPr sz="1200"/>
            </a:lvl1pPr>
          </a:lstStyle>
          <a:p>
            <a:r>
              <a:rPr lang="en-GB"/>
              <a:t>cobis.org.uk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9EA21C-FD3E-4699-81A1-2A8BAE5D46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200">
                <a:solidFill>
                  <a:schemeClr val="accent3"/>
                </a:solidFill>
              </a:defRPr>
            </a:lvl1pPr>
          </a:lstStyle>
          <a:p>
            <a:fld id="{02D04341-8C01-452F-A83D-F1EAD0D47EA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B95F76E-59A1-49F3-A9C1-7D5DA6060F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8449" y="1003064"/>
            <a:ext cx="6444739" cy="4910374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1142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- Medium Ty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4DFA9-A044-4CDD-B7D2-492BD1196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CB3F07-17C7-4565-AAD6-3BC21A61A4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cobis.org.uk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AAC1C0-73D3-49BC-8DD5-8BE011FF8B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02D04341-8C01-452F-A83D-F1EAD0D47EA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C406B99-8076-416C-8980-4852927D67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8447" y="1001802"/>
            <a:ext cx="8245477" cy="4911636"/>
          </a:xfrm>
          <a:prstGeom prst="rect">
            <a:avLst/>
          </a:prstGeom>
        </p:spPr>
        <p:txBody>
          <a:bodyPr numCol="2" spcCol="18000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None/>
              <a:tabLst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176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- Small Ty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4DFA9-A044-4CDD-B7D2-492BD1196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CB3F07-17C7-4565-AAD6-3BC21A61A4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cobis.org.uk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AAC1C0-73D3-49BC-8DD5-8BE011FF8B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02D04341-8C01-452F-A83D-F1EAD0D47EA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C406B99-8076-416C-8980-4852927D67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8449" y="1001802"/>
            <a:ext cx="8245476" cy="4911636"/>
          </a:xfrm>
          <a:prstGeom prst="rect">
            <a:avLst/>
          </a:prstGeom>
        </p:spPr>
        <p:txBody>
          <a:bodyPr numCol="2" spcCol="18000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None/>
              <a:tabLst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02287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Typ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4DFA9-A044-4CDD-B7D2-492BD1196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61" y="315311"/>
            <a:ext cx="7284925" cy="7292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CB3F07-17C7-4565-AAD6-3BC21A61A4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cobis.org.uk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AAC1C0-73D3-49BC-8DD5-8BE011FF8B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02D04341-8C01-452F-A83D-F1EAD0D47EA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C406B99-8076-416C-8980-4852927D67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8449" y="1050870"/>
            <a:ext cx="4789255" cy="4862567"/>
          </a:xfrm>
          <a:prstGeom prst="rect">
            <a:avLst/>
          </a:prstGeom>
        </p:spPr>
        <p:txBody>
          <a:bodyPr numCol="1" spcCol="18000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None/>
              <a:tabLst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E507B8D-EF64-4A3A-8CE2-37FF95157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60167" y="1050870"/>
            <a:ext cx="5331833" cy="580712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5843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Type +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4DFA9-A044-4CDD-B7D2-492BD1196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61" y="315311"/>
            <a:ext cx="7284925" cy="7292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CB3F07-17C7-4565-AAD6-3BC21A61A4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cobis.org.uk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AAC1C0-73D3-49BC-8DD5-8BE011FF8B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02D04341-8C01-452F-A83D-F1EAD0D47EA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C406B99-8076-416C-8980-4852927D67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84864" y="1050872"/>
            <a:ext cx="4190639" cy="4862566"/>
          </a:xfrm>
          <a:prstGeom prst="rect">
            <a:avLst/>
          </a:prstGeom>
        </p:spPr>
        <p:txBody>
          <a:bodyPr numCol="1" spcCol="18000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None/>
              <a:tabLst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E507B8D-EF64-4A3A-8CE2-37FF95157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98960" y="1050873"/>
            <a:ext cx="6795523" cy="486256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9666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4DFA9-A044-4CDD-B7D2-492BD1196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62" y="328313"/>
            <a:ext cx="7197542" cy="319251"/>
          </a:xfrm>
        </p:spPr>
        <p:txBody>
          <a:bodyPr lIns="0">
            <a:normAutofit/>
          </a:bodyPr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B62CE-6187-444A-AAD0-CB469529AD5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/>
              <a:t>cobis.org.uk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673F311-DE6B-468D-AF29-8ECDCC097D6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02D04341-8C01-452F-A83D-F1EAD0D47EA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E507B8D-EF64-4A3A-8CE2-37FF95157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98961" y="753298"/>
            <a:ext cx="7197542" cy="61047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2D718CC-1E68-4EFC-BEC5-8B82B5A5EB2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623175" y="3872157"/>
            <a:ext cx="4568825" cy="298584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85AECBC7-F8F6-42A1-8A91-6E51739CCCD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622409" y="753298"/>
            <a:ext cx="4568825" cy="298584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206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Big Ty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E507B8D-EF64-4A3A-8CE2-37FF95157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298" y="0"/>
            <a:ext cx="12144702" cy="6858000"/>
          </a:xfrm>
          <a:prstGeom prst="rect">
            <a:avLst/>
          </a:prstGeom>
          <a:noFill/>
          <a:effectLst>
            <a:innerShdw blurRad="1016000" dist="1333500" dir="16200000">
              <a:schemeClr val="accent1">
                <a:alpha val="40000"/>
              </a:schemeClr>
            </a:innerShdw>
          </a:effectLst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724C5E-DD5D-4EA8-89C3-AB72BE19A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61" y="315312"/>
            <a:ext cx="8244964" cy="68160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60E087-19B1-40DD-959D-801C6CFCA2A3}"/>
              </a:ext>
            </a:extLst>
          </p:cNvPr>
          <p:cNvSpPr/>
          <p:nvPr userDrawn="1"/>
        </p:nvSpPr>
        <p:spPr>
          <a:xfrm>
            <a:off x="0" y="0"/>
            <a:ext cx="51238" cy="685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5366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Small Ty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E507B8D-EF64-4A3A-8CE2-37FF95157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298" y="0"/>
            <a:ext cx="12144702" cy="6858000"/>
          </a:xfrm>
          <a:prstGeom prst="rect">
            <a:avLst/>
          </a:prstGeom>
          <a:noFill/>
          <a:effectLst>
            <a:innerShdw blurRad="1016000" dist="1333500" dir="16200000">
              <a:schemeClr val="accent1">
                <a:alpha val="40000"/>
              </a:schemeClr>
            </a:innerShdw>
          </a:effectLst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724C5E-DD5D-4EA8-89C3-AB72BE19A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61" y="315312"/>
            <a:ext cx="8244964" cy="68160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60E087-19B1-40DD-959D-801C6CFCA2A3}"/>
              </a:ext>
            </a:extLst>
          </p:cNvPr>
          <p:cNvSpPr/>
          <p:nvPr userDrawn="1"/>
        </p:nvSpPr>
        <p:spPr>
          <a:xfrm>
            <a:off x="0" y="0"/>
            <a:ext cx="51238" cy="685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862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A1789-71D3-443A-8BEC-6483EDC6CA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Quotes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B08357-FDE9-4B91-9153-28DCAD43B3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cobis.org.uk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0A5F3B-E919-4476-B7DE-4859F97B0C4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D04341-8C01-452F-A83D-F1EAD0D47EA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73003D9A-C54F-4E69-AE9E-18D77C8F15D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77456" y="4817868"/>
            <a:ext cx="3094870" cy="233579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4" name="Text Placeholder 31">
            <a:extLst>
              <a:ext uri="{FF2B5EF4-FFF2-40B4-BE49-F238E27FC236}">
                <a16:creationId xmlns:a16="http://schemas.microsoft.com/office/drawing/2014/main" id="{CFC0FB20-B2AE-4BDB-9F5E-A3FF5352F5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23647" y="4817868"/>
            <a:ext cx="3094870" cy="233579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6" name="Text Placeholder 31">
            <a:extLst>
              <a:ext uri="{FF2B5EF4-FFF2-40B4-BE49-F238E27FC236}">
                <a16:creationId xmlns:a16="http://schemas.microsoft.com/office/drawing/2014/main" id="{8B1BD938-12DB-4AD9-AAF9-978D17A6501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3656" y="4817868"/>
            <a:ext cx="3094870" cy="233579"/>
          </a:xfrm>
        </p:spPr>
        <p:txBody>
          <a:bodyPr>
            <a:noAutofit/>
          </a:bodyPr>
          <a:lstStyle>
            <a:lvl1pPr marL="0" indent="0">
              <a:buNone/>
              <a:defRPr sz="12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7D91C92F-B93C-41F1-A48C-CB53AA3B11F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823647" y="1683775"/>
            <a:ext cx="2961193" cy="2886075"/>
          </a:xfrm>
        </p:spPr>
        <p:txBody>
          <a:bodyPr>
            <a:normAutofit/>
          </a:bodyPr>
          <a:lstStyle>
            <a:lvl1pPr marL="0" indent="0">
              <a:buNone/>
              <a:defRPr sz="1400" b="0">
                <a:latin typeface="Georgia" panose="02040502050405020303" pitchFamily="18" charset="0"/>
              </a:defRPr>
            </a:lvl1pPr>
          </a:lstStyle>
          <a:p>
            <a:pPr lvl="0"/>
            <a:r>
              <a:rPr lang="en-US" err="1"/>
              <a:t>Mollis</a:t>
            </a:r>
            <a:r>
              <a:rPr lang="en-US"/>
              <a:t> </a:t>
            </a:r>
            <a:r>
              <a:rPr lang="en-US" err="1"/>
              <a:t>turpis</a:t>
            </a:r>
            <a:r>
              <a:rPr lang="en-US"/>
              <a:t> id cursus. Morbi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orci</a:t>
            </a:r>
            <a:r>
              <a:rPr lang="en-US"/>
              <a:t> id cursus pharetra.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convallis, tempus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, </a:t>
            </a:r>
            <a:r>
              <a:rPr lang="en-US" err="1"/>
              <a:t>aliquet</a:t>
            </a:r>
            <a:r>
              <a:rPr lang="en-US"/>
              <a:t> </a:t>
            </a:r>
            <a:r>
              <a:rPr lang="en-US" err="1"/>
              <a:t>risus</a:t>
            </a:r>
            <a:r>
              <a:rPr lang="en-US"/>
              <a:t>. Ut </a:t>
            </a:r>
            <a:r>
              <a:rPr lang="en-US" err="1"/>
              <a:t>facilisis</a:t>
            </a:r>
            <a:r>
              <a:rPr lang="en-US"/>
              <a:t>, </a:t>
            </a:r>
            <a:r>
              <a:rPr lang="en-US" err="1"/>
              <a:t>lacus</a:t>
            </a:r>
            <a:r>
              <a:rPr lang="en-US"/>
              <a:t> </a:t>
            </a:r>
            <a:r>
              <a:rPr lang="en-US" err="1"/>
              <a:t>bibendum</a:t>
            </a:r>
            <a:r>
              <a:rPr lang="en-US"/>
              <a:t>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pellentesque</a:t>
            </a:r>
            <a:r>
              <a:rPr lang="en-US"/>
              <a:t>. Morbi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orci</a:t>
            </a:r>
            <a:r>
              <a:rPr lang="en-US"/>
              <a:t> id cursus pharetra.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</a:t>
            </a:r>
            <a:endParaRPr lang="en-GB"/>
          </a:p>
        </p:txBody>
      </p:sp>
      <p:sp>
        <p:nvSpPr>
          <p:cNvPr id="45" name="Text Placeholder 43">
            <a:extLst>
              <a:ext uri="{FF2B5EF4-FFF2-40B4-BE49-F238E27FC236}">
                <a16:creationId xmlns:a16="http://schemas.microsoft.com/office/drawing/2014/main" id="{CFFED587-D11E-4E47-989A-1499DFD5A09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077456" y="1683774"/>
            <a:ext cx="2961193" cy="2886075"/>
          </a:xfrm>
        </p:spPr>
        <p:txBody>
          <a:bodyPr>
            <a:normAutofit/>
          </a:bodyPr>
          <a:lstStyle>
            <a:lvl1pPr marL="0" indent="0">
              <a:buNone/>
              <a:defRPr sz="1400" b="0">
                <a:latin typeface="Georgia" panose="02040502050405020303" pitchFamily="18" charset="0"/>
              </a:defRPr>
            </a:lvl1pPr>
          </a:lstStyle>
          <a:p>
            <a:pPr lvl="0"/>
            <a:r>
              <a:rPr lang="en-US"/>
              <a:t>Nunc dictum </a:t>
            </a:r>
            <a:r>
              <a:rPr lang="en-US" err="1"/>
              <a:t>mollis</a:t>
            </a:r>
            <a:r>
              <a:rPr lang="en-US"/>
              <a:t> </a:t>
            </a:r>
            <a:r>
              <a:rPr lang="en-US" err="1"/>
              <a:t>turpis</a:t>
            </a:r>
            <a:r>
              <a:rPr lang="en-US"/>
              <a:t> id cursus. Morbi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orci</a:t>
            </a:r>
            <a:r>
              <a:rPr lang="en-US"/>
              <a:t> id cursus pharetra.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convallis, tempus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, </a:t>
            </a:r>
            <a:r>
              <a:rPr lang="en-US" err="1"/>
              <a:t>aliquet</a:t>
            </a:r>
            <a:r>
              <a:rPr lang="en-US"/>
              <a:t> </a:t>
            </a:r>
            <a:r>
              <a:rPr lang="en-US" err="1"/>
              <a:t>risus</a:t>
            </a:r>
            <a:r>
              <a:rPr lang="en-US"/>
              <a:t>. Ut </a:t>
            </a:r>
            <a:r>
              <a:rPr lang="en-US" err="1"/>
              <a:t>facilisis</a:t>
            </a:r>
            <a:r>
              <a:rPr lang="en-US"/>
              <a:t>, </a:t>
            </a:r>
            <a:r>
              <a:rPr lang="en-US" err="1"/>
              <a:t>lacus</a:t>
            </a:r>
            <a:r>
              <a:rPr lang="en-US"/>
              <a:t> </a:t>
            </a:r>
            <a:r>
              <a:rPr lang="en-US" err="1"/>
              <a:t>bibendum</a:t>
            </a:r>
            <a:r>
              <a:rPr lang="en-US"/>
              <a:t>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pellentesque</a:t>
            </a:r>
            <a:r>
              <a:rPr lang="en-US"/>
              <a:t>.</a:t>
            </a:r>
            <a:endParaRPr lang="en-GB"/>
          </a:p>
        </p:txBody>
      </p:sp>
      <p:sp>
        <p:nvSpPr>
          <p:cNvPr id="46" name="Text Placeholder 43">
            <a:extLst>
              <a:ext uri="{FF2B5EF4-FFF2-40B4-BE49-F238E27FC236}">
                <a16:creationId xmlns:a16="http://schemas.microsoft.com/office/drawing/2014/main" id="{3FAE43D5-5B87-4F22-AD24-8FFF32D5936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51033" y="1683773"/>
            <a:ext cx="2961193" cy="2886075"/>
          </a:xfrm>
        </p:spPr>
        <p:txBody>
          <a:bodyPr>
            <a:normAutofit/>
          </a:bodyPr>
          <a:lstStyle>
            <a:lvl1pPr marL="0" indent="0">
              <a:buNone/>
              <a:defRPr sz="1400" b="0">
                <a:latin typeface="Georgia" panose="02040502050405020303" pitchFamily="18" charset="0"/>
              </a:defRPr>
            </a:lvl1pPr>
          </a:lstStyle>
          <a:p>
            <a:pPr lvl="0"/>
            <a:r>
              <a:rPr lang="en-US"/>
              <a:t>Sed </a:t>
            </a:r>
            <a:r>
              <a:rPr lang="en-US" err="1"/>
              <a:t>eu</a:t>
            </a:r>
            <a:r>
              <a:rPr lang="en-US"/>
              <a:t> diam libero. Nunc dictum </a:t>
            </a:r>
            <a:r>
              <a:rPr lang="en-US" err="1"/>
              <a:t>mollis</a:t>
            </a:r>
            <a:r>
              <a:rPr lang="en-US"/>
              <a:t> </a:t>
            </a:r>
            <a:r>
              <a:rPr lang="en-US" err="1"/>
              <a:t>turpis</a:t>
            </a:r>
            <a:r>
              <a:rPr lang="en-US"/>
              <a:t> id cursus. Morbi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orci</a:t>
            </a:r>
            <a:r>
              <a:rPr lang="en-US"/>
              <a:t> id cursus pharetra.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facilisi</a:t>
            </a:r>
            <a:r>
              <a:rPr lang="en-US"/>
              <a:t>.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convallis, tempus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, </a:t>
            </a:r>
            <a:r>
              <a:rPr lang="en-US" err="1"/>
              <a:t>aliquet</a:t>
            </a:r>
            <a:r>
              <a:rPr lang="en-US"/>
              <a:t> </a:t>
            </a:r>
            <a:r>
              <a:rPr lang="en-US" err="1"/>
              <a:t>risus</a:t>
            </a:r>
            <a:r>
              <a:rPr lang="en-US"/>
              <a:t>. Ut </a:t>
            </a:r>
            <a:r>
              <a:rPr lang="en-US" err="1"/>
              <a:t>facilisis</a:t>
            </a:r>
            <a:r>
              <a:rPr lang="en-US"/>
              <a:t>, </a:t>
            </a:r>
            <a:r>
              <a:rPr lang="en-US" err="1"/>
              <a:t>lacus</a:t>
            </a:r>
            <a:r>
              <a:rPr lang="en-US"/>
              <a:t> </a:t>
            </a:r>
            <a:r>
              <a:rPr lang="en-US" err="1"/>
              <a:t>bibendum</a:t>
            </a:r>
            <a:r>
              <a:rPr lang="en-US"/>
              <a:t>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pellentesque</a:t>
            </a:r>
            <a:r>
              <a:rPr lang="en-US"/>
              <a:t>,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, vel </a:t>
            </a:r>
            <a:r>
              <a:rPr lang="en-US" err="1"/>
              <a:t>blandit</a:t>
            </a:r>
            <a:r>
              <a:rPr lang="en-US"/>
              <a:t> libero </a:t>
            </a:r>
            <a:r>
              <a:rPr lang="en-US" err="1"/>
              <a:t>arcu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.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convallis.</a:t>
            </a:r>
            <a:endParaRPr lang="en-GB"/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51AD1A11-EB36-4B4D-8BD2-C1BC9EED574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42900" y="4584701"/>
            <a:ext cx="3095625" cy="233168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/>
              <a:t>FirstName Surname</a:t>
            </a:r>
          </a:p>
        </p:txBody>
      </p:sp>
      <p:sp>
        <p:nvSpPr>
          <p:cNvPr id="49" name="Text Placeholder 47">
            <a:extLst>
              <a:ext uri="{FF2B5EF4-FFF2-40B4-BE49-F238E27FC236}">
                <a16:creationId xmlns:a16="http://schemas.microsoft.com/office/drawing/2014/main" id="{15D974E1-F662-429E-B192-03B834B6AFC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076701" y="4584701"/>
            <a:ext cx="3095625" cy="233168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/>
              <a:t>FirstName Surname</a:t>
            </a:r>
          </a:p>
        </p:txBody>
      </p:sp>
      <p:sp>
        <p:nvSpPr>
          <p:cNvPr id="50" name="Text Placeholder 47">
            <a:extLst>
              <a:ext uri="{FF2B5EF4-FFF2-40B4-BE49-F238E27FC236}">
                <a16:creationId xmlns:a16="http://schemas.microsoft.com/office/drawing/2014/main" id="{86FD7D3A-0EAF-4AAD-9AE9-0074571EBEE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823647" y="4584701"/>
            <a:ext cx="3095625" cy="233168"/>
          </a:xfrm>
        </p:spPr>
        <p:txBody>
          <a:bodyPr>
            <a:noAutofit/>
          </a:bodyPr>
          <a:lstStyle>
            <a:lvl1pPr marL="0" indent="0">
              <a:buNone/>
              <a:defRPr sz="1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/>
              <a:t>FirstName Surname</a:t>
            </a:r>
          </a:p>
        </p:txBody>
      </p:sp>
    </p:spTree>
    <p:extLst>
      <p:ext uri="{BB962C8B-B14F-4D97-AF65-F5344CB8AC3E}">
        <p14:creationId xmlns:p14="http://schemas.microsoft.com/office/powerpoint/2010/main" val="2726425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Type +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2BFC6-42F5-4959-A72F-EF7F0447B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DBF25-0BB4-4372-9C89-4A3229482F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cobis.org.uk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FACE74-B237-42CB-B7E8-D725C6C6BCA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D04341-8C01-452F-A83D-F1EAD0D47EA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D154FBD-9E5F-404D-8F94-A2B49008205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8961" y="1050872"/>
            <a:ext cx="4190639" cy="4862566"/>
          </a:xfrm>
          <a:prstGeom prst="rect">
            <a:avLst/>
          </a:prstGeom>
        </p:spPr>
        <p:txBody>
          <a:bodyPr numCol="1" spcCol="18000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None/>
              <a:tabLst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F5EF5348-A270-4F70-9969-E91433B82154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055361" y="1182531"/>
            <a:ext cx="4730908" cy="4730908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3349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8961" y="996919"/>
            <a:ext cx="6444739" cy="4916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0" y="6242856"/>
            <a:ext cx="11114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GB"/>
              <a:t>cobis.org.uk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E7E798-221C-4680-8CB2-82D461628602}"/>
              </a:ext>
            </a:extLst>
          </p:cNvPr>
          <p:cNvSpPr/>
          <p:nvPr userDrawn="1"/>
        </p:nvSpPr>
        <p:spPr>
          <a:xfrm>
            <a:off x="0" y="0"/>
            <a:ext cx="51238" cy="685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3" name="Graphic 32">
            <a:extLst>
              <a:ext uri="{FF2B5EF4-FFF2-40B4-BE49-F238E27FC236}">
                <a16:creationId xmlns:a16="http://schemas.microsoft.com/office/drawing/2014/main" id="{0EB77433-FFDF-42AC-B990-6F42664FA55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98961" y="6053958"/>
            <a:ext cx="2610820" cy="546141"/>
          </a:xfrm>
          <a:prstGeom prst="rect">
            <a:avLst/>
          </a:prstGeom>
        </p:spPr>
      </p:pic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770285F0-2AC4-496D-B8B4-63524B368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61" y="315312"/>
            <a:ext cx="6444739" cy="68160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AAE578C-4419-4AAE-B8DC-EC566DE710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36287" y="315311"/>
            <a:ext cx="27432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02D04341-8C01-452F-A83D-F1EAD0D47EA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106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1" r:id="rId2"/>
    <p:sldLayoutId id="2147483675" r:id="rId3"/>
    <p:sldLayoutId id="2147483678" r:id="rId4"/>
    <p:sldLayoutId id="2147483676" r:id="rId5"/>
    <p:sldLayoutId id="2147483677" r:id="rId6"/>
    <p:sldLayoutId id="2147483679" r:id="rId7"/>
    <p:sldLayoutId id="2147483680" r:id="rId8"/>
    <p:sldLayoutId id="2147483682" r:id="rId9"/>
    <p:sldLayoutId id="2147483683" r:id="rId10"/>
    <p:sldLayoutId id="2147483684" r:id="rId11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248" userDrawn="1">
          <p15:clr>
            <a:srgbClr val="F26B43"/>
          </p15:clr>
        </p15:guide>
        <p15:guide id="2" pos="5382" userDrawn="1">
          <p15:clr>
            <a:srgbClr val="F26B43"/>
          </p15:clr>
        </p15:guide>
        <p15:guide id="3" orient="horz" pos="37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kirsty.smith@cobis.org.uk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ctrTitle"/>
          </p:nvPr>
        </p:nvSpPr>
        <p:spPr>
          <a:xfrm>
            <a:off x="390449" y="1417320"/>
            <a:ext cx="4416552" cy="2103120"/>
          </a:xfrm>
        </p:spPr>
        <p:txBody>
          <a:bodyPr/>
          <a:lstStyle/>
          <a:p>
            <a:pPr algn="ctr"/>
            <a:r>
              <a:rPr lang="en-GB" sz="4000" b="0"/>
              <a:t>COBIS Changemakers Competition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01752" y="3611880"/>
            <a:ext cx="4754880" cy="146304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FFFFFF"/>
                </a:solidFill>
              </a:rPr>
              <a:t>Create · Collaborate · Change the World</a:t>
            </a:r>
            <a:endParaRPr lang="en-GB" sz="1800"/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rgbClr val="FFB901"/>
                </a:solidFill>
              </a:rPr>
              <a:t>Assembly presentation 2026–27</a:t>
            </a:r>
            <a:endParaRPr lang="en-GB" sz="1600"/>
          </a:p>
        </p:txBody>
      </p:sp>
      <p:sp>
        <p:nvSpPr>
          <p:cNvPr id="5" name="Circle 5"/>
          <p:cNvSpPr/>
          <p:nvPr/>
        </p:nvSpPr>
        <p:spPr>
          <a:xfrm>
            <a:off x="6176772" y="777240"/>
            <a:ext cx="2834640" cy="2834640"/>
          </a:xfrm>
          <a:prstGeom prst="ellipse">
            <a:avLst/>
          </a:prstGeom>
          <a:solidFill>
            <a:srgbClr val="FFB901">
              <a:alpha val="92000"/>
            </a:srgb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rgbClr val="232C65"/>
                </a:solidFill>
              </a:rPr>
              <a:t>Create</a:t>
            </a:r>
            <a:endParaRPr lang="en-GB" sz="2600"/>
          </a:p>
        </p:txBody>
      </p:sp>
      <p:sp>
        <p:nvSpPr>
          <p:cNvPr id="6" name="Circle 6"/>
          <p:cNvSpPr/>
          <p:nvPr/>
        </p:nvSpPr>
        <p:spPr>
          <a:xfrm>
            <a:off x="8508492" y="777240"/>
            <a:ext cx="2834640" cy="2834640"/>
          </a:xfrm>
          <a:prstGeom prst="ellipse">
            <a:avLst/>
          </a:prstGeom>
          <a:solidFill>
            <a:srgbClr val="3A8EF7">
              <a:alpha val="88000"/>
            </a:srgb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rgbClr val="FFFFFF"/>
                </a:solidFill>
              </a:rPr>
              <a:t>Collaborate</a:t>
            </a:r>
            <a:endParaRPr lang="en-GB" sz="2600"/>
          </a:p>
        </p:txBody>
      </p:sp>
      <p:sp>
        <p:nvSpPr>
          <p:cNvPr id="7" name="Circle 7"/>
          <p:cNvSpPr/>
          <p:nvPr/>
        </p:nvSpPr>
        <p:spPr>
          <a:xfrm>
            <a:off x="7342632" y="2926080"/>
            <a:ext cx="2834640" cy="2834640"/>
          </a:xfrm>
          <a:prstGeom prst="ellipse">
            <a:avLst/>
          </a:prstGeom>
          <a:solidFill>
            <a:srgbClr val="EC2028">
              <a:alpha val="88000"/>
            </a:srgb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rgbClr val="FFFFFF"/>
                </a:solidFill>
              </a:rPr>
              <a:t>Change</a:t>
            </a:r>
            <a:endParaRPr lang="en-GB" sz="2600"/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rgbClr val="FFFFFF"/>
                </a:solidFill>
              </a:rPr>
              <a:t>the World</a:t>
            </a:r>
            <a:endParaRPr lang="en-GB" sz="2600"/>
          </a:p>
        </p:txBody>
      </p:sp>
      <p:sp>
        <p:nvSpPr>
          <p:cNvPr id="8" name="TextBox 8"/>
          <p:cNvSpPr txBox="1"/>
          <p:nvPr/>
        </p:nvSpPr>
        <p:spPr>
          <a:xfrm>
            <a:off x="5330952" y="5989320"/>
            <a:ext cx="6858000" cy="54864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pPr algn="ctr"/>
            <a:r>
              <a:rPr lang="en-GB" sz="1400">
                <a:solidFill>
                  <a:srgbClr val="232C65"/>
                </a:solidFill>
              </a:rPr>
              <a:t>COBIS Student Council  · Pearson</a:t>
            </a:r>
            <a:endParaRPr lang="en-GB" sz="1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299009" y="315468"/>
            <a:ext cx="10149840" cy="681228"/>
          </a:xfrm>
        </p:spPr>
        <p:txBody>
          <a:bodyPr/>
          <a:lstStyle/>
          <a:p>
            <a:r>
              <a:rPr lang="en-GB">
                <a:latin typeface="Arial"/>
                <a:cs typeface="Arial"/>
              </a:rPr>
              <a:t>Introduction to the Competition – What is it?</a:t>
            </a:r>
          </a:p>
        </p:txBody>
      </p:sp>
      <p:pic>
        <p:nvPicPr>
          <p:cNvPr id="4" name="Map 4" descr="World map highlighting the countries represented on the COBIS Student Counci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009" y="1188720"/>
            <a:ext cx="6629400" cy="3660629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299009" y="4922501"/>
            <a:ext cx="6629400" cy="3657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i="1">
                <a:solidFill>
                  <a:srgbClr val="354951"/>
                </a:solidFill>
              </a:rPr>
              <a:t>The map shows the countries represented on the COBIS Student Council</a:t>
            </a:r>
            <a:endParaRPr lang="en-GB" sz="1200"/>
          </a:p>
        </p:txBody>
      </p:sp>
      <p:sp>
        <p:nvSpPr>
          <p:cNvPr id="6" name="Accent 6"/>
          <p:cNvSpPr/>
          <p:nvPr/>
        </p:nvSpPr>
        <p:spPr>
          <a:xfrm>
            <a:off x="7269480" y="1234440"/>
            <a:ext cx="73152" cy="886968"/>
          </a:xfrm>
          <a:prstGeom prst="rect">
            <a:avLst/>
          </a:prstGeom>
          <a:solidFill>
            <a:srgbClr val="EC2028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7452360" y="1188720"/>
            <a:ext cx="4325112" cy="102412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300"/>
              </a:spcAft>
              <a:buNone/>
            </a:pPr>
            <a:r>
              <a:rPr lang="en-GB" sz="1800" b="1">
                <a:solidFill>
                  <a:srgbClr val="232C65"/>
                </a:solidFill>
              </a:rPr>
              <a:t>Created by students, for students</a:t>
            </a:r>
            <a:endParaRPr lang="en-GB" sz="1800"/>
          </a:p>
          <a:p>
            <a:pPr>
              <a:lnSpc>
                <a:spcPct val="95000"/>
              </a:lnSpc>
            </a:pPr>
            <a:r>
              <a:rPr lang="en-GB" sz="1400">
                <a:solidFill>
                  <a:srgbClr val="354951"/>
                </a:solidFill>
              </a:rPr>
              <a:t>Designed by the COBIS Student Council, from ideas put forward by its members</a:t>
            </a:r>
            <a:endParaRPr lang="en-GB" sz="1400"/>
          </a:p>
        </p:txBody>
      </p:sp>
      <p:sp>
        <p:nvSpPr>
          <p:cNvPr id="8" name="Accent 8"/>
          <p:cNvSpPr/>
          <p:nvPr/>
        </p:nvSpPr>
        <p:spPr>
          <a:xfrm>
            <a:off x="7269480" y="2350008"/>
            <a:ext cx="73152" cy="886968"/>
          </a:xfrm>
          <a:prstGeom prst="rect">
            <a:avLst/>
          </a:prstGeom>
          <a:solidFill>
            <a:srgbClr val="FFB901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7452360" y="2304288"/>
            <a:ext cx="4325112" cy="102412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300"/>
              </a:spcAft>
              <a:buNone/>
            </a:pPr>
            <a:r>
              <a:rPr lang="en-GB" sz="1800" b="1">
                <a:solidFill>
                  <a:srgbClr val="232C65"/>
                </a:solidFill>
              </a:rPr>
              <a:t>Make a difference where you live</a:t>
            </a:r>
            <a:endParaRPr lang="en-GB" sz="1800"/>
          </a:p>
          <a:p>
            <a:pPr>
              <a:lnSpc>
                <a:spcPct val="95000"/>
              </a:lnSpc>
            </a:pPr>
            <a:r>
              <a:rPr lang="en-GB" sz="1400">
                <a:solidFill>
                  <a:srgbClr val="354951"/>
                </a:solidFill>
              </a:rPr>
              <a:t>Teams design and deliver a project that has a positive impact on their school or local community</a:t>
            </a:r>
            <a:endParaRPr lang="en-GB" sz="1400"/>
          </a:p>
        </p:txBody>
      </p:sp>
      <p:sp>
        <p:nvSpPr>
          <p:cNvPr id="10" name="Accent 10"/>
          <p:cNvSpPr/>
          <p:nvPr/>
        </p:nvSpPr>
        <p:spPr>
          <a:xfrm>
            <a:off x="7269480" y="3465576"/>
            <a:ext cx="73152" cy="886968"/>
          </a:xfrm>
          <a:prstGeom prst="rect">
            <a:avLst/>
          </a:prstGeom>
          <a:solidFill>
            <a:srgbClr val="3A8EF7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11" name="TextBox 11"/>
          <p:cNvSpPr txBox="1"/>
          <p:nvPr/>
        </p:nvSpPr>
        <p:spPr>
          <a:xfrm>
            <a:off x="7452360" y="3419856"/>
            <a:ext cx="4325112" cy="102412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300"/>
              </a:spcAft>
              <a:buNone/>
            </a:pPr>
            <a:r>
              <a:rPr lang="en-GB" sz="1800" b="1">
                <a:solidFill>
                  <a:srgbClr val="232C65"/>
                </a:solidFill>
              </a:rPr>
              <a:t>Open to Years 1–13</a:t>
            </a:r>
            <a:endParaRPr lang="en-GB" sz="1800"/>
          </a:p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354951"/>
                </a:solidFill>
              </a:rPr>
              <a:t>Free to enter for students at COBIS Member and Applicant Schools</a:t>
            </a:r>
            <a:endParaRPr lang="en-GB" sz="1400"/>
          </a:p>
        </p:txBody>
      </p:sp>
      <p:sp>
        <p:nvSpPr>
          <p:cNvPr id="12" name="Accent 12"/>
          <p:cNvSpPr/>
          <p:nvPr/>
        </p:nvSpPr>
        <p:spPr>
          <a:xfrm>
            <a:off x="7269480" y="4581144"/>
            <a:ext cx="73152" cy="886968"/>
          </a:xfrm>
          <a:prstGeom prst="rect">
            <a:avLst/>
          </a:prstGeom>
          <a:solidFill>
            <a:srgbClr val="232C65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13" name="TextBox 13"/>
          <p:cNvSpPr txBox="1"/>
          <p:nvPr/>
        </p:nvSpPr>
        <p:spPr>
          <a:xfrm>
            <a:off x="7452360" y="4535424"/>
            <a:ext cx="4325112" cy="102412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300"/>
              </a:spcAft>
              <a:buNone/>
            </a:pPr>
            <a:r>
              <a:rPr lang="en-GB" sz="1800" b="1">
                <a:solidFill>
                  <a:srgbClr val="232C65"/>
                </a:solidFill>
              </a:rPr>
              <a:t>Sponsored by Pearson</a:t>
            </a:r>
            <a:endParaRPr lang="en-GB" sz="1800"/>
          </a:p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354951"/>
                </a:solidFill>
              </a:rPr>
              <a:t>Share your project with schools across the global COBIS network</a:t>
            </a:r>
            <a:endParaRPr lang="en-GB" sz="1400"/>
          </a:p>
        </p:txBody>
      </p:sp>
      <p:sp>
        <p:nvSpPr>
          <p:cNvPr id="14" name="Footer Placeholder 1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cobis.org.uk</a:t>
            </a:r>
          </a:p>
        </p:txBody>
      </p:sp>
      <p:sp>
        <p:nvSpPr>
          <p:cNvPr id="15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D04341-8C01-452F-A83D-F1EAD0D47EAC}" type="slidenum">
              <a:rPr lang="en-GB"/>
              <a:t>2</a:t>
            </a:fld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299009" y="315468"/>
            <a:ext cx="10149840" cy="681228"/>
          </a:xfrm>
        </p:spPr>
        <p:txBody>
          <a:bodyPr/>
          <a:lstStyle/>
          <a:p>
            <a:r>
              <a:rPr lang="en-GB"/>
              <a:t>What is a Changemaker?</a:t>
            </a:r>
          </a:p>
        </p:txBody>
      </p:sp>
      <p:sp>
        <p:nvSpPr>
          <p:cNvPr id="4" name="Definition 4"/>
          <p:cNvSpPr/>
          <p:nvPr/>
        </p:nvSpPr>
        <p:spPr>
          <a:xfrm>
            <a:off x="299009" y="1143000"/>
            <a:ext cx="11478463" cy="1005840"/>
          </a:xfrm>
          <a:prstGeom prst="rect">
            <a:avLst/>
          </a:prstGeom>
          <a:solidFill>
            <a:srgbClr val="232C65"/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>
                <a:solidFill>
                  <a:srgbClr val="FFB901"/>
                </a:solidFill>
              </a:rPr>
              <a:t>“</a:t>
            </a:r>
            <a:r>
              <a:rPr lang="en-GB" sz="2200" b="1">
                <a:solidFill>
                  <a:srgbClr val="FFFFFF"/>
                </a:solidFill>
              </a:rPr>
              <a:t>A changemaker is someone who sees a problem and takes action to solve it.</a:t>
            </a:r>
            <a:endParaRPr lang="en-GB" sz="2200"/>
          </a:p>
        </p:txBody>
      </p:sp>
      <p:sp>
        <p:nvSpPr>
          <p:cNvPr id="5" name="TextBox 5"/>
          <p:cNvSpPr txBox="1"/>
          <p:nvPr/>
        </p:nvSpPr>
        <p:spPr>
          <a:xfrm>
            <a:off x="299009" y="2286000"/>
            <a:ext cx="11478463" cy="457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232C65"/>
                </a:solidFill>
              </a:rPr>
              <a:t>Projects focus on one (or both) of these areas, based on the UN Sustainable Development Goals (SDGs):</a:t>
            </a:r>
            <a:endParaRPr lang="en-GB" sz="1600"/>
          </a:p>
        </p:txBody>
      </p:sp>
      <p:sp>
        <p:nvSpPr>
          <p:cNvPr id="6" name="Card 6"/>
          <p:cNvSpPr/>
          <p:nvPr/>
        </p:nvSpPr>
        <p:spPr>
          <a:xfrm>
            <a:off x="299009" y="2834640"/>
            <a:ext cx="5579212" cy="3017520"/>
          </a:xfrm>
          <a:prstGeom prst="rect">
            <a:avLst/>
          </a:prstGeom>
          <a:solidFill>
            <a:srgbClr val="F3F4F7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7" name="Accent 7"/>
          <p:cNvSpPr/>
          <p:nvPr/>
        </p:nvSpPr>
        <p:spPr>
          <a:xfrm>
            <a:off x="299009" y="2834640"/>
            <a:ext cx="5579212" cy="128016"/>
          </a:xfrm>
          <a:prstGeom prst="rect">
            <a:avLst/>
          </a:prstGeom>
          <a:solidFill>
            <a:srgbClr val="FFB901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527609" y="3063240"/>
            <a:ext cx="5122012" cy="269748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2400" b="1">
                <a:solidFill>
                  <a:srgbClr val="232C65"/>
                </a:solidFill>
              </a:rPr>
              <a:t>People and Communities</a:t>
            </a:r>
            <a:endParaRPr lang="en-GB" sz="2400"/>
          </a:p>
          <a:p>
            <a:pPr marL="0" indent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700">
                <a:solidFill>
                  <a:srgbClr val="354951"/>
                </a:solidFill>
              </a:rPr>
              <a:t>Helping others and making our communities fairer, healthier and kinder.</a:t>
            </a:r>
            <a:endParaRPr lang="en-GB" sz="1700"/>
          </a:p>
          <a:p>
            <a:pPr marL="0" indent="0" algn="l">
              <a:spcBef>
                <a:spcPts val="0"/>
              </a:spcBef>
              <a:spcAft>
                <a:spcPts val="200"/>
              </a:spcAft>
              <a:buNone/>
            </a:pPr>
            <a:r>
              <a:rPr lang="en-GB" sz="1700" b="1">
                <a:solidFill>
                  <a:srgbClr val="232C65"/>
                </a:solidFill>
              </a:rPr>
              <a:t>For example:</a:t>
            </a:r>
            <a:endParaRPr lang="en-GB" sz="1700"/>
          </a:p>
          <a:p>
            <a:pPr marL="274320" indent="-274320" algn="l">
              <a:spcBef>
                <a:spcPts val="500"/>
              </a:spcBef>
              <a:spcAft>
                <a:spcPts val="0"/>
              </a:spcAft>
              <a:buClr>
                <a:srgbClr val="EC2028"/>
              </a:buClr>
              <a:buSzPct val="100000"/>
              <a:buFont typeface="Arial"/>
              <a:buChar char="•"/>
            </a:pPr>
            <a:r>
              <a:rPr lang="en-GB" sz="1800">
                <a:solidFill>
                  <a:srgbClr val="232C65"/>
                </a:solidFill>
              </a:rPr>
              <a:t>Fundraising initiatives</a:t>
            </a:r>
            <a:endParaRPr lang="en-GB" sz="1800"/>
          </a:p>
          <a:p>
            <a:pPr marL="274320" indent="-274320" algn="l">
              <a:spcBef>
                <a:spcPts val="500"/>
              </a:spcBef>
              <a:spcAft>
                <a:spcPts val="0"/>
              </a:spcAft>
              <a:buClr>
                <a:srgbClr val="EC2028"/>
              </a:buClr>
              <a:buSzPct val="100000"/>
              <a:buFont typeface="Arial"/>
              <a:buChar char="•"/>
            </a:pPr>
            <a:r>
              <a:rPr lang="en-GB" sz="1800">
                <a:solidFill>
                  <a:srgbClr val="232C65"/>
                </a:solidFill>
              </a:rPr>
              <a:t>Community outreach projects</a:t>
            </a:r>
            <a:endParaRPr lang="en-GB" sz="1800"/>
          </a:p>
          <a:p>
            <a:pPr marL="274320" indent="-274320" algn="l">
              <a:spcBef>
                <a:spcPts val="500"/>
              </a:spcBef>
              <a:spcAft>
                <a:spcPts val="0"/>
              </a:spcAft>
              <a:buClr>
                <a:srgbClr val="EC2028"/>
              </a:buClr>
              <a:buSzPct val="100000"/>
              <a:buFont typeface="Arial"/>
              <a:buChar char="•"/>
            </a:pPr>
            <a:r>
              <a:rPr lang="en-GB" sz="1800">
                <a:solidFill>
                  <a:srgbClr val="232C65"/>
                </a:solidFill>
              </a:rPr>
              <a:t>Supporting people who need help</a:t>
            </a:r>
            <a:endParaRPr lang="en-GB" sz="1800"/>
          </a:p>
        </p:txBody>
      </p:sp>
      <p:sp>
        <p:nvSpPr>
          <p:cNvPr id="9" name="Card 9"/>
          <p:cNvSpPr/>
          <p:nvPr/>
        </p:nvSpPr>
        <p:spPr>
          <a:xfrm>
            <a:off x="6198260" y="2834640"/>
            <a:ext cx="5579212" cy="3017520"/>
          </a:xfrm>
          <a:prstGeom prst="rect">
            <a:avLst/>
          </a:prstGeom>
          <a:solidFill>
            <a:srgbClr val="F3F4F7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10" name="Accent 10"/>
          <p:cNvSpPr/>
          <p:nvPr/>
        </p:nvSpPr>
        <p:spPr>
          <a:xfrm>
            <a:off x="6198260" y="2834640"/>
            <a:ext cx="5579212" cy="128016"/>
          </a:xfrm>
          <a:prstGeom prst="rect">
            <a:avLst/>
          </a:prstGeom>
          <a:solidFill>
            <a:srgbClr val="3A8EF7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11" name="TextBox 11"/>
          <p:cNvSpPr txBox="1"/>
          <p:nvPr/>
        </p:nvSpPr>
        <p:spPr>
          <a:xfrm>
            <a:off x="6426860" y="3063240"/>
            <a:ext cx="5122012" cy="269748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2400" b="1">
                <a:solidFill>
                  <a:srgbClr val="232C65"/>
                </a:solidFill>
              </a:rPr>
              <a:t>Environment and Climate Action</a:t>
            </a:r>
            <a:endParaRPr lang="en-GB" sz="2400"/>
          </a:p>
          <a:p>
            <a:pPr marL="0" indent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700">
                <a:solidFill>
                  <a:srgbClr val="354951"/>
                </a:solidFill>
              </a:rPr>
              <a:t>Protecting nature and tackling climate change in our local area.</a:t>
            </a:r>
            <a:endParaRPr lang="en-GB" sz="1700"/>
          </a:p>
          <a:p>
            <a:pPr marL="0" indent="0" algn="l">
              <a:spcBef>
                <a:spcPts val="0"/>
              </a:spcBef>
              <a:spcAft>
                <a:spcPts val="200"/>
              </a:spcAft>
              <a:buNone/>
            </a:pPr>
            <a:r>
              <a:rPr lang="en-GB" sz="1700" b="1">
                <a:solidFill>
                  <a:srgbClr val="232C65"/>
                </a:solidFill>
              </a:rPr>
              <a:t>For example:</a:t>
            </a:r>
            <a:endParaRPr lang="en-GB" sz="1700"/>
          </a:p>
          <a:p>
            <a:pPr marL="274320" indent="-274320" algn="l">
              <a:spcBef>
                <a:spcPts val="500"/>
              </a:spcBef>
              <a:spcAft>
                <a:spcPts val="0"/>
              </a:spcAft>
              <a:buClr>
                <a:srgbClr val="EC2028"/>
              </a:buClr>
              <a:buSzPct val="100000"/>
              <a:buFont typeface="Arial"/>
              <a:buChar char="•"/>
            </a:pPr>
            <a:r>
              <a:rPr lang="en-GB" sz="1800">
                <a:solidFill>
                  <a:srgbClr val="232C65"/>
                </a:solidFill>
              </a:rPr>
              <a:t>Sustainability campaigns</a:t>
            </a:r>
            <a:endParaRPr lang="en-GB" sz="1800"/>
          </a:p>
          <a:p>
            <a:pPr marL="274320" indent="-274320" algn="l">
              <a:spcBef>
                <a:spcPts val="500"/>
              </a:spcBef>
              <a:spcAft>
                <a:spcPts val="0"/>
              </a:spcAft>
              <a:buClr>
                <a:srgbClr val="EC2028"/>
              </a:buClr>
              <a:buSzPct val="100000"/>
              <a:buFont typeface="Arial"/>
              <a:buChar char="•"/>
            </a:pPr>
            <a:r>
              <a:rPr lang="en-GB" sz="1800">
                <a:solidFill>
                  <a:srgbClr val="232C65"/>
                </a:solidFill>
              </a:rPr>
              <a:t>Conservation efforts</a:t>
            </a:r>
            <a:endParaRPr lang="en-GB" sz="1800"/>
          </a:p>
          <a:p>
            <a:pPr marL="274320" indent="-274320" algn="l">
              <a:spcBef>
                <a:spcPts val="500"/>
              </a:spcBef>
              <a:spcAft>
                <a:spcPts val="0"/>
              </a:spcAft>
              <a:buClr>
                <a:srgbClr val="EC2028"/>
              </a:buClr>
              <a:buSzPct val="100000"/>
              <a:buFont typeface="Arial"/>
              <a:buChar char="•"/>
            </a:pPr>
            <a:r>
              <a:rPr lang="en-GB" sz="1800">
                <a:solidFill>
                  <a:srgbClr val="232C65"/>
                </a:solidFill>
              </a:rPr>
              <a:t>Reducing waste and pollution</a:t>
            </a:r>
            <a:endParaRPr lang="en-GB" sz="1800"/>
          </a:p>
        </p:txBody>
      </p:sp>
      <p:sp>
        <p:nvSpPr>
          <p:cNvPr id="12" name="Footer Placeholder 1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cobis.org.uk</a:t>
            </a:r>
          </a:p>
        </p:txBody>
      </p:sp>
      <p:sp>
        <p:nvSpPr>
          <p:cNvPr id="13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D04341-8C01-452F-A83D-F1EAD0D47EAC}" type="slidenum">
              <a:rPr lang="en-GB"/>
              <a:t>3</a:t>
            </a:fld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299009" y="315468"/>
            <a:ext cx="10149840" cy="681228"/>
          </a:xfrm>
        </p:spPr>
        <p:txBody>
          <a:bodyPr/>
          <a:lstStyle/>
          <a:p>
            <a:r>
              <a:rPr lang="en-GB"/>
              <a:t>Why It Matters: Facts &amp; Figures</a:t>
            </a:r>
          </a:p>
        </p:txBody>
      </p:sp>
      <p:sp>
        <p:nvSpPr>
          <p:cNvPr id="4" name="Card 4"/>
          <p:cNvSpPr/>
          <p:nvPr/>
        </p:nvSpPr>
        <p:spPr>
          <a:xfrm>
            <a:off x="299009" y="1143000"/>
            <a:ext cx="3673754" cy="2249424"/>
          </a:xfrm>
          <a:prstGeom prst="rect">
            <a:avLst/>
          </a:prstGeom>
          <a:solidFill>
            <a:srgbClr val="F3F4F7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5" name="Accent 5"/>
          <p:cNvSpPr/>
          <p:nvPr/>
        </p:nvSpPr>
        <p:spPr>
          <a:xfrm>
            <a:off x="299009" y="1143000"/>
            <a:ext cx="91440" cy="2249424"/>
          </a:xfrm>
          <a:prstGeom prst="rect">
            <a:avLst/>
          </a:prstGeom>
          <a:solidFill>
            <a:srgbClr val="EC2028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573329" y="1280160"/>
            <a:ext cx="3262274" cy="1975104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en-GB" sz="3600" b="1">
                <a:solidFill>
                  <a:srgbClr val="EC2028"/>
                </a:solidFill>
              </a:rPr>
              <a:t>17</a:t>
            </a:r>
            <a:endParaRPr lang="en-GB" sz="3600"/>
          </a:p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GB" sz="1700">
                <a:solidFill>
                  <a:srgbClr val="232C65"/>
                </a:solidFill>
              </a:rPr>
              <a:t>Global Goals (SDGs) agreed by all UN Member States in 2015, to be achieved by 2030</a:t>
            </a:r>
            <a:endParaRPr lang="en-GB" sz="1700"/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i="1">
                <a:solidFill>
                  <a:srgbClr val="354951"/>
                </a:solidFill>
              </a:rPr>
              <a:t>Source: United Nations</a:t>
            </a:r>
            <a:endParaRPr lang="en-GB" sz="1100"/>
          </a:p>
        </p:txBody>
      </p:sp>
      <p:sp>
        <p:nvSpPr>
          <p:cNvPr id="7" name="Card 7"/>
          <p:cNvSpPr/>
          <p:nvPr/>
        </p:nvSpPr>
        <p:spPr>
          <a:xfrm>
            <a:off x="4201363" y="1143000"/>
            <a:ext cx="3673754" cy="2249424"/>
          </a:xfrm>
          <a:prstGeom prst="rect">
            <a:avLst/>
          </a:prstGeom>
          <a:solidFill>
            <a:srgbClr val="F3F4F7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8" name="Accent 8"/>
          <p:cNvSpPr/>
          <p:nvPr/>
        </p:nvSpPr>
        <p:spPr>
          <a:xfrm>
            <a:off x="4201363" y="1143000"/>
            <a:ext cx="91440" cy="2249424"/>
          </a:xfrm>
          <a:prstGeom prst="rect">
            <a:avLst/>
          </a:prstGeom>
          <a:solidFill>
            <a:srgbClr val="3A8EF7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4475683" y="1280160"/>
            <a:ext cx="3262274" cy="1975104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en-GB" sz="3600" b="1">
                <a:solidFill>
                  <a:srgbClr val="232C65"/>
                </a:solidFill>
              </a:rPr>
              <a:t>Only 35%</a:t>
            </a:r>
            <a:endParaRPr lang="en-GB" sz="3600"/>
          </a:p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GB" sz="1700">
                <a:solidFill>
                  <a:srgbClr val="232C65"/>
                </a:solidFill>
              </a:rPr>
              <a:t>of SDG targets are on track or making moderate progress – we need to speed up!</a:t>
            </a:r>
            <a:endParaRPr lang="en-GB" sz="1700"/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i="1">
                <a:solidFill>
                  <a:srgbClr val="354951"/>
                </a:solidFill>
              </a:rPr>
              <a:t>Source: United Nations, 2025</a:t>
            </a:r>
            <a:endParaRPr lang="en-GB" sz="1100"/>
          </a:p>
        </p:txBody>
      </p:sp>
      <p:sp>
        <p:nvSpPr>
          <p:cNvPr id="10" name="Card 10"/>
          <p:cNvSpPr/>
          <p:nvPr/>
        </p:nvSpPr>
        <p:spPr>
          <a:xfrm>
            <a:off x="8103718" y="1143000"/>
            <a:ext cx="3673754" cy="2249424"/>
          </a:xfrm>
          <a:prstGeom prst="rect">
            <a:avLst/>
          </a:prstGeom>
          <a:solidFill>
            <a:srgbClr val="F3F4F7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11" name="Accent 11"/>
          <p:cNvSpPr/>
          <p:nvPr/>
        </p:nvSpPr>
        <p:spPr>
          <a:xfrm>
            <a:off x="8103718" y="1143000"/>
            <a:ext cx="91440" cy="2249424"/>
          </a:xfrm>
          <a:prstGeom prst="rect">
            <a:avLst/>
          </a:prstGeom>
          <a:solidFill>
            <a:srgbClr val="FFB901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12" name="TextBox 12"/>
          <p:cNvSpPr txBox="1"/>
          <p:nvPr/>
        </p:nvSpPr>
        <p:spPr>
          <a:xfrm>
            <a:off x="8378038" y="1280160"/>
            <a:ext cx="3262274" cy="1975104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en-GB" sz="3600" b="1">
                <a:solidFill>
                  <a:srgbClr val="232C65"/>
                </a:solidFill>
              </a:rPr>
              <a:t>1.8 billion</a:t>
            </a:r>
            <a:endParaRPr lang="en-GB" sz="3600"/>
          </a:p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GB" sz="1700">
                <a:solidFill>
                  <a:srgbClr val="232C65"/>
                </a:solidFill>
              </a:rPr>
              <a:t>young people aged 10–24: the largest generation of youth in history</a:t>
            </a:r>
            <a:endParaRPr lang="en-GB" sz="1700"/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i="1">
                <a:solidFill>
                  <a:srgbClr val="354951"/>
                </a:solidFill>
              </a:rPr>
              <a:t>Source: United Nations</a:t>
            </a:r>
            <a:endParaRPr lang="en-GB" sz="1100"/>
          </a:p>
        </p:txBody>
      </p:sp>
      <p:sp>
        <p:nvSpPr>
          <p:cNvPr id="13" name="Card 13"/>
          <p:cNvSpPr/>
          <p:nvPr/>
        </p:nvSpPr>
        <p:spPr>
          <a:xfrm>
            <a:off x="299009" y="3621024"/>
            <a:ext cx="3673754" cy="2249424"/>
          </a:xfrm>
          <a:prstGeom prst="rect">
            <a:avLst/>
          </a:prstGeom>
          <a:solidFill>
            <a:srgbClr val="F3F4F7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14" name="Accent 14"/>
          <p:cNvSpPr/>
          <p:nvPr/>
        </p:nvSpPr>
        <p:spPr>
          <a:xfrm>
            <a:off x="299009" y="3621024"/>
            <a:ext cx="91440" cy="2249424"/>
          </a:xfrm>
          <a:prstGeom prst="rect">
            <a:avLst/>
          </a:prstGeom>
          <a:solidFill>
            <a:srgbClr val="3A8EF7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15" name="TextBox 15"/>
          <p:cNvSpPr txBox="1"/>
          <p:nvPr/>
        </p:nvSpPr>
        <p:spPr>
          <a:xfrm>
            <a:off x="573329" y="3758184"/>
            <a:ext cx="3262274" cy="1975104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en-GB" sz="3600" b="1">
                <a:solidFill>
                  <a:srgbClr val="232C65"/>
                </a:solidFill>
              </a:rPr>
              <a:t>19–23 million</a:t>
            </a:r>
            <a:endParaRPr lang="en-GB" sz="3600"/>
          </a:p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GB" sz="1700">
                <a:solidFill>
                  <a:srgbClr val="232C65"/>
                </a:solidFill>
              </a:rPr>
              <a:t>tonnes of plastic waste leak into lakes, rivers and seas every year</a:t>
            </a:r>
            <a:endParaRPr lang="en-GB" sz="1700"/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i="1">
                <a:solidFill>
                  <a:srgbClr val="354951"/>
                </a:solidFill>
              </a:rPr>
              <a:t>Source: UN Environment Programme</a:t>
            </a:r>
            <a:endParaRPr lang="en-GB" sz="1100"/>
          </a:p>
        </p:txBody>
      </p:sp>
      <p:sp>
        <p:nvSpPr>
          <p:cNvPr id="16" name="Card 16"/>
          <p:cNvSpPr/>
          <p:nvPr/>
        </p:nvSpPr>
        <p:spPr>
          <a:xfrm>
            <a:off x="4201363" y="3621024"/>
            <a:ext cx="3673754" cy="2249424"/>
          </a:xfrm>
          <a:prstGeom prst="rect">
            <a:avLst/>
          </a:prstGeom>
          <a:solidFill>
            <a:srgbClr val="F3F4F7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17" name="Accent 17"/>
          <p:cNvSpPr/>
          <p:nvPr/>
        </p:nvSpPr>
        <p:spPr>
          <a:xfrm>
            <a:off x="4201363" y="3621024"/>
            <a:ext cx="91440" cy="2249424"/>
          </a:xfrm>
          <a:prstGeom prst="rect">
            <a:avLst/>
          </a:prstGeom>
          <a:solidFill>
            <a:srgbClr val="FFB901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18" name="TextBox 18"/>
          <p:cNvSpPr txBox="1"/>
          <p:nvPr/>
        </p:nvSpPr>
        <p:spPr>
          <a:xfrm>
            <a:off x="4475683" y="3758184"/>
            <a:ext cx="3262274" cy="1975104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en-GB" sz="3600" b="1">
                <a:solidFill>
                  <a:srgbClr val="232C65"/>
                </a:solidFill>
              </a:rPr>
              <a:t>272 million</a:t>
            </a:r>
            <a:endParaRPr lang="en-GB" sz="3600"/>
          </a:p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GB" sz="1700">
                <a:solidFill>
                  <a:srgbClr val="232C65"/>
                </a:solidFill>
              </a:rPr>
              <a:t>children are out of school around the world</a:t>
            </a:r>
            <a:endParaRPr lang="en-GB" sz="1700"/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i="1">
                <a:solidFill>
                  <a:srgbClr val="354951"/>
                </a:solidFill>
              </a:rPr>
              <a:t>Source: UNESCO, 2025</a:t>
            </a:r>
            <a:endParaRPr lang="en-GB" sz="1100"/>
          </a:p>
        </p:txBody>
      </p:sp>
      <p:sp>
        <p:nvSpPr>
          <p:cNvPr id="19" name="Card 19"/>
          <p:cNvSpPr/>
          <p:nvPr/>
        </p:nvSpPr>
        <p:spPr>
          <a:xfrm>
            <a:off x="8103718" y="3621024"/>
            <a:ext cx="3673754" cy="2249424"/>
          </a:xfrm>
          <a:prstGeom prst="rect">
            <a:avLst/>
          </a:prstGeom>
          <a:solidFill>
            <a:srgbClr val="F3F4F7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20" name="Accent 20"/>
          <p:cNvSpPr/>
          <p:nvPr/>
        </p:nvSpPr>
        <p:spPr>
          <a:xfrm>
            <a:off x="8103718" y="3621024"/>
            <a:ext cx="91440" cy="2249424"/>
          </a:xfrm>
          <a:prstGeom prst="rect">
            <a:avLst/>
          </a:prstGeom>
          <a:solidFill>
            <a:srgbClr val="EC2028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21" name="TextBox 21"/>
          <p:cNvSpPr txBox="1"/>
          <p:nvPr/>
        </p:nvSpPr>
        <p:spPr>
          <a:xfrm>
            <a:off x="8378038" y="3758184"/>
            <a:ext cx="3262274" cy="197510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en-GB" sz="3600" b="1">
                <a:solidFill>
                  <a:srgbClr val="EC2028"/>
                </a:solidFill>
              </a:rPr>
              <a:t>88</a:t>
            </a:r>
            <a:endParaRPr lang="en-GB" sz="3600"/>
          </a:p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GB" sz="1700">
                <a:solidFill>
                  <a:srgbClr val="232C65"/>
                </a:solidFill>
              </a:rPr>
              <a:t>countries with COBIS schools – that’s 278,000 students who could be changemakers!</a:t>
            </a:r>
            <a:endParaRPr lang="en-GB" sz="1700"/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i="1">
                <a:solidFill>
                  <a:srgbClr val="354951"/>
                </a:solidFill>
              </a:rPr>
              <a:t>Source: COBIS</a:t>
            </a:r>
            <a:endParaRPr lang="en-GB" sz="1100"/>
          </a:p>
        </p:txBody>
      </p:sp>
      <p:sp>
        <p:nvSpPr>
          <p:cNvPr id="22" name="Footer Placeholder 2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cobis.org.uk</a:t>
            </a:r>
          </a:p>
        </p:txBody>
      </p:sp>
      <p:sp>
        <p:nvSpPr>
          <p:cNvPr id="23" name="Slide Number Placeholder 2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D04341-8C01-452F-A83D-F1EAD0D47EAC}" type="slidenum">
              <a:rPr lang="en-GB"/>
              <a:t>4</a:t>
            </a:fld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299009" y="315468"/>
            <a:ext cx="10149840" cy="681228"/>
          </a:xfrm>
        </p:spPr>
        <p:txBody>
          <a:bodyPr/>
          <a:lstStyle/>
          <a:p>
            <a:r>
              <a:rPr lang="en-GB"/>
              <a:t>Key Messages</a:t>
            </a:r>
          </a:p>
        </p:txBody>
      </p:sp>
      <p:sp>
        <p:nvSpPr>
          <p:cNvPr id="4" name="Badge 4"/>
          <p:cNvSpPr/>
          <p:nvPr/>
        </p:nvSpPr>
        <p:spPr>
          <a:xfrm>
            <a:off x="299009" y="1286561"/>
            <a:ext cx="658368" cy="658368"/>
          </a:xfrm>
          <a:prstGeom prst="ellipse">
            <a:avLst/>
          </a:prstGeom>
          <a:solidFill>
            <a:srgbClr val="EC2028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rgbClr val="FFFFFF"/>
                </a:solidFill>
              </a:rPr>
              <a:t>1</a:t>
            </a:r>
            <a:endParaRPr lang="en-GB" sz="2400"/>
          </a:p>
        </p:txBody>
      </p:sp>
      <p:sp>
        <p:nvSpPr>
          <p:cNvPr id="5" name="TextBox 5"/>
          <p:cNvSpPr txBox="1"/>
          <p:nvPr/>
        </p:nvSpPr>
        <p:spPr>
          <a:xfrm>
            <a:off x="1167689" y="1143000"/>
            <a:ext cx="10609783" cy="94549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rgbClr val="232C65"/>
                </a:solidFill>
              </a:rPr>
              <a:t>Start local  </a:t>
            </a:r>
            <a:r>
              <a:rPr lang="en-GB" sz="1800">
                <a:solidFill>
                  <a:srgbClr val="354951"/>
                </a:solidFill>
              </a:rPr>
              <a:t>You don’t have to change the whole world – start with an issue in your school or community.</a:t>
            </a:r>
            <a:endParaRPr lang="en-GB"/>
          </a:p>
        </p:txBody>
      </p:sp>
      <p:cxnSp>
        <p:nvCxnSpPr>
          <p:cNvPr id="6" name="Connector 6"/>
          <p:cNvCxnSpPr/>
          <p:nvPr/>
        </p:nvCxnSpPr>
        <p:spPr>
          <a:xfrm>
            <a:off x="1167689" y="2088490"/>
            <a:ext cx="10609783" cy="0"/>
          </a:xfrm>
          <a:prstGeom prst="line">
            <a:avLst/>
          </a:prstGeom>
          <a:ln w="12700">
            <a:solidFill>
              <a:srgbClr val="EBEBEB"/>
            </a:solidFill>
          </a:ln>
        </p:spPr>
      </p:cxnSp>
      <p:sp>
        <p:nvSpPr>
          <p:cNvPr id="7" name="Badge 7"/>
          <p:cNvSpPr/>
          <p:nvPr/>
        </p:nvSpPr>
        <p:spPr>
          <a:xfrm>
            <a:off x="299009" y="2232050"/>
            <a:ext cx="658368" cy="658368"/>
          </a:xfrm>
          <a:prstGeom prst="ellipse">
            <a:avLst/>
          </a:prstGeom>
          <a:solidFill>
            <a:srgbClr val="3A8EF7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rgbClr val="FFFFFF"/>
                </a:solidFill>
              </a:rPr>
              <a:t>2</a:t>
            </a:r>
            <a:endParaRPr lang="en-GB" sz="2400"/>
          </a:p>
        </p:txBody>
      </p:sp>
      <p:sp>
        <p:nvSpPr>
          <p:cNvPr id="8" name="TextBox 8"/>
          <p:cNvSpPr txBox="1"/>
          <p:nvPr/>
        </p:nvSpPr>
        <p:spPr>
          <a:xfrm>
            <a:off x="1167689" y="2088490"/>
            <a:ext cx="10609783" cy="94549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rgbClr val="232C65"/>
                </a:solidFill>
              </a:rPr>
              <a:t>Small actions add up  </a:t>
            </a:r>
            <a:r>
              <a:rPr lang="en-GB" sz="1800">
                <a:solidFill>
                  <a:srgbClr val="354951"/>
                </a:solidFill>
              </a:rPr>
              <a:t>Every action, big or small, has the potential to create lasting impact.</a:t>
            </a:r>
            <a:endParaRPr lang="en-GB"/>
          </a:p>
        </p:txBody>
      </p:sp>
      <p:cxnSp>
        <p:nvCxnSpPr>
          <p:cNvPr id="9" name="Connector 9"/>
          <p:cNvCxnSpPr/>
          <p:nvPr/>
        </p:nvCxnSpPr>
        <p:spPr>
          <a:xfrm>
            <a:off x="1167689" y="3033979"/>
            <a:ext cx="10609783" cy="0"/>
          </a:xfrm>
          <a:prstGeom prst="line">
            <a:avLst/>
          </a:prstGeom>
          <a:ln w="12700">
            <a:solidFill>
              <a:srgbClr val="EBEBEB"/>
            </a:solidFill>
          </a:ln>
        </p:spPr>
      </p:cxnSp>
      <p:sp>
        <p:nvSpPr>
          <p:cNvPr id="10" name="Badge 10"/>
          <p:cNvSpPr/>
          <p:nvPr/>
        </p:nvSpPr>
        <p:spPr>
          <a:xfrm>
            <a:off x="299009" y="3177540"/>
            <a:ext cx="658368" cy="658368"/>
          </a:xfrm>
          <a:prstGeom prst="ellipse">
            <a:avLst/>
          </a:prstGeom>
          <a:solidFill>
            <a:srgbClr val="FFB90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rgbClr val="232C65"/>
                </a:solidFill>
              </a:rPr>
              <a:t>3</a:t>
            </a:r>
            <a:endParaRPr lang="en-GB" sz="2400"/>
          </a:p>
        </p:txBody>
      </p:sp>
      <p:sp>
        <p:nvSpPr>
          <p:cNvPr id="11" name="TextBox 11"/>
          <p:cNvSpPr txBox="1"/>
          <p:nvPr/>
        </p:nvSpPr>
        <p:spPr>
          <a:xfrm>
            <a:off x="1167689" y="3033979"/>
            <a:ext cx="10609783" cy="94549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rgbClr val="232C65"/>
                </a:solidFill>
              </a:rPr>
              <a:t>Students lead  </a:t>
            </a:r>
            <a:r>
              <a:rPr lang="en-GB" sz="1800">
                <a:solidFill>
                  <a:srgbClr val="354951"/>
                </a:solidFill>
              </a:rPr>
              <a:t>It’s your idea, your plan and your action – teachers are there to support you.</a:t>
            </a:r>
            <a:endParaRPr lang="en-GB"/>
          </a:p>
        </p:txBody>
      </p:sp>
      <p:cxnSp>
        <p:nvCxnSpPr>
          <p:cNvPr id="12" name="Connector 12"/>
          <p:cNvCxnSpPr/>
          <p:nvPr/>
        </p:nvCxnSpPr>
        <p:spPr>
          <a:xfrm>
            <a:off x="1167689" y="3979469"/>
            <a:ext cx="10609783" cy="0"/>
          </a:xfrm>
          <a:prstGeom prst="line">
            <a:avLst/>
          </a:prstGeom>
          <a:ln w="12700">
            <a:solidFill>
              <a:srgbClr val="EBEBEB"/>
            </a:solidFill>
          </a:ln>
        </p:spPr>
      </p:cxnSp>
      <p:sp>
        <p:nvSpPr>
          <p:cNvPr id="13" name="Badge 13"/>
          <p:cNvSpPr/>
          <p:nvPr/>
        </p:nvSpPr>
        <p:spPr>
          <a:xfrm>
            <a:off x="299009" y="4123030"/>
            <a:ext cx="658368" cy="658368"/>
          </a:xfrm>
          <a:prstGeom prst="ellipse">
            <a:avLst/>
          </a:prstGeom>
          <a:solidFill>
            <a:srgbClr val="232C65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rgbClr val="FFFFFF"/>
                </a:solidFill>
              </a:rPr>
              <a:t>4</a:t>
            </a:r>
            <a:endParaRPr lang="en-GB" sz="2400"/>
          </a:p>
        </p:txBody>
      </p:sp>
      <p:sp>
        <p:nvSpPr>
          <p:cNvPr id="14" name="TextBox 14"/>
          <p:cNvSpPr txBox="1"/>
          <p:nvPr/>
        </p:nvSpPr>
        <p:spPr>
          <a:xfrm>
            <a:off x="1167689" y="3979469"/>
            <a:ext cx="10609783" cy="94549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rgbClr val="232C65"/>
                </a:solidFill>
              </a:rPr>
              <a:t>Teamwork makes it work  </a:t>
            </a:r>
            <a:r>
              <a:rPr lang="en-GB" sz="1800">
                <a:solidFill>
                  <a:srgbClr val="354951"/>
                </a:solidFill>
              </a:rPr>
              <a:t>Mix ages, skills and ideas: teams of up to 10 can include different year groups.</a:t>
            </a:r>
            <a:endParaRPr lang="en-GB"/>
          </a:p>
        </p:txBody>
      </p:sp>
      <p:cxnSp>
        <p:nvCxnSpPr>
          <p:cNvPr id="15" name="Connector 15"/>
          <p:cNvCxnSpPr/>
          <p:nvPr/>
        </p:nvCxnSpPr>
        <p:spPr>
          <a:xfrm>
            <a:off x="1167689" y="4924958"/>
            <a:ext cx="10609783" cy="0"/>
          </a:xfrm>
          <a:prstGeom prst="line">
            <a:avLst/>
          </a:prstGeom>
          <a:ln w="12700">
            <a:solidFill>
              <a:srgbClr val="EBEBEB"/>
            </a:solidFill>
          </a:ln>
        </p:spPr>
      </p:cxnSp>
      <p:sp>
        <p:nvSpPr>
          <p:cNvPr id="16" name="Badge 16"/>
          <p:cNvSpPr/>
          <p:nvPr/>
        </p:nvSpPr>
        <p:spPr>
          <a:xfrm>
            <a:off x="299009" y="5068519"/>
            <a:ext cx="658368" cy="658368"/>
          </a:xfrm>
          <a:prstGeom prst="ellipse">
            <a:avLst/>
          </a:prstGeom>
          <a:solidFill>
            <a:srgbClr val="EC2028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rgbClr val="FFFFFF"/>
                </a:solidFill>
              </a:rPr>
              <a:t>5</a:t>
            </a:r>
            <a:endParaRPr lang="en-GB" sz="2400"/>
          </a:p>
        </p:txBody>
      </p:sp>
      <p:sp>
        <p:nvSpPr>
          <p:cNvPr id="17" name="TextBox 17"/>
          <p:cNvSpPr txBox="1"/>
          <p:nvPr/>
        </p:nvSpPr>
        <p:spPr>
          <a:xfrm>
            <a:off x="1167689" y="4924958"/>
            <a:ext cx="10609783" cy="94549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rgbClr val="232C65"/>
                </a:solidFill>
              </a:rPr>
              <a:t>Everyone is a changemaker  </a:t>
            </a:r>
            <a:r>
              <a:rPr lang="en-GB" sz="1800">
                <a:solidFill>
                  <a:srgbClr val="354951"/>
                </a:solidFill>
              </a:rPr>
              <a:t>Every participant receives a Certificate of Participation.</a:t>
            </a:r>
            <a:endParaRPr lang="en-GB"/>
          </a:p>
        </p:txBody>
      </p:sp>
      <p:sp>
        <p:nvSpPr>
          <p:cNvPr id="18" name="Footer Placeholder 1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cobis.org.uk</a:t>
            </a:r>
          </a:p>
        </p:txBody>
      </p:sp>
      <p:sp>
        <p:nvSpPr>
          <p:cNvPr id="19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D04341-8C01-452F-A83D-F1EAD0D47EAC}" type="slidenum">
              <a:rPr lang="en-GB"/>
              <a:t>5</a:t>
            </a:fld>
            <a:endParaRPr lang="en-GB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299009" y="315468"/>
            <a:ext cx="10149840" cy="681228"/>
          </a:xfrm>
        </p:spPr>
        <p:txBody>
          <a:bodyPr/>
          <a:lstStyle/>
          <a:p>
            <a:r>
              <a:rPr lang="en-GB"/>
              <a:t>Why Should You Take Part and What Can You Win?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99009" y="1143000"/>
            <a:ext cx="6035040" cy="5029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rgbClr val="EC2028"/>
                </a:solidFill>
              </a:rPr>
              <a:t>Why take part?</a:t>
            </a:r>
            <a:endParaRPr lang="en-GB" sz="2400"/>
          </a:p>
        </p:txBody>
      </p:sp>
      <p:sp>
        <p:nvSpPr>
          <p:cNvPr id="5" name="TextBox 5"/>
          <p:cNvSpPr txBox="1"/>
          <p:nvPr/>
        </p:nvSpPr>
        <p:spPr>
          <a:xfrm>
            <a:off x="299009" y="1645920"/>
            <a:ext cx="6035040" cy="422452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marL="274320" indent="-274320" algn="l">
              <a:spcBef>
                <a:spcPts val="1400"/>
              </a:spcBef>
              <a:spcAft>
                <a:spcPts val="0"/>
              </a:spcAft>
              <a:buClr>
                <a:srgbClr val="EC2028"/>
              </a:buClr>
              <a:buSzPct val="100000"/>
              <a:buFont typeface="Arial"/>
              <a:buChar char="•"/>
            </a:pPr>
            <a:r>
              <a:rPr lang="en-GB" sz="2100" b="1">
                <a:solidFill>
                  <a:srgbClr val="232C65"/>
                </a:solidFill>
              </a:rPr>
              <a:t>Inspire change</a:t>
            </a:r>
            <a:endParaRPr lang="en-GB" sz="2100"/>
          </a:p>
          <a:p>
            <a:pPr marL="27432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354951"/>
                </a:solidFill>
              </a:rPr>
              <a:t>Make a genuine difference in your school, local community or environment.</a:t>
            </a:r>
            <a:endParaRPr lang="en-GB" sz="1700"/>
          </a:p>
          <a:p>
            <a:pPr marL="274320" indent="-274320" algn="l">
              <a:spcBef>
                <a:spcPts val="1400"/>
              </a:spcBef>
              <a:spcAft>
                <a:spcPts val="0"/>
              </a:spcAft>
              <a:buClr>
                <a:srgbClr val="EC2028"/>
              </a:buClr>
              <a:buSzPct val="100000"/>
              <a:buFont typeface="Arial"/>
              <a:buChar char="•"/>
            </a:pPr>
            <a:r>
              <a:rPr lang="en-GB" sz="2100" b="1">
                <a:solidFill>
                  <a:srgbClr val="232C65"/>
                </a:solidFill>
              </a:rPr>
              <a:t>Develop key skills</a:t>
            </a:r>
            <a:endParaRPr lang="en-GB" sz="2100"/>
          </a:p>
          <a:p>
            <a:pPr marL="27432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354951"/>
                </a:solidFill>
              </a:rPr>
              <a:t>Build leadership, collaboration, communication and problem-solving skills.</a:t>
            </a:r>
            <a:endParaRPr lang="en-GB" sz="1700"/>
          </a:p>
          <a:p>
            <a:pPr marL="274320" indent="-274320" algn="l">
              <a:spcBef>
                <a:spcPts val="1400"/>
              </a:spcBef>
              <a:spcAft>
                <a:spcPts val="0"/>
              </a:spcAft>
              <a:buClr>
                <a:srgbClr val="EC2028"/>
              </a:buClr>
              <a:buSzPct val="100000"/>
              <a:buFont typeface="Arial"/>
              <a:buChar char="•"/>
            </a:pPr>
            <a:r>
              <a:rPr lang="en-GB" sz="2100" b="1">
                <a:solidFill>
                  <a:srgbClr val="232C65"/>
                </a:solidFill>
              </a:rPr>
              <a:t>Amplify student voice</a:t>
            </a:r>
            <a:endParaRPr lang="en-GB" sz="2100"/>
          </a:p>
          <a:p>
            <a:pPr marL="27432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354951"/>
                </a:solidFill>
              </a:rPr>
              <a:t>Show the power of student-led action across the global COBIS community.</a:t>
            </a:r>
            <a:endParaRPr lang="en-GB" sz="1700"/>
          </a:p>
          <a:p>
            <a:pPr marL="274320" indent="-274320" algn="l">
              <a:spcBef>
                <a:spcPts val="1400"/>
              </a:spcBef>
              <a:spcAft>
                <a:spcPts val="0"/>
              </a:spcAft>
              <a:buClr>
                <a:srgbClr val="EC2028"/>
              </a:buClr>
              <a:buSzPct val="100000"/>
              <a:buFont typeface="Arial"/>
              <a:buChar char="•"/>
            </a:pPr>
            <a:r>
              <a:rPr lang="en-GB" sz="2100" b="1">
                <a:solidFill>
                  <a:srgbClr val="232C65"/>
                </a:solidFill>
              </a:rPr>
              <a:t>Gain recognition</a:t>
            </a:r>
            <a:endParaRPr lang="en-GB" sz="2100"/>
          </a:p>
          <a:p>
            <a:pPr marL="27432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354951"/>
                </a:solidFill>
              </a:rPr>
              <a:t>Winning projects may be featured across COBIS channels and shown to an international audience.</a:t>
            </a:r>
            <a:endParaRPr lang="en-GB" sz="1700"/>
          </a:p>
        </p:txBody>
      </p:sp>
      <p:sp>
        <p:nvSpPr>
          <p:cNvPr id="6" name="Panel 6"/>
          <p:cNvSpPr/>
          <p:nvPr/>
        </p:nvSpPr>
        <p:spPr>
          <a:xfrm>
            <a:off x="6675120" y="1143000"/>
            <a:ext cx="5102352" cy="4727448"/>
          </a:xfrm>
          <a:prstGeom prst="rect">
            <a:avLst/>
          </a:prstGeom>
          <a:solidFill>
            <a:srgbClr val="232C65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6949440" y="1371600"/>
            <a:ext cx="4553712" cy="30175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2400" b="1">
                <a:solidFill>
                  <a:srgbClr val="FFB901"/>
                </a:solidFill>
              </a:rPr>
              <a:t>What can you win?</a:t>
            </a:r>
            <a:endParaRPr lang="en-GB" sz="2400"/>
          </a:p>
          <a:p>
            <a:pPr marL="0" indent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en-GB" sz="1500">
                <a:solidFill>
                  <a:srgbClr val="FFFFFF"/>
                </a:solidFill>
              </a:rPr>
              <a:t>Winners and runners-up in each category receive:</a:t>
            </a:r>
            <a:endParaRPr lang="en-GB" sz="1500"/>
          </a:p>
          <a:p>
            <a:pPr marL="274320" indent="-274320" algn="l">
              <a:spcBef>
                <a:spcPts val="800"/>
              </a:spcBef>
              <a:spcAft>
                <a:spcPts val="0"/>
              </a:spcAft>
              <a:buClr>
                <a:srgbClr val="FFB901"/>
              </a:buClr>
              <a:buSzPct val="100000"/>
              <a:buFont typeface="Arial"/>
              <a:buChar char="•"/>
            </a:pPr>
            <a:r>
              <a:rPr lang="en-GB" sz="1700">
                <a:solidFill>
                  <a:srgbClr val="FFFFFF"/>
                </a:solidFill>
              </a:rPr>
              <a:t>A personalised COBIS Certificate</a:t>
            </a:r>
            <a:endParaRPr lang="en-GB" sz="1700"/>
          </a:p>
          <a:p>
            <a:pPr marL="274320" indent="-274320" algn="l">
              <a:spcBef>
                <a:spcPts val="800"/>
              </a:spcBef>
              <a:spcAft>
                <a:spcPts val="0"/>
              </a:spcAft>
              <a:buClr>
                <a:srgbClr val="FFB901"/>
              </a:buClr>
              <a:buSzPct val="100000"/>
              <a:buFont typeface="Arial"/>
              <a:buChar char="•"/>
            </a:pPr>
            <a:r>
              <a:rPr lang="en-GB" sz="1700">
                <a:solidFill>
                  <a:srgbClr val="FFFFFF"/>
                </a:solidFill>
              </a:rPr>
              <a:t>A feature on the COBIS website and social media</a:t>
            </a:r>
            <a:endParaRPr lang="en-GB" sz="1700"/>
          </a:p>
          <a:p>
            <a:pPr marL="274320" indent="-274320" algn="l">
              <a:spcBef>
                <a:spcPts val="800"/>
              </a:spcBef>
              <a:spcAft>
                <a:spcPts val="0"/>
              </a:spcAft>
              <a:buClr>
                <a:srgbClr val="FFB901"/>
              </a:buClr>
              <a:buSzPct val="100000"/>
              <a:buFont typeface="Arial"/>
              <a:buChar char="•"/>
            </a:pPr>
            <a:r>
              <a:rPr lang="en-GB" sz="1700">
                <a:solidFill>
                  <a:srgbClr val="FFFFFF"/>
                </a:solidFill>
              </a:rPr>
              <a:t>A chance for their project to be shown at the COBIS Annual Conference 2027</a:t>
            </a:r>
            <a:endParaRPr lang="en-GB" sz="1700"/>
          </a:p>
        </p:txBody>
      </p:sp>
      <p:sp>
        <p:nvSpPr>
          <p:cNvPr id="8" name="Everyone 8"/>
          <p:cNvSpPr/>
          <p:nvPr/>
        </p:nvSpPr>
        <p:spPr>
          <a:xfrm>
            <a:off x="6949440" y="4544568"/>
            <a:ext cx="4553712" cy="1051560"/>
          </a:xfrm>
          <a:prstGeom prst="rect">
            <a:avLst/>
          </a:prstGeom>
          <a:solidFill>
            <a:srgbClr val="FFB901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232C65"/>
                </a:solidFill>
              </a:rPr>
              <a:t>Everyone wins something! </a:t>
            </a:r>
            <a:r>
              <a:rPr lang="en-GB" sz="1500">
                <a:solidFill>
                  <a:srgbClr val="232C65"/>
                </a:solidFill>
              </a:rPr>
              <a:t>Every participant gets a Certificate of Participation.</a:t>
            </a:r>
            <a:endParaRPr lang="en-GB" sz="1500"/>
          </a:p>
        </p:txBody>
      </p:sp>
      <p:sp>
        <p:nvSpPr>
          <p:cNvPr id="9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cobis.org.uk</a:t>
            </a:r>
          </a:p>
        </p:txBody>
      </p:sp>
      <p:sp>
        <p:nvSpPr>
          <p:cNvPr id="10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D04341-8C01-452F-A83D-F1EAD0D47EAC}" type="slidenum">
              <a:rPr lang="en-GB"/>
              <a:t>6</a:t>
            </a:fld>
            <a:endParaRPr lang="en-GB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299009" y="315468"/>
            <a:ext cx="10149840" cy="681228"/>
          </a:xfrm>
        </p:spPr>
        <p:txBody>
          <a:bodyPr/>
          <a:lstStyle/>
          <a:p>
            <a:r>
              <a:rPr lang="en-GB"/>
              <a:t>Who Can Enter?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99009" y="1143000"/>
            <a:ext cx="5943600" cy="472744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pPr marL="457200" indent="-457200" algn="l">
              <a:lnSpc>
                <a:spcPct val="95000"/>
              </a:lnSpc>
              <a:spcBef>
                <a:spcPts val="2200"/>
              </a:spcBef>
              <a:spcAft>
                <a:spcPts val="0"/>
              </a:spcAft>
              <a:buClr>
                <a:srgbClr val="EC2028"/>
              </a:buClr>
              <a:buSzPct val="100000"/>
              <a:buFont typeface="Wingdings" pitchFamily="2" charset="2"/>
              <a:buChar char="ü"/>
            </a:pPr>
            <a:r>
              <a:rPr lang="en-GB" sz="2200" b="1">
                <a:solidFill>
                  <a:srgbClr val="232C65"/>
                </a:solidFill>
              </a:rPr>
              <a:t>Students in Years 1–13</a:t>
            </a:r>
            <a:r>
              <a:rPr lang="en-GB" sz="2200">
                <a:solidFill>
                  <a:srgbClr val="232C65"/>
                </a:solidFill>
              </a:rPr>
              <a:t> (Key Stages 1–5) at COBIS Member and Applicant Schools</a:t>
            </a:r>
            <a:endParaRPr lang="en-GB" sz="2200"/>
          </a:p>
          <a:p>
            <a:pPr marL="457200" indent="-457200" algn="l">
              <a:lnSpc>
                <a:spcPct val="95000"/>
              </a:lnSpc>
              <a:spcBef>
                <a:spcPts val="2200"/>
              </a:spcBef>
              <a:spcAft>
                <a:spcPts val="0"/>
              </a:spcAft>
              <a:buClr>
                <a:srgbClr val="EC2028"/>
              </a:buClr>
              <a:buSzPct val="100000"/>
              <a:buFont typeface="Wingdings" pitchFamily="2" charset="2"/>
              <a:buChar char="ü"/>
            </a:pPr>
            <a:r>
              <a:rPr lang="en-GB" sz="2200" b="1">
                <a:solidFill>
                  <a:srgbClr val="232C65"/>
                </a:solidFill>
              </a:rPr>
              <a:t>Teams of up to 10 students</a:t>
            </a:r>
            <a:endParaRPr lang="en-GB" sz="2200"/>
          </a:p>
          <a:p>
            <a:pPr marL="457200" indent="-457200" algn="l">
              <a:lnSpc>
                <a:spcPct val="95000"/>
              </a:lnSpc>
              <a:spcBef>
                <a:spcPts val="2200"/>
              </a:spcBef>
              <a:spcAft>
                <a:spcPts val="0"/>
              </a:spcAft>
              <a:buClr>
                <a:srgbClr val="EC2028"/>
              </a:buClr>
              <a:buSzPct val="100000"/>
              <a:buFont typeface="Wingdings" pitchFamily="2" charset="2"/>
              <a:buChar char="ü"/>
            </a:pPr>
            <a:r>
              <a:rPr lang="en-GB" sz="2200" b="1">
                <a:solidFill>
                  <a:srgbClr val="232C65"/>
                </a:solidFill>
              </a:rPr>
              <a:t>Mix your year groups</a:t>
            </a:r>
            <a:r>
              <a:rPr lang="en-GB" sz="2200">
                <a:solidFill>
                  <a:srgbClr val="232C65"/>
                </a:solidFill>
              </a:rPr>
              <a:t> – different ages bring different ideas</a:t>
            </a:r>
            <a:endParaRPr lang="en-GB" sz="2200"/>
          </a:p>
          <a:p>
            <a:pPr marL="457200" indent="-457200">
              <a:lnSpc>
                <a:spcPct val="95000"/>
              </a:lnSpc>
              <a:spcBef>
                <a:spcPts val="2200"/>
              </a:spcBef>
              <a:buClr>
                <a:srgbClr val="EC2028"/>
              </a:buClr>
              <a:buSzPct val="100000"/>
              <a:buFont typeface="Wingdings" pitchFamily="2" charset="2"/>
              <a:buChar char="ü"/>
            </a:pPr>
            <a:r>
              <a:rPr lang="en-GB" sz="2200" b="1">
                <a:solidFill>
                  <a:srgbClr val="232C65"/>
                </a:solidFill>
              </a:rPr>
              <a:t>One entry per school</a:t>
            </a:r>
            <a:r>
              <a:rPr lang="en-GB" sz="2200" dirty="0">
                <a:solidFill>
                  <a:srgbClr val="232C65"/>
                </a:solidFill>
              </a:rPr>
              <a:t> </a:t>
            </a:r>
            <a:r>
              <a:rPr lang="en-GB" sz="2200" b="1">
                <a:solidFill>
                  <a:srgbClr val="232C65"/>
                </a:solidFill>
              </a:rPr>
              <a:t>per category</a:t>
            </a:r>
            <a:r>
              <a:rPr lang="en-GB" sz="2200">
                <a:solidFill>
                  <a:srgbClr val="232C65"/>
                </a:solidFill>
              </a:rPr>
              <a:t> – our school will choose its entry through its own selection process</a:t>
            </a:r>
            <a:endParaRPr lang="en-GB" sz="2200"/>
          </a:p>
          <a:p>
            <a:pPr marL="457200" indent="-457200" algn="l">
              <a:lnSpc>
                <a:spcPct val="95000"/>
              </a:lnSpc>
              <a:spcBef>
                <a:spcPts val="2200"/>
              </a:spcBef>
              <a:spcAft>
                <a:spcPts val="0"/>
              </a:spcAft>
              <a:buClr>
                <a:srgbClr val="EC2028"/>
              </a:buClr>
              <a:buSzPct val="100000"/>
              <a:buFont typeface="Wingdings" pitchFamily="2" charset="2"/>
              <a:buChar char="ü"/>
            </a:pPr>
            <a:r>
              <a:rPr lang="en-GB" sz="2200" b="1">
                <a:solidFill>
                  <a:srgbClr val="232C65"/>
                </a:solidFill>
              </a:rPr>
              <a:t>Free to enter!</a:t>
            </a:r>
            <a:endParaRPr lang="en-GB" sz="2200"/>
          </a:p>
        </p:txBody>
      </p:sp>
      <p:sp>
        <p:nvSpPr>
          <p:cNvPr id="5" name="Category 5"/>
          <p:cNvSpPr/>
          <p:nvPr/>
        </p:nvSpPr>
        <p:spPr>
          <a:xfrm>
            <a:off x="6629400" y="1188720"/>
            <a:ext cx="5148072" cy="2240280"/>
          </a:xfrm>
          <a:prstGeom prst="rect">
            <a:avLst/>
          </a:prstGeom>
          <a:solidFill>
            <a:srgbClr val="FFB901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2800" b="1">
                <a:solidFill>
                  <a:srgbClr val="232C65"/>
                </a:solidFill>
              </a:rPr>
              <a:t>Junior Category</a:t>
            </a:r>
            <a:endParaRPr lang="en-GB" sz="2800"/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232C65"/>
                </a:solidFill>
              </a:rPr>
              <a:t>Key Stages 1–2</a:t>
            </a:r>
            <a:endParaRPr lang="en-GB" sz="2000"/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232C65"/>
                </a:solidFill>
              </a:rPr>
              <a:t>Years 1–6 (or equivalent)</a:t>
            </a:r>
            <a:endParaRPr lang="en-GB" sz="1600"/>
          </a:p>
        </p:txBody>
      </p:sp>
      <p:sp>
        <p:nvSpPr>
          <p:cNvPr id="6" name="Category 6"/>
          <p:cNvSpPr/>
          <p:nvPr/>
        </p:nvSpPr>
        <p:spPr>
          <a:xfrm>
            <a:off x="6629400" y="3566160"/>
            <a:ext cx="5148072" cy="2240280"/>
          </a:xfrm>
          <a:prstGeom prst="rect">
            <a:avLst/>
          </a:prstGeom>
          <a:solidFill>
            <a:srgbClr val="232C65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2800" b="1">
                <a:solidFill>
                  <a:srgbClr val="FFFFFF"/>
                </a:solidFill>
              </a:rPr>
              <a:t>Senior Category</a:t>
            </a:r>
            <a:endParaRPr lang="en-GB" sz="2800"/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</a:rPr>
              <a:t>Key Stages 3–5</a:t>
            </a:r>
            <a:endParaRPr lang="en-GB" sz="2000"/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FFFFFF"/>
                </a:solidFill>
              </a:rPr>
              <a:t>Years 7–13 (or equivalent)</a:t>
            </a:r>
            <a:endParaRPr lang="en-GB" sz="1600"/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cobis.org.uk</a:t>
            </a:r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D04341-8C01-452F-A83D-F1EAD0D47EAC}" type="slidenum">
              <a:rPr lang="en-GB"/>
              <a:t>7</a:t>
            </a:fld>
            <a:endParaRPr lang="en-GB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299009" y="315468"/>
            <a:ext cx="10149840" cy="681228"/>
          </a:xfrm>
        </p:spPr>
        <p:txBody>
          <a:bodyPr/>
          <a:lstStyle/>
          <a:p>
            <a:r>
              <a:rPr lang="en-GB"/>
              <a:t>How Does it Work?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1446855" y="1691640"/>
            <a:ext cx="9182771" cy="0"/>
          </a:xfrm>
          <a:prstGeom prst="line">
            <a:avLst/>
          </a:prstGeom>
          <a:ln w="38100">
            <a:solidFill>
              <a:srgbClr val="A8BDC6"/>
            </a:solidFill>
          </a:ln>
        </p:spPr>
      </p:cxnSp>
      <p:sp>
        <p:nvSpPr>
          <p:cNvPr id="5" name="Badge 5"/>
          <p:cNvSpPr/>
          <p:nvPr/>
        </p:nvSpPr>
        <p:spPr>
          <a:xfrm>
            <a:off x="1035375" y="1280160"/>
            <a:ext cx="822960" cy="822960"/>
          </a:xfrm>
          <a:prstGeom prst="ellipse">
            <a:avLst/>
          </a:prstGeom>
          <a:solidFill>
            <a:srgbClr val="232C65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1">
                <a:solidFill>
                  <a:srgbClr val="FFFFFF"/>
                </a:solidFill>
              </a:rPr>
              <a:t>1</a:t>
            </a:r>
            <a:endParaRPr lang="en-GB" sz="3000"/>
          </a:p>
        </p:txBody>
      </p:sp>
      <p:sp>
        <p:nvSpPr>
          <p:cNvPr id="6" name="TextBox 6"/>
          <p:cNvSpPr txBox="1"/>
          <p:nvPr/>
        </p:nvSpPr>
        <p:spPr>
          <a:xfrm>
            <a:off x="372161" y="2212848"/>
            <a:ext cx="2149389" cy="9601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marL="0" indent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rgbClr val="232C65"/>
                </a:solidFill>
              </a:rPr>
              <a:t>Identify a local issue or challenge</a:t>
            </a:r>
            <a:endParaRPr lang="en-GB" sz="1600"/>
          </a:p>
        </p:txBody>
      </p:sp>
      <p:sp>
        <p:nvSpPr>
          <p:cNvPr id="7" name="Badge 7"/>
          <p:cNvSpPr/>
          <p:nvPr/>
        </p:nvSpPr>
        <p:spPr>
          <a:xfrm>
            <a:off x="3331068" y="1280160"/>
            <a:ext cx="822960" cy="822960"/>
          </a:xfrm>
          <a:prstGeom prst="ellipse">
            <a:avLst/>
          </a:prstGeom>
          <a:solidFill>
            <a:srgbClr val="EC2028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1">
                <a:solidFill>
                  <a:srgbClr val="FFFFFF"/>
                </a:solidFill>
              </a:rPr>
              <a:t>2</a:t>
            </a:r>
            <a:endParaRPr lang="en-GB" sz="3000"/>
          </a:p>
        </p:txBody>
      </p:sp>
      <p:sp>
        <p:nvSpPr>
          <p:cNvPr id="8" name="TextBox 8"/>
          <p:cNvSpPr txBox="1"/>
          <p:nvPr/>
        </p:nvSpPr>
        <p:spPr>
          <a:xfrm>
            <a:off x="2667853" y="2212848"/>
            <a:ext cx="2149389" cy="9601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marL="0" indent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rgbClr val="232C65"/>
                </a:solidFill>
              </a:rPr>
              <a:t>Plan and carry out a student-led project</a:t>
            </a:r>
            <a:endParaRPr lang="en-GB" sz="1600"/>
          </a:p>
        </p:txBody>
      </p:sp>
      <p:sp>
        <p:nvSpPr>
          <p:cNvPr id="9" name="Badge 9"/>
          <p:cNvSpPr/>
          <p:nvPr/>
        </p:nvSpPr>
        <p:spPr>
          <a:xfrm>
            <a:off x="5626760" y="1280160"/>
            <a:ext cx="822960" cy="822960"/>
          </a:xfrm>
          <a:prstGeom prst="ellipse">
            <a:avLst/>
          </a:prstGeom>
          <a:solidFill>
            <a:srgbClr val="3A8EF7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1">
                <a:solidFill>
                  <a:srgbClr val="FFFFFF"/>
                </a:solidFill>
              </a:rPr>
              <a:t>3</a:t>
            </a:r>
            <a:endParaRPr lang="en-GB" sz="3000"/>
          </a:p>
        </p:txBody>
      </p:sp>
      <p:sp>
        <p:nvSpPr>
          <p:cNvPr id="10" name="TextBox 10"/>
          <p:cNvSpPr txBox="1"/>
          <p:nvPr/>
        </p:nvSpPr>
        <p:spPr>
          <a:xfrm>
            <a:off x="4963546" y="2212848"/>
            <a:ext cx="2149389" cy="9601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marL="0" indent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rgbClr val="232C65"/>
                </a:solidFill>
              </a:rPr>
              <a:t>Create a 5-minute video showcasing your work</a:t>
            </a:r>
            <a:endParaRPr lang="en-GB" sz="1600"/>
          </a:p>
        </p:txBody>
      </p:sp>
      <p:sp>
        <p:nvSpPr>
          <p:cNvPr id="11" name="Badge 11"/>
          <p:cNvSpPr/>
          <p:nvPr/>
        </p:nvSpPr>
        <p:spPr>
          <a:xfrm>
            <a:off x="7922453" y="1280160"/>
            <a:ext cx="822960" cy="822960"/>
          </a:xfrm>
          <a:prstGeom prst="ellipse">
            <a:avLst/>
          </a:prstGeom>
          <a:solidFill>
            <a:srgbClr val="FFB90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1">
                <a:solidFill>
                  <a:srgbClr val="232C65"/>
                </a:solidFill>
              </a:rPr>
              <a:t>4</a:t>
            </a:r>
            <a:endParaRPr lang="en-GB" sz="3000"/>
          </a:p>
        </p:txBody>
      </p:sp>
      <p:sp>
        <p:nvSpPr>
          <p:cNvPr id="12" name="TextBox 12"/>
          <p:cNvSpPr txBox="1"/>
          <p:nvPr/>
        </p:nvSpPr>
        <p:spPr>
          <a:xfrm>
            <a:off x="7259239" y="2212848"/>
            <a:ext cx="2149389" cy="9601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marL="0" indent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rgbClr val="232C65"/>
                </a:solidFill>
              </a:rPr>
              <a:t>Complete the supporting submission form</a:t>
            </a:r>
            <a:endParaRPr lang="en-GB" sz="1600"/>
          </a:p>
        </p:txBody>
      </p:sp>
      <p:sp>
        <p:nvSpPr>
          <p:cNvPr id="13" name="Badge 13"/>
          <p:cNvSpPr/>
          <p:nvPr/>
        </p:nvSpPr>
        <p:spPr>
          <a:xfrm>
            <a:off x="10218146" y="1280160"/>
            <a:ext cx="822960" cy="822960"/>
          </a:xfrm>
          <a:prstGeom prst="ellipse">
            <a:avLst/>
          </a:prstGeom>
          <a:solidFill>
            <a:srgbClr val="232C65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1">
                <a:solidFill>
                  <a:srgbClr val="FFFFFF"/>
                </a:solidFill>
              </a:rPr>
              <a:t>5</a:t>
            </a:r>
            <a:endParaRPr lang="en-GB" sz="3000"/>
          </a:p>
        </p:txBody>
      </p:sp>
      <p:sp>
        <p:nvSpPr>
          <p:cNvPr id="14" name="TextBox 14"/>
          <p:cNvSpPr txBox="1"/>
          <p:nvPr/>
        </p:nvSpPr>
        <p:spPr>
          <a:xfrm>
            <a:off x="9554931" y="2212848"/>
            <a:ext cx="2149389" cy="9601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marL="0" indent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rgbClr val="232C65"/>
                </a:solidFill>
              </a:rPr>
              <a:t>Submit your entry through your school</a:t>
            </a:r>
            <a:endParaRPr lang="en-GB" sz="1600"/>
          </a:p>
        </p:txBody>
      </p:sp>
      <p:sp>
        <p:nvSpPr>
          <p:cNvPr id="15" name="Card 15"/>
          <p:cNvSpPr/>
          <p:nvPr/>
        </p:nvSpPr>
        <p:spPr>
          <a:xfrm>
            <a:off x="299009" y="3337560"/>
            <a:ext cx="11478463" cy="2532888"/>
          </a:xfrm>
          <a:prstGeom prst="rect">
            <a:avLst/>
          </a:prstGeom>
          <a:solidFill>
            <a:srgbClr val="F3F4F7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16" name="Accent 16"/>
          <p:cNvSpPr/>
          <p:nvPr/>
        </p:nvSpPr>
        <p:spPr>
          <a:xfrm>
            <a:off x="299009" y="3337560"/>
            <a:ext cx="91440" cy="2532888"/>
          </a:xfrm>
          <a:prstGeom prst="rect">
            <a:avLst/>
          </a:prstGeom>
          <a:solidFill>
            <a:srgbClr val="EC2028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17" name="TextBox 17"/>
          <p:cNvSpPr txBox="1"/>
          <p:nvPr/>
        </p:nvSpPr>
        <p:spPr>
          <a:xfrm>
            <a:off x="619049" y="3474720"/>
            <a:ext cx="11021263" cy="457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232C65"/>
                </a:solidFill>
              </a:rPr>
              <a:t>Your 5-minute video should show:</a:t>
            </a:r>
            <a:endParaRPr lang="en-GB" sz="2000"/>
          </a:p>
        </p:txBody>
      </p:sp>
      <p:sp>
        <p:nvSpPr>
          <p:cNvPr id="18" name="TextBox 18"/>
          <p:cNvSpPr txBox="1"/>
          <p:nvPr/>
        </p:nvSpPr>
        <p:spPr>
          <a:xfrm>
            <a:off x="619049" y="3977640"/>
            <a:ext cx="5282032" cy="180136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marL="274320" indent="-274320" algn="l">
              <a:spcBef>
                <a:spcPts val="1200"/>
              </a:spcBef>
              <a:spcAft>
                <a:spcPts val="0"/>
              </a:spcAft>
              <a:buClr>
                <a:srgbClr val="EC2028"/>
              </a:buClr>
              <a:buSzPct val="100000"/>
              <a:buFont typeface="Arial"/>
              <a:buChar char="•"/>
            </a:pPr>
            <a:r>
              <a:rPr lang="en-GB" sz="1900">
                <a:solidFill>
                  <a:srgbClr val="232C65"/>
                </a:solidFill>
              </a:rPr>
              <a:t>The aim of your project</a:t>
            </a:r>
            <a:endParaRPr lang="en-GB" sz="1900"/>
          </a:p>
          <a:p>
            <a:pPr marL="274320" indent="-274320" algn="l">
              <a:spcBef>
                <a:spcPts val="1200"/>
              </a:spcBef>
              <a:spcAft>
                <a:spcPts val="0"/>
              </a:spcAft>
              <a:buClr>
                <a:srgbClr val="EC2028"/>
              </a:buClr>
              <a:buSzPct val="100000"/>
              <a:buFont typeface="Arial"/>
              <a:buChar char="•"/>
            </a:pPr>
            <a:r>
              <a:rPr lang="en-GB" sz="1900">
                <a:solidFill>
                  <a:srgbClr val="232C65"/>
                </a:solidFill>
              </a:rPr>
              <a:t>Why you chose it</a:t>
            </a:r>
            <a:endParaRPr lang="en-GB" sz="1900"/>
          </a:p>
          <a:p>
            <a:pPr marL="274320" indent="-274320" algn="l">
              <a:spcBef>
                <a:spcPts val="1200"/>
              </a:spcBef>
              <a:spcAft>
                <a:spcPts val="0"/>
              </a:spcAft>
              <a:buClr>
                <a:srgbClr val="EC2028"/>
              </a:buClr>
              <a:buSzPct val="100000"/>
              <a:buFont typeface="Arial"/>
              <a:buChar char="•"/>
            </a:pPr>
            <a:r>
              <a:rPr lang="en-GB" sz="1900">
                <a:solidFill>
                  <a:srgbClr val="232C65"/>
                </a:solidFill>
              </a:rPr>
              <a:t>The strategies you used to tackle the issue</a:t>
            </a:r>
            <a:endParaRPr lang="en-GB" sz="1900"/>
          </a:p>
        </p:txBody>
      </p:sp>
      <p:sp>
        <p:nvSpPr>
          <p:cNvPr id="19" name="TextBox 19"/>
          <p:cNvSpPr txBox="1"/>
          <p:nvPr/>
        </p:nvSpPr>
        <p:spPr>
          <a:xfrm>
            <a:off x="6358280" y="3977640"/>
            <a:ext cx="5282032" cy="180136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marL="274320" indent="-274320" algn="l">
              <a:spcBef>
                <a:spcPts val="1200"/>
              </a:spcBef>
              <a:spcAft>
                <a:spcPts val="0"/>
              </a:spcAft>
              <a:buClr>
                <a:srgbClr val="EC2028"/>
              </a:buClr>
              <a:buSzPct val="100000"/>
              <a:buFont typeface="Arial"/>
              <a:buChar char="•"/>
            </a:pPr>
            <a:r>
              <a:rPr lang="en-GB" sz="1900">
                <a:solidFill>
                  <a:srgbClr val="232C65"/>
                </a:solidFill>
              </a:rPr>
              <a:t>The impact of your project</a:t>
            </a:r>
            <a:endParaRPr lang="en-GB" sz="1900"/>
          </a:p>
          <a:p>
            <a:pPr marL="274320" indent="-274320" algn="l">
              <a:spcBef>
                <a:spcPts val="1200"/>
              </a:spcBef>
              <a:spcAft>
                <a:spcPts val="0"/>
              </a:spcAft>
              <a:buClr>
                <a:srgbClr val="EC2028"/>
              </a:buClr>
              <a:buSzPct val="100000"/>
              <a:buFont typeface="Arial"/>
              <a:buChar char="•"/>
            </a:pPr>
            <a:r>
              <a:rPr lang="en-GB" sz="1900">
                <a:solidFill>
                  <a:srgbClr val="232C65"/>
                </a:solidFill>
              </a:rPr>
              <a:t>The lessons you learnt along the way</a:t>
            </a:r>
            <a:endParaRPr lang="en-GB" sz="1900"/>
          </a:p>
          <a:p>
            <a:pPr marL="274320" indent="-274320" algn="l">
              <a:spcBef>
                <a:spcPts val="1200"/>
              </a:spcBef>
              <a:spcAft>
                <a:spcPts val="0"/>
              </a:spcAft>
              <a:buClr>
                <a:srgbClr val="EC2028"/>
              </a:buClr>
              <a:buSzPct val="100000"/>
              <a:buFont typeface="Arial"/>
              <a:buChar char="•"/>
            </a:pPr>
            <a:r>
              <a:rPr lang="en-GB" sz="1900">
                <a:solidFill>
                  <a:srgbClr val="232C65"/>
                </a:solidFill>
              </a:rPr>
              <a:t>How you plan to continue or develop it</a:t>
            </a:r>
            <a:endParaRPr lang="en-GB" sz="1900"/>
          </a:p>
        </p:txBody>
      </p:sp>
      <p:sp>
        <p:nvSpPr>
          <p:cNvPr id="20" name="Footer Placeholder 2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cobis.org.uk</a:t>
            </a:r>
          </a:p>
        </p:txBody>
      </p:sp>
      <p:sp>
        <p:nvSpPr>
          <p:cNvPr id="21" name="Slide Number Placeholder 2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D04341-8C01-452F-A83D-F1EAD0D47EAC}" type="slidenum">
              <a:rPr lang="en-GB"/>
              <a:t>8</a:t>
            </a:fld>
            <a:endParaRPr lang="en-GB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299009" y="315468"/>
            <a:ext cx="10149840" cy="681228"/>
          </a:xfrm>
        </p:spPr>
        <p:txBody>
          <a:bodyPr/>
          <a:lstStyle/>
          <a:p>
            <a:r>
              <a:rPr lang="en-GB"/>
              <a:t>What Are the Judges Looking For?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99009" y="1097280"/>
            <a:ext cx="11478463" cy="41148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354951"/>
                </a:solidFill>
              </a:rPr>
              <a:t>A panel of judges will look for:</a:t>
            </a:r>
            <a:endParaRPr lang="en-GB" sz="1700"/>
          </a:p>
        </p:txBody>
      </p:sp>
      <p:sp>
        <p:nvSpPr>
          <p:cNvPr id="5" name="Card 5"/>
          <p:cNvSpPr/>
          <p:nvPr/>
        </p:nvSpPr>
        <p:spPr>
          <a:xfrm>
            <a:off x="299009" y="1600200"/>
            <a:ext cx="3673754" cy="2020824"/>
          </a:xfrm>
          <a:prstGeom prst="rect">
            <a:avLst/>
          </a:prstGeom>
          <a:solidFill>
            <a:srgbClr val="F3F4F7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6" name="Badge 6"/>
          <p:cNvSpPr/>
          <p:nvPr/>
        </p:nvSpPr>
        <p:spPr>
          <a:xfrm>
            <a:off x="527609" y="1828800"/>
            <a:ext cx="566928" cy="566928"/>
          </a:xfrm>
          <a:prstGeom prst="ellipse">
            <a:avLst/>
          </a:prstGeom>
          <a:solidFill>
            <a:srgbClr val="EC2028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</a:rPr>
              <a:t>1</a:t>
            </a:r>
            <a:endParaRPr lang="en-GB" sz="2000"/>
          </a:p>
        </p:txBody>
      </p:sp>
      <p:sp>
        <p:nvSpPr>
          <p:cNvPr id="7" name="TextBox 7"/>
          <p:cNvSpPr txBox="1"/>
          <p:nvPr/>
        </p:nvSpPr>
        <p:spPr>
          <a:xfrm>
            <a:off x="527609" y="2496312"/>
            <a:ext cx="3262274" cy="1060704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GB" sz="2000" b="1">
                <a:solidFill>
                  <a:srgbClr val="232C65"/>
                </a:solidFill>
              </a:rPr>
              <a:t>A clear, meaningful goal</a:t>
            </a:r>
            <a:endParaRPr lang="en-GB" sz="2000"/>
          </a:p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354951"/>
                </a:solidFill>
              </a:rPr>
              <a:t>and the reasons for choosing it</a:t>
            </a:r>
            <a:endParaRPr lang="en-GB" sz="1600"/>
          </a:p>
        </p:txBody>
      </p:sp>
      <p:sp>
        <p:nvSpPr>
          <p:cNvPr id="8" name="Card 8"/>
          <p:cNvSpPr/>
          <p:nvPr/>
        </p:nvSpPr>
        <p:spPr>
          <a:xfrm>
            <a:off x="4201363" y="1600200"/>
            <a:ext cx="3673754" cy="2020824"/>
          </a:xfrm>
          <a:prstGeom prst="rect">
            <a:avLst/>
          </a:prstGeom>
          <a:solidFill>
            <a:srgbClr val="F3F4F7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9" name="Badge 9"/>
          <p:cNvSpPr/>
          <p:nvPr/>
        </p:nvSpPr>
        <p:spPr>
          <a:xfrm>
            <a:off x="4429963" y="1828800"/>
            <a:ext cx="566928" cy="566928"/>
          </a:xfrm>
          <a:prstGeom prst="ellipse">
            <a:avLst/>
          </a:prstGeom>
          <a:solidFill>
            <a:srgbClr val="3A8EF7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</a:rPr>
              <a:t>2</a:t>
            </a:r>
            <a:endParaRPr lang="en-GB" sz="2000"/>
          </a:p>
        </p:txBody>
      </p:sp>
      <p:sp>
        <p:nvSpPr>
          <p:cNvPr id="10" name="TextBox 10"/>
          <p:cNvSpPr txBox="1"/>
          <p:nvPr/>
        </p:nvSpPr>
        <p:spPr>
          <a:xfrm>
            <a:off x="4429963" y="2496312"/>
            <a:ext cx="3262274" cy="1060704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GB" sz="2000" b="1">
                <a:solidFill>
                  <a:srgbClr val="232C65"/>
                </a:solidFill>
              </a:rPr>
              <a:t>Effective strategies</a:t>
            </a:r>
            <a:endParaRPr lang="en-GB" sz="2000"/>
          </a:p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354951"/>
                </a:solidFill>
              </a:rPr>
              <a:t>for tackling the issue, clearly explained and justified</a:t>
            </a:r>
            <a:endParaRPr lang="en-GB" sz="1600"/>
          </a:p>
        </p:txBody>
      </p:sp>
      <p:sp>
        <p:nvSpPr>
          <p:cNvPr id="11" name="Card 11"/>
          <p:cNvSpPr/>
          <p:nvPr/>
        </p:nvSpPr>
        <p:spPr>
          <a:xfrm>
            <a:off x="8103718" y="1600200"/>
            <a:ext cx="3673754" cy="2020824"/>
          </a:xfrm>
          <a:prstGeom prst="rect">
            <a:avLst/>
          </a:prstGeom>
          <a:solidFill>
            <a:srgbClr val="F3F4F7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12" name="Badge 12"/>
          <p:cNvSpPr/>
          <p:nvPr/>
        </p:nvSpPr>
        <p:spPr>
          <a:xfrm>
            <a:off x="8332318" y="1828800"/>
            <a:ext cx="566928" cy="566928"/>
          </a:xfrm>
          <a:prstGeom prst="ellipse">
            <a:avLst/>
          </a:prstGeom>
          <a:solidFill>
            <a:srgbClr val="FFB90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232C65"/>
                </a:solidFill>
              </a:rPr>
              <a:t>3</a:t>
            </a:r>
            <a:endParaRPr lang="en-GB" sz="2000"/>
          </a:p>
        </p:txBody>
      </p:sp>
      <p:sp>
        <p:nvSpPr>
          <p:cNvPr id="13" name="TextBox 13"/>
          <p:cNvSpPr txBox="1"/>
          <p:nvPr/>
        </p:nvSpPr>
        <p:spPr>
          <a:xfrm>
            <a:off x="8332318" y="2496312"/>
            <a:ext cx="3262274" cy="1060704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GB" sz="2000" b="1">
                <a:solidFill>
                  <a:srgbClr val="232C65"/>
                </a:solidFill>
              </a:rPr>
              <a:t>Student leadership and teamwork</a:t>
            </a:r>
            <a:endParaRPr lang="en-GB" sz="2000"/>
          </a:p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354951"/>
                </a:solidFill>
              </a:rPr>
              <a:t>students play an active role in tackling the issue</a:t>
            </a:r>
            <a:endParaRPr lang="en-GB" sz="1600"/>
          </a:p>
        </p:txBody>
      </p:sp>
      <p:sp>
        <p:nvSpPr>
          <p:cNvPr id="14" name="Card 14"/>
          <p:cNvSpPr/>
          <p:nvPr/>
        </p:nvSpPr>
        <p:spPr>
          <a:xfrm>
            <a:off x="299009" y="3849624"/>
            <a:ext cx="3673754" cy="2020824"/>
          </a:xfrm>
          <a:prstGeom prst="rect">
            <a:avLst/>
          </a:prstGeom>
          <a:solidFill>
            <a:srgbClr val="F3F4F7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15" name="Badge 15"/>
          <p:cNvSpPr/>
          <p:nvPr/>
        </p:nvSpPr>
        <p:spPr>
          <a:xfrm>
            <a:off x="527609" y="4078224"/>
            <a:ext cx="566928" cy="566928"/>
          </a:xfrm>
          <a:prstGeom prst="ellipse">
            <a:avLst/>
          </a:prstGeom>
          <a:solidFill>
            <a:srgbClr val="EC2028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</a:rPr>
              <a:t>4</a:t>
            </a:r>
            <a:endParaRPr lang="en-GB" sz="2000"/>
          </a:p>
        </p:txBody>
      </p:sp>
      <p:sp>
        <p:nvSpPr>
          <p:cNvPr id="16" name="TextBox 16"/>
          <p:cNvSpPr txBox="1"/>
          <p:nvPr/>
        </p:nvSpPr>
        <p:spPr>
          <a:xfrm>
            <a:off x="527609" y="4745736"/>
            <a:ext cx="3262274" cy="1060704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GB" sz="2000" b="1">
                <a:solidFill>
                  <a:srgbClr val="232C65"/>
                </a:solidFill>
              </a:rPr>
              <a:t>Demonstrable impact</a:t>
            </a:r>
            <a:endParaRPr lang="en-GB" sz="2000"/>
          </a:p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354951"/>
                </a:solidFill>
              </a:rPr>
              <a:t>the difference you made, clearly explained</a:t>
            </a:r>
            <a:endParaRPr lang="en-GB" sz="1600"/>
          </a:p>
        </p:txBody>
      </p:sp>
      <p:sp>
        <p:nvSpPr>
          <p:cNvPr id="17" name="Card 17"/>
          <p:cNvSpPr/>
          <p:nvPr/>
        </p:nvSpPr>
        <p:spPr>
          <a:xfrm>
            <a:off x="4201363" y="3849624"/>
            <a:ext cx="3673754" cy="2020824"/>
          </a:xfrm>
          <a:prstGeom prst="rect">
            <a:avLst/>
          </a:prstGeom>
          <a:solidFill>
            <a:srgbClr val="F3F4F7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18" name="Badge 18"/>
          <p:cNvSpPr/>
          <p:nvPr/>
        </p:nvSpPr>
        <p:spPr>
          <a:xfrm>
            <a:off x="4429963" y="4078224"/>
            <a:ext cx="566928" cy="566928"/>
          </a:xfrm>
          <a:prstGeom prst="ellipse">
            <a:avLst/>
          </a:prstGeom>
          <a:solidFill>
            <a:srgbClr val="3A8EF7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</a:rPr>
              <a:t>5</a:t>
            </a:r>
            <a:endParaRPr lang="en-GB" sz="2000"/>
          </a:p>
        </p:txBody>
      </p:sp>
      <p:sp>
        <p:nvSpPr>
          <p:cNvPr id="19" name="TextBox 19"/>
          <p:cNvSpPr txBox="1"/>
          <p:nvPr/>
        </p:nvSpPr>
        <p:spPr>
          <a:xfrm>
            <a:off x="4429963" y="4745736"/>
            <a:ext cx="3262274" cy="1060704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GB" sz="2000" b="1">
                <a:solidFill>
                  <a:srgbClr val="232C65"/>
                </a:solidFill>
              </a:rPr>
              <a:t>Lessons learnt</a:t>
            </a:r>
            <a:endParaRPr lang="en-GB" sz="2000"/>
          </a:p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354951"/>
                </a:solidFill>
              </a:rPr>
              <a:t>what you discovered while carrying out the project</a:t>
            </a:r>
            <a:endParaRPr lang="en-GB" sz="1600"/>
          </a:p>
        </p:txBody>
      </p:sp>
      <p:sp>
        <p:nvSpPr>
          <p:cNvPr id="20" name="Card 20"/>
          <p:cNvSpPr/>
          <p:nvPr/>
        </p:nvSpPr>
        <p:spPr>
          <a:xfrm>
            <a:off x="8103718" y="3849624"/>
            <a:ext cx="3673754" cy="2020824"/>
          </a:xfrm>
          <a:prstGeom prst="rect">
            <a:avLst/>
          </a:prstGeom>
          <a:solidFill>
            <a:srgbClr val="F3F4F7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21" name="Badge 21"/>
          <p:cNvSpPr/>
          <p:nvPr/>
        </p:nvSpPr>
        <p:spPr>
          <a:xfrm>
            <a:off x="8332318" y="4078224"/>
            <a:ext cx="566928" cy="566928"/>
          </a:xfrm>
          <a:prstGeom prst="ellipse">
            <a:avLst/>
          </a:prstGeom>
          <a:solidFill>
            <a:srgbClr val="FFB90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232C65"/>
                </a:solidFill>
              </a:rPr>
              <a:t>6</a:t>
            </a:r>
            <a:endParaRPr lang="en-GB" sz="2000"/>
          </a:p>
        </p:txBody>
      </p:sp>
      <p:sp>
        <p:nvSpPr>
          <p:cNvPr id="22" name="TextBox 22"/>
          <p:cNvSpPr txBox="1"/>
          <p:nvPr/>
        </p:nvSpPr>
        <p:spPr>
          <a:xfrm>
            <a:off x="8332318" y="4745736"/>
            <a:ext cx="3262274" cy="1060704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GB" sz="2000" b="1">
                <a:solidFill>
                  <a:srgbClr val="232C65"/>
                </a:solidFill>
              </a:rPr>
              <a:t>A creative, engaging video</a:t>
            </a:r>
            <a:endParaRPr lang="en-GB" sz="2000"/>
          </a:p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354951"/>
                </a:solidFill>
              </a:rPr>
              <a:t>that tells the story of your project</a:t>
            </a:r>
            <a:endParaRPr lang="en-GB" sz="1600"/>
          </a:p>
        </p:txBody>
      </p:sp>
      <p:sp>
        <p:nvSpPr>
          <p:cNvPr id="23" name="Footer Placeholder 2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cobis.org.uk</a:t>
            </a:r>
          </a:p>
        </p:txBody>
      </p:sp>
      <p:sp>
        <p:nvSpPr>
          <p:cNvPr id="24" name="Slide Number Placeholder 2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D04341-8C01-452F-A83D-F1EAD0D47EAC}" type="slidenum">
              <a:rPr lang="en-GB"/>
              <a:t>9</a:t>
            </a:fld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299009" y="315468"/>
            <a:ext cx="10149840" cy="681228"/>
          </a:xfrm>
        </p:spPr>
        <p:txBody>
          <a:bodyPr/>
          <a:lstStyle/>
          <a:p>
            <a:r>
              <a:rPr lang="en-GB"/>
              <a:t>Meet Last Year’s Changemakers: 2025–26 Winners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99009" y="1097280"/>
            <a:ext cx="11478463" cy="457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354951"/>
                </a:solidFill>
              </a:rPr>
              <a:t>Students across the COBIS network took action on issues they cared about. Congratulations to:</a:t>
            </a:r>
            <a:endParaRPr lang="en-GB" sz="1700"/>
          </a:p>
        </p:txBody>
      </p:sp>
      <p:sp>
        <p:nvSpPr>
          <p:cNvPr id="5" name="Header 5"/>
          <p:cNvSpPr/>
          <p:nvPr/>
        </p:nvSpPr>
        <p:spPr>
          <a:xfrm>
            <a:off x="299009" y="1691640"/>
            <a:ext cx="5579212" cy="548640"/>
          </a:xfrm>
          <a:prstGeom prst="rect">
            <a:avLst/>
          </a:prstGeom>
          <a:solidFill>
            <a:srgbClr val="FFB901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232C65"/>
                </a:solidFill>
              </a:rPr>
              <a:t>Junior Category (KS1–2)</a:t>
            </a:r>
            <a:endParaRPr lang="en-GB" sz="2000"/>
          </a:p>
        </p:txBody>
      </p:sp>
      <p:sp>
        <p:nvSpPr>
          <p:cNvPr id="6" name="Card 6"/>
          <p:cNvSpPr/>
          <p:nvPr/>
        </p:nvSpPr>
        <p:spPr>
          <a:xfrm>
            <a:off x="299009" y="2240280"/>
            <a:ext cx="5579212" cy="2331720"/>
          </a:xfrm>
          <a:prstGeom prst="rect">
            <a:avLst/>
          </a:prstGeom>
          <a:solidFill>
            <a:srgbClr val="F3F4F7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619049" y="2377440"/>
            <a:ext cx="4939132" cy="214884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 dirty="0">
                <a:solidFill>
                  <a:srgbClr val="EC2028"/>
                </a:solidFill>
              </a:rPr>
              <a:t>WINNER</a:t>
            </a:r>
            <a:endParaRPr lang="en-GB" sz="1300" dirty="0"/>
          </a:p>
          <a:p>
            <a:pPr marL="0" indent="0" algn="l">
              <a:lnSpc>
                <a:spcPct val="9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en-GB" sz="2200" b="1" dirty="0">
                <a:solidFill>
                  <a:srgbClr val="232C65"/>
                </a:solidFill>
              </a:rPr>
              <a:t>Ocean Gatekeepers</a:t>
            </a:r>
            <a:endParaRPr lang="en-GB" sz="2200" dirty="0"/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 dirty="0">
                <a:solidFill>
                  <a:srgbClr val="EC2028"/>
                </a:solidFill>
              </a:rPr>
              <a:t>RUNNERS-UP</a:t>
            </a:r>
            <a:endParaRPr lang="en-GB" sz="1300" dirty="0"/>
          </a:p>
          <a:p>
            <a: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232C65"/>
                </a:solidFill>
              </a:rPr>
              <a:t>LFG Changemakers Project</a:t>
            </a:r>
            <a:endParaRPr lang="en-GB" sz="2000" dirty="0"/>
          </a:p>
        </p:txBody>
      </p:sp>
      <p:sp>
        <p:nvSpPr>
          <p:cNvPr id="8" name="Header 8"/>
          <p:cNvSpPr/>
          <p:nvPr/>
        </p:nvSpPr>
        <p:spPr>
          <a:xfrm>
            <a:off x="6198260" y="1691640"/>
            <a:ext cx="5579212" cy="548640"/>
          </a:xfrm>
          <a:prstGeom prst="rect">
            <a:avLst/>
          </a:prstGeom>
          <a:solidFill>
            <a:srgbClr val="232C65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</a:rPr>
              <a:t>Senior Category (KS3–5)</a:t>
            </a:r>
            <a:endParaRPr lang="en-GB" sz="2000"/>
          </a:p>
        </p:txBody>
      </p:sp>
      <p:sp>
        <p:nvSpPr>
          <p:cNvPr id="9" name="Card 9"/>
          <p:cNvSpPr/>
          <p:nvPr/>
        </p:nvSpPr>
        <p:spPr>
          <a:xfrm>
            <a:off x="6198260" y="2240280"/>
            <a:ext cx="5579212" cy="2331720"/>
          </a:xfrm>
          <a:prstGeom prst="rect">
            <a:avLst/>
          </a:prstGeom>
          <a:solidFill>
            <a:srgbClr val="F3F4F7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10" name="TextBox 10"/>
          <p:cNvSpPr txBox="1"/>
          <p:nvPr/>
        </p:nvSpPr>
        <p:spPr>
          <a:xfrm>
            <a:off x="6518300" y="2377440"/>
            <a:ext cx="4939132" cy="214884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 dirty="0">
                <a:solidFill>
                  <a:srgbClr val="EC2028"/>
                </a:solidFill>
              </a:rPr>
              <a:t>WINNER</a:t>
            </a:r>
            <a:endParaRPr lang="en-GB" sz="1300" dirty="0"/>
          </a:p>
          <a:p>
            <a:pPr marL="0" indent="0" algn="l">
              <a:lnSpc>
                <a:spcPct val="9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en-GB" sz="2200" b="1" dirty="0">
                <a:solidFill>
                  <a:srgbClr val="232C65"/>
                </a:solidFill>
              </a:rPr>
              <a:t>Empowering the Girl-Child Project</a:t>
            </a:r>
            <a:endParaRPr lang="en-GB" sz="2200" dirty="0"/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 dirty="0">
                <a:solidFill>
                  <a:srgbClr val="EC2028"/>
                </a:solidFill>
              </a:rPr>
              <a:t>RUNNERS-UP</a:t>
            </a:r>
            <a:endParaRPr lang="en-GB" sz="1300" dirty="0"/>
          </a:p>
          <a:p>
            <a: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232C65"/>
                </a:solidFill>
              </a:rPr>
              <a:t>Operation Smile</a:t>
            </a:r>
            <a:endParaRPr lang="en-GB" sz="2000" dirty="0"/>
          </a:p>
        </p:txBody>
      </p:sp>
      <p:sp>
        <p:nvSpPr>
          <p:cNvPr id="11" name="Video 11"/>
          <p:cNvSpPr/>
          <p:nvPr/>
        </p:nvSpPr>
        <p:spPr>
          <a:xfrm>
            <a:off x="299009" y="4754880"/>
            <a:ext cx="11478463" cy="1115568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12" name="Play 12"/>
          <p:cNvSpPr/>
          <p:nvPr/>
        </p:nvSpPr>
        <p:spPr>
          <a:xfrm>
            <a:off x="573329" y="4969764"/>
            <a:ext cx="685800" cy="685800"/>
          </a:xfrm>
          <a:prstGeom prst="ellipse">
            <a:avLst/>
          </a:prstGeom>
          <a:solidFill>
            <a:srgbClr val="EC2028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13" name="Triangle 13"/>
          <p:cNvSpPr/>
          <p:nvPr/>
        </p:nvSpPr>
        <p:spPr>
          <a:xfrm rot="5400000">
            <a:off x="774497" y="5166360"/>
            <a:ext cx="329184" cy="292608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14" name="TextBox 14"/>
          <p:cNvSpPr txBox="1"/>
          <p:nvPr/>
        </p:nvSpPr>
        <p:spPr>
          <a:xfrm>
            <a:off x="1487729" y="4800600"/>
            <a:ext cx="10106863" cy="102412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300"/>
              </a:spcAft>
              <a:buNone/>
            </a:pPr>
            <a:r>
              <a:rPr lang="en-GB" sz="1600" b="1">
                <a:solidFill>
                  <a:srgbClr val="232C65"/>
                </a:solidFill>
              </a:rPr>
              <a:t>Watch the winning videos </a:t>
            </a:r>
            <a:r>
              <a:rPr lang="en-GB" sz="1600">
                <a:solidFill>
                  <a:srgbClr val="232C65"/>
                </a:solidFill>
              </a:rPr>
              <a:t>on the COBIS Changemakers Competition webpage at cobis.org.uk</a:t>
            </a:r>
            <a:endParaRPr lang="en-GB" sz="1600"/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EC2028"/>
                </a:solidFill>
              </a:rPr>
              <a:t>Teacher tip: </a:t>
            </a:r>
            <a:r>
              <a:rPr lang="en-GB" sz="1500">
                <a:solidFill>
                  <a:srgbClr val="354951"/>
                </a:solidFill>
              </a:rPr>
              <a:t>play one of the winning videos now to show students what’s possible!</a:t>
            </a:r>
            <a:endParaRPr lang="en-GB" sz="1500"/>
          </a:p>
        </p:txBody>
      </p:sp>
      <p:sp>
        <p:nvSpPr>
          <p:cNvPr id="15" name="Footer Placeholder 1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cobis.org.uk</a:t>
            </a:r>
          </a:p>
        </p:txBody>
      </p:sp>
      <p:sp>
        <p:nvSpPr>
          <p:cNvPr id="16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D04341-8C01-452F-A83D-F1EAD0D47EAC}" type="slidenum">
              <a:rPr lang="en-GB"/>
              <a:t>10</a:t>
            </a:fld>
            <a:endParaRPr lang="en-GB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299009" y="315468"/>
            <a:ext cx="10149840" cy="681228"/>
          </a:xfrm>
        </p:spPr>
        <p:txBody>
          <a:bodyPr/>
          <a:lstStyle/>
          <a:p>
            <a:r>
              <a:rPr lang="en-GB"/>
              <a:t>Ideas to Get You Started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99009" y="1097280"/>
            <a:ext cx="11478463" cy="457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354951"/>
                </a:solidFill>
              </a:rPr>
              <a:t>Not sure where to start? Here are some ideas – but the best projects begin with a real issue you care about.</a:t>
            </a:r>
            <a:endParaRPr lang="en-GB" sz="1700"/>
          </a:p>
        </p:txBody>
      </p:sp>
      <p:sp>
        <p:nvSpPr>
          <p:cNvPr id="5" name="Card 5"/>
          <p:cNvSpPr/>
          <p:nvPr/>
        </p:nvSpPr>
        <p:spPr>
          <a:xfrm>
            <a:off x="299009" y="1691640"/>
            <a:ext cx="5579212" cy="4178808"/>
          </a:xfrm>
          <a:prstGeom prst="rect">
            <a:avLst/>
          </a:prstGeom>
          <a:solidFill>
            <a:srgbClr val="F3F4F7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6" name="Accent 6"/>
          <p:cNvSpPr/>
          <p:nvPr/>
        </p:nvSpPr>
        <p:spPr>
          <a:xfrm>
            <a:off x="299009" y="1691640"/>
            <a:ext cx="5579212" cy="128016"/>
          </a:xfrm>
          <a:prstGeom prst="rect">
            <a:avLst/>
          </a:prstGeom>
          <a:solidFill>
            <a:srgbClr val="FFB901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527609" y="1965960"/>
            <a:ext cx="5167732" cy="381304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en-GB" sz="2200" b="1">
                <a:solidFill>
                  <a:srgbClr val="232C65"/>
                </a:solidFill>
              </a:rPr>
              <a:t>People and Communities</a:t>
            </a:r>
            <a:endParaRPr lang="en-GB" sz="2200"/>
          </a:p>
          <a:p>
            <a:pPr marL="274320" indent="-27432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EC2028"/>
              </a:buClr>
              <a:buSzPct val="100000"/>
              <a:buFont typeface="Arial"/>
              <a:buChar char="•"/>
            </a:pPr>
            <a:r>
              <a:rPr lang="en-GB" sz="1700">
                <a:solidFill>
                  <a:srgbClr val="232C65"/>
                </a:solidFill>
              </a:rPr>
              <a:t>Raise money or collect donations for a local charity</a:t>
            </a:r>
            <a:endParaRPr lang="en-GB" sz="1700"/>
          </a:p>
          <a:p>
            <a:pPr marL="274320" indent="-27432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EC2028"/>
              </a:buClr>
              <a:buSzPct val="100000"/>
              <a:buFont typeface="Arial"/>
              <a:buChar char="•"/>
            </a:pPr>
            <a:r>
              <a:rPr lang="en-GB" sz="1700">
                <a:solidFill>
                  <a:srgbClr val="232C65"/>
                </a:solidFill>
              </a:rPr>
              <a:t>Start a reading buddy or homework club for younger students</a:t>
            </a:r>
            <a:endParaRPr lang="en-GB" sz="1700"/>
          </a:p>
          <a:p>
            <a:pPr marL="274320" indent="-27432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EC2028"/>
              </a:buClr>
              <a:buSzPct val="100000"/>
              <a:buFont typeface="Arial"/>
              <a:buChar char="•"/>
            </a:pPr>
            <a:r>
              <a:rPr lang="en-GB" sz="1700">
                <a:solidFill>
                  <a:srgbClr val="232C65"/>
                </a:solidFill>
              </a:rPr>
              <a:t>Collect food, clothes or school supplies for families in need</a:t>
            </a:r>
            <a:endParaRPr lang="en-GB" sz="1700"/>
          </a:p>
          <a:p>
            <a:pPr marL="274320" indent="-27432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EC2028"/>
              </a:buClr>
              <a:buSzPct val="100000"/>
              <a:buFont typeface="Arial"/>
              <a:buChar char="•"/>
            </a:pPr>
            <a:r>
              <a:rPr lang="en-GB" sz="1700">
                <a:solidFill>
                  <a:srgbClr val="232C65"/>
                </a:solidFill>
              </a:rPr>
              <a:t>Plan activities to brighten the day of older people nearby</a:t>
            </a:r>
            <a:endParaRPr lang="en-GB" sz="1700"/>
          </a:p>
          <a:p>
            <a:pPr marL="274320" indent="-27432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EC2028"/>
              </a:buClr>
              <a:buSzPct val="100000"/>
              <a:buFont typeface="Arial"/>
              <a:buChar char="•"/>
            </a:pPr>
            <a:r>
              <a:rPr lang="en-GB" sz="1700">
                <a:solidFill>
                  <a:srgbClr val="232C65"/>
                </a:solidFill>
              </a:rPr>
              <a:t>Help new students feel welcome at school</a:t>
            </a:r>
            <a:endParaRPr lang="en-GB" sz="1700"/>
          </a:p>
        </p:txBody>
      </p:sp>
      <p:sp>
        <p:nvSpPr>
          <p:cNvPr id="8" name="Card 8"/>
          <p:cNvSpPr/>
          <p:nvPr/>
        </p:nvSpPr>
        <p:spPr>
          <a:xfrm>
            <a:off x="6198260" y="1691640"/>
            <a:ext cx="5579212" cy="4178808"/>
          </a:xfrm>
          <a:prstGeom prst="rect">
            <a:avLst/>
          </a:prstGeom>
          <a:solidFill>
            <a:srgbClr val="F3F4F7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9" name="Accent 9"/>
          <p:cNvSpPr/>
          <p:nvPr/>
        </p:nvSpPr>
        <p:spPr>
          <a:xfrm>
            <a:off x="6198260" y="1691640"/>
            <a:ext cx="5579212" cy="128016"/>
          </a:xfrm>
          <a:prstGeom prst="rect">
            <a:avLst/>
          </a:prstGeom>
          <a:solidFill>
            <a:srgbClr val="3A8EF7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10" name="TextBox 10"/>
          <p:cNvSpPr txBox="1"/>
          <p:nvPr/>
        </p:nvSpPr>
        <p:spPr>
          <a:xfrm>
            <a:off x="6426860" y="1965960"/>
            <a:ext cx="5167732" cy="381304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en-GB" sz="2200" b="1">
                <a:solidFill>
                  <a:srgbClr val="232C65"/>
                </a:solidFill>
              </a:rPr>
              <a:t>Environment and Climate Action</a:t>
            </a:r>
            <a:endParaRPr lang="en-GB" sz="2200"/>
          </a:p>
          <a:p>
            <a:pPr marL="274320" indent="-27432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EC2028"/>
              </a:buClr>
              <a:buSzPct val="100000"/>
              <a:buFont typeface="Arial"/>
              <a:buChar char="•"/>
            </a:pPr>
            <a:r>
              <a:rPr lang="en-GB" sz="1700">
                <a:solidFill>
                  <a:srgbClr val="232C65"/>
                </a:solidFill>
              </a:rPr>
              <a:t>Launch a recycling or anti-litter campaign</a:t>
            </a:r>
            <a:endParaRPr lang="en-GB" sz="1700"/>
          </a:p>
          <a:p>
            <a:pPr marL="274320" indent="-27432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EC2028"/>
              </a:buClr>
              <a:buSzPct val="100000"/>
              <a:buFont typeface="Arial"/>
              <a:buChar char="•"/>
            </a:pPr>
            <a:r>
              <a:rPr lang="en-GB" sz="1700">
                <a:solidFill>
                  <a:srgbClr val="232C65"/>
                </a:solidFill>
              </a:rPr>
              <a:t>Plant trees or create a garden for bees and butterflies</a:t>
            </a:r>
            <a:endParaRPr lang="en-GB" sz="1700"/>
          </a:p>
          <a:p>
            <a:pPr marL="274320" indent="-27432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EC2028"/>
              </a:buClr>
              <a:buSzPct val="100000"/>
              <a:buFont typeface="Arial"/>
              <a:buChar char="•"/>
            </a:pPr>
            <a:r>
              <a:rPr lang="en-GB" sz="1700">
                <a:solidFill>
                  <a:srgbClr val="232C65"/>
                </a:solidFill>
              </a:rPr>
              <a:t>Organise a beach, river or park clean-up</a:t>
            </a:r>
            <a:endParaRPr lang="en-GB" sz="1700"/>
          </a:p>
          <a:p>
            <a:pPr marL="274320" indent="-27432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EC2028"/>
              </a:buClr>
              <a:buSzPct val="100000"/>
              <a:buFont typeface="Arial"/>
              <a:buChar char="•"/>
            </a:pPr>
            <a:r>
              <a:rPr lang="en-GB" sz="1700">
                <a:solidFill>
                  <a:srgbClr val="232C65"/>
                </a:solidFill>
              </a:rPr>
              <a:t>Cut energy, water or food waste at school</a:t>
            </a:r>
            <a:endParaRPr lang="en-GB" sz="1700"/>
          </a:p>
          <a:p>
            <a:pPr marL="274320" indent="-27432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rgbClr val="EC2028"/>
              </a:buClr>
              <a:buSzPct val="100000"/>
              <a:buFont typeface="Arial"/>
              <a:buChar char="•"/>
            </a:pPr>
            <a:r>
              <a:rPr lang="en-GB" sz="1700">
                <a:solidFill>
                  <a:srgbClr val="232C65"/>
                </a:solidFill>
              </a:rPr>
              <a:t>Swap single-use plastics for reusable alternatives</a:t>
            </a:r>
            <a:endParaRPr lang="en-GB" sz="1700"/>
          </a:p>
        </p:txBody>
      </p:sp>
      <p:sp>
        <p:nvSpPr>
          <p:cNvPr id="11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cobis.org.uk</a:t>
            </a:r>
          </a:p>
        </p:txBody>
      </p:sp>
      <p:sp>
        <p:nvSpPr>
          <p:cNvPr id="12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D04341-8C01-452F-A83D-F1EAD0D47EAC}" type="slidenum">
              <a:rPr lang="en-GB"/>
              <a:t>11</a:t>
            </a:fld>
            <a:endParaRPr lang="en-GB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299009" y="315468"/>
            <a:ext cx="10149840" cy="681228"/>
          </a:xfrm>
        </p:spPr>
        <p:txBody>
          <a:bodyPr/>
          <a:lstStyle/>
          <a:p>
            <a:r>
              <a:rPr lang="en-GB"/>
              <a:t>Let’s Talk! Discussion Questions</a:t>
            </a:r>
          </a:p>
        </p:txBody>
      </p:sp>
      <p:sp>
        <p:nvSpPr>
          <p:cNvPr id="4" name="Prompt 4"/>
          <p:cNvSpPr/>
          <p:nvPr/>
        </p:nvSpPr>
        <p:spPr>
          <a:xfrm>
            <a:off x="299009" y="1143000"/>
            <a:ext cx="11478463" cy="685800"/>
          </a:xfrm>
          <a:prstGeom prst="rect">
            <a:avLst/>
          </a:prstGeom>
          <a:solidFill>
            <a:srgbClr val="FFB901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rgbClr val="232C65"/>
                </a:solidFill>
              </a:rPr>
              <a:t>Turn to the person next to you and talk about…</a:t>
            </a:r>
            <a:endParaRPr lang="en-GB" sz="2200"/>
          </a:p>
        </p:txBody>
      </p:sp>
      <p:sp>
        <p:nvSpPr>
          <p:cNvPr id="5" name="Badge 5"/>
          <p:cNvSpPr/>
          <p:nvPr/>
        </p:nvSpPr>
        <p:spPr>
          <a:xfrm>
            <a:off x="390449" y="2123237"/>
            <a:ext cx="548640" cy="548640"/>
          </a:xfrm>
          <a:prstGeom prst="ellipse">
            <a:avLst/>
          </a:prstGeom>
          <a:solidFill>
            <a:srgbClr val="EC2028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</a:rPr>
              <a:t>1</a:t>
            </a:r>
            <a:endParaRPr lang="en-GB" sz="2000"/>
          </a:p>
        </p:txBody>
      </p:sp>
      <p:sp>
        <p:nvSpPr>
          <p:cNvPr id="6" name="TextBox 6"/>
          <p:cNvSpPr txBox="1"/>
          <p:nvPr/>
        </p:nvSpPr>
        <p:spPr>
          <a:xfrm>
            <a:off x="1167689" y="2011680"/>
            <a:ext cx="10564063" cy="77175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232C65"/>
                </a:solidFill>
              </a:rPr>
              <a:t>What is one problem in our school or local community that you would like to change?</a:t>
            </a:r>
            <a:endParaRPr lang="en-GB" sz="2000"/>
          </a:p>
        </p:txBody>
      </p:sp>
      <p:sp>
        <p:nvSpPr>
          <p:cNvPr id="7" name="Badge 7"/>
          <p:cNvSpPr/>
          <p:nvPr/>
        </p:nvSpPr>
        <p:spPr>
          <a:xfrm>
            <a:off x="390449" y="2894990"/>
            <a:ext cx="548640" cy="548640"/>
          </a:xfrm>
          <a:prstGeom prst="ellipse">
            <a:avLst/>
          </a:prstGeom>
          <a:solidFill>
            <a:srgbClr val="3A8EF7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</a:rPr>
              <a:t>2</a:t>
            </a:r>
            <a:endParaRPr lang="en-GB" sz="2000"/>
          </a:p>
        </p:txBody>
      </p:sp>
      <p:sp>
        <p:nvSpPr>
          <p:cNvPr id="8" name="TextBox 8"/>
          <p:cNvSpPr txBox="1"/>
          <p:nvPr/>
        </p:nvSpPr>
        <p:spPr>
          <a:xfrm>
            <a:off x="1167689" y="2783434"/>
            <a:ext cx="10564063" cy="77175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232C65"/>
                </a:solidFill>
              </a:rPr>
              <a:t>Who does this problem affect, and how?</a:t>
            </a:r>
            <a:endParaRPr lang="en-GB" sz="2000"/>
          </a:p>
        </p:txBody>
      </p:sp>
      <p:sp>
        <p:nvSpPr>
          <p:cNvPr id="9" name="Badge 9"/>
          <p:cNvSpPr/>
          <p:nvPr/>
        </p:nvSpPr>
        <p:spPr>
          <a:xfrm>
            <a:off x="390449" y="3666744"/>
            <a:ext cx="548640" cy="548640"/>
          </a:xfrm>
          <a:prstGeom prst="ellipse">
            <a:avLst/>
          </a:prstGeom>
          <a:solidFill>
            <a:srgbClr val="232C65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</a:rPr>
              <a:t>3</a:t>
            </a:r>
            <a:endParaRPr lang="en-GB" sz="2000"/>
          </a:p>
        </p:txBody>
      </p:sp>
      <p:sp>
        <p:nvSpPr>
          <p:cNvPr id="10" name="TextBox 10"/>
          <p:cNvSpPr txBox="1"/>
          <p:nvPr/>
        </p:nvSpPr>
        <p:spPr>
          <a:xfrm>
            <a:off x="1167689" y="3555187"/>
            <a:ext cx="10564063" cy="77175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232C65"/>
                </a:solidFill>
              </a:rPr>
              <a:t>What could a team of students do about it in the next few months?</a:t>
            </a:r>
            <a:endParaRPr lang="en-GB" sz="2000"/>
          </a:p>
        </p:txBody>
      </p:sp>
      <p:sp>
        <p:nvSpPr>
          <p:cNvPr id="11" name="Badge 11"/>
          <p:cNvSpPr/>
          <p:nvPr/>
        </p:nvSpPr>
        <p:spPr>
          <a:xfrm>
            <a:off x="390449" y="4438498"/>
            <a:ext cx="548640" cy="548640"/>
          </a:xfrm>
          <a:prstGeom prst="ellipse">
            <a:avLst/>
          </a:prstGeom>
          <a:solidFill>
            <a:srgbClr val="EC2028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</a:rPr>
              <a:t>4</a:t>
            </a:r>
            <a:endParaRPr lang="en-GB" sz="2000"/>
          </a:p>
        </p:txBody>
      </p:sp>
      <p:sp>
        <p:nvSpPr>
          <p:cNvPr id="12" name="TextBox 12"/>
          <p:cNvSpPr txBox="1"/>
          <p:nvPr/>
        </p:nvSpPr>
        <p:spPr>
          <a:xfrm>
            <a:off x="1167689" y="4326941"/>
            <a:ext cx="10564063" cy="77175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232C65"/>
                </a:solidFill>
              </a:rPr>
              <a:t>Does your idea fit People and Communities, Environment and Climate Action – or both?</a:t>
            </a:r>
            <a:endParaRPr lang="en-GB" sz="2000"/>
          </a:p>
        </p:txBody>
      </p:sp>
      <p:sp>
        <p:nvSpPr>
          <p:cNvPr id="13" name="Badge 13"/>
          <p:cNvSpPr/>
          <p:nvPr/>
        </p:nvSpPr>
        <p:spPr>
          <a:xfrm>
            <a:off x="390449" y="5210251"/>
            <a:ext cx="548640" cy="548640"/>
          </a:xfrm>
          <a:prstGeom prst="ellipse">
            <a:avLst/>
          </a:prstGeom>
          <a:solidFill>
            <a:srgbClr val="3A8EF7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</a:rPr>
              <a:t>5</a:t>
            </a:r>
            <a:endParaRPr lang="en-GB" sz="2000"/>
          </a:p>
        </p:txBody>
      </p:sp>
      <p:sp>
        <p:nvSpPr>
          <p:cNvPr id="14" name="TextBox 14"/>
          <p:cNvSpPr txBox="1"/>
          <p:nvPr/>
        </p:nvSpPr>
        <p:spPr>
          <a:xfrm>
            <a:off x="1167689" y="5098694"/>
            <a:ext cx="10564063" cy="77175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232C65"/>
                </a:solidFill>
              </a:rPr>
              <a:t>How would you know that your project had made a difference?</a:t>
            </a:r>
            <a:endParaRPr lang="en-GB" sz="2000"/>
          </a:p>
        </p:txBody>
      </p:sp>
      <p:sp>
        <p:nvSpPr>
          <p:cNvPr id="15" name="Footer Placeholder 1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cobis.org.uk</a:t>
            </a:r>
          </a:p>
        </p:txBody>
      </p:sp>
      <p:sp>
        <p:nvSpPr>
          <p:cNvPr id="16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D04341-8C01-452F-A83D-F1EAD0D47EAC}" type="slidenum">
              <a:rPr lang="en-GB"/>
              <a:t>12</a:t>
            </a:fld>
            <a:endParaRPr lang="en-GB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299009" y="315468"/>
            <a:ext cx="10149840" cy="681228"/>
          </a:xfrm>
        </p:spPr>
        <p:txBody>
          <a:bodyPr/>
          <a:lstStyle/>
          <a:p>
            <a:r>
              <a:rPr lang="en-GB"/>
              <a:t>How to Take Part: Key Dates &amp; Next Steps</a:t>
            </a:r>
          </a:p>
        </p:txBody>
      </p:sp>
      <p:cxnSp>
        <p:nvCxnSpPr>
          <p:cNvPr id="4" name="Connector 4"/>
          <p:cNvCxnSpPr/>
          <p:nvPr/>
        </p:nvCxnSpPr>
        <p:spPr>
          <a:xfrm>
            <a:off x="1446855" y="1920240"/>
            <a:ext cx="9182771" cy="0"/>
          </a:xfrm>
          <a:prstGeom prst="line">
            <a:avLst/>
          </a:prstGeom>
          <a:ln w="38100">
            <a:solidFill>
              <a:srgbClr val="232C65"/>
            </a:solidFill>
          </a:ln>
        </p:spPr>
      </p:cxnSp>
      <p:sp>
        <p:nvSpPr>
          <p:cNvPr id="5" name="TextBox 5"/>
          <p:cNvSpPr txBox="1"/>
          <p:nvPr/>
        </p:nvSpPr>
        <p:spPr>
          <a:xfrm>
            <a:off x="344729" y="1143000"/>
            <a:ext cx="2204253" cy="548640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232C65"/>
                </a:solidFill>
              </a:rPr>
              <a:t>Oct – Dec 2026</a:t>
            </a:r>
            <a:endParaRPr lang="en-GB" sz="1800"/>
          </a:p>
        </p:txBody>
      </p:sp>
      <p:sp>
        <p:nvSpPr>
          <p:cNvPr id="6" name="Dot 6"/>
          <p:cNvSpPr/>
          <p:nvPr/>
        </p:nvSpPr>
        <p:spPr>
          <a:xfrm>
            <a:off x="1263975" y="1737360"/>
            <a:ext cx="365760" cy="365760"/>
          </a:xfrm>
          <a:prstGeom prst="ellipse">
            <a:avLst/>
          </a:prstGeom>
          <a:solidFill>
            <a:srgbClr val="3A8EF7"/>
          </a:solidFill>
          <a:ln w="25400">
            <a:solidFill>
              <a:srgbClr val="FFFFFF"/>
            </a:solidFill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372161" y="2194560"/>
            <a:ext cx="2149389" cy="12801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marL="0" indent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354951"/>
                </a:solidFill>
              </a:rPr>
              <a:t>Form teams, choose your project, start taking action and select your school’s entry</a:t>
            </a:r>
            <a:endParaRPr lang="en-GB" sz="1500"/>
          </a:p>
        </p:txBody>
      </p:sp>
      <p:sp>
        <p:nvSpPr>
          <p:cNvPr id="8" name="TextBox 8"/>
          <p:cNvSpPr txBox="1"/>
          <p:nvPr/>
        </p:nvSpPr>
        <p:spPr>
          <a:xfrm>
            <a:off x="2640421" y="1143000"/>
            <a:ext cx="2204253" cy="548640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EC2028"/>
                </a:solidFill>
              </a:rPr>
              <a:t>14 Dec 2026</a:t>
            </a:r>
            <a:endParaRPr lang="en-GB" sz="1800"/>
          </a:p>
        </p:txBody>
      </p:sp>
      <p:sp>
        <p:nvSpPr>
          <p:cNvPr id="9" name="Dot 9"/>
          <p:cNvSpPr/>
          <p:nvPr/>
        </p:nvSpPr>
        <p:spPr>
          <a:xfrm>
            <a:off x="3559668" y="1737360"/>
            <a:ext cx="365760" cy="365760"/>
          </a:xfrm>
          <a:prstGeom prst="ellipse">
            <a:avLst/>
          </a:prstGeom>
          <a:solidFill>
            <a:srgbClr val="EC2028"/>
          </a:solidFill>
          <a:ln w="25400">
            <a:solidFill>
              <a:srgbClr val="FFFFFF"/>
            </a:solidFill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10" name="TextBox 10"/>
          <p:cNvSpPr txBox="1"/>
          <p:nvPr/>
        </p:nvSpPr>
        <p:spPr>
          <a:xfrm>
            <a:off x="2667853" y="2194560"/>
            <a:ext cx="2149389" cy="12801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marL="0" indent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354951"/>
                </a:solidFill>
              </a:rPr>
              <a:t>Registration deadline (midday UK time)</a:t>
            </a:r>
            <a:endParaRPr lang="en-GB" sz="1500"/>
          </a:p>
        </p:txBody>
      </p:sp>
      <p:sp>
        <p:nvSpPr>
          <p:cNvPr id="11" name="TextBox 11"/>
          <p:cNvSpPr txBox="1"/>
          <p:nvPr/>
        </p:nvSpPr>
        <p:spPr>
          <a:xfrm>
            <a:off x="4936114" y="1143000"/>
            <a:ext cx="2204253" cy="548640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232C65"/>
                </a:solidFill>
              </a:rPr>
              <a:t>26 Feb 2027</a:t>
            </a:r>
            <a:endParaRPr lang="en-GB" sz="1800"/>
          </a:p>
        </p:txBody>
      </p:sp>
      <p:sp>
        <p:nvSpPr>
          <p:cNvPr id="12" name="Dot 12"/>
          <p:cNvSpPr/>
          <p:nvPr/>
        </p:nvSpPr>
        <p:spPr>
          <a:xfrm>
            <a:off x="5855360" y="1737360"/>
            <a:ext cx="365760" cy="365760"/>
          </a:xfrm>
          <a:prstGeom prst="ellipse">
            <a:avLst/>
          </a:prstGeom>
          <a:solidFill>
            <a:srgbClr val="232C65"/>
          </a:solidFill>
          <a:ln w="25400">
            <a:solidFill>
              <a:srgbClr val="FFFFFF"/>
            </a:solidFill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13" name="TextBox 13"/>
          <p:cNvSpPr txBox="1"/>
          <p:nvPr/>
        </p:nvSpPr>
        <p:spPr>
          <a:xfrm>
            <a:off x="4963546" y="2194560"/>
            <a:ext cx="2149389" cy="12801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marL="0" indent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354951"/>
                </a:solidFill>
              </a:rPr>
              <a:t>Submissions open (midday UK time)</a:t>
            </a:r>
            <a:endParaRPr lang="en-GB" sz="1500"/>
          </a:p>
        </p:txBody>
      </p:sp>
      <p:sp>
        <p:nvSpPr>
          <p:cNvPr id="14" name="TextBox 14"/>
          <p:cNvSpPr txBox="1"/>
          <p:nvPr/>
        </p:nvSpPr>
        <p:spPr>
          <a:xfrm>
            <a:off x="7231807" y="1143000"/>
            <a:ext cx="2204253" cy="548640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EC2028"/>
                </a:solidFill>
              </a:rPr>
              <a:t>12 Mar 2027</a:t>
            </a:r>
            <a:endParaRPr lang="en-GB" sz="1800"/>
          </a:p>
        </p:txBody>
      </p:sp>
      <p:sp>
        <p:nvSpPr>
          <p:cNvPr id="15" name="Dot 15"/>
          <p:cNvSpPr/>
          <p:nvPr/>
        </p:nvSpPr>
        <p:spPr>
          <a:xfrm>
            <a:off x="8151053" y="1737360"/>
            <a:ext cx="365760" cy="365760"/>
          </a:xfrm>
          <a:prstGeom prst="ellipse">
            <a:avLst/>
          </a:prstGeom>
          <a:solidFill>
            <a:srgbClr val="EC2028"/>
          </a:solidFill>
          <a:ln w="25400">
            <a:solidFill>
              <a:srgbClr val="FFFFFF"/>
            </a:solidFill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16" name="TextBox 16"/>
          <p:cNvSpPr txBox="1"/>
          <p:nvPr/>
        </p:nvSpPr>
        <p:spPr>
          <a:xfrm>
            <a:off x="7259239" y="2194560"/>
            <a:ext cx="2149389" cy="12801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marL="0" indent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354951"/>
                </a:solidFill>
              </a:rPr>
              <a:t>Submission deadline (midday UK time)</a:t>
            </a:r>
            <a:endParaRPr lang="en-GB" sz="1500"/>
          </a:p>
        </p:txBody>
      </p:sp>
      <p:sp>
        <p:nvSpPr>
          <p:cNvPr id="17" name="TextBox 17"/>
          <p:cNvSpPr txBox="1"/>
          <p:nvPr/>
        </p:nvSpPr>
        <p:spPr>
          <a:xfrm>
            <a:off x="9527499" y="1143000"/>
            <a:ext cx="2204253" cy="548640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232C65"/>
                </a:solidFill>
              </a:rPr>
              <a:t>May 2027</a:t>
            </a:r>
            <a:endParaRPr lang="en-GB" sz="1800"/>
          </a:p>
        </p:txBody>
      </p:sp>
      <p:sp>
        <p:nvSpPr>
          <p:cNvPr id="18" name="Dot 18"/>
          <p:cNvSpPr/>
          <p:nvPr/>
        </p:nvSpPr>
        <p:spPr>
          <a:xfrm>
            <a:off x="10446746" y="1737360"/>
            <a:ext cx="365760" cy="365760"/>
          </a:xfrm>
          <a:prstGeom prst="ellipse">
            <a:avLst/>
          </a:prstGeom>
          <a:solidFill>
            <a:srgbClr val="FFB901"/>
          </a:solidFill>
          <a:ln w="25400">
            <a:solidFill>
              <a:srgbClr val="FFFFFF"/>
            </a:solidFill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19" name="TextBox 19"/>
          <p:cNvSpPr txBox="1"/>
          <p:nvPr/>
        </p:nvSpPr>
        <p:spPr>
          <a:xfrm>
            <a:off x="9554931" y="2194560"/>
            <a:ext cx="2149389" cy="12801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marL="0" indent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354951"/>
                </a:solidFill>
              </a:rPr>
              <a:t>Winners announced!</a:t>
            </a:r>
            <a:endParaRPr lang="en-GB" sz="1500"/>
          </a:p>
        </p:txBody>
      </p:sp>
      <p:sp>
        <p:nvSpPr>
          <p:cNvPr id="20" name="Next 20"/>
          <p:cNvSpPr/>
          <p:nvPr/>
        </p:nvSpPr>
        <p:spPr>
          <a:xfrm>
            <a:off x="299009" y="3840480"/>
            <a:ext cx="11478463" cy="2029968"/>
          </a:xfrm>
          <a:prstGeom prst="rect">
            <a:avLst/>
          </a:prstGeom>
          <a:solidFill>
            <a:srgbClr val="232C65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21" name="TextBox 21"/>
          <p:cNvSpPr txBox="1"/>
          <p:nvPr/>
        </p:nvSpPr>
        <p:spPr>
          <a:xfrm>
            <a:off x="619049" y="3977640"/>
            <a:ext cx="10838383" cy="5029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rgbClr val="FFB901"/>
                </a:solidFill>
              </a:rPr>
              <a:t>Next steps at our school</a:t>
            </a:r>
            <a:endParaRPr lang="en-GB" sz="2200"/>
          </a:p>
        </p:txBody>
      </p:sp>
      <p:sp>
        <p:nvSpPr>
          <p:cNvPr id="22" name="Badge 22"/>
          <p:cNvSpPr/>
          <p:nvPr/>
        </p:nvSpPr>
        <p:spPr>
          <a:xfrm>
            <a:off x="619049" y="4663440"/>
            <a:ext cx="548640" cy="548640"/>
          </a:xfrm>
          <a:prstGeom prst="ellipse">
            <a:avLst/>
          </a:prstGeom>
          <a:solidFill>
            <a:srgbClr val="FFB90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232C65"/>
                </a:solidFill>
              </a:rPr>
              <a:t>1</a:t>
            </a:r>
            <a:endParaRPr lang="en-GB" sz="2000"/>
          </a:p>
        </p:txBody>
      </p:sp>
      <p:sp>
        <p:nvSpPr>
          <p:cNvPr id="23" name="TextBox 23"/>
          <p:cNvSpPr txBox="1"/>
          <p:nvPr/>
        </p:nvSpPr>
        <p:spPr>
          <a:xfrm>
            <a:off x="1304849" y="4572000"/>
            <a:ext cx="2789834" cy="11887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en-GB" sz="1800">
                <a:solidFill>
                  <a:srgbClr val="FFFFFF"/>
                </a:solidFill>
              </a:rPr>
              <a:t>Talk to </a:t>
            </a:r>
            <a:r>
              <a:rPr lang="en-GB" b="1">
                <a:solidFill>
                  <a:srgbClr val="FFB901"/>
                </a:solidFill>
              </a:rPr>
              <a:t>your teachers </a:t>
            </a:r>
            <a:r>
              <a:rPr lang="en-GB" sz="1800">
                <a:solidFill>
                  <a:srgbClr val="FFFFFF"/>
                </a:solidFill>
              </a:rPr>
              <a:t>if you would like to take part</a:t>
            </a:r>
            <a:endParaRPr lang="en-GB" sz="1800"/>
          </a:p>
        </p:txBody>
      </p:sp>
      <p:sp>
        <p:nvSpPr>
          <p:cNvPr id="24" name="Badge 24"/>
          <p:cNvSpPr/>
          <p:nvPr/>
        </p:nvSpPr>
        <p:spPr>
          <a:xfrm>
            <a:off x="4231843" y="4663440"/>
            <a:ext cx="548640" cy="548640"/>
          </a:xfrm>
          <a:prstGeom prst="ellipse">
            <a:avLst/>
          </a:prstGeom>
          <a:solidFill>
            <a:srgbClr val="FFB90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232C65"/>
                </a:solidFill>
              </a:rPr>
              <a:t>2</a:t>
            </a:r>
            <a:endParaRPr lang="en-GB" sz="2000"/>
          </a:p>
        </p:txBody>
      </p:sp>
      <p:sp>
        <p:nvSpPr>
          <p:cNvPr id="25" name="TextBox 25"/>
          <p:cNvSpPr txBox="1"/>
          <p:nvPr/>
        </p:nvSpPr>
        <p:spPr>
          <a:xfrm>
            <a:off x="4917643" y="4572000"/>
            <a:ext cx="2789834" cy="11887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</a:rPr>
              <a:t>Get a team together – up to 10 students from any year group</a:t>
            </a:r>
            <a:endParaRPr lang="en-GB" sz="1800"/>
          </a:p>
        </p:txBody>
      </p:sp>
      <p:sp>
        <p:nvSpPr>
          <p:cNvPr id="26" name="Badge 26"/>
          <p:cNvSpPr/>
          <p:nvPr/>
        </p:nvSpPr>
        <p:spPr>
          <a:xfrm>
            <a:off x="7844638" y="4663440"/>
            <a:ext cx="548640" cy="548640"/>
          </a:xfrm>
          <a:prstGeom prst="ellipse">
            <a:avLst/>
          </a:prstGeom>
          <a:solidFill>
            <a:srgbClr val="FFB90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232C65"/>
                </a:solidFill>
              </a:rPr>
              <a:t>3</a:t>
            </a:r>
            <a:endParaRPr lang="en-GB" sz="2000"/>
          </a:p>
        </p:txBody>
      </p:sp>
      <p:sp>
        <p:nvSpPr>
          <p:cNvPr id="27" name="TextBox 27"/>
          <p:cNvSpPr txBox="1"/>
          <p:nvPr/>
        </p:nvSpPr>
        <p:spPr>
          <a:xfrm>
            <a:off x="8530438" y="4572000"/>
            <a:ext cx="2789834" cy="11887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</a:rPr>
              <a:t>Start spotting issues in our school and local community</a:t>
            </a:r>
            <a:endParaRPr lang="en-GB" sz="1800"/>
          </a:p>
        </p:txBody>
      </p:sp>
      <p:sp>
        <p:nvSpPr>
          <p:cNvPr id="28" name="Footer Placeholder 2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cobis.org.uk</a:t>
            </a:r>
          </a:p>
        </p:txBody>
      </p:sp>
      <p:sp>
        <p:nvSpPr>
          <p:cNvPr id="29" name="Slide Number Placeholder 2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D04341-8C01-452F-A83D-F1EAD0D47EAC}" type="slidenum">
              <a:rPr lang="en-GB"/>
              <a:t>13</a:t>
            </a:fld>
            <a:endParaRPr lang="en-GB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299009" y="315468"/>
            <a:ext cx="10149840" cy="681228"/>
          </a:xfrm>
        </p:spPr>
        <p:txBody>
          <a:bodyPr/>
          <a:lstStyle/>
          <a:p>
            <a:r>
              <a:rPr lang="en-GB"/>
              <a:t>Teacher Involvement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99009" y="1143000"/>
            <a:ext cx="7040880" cy="472744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marL="320040" indent="-32004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rgbClr val="232C65"/>
              </a:buClr>
              <a:buSzPct val="100000"/>
              <a:buFont typeface="Arial"/>
              <a:buChar char="•"/>
            </a:pPr>
            <a:r>
              <a:rPr lang="en-GB" sz="2000">
                <a:solidFill>
                  <a:srgbClr val="232C65"/>
                </a:solidFill>
              </a:rPr>
              <a:t>Any COBIS school staff/teachers that have relevant experience or interest in Geography, Outdoor Education, Humanities, Sustainability/Environmental/Eco or Extracurricular Events are welcome to assist in the judging process of this competition.</a:t>
            </a:r>
            <a:endParaRPr lang="en-GB" sz="2000"/>
          </a:p>
          <a:p>
            <a:pPr marL="320040" indent="-32004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Clr>
                <a:srgbClr val="232C65"/>
              </a:buClr>
              <a:buSzPct val="100000"/>
              <a:buFont typeface="Arial"/>
              <a:buChar char="•"/>
            </a:pPr>
            <a:r>
              <a:rPr lang="en-GB" sz="2000">
                <a:solidFill>
                  <a:srgbClr val="232C65"/>
                </a:solidFill>
              </a:rPr>
              <a:t>To register your interest in judging the competition, please contact </a:t>
            </a:r>
            <a:r>
              <a:rPr lang="en-GB" sz="2000">
                <a:solidFill>
                  <a:srgbClr val="3A8EF7"/>
                </a:solidFill>
                <a:hlinkClick r:id="rId2"/>
              </a:rPr>
              <a:t>kirsty.smith@cobis.org.uk</a:t>
            </a:r>
            <a:r>
              <a:rPr lang="en-GB" sz="2000">
                <a:solidFill>
                  <a:srgbClr val="232C65"/>
                </a:solidFill>
              </a:rPr>
              <a:t>.</a:t>
            </a:r>
            <a:endParaRPr lang="en-GB" sz="2000"/>
          </a:p>
          <a:p>
            <a:pPr marL="320040" indent="-32004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Clr>
                <a:srgbClr val="232C65"/>
              </a:buClr>
              <a:buSzPct val="100000"/>
              <a:buFont typeface="Arial"/>
              <a:buChar char="•"/>
            </a:pPr>
            <a:r>
              <a:rPr lang="en-GB" sz="2000">
                <a:solidFill>
                  <a:srgbClr val="232C65"/>
                </a:solidFill>
              </a:rPr>
              <a:t>In school, staff can help teams get started – forming teams, planning safely and filming the video – while keeping the project student-led.</a:t>
            </a:r>
            <a:endParaRPr lang="en-GB" sz="2000"/>
          </a:p>
        </p:txBody>
      </p:sp>
      <p:sp>
        <p:nvSpPr>
          <p:cNvPr id="5" name="Judge 5"/>
          <p:cNvSpPr/>
          <p:nvPr/>
        </p:nvSpPr>
        <p:spPr>
          <a:xfrm>
            <a:off x="7726680" y="1143000"/>
            <a:ext cx="4050792" cy="4727448"/>
          </a:xfrm>
          <a:prstGeom prst="rect">
            <a:avLst/>
          </a:prstGeom>
          <a:solidFill>
            <a:srgbClr val="232C65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8001000" y="1417320"/>
            <a:ext cx="3502152" cy="417880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2600" b="1">
                <a:solidFill>
                  <a:srgbClr val="FFB901"/>
                </a:solidFill>
              </a:rPr>
              <a:t>Interested in judging?</a:t>
            </a:r>
            <a:endParaRPr lang="en-GB" sz="2600"/>
          </a:p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700">
                <a:solidFill>
                  <a:srgbClr val="FFFFFF"/>
                </a:solidFill>
              </a:rPr>
              <a:t>Help choose the winning projects and see student-led action from schools across the COBIS network.</a:t>
            </a:r>
            <a:endParaRPr lang="en-GB" sz="1700"/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rgbClr val="FFB901"/>
                </a:solidFill>
              </a:rPr>
              <a:t>Email:</a:t>
            </a:r>
            <a:endParaRPr lang="en-GB" sz="1600"/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b="1">
                <a:solidFill>
                  <a:srgbClr val="FFFFFF"/>
                </a:solidFill>
              </a:rPr>
              <a:t>kirsty.smith@cobis.org.uk</a:t>
            </a:r>
            <a:endParaRPr lang="en-GB" sz="1700"/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cobis.org.uk</a:t>
            </a:r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D04341-8C01-452F-A83D-F1EAD0D47EAC}" type="slidenum">
              <a:rPr lang="en-GB"/>
              <a:t>14</a:t>
            </a:fld>
            <a:endParaRPr lang="en-GB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299009" y="315468"/>
            <a:ext cx="10149840" cy="681228"/>
          </a:xfrm>
        </p:spPr>
        <p:txBody>
          <a:bodyPr/>
          <a:lstStyle/>
          <a:p>
            <a:r>
              <a:rPr lang="en-GB"/>
              <a:t>Top Tips and Encouragement to Take Part</a:t>
            </a:r>
          </a:p>
        </p:txBody>
      </p:sp>
      <p:sp>
        <p:nvSpPr>
          <p:cNvPr id="4" name="Badge 4"/>
          <p:cNvSpPr/>
          <p:nvPr/>
        </p:nvSpPr>
        <p:spPr>
          <a:xfrm>
            <a:off x="299009" y="1318565"/>
            <a:ext cx="594360" cy="594360"/>
          </a:xfrm>
          <a:prstGeom prst="ellipse">
            <a:avLst/>
          </a:prstGeom>
          <a:solidFill>
            <a:srgbClr val="EC2028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rgbClr val="FFFFFF"/>
                </a:solidFill>
              </a:rPr>
              <a:t>1</a:t>
            </a:r>
            <a:endParaRPr lang="en-GB" sz="2200"/>
          </a:p>
        </p:txBody>
      </p:sp>
      <p:sp>
        <p:nvSpPr>
          <p:cNvPr id="5" name="TextBox 5"/>
          <p:cNvSpPr txBox="1"/>
          <p:nvPr/>
        </p:nvSpPr>
        <p:spPr>
          <a:xfrm>
            <a:off x="1121969" y="1143000"/>
            <a:ext cx="6035040" cy="94549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 b="1">
                <a:solidFill>
                  <a:srgbClr val="232C65"/>
                </a:solidFill>
              </a:rPr>
              <a:t>Start small and local</a:t>
            </a:r>
            <a:endParaRPr lang="en-GB" sz="2100"/>
          </a:p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354951"/>
                </a:solidFill>
              </a:rPr>
              <a:t>a focused project can make the biggest difference</a:t>
            </a:r>
            <a:endParaRPr lang="en-GB" sz="1700"/>
          </a:p>
        </p:txBody>
      </p:sp>
      <p:sp>
        <p:nvSpPr>
          <p:cNvPr id="6" name="Badge 6"/>
          <p:cNvSpPr/>
          <p:nvPr/>
        </p:nvSpPr>
        <p:spPr>
          <a:xfrm>
            <a:off x="299009" y="2264054"/>
            <a:ext cx="594360" cy="594360"/>
          </a:xfrm>
          <a:prstGeom prst="ellipse">
            <a:avLst/>
          </a:prstGeom>
          <a:solidFill>
            <a:srgbClr val="3A8EF7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rgbClr val="FFFFFF"/>
                </a:solidFill>
              </a:rPr>
              <a:t>2</a:t>
            </a:r>
            <a:endParaRPr lang="en-GB" sz="2200"/>
          </a:p>
        </p:txBody>
      </p:sp>
      <p:sp>
        <p:nvSpPr>
          <p:cNvPr id="7" name="TextBox 7"/>
          <p:cNvSpPr txBox="1"/>
          <p:nvPr/>
        </p:nvSpPr>
        <p:spPr>
          <a:xfrm>
            <a:off x="1121969" y="2088490"/>
            <a:ext cx="6035040" cy="94549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 b="1">
                <a:solidFill>
                  <a:srgbClr val="232C65"/>
                </a:solidFill>
              </a:rPr>
              <a:t>Ask the people affected</a:t>
            </a:r>
            <a:endParaRPr lang="en-GB" sz="2100"/>
          </a:p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354951"/>
                </a:solidFill>
              </a:rPr>
              <a:t>find out what they really need</a:t>
            </a:r>
            <a:endParaRPr lang="en-GB" sz="1700"/>
          </a:p>
        </p:txBody>
      </p:sp>
      <p:sp>
        <p:nvSpPr>
          <p:cNvPr id="8" name="Badge 8"/>
          <p:cNvSpPr/>
          <p:nvPr/>
        </p:nvSpPr>
        <p:spPr>
          <a:xfrm>
            <a:off x="299009" y="3209544"/>
            <a:ext cx="594360" cy="594360"/>
          </a:xfrm>
          <a:prstGeom prst="ellipse">
            <a:avLst/>
          </a:prstGeom>
          <a:solidFill>
            <a:srgbClr val="FFB90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rgbClr val="232C65"/>
                </a:solidFill>
              </a:rPr>
              <a:t>3</a:t>
            </a:r>
            <a:endParaRPr lang="en-GB" sz="2200"/>
          </a:p>
        </p:txBody>
      </p:sp>
      <p:sp>
        <p:nvSpPr>
          <p:cNvPr id="9" name="TextBox 9"/>
          <p:cNvSpPr txBox="1"/>
          <p:nvPr/>
        </p:nvSpPr>
        <p:spPr>
          <a:xfrm>
            <a:off x="1121969" y="3033979"/>
            <a:ext cx="6035040" cy="94549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 b="1">
                <a:solidFill>
                  <a:srgbClr val="232C65"/>
                </a:solidFill>
              </a:rPr>
              <a:t>Give everyone a role</a:t>
            </a:r>
            <a:endParaRPr lang="en-GB" sz="2100"/>
          </a:p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354951"/>
                </a:solidFill>
              </a:rPr>
              <a:t>leaders, researchers, organisers and filmmakers</a:t>
            </a:r>
            <a:endParaRPr lang="en-GB" sz="1700"/>
          </a:p>
        </p:txBody>
      </p:sp>
      <p:sp>
        <p:nvSpPr>
          <p:cNvPr id="10" name="Badge 10"/>
          <p:cNvSpPr/>
          <p:nvPr/>
        </p:nvSpPr>
        <p:spPr>
          <a:xfrm>
            <a:off x="299009" y="4155034"/>
            <a:ext cx="594360" cy="594360"/>
          </a:xfrm>
          <a:prstGeom prst="ellipse">
            <a:avLst/>
          </a:prstGeom>
          <a:solidFill>
            <a:srgbClr val="EC2028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rgbClr val="FFFFFF"/>
                </a:solidFill>
              </a:rPr>
              <a:t>4</a:t>
            </a:r>
            <a:endParaRPr lang="en-GB" sz="2200"/>
          </a:p>
        </p:txBody>
      </p:sp>
      <p:sp>
        <p:nvSpPr>
          <p:cNvPr id="11" name="TextBox 11"/>
          <p:cNvSpPr txBox="1"/>
          <p:nvPr/>
        </p:nvSpPr>
        <p:spPr>
          <a:xfrm>
            <a:off x="1121969" y="3979469"/>
            <a:ext cx="6035040" cy="94549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 b="1">
                <a:solidFill>
                  <a:srgbClr val="232C65"/>
                </a:solidFill>
              </a:rPr>
              <a:t>Collect evidence as you go</a:t>
            </a:r>
            <a:endParaRPr lang="en-GB" sz="2100"/>
          </a:p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354951"/>
                </a:solidFill>
              </a:rPr>
              <a:t>photos, videos, numbers and feedback show your impact</a:t>
            </a:r>
            <a:endParaRPr lang="en-GB" sz="1700"/>
          </a:p>
        </p:txBody>
      </p:sp>
      <p:sp>
        <p:nvSpPr>
          <p:cNvPr id="12" name="Badge 12"/>
          <p:cNvSpPr/>
          <p:nvPr/>
        </p:nvSpPr>
        <p:spPr>
          <a:xfrm>
            <a:off x="299009" y="5100523"/>
            <a:ext cx="594360" cy="594360"/>
          </a:xfrm>
          <a:prstGeom prst="ellipse">
            <a:avLst/>
          </a:prstGeom>
          <a:solidFill>
            <a:srgbClr val="3A8EF7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rgbClr val="FFFFFF"/>
                </a:solidFill>
              </a:rPr>
              <a:t>5</a:t>
            </a:r>
            <a:endParaRPr lang="en-GB" sz="2200"/>
          </a:p>
        </p:txBody>
      </p:sp>
      <p:sp>
        <p:nvSpPr>
          <p:cNvPr id="13" name="TextBox 13"/>
          <p:cNvSpPr txBox="1"/>
          <p:nvPr/>
        </p:nvSpPr>
        <p:spPr>
          <a:xfrm>
            <a:off x="1121969" y="4924958"/>
            <a:ext cx="6035040" cy="94549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 b="1">
                <a:solidFill>
                  <a:srgbClr val="232C65"/>
                </a:solidFill>
              </a:rPr>
              <a:t>Plan your 5-minute video early</a:t>
            </a:r>
            <a:endParaRPr lang="en-GB" sz="2100"/>
          </a:p>
          <a:p>
            <a:pPr mar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354951"/>
                </a:solidFill>
              </a:rPr>
              <a:t>and tell the story of your journey</a:t>
            </a:r>
            <a:endParaRPr lang="en-GB" sz="1700"/>
          </a:p>
        </p:txBody>
      </p:sp>
      <p:sp>
        <p:nvSpPr>
          <p:cNvPr id="14" name="CTA 14"/>
          <p:cNvSpPr/>
          <p:nvPr/>
        </p:nvSpPr>
        <p:spPr>
          <a:xfrm>
            <a:off x="7178040" y="1143000"/>
            <a:ext cx="4599432" cy="4727448"/>
          </a:xfrm>
          <a:prstGeom prst="rect">
            <a:avLst/>
          </a:prstGeom>
          <a:solidFill>
            <a:srgbClr val="232C65"/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endParaRPr lang="en-GB"/>
          </a:p>
        </p:txBody>
      </p:sp>
      <p:sp>
        <p:nvSpPr>
          <p:cNvPr id="15" name="TextBox 15"/>
          <p:cNvSpPr txBox="1"/>
          <p:nvPr/>
        </p:nvSpPr>
        <p:spPr>
          <a:xfrm>
            <a:off x="7452360" y="1371600"/>
            <a:ext cx="4050792" cy="427024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800"/>
              </a:spcAft>
              <a:buNone/>
            </a:pPr>
            <a:r>
              <a:rPr lang="en-GB" sz="3400" b="1">
                <a:solidFill>
                  <a:srgbClr val="FFB901"/>
                </a:solidFill>
              </a:rPr>
              <a:t>Be a Changemaker!</a:t>
            </a:r>
            <a:endParaRPr lang="en-GB" sz="3400"/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</a:rPr>
              <a:t>Create · Collaborate ·</a:t>
            </a:r>
            <a:endParaRPr lang="en-GB" sz="1800"/>
          </a:p>
          <a:p>
            <a:pPr marL="0" indent="0" algn="ctr">
              <a:spcBef>
                <a:spcPts val="0"/>
              </a:spcBef>
              <a:spcAft>
                <a:spcPts val="2400"/>
              </a:spcAft>
              <a:buNone/>
            </a:pPr>
            <a:r>
              <a:rPr lang="en-GB" sz="1800">
                <a:solidFill>
                  <a:srgbClr val="FFFFFF"/>
                </a:solidFill>
              </a:rPr>
              <a:t>Change the World</a:t>
            </a:r>
            <a:endParaRPr lang="en-GB" sz="1800"/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</a:rPr>
              <a:t>Want to take part? Speak to </a:t>
            </a:r>
            <a:endParaRPr lang="en-GB" sz="1800"/>
          </a:p>
          <a:p>
            <a:pPr algn="ctr">
              <a:spcAft>
                <a:spcPts val="2200"/>
              </a:spcAft>
            </a:pPr>
            <a:r>
              <a:rPr lang="en-GB" b="1">
                <a:solidFill>
                  <a:srgbClr val="FFB901"/>
                </a:solidFill>
              </a:rPr>
              <a:t>your teachers</a:t>
            </a:r>
            <a:r>
              <a:rPr lang="en-GB" sz="1800">
                <a:solidFill>
                  <a:srgbClr val="FFFFFF"/>
                </a:solidFill>
              </a:rPr>
              <a:t> </a:t>
            </a:r>
            <a:r>
              <a:rPr lang="en-GB">
                <a:solidFill>
                  <a:srgbClr val="FFFFFF"/>
                </a:solidFill>
              </a:rPr>
              <a:t>now!</a:t>
            </a:r>
            <a:endParaRPr lang="en-GB" sz="1800" b="1">
              <a:solidFill>
                <a:srgbClr val="FFB901"/>
              </a:solidFill>
              <a:cs typeface="Arial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A8BDC6"/>
                </a:solidFill>
              </a:rPr>
              <a:t>Registration closes 14 December 2026</a:t>
            </a:r>
            <a:endParaRPr lang="en-GB" sz="1500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cobis.org.uk</a:t>
            </a:r>
          </a:p>
        </p:txBody>
      </p:sp>
      <p:sp>
        <p:nvSpPr>
          <p:cNvPr id="17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D04341-8C01-452F-A83D-F1EAD0D47EAC}" type="slidenum">
              <a:rPr lang="en-GB"/>
              <a:t>15</a:t>
            </a:fld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BIS">
  <a:themeElements>
    <a:clrScheme name="COBIS">
      <a:dk1>
        <a:srgbClr val="232C65"/>
      </a:dk1>
      <a:lt1>
        <a:sysClr val="window" lastClr="FFFFFF"/>
      </a:lt1>
      <a:dk2>
        <a:srgbClr val="232C65"/>
      </a:dk2>
      <a:lt2>
        <a:srgbClr val="EBEBEB"/>
      </a:lt2>
      <a:accent1>
        <a:srgbClr val="232C65"/>
      </a:accent1>
      <a:accent2>
        <a:srgbClr val="FFB901"/>
      </a:accent2>
      <a:accent3>
        <a:srgbClr val="EC2028"/>
      </a:accent3>
      <a:accent4>
        <a:srgbClr val="3A8EF7"/>
      </a:accent4>
      <a:accent5>
        <a:srgbClr val="A8BDC6"/>
      </a:accent5>
      <a:accent6>
        <a:srgbClr val="354951"/>
      </a:accent6>
      <a:hlink>
        <a:srgbClr val="6E91A0"/>
      </a:hlink>
      <a:folHlink>
        <a:srgbClr val="6E91A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BIS2.potx" id="{E02F22F9-B2F2-4930-85D1-9D5F29E48946}" vid="{3483B4B3-2F59-4F45-B555-10BC3581260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58B8A5A51A8EC4880E3E58A9835F10A" ma:contentTypeVersion="7" ma:contentTypeDescription="Create a new document." ma:contentTypeScope="" ma:versionID="718d95d3f473099e2fe2e183e34881fa">
  <xsd:schema xmlns:xsd="http://www.w3.org/2001/XMLSchema" xmlns:xs="http://www.w3.org/2001/XMLSchema" xmlns:p="http://schemas.microsoft.com/office/2006/metadata/properties" xmlns:ns2="b1107e7f-27e1-40cb-a1b8-616458e1060f" targetNamespace="http://schemas.microsoft.com/office/2006/metadata/properties" ma:root="true" ma:fieldsID="50e0845ca4f5209fd01feb79178e7c45" ns2:_="">
    <xsd:import namespace="b1107e7f-27e1-40cb-a1b8-616458e1060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107e7f-27e1-40cb-a1b8-616458e106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52CB5F0-68F2-4932-B9A6-120056370F85}">
  <ds:schemaRefs>
    <ds:schemaRef ds:uri="b1107e7f-27e1-40cb-a1b8-616458e1060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83E658E-9CE7-4DF2-8758-9F81E36C863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2EE6BA5-B214-492B-96C0-68390AAB0FF0}">
  <ds:schemaRefs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terms/"/>
    <ds:schemaRef ds:uri="b1107e7f-27e1-40cb-a1b8-616458e1060f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1515</Words>
  <Application>Microsoft Office PowerPoint</Application>
  <PresentationFormat>Widescreen</PresentationFormat>
  <Paragraphs>245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Georgia</vt:lpstr>
      <vt:lpstr>Wingdings</vt:lpstr>
      <vt:lpstr>Wingdings 3</vt:lpstr>
      <vt:lpstr>COBIS</vt:lpstr>
      <vt:lpstr>COBIS Changemakers Competition</vt:lpstr>
      <vt:lpstr>Introduction to the Competition – What is it?</vt:lpstr>
      <vt:lpstr>What is a Changemaker?</vt:lpstr>
      <vt:lpstr>Why It Matters: Facts &amp; Figures</vt:lpstr>
      <vt:lpstr>Key Messages</vt:lpstr>
      <vt:lpstr>Why Should You Take Part and What Can You Win?</vt:lpstr>
      <vt:lpstr>Who Can Enter?</vt:lpstr>
      <vt:lpstr>How Does it Work?</vt:lpstr>
      <vt:lpstr>What Are the Judges Looking For?</vt:lpstr>
      <vt:lpstr>Meet Last Year’s Changemakers: 2025–26 Winners</vt:lpstr>
      <vt:lpstr>Ideas to Get You Started</vt:lpstr>
      <vt:lpstr>Let’s Talk! Discussion Questions</vt:lpstr>
      <vt:lpstr>How to Take Part: Key Dates &amp; Next Steps</vt:lpstr>
      <vt:lpstr>Teacher Involvement</vt:lpstr>
      <vt:lpstr>Top Tips and Encouragement to Take Part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Toby bennett</dc:creator>
  <cp:lastModifiedBy>Kirsty Smith</cp:lastModifiedBy>
  <cp:revision>1</cp:revision>
  <dcterms:created xsi:type="dcterms:W3CDTF">2020-09-08T13:32:46Z</dcterms:created>
  <dcterms:modified xsi:type="dcterms:W3CDTF">2026-10-15T15:23:10Z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0x010100358B8A5A51A8EC4880E3E58A9835F10A</vt:lpwstr>
  </property>
  <property fmtid="{D5CDD505-2E9C-101B-9397-08002B2CF9AE}" pid="3" name="MediaServiceImageTags">
    <vt:lpwstr/>
  </property>
</Properties>
</file>