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  <p:sldMasterId id="2147483678" r:id="rId6"/>
  </p:sldMasterIdLst>
  <p:sldIdLst>
    <p:sldId id="256" r:id="rId7"/>
    <p:sldId id="261" r:id="rId8"/>
    <p:sldId id="260" r:id="rId9"/>
    <p:sldId id="259" r:id="rId10"/>
    <p:sldId id="258" r:id="rId11"/>
    <p:sldId id="2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211801-8A65-4AAA-A06E-BE62427C217E}" v="9" dt="2026-10-12T19:37:45.0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lish, Richard" userId="68305844-48c5-458f-b9ae-6d7e9950b24f" providerId="ADAL" clId="{24FF0B08-B722-490E-BE50-5F3A78042B27}"/>
    <pc:docChg chg="modSld sldOrd">
      <pc:chgData name="Mellish, Richard" userId="68305844-48c5-458f-b9ae-6d7e9950b24f" providerId="ADAL" clId="{24FF0B08-B722-490E-BE50-5F3A78042B27}" dt="2026-10-12T19:38:34.518" v="9"/>
      <pc:docMkLst>
        <pc:docMk/>
      </pc:docMkLst>
      <pc:sldChg chg="modSp">
        <pc:chgData name="Mellish, Richard" userId="68305844-48c5-458f-b9ae-6d7e9950b24f" providerId="ADAL" clId="{24FF0B08-B722-490E-BE50-5F3A78042B27}" dt="2026-10-12T19:37:45.016" v="6" actId="20578"/>
        <pc:sldMkLst>
          <pc:docMk/>
          <pc:sldMk cId="3635221523" sldId="256"/>
        </pc:sldMkLst>
        <pc:graphicFrameChg chg="mod">
          <ac:chgData name="Mellish, Richard" userId="68305844-48c5-458f-b9ae-6d7e9950b24f" providerId="ADAL" clId="{24FF0B08-B722-490E-BE50-5F3A78042B27}" dt="2026-10-12T19:37:45.016" v="6" actId="20578"/>
          <ac:graphicFrameMkLst>
            <pc:docMk/>
            <pc:sldMk cId="3635221523" sldId="256"/>
            <ac:graphicFrameMk id="6" creationId="{A081771F-030A-6071-4638-A65CEEB6D33A}"/>
          </ac:graphicFrameMkLst>
        </pc:graphicFrameChg>
      </pc:sldChg>
      <pc:sldChg chg="ord">
        <pc:chgData name="Mellish, Richard" userId="68305844-48c5-458f-b9ae-6d7e9950b24f" providerId="ADAL" clId="{24FF0B08-B722-490E-BE50-5F3A78042B27}" dt="2026-10-12T19:38:34.518" v="9"/>
        <pc:sldMkLst>
          <pc:docMk/>
          <pc:sldMk cId="3640058550" sldId="258"/>
        </pc:sldMkLst>
      </pc:sldChg>
      <pc:sldChg chg="ord">
        <pc:chgData name="Mellish, Richard" userId="68305844-48c5-458f-b9ae-6d7e9950b24f" providerId="ADAL" clId="{24FF0B08-B722-490E-BE50-5F3A78042B27}" dt="2026-10-12T19:38:33.297" v="8"/>
        <pc:sldMkLst>
          <pc:docMk/>
          <pc:sldMk cId="4149891734" sldId="259"/>
        </pc:sldMkLst>
      </pc:sldChg>
      <pc:sldChg chg="ord">
        <pc:chgData name="Mellish, Richard" userId="68305844-48c5-458f-b9ae-6d7e9950b24f" providerId="ADAL" clId="{24FF0B08-B722-490E-BE50-5F3A78042B27}" dt="2026-10-12T19:38:31.733" v="7"/>
        <pc:sldMkLst>
          <pc:docMk/>
          <pc:sldMk cId="3614128188" sldId="26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961877-B106-476D-A022-F2CF3743A520}" type="doc">
      <dgm:prSet loTypeId="urn:microsoft.com/office/officeart/2005/8/layout/vProcess5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918D1BF-4AF6-4592-86B1-13BCF4A69387}">
      <dgm:prSet phldrT="[Text]"/>
      <dgm:spPr/>
      <dgm:t>
        <a:bodyPr/>
        <a:lstStyle/>
        <a:p>
          <a:r>
            <a:rPr lang="en-US"/>
            <a:t>In how many classes can you say….?</a:t>
          </a:r>
          <a:endParaRPr lang="en-US" dirty="0"/>
        </a:p>
      </dgm:t>
    </dgm:pt>
    <dgm:pt modelId="{27B5949C-72AA-404D-94E1-ED270296D10A}" type="parTrans" cxnId="{290C6E6F-D1EF-49B9-A7B5-CCAF9F3EB856}">
      <dgm:prSet/>
      <dgm:spPr/>
      <dgm:t>
        <a:bodyPr/>
        <a:lstStyle/>
        <a:p>
          <a:endParaRPr lang="en-US"/>
        </a:p>
      </dgm:t>
    </dgm:pt>
    <dgm:pt modelId="{86CF0EAA-7B53-4A4E-8C14-673C6139D207}" type="sibTrans" cxnId="{290C6E6F-D1EF-49B9-A7B5-CCAF9F3EB856}">
      <dgm:prSet/>
      <dgm:spPr/>
      <dgm:t>
        <a:bodyPr/>
        <a:lstStyle/>
        <a:p>
          <a:endParaRPr lang="en-US"/>
        </a:p>
      </dgm:t>
    </dgm:pt>
    <dgm:pt modelId="{2FE7EAD5-B0F6-414C-8C23-4E80E56207A9}">
      <dgm:prSet/>
      <dgm:spPr/>
      <dgm:t>
        <a:bodyPr/>
        <a:lstStyle/>
        <a:p>
          <a:r>
            <a:rPr lang="en-US"/>
            <a:t>What about those classes make it work well?</a:t>
          </a:r>
          <a:endParaRPr lang="en-US" dirty="0"/>
        </a:p>
      </dgm:t>
    </dgm:pt>
    <dgm:pt modelId="{F9407D7E-6291-48C3-A3CE-5B74CBF86B6E}" type="parTrans" cxnId="{4BC28E1C-3145-43CC-924B-1226AFAA0E36}">
      <dgm:prSet/>
      <dgm:spPr/>
      <dgm:t>
        <a:bodyPr/>
        <a:lstStyle/>
        <a:p>
          <a:endParaRPr lang="en-US"/>
        </a:p>
      </dgm:t>
    </dgm:pt>
    <dgm:pt modelId="{34590559-D7F0-4650-8D2A-F005FBDE9008}" type="sibTrans" cxnId="{4BC28E1C-3145-43CC-924B-1226AFAA0E36}">
      <dgm:prSet/>
      <dgm:spPr/>
      <dgm:t>
        <a:bodyPr/>
        <a:lstStyle/>
        <a:p>
          <a:endParaRPr lang="en-US"/>
        </a:p>
      </dgm:t>
    </dgm:pt>
    <dgm:pt modelId="{9A32F184-734D-4F7A-8F55-65BCFDAD64D9}">
      <dgm:prSet/>
      <dgm:spPr/>
      <dgm:t>
        <a:bodyPr/>
        <a:lstStyle/>
        <a:p>
          <a:r>
            <a:rPr lang="en-US"/>
            <a:t>In how many classes do you feel you can’t say…?</a:t>
          </a:r>
          <a:endParaRPr lang="en-US" dirty="0"/>
        </a:p>
      </dgm:t>
    </dgm:pt>
    <dgm:pt modelId="{32F6797E-70E0-4D69-A497-5CD63AF37E3F}" type="parTrans" cxnId="{DC2BF639-3D73-488A-B24D-FB26D0B146AB}">
      <dgm:prSet/>
      <dgm:spPr/>
      <dgm:t>
        <a:bodyPr/>
        <a:lstStyle/>
        <a:p>
          <a:endParaRPr lang="en-US"/>
        </a:p>
      </dgm:t>
    </dgm:pt>
    <dgm:pt modelId="{43BB4B16-D513-4014-A30B-E1E4BA057E32}" type="sibTrans" cxnId="{DC2BF639-3D73-488A-B24D-FB26D0B146AB}">
      <dgm:prSet/>
      <dgm:spPr/>
      <dgm:t>
        <a:bodyPr/>
        <a:lstStyle/>
        <a:p>
          <a:endParaRPr lang="en-US"/>
        </a:p>
      </dgm:t>
    </dgm:pt>
    <dgm:pt modelId="{8FBB384E-B1C9-4AAC-83D2-592CA15E6A94}">
      <dgm:prSet/>
      <dgm:spPr/>
      <dgm:t>
        <a:bodyPr/>
        <a:lstStyle/>
        <a:p>
          <a:r>
            <a:rPr lang="en-US"/>
            <a:t>What about those classes make it so you can’t say…?</a:t>
          </a:r>
          <a:endParaRPr lang="en-US" dirty="0"/>
        </a:p>
      </dgm:t>
    </dgm:pt>
    <dgm:pt modelId="{DEFC425F-C570-495E-B7F0-5A6F144CB03A}" type="parTrans" cxnId="{9B235A0B-376A-40B8-A2A6-CCA5FA78E45A}">
      <dgm:prSet/>
      <dgm:spPr/>
      <dgm:t>
        <a:bodyPr/>
        <a:lstStyle/>
        <a:p>
          <a:endParaRPr lang="en-US"/>
        </a:p>
      </dgm:t>
    </dgm:pt>
    <dgm:pt modelId="{C0074443-D43D-4175-94F7-99BF93A942A3}" type="sibTrans" cxnId="{9B235A0B-376A-40B8-A2A6-CCA5FA78E45A}">
      <dgm:prSet/>
      <dgm:spPr/>
      <dgm:t>
        <a:bodyPr/>
        <a:lstStyle/>
        <a:p>
          <a:endParaRPr lang="en-US"/>
        </a:p>
      </dgm:t>
    </dgm:pt>
    <dgm:pt modelId="{34F822D2-E900-4B56-AD80-846B0CD108C6}" type="pres">
      <dgm:prSet presAssocID="{E1961877-B106-476D-A022-F2CF3743A520}" presName="outerComposite" presStyleCnt="0">
        <dgm:presLayoutVars>
          <dgm:chMax val="5"/>
          <dgm:dir/>
          <dgm:resizeHandles val="exact"/>
        </dgm:presLayoutVars>
      </dgm:prSet>
      <dgm:spPr/>
    </dgm:pt>
    <dgm:pt modelId="{76AFBBC0-0B21-435E-95CC-261716F346CD}" type="pres">
      <dgm:prSet presAssocID="{E1961877-B106-476D-A022-F2CF3743A520}" presName="dummyMaxCanvas" presStyleCnt="0">
        <dgm:presLayoutVars/>
      </dgm:prSet>
      <dgm:spPr/>
    </dgm:pt>
    <dgm:pt modelId="{62901749-EBD0-4E98-9DF4-A3081407722D}" type="pres">
      <dgm:prSet presAssocID="{E1961877-B106-476D-A022-F2CF3743A520}" presName="FourNodes_1" presStyleLbl="node1" presStyleIdx="0" presStyleCnt="4">
        <dgm:presLayoutVars>
          <dgm:bulletEnabled val="1"/>
        </dgm:presLayoutVars>
      </dgm:prSet>
      <dgm:spPr/>
    </dgm:pt>
    <dgm:pt modelId="{C0BE9B40-19E3-445E-BD82-219ADA003772}" type="pres">
      <dgm:prSet presAssocID="{E1961877-B106-476D-A022-F2CF3743A520}" presName="FourNodes_2" presStyleLbl="node1" presStyleIdx="1" presStyleCnt="4">
        <dgm:presLayoutVars>
          <dgm:bulletEnabled val="1"/>
        </dgm:presLayoutVars>
      </dgm:prSet>
      <dgm:spPr/>
    </dgm:pt>
    <dgm:pt modelId="{433F8529-F8C3-4428-A8CC-C8F5B0A94C4D}" type="pres">
      <dgm:prSet presAssocID="{E1961877-B106-476D-A022-F2CF3743A520}" presName="FourNodes_3" presStyleLbl="node1" presStyleIdx="2" presStyleCnt="4">
        <dgm:presLayoutVars>
          <dgm:bulletEnabled val="1"/>
        </dgm:presLayoutVars>
      </dgm:prSet>
      <dgm:spPr/>
    </dgm:pt>
    <dgm:pt modelId="{2DDDBFB0-137D-44F3-88CF-C6D53CADADE1}" type="pres">
      <dgm:prSet presAssocID="{E1961877-B106-476D-A022-F2CF3743A520}" presName="FourNodes_4" presStyleLbl="node1" presStyleIdx="3" presStyleCnt="4">
        <dgm:presLayoutVars>
          <dgm:bulletEnabled val="1"/>
        </dgm:presLayoutVars>
      </dgm:prSet>
      <dgm:spPr/>
    </dgm:pt>
    <dgm:pt modelId="{A5A8F593-0A06-485E-8F34-64503E303E52}" type="pres">
      <dgm:prSet presAssocID="{E1961877-B106-476D-A022-F2CF3743A520}" presName="FourConn_1-2" presStyleLbl="fgAccFollowNode1" presStyleIdx="0" presStyleCnt="3">
        <dgm:presLayoutVars>
          <dgm:bulletEnabled val="1"/>
        </dgm:presLayoutVars>
      </dgm:prSet>
      <dgm:spPr/>
    </dgm:pt>
    <dgm:pt modelId="{DA90EA6F-B64A-4B3F-BFDF-0E0CD75BA383}" type="pres">
      <dgm:prSet presAssocID="{E1961877-B106-476D-A022-F2CF3743A520}" presName="FourConn_2-3" presStyleLbl="fgAccFollowNode1" presStyleIdx="1" presStyleCnt="3">
        <dgm:presLayoutVars>
          <dgm:bulletEnabled val="1"/>
        </dgm:presLayoutVars>
      </dgm:prSet>
      <dgm:spPr/>
    </dgm:pt>
    <dgm:pt modelId="{D7A91BC0-B7A7-4CBE-BAEA-DDF5F2B75ABC}" type="pres">
      <dgm:prSet presAssocID="{E1961877-B106-476D-A022-F2CF3743A520}" presName="FourConn_3-4" presStyleLbl="fgAccFollowNode1" presStyleIdx="2" presStyleCnt="3">
        <dgm:presLayoutVars>
          <dgm:bulletEnabled val="1"/>
        </dgm:presLayoutVars>
      </dgm:prSet>
      <dgm:spPr/>
    </dgm:pt>
    <dgm:pt modelId="{4D344C27-2F37-452C-B7E0-A361BCE1B54C}" type="pres">
      <dgm:prSet presAssocID="{E1961877-B106-476D-A022-F2CF3743A520}" presName="FourNodes_1_text" presStyleLbl="node1" presStyleIdx="3" presStyleCnt="4">
        <dgm:presLayoutVars>
          <dgm:bulletEnabled val="1"/>
        </dgm:presLayoutVars>
      </dgm:prSet>
      <dgm:spPr/>
    </dgm:pt>
    <dgm:pt modelId="{CBDE87C8-D7E1-4296-A5EF-7A2EC0B966D5}" type="pres">
      <dgm:prSet presAssocID="{E1961877-B106-476D-A022-F2CF3743A520}" presName="FourNodes_2_text" presStyleLbl="node1" presStyleIdx="3" presStyleCnt="4">
        <dgm:presLayoutVars>
          <dgm:bulletEnabled val="1"/>
        </dgm:presLayoutVars>
      </dgm:prSet>
      <dgm:spPr/>
    </dgm:pt>
    <dgm:pt modelId="{A309F208-0D3C-432C-91FA-135032BFDA9D}" type="pres">
      <dgm:prSet presAssocID="{E1961877-B106-476D-A022-F2CF3743A520}" presName="FourNodes_3_text" presStyleLbl="node1" presStyleIdx="3" presStyleCnt="4">
        <dgm:presLayoutVars>
          <dgm:bulletEnabled val="1"/>
        </dgm:presLayoutVars>
      </dgm:prSet>
      <dgm:spPr/>
    </dgm:pt>
    <dgm:pt modelId="{267A8DBC-2652-4BA8-8C8B-1AF99638E312}" type="pres">
      <dgm:prSet presAssocID="{E1961877-B106-476D-A022-F2CF3743A52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82CB902-BA73-4FA6-B8A1-AC9667707FCB}" type="presOf" srcId="{2FE7EAD5-B0F6-414C-8C23-4E80E56207A9}" destId="{C0BE9B40-19E3-445E-BD82-219ADA003772}" srcOrd="0" destOrd="0" presId="urn:microsoft.com/office/officeart/2005/8/layout/vProcess5"/>
    <dgm:cxn modelId="{9B235A0B-376A-40B8-A2A6-CCA5FA78E45A}" srcId="{E1961877-B106-476D-A022-F2CF3743A520}" destId="{8FBB384E-B1C9-4AAC-83D2-592CA15E6A94}" srcOrd="3" destOrd="0" parTransId="{DEFC425F-C570-495E-B7F0-5A6F144CB03A}" sibTransId="{C0074443-D43D-4175-94F7-99BF93A942A3}"/>
    <dgm:cxn modelId="{4404040C-6C2F-4C69-81A0-31649C18AE5B}" type="presOf" srcId="{34590559-D7F0-4650-8D2A-F005FBDE9008}" destId="{DA90EA6F-B64A-4B3F-BFDF-0E0CD75BA383}" srcOrd="0" destOrd="0" presId="urn:microsoft.com/office/officeart/2005/8/layout/vProcess5"/>
    <dgm:cxn modelId="{4BC28E1C-3145-43CC-924B-1226AFAA0E36}" srcId="{E1961877-B106-476D-A022-F2CF3743A520}" destId="{2FE7EAD5-B0F6-414C-8C23-4E80E56207A9}" srcOrd="1" destOrd="0" parTransId="{F9407D7E-6291-48C3-A3CE-5B74CBF86B6E}" sibTransId="{34590559-D7F0-4650-8D2A-F005FBDE9008}"/>
    <dgm:cxn modelId="{2566702D-7924-43A5-B6EB-62E92D7B8D1C}" type="presOf" srcId="{2FE7EAD5-B0F6-414C-8C23-4E80E56207A9}" destId="{CBDE87C8-D7E1-4296-A5EF-7A2EC0B966D5}" srcOrd="1" destOrd="0" presId="urn:microsoft.com/office/officeart/2005/8/layout/vProcess5"/>
    <dgm:cxn modelId="{2AE00333-829A-4352-8A39-C60F1293501B}" type="presOf" srcId="{9918D1BF-4AF6-4592-86B1-13BCF4A69387}" destId="{4D344C27-2F37-452C-B7E0-A361BCE1B54C}" srcOrd="1" destOrd="0" presId="urn:microsoft.com/office/officeart/2005/8/layout/vProcess5"/>
    <dgm:cxn modelId="{DC2BF639-3D73-488A-B24D-FB26D0B146AB}" srcId="{E1961877-B106-476D-A022-F2CF3743A520}" destId="{9A32F184-734D-4F7A-8F55-65BCFDAD64D9}" srcOrd="2" destOrd="0" parTransId="{32F6797E-70E0-4D69-A497-5CD63AF37E3F}" sibTransId="{43BB4B16-D513-4014-A30B-E1E4BA057E32}"/>
    <dgm:cxn modelId="{4ABCF13A-0883-4363-9DDF-C560E4E4B7FD}" type="presOf" srcId="{9A32F184-734D-4F7A-8F55-65BCFDAD64D9}" destId="{433F8529-F8C3-4428-A8CC-C8F5B0A94C4D}" srcOrd="0" destOrd="0" presId="urn:microsoft.com/office/officeart/2005/8/layout/vProcess5"/>
    <dgm:cxn modelId="{ECF7CE5F-2EA2-4743-BCD0-94CE1C56155F}" type="presOf" srcId="{8FBB384E-B1C9-4AAC-83D2-592CA15E6A94}" destId="{267A8DBC-2652-4BA8-8C8B-1AF99638E312}" srcOrd="1" destOrd="0" presId="urn:microsoft.com/office/officeart/2005/8/layout/vProcess5"/>
    <dgm:cxn modelId="{3785F74D-3207-4110-8592-1E5DF15BF6DD}" type="presOf" srcId="{E1961877-B106-476D-A022-F2CF3743A520}" destId="{34F822D2-E900-4B56-AD80-846B0CD108C6}" srcOrd="0" destOrd="0" presId="urn:microsoft.com/office/officeart/2005/8/layout/vProcess5"/>
    <dgm:cxn modelId="{290C6E6F-D1EF-49B9-A7B5-CCAF9F3EB856}" srcId="{E1961877-B106-476D-A022-F2CF3743A520}" destId="{9918D1BF-4AF6-4592-86B1-13BCF4A69387}" srcOrd="0" destOrd="0" parTransId="{27B5949C-72AA-404D-94E1-ED270296D10A}" sibTransId="{86CF0EAA-7B53-4A4E-8C14-673C6139D207}"/>
    <dgm:cxn modelId="{6B862779-2CCF-41CD-A7A1-D34B62E2F613}" type="presOf" srcId="{9A32F184-734D-4F7A-8F55-65BCFDAD64D9}" destId="{A309F208-0D3C-432C-91FA-135032BFDA9D}" srcOrd="1" destOrd="0" presId="urn:microsoft.com/office/officeart/2005/8/layout/vProcess5"/>
    <dgm:cxn modelId="{2C561588-907D-4BF7-BDFC-7BB0A1ABC7AF}" type="presOf" srcId="{86CF0EAA-7B53-4A4E-8C14-673C6139D207}" destId="{A5A8F593-0A06-485E-8F34-64503E303E52}" srcOrd="0" destOrd="0" presId="urn:microsoft.com/office/officeart/2005/8/layout/vProcess5"/>
    <dgm:cxn modelId="{F9BC72C5-781E-4F4C-BC9E-73C7EBFE2060}" type="presOf" srcId="{8FBB384E-B1C9-4AAC-83D2-592CA15E6A94}" destId="{2DDDBFB0-137D-44F3-88CF-C6D53CADADE1}" srcOrd="0" destOrd="0" presId="urn:microsoft.com/office/officeart/2005/8/layout/vProcess5"/>
    <dgm:cxn modelId="{5C1943CC-F386-431E-BF0E-FDB7B74E3C0D}" type="presOf" srcId="{43BB4B16-D513-4014-A30B-E1E4BA057E32}" destId="{D7A91BC0-B7A7-4CBE-BAEA-DDF5F2B75ABC}" srcOrd="0" destOrd="0" presId="urn:microsoft.com/office/officeart/2005/8/layout/vProcess5"/>
    <dgm:cxn modelId="{D11F1CE1-B4F8-4A36-AD4B-B9C245763DCD}" type="presOf" srcId="{9918D1BF-4AF6-4592-86B1-13BCF4A69387}" destId="{62901749-EBD0-4E98-9DF4-A3081407722D}" srcOrd="0" destOrd="0" presId="urn:microsoft.com/office/officeart/2005/8/layout/vProcess5"/>
    <dgm:cxn modelId="{B8354374-9B6C-414A-8C54-3242EE15CD44}" type="presParOf" srcId="{34F822D2-E900-4B56-AD80-846B0CD108C6}" destId="{76AFBBC0-0B21-435E-95CC-261716F346CD}" srcOrd="0" destOrd="0" presId="urn:microsoft.com/office/officeart/2005/8/layout/vProcess5"/>
    <dgm:cxn modelId="{92E4607E-F3FE-495F-A4C6-710CE2353EA4}" type="presParOf" srcId="{34F822D2-E900-4B56-AD80-846B0CD108C6}" destId="{62901749-EBD0-4E98-9DF4-A3081407722D}" srcOrd="1" destOrd="0" presId="urn:microsoft.com/office/officeart/2005/8/layout/vProcess5"/>
    <dgm:cxn modelId="{9D70CFEE-AECA-4B67-8293-1EBA50374B77}" type="presParOf" srcId="{34F822D2-E900-4B56-AD80-846B0CD108C6}" destId="{C0BE9B40-19E3-445E-BD82-219ADA003772}" srcOrd="2" destOrd="0" presId="urn:microsoft.com/office/officeart/2005/8/layout/vProcess5"/>
    <dgm:cxn modelId="{1BE02622-66E1-414A-9BFB-15BC2FC5FFE2}" type="presParOf" srcId="{34F822D2-E900-4B56-AD80-846B0CD108C6}" destId="{433F8529-F8C3-4428-A8CC-C8F5B0A94C4D}" srcOrd="3" destOrd="0" presId="urn:microsoft.com/office/officeart/2005/8/layout/vProcess5"/>
    <dgm:cxn modelId="{51E4EAB0-4A88-4AF7-94DB-A346EA862EBD}" type="presParOf" srcId="{34F822D2-E900-4B56-AD80-846B0CD108C6}" destId="{2DDDBFB0-137D-44F3-88CF-C6D53CADADE1}" srcOrd="4" destOrd="0" presId="urn:microsoft.com/office/officeart/2005/8/layout/vProcess5"/>
    <dgm:cxn modelId="{634F62D7-B97D-4BBE-BCBB-6698D371A8F6}" type="presParOf" srcId="{34F822D2-E900-4B56-AD80-846B0CD108C6}" destId="{A5A8F593-0A06-485E-8F34-64503E303E52}" srcOrd="5" destOrd="0" presId="urn:microsoft.com/office/officeart/2005/8/layout/vProcess5"/>
    <dgm:cxn modelId="{5983E156-EB61-43AD-AC43-8221B9D16636}" type="presParOf" srcId="{34F822D2-E900-4B56-AD80-846B0CD108C6}" destId="{DA90EA6F-B64A-4B3F-BFDF-0E0CD75BA383}" srcOrd="6" destOrd="0" presId="urn:microsoft.com/office/officeart/2005/8/layout/vProcess5"/>
    <dgm:cxn modelId="{74F46374-EF61-4B99-9EBD-C11BEA68FD1F}" type="presParOf" srcId="{34F822D2-E900-4B56-AD80-846B0CD108C6}" destId="{D7A91BC0-B7A7-4CBE-BAEA-DDF5F2B75ABC}" srcOrd="7" destOrd="0" presId="urn:microsoft.com/office/officeart/2005/8/layout/vProcess5"/>
    <dgm:cxn modelId="{4F011AA9-4A94-4766-8B41-439F7BC566C7}" type="presParOf" srcId="{34F822D2-E900-4B56-AD80-846B0CD108C6}" destId="{4D344C27-2F37-452C-B7E0-A361BCE1B54C}" srcOrd="8" destOrd="0" presId="urn:microsoft.com/office/officeart/2005/8/layout/vProcess5"/>
    <dgm:cxn modelId="{DF70CBC1-A49E-4598-B5EF-DFE12CB13F58}" type="presParOf" srcId="{34F822D2-E900-4B56-AD80-846B0CD108C6}" destId="{CBDE87C8-D7E1-4296-A5EF-7A2EC0B966D5}" srcOrd="9" destOrd="0" presId="urn:microsoft.com/office/officeart/2005/8/layout/vProcess5"/>
    <dgm:cxn modelId="{F8F1B120-92A2-45AB-A414-DE770E9DB24D}" type="presParOf" srcId="{34F822D2-E900-4B56-AD80-846B0CD108C6}" destId="{A309F208-0D3C-432C-91FA-135032BFDA9D}" srcOrd="10" destOrd="0" presId="urn:microsoft.com/office/officeart/2005/8/layout/vProcess5"/>
    <dgm:cxn modelId="{9E742BCB-D9D9-4CF2-B8EB-2D8BDF89BC3A}" type="presParOf" srcId="{34F822D2-E900-4B56-AD80-846B0CD108C6}" destId="{267A8DBC-2652-4BA8-8C8B-1AF99638E31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01749-EBD0-4E98-9DF4-A3081407722D}">
      <dsp:nvSpPr>
        <dsp:cNvPr id="0" name=""/>
        <dsp:cNvSpPr/>
      </dsp:nvSpPr>
      <dsp:spPr>
        <a:xfrm>
          <a:off x="0" y="0"/>
          <a:ext cx="8412480" cy="10257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In how many classes can you say….?</a:t>
          </a:r>
          <a:endParaRPr lang="en-US" sz="2700" kern="1200" dirty="0"/>
        </a:p>
      </dsp:txBody>
      <dsp:txXfrm>
        <a:off x="30043" y="30043"/>
        <a:ext cx="7218943" cy="965661"/>
      </dsp:txXfrm>
    </dsp:sp>
    <dsp:sp modelId="{C0BE9B40-19E3-445E-BD82-219ADA003772}">
      <dsp:nvSpPr>
        <dsp:cNvPr id="0" name=""/>
        <dsp:cNvSpPr/>
      </dsp:nvSpPr>
      <dsp:spPr>
        <a:xfrm>
          <a:off x="704545" y="1212246"/>
          <a:ext cx="8412480" cy="10257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What about those classes make it work well?</a:t>
          </a:r>
          <a:endParaRPr lang="en-US" sz="2700" kern="1200" dirty="0"/>
        </a:p>
      </dsp:txBody>
      <dsp:txXfrm>
        <a:off x="734588" y="1242289"/>
        <a:ext cx="6981113" cy="965661"/>
      </dsp:txXfrm>
    </dsp:sp>
    <dsp:sp modelId="{433F8529-F8C3-4428-A8CC-C8F5B0A94C4D}">
      <dsp:nvSpPr>
        <dsp:cNvPr id="0" name=""/>
        <dsp:cNvSpPr/>
      </dsp:nvSpPr>
      <dsp:spPr>
        <a:xfrm>
          <a:off x="1398574" y="2424493"/>
          <a:ext cx="8412480" cy="10257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In how many classes do you feel you can’t say…?</a:t>
          </a:r>
          <a:endParaRPr lang="en-US" sz="2700" kern="1200" dirty="0"/>
        </a:p>
      </dsp:txBody>
      <dsp:txXfrm>
        <a:off x="1428617" y="2454536"/>
        <a:ext cx="6991628" cy="965661"/>
      </dsp:txXfrm>
    </dsp:sp>
    <dsp:sp modelId="{2DDDBFB0-137D-44F3-88CF-C6D53CADADE1}">
      <dsp:nvSpPr>
        <dsp:cNvPr id="0" name=""/>
        <dsp:cNvSpPr/>
      </dsp:nvSpPr>
      <dsp:spPr>
        <a:xfrm>
          <a:off x="2103119" y="3636740"/>
          <a:ext cx="8412480" cy="102574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What about those classes make it so you can’t say…?</a:t>
          </a:r>
          <a:endParaRPr lang="en-US" sz="2700" kern="1200" dirty="0"/>
        </a:p>
      </dsp:txBody>
      <dsp:txXfrm>
        <a:off x="2133162" y="3666783"/>
        <a:ext cx="6981113" cy="965661"/>
      </dsp:txXfrm>
    </dsp:sp>
    <dsp:sp modelId="{A5A8F593-0A06-485E-8F34-64503E303E52}">
      <dsp:nvSpPr>
        <dsp:cNvPr id="0" name=""/>
        <dsp:cNvSpPr/>
      </dsp:nvSpPr>
      <dsp:spPr>
        <a:xfrm>
          <a:off x="7745744" y="785629"/>
          <a:ext cx="666735" cy="66673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7895759" y="785629"/>
        <a:ext cx="366705" cy="501718"/>
      </dsp:txXfrm>
    </dsp:sp>
    <dsp:sp modelId="{DA90EA6F-B64A-4B3F-BFDF-0E0CD75BA383}">
      <dsp:nvSpPr>
        <dsp:cNvPr id="0" name=""/>
        <dsp:cNvSpPr/>
      </dsp:nvSpPr>
      <dsp:spPr>
        <a:xfrm>
          <a:off x="8450289" y="1997876"/>
          <a:ext cx="666735" cy="66673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8600304" y="1997876"/>
        <a:ext cx="366705" cy="501718"/>
      </dsp:txXfrm>
    </dsp:sp>
    <dsp:sp modelId="{D7A91BC0-B7A7-4CBE-BAEA-DDF5F2B75ABC}">
      <dsp:nvSpPr>
        <dsp:cNvPr id="0" name=""/>
        <dsp:cNvSpPr/>
      </dsp:nvSpPr>
      <dsp:spPr>
        <a:xfrm>
          <a:off x="9144319" y="3210122"/>
          <a:ext cx="666735" cy="666735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9294334" y="3210122"/>
        <a:ext cx="366705" cy="5017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EBA3-6862-4F75-8408-5083E7E870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Normal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A3043-0C61-4E35-A21F-4D5B29CA0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9FD4C-642D-4355-908A-16FAD8AFB3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444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ide Borders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B3FF-EC4E-4C73-B0D4-E3FDB61F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2FD2F-0471-4707-AC84-287FCFA3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4CE1B-AC7B-446B-83AE-2D0D98520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61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rders 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0AD7-A8C4-4B80-9361-D43BA60C6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EE0EB-8984-4F8A-BFEB-73DCBF027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D6C41D-94AD-4C06-B850-8C3FD6371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FE7892-8167-4DA4-A48D-009337391A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47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E6A2-6304-4A6D-B2E6-6DF22EA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E6983-A584-43E2-BF44-137A3D876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530" y="987425"/>
            <a:ext cx="621685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A6055-B331-408A-8EAD-5111B2DF6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72E0CA-4E69-4D8F-8B75-458DE9495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174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t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E6A2-6304-4A6D-B2E6-6DF22EA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06" y="457200"/>
            <a:ext cx="507399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A6055-B331-408A-8EAD-5111B2DF6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006" y="2057400"/>
            <a:ext cx="507399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E56FD-7944-4EFC-879F-3A34482517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1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ttom Banner 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D6DC9-60CD-4CD4-946B-07186B254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D621C4-686D-4D83-A082-B06E79EDDC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54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Green Bor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B3FF-EC4E-4C73-B0D4-E3FDB61F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2FD2F-0471-4707-AC84-287FCFA3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6CF86-7007-4D22-A525-923B01C073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3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49184E-0A94-4BBE-891C-07ED0B781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3652" y="6233405"/>
            <a:ext cx="2743200" cy="365125"/>
          </a:xfrm>
        </p:spPr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51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nect With Us Blue Ic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C6B4CD-B17B-4983-89B4-B698600227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248773"/>
            <a:ext cx="2743200" cy="365125"/>
          </a:xfrm>
        </p:spPr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63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CF5B0-FEA1-B162-14DF-5AB4B4A9C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794EB-1FF3-FAFC-C9B6-AA9F41349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8C439-713D-355D-12A5-BB195F86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953DA-0A5F-4C23-AD38-F1F2D818FBF9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1BC7F0-C3EB-C1D6-6476-9D2B37389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368F0-BE89-2C90-90BD-C6D855F2F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18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5215-5456-4D87-80CF-B14A6D28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19A4B-A2F0-420F-8449-594D94C9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9A6FC-E73A-4E3C-8753-BE8213094D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01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817F-80C2-4EA5-9FA3-70E7A209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A3503-22F1-4214-BCB8-0B411ADDE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4D42E-38A8-450B-9BDB-10F8597D6D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57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32A1EA-F864-407D-ADF5-D8EC90196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C99AC9-70AF-4F1A-8D55-79592DE76A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161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10A8A1-EDAD-4371-84D4-2C92DFAF721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93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additional notes for closing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FC818-A50A-43BA-B24E-271F03DD2A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911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5D5A9B-985E-411E-96A4-4A0BDDD9BB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14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5215-5456-4D87-80CF-B14A6D28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19A4B-A2F0-420F-8449-594D94C9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C25B5-D620-4CFE-B771-D86C6F916E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085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Top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C4376-7C82-4552-A286-0191F5BF88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647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ottom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3525B-E734-4D17-A1C2-4A636479B9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875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stcard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040D-D8E2-48AC-A780-DBC55DBE6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03311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Postcard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75C01-3368-45A5-B824-4D23BD59537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503311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EAE509-5E78-4678-A796-B8278C127F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26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3C9285-A68F-4D4D-B08C-7513AE818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616EC7-9FAD-4CAF-A1F2-85A98171D83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971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31D87B-D830-48D5-97F3-600350B45B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D833C9F-AD1F-4AC1-9BE2-E29441DE35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177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Bord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08F9-9C2E-47DA-988E-0B69CD527B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5D3050-FEB2-4592-9053-1CA1E56F7B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/>
            </a:lvl1pPr>
            <a:lvl3pPr>
              <a:defRPr/>
            </a:lvl3pPr>
          </a:lstStyle>
          <a:p>
            <a:pPr lvl="0"/>
            <a:r>
              <a:rPr lang="en-US" dirty="0"/>
              <a:t>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D8F6B1-CFF1-45A8-9B76-541AC4391C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796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additional notes for closing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377B6-A978-4FBD-85B4-A9B3B9270B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67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21736"/>
      </p:ext>
    </p:extLst>
  </p:cSld>
  <p:clrMapOvr>
    <a:masterClrMapping/>
  </p:clrMapOvr>
  <p:hf sldNum="0"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5D5A9B-985E-411E-96A4-4A0BDDD9BB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384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9ADC3-FC7F-4596-9969-E16817E18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82138-48F6-4D95-8631-9F42963F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B770C-66D0-47D6-A2F8-70242159F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D76CB-C54D-4C16-AB83-581AD653B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0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EF5F94-E632-4BF1-9898-2EDF9E938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61328-1FC7-40F9-80EA-C49CD3C0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9D5D4-AF28-49E3-BD48-103410468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41AF7-9F40-4FAB-B075-0BF8114DAE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05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8761F5-598F-4236-AF4A-E4033CB7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57847-0608-4AA4-BDA1-4B3E18A9E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3BC48-F81F-4F0E-8D7C-8AD774A9A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833C9F-AD1F-4AC1-9BE2-E29441DE3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44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081771F-030A-6071-4638-A65CEEB6D3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456966"/>
              </p:ext>
            </p:extLst>
          </p:nvPr>
        </p:nvGraphicFramePr>
        <p:xfrm>
          <a:off x="775252" y="149087"/>
          <a:ext cx="10515600" cy="5812363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4231771887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729589813"/>
                    </a:ext>
                  </a:extLst>
                </a:gridCol>
              </a:tblGrid>
              <a:tr h="2862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u="sng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Topic 1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kern="1200" dirty="0"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Clear &amp; Fair Grade</a:t>
                      </a:r>
                    </a:p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i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Do you know what you need to do to get your desired grade? </a:t>
                      </a:r>
                      <a:br>
                        <a:rPr lang="en-US" sz="2800" i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2800" i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Does your grade match your learning?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u="sng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Topic 2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kern="1200" dirty="0"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Support &amp; Feedback</a:t>
                      </a:r>
                    </a:p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i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Do you get the help you need to be ready for the test?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91115"/>
                  </a:ext>
                </a:extLst>
              </a:tr>
              <a:tr h="28624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u="sng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Topic 3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 defTabSz="914400" rtl="0" eaLnBrk="1" latinLnBrk="0" hangingPunct="1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kern="1200" dirty="0"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Reasonable Workload</a:t>
                      </a:r>
                    </a:p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i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Does the class assign the right amount of work?</a:t>
                      </a:r>
                      <a:endParaRPr lang="en-US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u="sng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Topic 4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 positive class experience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i="1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Do classes feel worth showing up for?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94673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522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9BAC46F-7F3D-32D8-6D82-100644948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Listening Questions Pattern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4FAA6D3-3F45-CC91-CD28-F62F1EAD8D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4755189"/>
              </p:ext>
            </p:extLst>
          </p:nvPr>
        </p:nvGraphicFramePr>
        <p:xfrm>
          <a:off x="838200" y="1514475"/>
          <a:ext cx="10515600" cy="466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40788-8763-9BC5-A11E-5B4AE4EE7F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9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A7C80-A3F8-33F8-E79E-194278DF8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EAAD65D-D658-06C9-39D5-4E3725CC7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300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Topic 1: A Clear and Fair Grade</a:t>
            </a:r>
            <a:br>
              <a:rPr lang="en-US" dirty="0"/>
            </a:br>
            <a:r>
              <a:rPr lang="en-US" sz="4000" i="1" dirty="0"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 you know what you need to do to get your desired grade?  </a:t>
            </a:r>
            <a:r>
              <a:rPr lang="en-US" sz="4000" i="1" dirty="0"/>
              <a:t>Does your grade match your learning?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4C4EF-B4C1-79AC-5D18-95A46FD79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6304"/>
            <a:ext cx="10515600" cy="36620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accent1"/>
                </a:solidFill>
              </a:rPr>
              <a:t>Knowing mistakes may happen along the way, can you say…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I know from the start what I need to do to get a good grade.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I have in my mind what a good grade is, and I feel I have a chance to get that grade.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Daily work counts, but when I finally get it, my grade shows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6D07C-7691-A6AF-BC17-2381CF40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28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56FCA-4A21-4A63-1F9B-6677F7125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B7DF564-6407-F31A-CD6B-05BE9970E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84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Topic 2: Support &amp; Feedback</a:t>
            </a:r>
            <a:br>
              <a:rPr lang="en-US" dirty="0"/>
            </a:br>
            <a:r>
              <a:rPr lang="en-US" sz="4000" i="1" dirty="0"/>
              <a:t>Do you get the help you need to be ready for the test?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12D35B-059D-BFE7-9CAA-0A6AFD41E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8219"/>
            <a:ext cx="10515600" cy="4190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accent1"/>
                </a:solidFill>
              </a:rPr>
              <a:t>Getting to the unit test is a two-way thing, can you say…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I get to try something new without wrecking my grade.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My teacher helps me fix my mistakes while there is still time.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My class pushes me without burying me.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I know what I have to do to be ready — and if I do it, my teacher makes sure I am ready for the test.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C7223-4BEF-F39E-CA05-C8C1FC515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891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5113A-D15E-4E94-2E7B-DB5E4CEB8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29404E-CBF0-CF4F-CBE7-D0A4A1C58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84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Topic 3: Reasonable Workload</a:t>
            </a:r>
            <a:br>
              <a:rPr lang="en-US" dirty="0"/>
            </a:br>
            <a:r>
              <a:rPr lang="en-US" sz="4000" i="1" dirty="0"/>
              <a:t>Does the class assign the right amount of work?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33E2AF-1F38-56B3-132E-6FCD235A6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8219"/>
            <a:ext cx="10515600" cy="44687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accent1"/>
                </a:solidFill>
              </a:rPr>
              <a:t>Some classes will have more work than others, can you say…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I know what I am getting into when I sign up for a class.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I can see how the work gets met to what I am supposed to learn.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The work has a point, it’s not just busy work.</a:t>
            </a:r>
          </a:p>
          <a:p>
            <a:pPr marL="0" indent="0" algn="ctr">
              <a:spcAft>
                <a:spcPts val="1800"/>
              </a:spcAft>
              <a:buNone/>
            </a:pPr>
            <a:r>
              <a:rPr lang="en-US" sz="3200" i="1" dirty="0"/>
              <a:t>The amount of work matches how hard the class is supposed to be.</a:t>
            </a:r>
            <a:endParaRPr lang="en-US" sz="40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3E9A3-7BB9-34AA-1364-363D9BBC23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58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F619503-7B76-6936-4D4F-B32D36C88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684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Topic 4: A positive class experience</a:t>
            </a:r>
            <a:br>
              <a:rPr lang="en-US" dirty="0"/>
            </a:br>
            <a:r>
              <a:rPr lang="en-US" sz="4000" i="1" dirty="0"/>
              <a:t>Do classes feel worth showing up for?</a:t>
            </a:r>
            <a:endParaRPr lang="en-US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3695DE-709D-2CEF-35D3-A24F19118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08219"/>
            <a:ext cx="10515600" cy="44687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accent1"/>
                </a:solidFill>
              </a:rPr>
              <a:t>Even when it's not your favorite subject can you say…</a:t>
            </a:r>
          </a:p>
          <a:p>
            <a:pPr marL="0" indent="0" algn="ctr">
              <a:buNone/>
            </a:pPr>
            <a:r>
              <a:rPr lang="en-US" sz="3200" i="1" dirty="0"/>
              <a:t>It's actually fun or interesting, not just filling time.</a:t>
            </a:r>
          </a:p>
          <a:p>
            <a:pPr marL="0" indent="0" algn="ctr">
              <a:buNone/>
            </a:pPr>
            <a:r>
              <a:rPr lang="en-US" sz="3200" i="1" dirty="0"/>
              <a:t>It matters — I get why I’m learning it.</a:t>
            </a:r>
          </a:p>
          <a:p>
            <a:pPr marL="0" indent="0" algn="ctr">
              <a:buNone/>
            </a:pPr>
            <a:r>
              <a:rPr lang="en-US" sz="3200" i="1" dirty="0"/>
              <a:t>It connects to real life outside this room.</a:t>
            </a:r>
          </a:p>
          <a:p>
            <a:pPr marL="0" indent="0" algn="ctr">
              <a:buNone/>
            </a:pPr>
            <a:r>
              <a:rPr lang="en-US" sz="3200" i="1" dirty="0"/>
              <a:t>It sets me up for what's next.</a:t>
            </a:r>
          </a:p>
          <a:p>
            <a:pPr marL="0" indent="0" algn="ctr">
              <a:buNone/>
            </a:pPr>
            <a:r>
              <a:rPr lang="en-US" sz="3200" i="1" dirty="0"/>
              <a:t>I leave proud of something I made or figured out.</a:t>
            </a:r>
          </a:p>
          <a:p>
            <a:pPr marL="0" indent="0" algn="ctr">
              <a:buNone/>
            </a:pPr>
            <a:r>
              <a:rPr lang="en-US" sz="3200" i="1" dirty="0"/>
              <a:t>I feel good being in the room.</a:t>
            </a:r>
            <a:endParaRPr lang="en-US" sz="400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42149-A8D3-CB85-3FBF-F73C5D1AD3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833C9F-AD1F-4AC1-9BE2-E29441DE354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662350"/>
      </p:ext>
    </p:extLst>
  </p:cSld>
  <p:clrMapOvr>
    <a:masterClrMapping/>
  </p:clrMapOvr>
</p:sld>
</file>

<file path=ppt/theme/theme1.xml><?xml version="1.0" encoding="utf-8"?>
<a:theme xmlns:a="http://schemas.openxmlformats.org/drawingml/2006/main" name="ISD Simpl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D Simple Theme" id="{59F155C8-D304-4832-B82E-FEB142408DB7}" vid="{54E3B685-2E5E-431E-99B6-3C4A2B887826}"/>
    </a:ext>
  </a:extLst>
</a:theme>
</file>

<file path=ppt/theme/theme2.xml><?xml version="1.0" encoding="utf-8"?>
<a:theme xmlns:a="http://schemas.openxmlformats.org/drawingml/2006/main" name="1_Custom Design">
  <a:themeElements>
    <a:clrScheme name="Custom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acher Eval 26-27 module" id="{4150AAB6-E400-442A-A13E-0A18245C4E28}" vid="{426EA21B-E4CC-4816-9171-C75133804E69}"/>
    </a:ext>
  </a:extLst>
</a:theme>
</file>

<file path=ppt/theme/theme3.xml><?xml version="1.0" encoding="utf-8"?>
<a:theme xmlns:a="http://schemas.openxmlformats.org/drawingml/2006/main" name="2_Custom Design">
  <a:themeElements>
    <a:clrScheme name="ISD Main">
      <a:dk1>
        <a:srgbClr val="222A35"/>
      </a:dk1>
      <a:lt1>
        <a:sysClr val="window" lastClr="FFFFFF"/>
      </a:lt1>
      <a:dk2>
        <a:srgbClr val="177D8E"/>
      </a:dk2>
      <a:lt2>
        <a:srgbClr val="E7E6E6"/>
      </a:lt2>
      <a:accent1>
        <a:srgbClr val="006F82"/>
      </a:accent1>
      <a:accent2>
        <a:srgbClr val="EA8371"/>
      </a:accent2>
      <a:accent3>
        <a:srgbClr val="A5A5A5"/>
      </a:accent3>
      <a:accent4>
        <a:srgbClr val="FFE607"/>
      </a:accent4>
      <a:accent5>
        <a:srgbClr val="0FA1B8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acher Eval 26-27 module" id="{4150AAB6-E400-442A-A13E-0A18245C4E28}" vid="{D60C958B-7FF0-4E59-9B30-A5D24A7784F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5a8877a-e64f-483c-ab68-7bf81c91849c" xsi:nil="true"/>
    <lcf76f155ced4ddcb4097134ff3c332f xmlns="77319aad-8f0b-495d-b6c1-01882457c23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2B9D2EE6F53F4C8C19607CC206E45C" ma:contentTypeVersion="15" ma:contentTypeDescription="Create a new document." ma:contentTypeScope="" ma:versionID="7b1c403a327a95578b9baa243f5e525e">
  <xsd:schema xmlns:xsd="http://www.w3.org/2001/XMLSchema" xmlns:xs="http://www.w3.org/2001/XMLSchema" xmlns:p="http://schemas.microsoft.com/office/2006/metadata/properties" xmlns:ns2="77319aad-8f0b-495d-b6c1-01882457c235" xmlns:ns3="25a8877a-e64f-483c-ab68-7bf81c91849c" targetNamespace="http://schemas.microsoft.com/office/2006/metadata/properties" ma:root="true" ma:fieldsID="bd8f520f0ec25447d3795d0cb8490af2" ns2:_="" ns3:_="">
    <xsd:import namespace="77319aad-8f0b-495d-b6c1-01882457c235"/>
    <xsd:import namespace="25a8877a-e64f-483c-ab68-7bf81c9184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19aad-8f0b-495d-b6c1-01882457c2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0fba8f3-8c88-472d-9187-da4178a812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a8877a-e64f-483c-ab68-7bf81c9184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71891fd4-a05c-45e8-8a3f-90ad634eba2b}" ma:internalName="TaxCatchAll" ma:showField="CatchAllData" ma:web="25a8877a-e64f-483c-ab68-7bf81c9184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1F7B72-F04D-4C4F-A96F-DBFF69818BC2}">
  <ds:schemaRefs>
    <ds:schemaRef ds:uri="http://schemas.microsoft.com/office/2006/metadata/properties"/>
    <ds:schemaRef ds:uri="http://schemas.microsoft.com/office/infopath/2007/PartnerControls"/>
    <ds:schemaRef ds:uri="25a8877a-e64f-483c-ab68-7bf81c91849c"/>
    <ds:schemaRef ds:uri="77319aad-8f0b-495d-b6c1-01882457c235"/>
  </ds:schemaRefs>
</ds:datastoreItem>
</file>

<file path=customXml/itemProps2.xml><?xml version="1.0" encoding="utf-8"?>
<ds:datastoreItem xmlns:ds="http://schemas.openxmlformats.org/officeDocument/2006/customXml" ds:itemID="{6B932F97-A22E-4404-8F7C-78702A6044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319aad-8f0b-495d-b6c1-01882457c235"/>
    <ds:schemaRef ds:uri="25a8877a-e64f-483c-ab68-7bf81c9184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9F5166-3C80-4C70-99E4-AA4E52980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ISD Simple Theme</Template>
  <TotalTime>427</TotalTime>
  <Words>484</Words>
  <Application>Microsoft Office PowerPoint</Application>
  <PresentationFormat>Widescreen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Myriad Pro</vt:lpstr>
      <vt:lpstr>ISD Simple Theme</vt:lpstr>
      <vt:lpstr>1_Custom Design</vt:lpstr>
      <vt:lpstr>2_Custom Design</vt:lpstr>
      <vt:lpstr>PowerPoint Presentation</vt:lpstr>
      <vt:lpstr>Listening Questions Pattern</vt:lpstr>
      <vt:lpstr>Topic 1: A Clear and Fair Grade Do you know what you need to do to get your desired grade?  Does your grade match your learning?</vt:lpstr>
      <vt:lpstr>Topic 2: Support &amp; Feedback Do you get the help you need to be ready for the test?</vt:lpstr>
      <vt:lpstr>Topic 3: Reasonable Workload Does the class assign the right amount of work?</vt:lpstr>
      <vt:lpstr>Topic 4: A positive class experience Do classes feel worth showing up for?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Mellish, Richard</dc:creator>
  <cp:lastModifiedBy>Mellish, Richard</cp:lastModifiedBy>
  <cp:revision>1</cp:revision>
  <dcterms:created xsi:type="dcterms:W3CDTF">2026-09-23T15:19:48Z</dcterms:created>
  <dcterms:modified xsi:type="dcterms:W3CDTF">2026-10-12T19:38:39Z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0x010100D42B9D2EE6F53F4C8C19607CC206E45C</vt:lpwstr>
  </property>
  <property fmtid="{D5CDD505-2E9C-101B-9397-08002B2CF9AE}" pid="3" name="MediaServiceImageTags">
    <vt:lpwstr/>
  </property>
</Properties>
</file>