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74" r:id="rId2"/>
    <p:sldId id="300" r:id="rId3"/>
    <p:sldId id="310" r:id="rId4"/>
    <p:sldId id="267" r:id="rId5"/>
    <p:sldId id="303" r:id="rId6"/>
    <p:sldId id="257" r:id="rId7"/>
    <p:sldId id="301" r:id="rId8"/>
    <p:sldId id="305" r:id="rId9"/>
    <p:sldId id="258" r:id="rId10"/>
    <p:sldId id="262" r:id="rId11"/>
    <p:sldId id="268" r:id="rId12"/>
    <p:sldId id="266" r:id="rId13"/>
    <p:sldId id="263" r:id="rId14"/>
    <p:sldId id="308" r:id="rId15"/>
    <p:sldId id="306" r:id="rId16"/>
    <p:sldId id="307" r:id="rId17"/>
    <p:sldId id="264" r:id="rId18"/>
    <p:sldId id="261" r:id="rId19"/>
    <p:sldId id="312" r:id="rId20"/>
    <p:sldId id="311" r:id="rId21"/>
    <p:sldId id="309" r:id="rId22"/>
  </p:sldIdLst>
  <p:sldSz cx="18288000" cy="10287000"/>
  <p:notesSz cx="6858000" cy="9144000"/>
  <p:embeddedFontLst>
    <p:embeddedFont>
      <p:font typeface="Arial Black" panose="020B0A04020102020204" pitchFamily="34" charset="0"/>
      <p:bold r:id="rId24"/>
    </p:embeddedFont>
    <p:embeddedFont>
      <p:font typeface="Canva Sans Bold"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994C50-86B1-4BFE-9980-420C93B04F40}" v="99" dt="2026-07-22T00:39:10.6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3" autoAdjust="0"/>
    <p:restoredTop sz="88015" autoAdjust="0"/>
  </p:normalViewPr>
  <p:slideViewPr>
    <p:cSldViewPr>
      <p:cViewPr varScale="1">
        <p:scale>
          <a:sx n="56" d="100"/>
          <a:sy n="56" d="100"/>
        </p:scale>
        <p:origin x="638"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edra Surratte" userId="38779970-aa60-49b6-aef2-f05d4a675090" providerId="ADAL" clId="{E90172CC-91F6-4447-A771-5D54FC1808A9}"/>
    <pc:docChg chg="undo custSel addSld delSld modSld sldOrd">
      <pc:chgData name="Meedra Surratte" userId="38779970-aa60-49b6-aef2-f05d4a675090" providerId="ADAL" clId="{E90172CC-91F6-4447-A771-5D54FC1808A9}" dt="2026-07-22T00:40:21.571" v="3826" actId="20577"/>
      <pc:docMkLst>
        <pc:docMk/>
      </pc:docMkLst>
      <pc:sldChg chg="del">
        <pc:chgData name="Meedra Surratte" userId="38779970-aa60-49b6-aef2-f05d4a675090" providerId="ADAL" clId="{E90172CC-91F6-4447-A771-5D54FC1808A9}" dt="2026-07-22T00:15:47.723" v="1786" actId="47"/>
        <pc:sldMkLst>
          <pc:docMk/>
          <pc:sldMk cId="0" sldId="256"/>
        </pc:sldMkLst>
      </pc:sldChg>
      <pc:sldChg chg="addSp delSp modSp mod ord setBg">
        <pc:chgData name="Meedra Surratte" userId="38779970-aa60-49b6-aef2-f05d4a675090" providerId="ADAL" clId="{E90172CC-91F6-4447-A771-5D54FC1808A9}" dt="2026-07-22T00:14:25.611" v="1775" actId="14100"/>
        <pc:sldMkLst>
          <pc:docMk/>
          <pc:sldMk cId="0" sldId="257"/>
        </pc:sldMkLst>
        <pc:spChg chg="mod">
          <ac:chgData name="Meedra Surratte" userId="38779970-aa60-49b6-aef2-f05d4a675090" providerId="ADAL" clId="{E90172CC-91F6-4447-A771-5D54FC1808A9}" dt="2026-07-22T00:14:21.759" v="1774" actId="1076"/>
          <ac:spMkLst>
            <pc:docMk/>
            <pc:sldMk cId="0" sldId="257"/>
            <ac:spMk id="3" creationId="{00000000-0000-0000-0000-000000000000}"/>
          </ac:spMkLst>
        </pc:spChg>
        <pc:spChg chg="add del">
          <ac:chgData name="Meedra Surratte" userId="38779970-aa60-49b6-aef2-f05d4a675090" providerId="ADAL" clId="{E90172CC-91F6-4447-A771-5D54FC1808A9}" dt="2026-07-22T00:14:15.485" v="1772" actId="26606"/>
          <ac:spMkLst>
            <pc:docMk/>
            <pc:sldMk cId="0" sldId="257"/>
            <ac:spMk id="5" creationId="{AB8C311F-7253-4AED-9701-7FC0708C41C7}"/>
          </ac:spMkLst>
        </pc:spChg>
        <pc:spChg chg="add del">
          <ac:chgData name="Meedra Surratte" userId="38779970-aa60-49b6-aef2-f05d4a675090" providerId="ADAL" clId="{E90172CC-91F6-4447-A771-5D54FC1808A9}" dt="2026-07-22T00:14:15.485" v="1772" actId="26606"/>
          <ac:spMkLst>
            <pc:docMk/>
            <pc:sldMk cId="0" sldId="257"/>
            <ac:spMk id="6" creationId="{E2384209-CB15-4CDF-9D31-C44FD9A3F20D}"/>
          </ac:spMkLst>
        </pc:spChg>
        <pc:spChg chg="add del">
          <ac:chgData name="Meedra Surratte" userId="38779970-aa60-49b6-aef2-f05d4a675090" providerId="ADAL" clId="{E90172CC-91F6-4447-A771-5D54FC1808A9}" dt="2026-07-22T00:14:15.485" v="1772" actId="26606"/>
          <ac:spMkLst>
            <pc:docMk/>
            <pc:sldMk cId="0" sldId="257"/>
            <ac:spMk id="7" creationId="{2633B3B5-CC90-43F0-8714-D31D1F3F0209}"/>
          </ac:spMkLst>
        </pc:spChg>
        <pc:spChg chg="add del">
          <ac:chgData name="Meedra Surratte" userId="38779970-aa60-49b6-aef2-f05d4a675090" providerId="ADAL" clId="{E90172CC-91F6-4447-A771-5D54FC1808A9}" dt="2026-07-22T00:14:02.894" v="1769" actId="26606"/>
          <ac:spMkLst>
            <pc:docMk/>
            <pc:sldMk cId="0" sldId="257"/>
            <ac:spMk id="8" creationId="{AB8C311F-7253-4AED-9701-7FC0708C41C7}"/>
          </ac:spMkLst>
        </pc:spChg>
        <pc:spChg chg="add del">
          <ac:chgData name="Meedra Surratte" userId="38779970-aa60-49b6-aef2-f05d4a675090" providerId="ADAL" clId="{E90172CC-91F6-4447-A771-5D54FC1808A9}" dt="2026-07-22T00:14:15.485" v="1772" actId="26606"/>
          <ac:spMkLst>
            <pc:docMk/>
            <pc:sldMk cId="0" sldId="257"/>
            <ac:spMk id="9" creationId="{A8D57A06-A426-446D-B02C-A2DC6B62E45E}"/>
          </ac:spMkLst>
        </pc:spChg>
        <pc:spChg chg="add del">
          <ac:chgData name="Meedra Surratte" userId="38779970-aa60-49b6-aef2-f05d4a675090" providerId="ADAL" clId="{E90172CC-91F6-4447-A771-5D54FC1808A9}" dt="2026-07-22T00:14:02.894" v="1769" actId="26606"/>
          <ac:spMkLst>
            <pc:docMk/>
            <pc:sldMk cId="0" sldId="257"/>
            <ac:spMk id="10" creationId="{E2384209-CB15-4CDF-9D31-C44FD9A3F20D}"/>
          </ac:spMkLst>
        </pc:spChg>
        <pc:spChg chg="add del">
          <ac:chgData name="Meedra Surratte" userId="38779970-aa60-49b6-aef2-f05d4a675090" providerId="ADAL" clId="{E90172CC-91F6-4447-A771-5D54FC1808A9}" dt="2026-07-22T00:14:02.894" v="1769" actId="26606"/>
          <ac:spMkLst>
            <pc:docMk/>
            <pc:sldMk cId="0" sldId="257"/>
            <ac:spMk id="12" creationId="{2633B3B5-CC90-43F0-8714-D31D1F3F0209}"/>
          </ac:spMkLst>
        </pc:spChg>
        <pc:spChg chg="add del">
          <ac:chgData name="Meedra Surratte" userId="38779970-aa60-49b6-aef2-f05d4a675090" providerId="ADAL" clId="{E90172CC-91F6-4447-A771-5D54FC1808A9}" dt="2026-07-22T00:14:02.894" v="1769" actId="26606"/>
          <ac:spMkLst>
            <pc:docMk/>
            <pc:sldMk cId="0" sldId="257"/>
            <ac:spMk id="14" creationId="{A8D57A06-A426-446D-B02C-A2DC6B62E45E}"/>
          </ac:spMkLst>
        </pc:spChg>
        <pc:grpChg chg="add mod">
          <ac:chgData name="Meedra Surratte" userId="38779970-aa60-49b6-aef2-f05d4a675090" providerId="ADAL" clId="{E90172CC-91F6-4447-A771-5D54FC1808A9}" dt="2026-07-22T00:14:25.611" v="1775" actId="14100"/>
          <ac:grpSpMkLst>
            <pc:docMk/>
            <pc:sldMk cId="0" sldId="257"/>
            <ac:grpSpMk id="2" creationId="{00000000-0000-0000-0000-000000000000}"/>
          </ac:grpSpMkLst>
        </pc:grpChg>
      </pc:sldChg>
      <pc:sldChg chg="modSp mod ord modShow">
        <pc:chgData name="Meedra Surratte" userId="38779970-aa60-49b6-aef2-f05d4a675090" providerId="ADAL" clId="{E90172CC-91F6-4447-A771-5D54FC1808A9}" dt="2026-07-22T00:32:20.689" v="3454" actId="1076"/>
        <pc:sldMkLst>
          <pc:docMk/>
          <pc:sldMk cId="0" sldId="261"/>
        </pc:sldMkLst>
        <pc:spChg chg="mod">
          <ac:chgData name="Meedra Surratte" userId="38779970-aa60-49b6-aef2-f05d4a675090" providerId="ADAL" clId="{E90172CC-91F6-4447-A771-5D54FC1808A9}" dt="2026-07-22T00:08:50.333" v="1748" actId="14100"/>
          <ac:spMkLst>
            <pc:docMk/>
            <pc:sldMk cId="0" sldId="261"/>
            <ac:spMk id="3" creationId="{00000000-0000-0000-0000-000000000000}"/>
          </ac:spMkLst>
        </pc:spChg>
        <pc:grpChg chg="mod">
          <ac:chgData name="Meedra Surratte" userId="38779970-aa60-49b6-aef2-f05d4a675090" providerId="ADAL" clId="{E90172CC-91F6-4447-A771-5D54FC1808A9}" dt="2026-07-22T00:32:20.689" v="3454" actId="1076"/>
          <ac:grpSpMkLst>
            <pc:docMk/>
            <pc:sldMk cId="0" sldId="261"/>
            <ac:grpSpMk id="2" creationId="{00000000-0000-0000-0000-000000000000}"/>
          </ac:grpSpMkLst>
        </pc:grpChg>
      </pc:sldChg>
      <pc:sldChg chg="ord">
        <pc:chgData name="Meedra Surratte" userId="38779970-aa60-49b6-aef2-f05d4a675090" providerId="ADAL" clId="{E90172CC-91F6-4447-A771-5D54FC1808A9}" dt="2026-07-21T22:51:14.890" v="328"/>
        <pc:sldMkLst>
          <pc:docMk/>
          <pc:sldMk cId="0" sldId="262"/>
        </pc:sldMkLst>
      </pc:sldChg>
      <pc:sldChg chg="addSp delSp modSp mod ord modClrScheme chgLayout">
        <pc:chgData name="Meedra Surratte" userId="38779970-aa60-49b6-aef2-f05d4a675090" providerId="ADAL" clId="{E90172CC-91F6-4447-A771-5D54FC1808A9}" dt="2026-07-22T00:32:05.317" v="3453" actId="20577"/>
        <pc:sldMkLst>
          <pc:docMk/>
          <pc:sldMk cId="0" sldId="264"/>
        </pc:sldMkLst>
        <pc:spChg chg="del">
          <ac:chgData name="Meedra Surratte" userId="38779970-aa60-49b6-aef2-f05d4a675090" providerId="ADAL" clId="{E90172CC-91F6-4447-A771-5D54FC1808A9}" dt="2026-07-21T22:57:17.687" v="537" actId="478"/>
          <ac:spMkLst>
            <pc:docMk/>
            <pc:sldMk cId="0" sldId="264"/>
            <ac:spMk id="2" creationId="{00000000-0000-0000-0000-000000000000}"/>
          </ac:spMkLst>
        </pc:spChg>
        <pc:spChg chg="del">
          <ac:chgData name="Meedra Surratte" userId="38779970-aa60-49b6-aef2-f05d4a675090" providerId="ADAL" clId="{E90172CC-91F6-4447-A771-5D54FC1808A9}" dt="2026-07-21T22:59:01.173" v="555" actId="478"/>
          <ac:spMkLst>
            <pc:docMk/>
            <pc:sldMk cId="0" sldId="264"/>
            <ac:spMk id="3" creationId="{00000000-0000-0000-0000-000000000000}"/>
          </ac:spMkLst>
        </pc:spChg>
        <pc:spChg chg="del mod">
          <ac:chgData name="Meedra Surratte" userId="38779970-aa60-49b6-aef2-f05d4a675090" providerId="ADAL" clId="{E90172CC-91F6-4447-A771-5D54FC1808A9}" dt="2026-07-21T22:59:02.668" v="556" actId="478"/>
          <ac:spMkLst>
            <pc:docMk/>
            <pc:sldMk cId="0" sldId="264"/>
            <ac:spMk id="4" creationId="{00000000-0000-0000-0000-000000000000}"/>
          </ac:spMkLst>
        </pc:spChg>
        <pc:spChg chg="del mod">
          <ac:chgData name="Meedra Surratte" userId="38779970-aa60-49b6-aef2-f05d4a675090" providerId="ADAL" clId="{E90172CC-91F6-4447-A771-5D54FC1808A9}" dt="2026-07-21T22:59:04.291" v="557" actId="478"/>
          <ac:spMkLst>
            <pc:docMk/>
            <pc:sldMk cId="0" sldId="264"/>
            <ac:spMk id="5" creationId="{00000000-0000-0000-0000-000000000000}"/>
          </ac:spMkLst>
        </pc:spChg>
        <pc:spChg chg="del">
          <ac:chgData name="Meedra Surratte" userId="38779970-aa60-49b6-aef2-f05d4a675090" providerId="ADAL" clId="{E90172CC-91F6-4447-A771-5D54FC1808A9}" dt="2026-07-21T22:59:05.511" v="558" actId="478"/>
          <ac:spMkLst>
            <pc:docMk/>
            <pc:sldMk cId="0" sldId="264"/>
            <ac:spMk id="6" creationId="{00000000-0000-0000-0000-000000000000}"/>
          </ac:spMkLst>
        </pc:spChg>
        <pc:spChg chg="add mod ord">
          <ac:chgData name="Meedra Surratte" userId="38779970-aa60-49b6-aef2-f05d4a675090" providerId="ADAL" clId="{E90172CC-91F6-4447-A771-5D54FC1808A9}" dt="2026-07-22T00:08:03.245" v="1743" actId="1076"/>
          <ac:spMkLst>
            <pc:docMk/>
            <pc:sldMk cId="0" sldId="264"/>
            <ac:spMk id="7" creationId="{6B980CA5-B4B5-BBBC-7C5B-ACEAC61948A3}"/>
          </ac:spMkLst>
        </pc:spChg>
        <pc:spChg chg="add del mod ord">
          <ac:chgData name="Meedra Surratte" userId="38779970-aa60-49b6-aef2-f05d4a675090" providerId="ADAL" clId="{E90172CC-91F6-4447-A771-5D54FC1808A9}" dt="2026-07-21T22:56:35.309" v="533" actId="478"/>
          <ac:spMkLst>
            <pc:docMk/>
            <pc:sldMk cId="0" sldId="264"/>
            <ac:spMk id="8" creationId="{4C937937-6D80-53CD-4135-FBE727BC9182}"/>
          </ac:spMkLst>
        </pc:spChg>
        <pc:spChg chg="add mod">
          <ac:chgData name="Meedra Surratte" userId="38779970-aa60-49b6-aef2-f05d4a675090" providerId="ADAL" clId="{E90172CC-91F6-4447-A771-5D54FC1808A9}" dt="2026-07-21T22:57:01.243" v="535"/>
          <ac:spMkLst>
            <pc:docMk/>
            <pc:sldMk cId="0" sldId="264"/>
            <ac:spMk id="10" creationId="{459C9019-8FD4-AA39-EF9D-9EF8F0BCD243}"/>
          </ac:spMkLst>
        </pc:spChg>
        <pc:spChg chg="add del mod">
          <ac:chgData name="Meedra Surratte" userId="38779970-aa60-49b6-aef2-f05d4a675090" providerId="ADAL" clId="{E90172CC-91F6-4447-A771-5D54FC1808A9}" dt="2026-07-21T23:59:32.806" v="1382" actId="478"/>
          <ac:spMkLst>
            <pc:docMk/>
            <pc:sldMk cId="0" sldId="264"/>
            <ac:spMk id="11" creationId="{538051B4-E2A3-B7AC-0046-59AA80515898}"/>
          </ac:spMkLst>
        </pc:spChg>
        <pc:spChg chg="add del mod">
          <ac:chgData name="Meedra Surratte" userId="38779970-aa60-49b6-aef2-f05d4a675090" providerId="ADAL" clId="{E90172CC-91F6-4447-A771-5D54FC1808A9}" dt="2026-07-21T23:59:46.619" v="1386" actId="478"/>
          <ac:spMkLst>
            <pc:docMk/>
            <pc:sldMk cId="0" sldId="264"/>
            <ac:spMk id="12" creationId="{485F2657-5640-B9F5-0FAC-EAC4C4CCC8BF}"/>
          </ac:spMkLst>
        </pc:spChg>
        <pc:spChg chg="add del mod">
          <ac:chgData name="Meedra Surratte" userId="38779970-aa60-49b6-aef2-f05d4a675090" providerId="ADAL" clId="{E90172CC-91F6-4447-A771-5D54FC1808A9}" dt="2026-07-22T00:00:16.305" v="1395" actId="478"/>
          <ac:spMkLst>
            <pc:docMk/>
            <pc:sldMk cId="0" sldId="264"/>
            <ac:spMk id="13" creationId="{FA99FF2A-CA58-E99B-904E-020BD022C3FF}"/>
          </ac:spMkLst>
        </pc:spChg>
        <pc:spChg chg="add del mod">
          <ac:chgData name="Meedra Surratte" userId="38779970-aa60-49b6-aef2-f05d4a675090" providerId="ADAL" clId="{E90172CC-91F6-4447-A771-5D54FC1808A9}" dt="2026-07-22T00:00:17.315" v="1396" actId="478"/>
          <ac:spMkLst>
            <pc:docMk/>
            <pc:sldMk cId="0" sldId="264"/>
            <ac:spMk id="14" creationId="{965218D7-E2F0-412E-B3BF-94034468F5CE}"/>
          </ac:spMkLst>
        </pc:spChg>
        <pc:spChg chg="add del mod">
          <ac:chgData name="Meedra Surratte" userId="38779970-aa60-49b6-aef2-f05d4a675090" providerId="ADAL" clId="{E90172CC-91F6-4447-A771-5D54FC1808A9}" dt="2026-07-22T00:00:19.418" v="1397" actId="478"/>
          <ac:spMkLst>
            <pc:docMk/>
            <pc:sldMk cId="0" sldId="264"/>
            <ac:spMk id="15" creationId="{5E49AE94-25A6-DB31-BA2D-63779C922C06}"/>
          </ac:spMkLst>
        </pc:spChg>
        <pc:spChg chg="add mod">
          <ac:chgData name="Meedra Surratte" userId="38779970-aa60-49b6-aef2-f05d4a675090" providerId="ADAL" clId="{E90172CC-91F6-4447-A771-5D54FC1808A9}" dt="2026-07-21T23:58:53.024" v="1371" actId="1076"/>
          <ac:spMkLst>
            <pc:docMk/>
            <pc:sldMk cId="0" sldId="264"/>
            <ac:spMk id="18" creationId="{8CE6E929-7277-AA55-506C-541486DF2AEB}"/>
          </ac:spMkLst>
        </pc:spChg>
        <pc:spChg chg="add mod">
          <ac:chgData name="Meedra Surratte" userId="38779970-aa60-49b6-aef2-f05d4a675090" providerId="ADAL" clId="{E90172CC-91F6-4447-A771-5D54FC1808A9}" dt="2026-07-22T00:32:05.317" v="3453" actId="20577"/>
          <ac:spMkLst>
            <pc:docMk/>
            <pc:sldMk cId="0" sldId="264"/>
            <ac:spMk id="19" creationId="{E28B154D-B8BD-F52C-8E94-2B032B74B01C}"/>
          </ac:spMkLst>
        </pc:spChg>
        <pc:graphicFrameChg chg="add del mod modGraphic">
          <ac:chgData name="Meedra Surratte" userId="38779970-aa60-49b6-aef2-f05d4a675090" providerId="ADAL" clId="{E90172CC-91F6-4447-A771-5D54FC1808A9}" dt="2026-07-21T23:08:39.286" v="645" actId="478"/>
          <ac:graphicFrameMkLst>
            <pc:docMk/>
            <pc:sldMk cId="0" sldId="264"/>
            <ac:graphicFrameMk id="9" creationId="{9BF0E543-EC0C-92A1-BACC-712D66A62945}"/>
          </ac:graphicFrameMkLst>
        </pc:graphicFrameChg>
        <pc:picChg chg="add mod">
          <ac:chgData name="Meedra Surratte" userId="38779970-aa60-49b6-aef2-f05d4a675090" providerId="ADAL" clId="{E90172CC-91F6-4447-A771-5D54FC1808A9}" dt="2026-07-21T23:58:41.544" v="1369" actId="1076"/>
          <ac:picMkLst>
            <pc:docMk/>
            <pc:sldMk cId="0" sldId="264"/>
            <ac:picMk id="17" creationId="{46A95517-0592-6155-896D-6CAA6C2B4870}"/>
          </ac:picMkLst>
        </pc:picChg>
      </pc:sldChg>
      <pc:sldChg chg="addSp delSp modSp del mod">
        <pc:chgData name="Meedra Surratte" userId="38779970-aa60-49b6-aef2-f05d4a675090" providerId="ADAL" clId="{E90172CC-91F6-4447-A771-5D54FC1808A9}" dt="2026-07-21T23:57:24.218" v="1318" actId="47"/>
        <pc:sldMkLst>
          <pc:docMk/>
          <pc:sldMk cId="0" sldId="265"/>
        </pc:sldMkLst>
        <pc:spChg chg="mod">
          <ac:chgData name="Meedra Surratte" userId="38779970-aa60-49b6-aef2-f05d4a675090" providerId="ADAL" clId="{E90172CC-91F6-4447-A771-5D54FC1808A9}" dt="2026-07-21T23:51:48.643" v="1185" actId="2711"/>
          <ac:spMkLst>
            <pc:docMk/>
            <pc:sldMk cId="0" sldId="265"/>
            <ac:spMk id="2" creationId="{00000000-0000-0000-0000-000000000000}"/>
          </ac:spMkLst>
        </pc:spChg>
        <pc:spChg chg="mod">
          <ac:chgData name="Meedra Surratte" userId="38779970-aa60-49b6-aef2-f05d4a675090" providerId="ADAL" clId="{E90172CC-91F6-4447-A771-5D54FC1808A9}" dt="2026-07-21T23:54:24.902" v="1258" actId="1076"/>
          <ac:spMkLst>
            <pc:docMk/>
            <pc:sldMk cId="0" sldId="265"/>
            <ac:spMk id="3" creationId="{00000000-0000-0000-0000-000000000000}"/>
          </ac:spMkLst>
        </pc:spChg>
        <pc:spChg chg="add del mod">
          <ac:chgData name="Meedra Surratte" userId="38779970-aa60-49b6-aef2-f05d4a675090" providerId="ADAL" clId="{E90172CC-91F6-4447-A771-5D54FC1808A9}" dt="2026-07-21T23:54:17.178" v="1254" actId="478"/>
          <ac:spMkLst>
            <pc:docMk/>
            <pc:sldMk cId="0" sldId="265"/>
            <ac:spMk id="5" creationId="{BA9C30AC-0775-6079-9C96-0F2EDC6F234A}"/>
          </ac:spMkLst>
        </pc:spChg>
      </pc:sldChg>
      <pc:sldChg chg="addSp delSp modSp mod ord setBg modClrScheme chgLayout">
        <pc:chgData name="Meedra Surratte" userId="38779970-aa60-49b6-aef2-f05d4a675090" providerId="ADAL" clId="{E90172CC-91F6-4447-A771-5D54FC1808A9}" dt="2026-07-22T00:12:43.526" v="1761" actId="26606"/>
        <pc:sldMkLst>
          <pc:docMk/>
          <pc:sldMk cId="0" sldId="266"/>
        </pc:sldMkLst>
        <pc:spChg chg="del mod">
          <ac:chgData name="Meedra Surratte" userId="38779970-aa60-49b6-aef2-f05d4a675090" providerId="ADAL" clId="{E90172CC-91F6-4447-A771-5D54FC1808A9}" dt="2026-07-21T23:31:42.481" v="803" actId="478"/>
          <ac:spMkLst>
            <pc:docMk/>
            <pc:sldMk cId="0" sldId="266"/>
            <ac:spMk id="2" creationId="{00000000-0000-0000-0000-000000000000}"/>
          </ac:spMkLst>
        </pc:spChg>
        <pc:spChg chg="del mod">
          <ac:chgData name="Meedra Surratte" userId="38779970-aa60-49b6-aef2-f05d4a675090" providerId="ADAL" clId="{E90172CC-91F6-4447-A771-5D54FC1808A9}" dt="2026-07-21T23:34:30.699" v="816" actId="478"/>
          <ac:spMkLst>
            <pc:docMk/>
            <pc:sldMk cId="0" sldId="266"/>
            <ac:spMk id="3" creationId="{00000000-0000-0000-0000-000000000000}"/>
          </ac:spMkLst>
        </pc:spChg>
        <pc:spChg chg="add del mod ord">
          <ac:chgData name="Meedra Surratte" userId="38779970-aa60-49b6-aef2-f05d4a675090" providerId="ADAL" clId="{E90172CC-91F6-4447-A771-5D54FC1808A9}" dt="2026-07-21T23:34:12.407" v="812" actId="478"/>
          <ac:spMkLst>
            <pc:docMk/>
            <pc:sldMk cId="0" sldId="266"/>
            <ac:spMk id="4" creationId="{02B0D7A6-DF00-3D00-66D0-240881132B5D}"/>
          </ac:spMkLst>
        </pc:spChg>
        <pc:spChg chg="add del mod ord">
          <ac:chgData name="Meedra Surratte" userId="38779970-aa60-49b6-aef2-f05d4a675090" providerId="ADAL" clId="{E90172CC-91F6-4447-A771-5D54FC1808A9}" dt="2026-07-21T23:34:09.059" v="809" actId="931"/>
          <ac:spMkLst>
            <pc:docMk/>
            <pc:sldMk cId="0" sldId="266"/>
            <ac:spMk id="5" creationId="{6BE72AEE-6F20-3808-124B-2692A9901AD2}"/>
          </ac:spMkLst>
        </pc:spChg>
        <pc:spChg chg="add">
          <ac:chgData name="Meedra Surratte" userId="38779970-aa60-49b6-aef2-f05d4a675090" providerId="ADAL" clId="{E90172CC-91F6-4447-A771-5D54FC1808A9}" dt="2026-07-22T00:12:43.526" v="1761" actId="26606"/>
          <ac:spMkLst>
            <pc:docMk/>
            <pc:sldMk cId="0" sldId="266"/>
            <ac:spMk id="12" creationId="{AB8C311F-7253-4AED-9701-7FC0708C41C7}"/>
          </ac:spMkLst>
        </pc:spChg>
        <pc:spChg chg="add">
          <ac:chgData name="Meedra Surratte" userId="38779970-aa60-49b6-aef2-f05d4a675090" providerId="ADAL" clId="{E90172CC-91F6-4447-A771-5D54FC1808A9}" dt="2026-07-22T00:12:43.526" v="1761" actId="26606"/>
          <ac:spMkLst>
            <pc:docMk/>
            <pc:sldMk cId="0" sldId="266"/>
            <ac:spMk id="14" creationId="{E2384209-CB15-4CDF-9D31-C44FD9A3F20D}"/>
          </ac:spMkLst>
        </pc:spChg>
        <pc:spChg chg="add">
          <ac:chgData name="Meedra Surratte" userId="38779970-aa60-49b6-aef2-f05d4a675090" providerId="ADAL" clId="{E90172CC-91F6-4447-A771-5D54FC1808A9}" dt="2026-07-22T00:12:43.526" v="1761" actId="26606"/>
          <ac:spMkLst>
            <pc:docMk/>
            <pc:sldMk cId="0" sldId="266"/>
            <ac:spMk id="16" creationId="{2633B3B5-CC90-43F0-8714-D31D1F3F0209}"/>
          </ac:spMkLst>
        </pc:spChg>
        <pc:spChg chg="add">
          <ac:chgData name="Meedra Surratte" userId="38779970-aa60-49b6-aef2-f05d4a675090" providerId="ADAL" clId="{E90172CC-91F6-4447-A771-5D54FC1808A9}" dt="2026-07-22T00:12:43.526" v="1761" actId="26606"/>
          <ac:spMkLst>
            <pc:docMk/>
            <pc:sldMk cId="0" sldId="266"/>
            <ac:spMk id="18" creationId="{A8D57A06-A426-446D-B02C-A2DC6B62E45E}"/>
          </ac:spMkLst>
        </pc:spChg>
        <pc:picChg chg="add mod">
          <ac:chgData name="Meedra Surratte" userId="38779970-aa60-49b6-aef2-f05d4a675090" providerId="ADAL" clId="{E90172CC-91F6-4447-A771-5D54FC1808A9}" dt="2026-07-22T00:12:43.526" v="1761" actId="26606"/>
          <ac:picMkLst>
            <pc:docMk/>
            <pc:sldMk cId="0" sldId="266"/>
            <ac:picMk id="7" creationId="{D93463F6-5B18-6893-FF35-259BEAFDF8CB}"/>
          </ac:picMkLst>
        </pc:picChg>
      </pc:sldChg>
      <pc:sldChg chg="addSp delSp modSp mod ord">
        <pc:chgData name="Meedra Surratte" userId="38779970-aa60-49b6-aef2-f05d4a675090" providerId="ADAL" clId="{E90172CC-91F6-4447-A771-5D54FC1808A9}" dt="2026-07-22T00:24:17.830" v="2488" actId="403"/>
        <pc:sldMkLst>
          <pc:docMk/>
          <pc:sldMk cId="0" sldId="267"/>
        </pc:sldMkLst>
        <pc:spChg chg="mod">
          <ac:chgData name="Meedra Surratte" userId="38779970-aa60-49b6-aef2-f05d4a675090" providerId="ADAL" clId="{E90172CC-91F6-4447-A771-5D54FC1808A9}" dt="2026-07-22T00:23:34.173" v="2472" actId="1076"/>
          <ac:spMkLst>
            <pc:docMk/>
            <pc:sldMk cId="0" sldId="267"/>
            <ac:spMk id="2" creationId="{00000000-0000-0000-0000-000000000000}"/>
          </ac:spMkLst>
        </pc:spChg>
        <pc:spChg chg="mod">
          <ac:chgData name="Meedra Surratte" userId="38779970-aa60-49b6-aef2-f05d4a675090" providerId="ADAL" clId="{E90172CC-91F6-4447-A771-5D54FC1808A9}" dt="2026-07-22T00:01:56.936" v="1426" actId="14100"/>
          <ac:spMkLst>
            <pc:docMk/>
            <pc:sldMk cId="0" sldId="267"/>
            <ac:spMk id="3" creationId="{00000000-0000-0000-0000-000000000000}"/>
          </ac:spMkLst>
        </pc:spChg>
        <pc:spChg chg="del mod">
          <ac:chgData name="Meedra Surratte" userId="38779970-aa60-49b6-aef2-f05d4a675090" providerId="ADAL" clId="{E90172CC-91F6-4447-A771-5D54FC1808A9}" dt="2026-07-22T00:23:43.831" v="2477"/>
          <ac:spMkLst>
            <pc:docMk/>
            <pc:sldMk cId="0" sldId="267"/>
            <ac:spMk id="4" creationId="{00000000-0000-0000-0000-000000000000}"/>
          </ac:spMkLst>
        </pc:spChg>
        <pc:spChg chg="add del">
          <ac:chgData name="Meedra Surratte" userId="38779970-aa60-49b6-aef2-f05d4a675090" providerId="ADAL" clId="{E90172CC-91F6-4447-A771-5D54FC1808A9}" dt="2026-07-22T00:23:40.257" v="2474" actId="22"/>
          <ac:spMkLst>
            <pc:docMk/>
            <pc:sldMk cId="0" sldId="267"/>
            <ac:spMk id="6" creationId="{C497DCAC-F106-9D82-C317-B381E411A87A}"/>
          </ac:spMkLst>
        </pc:spChg>
        <pc:spChg chg="add del">
          <ac:chgData name="Meedra Surratte" userId="38779970-aa60-49b6-aef2-f05d4a675090" providerId="ADAL" clId="{E90172CC-91F6-4447-A771-5D54FC1808A9}" dt="2026-07-22T00:24:01.411" v="2479" actId="22"/>
          <ac:spMkLst>
            <pc:docMk/>
            <pc:sldMk cId="0" sldId="267"/>
            <ac:spMk id="8" creationId="{8A532AED-27E8-C10E-ED13-6E46323569BA}"/>
          </ac:spMkLst>
        </pc:spChg>
        <pc:spChg chg="add mod">
          <ac:chgData name="Meedra Surratte" userId="38779970-aa60-49b6-aef2-f05d4a675090" providerId="ADAL" clId="{E90172CC-91F6-4447-A771-5D54FC1808A9}" dt="2026-07-22T00:24:17.830" v="2488" actId="403"/>
          <ac:spMkLst>
            <pc:docMk/>
            <pc:sldMk cId="0" sldId="267"/>
            <ac:spMk id="10" creationId="{52ED3E70-F600-7836-2119-2E44327BD7C7}"/>
          </ac:spMkLst>
        </pc:spChg>
      </pc:sldChg>
      <pc:sldChg chg="addSp delSp modSp mod">
        <pc:chgData name="Meedra Surratte" userId="38779970-aa60-49b6-aef2-f05d4a675090" providerId="ADAL" clId="{E90172CC-91F6-4447-A771-5D54FC1808A9}" dt="2026-07-21T23:57:12.306" v="1317" actId="1076"/>
        <pc:sldMkLst>
          <pc:docMk/>
          <pc:sldMk cId="4195193279" sldId="268"/>
        </pc:sldMkLst>
        <pc:spChg chg="mod">
          <ac:chgData name="Meedra Surratte" userId="38779970-aa60-49b6-aef2-f05d4a675090" providerId="ADAL" clId="{E90172CC-91F6-4447-A771-5D54FC1808A9}" dt="2026-07-21T23:56:51.745" v="1313" actId="2711"/>
          <ac:spMkLst>
            <pc:docMk/>
            <pc:sldMk cId="4195193279" sldId="268"/>
            <ac:spMk id="2" creationId="{11D0ADC2-B1B4-2E6C-2492-49C34A698F2A}"/>
          </ac:spMkLst>
        </pc:spChg>
        <pc:spChg chg="add del mod">
          <ac:chgData name="Meedra Surratte" userId="38779970-aa60-49b6-aef2-f05d4a675090" providerId="ADAL" clId="{E90172CC-91F6-4447-A771-5D54FC1808A9}" dt="2026-07-21T23:57:12.306" v="1317" actId="1076"/>
          <ac:spMkLst>
            <pc:docMk/>
            <pc:sldMk cId="4195193279" sldId="268"/>
            <ac:spMk id="5" creationId="{60CE300D-982F-5874-CF5F-CC8C5B801EC9}"/>
          </ac:spMkLst>
        </pc:spChg>
        <pc:graphicFrameChg chg="mod">
          <ac:chgData name="Meedra Surratte" userId="38779970-aa60-49b6-aef2-f05d4a675090" providerId="ADAL" clId="{E90172CC-91F6-4447-A771-5D54FC1808A9}" dt="2026-07-21T23:57:08.345" v="1316" actId="14100"/>
          <ac:graphicFrameMkLst>
            <pc:docMk/>
            <pc:sldMk cId="4195193279" sldId="268"/>
            <ac:graphicFrameMk id="4" creationId="{DACBF149-A85B-BD7C-92E3-B9B177DEC99B}"/>
          </ac:graphicFrameMkLst>
        </pc:graphicFrameChg>
      </pc:sldChg>
      <pc:sldChg chg="modSp add del mod ord">
        <pc:chgData name="Meedra Surratte" userId="38779970-aa60-49b6-aef2-f05d4a675090" providerId="ADAL" clId="{E90172CC-91F6-4447-A771-5D54FC1808A9}" dt="2026-07-21T22:43:06.415" v="226" actId="47"/>
        <pc:sldMkLst>
          <pc:docMk/>
          <pc:sldMk cId="3510169031" sldId="269"/>
        </pc:sldMkLst>
        <pc:spChg chg="mod">
          <ac:chgData name="Meedra Surratte" userId="38779970-aa60-49b6-aef2-f05d4a675090" providerId="ADAL" clId="{E90172CC-91F6-4447-A771-5D54FC1808A9}" dt="2026-07-21T22:38:13.102" v="224" actId="20577"/>
          <ac:spMkLst>
            <pc:docMk/>
            <pc:sldMk cId="3510169031" sldId="269"/>
            <ac:spMk id="2" creationId="{00000000-0000-0000-0000-000000000000}"/>
          </ac:spMkLst>
        </pc:spChg>
      </pc:sldChg>
      <pc:sldChg chg="del">
        <pc:chgData name="Meedra Surratte" userId="38779970-aa60-49b6-aef2-f05d4a675090" providerId="ADAL" clId="{E90172CC-91F6-4447-A771-5D54FC1808A9}" dt="2026-07-21T22:28:33.896" v="0" actId="47"/>
        <pc:sldMkLst>
          <pc:docMk/>
          <pc:sldMk cId="0" sldId="270"/>
        </pc:sldMkLst>
      </pc:sldChg>
      <pc:sldChg chg="del">
        <pc:chgData name="Meedra Surratte" userId="38779970-aa60-49b6-aef2-f05d4a675090" providerId="ADAL" clId="{E90172CC-91F6-4447-A771-5D54FC1808A9}" dt="2026-07-21T22:28:33.896" v="0" actId="47"/>
        <pc:sldMkLst>
          <pc:docMk/>
          <pc:sldMk cId="0" sldId="271"/>
        </pc:sldMkLst>
      </pc:sldChg>
      <pc:sldChg chg="del">
        <pc:chgData name="Meedra Surratte" userId="38779970-aa60-49b6-aef2-f05d4a675090" providerId="ADAL" clId="{E90172CC-91F6-4447-A771-5D54FC1808A9}" dt="2026-07-21T22:28:33.896" v="0" actId="47"/>
        <pc:sldMkLst>
          <pc:docMk/>
          <pc:sldMk cId="0" sldId="272"/>
        </pc:sldMkLst>
      </pc:sldChg>
      <pc:sldChg chg="del">
        <pc:chgData name="Meedra Surratte" userId="38779970-aa60-49b6-aef2-f05d4a675090" providerId="ADAL" clId="{E90172CC-91F6-4447-A771-5D54FC1808A9}" dt="2026-07-21T22:36:48.013" v="197" actId="47"/>
        <pc:sldMkLst>
          <pc:docMk/>
          <pc:sldMk cId="2767215415" sldId="273"/>
        </pc:sldMkLst>
      </pc:sldChg>
      <pc:sldChg chg="addSp delSp modSp mod">
        <pc:chgData name="Meedra Surratte" userId="38779970-aa60-49b6-aef2-f05d4a675090" providerId="ADAL" clId="{E90172CC-91F6-4447-A771-5D54FC1808A9}" dt="2026-07-22T00:07:23.662" v="1739" actId="6549"/>
        <pc:sldMkLst>
          <pc:docMk/>
          <pc:sldMk cId="3028310907" sldId="274"/>
        </pc:sldMkLst>
        <pc:spChg chg="mod">
          <ac:chgData name="Meedra Surratte" userId="38779970-aa60-49b6-aef2-f05d4a675090" providerId="ADAL" clId="{E90172CC-91F6-4447-A771-5D54FC1808A9}" dt="2026-07-21T22:36:05.596" v="147" actId="1076"/>
          <ac:spMkLst>
            <pc:docMk/>
            <pc:sldMk cId="3028310907" sldId="274"/>
            <ac:spMk id="3" creationId="{695A607E-BCAB-0C31-00B3-E2B2C46CA6E7}"/>
          </ac:spMkLst>
        </pc:spChg>
        <pc:spChg chg="mod">
          <ac:chgData name="Meedra Surratte" userId="38779970-aa60-49b6-aef2-f05d4a675090" providerId="ADAL" clId="{E90172CC-91F6-4447-A771-5D54FC1808A9}" dt="2026-07-21T22:36:56.334" v="201" actId="20577"/>
          <ac:spMkLst>
            <pc:docMk/>
            <pc:sldMk cId="3028310907" sldId="274"/>
            <ac:spMk id="4" creationId="{7CEA723A-0641-BDC2-4D23-DFF72A3DC8AA}"/>
          </ac:spMkLst>
        </pc:spChg>
        <pc:spChg chg="mod">
          <ac:chgData name="Meedra Surratte" userId="38779970-aa60-49b6-aef2-f05d4a675090" providerId="ADAL" clId="{E90172CC-91F6-4447-A771-5D54FC1808A9}" dt="2026-07-22T00:07:23.662" v="1739" actId="6549"/>
          <ac:spMkLst>
            <pc:docMk/>
            <pc:sldMk cId="3028310907" sldId="274"/>
            <ac:spMk id="10" creationId="{A6378C4F-CEF2-CF8B-A3A0-B0391BADE7FA}"/>
          </ac:spMkLst>
        </pc:spChg>
        <pc:grpChg chg="add del mod">
          <ac:chgData name="Meedra Surratte" userId="38779970-aa60-49b6-aef2-f05d4a675090" providerId="ADAL" clId="{E90172CC-91F6-4447-A771-5D54FC1808A9}" dt="2026-07-22T00:06:33.103" v="1574" actId="478"/>
          <ac:grpSpMkLst>
            <pc:docMk/>
            <pc:sldMk cId="3028310907" sldId="274"/>
            <ac:grpSpMk id="2" creationId="{A98F560D-6319-9318-456F-7A4149CD3E6C}"/>
          </ac:grpSpMkLst>
        </pc:grpChg>
      </pc:sldChg>
      <pc:sldChg chg="modSp add mod modShow">
        <pc:chgData name="Meedra Surratte" userId="38779970-aa60-49b6-aef2-f05d4a675090" providerId="ADAL" clId="{E90172CC-91F6-4447-A771-5D54FC1808A9}" dt="2026-07-21T23:04:06.415" v="620" actId="729"/>
        <pc:sldMkLst>
          <pc:docMk/>
          <pc:sldMk cId="4229509692" sldId="277"/>
        </pc:sldMkLst>
        <pc:spChg chg="mod">
          <ac:chgData name="Meedra Surratte" userId="38779970-aa60-49b6-aef2-f05d4a675090" providerId="ADAL" clId="{E90172CC-91F6-4447-A771-5D54FC1808A9}" dt="2026-07-21T22:54:33.285" v="440"/>
          <ac:spMkLst>
            <pc:docMk/>
            <pc:sldMk cId="4229509692" sldId="277"/>
            <ac:spMk id="5" creationId="{00000000-0000-0000-0000-000000000000}"/>
          </ac:spMkLst>
        </pc:spChg>
        <pc:graphicFrameChg chg="mod modGraphic">
          <ac:chgData name="Meedra Surratte" userId="38779970-aa60-49b6-aef2-f05d4a675090" providerId="ADAL" clId="{E90172CC-91F6-4447-A771-5D54FC1808A9}" dt="2026-07-21T22:55:26.048" v="450" actId="1076"/>
          <ac:graphicFrameMkLst>
            <pc:docMk/>
            <pc:sldMk cId="4229509692" sldId="277"/>
            <ac:graphicFrameMk id="7" creationId="{00000000-0000-0000-0000-000000000000}"/>
          </ac:graphicFrameMkLst>
        </pc:graphicFrameChg>
      </pc:sldChg>
      <pc:sldChg chg="modSp add del mod">
        <pc:chgData name="Meedra Surratte" userId="38779970-aa60-49b6-aef2-f05d4a675090" providerId="ADAL" clId="{E90172CC-91F6-4447-A771-5D54FC1808A9}" dt="2026-07-21T23:02:41.775" v="617" actId="47"/>
        <pc:sldMkLst>
          <pc:docMk/>
          <pc:sldMk cId="1831080875" sldId="278"/>
        </pc:sldMkLst>
        <pc:spChg chg="mod">
          <ac:chgData name="Meedra Surratte" userId="38779970-aa60-49b6-aef2-f05d4a675090" providerId="ADAL" clId="{E90172CC-91F6-4447-A771-5D54FC1808A9}" dt="2026-07-21T23:02:32.304" v="616" actId="20577"/>
          <ac:spMkLst>
            <pc:docMk/>
            <pc:sldMk cId="1831080875" sldId="278"/>
            <ac:spMk id="7" creationId="{00000000-0000-0000-0000-000000000000}"/>
          </ac:spMkLst>
        </pc:spChg>
      </pc:sldChg>
      <pc:sldChg chg="add del">
        <pc:chgData name="Meedra Surratte" userId="38779970-aa60-49b6-aef2-f05d4a675090" providerId="ADAL" clId="{E90172CC-91F6-4447-A771-5D54FC1808A9}" dt="2026-07-21T23:32:10.280" v="808"/>
        <pc:sldMkLst>
          <pc:docMk/>
          <pc:sldMk cId="1377285571" sldId="282"/>
        </pc:sldMkLst>
      </pc:sldChg>
      <pc:sldChg chg="addSp modSp new del mod">
        <pc:chgData name="Meedra Surratte" userId="38779970-aa60-49b6-aef2-f05d4a675090" providerId="ADAL" clId="{E90172CC-91F6-4447-A771-5D54FC1808A9}" dt="2026-07-21T22:35:31.568" v="141" actId="47"/>
        <pc:sldMkLst>
          <pc:docMk/>
          <pc:sldMk cId="454249660" sldId="301"/>
        </pc:sldMkLst>
        <pc:graphicFrameChg chg="add mod modGraphic">
          <ac:chgData name="Meedra Surratte" userId="38779970-aa60-49b6-aef2-f05d4a675090" providerId="ADAL" clId="{E90172CC-91F6-4447-A771-5D54FC1808A9}" dt="2026-07-21T22:35:06.844" v="140" actId="12269"/>
          <ac:graphicFrameMkLst>
            <pc:docMk/>
            <pc:sldMk cId="454249660" sldId="301"/>
            <ac:graphicFrameMk id="2" creationId="{7182248F-6D9E-847E-D310-A1BD2CDAA335}"/>
          </ac:graphicFrameMkLst>
        </pc:graphicFrameChg>
      </pc:sldChg>
      <pc:sldChg chg="addSp delSp modSp add mod">
        <pc:chgData name="Meedra Surratte" userId="38779970-aa60-49b6-aef2-f05d4a675090" providerId="ADAL" clId="{E90172CC-91F6-4447-A771-5D54FC1808A9}" dt="2026-07-21T23:56:18.508" v="1305" actId="27636"/>
        <pc:sldMkLst>
          <pc:docMk/>
          <pc:sldMk cId="634625555" sldId="301"/>
        </pc:sldMkLst>
        <pc:spChg chg="mod">
          <ac:chgData name="Meedra Surratte" userId="38779970-aa60-49b6-aef2-f05d4a675090" providerId="ADAL" clId="{E90172CC-91F6-4447-A771-5D54FC1808A9}" dt="2026-07-21T23:56:08.892" v="1299" actId="6549"/>
          <ac:spMkLst>
            <pc:docMk/>
            <pc:sldMk cId="634625555" sldId="301"/>
            <ac:spMk id="2" creationId="{00000000-0000-0000-0000-000000000000}"/>
          </ac:spMkLst>
        </pc:spChg>
        <pc:spChg chg="del">
          <ac:chgData name="Meedra Surratte" userId="38779970-aa60-49b6-aef2-f05d4a675090" providerId="ADAL" clId="{E90172CC-91F6-4447-A771-5D54FC1808A9}" dt="2026-07-21T22:45:05.466" v="265" actId="478"/>
          <ac:spMkLst>
            <pc:docMk/>
            <pc:sldMk cId="634625555" sldId="301"/>
            <ac:spMk id="3" creationId="{00000000-0000-0000-0000-000000000000}"/>
          </ac:spMkLst>
        </pc:spChg>
        <pc:spChg chg="add del mod">
          <ac:chgData name="Meedra Surratte" userId="38779970-aa60-49b6-aef2-f05d4a675090" providerId="ADAL" clId="{E90172CC-91F6-4447-A771-5D54FC1808A9}" dt="2026-07-21T22:45:08.319" v="266" actId="478"/>
          <ac:spMkLst>
            <pc:docMk/>
            <pc:sldMk cId="634625555" sldId="301"/>
            <ac:spMk id="5" creationId="{39F24273-F21D-0328-C065-1EEFE431F287}"/>
          </ac:spMkLst>
        </pc:spChg>
        <pc:spChg chg="add mod">
          <ac:chgData name="Meedra Surratte" userId="38779970-aa60-49b6-aef2-f05d4a675090" providerId="ADAL" clId="{E90172CC-91F6-4447-A771-5D54FC1808A9}" dt="2026-07-21T23:56:18.508" v="1305" actId="27636"/>
          <ac:spMkLst>
            <pc:docMk/>
            <pc:sldMk cId="634625555" sldId="301"/>
            <ac:spMk id="7" creationId="{82E4C583-C0B3-6BB6-8EE3-197715A7B9C8}"/>
          </ac:spMkLst>
        </pc:spChg>
      </pc:sldChg>
      <pc:sldChg chg="new del">
        <pc:chgData name="Meedra Surratte" userId="38779970-aa60-49b6-aef2-f05d4a675090" providerId="ADAL" clId="{E90172CC-91F6-4447-A771-5D54FC1808A9}" dt="2026-07-21T22:37:58.787" v="204" actId="47"/>
        <pc:sldMkLst>
          <pc:docMk/>
          <pc:sldMk cId="3177129275" sldId="301"/>
        </pc:sldMkLst>
      </pc:sldChg>
      <pc:sldChg chg="add del">
        <pc:chgData name="Meedra Surratte" userId="38779970-aa60-49b6-aef2-f05d4a675090" providerId="ADAL" clId="{E90172CC-91F6-4447-A771-5D54FC1808A9}" dt="2026-07-21T22:44:21.283" v="240" actId="47"/>
        <pc:sldMkLst>
          <pc:docMk/>
          <pc:sldMk cId="3757469107" sldId="302"/>
        </pc:sldMkLst>
      </pc:sldChg>
      <pc:sldChg chg="modSp add mod ord">
        <pc:chgData name="Meedra Surratte" userId="38779970-aa60-49b6-aef2-f05d4a675090" providerId="ADAL" clId="{E90172CC-91F6-4447-A771-5D54FC1808A9}" dt="2026-07-22T00:13:50.894" v="1767" actId="171"/>
        <pc:sldMkLst>
          <pc:docMk/>
          <pc:sldMk cId="3980297085" sldId="303"/>
        </pc:sldMkLst>
        <pc:spChg chg="mod">
          <ac:chgData name="Meedra Surratte" userId="38779970-aa60-49b6-aef2-f05d4a675090" providerId="ADAL" clId="{E90172CC-91F6-4447-A771-5D54FC1808A9}" dt="2026-07-21T23:55:35.959" v="1290" actId="404"/>
          <ac:spMkLst>
            <pc:docMk/>
            <pc:sldMk cId="3980297085" sldId="303"/>
            <ac:spMk id="2" creationId="{2221A924-6BA6-FAA5-97F3-FB443F43807E}"/>
          </ac:spMkLst>
        </pc:spChg>
        <pc:spChg chg="mod">
          <ac:chgData name="Meedra Surratte" userId="38779970-aa60-49b6-aef2-f05d4a675090" providerId="ADAL" clId="{E90172CC-91F6-4447-A771-5D54FC1808A9}" dt="2026-07-22T00:13:27.794" v="1765" actId="20577"/>
          <ac:spMkLst>
            <pc:docMk/>
            <pc:sldMk cId="3980297085" sldId="303"/>
            <ac:spMk id="3" creationId="{8290356D-0CBD-E9D3-1347-B58DABE4BA94}"/>
          </ac:spMkLst>
        </pc:spChg>
        <pc:picChg chg="ord">
          <ac:chgData name="Meedra Surratte" userId="38779970-aa60-49b6-aef2-f05d4a675090" providerId="ADAL" clId="{E90172CC-91F6-4447-A771-5D54FC1808A9}" dt="2026-07-22T00:13:50.894" v="1767" actId="171"/>
          <ac:picMkLst>
            <pc:docMk/>
            <pc:sldMk cId="3980297085" sldId="303"/>
            <ac:picMk id="6" creationId="{165BA5A2-5E41-71A0-3C4A-5228C350BCEC}"/>
          </ac:picMkLst>
        </pc:picChg>
      </pc:sldChg>
      <pc:sldChg chg="addSp delSp modSp add del mod">
        <pc:chgData name="Meedra Surratte" userId="38779970-aa60-49b6-aef2-f05d4a675090" providerId="ADAL" clId="{E90172CC-91F6-4447-A771-5D54FC1808A9}" dt="2026-07-21T22:50:45.271" v="324" actId="47"/>
        <pc:sldMkLst>
          <pc:docMk/>
          <pc:sldMk cId="1959999717" sldId="304"/>
        </pc:sldMkLst>
        <pc:spChg chg="add mod">
          <ac:chgData name="Meedra Surratte" userId="38779970-aa60-49b6-aef2-f05d4a675090" providerId="ADAL" clId="{E90172CC-91F6-4447-A771-5D54FC1808A9}" dt="2026-07-21T22:49:25.622" v="317" actId="1076"/>
          <ac:spMkLst>
            <pc:docMk/>
            <pc:sldMk cId="1959999717" sldId="304"/>
            <ac:spMk id="3" creationId="{766D7AD5-EF2D-E570-8FDE-96F3CBDD291B}"/>
          </ac:spMkLst>
        </pc:spChg>
        <pc:spChg chg="add del mod">
          <ac:chgData name="Meedra Surratte" userId="38779970-aa60-49b6-aef2-f05d4a675090" providerId="ADAL" clId="{E90172CC-91F6-4447-A771-5D54FC1808A9}" dt="2026-07-21T22:46:08.294" v="284" actId="478"/>
          <ac:spMkLst>
            <pc:docMk/>
            <pc:sldMk cId="1959999717" sldId="304"/>
            <ac:spMk id="5" creationId="{8ED89EF3-6C59-1E21-4EC6-25A6AA98D780}"/>
          </ac:spMkLst>
        </pc:spChg>
        <pc:spChg chg="del">
          <ac:chgData name="Meedra Surratte" userId="38779970-aa60-49b6-aef2-f05d4a675090" providerId="ADAL" clId="{E90172CC-91F6-4447-A771-5D54FC1808A9}" dt="2026-07-21T22:45:57.277" v="281" actId="478"/>
          <ac:spMkLst>
            <pc:docMk/>
            <pc:sldMk cId="1959999717" sldId="304"/>
            <ac:spMk id="7" creationId="{C5D9687A-4DD2-9210-FD6C-4FDF3AF3C5DB}"/>
          </ac:spMkLst>
        </pc:spChg>
        <pc:graphicFrameChg chg="add del mod">
          <ac:chgData name="Meedra Surratte" userId="38779970-aa60-49b6-aef2-f05d4a675090" providerId="ADAL" clId="{E90172CC-91F6-4447-A771-5D54FC1808A9}" dt="2026-07-21T22:49:15.748" v="312" actId="21"/>
          <ac:graphicFrameMkLst>
            <pc:docMk/>
            <pc:sldMk cId="1959999717" sldId="304"/>
            <ac:graphicFrameMk id="8" creationId="{DB080EB8-7E55-F6E1-74BD-9A454483AF13}"/>
          </ac:graphicFrameMkLst>
        </pc:graphicFrameChg>
        <pc:picChg chg="mod">
          <ac:chgData name="Meedra Surratte" userId="38779970-aa60-49b6-aef2-f05d4a675090" providerId="ADAL" clId="{E90172CC-91F6-4447-A771-5D54FC1808A9}" dt="2026-07-21T22:48:18.069" v="306" actId="1076"/>
          <ac:picMkLst>
            <pc:docMk/>
            <pc:sldMk cId="1959999717" sldId="304"/>
            <ac:picMk id="6" creationId="{E8284A31-DB64-2DB7-35BA-2AA64B51C1BE}"/>
          </ac:picMkLst>
        </pc:picChg>
      </pc:sldChg>
      <pc:sldChg chg="modSp add mod">
        <pc:chgData name="Meedra Surratte" userId="38779970-aa60-49b6-aef2-f05d4a675090" providerId="ADAL" clId="{E90172CC-91F6-4447-A771-5D54FC1808A9}" dt="2026-07-21T23:56:40.641" v="1312" actId="27636"/>
        <pc:sldMkLst>
          <pc:docMk/>
          <pc:sldMk cId="3132899741" sldId="305"/>
        </pc:sldMkLst>
        <pc:spChg chg="mod">
          <ac:chgData name="Meedra Surratte" userId="38779970-aa60-49b6-aef2-f05d4a675090" providerId="ADAL" clId="{E90172CC-91F6-4447-A771-5D54FC1808A9}" dt="2026-07-21T23:56:28.145" v="1310" actId="404"/>
          <ac:spMkLst>
            <pc:docMk/>
            <pc:sldMk cId="3132899741" sldId="305"/>
            <ac:spMk id="2" creationId="{7CE6F30F-B37A-7E86-CBDB-1EA68D094A71}"/>
          </ac:spMkLst>
        </pc:spChg>
        <pc:spChg chg="mod">
          <ac:chgData name="Meedra Surratte" userId="38779970-aa60-49b6-aef2-f05d4a675090" providerId="ADAL" clId="{E90172CC-91F6-4447-A771-5D54FC1808A9}" dt="2026-07-21T23:56:40.641" v="1312" actId="27636"/>
          <ac:spMkLst>
            <pc:docMk/>
            <pc:sldMk cId="3132899741" sldId="305"/>
            <ac:spMk id="7" creationId="{7901F2E2-2C63-D0BD-955F-57C8F11E4FD9}"/>
          </ac:spMkLst>
        </pc:spChg>
      </pc:sldChg>
      <pc:sldChg chg="addSp modSp new mod">
        <pc:chgData name="Meedra Surratte" userId="38779970-aa60-49b6-aef2-f05d4a675090" providerId="ADAL" clId="{E90172CC-91F6-4447-A771-5D54FC1808A9}" dt="2026-07-22T00:03:12.252" v="1509" actId="404"/>
        <pc:sldMkLst>
          <pc:docMk/>
          <pc:sldMk cId="2396558802" sldId="306"/>
        </pc:sldMkLst>
        <pc:spChg chg="mod">
          <ac:chgData name="Meedra Surratte" userId="38779970-aa60-49b6-aef2-f05d4a675090" providerId="ADAL" clId="{E90172CC-91F6-4447-A771-5D54FC1808A9}" dt="2026-07-21T23:50:19.509" v="1170" actId="2711"/>
          <ac:spMkLst>
            <pc:docMk/>
            <pc:sldMk cId="2396558802" sldId="306"/>
            <ac:spMk id="2" creationId="{4421B3D3-7217-FCCA-E53B-9ECD2DACA7F6}"/>
          </ac:spMkLst>
        </pc:spChg>
        <pc:spChg chg="mod">
          <ac:chgData name="Meedra Surratte" userId="38779970-aa60-49b6-aef2-f05d4a675090" providerId="ADAL" clId="{E90172CC-91F6-4447-A771-5D54FC1808A9}" dt="2026-07-22T00:03:12.252" v="1509" actId="404"/>
          <ac:spMkLst>
            <pc:docMk/>
            <pc:sldMk cId="2396558802" sldId="306"/>
            <ac:spMk id="3" creationId="{2FE12FD0-6845-E851-D789-C8C85029C762}"/>
          </ac:spMkLst>
        </pc:spChg>
        <pc:spChg chg="add mod">
          <ac:chgData name="Meedra Surratte" userId="38779970-aa60-49b6-aef2-f05d4a675090" providerId="ADAL" clId="{E90172CC-91F6-4447-A771-5D54FC1808A9}" dt="2026-07-21T23:51:19.526" v="1180"/>
          <ac:spMkLst>
            <pc:docMk/>
            <pc:sldMk cId="2396558802" sldId="306"/>
            <ac:spMk id="4" creationId="{37C3782F-D5D2-68DD-0023-D491AA743798}"/>
          </ac:spMkLst>
        </pc:spChg>
      </pc:sldChg>
      <pc:sldChg chg="new del">
        <pc:chgData name="Meedra Surratte" userId="38779970-aa60-49b6-aef2-f05d4a675090" providerId="ADAL" clId="{E90172CC-91F6-4447-A771-5D54FC1808A9}" dt="2026-07-21T22:51:54.072" v="332" actId="47"/>
        <pc:sldMkLst>
          <pc:docMk/>
          <pc:sldMk cId="2926218419" sldId="306"/>
        </pc:sldMkLst>
      </pc:sldChg>
      <pc:sldChg chg="addSp delSp modSp new mod">
        <pc:chgData name="Meedra Surratte" userId="38779970-aa60-49b6-aef2-f05d4a675090" providerId="ADAL" clId="{E90172CC-91F6-4447-A771-5D54FC1808A9}" dt="2026-07-22T00:03:06.708" v="1508" actId="27636"/>
        <pc:sldMkLst>
          <pc:docMk/>
          <pc:sldMk cId="2610877307" sldId="307"/>
        </pc:sldMkLst>
        <pc:spChg chg="mod">
          <ac:chgData name="Meedra Surratte" userId="38779970-aa60-49b6-aef2-f05d4a675090" providerId="ADAL" clId="{E90172CC-91F6-4447-A771-5D54FC1808A9}" dt="2026-07-21T23:50:41.565" v="1174" actId="120"/>
          <ac:spMkLst>
            <pc:docMk/>
            <pc:sldMk cId="2610877307" sldId="307"/>
            <ac:spMk id="2" creationId="{D58815BD-BD2E-5006-5E4C-88743651FFB5}"/>
          </ac:spMkLst>
        </pc:spChg>
        <pc:spChg chg="del">
          <ac:chgData name="Meedra Surratte" userId="38779970-aa60-49b6-aef2-f05d4a675090" providerId="ADAL" clId="{E90172CC-91F6-4447-A771-5D54FC1808A9}" dt="2026-07-21T23:37:21.901" v="926"/>
          <ac:spMkLst>
            <pc:docMk/>
            <pc:sldMk cId="2610877307" sldId="307"/>
            <ac:spMk id="3" creationId="{B5017B3E-1C79-3F19-4144-9C5535C42FF8}"/>
          </ac:spMkLst>
        </pc:spChg>
        <pc:spChg chg="add mod">
          <ac:chgData name="Meedra Surratte" userId="38779970-aa60-49b6-aef2-f05d4a675090" providerId="ADAL" clId="{E90172CC-91F6-4447-A771-5D54FC1808A9}" dt="2026-07-22T00:03:06.708" v="1508" actId="27636"/>
          <ac:spMkLst>
            <pc:docMk/>
            <pc:sldMk cId="2610877307" sldId="307"/>
            <ac:spMk id="4" creationId="{7028427A-138D-51C2-44AF-7721A208EE5E}"/>
          </ac:spMkLst>
        </pc:spChg>
        <pc:spChg chg="add mod">
          <ac:chgData name="Meedra Surratte" userId="38779970-aa60-49b6-aef2-f05d4a675090" providerId="ADAL" clId="{E90172CC-91F6-4447-A771-5D54FC1808A9}" dt="2026-07-21T23:50:55.666" v="1177" actId="1076"/>
          <ac:spMkLst>
            <pc:docMk/>
            <pc:sldMk cId="2610877307" sldId="307"/>
            <ac:spMk id="5" creationId="{F9929C19-2A65-FA14-8F01-579A1F542160}"/>
          </ac:spMkLst>
        </pc:spChg>
        <pc:spChg chg="add mod">
          <ac:chgData name="Meedra Surratte" userId="38779970-aa60-49b6-aef2-f05d4a675090" providerId="ADAL" clId="{E90172CC-91F6-4447-A771-5D54FC1808A9}" dt="2026-07-22T00:03:03.327" v="1506" actId="404"/>
          <ac:spMkLst>
            <pc:docMk/>
            <pc:sldMk cId="2610877307" sldId="307"/>
            <ac:spMk id="6" creationId="{BCD499BD-B24B-12AF-80D6-C6577356070E}"/>
          </ac:spMkLst>
        </pc:spChg>
        <pc:spChg chg="add mod">
          <ac:chgData name="Meedra Surratte" userId="38779970-aa60-49b6-aef2-f05d4a675090" providerId="ADAL" clId="{E90172CC-91F6-4447-A771-5D54FC1808A9}" dt="2026-07-21T23:51:27.997" v="1182" actId="1076"/>
          <ac:spMkLst>
            <pc:docMk/>
            <pc:sldMk cId="2610877307" sldId="307"/>
            <ac:spMk id="7" creationId="{0E40321D-F80B-0F5F-914C-866ADB2AF89F}"/>
          </ac:spMkLst>
        </pc:spChg>
      </pc:sldChg>
      <pc:sldChg chg="addSp delSp modSp new mod ord modClrScheme chgLayout modNotesTx">
        <pc:chgData name="Meedra Surratte" userId="38779970-aa60-49b6-aef2-f05d4a675090" providerId="ADAL" clId="{E90172CC-91F6-4447-A771-5D54FC1808A9}" dt="2026-07-21T23:55:13.230" v="1286" actId="20577"/>
        <pc:sldMkLst>
          <pc:docMk/>
          <pc:sldMk cId="3063609833" sldId="308"/>
        </pc:sldMkLst>
        <pc:spChg chg="mod ord">
          <ac:chgData name="Meedra Surratte" userId="38779970-aa60-49b6-aef2-f05d4a675090" providerId="ADAL" clId="{E90172CC-91F6-4447-A771-5D54FC1808A9}" dt="2026-07-21T23:50:00.607" v="1169" actId="2711"/>
          <ac:spMkLst>
            <pc:docMk/>
            <pc:sldMk cId="3063609833" sldId="308"/>
            <ac:spMk id="2" creationId="{105996B0-7882-DA74-8C1B-CB86F6C6AA52}"/>
          </ac:spMkLst>
        </pc:spChg>
        <pc:spChg chg="del mod ord">
          <ac:chgData name="Meedra Surratte" userId="38779970-aa60-49b6-aef2-f05d4a675090" providerId="ADAL" clId="{E90172CC-91F6-4447-A771-5D54FC1808A9}" dt="2026-07-21T23:41:25.826" v="994" actId="700"/>
          <ac:spMkLst>
            <pc:docMk/>
            <pc:sldMk cId="3063609833" sldId="308"/>
            <ac:spMk id="3" creationId="{8532FBF1-7FEA-DB75-CB8C-CCD26CA1FA69}"/>
          </ac:spMkLst>
        </pc:spChg>
        <pc:spChg chg="add del mod ord">
          <ac:chgData name="Meedra Surratte" userId="38779970-aa60-49b6-aef2-f05d4a675090" providerId="ADAL" clId="{E90172CC-91F6-4447-A771-5D54FC1808A9}" dt="2026-07-21T23:44:05.202" v="1127" actId="478"/>
          <ac:spMkLst>
            <pc:docMk/>
            <pc:sldMk cId="3063609833" sldId="308"/>
            <ac:spMk id="4" creationId="{83B0D3F5-7249-897D-E103-C8349F55B461}"/>
          </ac:spMkLst>
        </pc:spChg>
        <pc:spChg chg="add del mod ord">
          <ac:chgData name="Meedra Surratte" userId="38779970-aa60-49b6-aef2-f05d4a675090" providerId="ADAL" clId="{E90172CC-91F6-4447-A771-5D54FC1808A9}" dt="2026-07-21T23:44:09.177" v="1130" actId="478"/>
          <ac:spMkLst>
            <pc:docMk/>
            <pc:sldMk cId="3063609833" sldId="308"/>
            <ac:spMk id="5" creationId="{5F62AE64-2C8F-AF08-373B-CE12034CA6C4}"/>
          </ac:spMkLst>
        </pc:spChg>
        <pc:spChg chg="add del mod ord">
          <ac:chgData name="Meedra Surratte" userId="38779970-aa60-49b6-aef2-f05d4a675090" providerId="ADAL" clId="{E90172CC-91F6-4447-A771-5D54FC1808A9}" dt="2026-07-21T23:43:58.838" v="1123" actId="478"/>
          <ac:spMkLst>
            <pc:docMk/>
            <pc:sldMk cId="3063609833" sldId="308"/>
            <ac:spMk id="6" creationId="{34057969-73BA-0EEF-9260-E919D0085172}"/>
          </ac:spMkLst>
        </pc:spChg>
        <pc:spChg chg="add del mod ord">
          <ac:chgData name="Meedra Surratte" userId="38779970-aa60-49b6-aef2-f05d4a675090" providerId="ADAL" clId="{E90172CC-91F6-4447-A771-5D54FC1808A9}" dt="2026-07-21T23:44:00.191" v="1124" actId="478"/>
          <ac:spMkLst>
            <pc:docMk/>
            <pc:sldMk cId="3063609833" sldId="308"/>
            <ac:spMk id="7" creationId="{30754CF0-EE10-BA0C-2872-A5F6EA4043E0}"/>
          </ac:spMkLst>
        </pc:spChg>
        <pc:spChg chg="add del mod">
          <ac:chgData name="Meedra Surratte" userId="38779970-aa60-49b6-aef2-f05d4a675090" providerId="ADAL" clId="{E90172CC-91F6-4447-A771-5D54FC1808A9}" dt="2026-07-21T23:44:00.995" v="1125" actId="478"/>
          <ac:spMkLst>
            <pc:docMk/>
            <pc:sldMk cId="3063609833" sldId="308"/>
            <ac:spMk id="10" creationId="{8F5D9D1E-BD92-22C0-0ADC-D5F051162383}"/>
          </ac:spMkLst>
        </pc:spChg>
        <pc:spChg chg="add del mod">
          <ac:chgData name="Meedra Surratte" userId="38779970-aa60-49b6-aef2-f05d4a675090" providerId="ADAL" clId="{E90172CC-91F6-4447-A771-5D54FC1808A9}" dt="2026-07-21T23:44:01.790" v="1126" actId="478"/>
          <ac:spMkLst>
            <pc:docMk/>
            <pc:sldMk cId="3063609833" sldId="308"/>
            <ac:spMk id="12" creationId="{A7EE64D0-1625-B16F-9D48-83F1D9D742EC}"/>
          </ac:spMkLst>
        </pc:spChg>
        <pc:spChg chg="add del mod">
          <ac:chgData name="Meedra Surratte" userId="38779970-aa60-49b6-aef2-f05d4a675090" providerId="ADAL" clId="{E90172CC-91F6-4447-A771-5D54FC1808A9}" dt="2026-07-21T23:44:10.668" v="1131" actId="478"/>
          <ac:spMkLst>
            <pc:docMk/>
            <pc:sldMk cId="3063609833" sldId="308"/>
            <ac:spMk id="14" creationId="{F82B6EEB-AF95-2D9D-748B-078025A7D07E}"/>
          </ac:spMkLst>
        </pc:spChg>
        <pc:spChg chg="add del mod">
          <ac:chgData name="Meedra Surratte" userId="38779970-aa60-49b6-aef2-f05d4a675090" providerId="ADAL" clId="{E90172CC-91F6-4447-A771-5D54FC1808A9}" dt="2026-07-21T23:44:12.301" v="1132" actId="478"/>
          <ac:spMkLst>
            <pc:docMk/>
            <pc:sldMk cId="3063609833" sldId="308"/>
            <ac:spMk id="16" creationId="{AAD037A1-CD85-D658-0AA3-D987E2C185FE}"/>
          </ac:spMkLst>
        </pc:spChg>
        <pc:graphicFrameChg chg="add mod modGraphic">
          <ac:chgData name="Meedra Surratte" userId="38779970-aa60-49b6-aef2-f05d4a675090" providerId="ADAL" clId="{E90172CC-91F6-4447-A771-5D54FC1808A9}" dt="2026-07-21T23:55:13.230" v="1286" actId="20577"/>
          <ac:graphicFrameMkLst>
            <pc:docMk/>
            <pc:sldMk cId="3063609833" sldId="308"/>
            <ac:graphicFrameMk id="8" creationId="{D0958437-EBF9-05E3-8462-40B29971A30F}"/>
          </ac:graphicFrameMkLst>
        </pc:graphicFrameChg>
      </pc:sldChg>
      <pc:sldChg chg="addSp delSp modSp new mod setBg">
        <pc:chgData name="Meedra Surratte" userId="38779970-aa60-49b6-aef2-f05d4a675090" providerId="ADAL" clId="{E90172CC-91F6-4447-A771-5D54FC1808A9}" dt="2026-07-22T00:20:44.723" v="2460" actId="14100"/>
        <pc:sldMkLst>
          <pc:docMk/>
          <pc:sldMk cId="2265081310" sldId="309"/>
        </pc:sldMkLst>
        <pc:spChg chg="add del">
          <ac:chgData name="Meedra Surratte" userId="38779970-aa60-49b6-aef2-f05d4a675090" providerId="ADAL" clId="{E90172CC-91F6-4447-A771-5D54FC1808A9}" dt="2026-07-22T00:12:25.141" v="1759" actId="26606"/>
          <ac:spMkLst>
            <pc:docMk/>
            <pc:sldMk cId="2265081310" sldId="309"/>
            <ac:spMk id="7" creationId="{42A4FC2C-047E-45A5-965D-8E1E3BF09BC6}"/>
          </ac:spMkLst>
        </pc:spChg>
        <pc:spChg chg="add">
          <ac:chgData name="Meedra Surratte" userId="38779970-aa60-49b6-aef2-f05d4a675090" providerId="ADAL" clId="{E90172CC-91F6-4447-A771-5D54FC1808A9}" dt="2026-07-22T00:12:25.157" v="1760" actId="26606"/>
          <ac:spMkLst>
            <pc:docMk/>
            <pc:sldMk cId="2265081310" sldId="309"/>
            <ac:spMk id="9" creationId="{E2384209-CB15-4CDF-9D31-C44FD9A3F20D}"/>
          </ac:spMkLst>
        </pc:spChg>
        <pc:spChg chg="add">
          <ac:chgData name="Meedra Surratte" userId="38779970-aa60-49b6-aef2-f05d4a675090" providerId="ADAL" clId="{E90172CC-91F6-4447-A771-5D54FC1808A9}" dt="2026-07-22T00:12:25.157" v="1760" actId="26606"/>
          <ac:spMkLst>
            <pc:docMk/>
            <pc:sldMk cId="2265081310" sldId="309"/>
            <ac:spMk id="10" creationId="{AB8C311F-7253-4AED-9701-7FC0708C41C7}"/>
          </ac:spMkLst>
        </pc:spChg>
        <pc:spChg chg="add">
          <ac:chgData name="Meedra Surratte" userId="38779970-aa60-49b6-aef2-f05d4a675090" providerId="ADAL" clId="{E90172CC-91F6-4447-A771-5D54FC1808A9}" dt="2026-07-22T00:12:25.157" v="1760" actId="26606"/>
          <ac:spMkLst>
            <pc:docMk/>
            <pc:sldMk cId="2265081310" sldId="309"/>
            <ac:spMk id="11" creationId="{2633B3B5-CC90-43F0-8714-D31D1F3F0209}"/>
          </ac:spMkLst>
        </pc:spChg>
        <pc:spChg chg="add">
          <ac:chgData name="Meedra Surratte" userId="38779970-aa60-49b6-aef2-f05d4a675090" providerId="ADAL" clId="{E90172CC-91F6-4447-A771-5D54FC1808A9}" dt="2026-07-22T00:12:25.157" v="1760" actId="26606"/>
          <ac:spMkLst>
            <pc:docMk/>
            <pc:sldMk cId="2265081310" sldId="309"/>
            <ac:spMk id="13" creationId="{A8D57A06-A426-446D-B02C-A2DC6B62E45E}"/>
          </ac:spMkLst>
        </pc:spChg>
        <pc:picChg chg="add mod">
          <ac:chgData name="Meedra Surratte" userId="38779970-aa60-49b6-aef2-f05d4a675090" providerId="ADAL" clId="{E90172CC-91F6-4447-A771-5D54FC1808A9}" dt="2026-07-22T00:20:44.723" v="2460" actId="14100"/>
          <ac:picMkLst>
            <pc:docMk/>
            <pc:sldMk cId="2265081310" sldId="309"/>
            <ac:picMk id="2" creationId="{4E2D2EB1-0781-0799-7A13-C6C362D314B9}"/>
          </ac:picMkLst>
        </pc:picChg>
      </pc:sldChg>
      <pc:sldChg chg="addSp modSp new mod ord setBg">
        <pc:chgData name="Meedra Surratte" userId="38779970-aa60-49b6-aef2-f05d4a675090" providerId="ADAL" clId="{E90172CC-91F6-4447-A771-5D54FC1808A9}" dt="2026-07-22T00:15:43.378" v="1785"/>
        <pc:sldMkLst>
          <pc:docMk/>
          <pc:sldMk cId="2085139707" sldId="310"/>
        </pc:sldMkLst>
        <pc:spChg chg="mod">
          <ac:chgData name="Meedra Surratte" userId="38779970-aa60-49b6-aef2-f05d4a675090" providerId="ADAL" clId="{E90172CC-91F6-4447-A771-5D54FC1808A9}" dt="2026-07-22T00:14:57.759" v="1777"/>
          <ac:spMkLst>
            <pc:docMk/>
            <pc:sldMk cId="2085139707" sldId="310"/>
            <ac:spMk id="3" creationId="{EE463C51-A27A-7AED-B8D3-4949D48B3F40}"/>
          </ac:spMkLst>
        </pc:spChg>
        <pc:spChg chg="add">
          <ac:chgData name="Meedra Surratte" userId="38779970-aa60-49b6-aef2-f05d4a675090" providerId="ADAL" clId="{E90172CC-91F6-4447-A771-5D54FC1808A9}" dt="2026-07-22T00:15:35.264" v="1783" actId="26606"/>
          <ac:spMkLst>
            <pc:docMk/>
            <pc:sldMk cId="2085139707" sldId="310"/>
            <ac:spMk id="8" creationId="{AB8C311F-7253-4AED-9701-7FC0708C41C7}"/>
          </ac:spMkLst>
        </pc:spChg>
        <pc:spChg chg="add">
          <ac:chgData name="Meedra Surratte" userId="38779970-aa60-49b6-aef2-f05d4a675090" providerId="ADAL" clId="{E90172CC-91F6-4447-A771-5D54FC1808A9}" dt="2026-07-22T00:15:35.264" v="1783" actId="26606"/>
          <ac:spMkLst>
            <pc:docMk/>
            <pc:sldMk cId="2085139707" sldId="310"/>
            <ac:spMk id="10" creationId="{E2384209-CB15-4CDF-9D31-C44FD9A3F20D}"/>
          </ac:spMkLst>
        </pc:spChg>
        <pc:spChg chg="add">
          <ac:chgData name="Meedra Surratte" userId="38779970-aa60-49b6-aef2-f05d4a675090" providerId="ADAL" clId="{E90172CC-91F6-4447-A771-5D54FC1808A9}" dt="2026-07-22T00:15:35.264" v="1783" actId="26606"/>
          <ac:spMkLst>
            <pc:docMk/>
            <pc:sldMk cId="2085139707" sldId="310"/>
            <ac:spMk id="12" creationId="{2633B3B5-CC90-43F0-8714-D31D1F3F0209}"/>
          </ac:spMkLst>
        </pc:spChg>
        <pc:spChg chg="add">
          <ac:chgData name="Meedra Surratte" userId="38779970-aa60-49b6-aef2-f05d4a675090" providerId="ADAL" clId="{E90172CC-91F6-4447-A771-5D54FC1808A9}" dt="2026-07-22T00:15:35.264" v="1783" actId="26606"/>
          <ac:spMkLst>
            <pc:docMk/>
            <pc:sldMk cId="2085139707" sldId="310"/>
            <ac:spMk id="14" creationId="{A8D57A06-A426-446D-B02C-A2DC6B62E45E}"/>
          </ac:spMkLst>
        </pc:spChg>
        <pc:grpChg chg="add mod">
          <ac:chgData name="Meedra Surratte" userId="38779970-aa60-49b6-aef2-f05d4a675090" providerId="ADAL" clId="{E90172CC-91F6-4447-A771-5D54FC1808A9}" dt="2026-07-22T00:15:35.264" v="1783" actId="26606"/>
          <ac:grpSpMkLst>
            <pc:docMk/>
            <pc:sldMk cId="2085139707" sldId="310"/>
            <ac:grpSpMk id="2" creationId="{7BFF1E6B-1E9B-6BC7-BB04-A857CA8AE5BF}"/>
          </ac:grpSpMkLst>
        </pc:grpChg>
      </pc:sldChg>
      <pc:sldChg chg="modSp add mod modNotesTx">
        <pc:chgData name="Meedra Surratte" userId="38779970-aa60-49b6-aef2-f05d4a675090" providerId="ADAL" clId="{E90172CC-91F6-4447-A771-5D54FC1808A9}" dt="2026-07-22T00:36:00.529" v="3566" actId="6549"/>
        <pc:sldMkLst>
          <pc:docMk/>
          <pc:sldMk cId="2428830514" sldId="311"/>
        </pc:sldMkLst>
        <pc:spChg chg="mod">
          <ac:chgData name="Meedra Surratte" userId="38779970-aa60-49b6-aef2-f05d4a675090" providerId="ADAL" clId="{E90172CC-91F6-4447-A771-5D54FC1808A9}" dt="2026-07-22T00:35:37.459" v="3552" actId="1076"/>
          <ac:spMkLst>
            <pc:docMk/>
            <pc:sldMk cId="2428830514" sldId="311"/>
            <ac:spMk id="2" creationId="{38663879-A419-8AE7-2CB4-9CEAD5A029E2}"/>
          </ac:spMkLst>
        </pc:spChg>
        <pc:spChg chg="mod">
          <ac:chgData name="Meedra Surratte" userId="38779970-aa60-49b6-aef2-f05d4a675090" providerId="ADAL" clId="{E90172CC-91F6-4447-A771-5D54FC1808A9}" dt="2026-07-22T00:36:00.529" v="3566" actId="6549"/>
          <ac:spMkLst>
            <pc:docMk/>
            <pc:sldMk cId="2428830514" sldId="311"/>
            <ac:spMk id="3" creationId="{0E81AC04-D744-DF33-4687-281508755EDF}"/>
          </ac:spMkLst>
        </pc:spChg>
        <pc:spChg chg="mod">
          <ac:chgData name="Meedra Surratte" userId="38779970-aa60-49b6-aef2-f05d4a675090" providerId="ADAL" clId="{E90172CC-91F6-4447-A771-5D54FC1808A9}" dt="2026-07-22T00:35:51.112" v="3565" actId="14100"/>
          <ac:spMkLst>
            <pc:docMk/>
            <pc:sldMk cId="2428830514" sldId="311"/>
            <ac:spMk id="4" creationId="{509DA31E-1D4E-7AA6-FADB-74D4CDA73138}"/>
          </ac:spMkLst>
        </pc:spChg>
      </pc:sldChg>
      <pc:sldChg chg="addSp delSp modSp add mod ord">
        <pc:chgData name="Meedra Surratte" userId="38779970-aa60-49b6-aef2-f05d4a675090" providerId="ADAL" clId="{E90172CC-91F6-4447-A771-5D54FC1808A9}" dt="2026-07-22T00:29:19.490" v="3102" actId="20577"/>
        <pc:sldMkLst>
          <pc:docMk/>
          <pc:sldMk cId="4228176273" sldId="312"/>
        </pc:sldMkLst>
        <pc:spChg chg="mod">
          <ac:chgData name="Meedra Surratte" userId="38779970-aa60-49b6-aef2-f05d4a675090" providerId="ADAL" clId="{E90172CC-91F6-4447-A771-5D54FC1808A9}" dt="2026-07-22T00:25:12.026" v="2500" actId="20577"/>
          <ac:spMkLst>
            <pc:docMk/>
            <pc:sldMk cId="4228176273" sldId="312"/>
            <ac:spMk id="2" creationId="{4BDE4D9C-9F19-711D-EE16-D1115B9504C3}"/>
          </ac:spMkLst>
        </pc:spChg>
        <pc:spChg chg="add mod">
          <ac:chgData name="Meedra Surratte" userId="38779970-aa60-49b6-aef2-f05d4a675090" providerId="ADAL" clId="{E90172CC-91F6-4447-A771-5D54FC1808A9}" dt="2026-07-22T00:29:19.490" v="3102" actId="20577"/>
          <ac:spMkLst>
            <pc:docMk/>
            <pc:sldMk cId="4228176273" sldId="312"/>
            <ac:spMk id="3" creationId="{6A8B1CE1-B836-3BFE-F9E5-BC2CA48E7A6B}"/>
          </ac:spMkLst>
        </pc:spChg>
        <pc:spChg chg="mod">
          <ac:chgData name="Meedra Surratte" userId="38779970-aa60-49b6-aef2-f05d4a675090" providerId="ADAL" clId="{E90172CC-91F6-4447-A771-5D54FC1808A9}" dt="2026-07-22T00:29:03.543" v="3076" actId="14100"/>
          <ac:spMkLst>
            <pc:docMk/>
            <pc:sldMk cId="4228176273" sldId="312"/>
            <ac:spMk id="4" creationId="{F326954A-0EC9-2757-7D91-8FE2528044DE}"/>
          </ac:spMkLst>
        </pc:spChg>
        <pc:spChg chg="del">
          <ac:chgData name="Meedra Surratte" userId="38779970-aa60-49b6-aef2-f05d4a675090" providerId="ADAL" clId="{E90172CC-91F6-4447-A771-5D54FC1808A9}" dt="2026-07-22T00:27:02.929" v="2757" actId="478"/>
          <ac:spMkLst>
            <pc:docMk/>
            <pc:sldMk cId="4228176273" sldId="312"/>
            <ac:spMk id="5" creationId="{C5B1CD23-2B2C-4B48-D57E-D9D74EA01F3F}"/>
          </ac:spMkLst>
        </pc:spChg>
        <pc:spChg chg="del">
          <ac:chgData name="Meedra Surratte" userId="38779970-aa60-49b6-aef2-f05d4a675090" providerId="ADAL" clId="{E90172CC-91F6-4447-A771-5D54FC1808A9}" dt="2026-07-22T00:27:04.911" v="2758" actId="478"/>
          <ac:spMkLst>
            <pc:docMk/>
            <pc:sldMk cId="4228176273" sldId="312"/>
            <ac:spMk id="6" creationId="{FE2AED88-BC26-C4B7-137B-0B983763FEF4}"/>
          </ac:spMkLst>
        </pc:spChg>
      </pc:sldChg>
      <pc:sldChg chg="new del">
        <pc:chgData name="Meedra Surratte" userId="38779970-aa60-49b6-aef2-f05d4a675090" providerId="ADAL" clId="{E90172CC-91F6-4447-A771-5D54FC1808A9}" dt="2026-07-22T00:36:26.432" v="3569" actId="47"/>
        <pc:sldMkLst>
          <pc:docMk/>
          <pc:sldMk cId="979741240" sldId="313"/>
        </pc:sldMkLst>
      </pc:sldChg>
      <pc:sldChg chg="addSp modSp add mod">
        <pc:chgData name="Meedra Surratte" userId="38779970-aa60-49b6-aef2-f05d4a675090" providerId="ADAL" clId="{E90172CC-91F6-4447-A771-5D54FC1808A9}" dt="2026-07-22T00:40:21.571" v="3826" actId="20577"/>
        <pc:sldMkLst>
          <pc:docMk/>
          <pc:sldMk cId="1087902064" sldId="314"/>
        </pc:sldMkLst>
        <pc:spChg chg="mod">
          <ac:chgData name="Meedra Surratte" userId="38779970-aa60-49b6-aef2-f05d4a675090" providerId="ADAL" clId="{E90172CC-91F6-4447-A771-5D54FC1808A9}" dt="2026-07-22T00:40:21.571" v="3826" actId="20577"/>
          <ac:spMkLst>
            <pc:docMk/>
            <pc:sldMk cId="1087902064" sldId="314"/>
            <ac:spMk id="2" creationId="{6E49A9E6-C7A4-495E-8D47-9FF4019D483F}"/>
          </ac:spMkLst>
        </pc:spChg>
        <pc:spChg chg="mod">
          <ac:chgData name="Meedra Surratte" userId="38779970-aa60-49b6-aef2-f05d4a675090" providerId="ADAL" clId="{E90172CC-91F6-4447-A771-5D54FC1808A9}" dt="2026-07-22T00:40:09.228" v="3823" actId="1076"/>
          <ac:spMkLst>
            <pc:docMk/>
            <pc:sldMk cId="1087902064" sldId="314"/>
            <ac:spMk id="3" creationId="{40A39044-D03A-7B9A-202C-4DEF3EBDDD39}"/>
          </ac:spMkLst>
        </pc:spChg>
        <pc:spChg chg="add mod">
          <ac:chgData name="Meedra Surratte" userId="38779970-aa60-49b6-aef2-f05d4a675090" providerId="ADAL" clId="{E90172CC-91F6-4447-A771-5D54FC1808A9}" dt="2026-07-22T00:40:13.659" v="3824" actId="1076"/>
          <ac:spMkLst>
            <pc:docMk/>
            <pc:sldMk cId="1087902064" sldId="314"/>
            <ac:spMk id="7" creationId="{EAFEEB5F-D4DA-FB21-FDCC-E4222FA3DE04}"/>
          </ac:spMkLst>
        </pc:spChg>
        <pc:picChg chg="add mod">
          <ac:chgData name="Meedra Surratte" userId="38779970-aa60-49b6-aef2-f05d4a675090" providerId="ADAL" clId="{E90172CC-91F6-4447-A771-5D54FC1808A9}" dt="2026-07-22T00:40:04.289" v="3822" actId="1076"/>
          <ac:picMkLst>
            <pc:docMk/>
            <pc:sldMk cId="1087902064" sldId="314"/>
            <ac:picMk id="5" creationId="{803758DF-190A-4493-31ED-F8A2595FBF8A}"/>
          </ac:picMkLst>
        </pc:picChg>
        <pc:picChg chg="mod">
          <ac:chgData name="Meedra Surratte" userId="38779970-aa60-49b6-aef2-f05d4a675090" providerId="ADAL" clId="{E90172CC-91F6-4447-A771-5D54FC1808A9}" dt="2026-07-22T00:39:23.907" v="3814" actId="1076"/>
          <ac:picMkLst>
            <pc:docMk/>
            <pc:sldMk cId="1087902064" sldId="314"/>
            <ac:picMk id="6" creationId="{9D5E4393-72CC-0461-3582-91C392B30424}"/>
          </ac:picMkLst>
        </pc:picChg>
        <pc:picChg chg="add mod">
          <ac:chgData name="Meedra Surratte" userId="38779970-aa60-49b6-aef2-f05d4a675090" providerId="ADAL" clId="{E90172CC-91F6-4447-A771-5D54FC1808A9}" dt="2026-07-22T00:40:15.555" v="3825" actId="1076"/>
          <ac:picMkLst>
            <pc:docMk/>
            <pc:sldMk cId="1087902064" sldId="314"/>
            <ac:picMk id="9" creationId="{5BDF2B47-032D-4968-B872-1914B16144E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6A304B-594B-4CB9-9757-A98F7BB81A52}" type="doc">
      <dgm:prSet loTypeId="urn:microsoft.com/office/officeart/2005/8/layout/arrow4" loCatId="relationship" qsTypeId="urn:microsoft.com/office/officeart/2005/8/quickstyle/simple1" qsCatId="simple" csTypeId="urn:microsoft.com/office/officeart/2005/8/colors/colorful4" csCatId="colorful" phldr="1"/>
      <dgm:spPr/>
      <dgm:t>
        <a:bodyPr/>
        <a:lstStyle/>
        <a:p>
          <a:endParaRPr lang="en-US"/>
        </a:p>
      </dgm:t>
    </dgm:pt>
    <dgm:pt modelId="{EC64ACAD-790F-4DD5-81FF-0541D1EAD4D9}">
      <dgm:prSet phldrT="[Text]" phldr="0"/>
      <dgm:spPr/>
      <dgm:t>
        <a:bodyPr/>
        <a:lstStyle/>
        <a:p>
          <a:r>
            <a:rPr lang="en-US" b="1" dirty="0"/>
            <a:t>General Advocacy </a:t>
          </a:r>
        </a:p>
      </dgm:t>
    </dgm:pt>
    <dgm:pt modelId="{DE9AEB61-BC80-4508-B798-CAB0C8859DF5}" type="parTrans" cxnId="{80D804FB-3A7A-409F-9146-8A4DA40FFAA3}">
      <dgm:prSet/>
      <dgm:spPr/>
      <dgm:t>
        <a:bodyPr/>
        <a:lstStyle/>
        <a:p>
          <a:endParaRPr lang="en-US"/>
        </a:p>
      </dgm:t>
    </dgm:pt>
    <dgm:pt modelId="{664C0ED8-DEC3-4B12-8B31-C10079B8B5DB}" type="sibTrans" cxnId="{80D804FB-3A7A-409F-9146-8A4DA40FFAA3}">
      <dgm:prSet/>
      <dgm:spPr/>
      <dgm:t>
        <a:bodyPr/>
        <a:lstStyle/>
        <a:p>
          <a:endParaRPr lang="en-US"/>
        </a:p>
      </dgm:t>
    </dgm:pt>
    <dgm:pt modelId="{5FA95CCD-FB71-4B6D-9CA8-37C8E7715782}">
      <dgm:prSet phldrT="[Text]" phldr="0"/>
      <dgm:spPr/>
      <dgm:t>
        <a:bodyPr/>
        <a:lstStyle/>
        <a:p>
          <a:r>
            <a:rPr lang="en-US" b="1" dirty="0"/>
            <a:t>Individualized Support</a:t>
          </a:r>
        </a:p>
      </dgm:t>
    </dgm:pt>
    <dgm:pt modelId="{F3C0F8FE-9571-400C-9DB5-9E7595B7899F}" type="parTrans" cxnId="{A912B053-E6BC-4377-BB6B-EA7EB4DEB46C}">
      <dgm:prSet/>
      <dgm:spPr/>
      <dgm:t>
        <a:bodyPr/>
        <a:lstStyle/>
        <a:p>
          <a:endParaRPr lang="en-US"/>
        </a:p>
      </dgm:t>
    </dgm:pt>
    <dgm:pt modelId="{DF7FE710-9A78-47EF-818E-ED8C9DBF286E}" type="sibTrans" cxnId="{A912B053-E6BC-4377-BB6B-EA7EB4DEB46C}">
      <dgm:prSet/>
      <dgm:spPr/>
      <dgm:t>
        <a:bodyPr/>
        <a:lstStyle/>
        <a:p>
          <a:endParaRPr lang="en-US"/>
        </a:p>
      </dgm:t>
    </dgm:pt>
    <dgm:pt modelId="{BE38D3AD-F0AA-48A4-B33A-EB036B9CEC36}">
      <dgm:prSet phldrT="[Text]" phldr="0"/>
      <dgm:spPr/>
      <dgm:t>
        <a:bodyPr/>
        <a:lstStyle/>
        <a:p>
          <a:r>
            <a:rPr lang="en-US" dirty="0"/>
            <a:t>Advising on school-wide practices, policies and procedures. </a:t>
          </a:r>
        </a:p>
      </dgm:t>
    </dgm:pt>
    <dgm:pt modelId="{FE2D27EE-A903-4A3C-82F3-71F0076B31C7}" type="parTrans" cxnId="{7EBDFA77-B3B2-4AE3-97B8-431F0DAFCF40}">
      <dgm:prSet/>
      <dgm:spPr/>
      <dgm:t>
        <a:bodyPr/>
        <a:lstStyle/>
        <a:p>
          <a:endParaRPr lang="en-US"/>
        </a:p>
      </dgm:t>
    </dgm:pt>
    <dgm:pt modelId="{92D87163-F22F-433A-A16E-F9331A25112A}" type="sibTrans" cxnId="{7EBDFA77-B3B2-4AE3-97B8-431F0DAFCF40}">
      <dgm:prSet/>
      <dgm:spPr/>
      <dgm:t>
        <a:bodyPr/>
        <a:lstStyle/>
        <a:p>
          <a:endParaRPr lang="en-US"/>
        </a:p>
      </dgm:t>
    </dgm:pt>
    <dgm:pt modelId="{897425DB-3FAD-4040-A1FF-2A1F592F6E6C}">
      <dgm:prSet phldrT="[Text]" phldr="0"/>
      <dgm:spPr/>
      <dgm:t>
        <a:bodyPr/>
        <a:lstStyle/>
        <a:p>
          <a:r>
            <a:rPr lang="en-US" dirty="0"/>
            <a:t>Improving  broader special education programs and influencing district level policy – impacting all students </a:t>
          </a:r>
        </a:p>
      </dgm:t>
    </dgm:pt>
    <dgm:pt modelId="{2A6CE23E-2953-4546-A7CF-9CCE0B800523}" type="parTrans" cxnId="{25E0DC72-3277-41E4-B0B9-71D7ECF41B1D}">
      <dgm:prSet/>
      <dgm:spPr/>
      <dgm:t>
        <a:bodyPr/>
        <a:lstStyle/>
        <a:p>
          <a:endParaRPr lang="en-US"/>
        </a:p>
      </dgm:t>
    </dgm:pt>
    <dgm:pt modelId="{EB446B22-1601-4C81-884F-C9450DF84C8A}" type="sibTrans" cxnId="{25E0DC72-3277-41E4-B0B9-71D7ECF41B1D}">
      <dgm:prSet/>
      <dgm:spPr/>
      <dgm:t>
        <a:bodyPr/>
        <a:lstStyle/>
        <a:p>
          <a:endParaRPr lang="en-US"/>
        </a:p>
      </dgm:t>
    </dgm:pt>
    <dgm:pt modelId="{3B3565C7-B70C-4E06-9592-4754A94598A7}">
      <dgm:prSet phldrT="[Text]" phldr="0"/>
      <dgm:spPr/>
      <dgm:t>
        <a:bodyPr/>
        <a:lstStyle/>
        <a:p>
          <a:r>
            <a:rPr lang="en-US" dirty="0"/>
            <a:t>Helping families navigate the special education process in your district</a:t>
          </a:r>
        </a:p>
      </dgm:t>
    </dgm:pt>
    <dgm:pt modelId="{2D7E0395-0368-4A9B-A944-CB2D09CDBF14}" type="parTrans" cxnId="{78F43257-EC41-48D7-BD27-11622520FBEF}">
      <dgm:prSet/>
      <dgm:spPr/>
      <dgm:t>
        <a:bodyPr/>
        <a:lstStyle/>
        <a:p>
          <a:endParaRPr lang="en-US"/>
        </a:p>
      </dgm:t>
    </dgm:pt>
    <dgm:pt modelId="{DF46F8A2-AF1A-45C1-A122-B7EC92234A75}" type="sibTrans" cxnId="{78F43257-EC41-48D7-BD27-11622520FBEF}">
      <dgm:prSet/>
      <dgm:spPr/>
      <dgm:t>
        <a:bodyPr/>
        <a:lstStyle/>
        <a:p>
          <a:endParaRPr lang="en-US"/>
        </a:p>
      </dgm:t>
    </dgm:pt>
    <dgm:pt modelId="{2E822E0F-524F-488F-8F26-980747DF2EA5}">
      <dgm:prSet phldrT="[Text]" phldr="0"/>
      <dgm:spPr/>
      <dgm:t>
        <a:bodyPr/>
        <a:lstStyle/>
        <a:p>
          <a:r>
            <a:rPr lang="en-US" dirty="0"/>
            <a:t>Offering opportunities for peer-to-peer support &amp; share </a:t>
          </a:r>
          <a:r>
            <a:rPr lang="en-US"/>
            <a:t>experiences  </a:t>
          </a:r>
        </a:p>
        <a:p>
          <a:r>
            <a:rPr lang="en-US"/>
            <a:t> </a:t>
          </a:r>
          <a:endParaRPr lang="en-US" dirty="0"/>
        </a:p>
      </dgm:t>
    </dgm:pt>
    <dgm:pt modelId="{AE740442-B5DB-4BCF-BC9A-5B2DF175056F}" type="parTrans" cxnId="{832501B2-7C65-441F-9508-C6ED042823C7}">
      <dgm:prSet/>
      <dgm:spPr/>
      <dgm:t>
        <a:bodyPr/>
        <a:lstStyle/>
        <a:p>
          <a:endParaRPr lang="en-US"/>
        </a:p>
      </dgm:t>
    </dgm:pt>
    <dgm:pt modelId="{94BF5CCB-1EBC-48CF-A623-AC2D0D8F041D}" type="sibTrans" cxnId="{832501B2-7C65-441F-9508-C6ED042823C7}">
      <dgm:prSet/>
      <dgm:spPr/>
      <dgm:t>
        <a:bodyPr/>
        <a:lstStyle/>
        <a:p>
          <a:endParaRPr lang="en-US"/>
        </a:p>
      </dgm:t>
    </dgm:pt>
    <dgm:pt modelId="{7AFAB895-127E-4308-91BB-B3A40EFEE529}" type="pres">
      <dgm:prSet presAssocID="{126A304B-594B-4CB9-9757-A98F7BB81A52}" presName="compositeShape" presStyleCnt="0">
        <dgm:presLayoutVars>
          <dgm:chMax val="2"/>
          <dgm:dir/>
          <dgm:resizeHandles val="exact"/>
        </dgm:presLayoutVars>
      </dgm:prSet>
      <dgm:spPr/>
    </dgm:pt>
    <dgm:pt modelId="{0A4CE09D-D779-4D31-82C8-5BEC295FBF22}" type="pres">
      <dgm:prSet presAssocID="{EC64ACAD-790F-4DD5-81FF-0541D1EAD4D9}" presName="upArrow" presStyleLbl="node1" presStyleIdx="0" presStyleCnt="2"/>
      <dgm:spPr/>
    </dgm:pt>
    <dgm:pt modelId="{F5515963-D1ED-47DC-82F6-A55C5DB6A830}" type="pres">
      <dgm:prSet presAssocID="{EC64ACAD-790F-4DD5-81FF-0541D1EAD4D9}" presName="upArrowText" presStyleLbl="revTx" presStyleIdx="0" presStyleCnt="2">
        <dgm:presLayoutVars>
          <dgm:chMax val="0"/>
          <dgm:bulletEnabled val="1"/>
        </dgm:presLayoutVars>
      </dgm:prSet>
      <dgm:spPr/>
    </dgm:pt>
    <dgm:pt modelId="{FA5A344E-0AB8-45EC-A484-3CD38F97BABC}" type="pres">
      <dgm:prSet presAssocID="{5FA95CCD-FB71-4B6D-9CA8-37C8E7715782}" presName="downArrow" presStyleLbl="node1" presStyleIdx="1" presStyleCnt="2"/>
      <dgm:spPr/>
    </dgm:pt>
    <dgm:pt modelId="{9A2069BE-D515-46C8-98AE-92725C15908F}" type="pres">
      <dgm:prSet presAssocID="{5FA95CCD-FB71-4B6D-9CA8-37C8E7715782}" presName="downArrowText" presStyleLbl="revTx" presStyleIdx="1" presStyleCnt="2">
        <dgm:presLayoutVars>
          <dgm:chMax val="0"/>
          <dgm:bulletEnabled val="1"/>
        </dgm:presLayoutVars>
      </dgm:prSet>
      <dgm:spPr/>
    </dgm:pt>
  </dgm:ptLst>
  <dgm:cxnLst>
    <dgm:cxn modelId="{5BEB201D-74A4-4316-A2AC-287C0245D43C}" type="presOf" srcId="{897425DB-3FAD-4040-A1FF-2A1F592F6E6C}" destId="{F5515963-D1ED-47DC-82F6-A55C5DB6A830}" srcOrd="0" destOrd="2" presId="urn:microsoft.com/office/officeart/2005/8/layout/arrow4"/>
    <dgm:cxn modelId="{BBC98722-19C9-43CA-9B4D-EF44EA624D81}" type="presOf" srcId="{5FA95CCD-FB71-4B6D-9CA8-37C8E7715782}" destId="{9A2069BE-D515-46C8-98AE-92725C15908F}" srcOrd="0" destOrd="0" presId="urn:microsoft.com/office/officeart/2005/8/layout/arrow4"/>
    <dgm:cxn modelId="{25E0DC72-3277-41E4-B0B9-71D7ECF41B1D}" srcId="{EC64ACAD-790F-4DD5-81FF-0541D1EAD4D9}" destId="{897425DB-3FAD-4040-A1FF-2A1F592F6E6C}" srcOrd="1" destOrd="0" parTransId="{2A6CE23E-2953-4546-A7CF-9CCE0B800523}" sibTransId="{EB446B22-1601-4C81-884F-C9450DF84C8A}"/>
    <dgm:cxn modelId="{A912B053-E6BC-4377-BB6B-EA7EB4DEB46C}" srcId="{126A304B-594B-4CB9-9757-A98F7BB81A52}" destId="{5FA95CCD-FB71-4B6D-9CA8-37C8E7715782}" srcOrd="1" destOrd="0" parTransId="{F3C0F8FE-9571-400C-9DB5-9E7595B7899F}" sibTransId="{DF7FE710-9A78-47EF-818E-ED8C9DBF286E}"/>
    <dgm:cxn modelId="{78F43257-EC41-48D7-BD27-11622520FBEF}" srcId="{5FA95CCD-FB71-4B6D-9CA8-37C8E7715782}" destId="{3B3565C7-B70C-4E06-9592-4754A94598A7}" srcOrd="0" destOrd="0" parTransId="{2D7E0395-0368-4A9B-A944-CB2D09CDBF14}" sibTransId="{DF46F8A2-AF1A-45C1-A122-B7EC92234A75}"/>
    <dgm:cxn modelId="{7EBDFA77-B3B2-4AE3-97B8-431F0DAFCF40}" srcId="{EC64ACAD-790F-4DD5-81FF-0541D1EAD4D9}" destId="{BE38D3AD-F0AA-48A4-B33A-EB036B9CEC36}" srcOrd="0" destOrd="0" parTransId="{FE2D27EE-A903-4A3C-82F3-71F0076B31C7}" sibTransId="{92D87163-F22F-433A-A16E-F9331A25112A}"/>
    <dgm:cxn modelId="{8D21C686-F757-4471-A83F-DB231D0E6E3B}" type="presOf" srcId="{3B3565C7-B70C-4E06-9592-4754A94598A7}" destId="{9A2069BE-D515-46C8-98AE-92725C15908F}" srcOrd="0" destOrd="1" presId="urn:microsoft.com/office/officeart/2005/8/layout/arrow4"/>
    <dgm:cxn modelId="{F9D11392-D003-42B2-8864-367310727232}" type="presOf" srcId="{126A304B-594B-4CB9-9757-A98F7BB81A52}" destId="{7AFAB895-127E-4308-91BB-B3A40EFEE529}" srcOrd="0" destOrd="0" presId="urn:microsoft.com/office/officeart/2005/8/layout/arrow4"/>
    <dgm:cxn modelId="{20D54B9D-1D2C-4942-8488-14159A4EBBCA}" type="presOf" srcId="{2E822E0F-524F-488F-8F26-980747DF2EA5}" destId="{9A2069BE-D515-46C8-98AE-92725C15908F}" srcOrd="0" destOrd="2" presId="urn:microsoft.com/office/officeart/2005/8/layout/arrow4"/>
    <dgm:cxn modelId="{832501B2-7C65-441F-9508-C6ED042823C7}" srcId="{5FA95CCD-FB71-4B6D-9CA8-37C8E7715782}" destId="{2E822E0F-524F-488F-8F26-980747DF2EA5}" srcOrd="1" destOrd="0" parTransId="{AE740442-B5DB-4BCF-BC9A-5B2DF175056F}" sibTransId="{94BF5CCB-1EBC-48CF-A623-AC2D0D8F041D}"/>
    <dgm:cxn modelId="{EDE729C7-CC20-4919-8E54-F86BF87797D6}" type="presOf" srcId="{BE38D3AD-F0AA-48A4-B33A-EB036B9CEC36}" destId="{F5515963-D1ED-47DC-82F6-A55C5DB6A830}" srcOrd="0" destOrd="1" presId="urn:microsoft.com/office/officeart/2005/8/layout/arrow4"/>
    <dgm:cxn modelId="{622624CC-B2E6-4CBD-A3AB-43292E2A336D}" type="presOf" srcId="{EC64ACAD-790F-4DD5-81FF-0541D1EAD4D9}" destId="{F5515963-D1ED-47DC-82F6-A55C5DB6A830}" srcOrd="0" destOrd="0" presId="urn:microsoft.com/office/officeart/2005/8/layout/arrow4"/>
    <dgm:cxn modelId="{80D804FB-3A7A-409F-9146-8A4DA40FFAA3}" srcId="{126A304B-594B-4CB9-9757-A98F7BB81A52}" destId="{EC64ACAD-790F-4DD5-81FF-0541D1EAD4D9}" srcOrd="0" destOrd="0" parTransId="{DE9AEB61-BC80-4508-B798-CAB0C8859DF5}" sibTransId="{664C0ED8-DEC3-4B12-8B31-C10079B8B5DB}"/>
    <dgm:cxn modelId="{D7F9E96A-4D3E-4DCE-A7CA-D02958D636B6}" type="presParOf" srcId="{7AFAB895-127E-4308-91BB-B3A40EFEE529}" destId="{0A4CE09D-D779-4D31-82C8-5BEC295FBF22}" srcOrd="0" destOrd="0" presId="urn:microsoft.com/office/officeart/2005/8/layout/arrow4"/>
    <dgm:cxn modelId="{FE208ADA-457A-4616-85DC-0E8043CCB84F}" type="presParOf" srcId="{7AFAB895-127E-4308-91BB-B3A40EFEE529}" destId="{F5515963-D1ED-47DC-82F6-A55C5DB6A830}" srcOrd="1" destOrd="0" presId="urn:microsoft.com/office/officeart/2005/8/layout/arrow4"/>
    <dgm:cxn modelId="{AB386320-3B12-4983-AED1-AA3919222B9C}" type="presParOf" srcId="{7AFAB895-127E-4308-91BB-B3A40EFEE529}" destId="{FA5A344E-0AB8-45EC-A484-3CD38F97BABC}" srcOrd="2" destOrd="0" presId="urn:microsoft.com/office/officeart/2005/8/layout/arrow4"/>
    <dgm:cxn modelId="{E1BC5D8B-24B7-426B-B571-DC28074665A3}" type="presParOf" srcId="{7AFAB895-127E-4308-91BB-B3A40EFEE529}" destId="{9A2069BE-D515-46C8-98AE-92725C15908F}"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A82E5F-2A08-4BAC-87A7-AF4D9C2C1B0D}" type="doc">
      <dgm:prSet loTypeId="urn:microsoft.com/office/officeart/2005/8/layout/chevron2" loCatId="process" qsTypeId="urn:microsoft.com/office/officeart/2005/8/quickstyle/simple2" qsCatId="simple" csTypeId="urn:microsoft.com/office/officeart/2005/8/colors/accent1_2" csCatId="accent1" phldr="1"/>
      <dgm:spPr/>
      <dgm:t>
        <a:bodyPr/>
        <a:lstStyle/>
        <a:p>
          <a:endParaRPr lang="en-US"/>
        </a:p>
      </dgm:t>
    </dgm:pt>
    <dgm:pt modelId="{1659B550-7A91-4A11-8AF1-19AA83CB9A10}">
      <dgm:prSet phldrT="[Text]" phldr="0" custT="1"/>
      <dgm:spPr>
        <a:solidFill>
          <a:schemeClr val="tx2"/>
        </a:solidFill>
      </dgm:spPr>
      <dgm:t>
        <a:bodyPr/>
        <a:lstStyle/>
        <a:p>
          <a:r>
            <a:rPr lang="en-US" sz="4400" dirty="0"/>
            <a:t>ALL Members</a:t>
          </a:r>
        </a:p>
      </dgm:t>
    </dgm:pt>
    <dgm:pt modelId="{A9224825-DD9A-4F67-A120-FD0CA8AE61A3}" type="parTrans" cxnId="{99B4ED2F-1978-4940-89E8-5B90A378C3EF}">
      <dgm:prSet/>
      <dgm:spPr/>
      <dgm:t>
        <a:bodyPr/>
        <a:lstStyle/>
        <a:p>
          <a:endParaRPr lang="en-US" sz="2000"/>
        </a:p>
      </dgm:t>
    </dgm:pt>
    <dgm:pt modelId="{DF42B30B-16EE-4CEF-BC5E-FE7ADE9793FF}" type="sibTrans" cxnId="{99B4ED2F-1978-4940-89E8-5B90A378C3EF}">
      <dgm:prSet/>
      <dgm:spPr/>
      <dgm:t>
        <a:bodyPr/>
        <a:lstStyle/>
        <a:p>
          <a:endParaRPr lang="en-US" sz="2000"/>
        </a:p>
      </dgm:t>
    </dgm:pt>
    <dgm:pt modelId="{392E6BDD-2FE3-44DA-B8C8-C70B0098ED43}">
      <dgm:prSet phldrT="[Text]" phldr="0" custT="1"/>
      <dgm:spPr>
        <a:solidFill>
          <a:schemeClr val="tx2"/>
        </a:solidFill>
      </dgm:spPr>
      <dgm:t>
        <a:bodyPr/>
        <a:lstStyle/>
        <a:p>
          <a:r>
            <a:rPr lang="en-US" sz="4400" dirty="0"/>
            <a:t>Parent Members</a:t>
          </a:r>
        </a:p>
      </dgm:t>
    </dgm:pt>
    <dgm:pt modelId="{6199CB4E-79AA-4FEF-BD2D-F0E7A2FB5A5F}" type="parTrans" cxnId="{56006525-304F-44A6-9C77-25D3E285D84E}">
      <dgm:prSet/>
      <dgm:spPr/>
      <dgm:t>
        <a:bodyPr/>
        <a:lstStyle/>
        <a:p>
          <a:endParaRPr lang="en-US" sz="2000"/>
        </a:p>
      </dgm:t>
    </dgm:pt>
    <dgm:pt modelId="{AD64EF8C-64D6-466D-83A1-344AA27324C7}" type="sibTrans" cxnId="{56006525-304F-44A6-9C77-25D3E285D84E}">
      <dgm:prSet/>
      <dgm:spPr/>
      <dgm:t>
        <a:bodyPr/>
        <a:lstStyle/>
        <a:p>
          <a:endParaRPr lang="en-US" sz="2000"/>
        </a:p>
      </dgm:t>
    </dgm:pt>
    <dgm:pt modelId="{973038C0-0FE7-4ED6-AA64-E3E60632C95F}">
      <dgm:prSet phldrT="[Text]" phldr="0" custT="1"/>
      <dgm:spPr/>
      <dgm:t>
        <a:bodyPr/>
        <a:lstStyle/>
        <a:p>
          <a:r>
            <a:rPr lang="en-US" sz="2800" dirty="0">
              <a:latin typeface="Arial" panose="020B0604020202020204" pitchFamily="34" charset="0"/>
              <a:cs typeface="Arial" panose="020B0604020202020204" pitchFamily="34" charset="0"/>
            </a:rPr>
            <a:t>Understand the function of the parent council</a:t>
          </a:r>
        </a:p>
      </dgm:t>
    </dgm:pt>
    <dgm:pt modelId="{099E95B7-2B2F-43E6-960D-9BF40B00F26D}" type="parTrans" cxnId="{BFFA117A-13DB-46AE-AC3A-50D0B5EA60C3}">
      <dgm:prSet/>
      <dgm:spPr/>
      <dgm:t>
        <a:bodyPr/>
        <a:lstStyle/>
        <a:p>
          <a:endParaRPr lang="en-US" sz="2000"/>
        </a:p>
      </dgm:t>
    </dgm:pt>
    <dgm:pt modelId="{09C71201-01FF-4B64-993A-BFD303935727}" type="sibTrans" cxnId="{BFFA117A-13DB-46AE-AC3A-50D0B5EA60C3}">
      <dgm:prSet/>
      <dgm:spPr/>
      <dgm:t>
        <a:bodyPr/>
        <a:lstStyle/>
        <a:p>
          <a:endParaRPr lang="en-US" sz="2000"/>
        </a:p>
      </dgm:t>
    </dgm:pt>
    <dgm:pt modelId="{A14C6ABB-FBB4-429A-BBB8-7D000799F2AC}">
      <dgm:prSet phldrT="[Text]" phldr="0" custT="1"/>
      <dgm:spPr/>
      <dgm:t>
        <a:bodyPr/>
        <a:lstStyle/>
        <a:p>
          <a:r>
            <a:rPr lang="en-US" sz="2800" dirty="0">
              <a:latin typeface="Arial" panose="020B0604020202020204" pitchFamily="34" charset="0"/>
              <a:cs typeface="Arial" panose="020B0604020202020204" pitchFamily="34" charset="0"/>
            </a:rPr>
            <a:t>Develop and maintain knowledge of regulations pertaining to the special education process.</a:t>
          </a:r>
        </a:p>
      </dgm:t>
    </dgm:pt>
    <dgm:pt modelId="{D28BE64D-1D2A-4F4C-B3ED-841F8FF4ABE5}" type="parTrans" cxnId="{1431EB25-BB2A-499E-A765-240A5728B7B4}">
      <dgm:prSet/>
      <dgm:spPr/>
      <dgm:t>
        <a:bodyPr/>
        <a:lstStyle/>
        <a:p>
          <a:endParaRPr lang="en-US" sz="2000"/>
        </a:p>
      </dgm:t>
    </dgm:pt>
    <dgm:pt modelId="{93EF3017-D33C-4EFB-9CBD-DA3521ABFEAA}" type="sibTrans" cxnId="{1431EB25-BB2A-499E-A765-240A5728B7B4}">
      <dgm:prSet/>
      <dgm:spPr/>
      <dgm:t>
        <a:bodyPr/>
        <a:lstStyle/>
        <a:p>
          <a:endParaRPr lang="en-US" sz="2000"/>
        </a:p>
      </dgm:t>
    </dgm:pt>
    <dgm:pt modelId="{BA1DBB35-4A59-4476-8C65-2C296B1E53D1}">
      <dgm:prSet phldrT="[Text]" phldr="0" custT="1"/>
      <dgm:spPr/>
      <dgm:t>
        <a:bodyPr/>
        <a:lstStyle/>
        <a:p>
          <a:r>
            <a:rPr lang="en-US" sz="2800">
              <a:latin typeface="Arial" panose="020B0604020202020204" pitchFamily="34" charset="0"/>
              <a:cs typeface="Arial" panose="020B0604020202020204" pitchFamily="34" charset="0"/>
            </a:rPr>
            <a:t>Identify the roles and responsibilities of members</a:t>
          </a:r>
          <a:endParaRPr lang="en-US" sz="2800" dirty="0">
            <a:latin typeface="Arial" panose="020B0604020202020204" pitchFamily="34" charset="0"/>
            <a:cs typeface="Arial" panose="020B0604020202020204" pitchFamily="34" charset="0"/>
          </a:endParaRPr>
        </a:p>
      </dgm:t>
    </dgm:pt>
    <dgm:pt modelId="{D605B6C1-E2CE-45C7-A2BE-A15161DABC9D}" type="parTrans" cxnId="{24984702-86F6-4C60-B0BD-967C62F1A785}">
      <dgm:prSet/>
      <dgm:spPr/>
      <dgm:t>
        <a:bodyPr/>
        <a:lstStyle/>
        <a:p>
          <a:endParaRPr lang="en-US" sz="2000"/>
        </a:p>
      </dgm:t>
    </dgm:pt>
    <dgm:pt modelId="{B8AF84BC-FFD8-4D1E-BBCA-1A259D090219}" type="sibTrans" cxnId="{24984702-86F6-4C60-B0BD-967C62F1A785}">
      <dgm:prSet/>
      <dgm:spPr/>
      <dgm:t>
        <a:bodyPr/>
        <a:lstStyle/>
        <a:p>
          <a:endParaRPr lang="en-US" sz="2000"/>
        </a:p>
      </dgm:t>
    </dgm:pt>
    <dgm:pt modelId="{F003C247-9391-4014-95EE-C598904126D1}">
      <dgm:prSet phldrT="[Text]" phldr="0" custT="1"/>
      <dgm:spPr/>
      <dgm:t>
        <a:bodyPr/>
        <a:lstStyle/>
        <a:p>
          <a:r>
            <a:rPr lang="en-US" sz="2400" dirty="0">
              <a:latin typeface="Arial" panose="020B0604020202020204" pitchFamily="34" charset="0"/>
              <a:cs typeface="Arial" panose="020B0604020202020204" pitchFamily="34" charset="0"/>
            </a:rPr>
            <a:t>Participate in outreach that extends to the larger community.</a:t>
          </a:r>
        </a:p>
      </dgm:t>
    </dgm:pt>
    <dgm:pt modelId="{58ABBC41-2FE8-49B9-B61A-AD27CD79EF2D}" type="parTrans" cxnId="{16D1CC08-834C-4049-922D-7967F79DD888}">
      <dgm:prSet/>
      <dgm:spPr/>
      <dgm:t>
        <a:bodyPr/>
        <a:lstStyle/>
        <a:p>
          <a:endParaRPr lang="en-US" sz="2000"/>
        </a:p>
      </dgm:t>
    </dgm:pt>
    <dgm:pt modelId="{75648E9E-331F-4CF1-BD59-7627E1D0E677}" type="sibTrans" cxnId="{16D1CC08-834C-4049-922D-7967F79DD888}">
      <dgm:prSet/>
      <dgm:spPr/>
      <dgm:t>
        <a:bodyPr/>
        <a:lstStyle/>
        <a:p>
          <a:endParaRPr lang="en-US" sz="2000"/>
        </a:p>
      </dgm:t>
    </dgm:pt>
    <dgm:pt modelId="{4E093199-5295-4554-95F7-E899DA62F063}">
      <dgm:prSet phldrT="[Text]" phldr="0" custT="1"/>
      <dgm:spPr/>
      <dgm:t>
        <a:bodyPr/>
        <a:lstStyle/>
        <a:p>
          <a:r>
            <a:rPr lang="en-US" sz="2400" dirty="0">
              <a:latin typeface="Arial" panose="020B0604020202020204" pitchFamily="34" charset="0"/>
              <a:cs typeface="Arial" panose="020B0604020202020204" pitchFamily="34" charset="0"/>
            </a:rPr>
            <a:t>Record and distribute meeting minutes</a:t>
          </a:r>
        </a:p>
      </dgm:t>
    </dgm:pt>
    <dgm:pt modelId="{39123F89-1484-4C33-9D0F-11F9D24FB02A}" type="parTrans" cxnId="{187594F1-4B24-486C-976E-5E1CAA6244AD}">
      <dgm:prSet/>
      <dgm:spPr/>
      <dgm:t>
        <a:bodyPr/>
        <a:lstStyle/>
        <a:p>
          <a:endParaRPr lang="en-US" sz="2000"/>
        </a:p>
      </dgm:t>
    </dgm:pt>
    <dgm:pt modelId="{6917BA73-78A5-44BB-927F-E52D21DB6AC5}" type="sibTrans" cxnId="{187594F1-4B24-486C-976E-5E1CAA6244AD}">
      <dgm:prSet/>
      <dgm:spPr/>
      <dgm:t>
        <a:bodyPr/>
        <a:lstStyle/>
        <a:p>
          <a:endParaRPr lang="en-US" sz="2000"/>
        </a:p>
      </dgm:t>
    </dgm:pt>
    <dgm:pt modelId="{8EC02A8F-0677-4E7C-8931-6236B595EA84}">
      <dgm:prSet phldrT="[Text]" phldr="0" custT="1"/>
      <dgm:spPr/>
      <dgm:t>
        <a:bodyPr/>
        <a:lstStyle/>
        <a:p>
          <a:r>
            <a:rPr lang="en-US" sz="2400" dirty="0">
              <a:latin typeface="Arial" panose="020B0604020202020204" pitchFamily="34" charset="0"/>
              <a:cs typeface="Arial" panose="020B0604020202020204" pitchFamily="34" charset="0"/>
            </a:rPr>
            <a:t>Establish connections with school committees such as PTA/PTO and community resources.</a:t>
          </a:r>
        </a:p>
      </dgm:t>
    </dgm:pt>
    <dgm:pt modelId="{E97DE524-0B5C-4EC5-82B9-B7A3CEB7FBF5}" type="parTrans" cxnId="{A9B2ACA3-65A8-4387-A9F9-4C66B968A413}">
      <dgm:prSet/>
      <dgm:spPr/>
      <dgm:t>
        <a:bodyPr/>
        <a:lstStyle/>
        <a:p>
          <a:endParaRPr lang="en-US" sz="2000"/>
        </a:p>
      </dgm:t>
    </dgm:pt>
    <dgm:pt modelId="{10D7CF24-503C-42F0-BA51-44E643DEA9F4}" type="sibTrans" cxnId="{A9B2ACA3-65A8-4387-A9F9-4C66B968A413}">
      <dgm:prSet/>
      <dgm:spPr/>
      <dgm:t>
        <a:bodyPr/>
        <a:lstStyle/>
        <a:p>
          <a:endParaRPr lang="en-US" sz="2000"/>
        </a:p>
      </dgm:t>
    </dgm:pt>
    <dgm:pt modelId="{6833B0A3-4975-4C1C-B5D8-A77F383FF3BA}">
      <dgm:prSet phldrT="[Text]" phldr="0" custT="1"/>
      <dgm:spPr/>
      <dgm:t>
        <a:bodyPr/>
        <a:lstStyle/>
        <a:p>
          <a:r>
            <a:rPr lang="en-US" sz="2400" dirty="0">
              <a:latin typeface="Arial" panose="020B0604020202020204" pitchFamily="34" charset="0"/>
              <a:cs typeface="Arial" panose="020B0604020202020204" pitchFamily="34" charset="0"/>
            </a:rPr>
            <a:t>Attend and offer oversight/participation for activities and events.</a:t>
          </a:r>
        </a:p>
      </dgm:t>
    </dgm:pt>
    <dgm:pt modelId="{0B2764C1-335C-4931-856E-03D713B27A21}" type="parTrans" cxnId="{644C838C-F8DF-4091-8520-274D988210DF}">
      <dgm:prSet/>
      <dgm:spPr/>
      <dgm:t>
        <a:bodyPr/>
        <a:lstStyle/>
        <a:p>
          <a:endParaRPr lang="en-US" sz="2000"/>
        </a:p>
      </dgm:t>
    </dgm:pt>
    <dgm:pt modelId="{CF0E3FF7-9BFA-4594-9868-614338248EDF}" type="sibTrans" cxnId="{644C838C-F8DF-4091-8520-274D988210DF}">
      <dgm:prSet/>
      <dgm:spPr/>
      <dgm:t>
        <a:bodyPr/>
        <a:lstStyle/>
        <a:p>
          <a:endParaRPr lang="en-US" sz="2000"/>
        </a:p>
      </dgm:t>
    </dgm:pt>
    <dgm:pt modelId="{41ECCBF6-868F-478C-B1C5-4055F9B447DD}">
      <dgm:prSet phldrT="[Text]" phldr="0" custT="1"/>
      <dgm:spPr/>
      <dgm:t>
        <a:bodyPr/>
        <a:lstStyle/>
        <a:p>
          <a:r>
            <a:rPr lang="en-US" sz="2400" dirty="0">
              <a:latin typeface="Arial" panose="020B0604020202020204" pitchFamily="34" charset="0"/>
              <a:cs typeface="Arial" panose="020B0604020202020204" pitchFamily="34" charset="0"/>
            </a:rPr>
            <a:t>Explore meetings and events held in other districts.</a:t>
          </a:r>
        </a:p>
      </dgm:t>
    </dgm:pt>
    <dgm:pt modelId="{86E2DB16-755D-49AF-B947-1D9526C10781}" type="parTrans" cxnId="{4AD13F39-C306-4DF8-9A05-25697BFF20DB}">
      <dgm:prSet/>
      <dgm:spPr/>
      <dgm:t>
        <a:bodyPr/>
        <a:lstStyle/>
        <a:p>
          <a:endParaRPr lang="en-US" sz="2000"/>
        </a:p>
      </dgm:t>
    </dgm:pt>
    <dgm:pt modelId="{7C1B3342-6A51-4527-9114-7F5C365FD37A}" type="sibTrans" cxnId="{4AD13F39-C306-4DF8-9A05-25697BFF20DB}">
      <dgm:prSet/>
      <dgm:spPr/>
      <dgm:t>
        <a:bodyPr/>
        <a:lstStyle/>
        <a:p>
          <a:endParaRPr lang="en-US" sz="2000"/>
        </a:p>
      </dgm:t>
    </dgm:pt>
    <dgm:pt modelId="{6B51274B-5A8E-4380-A5BB-8345EA9EFC78}">
      <dgm:prSet phldrT="[Text]" phldr="0" custT="1"/>
      <dgm:spPr/>
      <dgm:t>
        <a:bodyPr/>
        <a:lstStyle/>
        <a:p>
          <a:r>
            <a:rPr lang="en-US" sz="2400" dirty="0">
              <a:latin typeface="Arial" panose="020B0604020202020204" pitchFamily="34" charset="0"/>
              <a:cs typeface="Arial" panose="020B0604020202020204" pitchFamily="34" charset="0"/>
            </a:rPr>
            <a:t>Seek representation from other schools in the district and connect with other parent leaders. </a:t>
          </a:r>
        </a:p>
      </dgm:t>
    </dgm:pt>
    <dgm:pt modelId="{749FB649-7BAB-4267-AD2F-EEC47263B04D}" type="parTrans" cxnId="{E513D2FF-FD74-4228-970B-D8906BCD0F55}">
      <dgm:prSet/>
      <dgm:spPr/>
      <dgm:t>
        <a:bodyPr/>
        <a:lstStyle/>
        <a:p>
          <a:endParaRPr lang="en-US" sz="2000"/>
        </a:p>
      </dgm:t>
    </dgm:pt>
    <dgm:pt modelId="{45D2834D-4F5D-46ED-ACA0-8A2D986EFBDD}" type="sibTrans" cxnId="{E513D2FF-FD74-4228-970B-D8906BCD0F55}">
      <dgm:prSet/>
      <dgm:spPr/>
      <dgm:t>
        <a:bodyPr/>
        <a:lstStyle/>
        <a:p>
          <a:endParaRPr lang="en-US" sz="2000"/>
        </a:p>
      </dgm:t>
    </dgm:pt>
    <dgm:pt modelId="{66DD49DF-5EA9-4CD5-AA54-1C249D301449}">
      <dgm:prSet phldrT="[Text]" phldr="0" custT="1"/>
      <dgm:spPr/>
      <dgm:t>
        <a:bodyPr/>
        <a:lstStyle/>
        <a:p>
          <a:r>
            <a:rPr lang="en-US" sz="2400" dirty="0">
              <a:latin typeface="Arial" panose="020B0604020202020204" pitchFamily="34" charset="0"/>
              <a:cs typeface="Arial" panose="020B0604020202020204" pitchFamily="34" charset="0"/>
            </a:rPr>
            <a:t>Distribute information to families via a wide range of channels</a:t>
          </a:r>
        </a:p>
      </dgm:t>
    </dgm:pt>
    <dgm:pt modelId="{2E578783-DEDA-44EF-85A0-BD5DB05B4F5C}" type="parTrans" cxnId="{B89CE569-5382-427D-9CED-67D3B9BA1B73}">
      <dgm:prSet/>
      <dgm:spPr/>
      <dgm:t>
        <a:bodyPr/>
        <a:lstStyle/>
        <a:p>
          <a:endParaRPr lang="en-US"/>
        </a:p>
      </dgm:t>
    </dgm:pt>
    <dgm:pt modelId="{15CED7BD-36E4-40F0-8835-79002D0A9FD8}" type="sibTrans" cxnId="{B89CE569-5382-427D-9CED-67D3B9BA1B73}">
      <dgm:prSet/>
      <dgm:spPr/>
      <dgm:t>
        <a:bodyPr/>
        <a:lstStyle/>
        <a:p>
          <a:endParaRPr lang="en-US"/>
        </a:p>
      </dgm:t>
    </dgm:pt>
    <dgm:pt modelId="{ACC433D7-467D-4984-8EF0-19799BF783D6}" type="pres">
      <dgm:prSet presAssocID="{49A82E5F-2A08-4BAC-87A7-AF4D9C2C1B0D}" presName="linearFlow" presStyleCnt="0">
        <dgm:presLayoutVars>
          <dgm:dir/>
          <dgm:animLvl val="lvl"/>
          <dgm:resizeHandles val="exact"/>
        </dgm:presLayoutVars>
      </dgm:prSet>
      <dgm:spPr/>
    </dgm:pt>
    <dgm:pt modelId="{034F9604-A619-42BC-AEBC-D1E1CDFB78F8}" type="pres">
      <dgm:prSet presAssocID="{1659B550-7A91-4A11-8AF1-19AA83CB9A10}" presName="composite" presStyleCnt="0"/>
      <dgm:spPr/>
    </dgm:pt>
    <dgm:pt modelId="{73F0E218-B1EB-4439-AD87-9A8D889AEDD5}" type="pres">
      <dgm:prSet presAssocID="{1659B550-7A91-4A11-8AF1-19AA83CB9A10}" presName="parentText" presStyleLbl="alignNode1" presStyleIdx="0" presStyleCnt="2">
        <dgm:presLayoutVars>
          <dgm:chMax val="1"/>
          <dgm:bulletEnabled val="1"/>
        </dgm:presLayoutVars>
      </dgm:prSet>
      <dgm:spPr/>
    </dgm:pt>
    <dgm:pt modelId="{30FB5ED0-D806-409C-AF27-4581D2F20007}" type="pres">
      <dgm:prSet presAssocID="{1659B550-7A91-4A11-8AF1-19AA83CB9A10}" presName="descendantText" presStyleLbl="alignAcc1" presStyleIdx="0" presStyleCnt="2">
        <dgm:presLayoutVars>
          <dgm:bulletEnabled val="1"/>
        </dgm:presLayoutVars>
      </dgm:prSet>
      <dgm:spPr/>
    </dgm:pt>
    <dgm:pt modelId="{09883D8D-FAD2-4DDE-BC84-62DFDE966F40}" type="pres">
      <dgm:prSet presAssocID="{DF42B30B-16EE-4CEF-BC5E-FE7ADE9793FF}" presName="sp" presStyleCnt="0"/>
      <dgm:spPr/>
    </dgm:pt>
    <dgm:pt modelId="{FE21521D-4C88-46EB-81B0-49B8B8D74A44}" type="pres">
      <dgm:prSet presAssocID="{392E6BDD-2FE3-44DA-B8C8-C70B0098ED43}" presName="composite" presStyleCnt="0"/>
      <dgm:spPr/>
    </dgm:pt>
    <dgm:pt modelId="{D716D762-0502-477B-8C7B-BF31DFAE0F2A}" type="pres">
      <dgm:prSet presAssocID="{392E6BDD-2FE3-44DA-B8C8-C70B0098ED43}" presName="parentText" presStyleLbl="alignNode1" presStyleIdx="1" presStyleCnt="2">
        <dgm:presLayoutVars>
          <dgm:chMax val="1"/>
          <dgm:bulletEnabled val="1"/>
        </dgm:presLayoutVars>
      </dgm:prSet>
      <dgm:spPr/>
    </dgm:pt>
    <dgm:pt modelId="{502F07EA-E6CE-4024-8488-0A36DDEED659}" type="pres">
      <dgm:prSet presAssocID="{392E6BDD-2FE3-44DA-B8C8-C70B0098ED43}" presName="descendantText" presStyleLbl="alignAcc1" presStyleIdx="1" presStyleCnt="2" custScaleY="139245">
        <dgm:presLayoutVars>
          <dgm:bulletEnabled val="1"/>
        </dgm:presLayoutVars>
      </dgm:prSet>
      <dgm:spPr/>
    </dgm:pt>
  </dgm:ptLst>
  <dgm:cxnLst>
    <dgm:cxn modelId="{24984702-86F6-4C60-B0BD-967C62F1A785}" srcId="{1659B550-7A91-4A11-8AF1-19AA83CB9A10}" destId="{BA1DBB35-4A59-4476-8C65-2C296B1E53D1}" srcOrd="1" destOrd="0" parTransId="{D605B6C1-E2CE-45C7-A2BE-A15161DABC9D}" sibTransId="{B8AF84BC-FFD8-4D1E-BBCA-1A259D090219}"/>
    <dgm:cxn modelId="{16D1CC08-834C-4049-922D-7967F79DD888}" srcId="{392E6BDD-2FE3-44DA-B8C8-C70B0098ED43}" destId="{F003C247-9391-4014-95EE-C598904126D1}" srcOrd="0" destOrd="0" parTransId="{58ABBC41-2FE8-49B9-B61A-AD27CD79EF2D}" sibTransId="{75648E9E-331F-4CF1-BD59-7627E1D0E677}"/>
    <dgm:cxn modelId="{1295300E-8419-4409-85EB-9DD11DACB667}" type="presOf" srcId="{973038C0-0FE7-4ED6-AA64-E3E60632C95F}" destId="{30FB5ED0-D806-409C-AF27-4581D2F20007}" srcOrd="0" destOrd="0" presId="urn:microsoft.com/office/officeart/2005/8/layout/chevron2"/>
    <dgm:cxn modelId="{56006525-304F-44A6-9C77-25D3E285D84E}" srcId="{49A82E5F-2A08-4BAC-87A7-AF4D9C2C1B0D}" destId="{392E6BDD-2FE3-44DA-B8C8-C70B0098ED43}" srcOrd="1" destOrd="0" parTransId="{6199CB4E-79AA-4FEF-BD2D-F0E7A2FB5A5F}" sibTransId="{AD64EF8C-64D6-466D-83A1-344AA27324C7}"/>
    <dgm:cxn modelId="{1431EB25-BB2A-499E-A765-240A5728B7B4}" srcId="{1659B550-7A91-4A11-8AF1-19AA83CB9A10}" destId="{A14C6ABB-FBB4-429A-BBB8-7D000799F2AC}" srcOrd="2" destOrd="0" parTransId="{D28BE64D-1D2A-4F4C-B3ED-841F8FF4ABE5}" sibTransId="{93EF3017-D33C-4EFB-9CBD-DA3521ABFEAA}"/>
    <dgm:cxn modelId="{D0B6572D-316F-4731-A27E-EAD0AB74427A}" type="presOf" srcId="{41ECCBF6-868F-478C-B1C5-4055F9B447DD}" destId="{502F07EA-E6CE-4024-8488-0A36DDEED659}" srcOrd="0" destOrd="5" presId="urn:microsoft.com/office/officeart/2005/8/layout/chevron2"/>
    <dgm:cxn modelId="{99B4ED2F-1978-4940-89E8-5B90A378C3EF}" srcId="{49A82E5F-2A08-4BAC-87A7-AF4D9C2C1B0D}" destId="{1659B550-7A91-4A11-8AF1-19AA83CB9A10}" srcOrd="0" destOrd="0" parTransId="{A9224825-DD9A-4F67-A120-FD0CA8AE61A3}" sibTransId="{DF42B30B-16EE-4CEF-BC5E-FE7ADE9793FF}"/>
    <dgm:cxn modelId="{76E28837-B2B9-4200-9E84-6B41F3877430}" type="presOf" srcId="{66DD49DF-5EA9-4CD5-AA54-1C249D301449}" destId="{502F07EA-E6CE-4024-8488-0A36DDEED659}" srcOrd="0" destOrd="2" presId="urn:microsoft.com/office/officeart/2005/8/layout/chevron2"/>
    <dgm:cxn modelId="{4AD13F39-C306-4DF8-9A05-25697BFF20DB}" srcId="{392E6BDD-2FE3-44DA-B8C8-C70B0098ED43}" destId="{41ECCBF6-868F-478C-B1C5-4055F9B447DD}" srcOrd="5" destOrd="0" parTransId="{86E2DB16-755D-49AF-B947-1D9526C10781}" sibTransId="{7C1B3342-6A51-4527-9114-7F5C365FD37A}"/>
    <dgm:cxn modelId="{3CA38D5F-69A9-4E5F-81E8-D3C9DDDB3569}" type="presOf" srcId="{A14C6ABB-FBB4-429A-BBB8-7D000799F2AC}" destId="{30FB5ED0-D806-409C-AF27-4581D2F20007}" srcOrd="0" destOrd="2" presId="urn:microsoft.com/office/officeart/2005/8/layout/chevron2"/>
    <dgm:cxn modelId="{0E6F1A42-5AE8-4555-A549-BECA7A66ACA5}" type="presOf" srcId="{8EC02A8F-0677-4E7C-8931-6236B595EA84}" destId="{502F07EA-E6CE-4024-8488-0A36DDEED659}" srcOrd="0" destOrd="3" presId="urn:microsoft.com/office/officeart/2005/8/layout/chevron2"/>
    <dgm:cxn modelId="{7161ED45-3D66-4128-9E16-8B8898F62E38}" type="presOf" srcId="{392E6BDD-2FE3-44DA-B8C8-C70B0098ED43}" destId="{D716D762-0502-477B-8C7B-BF31DFAE0F2A}" srcOrd="0" destOrd="0" presId="urn:microsoft.com/office/officeart/2005/8/layout/chevron2"/>
    <dgm:cxn modelId="{B89CE569-5382-427D-9CED-67D3B9BA1B73}" srcId="{392E6BDD-2FE3-44DA-B8C8-C70B0098ED43}" destId="{66DD49DF-5EA9-4CD5-AA54-1C249D301449}" srcOrd="2" destOrd="0" parTransId="{2E578783-DEDA-44EF-85A0-BD5DB05B4F5C}" sibTransId="{15CED7BD-36E4-40F0-8835-79002D0A9FD8}"/>
    <dgm:cxn modelId="{4D5D0F4A-186A-4B53-A667-299F676FBD08}" type="presOf" srcId="{F003C247-9391-4014-95EE-C598904126D1}" destId="{502F07EA-E6CE-4024-8488-0A36DDEED659}" srcOrd="0" destOrd="0" presId="urn:microsoft.com/office/officeart/2005/8/layout/chevron2"/>
    <dgm:cxn modelId="{310BDB4A-4601-416D-89BC-69DE65EE4A13}" type="presOf" srcId="{BA1DBB35-4A59-4476-8C65-2C296B1E53D1}" destId="{30FB5ED0-D806-409C-AF27-4581D2F20007}" srcOrd="0" destOrd="1" presId="urn:microsoft.com/office/officeart/2005/8/layout/chevron2"/>
    <dgm:cxn modelId="{BFFA117A-13DB-46AE-AC3A-50D0B5EA60C3}" srcId="{1659B550-7A91-4A11-8AF1-19AA83CB9A10}" destId="{973038C0-0FE7-4ED6-AA64-E3E60632C95F}" srcOrd="0" destOrd="0" parTransId="{099E95B7-2B2F-43E6-960D-9BF40B00F26D}" sibTransId="{09C71201-01FF-4B64-993A-BFD303935727}"/>
    <dgm:cxn modelId="{EA81477D-9F02-44C6-9417-8AA2265CF25C}" type="presOf" srcId="{6B51274B-5A8E-4380-A5BB-8345EA9EFC78}" destId="{502F07EA-E6CE-4024-8488-0A36DDEED659}" srcOrd="0" destOrd="6" presId="urn:microsoft.com/office/officeart/2005/8/layout/chevron2"/>
    <dgm:cxn modelId="{644C838C-F8DF-4091-8520-274D988210DF}" srcId="{392E6BDD-2FE3-44DA-B8C8-C70B0098ED43}" destId="{6833B0A3-4975-4C1C-B5D8-A77F383FF3BA}" srcOrd="4" destOrd="0" parTransId="{0B2764C1-335C-4931-856E-03D713B27A21}" sibTransId="{CF0E3FF7-9BFA-4594-9868-614338248EDF}"/>
    <dgm:cxn modelId="{19587E9A-05DD-48A2-87BB-0AD12541EED8}" type="presOf" srcId="{4E093199-5295-4554-95F7-E899DA62F063}" destId="{502F07EA-E6CE-4024-8488-0A36DDEED659}" srcOrd="0" destOrd="1" presId="urn:microsoft.com/office/officeart/2005/8/layout/chevron2"/>
    <dgm:cxn modelId="{A9B2ACA3-65A8-4387-A9F9-4C66B968A413}" srcId="{392E6BDD-2FE3-44DA-B8C8-C70B0098ED43}" destId="{8EC02A8F-0677-4E7C-8931-6236B595EA84}" srcOrd="3" destOrd="0" parTransId="{E97DE524-0B5C-4EC5-82B9-B7A3CEB7FBF5}" sibTransId="{10D7CF24-503C-42F0-BA51-44E643DEA9F4}"/>
    <dgm:cxn modelId="{7FF96FAD-5ED7-4BD6-93E0-C3E1E03BFDCC}" type="presOf" srcId="{6833B0A3-4975-4C1C-B5D8-A77F383FF3BA}" destId="{502F07EA-E6CE-4024-8488-0A36DDEED659}" srcOrd="0" destOrd="4" presId="urn:microsoft.com/office/officeart/2005/8/layout/chevron2"/>
    <dgm:cxn modelId="{A81058C0-D4C6-47F9-892A-98E0F86CD38A}" type="presOf" srcId="{49A82E5F-2A08-4BAC-87A7-AF4D9C2C1B0D}" destId="{ACC433D7-467D-4984-8EF0-19799BF783D6}" srcOrd="0" destOrd="0" presId="urn:microsoft.com/office/officeart/2005/8/layout/chevron2"/>
    <dgm:cxn modelId="{6CA51DE5-DE79-405A-895B-3EB6AF739881}" type="presOf" srcId="{1659B550-7A91-4A11-8AF1-19AA83CB9A10}" destId="{73F0E218-B1EB-4439-AD87-9A8D889AEDD5}" srcOrd="0" destOrd="0" presId="urn:microsoft.com/office/officeart/2005/8/layout/chevron2"/>
    <dgm:cxn modelId="{187594F1-4B24-486C-976E-5E1CAA6244AD}" srcId="{392E6BDD-2FE3-44DA-B8C8-C70B0098ED43}" destId="{4E093199-5295-4554-95F7-E899DA62F063}" srcOrd="1" destOrd="0" parTransId="{39123F89-1484-4C33-9D0F-11F9D24FB02A}" sibTransId="{6917BA73-78A5-44BB-927F-E52D21DB6AC5}"/>
    <dgm:cxn modelId="{E513D2FF-FD74-4228-970B-D8906BCD0F55}" srcId="{392E6BDD-2FE3-44DA-B8C8-C70B0098ED43}" destId="{6B51274B-5A8E-4380-A5BB-8345EA9EFC78}" srcOrd="6" destOrd="0" parTransId="{749FB649-7BAB-4267-AD2F-EEC47263B04D}" sibTransId="{45D2834D-4F5D-46ED-ACA0-8A2D986EFBDD}"/>
    <dgm:cxn modelId="{1AA6A936-658E-49A8-8C8F-F358D1267001}" type="presParOf" srcId="{ACC433D7-467D-4984-8EF0-19799BF783D6}" destId="{034F9604-A619-42BC-AEBC-D1E1CDFB78F8}" srcOrd="0" destOrd="0" presId="urn:microsoft.com/office/officeart/2005/8/layout/chevron2"/>
    <dgm:cxn modelId="{EEAC12FB-39A1-46AA-AA8F-CE3E3FF9AD8E}" type="presParOf" srcId="{034F9604-A619-42BC-AEBC-D1E1CDFB78F8}" destId="{73F0E218-B1EB-4439-AD87-9A8D889AEDD5}" srcOrd="0" destOrd="0" presId="urn:microsoft.com/office/officeart/2005/8/layout/chevron2"/>
    <dgm:cxn modelId="{E8C30D24-207F-4913-B574-392438F0F065}" type="presParOf" srcId="{034F9604-A619-42BC-AEBC-D1E1CDFB78F8}" destId="{30FB5ED0-D806-409C-AF27-4581D2F20007}" srcOrd="1" destOrd="0" presId="urn:microsoft.com/office/officeart/2005/8/layout/chevron2"/>
    <dgm:cxn modelId="{1E64BEBA-5768-45D1-9434-3A908190960C}" type="presParOf" srcId="{ACC433D7-467D-4984-8EF0-19799BF783D6}" destId="{09883D8D-FAD2-4DDE-BC84-62DFDE966F40}" srcOrd="1" destOrd="0" presId="urn:microsoft.com/office/officeart/2005/8/layout/chevron2"/>
    <dgm:cxn modelId="{C3307A6E-13B4-4754-B923-594615381E2F}" type="presParOf" srcId="{ACC433D7-467D-4984-8EF0-19799BF783D6}" destId="{FE21521D-4C88-46EB-81B0-49B8B8D74A44}" srcOrd="2" destOrd="0" presId="urn:microsoft.com/office/officeart/2005/8/layout/chevron2"/>
    <dgm:cxn modelId="{B7A9CFD6-BCF1-4A86-AFF3-F232377D10D7}" type="presParOf" srcId="{FE21521D-4C88-46EB-81B0-49B8B8D74A44}" destId="{D716D762-0502-477B-8C7B-BF31DFAE0F2A}" srcOrd="0" destOrd="0" presId="urn:microsoft.com/office/officeart/2005/8/layout/chevron2"/>
    <dgm:cxn modelId="{78A751AC-4B18-4BB6-95D7-6C2A2CE81D43}" type="presParOf" srcId="{FE21521D-4C88-46EB-81B0-49B8B8D74A44}" destId="{502F07EA-E6CE-4024-8488-0A36DDEED65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CE09D-D779-4D31-82C8-5BEC295FBF22}">
      <dsp:nvSpPr>
        <dsp:cNvPr id="0" name=""/>
        <dsp:cNvSpPr/>
      </dsp:nvSpPr>
      <dsp:spPr>
        <a:xfrm>
          <a:off x="593095" y="0"/>
          <a:ext cx="4194047" cy="3145536"/>
        </a:xfrm>
        <a:prstGeom prst="upArrow">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515963-D1ED-47DC-82F6-A55C5DB6A830}">
      <dsp:nvSpPr>
        <dsp:cNvPr id="0" name=""/>
        <dsp:cNvSpPr/>
      </dsp:nvSpPr>
      <dsp:spPr>
        <a:xfrm>
          <a:off x="4912964" y="0"/>
          <a:ext cx="8609076" cy="3145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44" tIns="0" rIns="263144" bIns="263144" numCol="1" spcCol="1270" anchor="ctr" anchorCtr="0">
          <a:noAutofit/>
        </a:bodyPr>
        <a:lstStyle/>
        <a:p>
          <a:pPr marL="0" lvl="0" indent="0" algn="l" defTabSz="1644650">
            <a:lnSpc>
              <a:spcPct val="90000"/>
            </a:lnSpc>
            <a:spcBef>
              <a:spcPct val="0"/>
            </a:spcBef>
            <a:spcAft>
              <a:spcPct val="35000"/>
            </a:spcAft>
            <a:buNone/>
          </a:pPr>
          <a:r>
            <a:rPr lang="en-US" sz="3700" b="1" kern="1200" dirty="0"/>
            <a:t>General Advocacy </a:t>
          </a:r>
        </a:p>
        <a:p>
          <a:pPr marL="285750" lvl="1" indent="-285750" algn="l" defTabSz="1289050">
            <a:lnSpc>
              <a:spcPct val="90000"/>
            </a:lnSpc>
            <a:spcBef>
              <a:spcPct val="0"/>
            </a:spcBef>
            <a:spcAft>
              <a:spcPct val="15000"/>
            </a:spcAft>
            <a:buChar char="•"/>
          </a:pPr>
          <a:r>
            <a:rPr lang="en-US" sz="2900" kern="1200" dirty="0"/>
            <a:t>Advising on school-wide practices, policies and procedures. </a:t>
          </a:r>
        </a:p>
        <a:p>
          <a:pPr marL="285750" lvl="1" indent="-285750" algn="l" defTabSz="1289050">
            <a:lnSpc>
              <a:spcPct val="90000"/>
            </a:lnSpc>
            <a:spcBef>
              <a:spcPct val="0"/>
            </a:spcBef>
            <a:spcAft>
              <a:spcPct val="15000"/>
            </a:spcAft>
            <a:buChar char="•"/>
          </a:pPr>
          <a:r>
            <a:rPr lang="en-US" sz="2900" kern="1200" dirty="0"/>
            <a:t>Improving  broader special education programs and influencing district level policy – impacting all students </a:t>
          </a:r>
        </a:p>
      </dsp:txBody>
      <dsp:txXfrm>
        <a:off x="4912964" y="0"/>
        <a:ext cx="8609076" cy="3145536"/>
      </dsp:txXfrm>
    </dsp:sp>
    <dsp:sp modelId="{FA5A344E-0AB8-45EC-A484-3CD38F97BABC}">
      <dsp:nvSpPr>
        <dsp:cNvPr id="0" name=""/>
        <dsp:cNvSpPr/>
      </dsp:nvSpPr>
      <dsp:spPr>
        <a:xfrm>
          <a:off x="1851309" y="3407664"/>
          <a:ext cx="4194047" cy="3145536"/>
        </a:xfrm>
        <a:prstGeom prst="downArrow">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2069BE-D515-46C8-98AE-92725C15908F}">
      <dsp:nvSpPr>
        <dsp:cNvPr id="0" name=""/>
        <dsp:cNvSpPr/>
      </dsp:nvSpPr>
      <dsp:spPr>
        <a:xfrm>
          <a:off x="6171178" y="3407664"/>
          <a:ext cx="8609076" cy="3145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44" tIns="0" rIns="263144" bIns="263144" numCol="1" spcCol="1270" anchor="ctr" anchorCtr="0">
          <a:noAutofit/>
        </a:bodyPr>
        <a:lstStyle/>
        <a:p>
          <a:pPr marL="0" lvl="0" indent="0" algn="l" defTabSz="1644650">
            <a:lnSpc>
              <a:spcPct val="90000"/>
            </a:lnSpc>
            <a:spcBef>
              <a:spcPct val="0"/>
            </a:spcBef>
            <a:spcAft>
              <a:spcPct val="35000"/>
            </a:spcAft>
            <a:buNone/>
          </a:pPr>
          <a:r>
            <a:rPr lang="en-US" sz="3700" b="1" kern="1200" dirty="0"/>
            <a:t>Individualized Support</a:t>
          </a:r>
        </a:p>
        <a:p>
          <a:pPr marL="285750" lvl="1" indent="-285750" algn="l" defTabSz="1289050">
            <a:lnSpc>
              <a:spcPct val="90000"/>
            </a:lnSpc>
            <a:spcBef>
              <a:spcPct val="0"/>
            </a:spcBef>
            <a:spcAft>
              <a:spcPct val="15000"/>
            </a:spcAft>
            <a:buChar char="•"/>
          </a:pPr>
          <a:r>
            <a:rPr lang="en-US" sz="2900" kern="1200" dirty="0"/>
            <a:t>Helping families navigate the special education process in your district</a:t>
          </a:r>
        </a:p>
        <a:p>
          <a:pPr marL="285750" lvl="1" indent="-285750" algn="l" defTabSz="1289050">
            <a:lnSpc>
              <a:spcPct val="90000"/>
            </a:lnSpc>
            <a:spcBef>
              <a:spcPct val="0"/>
            </a:spcBef>
            <a:spcAft>
              <a:spcPct val="15000"/>
            </a:spcAft>
            <a:buChar char="•"/>
          </a:pPr>
          <a:r>
            <a:rPr lang="en-US" sz="2900" kern="1200" dirty="0"/>
            <a:t>Offering opportunities for peer-to-peer support &amp; share </a:t>
          </a:r>
          <a:r>
            <a:rPr lang="en-US" sz="2900" kern="1200"/>
            <a:t>experiences  </a:t>
          </a:r>
        </a:p>
        <a:p>
          <a:pPr marL="285750" lvl="1" indent="-285750" algn="l" defTabSz="1289050">
            <a:lnSpc>
              <a:spcPct val="90000"/>
            </a:lnSpc>
            <a:spcBef>
              <a:spcPct val="0"/>
            </a:spcBef>
            <a:spcAft>
              <a:spcPct val="15000"/>
            </a:spcAft>
            <a:buChar char="•"/>
          </a:pPr>
          <a:r>
            <a:rPr lang="en-US" sz="2900" kern="1200"/>
            <a:t> </a:t>
          </a:r>
          <a:endParaRPr lang="en-US" sz="2900" kern="1200" dirty="0"/>
        </a:p>
      </dsp:txBody>
      <dsp:txXfrm>
        <a:off x="6171178" y="3407664"/>
        <a:ext cx="8609076" cy="31455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F0E218-B1EB-4439-AD87-9A8D889AEDD5}">
      <dsp:nvSpPr>
        <dsp:cNvPr id="0" name=""/>
        <dsp:cNvSpPr/>
      </dsp:nvSpPr>
      <dsp:spPr>
        <a:xfrm rot="5400000">
          <a:off x="-580754" y="592253"/>
          <a:ext cx="3871699" cy="2710189"/>
        </a:xfrm>
        <a:prstGeom prst="chevron">
          <a:avLst/>
        </a:prstGeom>
        <a:solidFill>
          <a:schemeClr val="tx2"/>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ALL Members</a:t>
          </a:r>
        </a:p>
      </dsp:txBody>
      <dsp:txXfrm rot="-5400000">
        <a:off x="2" y="1366593"/>
        <a:ext cx="2710189" cy="1161510"/>
      </dsp:txXfrm>
    </dsp:sp>
    <dsp:sp modelId="{30FB5ED0-D806-409C-AF27-4581D2F20007}">
      <dsp:nvSpPr>
        <dsp:cNvPr id="0" name=""/>
        <dsp:cNvSpPr/>
      </dsp:nvSpPr>
      <dsp:spPr>
        <a:xfrm rot="5400000">
          <a:off x="6801730" y="-4080042"/>
          <a:ext cx="2517928" cy="1070101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latin typeface="Arial" panose="020B0604020202020204" pitchFamily="34" charset="0"/>
              <a:cs typeface="Arial" panose="020B0604020202020204" pitchFamily="34" charset="0"/>
            </a:rPr>
            <a:t>Understand the function of the parent council</a:t>
          </a:r>
        </a:p>
        <a:p>
          <a:pPr marL="285750" lvl="1" indent="-285750" algn="l" defTabSz="1244600">
            <a:lnSpc>
              <a:spcPct val="90000"/>
            </a:lnSpc>
            <a:spcBef>
              <a:spcPct val="0"/>
            </a:spcBef>
            <a:spcAft>
              <a:spcPct val="15000"/>
            </a:spcAft>
            <a:buChar char="•"/>
          </a:pPr>
          <a:r>
            <a:rPr lang="en-US" sz="2800" kern="1200">
              <a:latin typeface="Arial" panose="020B0604020202020204" pitchFamily="34" charset="0"/>
              <a:cs typeface="Arial" panose="020B0604020202020204" pitchFamily="34" charset="0"/>
            </a:rPr>
            <a:t>Identify the roles and responsibilities of members</a:t>
          </a:r>
          <a:endParaRPr lang="en-US" sz="2800" kern="1200" dirty="0">
            <a:latin typeface="Arial" panose="020B0604020202020204" pitchFamily="34" charset="0"/>
            <a:cs typeface="Arial" panose="020B0604020202020204" pitchFamily="34" charset="0"/>
          </a:endParaRPr>
        </a:p>
        <a:p>
          <a:pPr marL="285750" lvl="1" indent="-285750" algn="l" defTabSz="1244600">
            <a:lnSpc>
              <a:spcPct val="90000"/>
            </a:lnSpc>
            <a:spcBef>
              <a:spcPct val="0"/>
            </a:spcBef>
            <a:spcAft>
              <a:spcPct val="15000"/>
            </a:spcAft>
            <a:buChar char="•"/>
          </a:pPr>
          <a:r>
            <a:rPr lang="en-US" sz="2800" kern="1200" dirty="0">
              <a:latin typeface="Arial" panose="020B0604020202020204" pitchFamily="34" charset="0"/>
              <a:cs typeface="Arial" panose="020B0604020202020204" pitchFamily="34" charset="0"/>
            </a:rPr>
            <a:t>Develop and maintain knowledge of regulations pertaining to the special education process.</a:t>
          </a:r>
        </a:p>
      </dsp:txBody>
      <dsp:txXfrm rot="-5400000">
        <a:off x="2710190" y="134413"/>
        <a:ext cx="10578095" cy="2272098"/>
      </dsp:txXfrm>
    </dsp:sp>
    <dsp:sp modelId="{D716D762-0502-477B-8C7B-BF31DFAE0F2A}">
      <dsp:nvSpPr>
        <dsp:cNvPr id="0" name=""/>
        <dsp:cNvSpPr/>
      </dsp:nvSpPr>
      <dsp:spPr>
        <a:xfrm rot="5400000">
          <a:off x="-580754" y="4698557"/>
          <a:ext cx="3871699" cy="2710189"/>
        </a:xfrm>
        <a:prstGeom prst="chevron">
          <a:avLst/>
        </a:prstGeom>
        <a:solidFill>
          <a:schemeClr val="tx2"/>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Parent Members</a:t>
          </a:r>
        </a:p>
      </dsp:txBody>
      <dsp:txXfrm rot="-5400000">
        <a:off x="2" y="5472897"/>
        <a:ext cx="2710189" cy="1161510"/>
      </dsp:txXfrm>
    </dsp:sp>
    <dsp:sp modelId="{502F07EA-E6CE-4024-8488-0A36DDEED659}">
      <dsp:nvSpPr>
        <dsp:cNvPr id="0" name=""/>
        <dsp:cNvSpPr/>
      </dsp:nvSpPr>
      <dsp:spPr>
        <a:xfrm rot="5400000">
          <a:off x="6308571" y="25599"/>
          <a:ext cx="3504246" cy="1070101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latin typeface="Arial" panose="020B0604020202020204" pitchFamily="34" charset="0"/>
              <a:cs typeface="Arial" panose="020B0604020202020204" pitchFamily="34" charset="0"/>
            </a:rPr>
            <a:t>Participate in outreach that extends to the larger community.</a:t>
          </a:r>
        </a:p>
        <a:p>
          <a:pPr marL="228600" lvl="1" indent="-228600" algn="l" defTabSz="1066800">
            <a:lnSpc>
              <a:spcPct val="90000"/>
            </a:lnSpc>
            <a:spcBef>
              <a:spcPct val="0"/>
            </a:spcBef>
            <a:spcAft>
              <a:spcPct val="15000"/>
            </a:spcAft>
            <a:buChar char="•"/>
          </a:pPr>
          <a:r>
            <a:rPr lang="en-US" sz="2400" kern="1200" dirty="0">
              <a:latin typeface="Arial" panose="020B0604020202020204" pitchFamily="34" charset="0"/>
              <a:cs typeface="Arial" panose="020B0604020202020204" pitchFamily="34" charset="0"/>
            </a:rPr>
            <a:t>Record and distribute meeting minutes</a:t>
          </a:r>
        </a:p>
        <a:p>
          <a:pPr marL="228600" lvl="1" indent="-228600" algn="l" defTabSz="1066800">
            <a:lnSpc>
              <a:spcPct val="90000"/>
            </a:lnSpc>
            <a:spcBef>
              <a:spcPct val="0"/>
            </a:spcBef>
            <a:spcAft>
              <a:spcPct val="15000"/>
            </a:spcAft>
            <a:buChar char="•"/>
          </a:pPr>
          <a:r>
            <a:rPr lang="en-US" sz="2400" kern="1200" dirty="0">
              <a:latin typeface="Arial" panose="020B0604020202020204" pitchFamily="34" charset="0"/>
              <a:cs typeface="Arial" panose="020B0604020202020204" pitchFamily="34" charset="0"/>
            </a:rPr>
            <a:t>Distribute information to families via a wide range of channels</a:t>
          </a:r>
        </a:p>
        <a:p>
          <a:pPr marL="228600" lvl="1" indent="-228600" algn="l" defTabSz="1066800">
            <a:lnSpc>
              <a:spcPct val="90000"/>
            </a:lnSpc>
            <a:spcBef>
              <a:spcPct val="0"/>
            </a:spcBef>
            <a:spcAft>
              <a:spcPct val="15000"/>
            </a:spcAft>
            <a:buChar char="•"/>
          </a:pPr>
          <a:r>
            <a:rPr lang="en-US" sz="2400" kern="1200" dirty="0">
              <a:latin typeface="Arial" panose="020B0604020202020204" pitchFamily="34" charset="0"/>
              <a:cs typeface="Arial" panose="020B0604020202020204" pitchFamily="34" charset="0"/>
            </a:rPr>
            <a:t>Establish connections with school committees such as PTA/PTO and community resources.</a:t>
          </a:r>
        </a:p>
        <a:p>
          <a:pPr marL="228600" lvl="1" indent="-228600" algn="l" defTabSz="1066800">
            <a:lnSpc>
              <a:spcPct val="90000"/>
            </a:lnSpc>
            <a:spcBef>
              <a:spcPct val="0"/>
            </a:spcBef>
            <a:spcAft>
              <a:spcPct val="15000"/>
            </a:spcAft>
            <a:buChar char="•"/>
          </a:pPr>
          <a:r>
            <a:rPr lang="en-US" sz="2400" kern="1200" dirty="0">
              <a:latin typeface="Arial" panose="020B0604020202020204" pitchFamily="34" charset="0"/>
              <a:cs typeface="Arial" panose="020B0604020202020204" pitchFamily="34" charset="0"/>
            </a:rPr>
            <a:t>Attend and offer oversight/participation for activities and events.</a:t>
          </a:r>
        </a:p>
        <a:p>
          <a:pPr marL="228600" lvl="1" indent="-228600" algn="l" defTabSz="1066800">
            <a:lnSpc>
              <a:spcPct val="90000"/>
            </a:lnSpc>
            <a:spcBef>
              <a:spcPct val="0"/>
            </a:spcBef>
            <a:spcAft>
              <a:spcPct val="15000"/>
            </a:spcAft>
            <a:buChar char="•"/>
          </a:pPr>
          <a:r>
            <a:rPr lang="en-US" sz="2400" kern="1200" dirty="0">
              <a:latin typeface="Arial" panose="020B0604020202020204" pitchFamily="34" charset="0"/>
              <a:cs typeface="Arial" panose="020B0604020202020204" pitchFamily="34" charset="0"/>
            </a:rPr>
            <a:t>Explore meetings and events held in other districts.</a:t>
          </a:r>
        </a:p>
        <a:p>
          <a:pPr marL="228600" lvl="1" indent="-228600" algn="l" defTabSz="1066800">
            <a:lnSpc>
              <a:spcPct val="90000"/>
            </a:lnSpc>
            <a:spcBef>
              <a:spcPct val="0"/>
            </a:spcBef>
            <a:spcAft>
              <a:spcPct val="15000"/>
            </a:spcAft>
            <a:buChar char="•"/>
          </a:pPr>
          <a:r>
            <a:rPr lang="en-US" sz="2400" kern="1200" dirty="0">
              <a:latin typeface="Arial" panose="020B0604020202020204" pitchFamily="34" charset="0"/>
              <a:cs typeface="Arial" panose="020B0604020202020204" pitchFamily="34" charset="0"/>
            </a:rPr>
            <a:t>Seek representation from other schools in the district and connect with other parent leaders. </a:t>
          </a:r>
        </a:p>
      </dsp:txBody>
      <dsp:txXfrm rot="-5400000">
        <a:off x="2710190" y="3795044"/>
        <a:ext cx="10529947" cy="3162120"/>
      </dsp:txXfrm>
    </dsp:sp>
  </dsp:spTree>
</dsp:drawing>
</file>

<file path=ppt/diagrams/layout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4781A9-7E4B-42E4-84A6-BB8ACEA85DAB}"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B778F6-6D6F-4A93-8949-3CA4DD015F5B}" type="slidenum">
              <a:rPr lang="en-US" smtClean="0"/>
              <a:t>‹#›</a:t>
            </a:fld>
            <a:endParaRPr lang="en-US"/>
          </a:p>
        </p:txBody>
      </p:sp>
    </p:spTree>
    <p:extLst>
      <p:ext uri="{BB962C8B-B14F-4D97-AF65-F5344CB8AC3E}">
        <p14:creationId xmlns:p14="http://schemas.microsoft.com/office/powerpoint/2010/main" val="1929083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78F6-6D6F-4A93-8949-3CA4DD015F5B}" type="slidenum">
              <a:rPr lang="en-US" smtClean="0"/>
              <a:t>6</a:t>
            </a:fld>
            <a:endParaRPr lang="en-US"/>
          </a:p>
        </p:txBody>
      </p:sp>
    </p:spTree>
    <p:extLst>
      <p:ext uri="{BB962C8B-B14F-4D97-AF65-F5344CB8AC3E}">
        <p14:creationId xmlns:p14="http://schemas.microsoft.com/office/powerpoint/2010/main" val="74698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Things to consider:  distributing responsibilities such as taking minutes, preparing agendas, and managing membership and contact information among several individuals to ensure the council's operations are well-supported</a:t>
            </a:r>
          </a:p>
          <a:p>
            <a:endParaRPr lang="en-US" dirty="0"/>
          </a:p>
        </p:txBody>
      </p:sp>
      <p:sp>
        <p:nvSpPr>
          <p:cNvPr id="4" name="Slide Number Placeholder 3"/>
          <p:cNvSpPr>
            <a:spLocks noGrp="1"/>
          </p:cNvSpPr>
          <p:nvPr>
            <p:ph type="sldNum" sz="quarter" idx="5"/>
          </p:nvPr>
        </p:nvSpPr>
        <p:spPr/>
        <p:txBody>
          <a:bodyPr/>
          <a:lstStyle/>
          <a:p>
            <a:fld id="{4EB778F6-6D6F-4A93-8949-3CA4DD015F5B}" type="slidenum">
              <a:rPr lang="en-US" smtClean="0"/>
              <a:t>14</a:t>
            </a:fld>
            <a:endParaRPr lang="en-US"/>
          </a:p>
        </p:txBody>
      </p:sp>
    </p:spTree>
    <p:extLst>
      <p:ext uri="{BB962C8B-B14F-4D97-AF65-F5344CB8AC3E}">
        <p14:creationId xmlns:p14="http://schemas.microsoft.com/office/powerpoint/2010/main" val="101176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B778F6-6D6F-4A93-8949-3CA4DD015F5B}" type="slidenum">
              <a:rPr lang="en-US" smtClean="0"/>
              <a:t>18</a:t>
            </a:fld>
            <a:endParaRPr lang="en-US"/>
          </a:p>
        </p:txBody>
      </p:sp>
    </p:spTree>
    <p:extLst>
      <p:ext uri="{BB962C8B-B14F-4D97-AF65-F5344CB8AC3E}">
        <p14:creationId xmlns:p14="http://schemas.microsoft.com/office/powerpoint/2010/main" val="3045376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 thinking about your district’s parent council:  What are the successes; challenges? If money and resources were not an issue – how would you improve your parent council to support youth and families as intended?  </a:t>
            </a:r>
          </a:p>
        </p:txBody>
      </p:sp>
      <p:sp>
        <p:nvSpPr>
          <p:cNvPr id="4" name="Slide Number Placeholder 3"/>
          <p:cNvSpPr>
            <a:spLocks noGrp="1"/>
          </p:cNvSpPr>
          <p:nvPr>
            <p:ph type="sldNum" sz="quarter" idx="5"/>
          </p:nvPr>
        </p:nvSpPr>
        <p:spPr/>
        <p:txBody>
          <a:bodyPr/>
          <a:lstStyle/>
          <a:p>
            <a:fld id="{4EB778F6-6D6F-4A93-8949-3CA4DD015F5B}" type="slidenum">
              <a:rPr lang="en-US" smtClean="0"/>
              <a:t>20</a:t>
            </a:fld>
            <a:endParaRPr lang="en-US"/>
          </a:p>
        </p:txBody>
      </p:sp>
    </p:spTree>
    <p:extLst>
      <p:ext uri="{BB962C8B-B14F-4D97-AF65-F5344CB8AC3E}">
        <p14:creationId xmlns:p14="http://schemas.microsoft.com/office/powerpoint/2010/main" val="3236050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ABC95D-14AA-9619-ECA0-CC39DF450089}"/>
              </a:ext>
            </a:extLst>
          </p:cNvPr>
          <p:cNvSpPr>
            <a:spLocks noGrp="1"/>
          </p:cNvSpPr>
          <p:nvPr>
            <p:ph type="title"/>
          </p:nvPr>
        </p:nvSpPr>
        <p:spPr/>
        <p:txBody>
          <a:bodyPr/>
          <a:lstStyle/>
          <a:p>
            <a:endParaRPr lang="en-US"/>
          </a:p>
        </p:txBody>
      </p:sp>
      <p:sp>
        <p:nvSpPr>
          <p:cNvPr id="6" name="Text Placeholder 5">
            <a:extLst>
              <a:ext uri="{FF2B5EF4-FFF2-40B4-BE49-F238E27FC236}">
                <a16:creationId xmlns:a16="http://schemas.microsoft.com/office/drawing/2014/main" id="{ED95CF79-FF22-F756-F611-0E93F404C752}"/>
              </a:ext>
            </a:extLst>
          </p:cNvPr>
          <p:cNvSpPr>
            <a:spLocks noGrp="1"/>
          </p:cNvSpPr>
          <p:nvPr>
            <p:ph type="body" idx="1"/>
          </p:nvPr>
        </p:nvSpPr>
        <p:spPr/>
        <p:txBody>
          <a:bodyPr/>
          <a:lstStyle/>
          <a:p>
            <a:endParaRPr lang="en-US"/>
          </a:p>
        </p:txBody>
      </p:sp>
      <p:pic>
        <p:nvPicPr>
          <p:cNvPr id="7" name="Picture 6">
            <a:extLst>
              <a:ext uri="{FF2B5EF4-FFF2-40B4-BE49-F238E27FC236}">
                <a16:creationId xmlns:a16="http://schemas.microsoft.com/office/drawing/2014/main" id="{E86B78DD-EF53-8A9A-02C1-B5AA1007F52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2286" y="1"/>
            <a:ext cx="18283428" cy="10286999"/>
          </a:xfrm>
          <a:prstGeom prst="rect">
            <a:avLst/>
          </a:prstGeom>
        </p:spPr>
      </p:pic>
      <p:sp>
        <p:nvSpPr>
          <p:cNvPr id="10" name="TextBox 9">
            <a:extLst>
              <a:ext uri="{FF2B5EF4-FFF2-40B4-BE49-F238E27FC236}">
                <a16:creationId xmlns:a16="http://schemas.microsoft.com/office/drawing/2014/main" id="{A6378C4F-CEF2-CF8B-A3A0-B0391BADE7FA}"/>
              </a:ext>
            </a:extLst>
          </p:cNvPr>
          <p:cNvSpPr txBox="1"/>
          <p:nvPr/>
        </p:nvSpPr>
        <p:spPr>
          <a:xfrm>
            <a:off x="381000" y="3676661"/>
            <a:ext cx="11033287" cy="3570208"/>
          </a:xfrm>
          <a:prstGeom prst="rect">
            <a:avLst/>
          </a:prstGeom>
          <a:noFill/>
        </p:spPr>
        <p:txBody>
          <a:bodyPr wrap="square" rtlCol="0">
            <a:spAutoFit/>
          </a:bodyPr>
          <a:lstStyle/>
          <a:p>
            <a:pPr defTabSz="1371600">
              <a:defRPr/>
            </a:pPr>
            <a:r>
              <a:rPr lang="en-US" sz="5400" b="1" dirty="0">
                <a:solidFill>
                  <a:schemeClr val="bg1"/>
                </a:solidFill>
                <a:latin typeface="Calibri" panose="020F0502020204030204"/>
              </a:rPr>
              <a:t>Empowering Parent Councils in your LEA</a:t>
            </a:r>
          </a:p>
          <a:p>
            <a:pPr defTabSz="1371600">
              <a:defRPr/>
            </a:pPr>
            <a:endParaRPr lang="en-US" sz="5400" b="1" dirty="0">
              <a:solidFill>
                <a:schemeClr val="bg1"/>
              </a:solidFill>
              <a:latin typeface="Calibri" panose="020F0502020204030204"/>
            </a:endParaRPr>
          </a:p>
          <a:p>
            <a:pPr defTabSz="1371600">
              <a:defRPr/>
            </a:pPr>
            <a:r>
              <a:rPr lang="en-US" sz="3200" b="1" dirty="0">
                <a:solidFill>
                  <a:schemeClr val="bg1"/>
                </a:solidFill>
                <a:latin typeface="Calibri" panose="020F0502020204030204"/>
              </a:rPr>
              <a:t>Mary Andrews, Executive Director</a:t>
            </a:r>
          </a:p>
          <a:p>
            <a:pPr defTabSz="1371600">
              <a:defRPr/>
            </a:pPr>
            <a:r>
              <a:rPr lang="en-US" sz="3200" b="1" dirty="0">
                <a:solidFill>
                  <a:schemeClr val="bg1"/>
                </a:solidFill>
                <a:latin typeface="Calibri" panose="020F0502020204030204"/>
              </a:rPr>
              <a:t>  </a:t>
            </a:r>
          </a:p>
        </p:txBody>
      </p:sp>
      <p:sp>
        <p:nvSpPr>
          <p:cNvPr id="4" name="TextBox 3">
            <a:extLst>
              <a:ext uri="{FF2B5EF4-FFF2-40B4-BE49-F238E27FC236}">
                <a16:creationId xmlns:a16="http://schemas.microsoft.com/office/drawing/2014/main" id="{7CEA723A-0641-BDC2-4D23-DFF72A3DC8AA}"/>
              </a:ext>
            </a:extLst>
          </p:cNvPr>
          <p:cNvSpPr txBox="1"/>
          <p:nvPr/>
        </p:nvSpPr>
        <p:spPr>
          <a:xfrm>
            <a:off x="1462178" y="9368287"/>
            <a:ext cx="6408549" cy="507831"/>
          </a:xfrm>
          <a:prstGeom prst="rect">
            <a:avLst/>
          </a:prstGeom>
          <a:noFill/>
        </p:spPr>
        <p:txBody>
          <a:bodyPr wrap="none" rtlCol="0">
            <a:spAutoFit/>
          </a:bodyPr>
          <a:lstStyle/>
          <a:p>
            <a:pPr defTabSz="1371600">
              <a:defRPr/>
            </a:pPr>
            <a:r>
              <a:rPr lang="en-US" sz="2700" dirty="0">
                <a:solidFill>
                  <a:prstClr val="black"/>
                </a:solidFill>
                <a:latin typeface="Calibri" panose="020F0502020204030204"/>
              </a:rPr>
              <a:t>Parent Information Center of Delaware 2026</a:t>
            </a:r>
          </a:p>
        </p:txBody>
      </p:sp>
    </p:spTree>
    <p:extLst>
      <p:ext uri="{BB962C8B-B14F-4D97-AF65-F5344CB8AC3E}">
        <p14:creationId xmlns:p14="http://schemas.microsoft.com/office/powerpoint/2010/main" val="3028310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wearing a white shirt">
            <a:extLst>
              <a:ext uri="{FF2B5EF4-FFF2-40B4-BE49-F238E27FC236}">
                <a16:creationId xmlns:a16="http://schemas.microsoft.com/office/drawing/2014/main" id="{8C5B09F9-4A22-A4AD-8DDA-67A0B64FB94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2286" y="0"/>
            <a:ext cx="18283428" cy="10287000"/>
          </a:xfrm>
          <a:prstGeom prst="rect">
            <a:avLst/>
          </a:prstGeom>
        </p:spPr>
      </p:pic>
    </p:spTree>
    <p:extLst>
      <p:ext uri="{BB962C8B-B14F-4D97-AF65-F5344CB8AC3E}">
        <p14:creationId xmlns:p14="http://schemas.microsoft.com/office/powerpoint/2010/main" val="3830984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999926" y="-3999282"/>
            <a:ext cx="10287000" cy="1828685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466" y="0"/>
            <a:ext cx="13606268" cy="10286358"/>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474237" y="-2528760"/>
            <a:ext cx="7341846" cy="18290319"/>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
            <a:extLst>
              <a:ext uri="{FF2B5EF4-FFF2-40B4-BE49-F238E27FC236}">
                <a16:creationId xmlns:a16="http://schemas.microsoft.com/office/drawing/2014/main" id="{7BFF1E6B-1E9B-6BC7-BB04-A857CA8AE5BF}"/>
              </a:ext>
            </a:extLst>
          </p:cNvPr>
          <p:cNvGrpSpPr/>
          <p:nvPr/>
        </p:nvGrpSpPr>
        <p:grpSpPr>
          <a:xfrm>
            <a:off x="1420775" y="685800"/>
            <a:ext cx="15446489" cy="8915391"/>
            <a:chOff x="0" y="0"/>
            <a:chExt cx="24379301" cy="13599033"/>
          </a:xfrm>
        </p:grpSpPr>
        <p:sp>
          <p:nvSpPr>
            <p:cNvPr id="3" name="Freeform 3">
              <a:extLst>
                <a:ext uri="{FF2B5EF4-FFF2-40B4-BE49-F238E27FC236}">
                  <a16:creationId xmlns:a16="http://schemas.microsoft.com/office/drawing/2014/main" id="{EE463C51-A27A-7AED-B8D3-4949D48B3F40}"/>
                </a:ext>
              </a:extLst>
            </p:cNvPr>
            <p:cNvSpPr/>
            <p:nvPr/>
          </p:nvSpPr>
          <p:spPr>
            <a:xfrm>
              <a:off x="0" y="0"/>
              <a:ext cx="24379301" cy="13599033"/>
            </a:xfrm>
            <a:prstGeom prst="pentagon">
              <a:avLst/>
            </a:prstGeom>
            <a:blipFill>
              <a:blip r:embed="rId2"/>
              <a:stretch>
                <a:fillRect t="-29" b="-29"/>
              </a:stretch>
            </a:blipFill>
          </p:spPr>
          <p:txBody>
            <a:bodyPr/>
            <a:lstStyle/>
            <a:p>
              <a:endParaRPr lang="en-US"/>
            </a:p>
          </p:txBody>
        </p:sp>
      </p:grpSp>
    </p:spTree>
    <p:extLst>
      <p:ext uri="{BB962C8B-B14F-4D97-AF65-F5344CB8AC3E}">
        <p14:creationId xmlns:p14="http://schemas.microsoft.com/office/powerpoint/2010/main" val="2085139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86400" y="1061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sp>
        <p:nvSpPr>
          <p:cNvPr id="3" name="TextBox 3"/>
          <p:cNvSpPr txBox="1"/>
          <p:nvPr/>
        </p:nvSpPr>
        <p:spPr>
          <a:xfrm>
            <a:off x="5486400" y="647700"/>
            <a:ext cx="12649200" cy="2089150"/>
          </a:xfrm>
          <a:prstGeom prst="rect">
            <a:avLst/>
          </a:prstGeom>
        </p:spPr>
        <p:txBody>
          <a:bodyPr wrap="square" lIns="0" tIns="0" rIns="0" bIns="0" rtlCol="0" anchor="t">
            <a:spAutoFit/>
          </a:bodyPr>
          <a:lstStyle/>
          <a:p>
            <a:pPr algn="ctr">
              <a:lnSpc>
                <a:spcPts val="5599"/>
              </a:lnSpc>
            </a:pPr>
            <a:r>
              <a:rPr lang="en-US" sz="3999" b="1" dirty="0">
                <a:solidFill>
                  <a:srgbClr val="000000"/>
                </a:solidFill>
                <a:latin typeface="Canva Sans Bold"/>
                <a:ea typeface="Canva Sans Bold"/>
                <a:cs typeface="Canva Sans Bold"/>
                <a:sym typeface="Canva Sans Bold"/>
              </a:rPr>
              <a:t>Building Successful Parent Councils: </a:t>
            </a:r>
          </a:p>
          <a:p>
            <a:pPr algn="ctr">
              <a:lnSpc>
                <a:spcPts val="5599"/>
              </a:lnSpc>
            </a:pPr>
            <a:r>
              <a:rPr lang="en-US" sz="3999" b="1" dirty="0">
                <a:solidFill>
                  <a:srgbClr val="000000"/>
                </a:solidFill>
                <a:latin typeface="Canva Sans Bold"/>
                <a:ea typeface="Canva Sans Bold"/>
                <a:cs typeface="Canva Sans Bold"/>
                <a:sym typeface="Canva Sans Bold"/>
              </a:rPr>
              <a:t>What works / what doesn’t </a:t>
            </a:r>
          </a:p>
          <a:p>
            <a:pPr algn="ctr">
              <a:lnSpc>
                <a:spcPts val="5599"/>
              </a:lnSpc>
            </a:pPr>
            <a:endParaRPr lang="en-US" sz="3999" b="1" dirty="0">
              <a:solidFill>
                <a:srgbClr val="000000"/>
              </a:solidFill>
              <a:latin typeface="Canva Sans Bold"/>
              <a:ea typeface="Canva Sans Bold"/>
              <a:cs typeface="Canva Sans Bold"/>
              <a:sym typeface="Canva Sans Bold"/>
            </a:endParaRPr>
          </a:p>
        </p:txBody>
      </p:sp>
      <p:sp>
        <p:nvSpPr>
          <p:cNvPr id="10" name="TextBox 9">
            <a:extLst>
              <a:ext uri="{FF2B5EF4-FFF2-40B4-BE49-F238E27FC236}">
                <a16:creationId xmlns:a16="http://schemas.microsoft.com/office/drawing/2014/main" id="{52ED3E70-F600-7836-2119-2E44327BD7C7}"/>
              </a:ext>
            </a:extLst>
          </p:cNvPr>
          <p:cNvSpPr txBox="1"/>
          <p:nvPr/>
        </p:nvSpPr>
        <p:spPr>
          <a:xfrm>
            <a:off x="7924800" y="3238500"/>
            <a:ext cx="9753600" cy="3108543"/>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Successes? </a:t>
            </a:r>
          </a:p>
          <a:p>
            <a:r>
              <a:rPr lang="en-US" sz="2800" dirty="0">
                <a:latin typeface="Arial" panose="020B0604020202020204" pitchFamily="34" charset="0"/>
                <a:cs typeface="Arial" panose="020B0604020202020204" pitchFamily="34" charset="0"/>
              </a:rPr>
              <a:t>Challenges?</a:t>
            </a:r>
          </a:p>
          <a:p>
            <a:r>
              <a:rPr lang="en-US" sz="2800" dirty="0">
                <a:latin typeface="Arial" panose="020B0604020202020204" pitchFamily="34" charset="0"/>
                <a:cs typeface="Arial" panose="020B0604020202020204" pitchFamily="34" charset="0"/>
              </a:rPr>
              <a:t>What does your parent council need to be successful?  </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If resources were unlimited, what would an ideal parent council look like, and how could we maximize its impact on students, families, and schools?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46394-239C-E50B-6347-2F60C06143B1}"/>
            </a:ext>
          </a:extLst>
        </p:cNvPr>
        <p:cNvGrpSpPr/>
        <p:nvPr/>
      </p:nvGrpSpPr>
      <p:grpSpPr>
        <a:xfrm>
          <a:off x="0" y="0"/>
          <a:ext cx="0" cy="0"/>
          <a:chOff x="0" y="0"/>
          <a:chExt cx="0" cy="0"/>
        </a:xfrm>
      </p:grpSpPr>
      <p:pic>
        <p:nvPicPr>
          <p:cNvPr id="6" name="Picture 5" descr="A white background with blue text&#10;&#10;AI-generated content may be incorrect.">
            <a:extLst>
              <a:ext uri="{FF2B5EF4-FFF2-40B4-BE49-F238E27FC236}">
                <a16:creationId xmlns:a16="http://schemas.microsoft.com/office/drawing/2014/main" id="{165BA5A2-5E41-71A0-3C4A-5228C350BCE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2286" y="0"/>
            <a:ext cx="18283428" cy="10287000"/>
          </a:xfrm>
          <a:prstGeom prst="rect">
            <a:avLst/>
          </a:prstGeom>
        </p:spPr>
      </p:pic>
      <p:sp>
        <p:nvSpPr>
          <p:cNvPr id="2" name="Title 1">
            <a:extLst>
              <a:ext uri="{FF2B5EF4-FFF2-40B4-BE49-F238E27FC236}">
                <a16:creationId xmlns:a16="http://schemas.microsoft.com/office/drawing/2014/main" id="{2221A924-6BA6-FAA5-97F3-FB443F43807E}"/>
              </a:ext>
            </a:extLst>
          </p:cNvPr>
          <p:cNvSpPr>
            <a:spLocks noGrp="1"/>
          </p:cNvSpPr>
          <p:nvPr>
            <p:ph type="title"/>
          </p:nvPr>
        </p:nvSpPr>
        <p:spPr>
          <a:xfrm>
            <a:off x="3581400" y="571500"/>
            <a:ext cx="8229600" cy="1143000"/>
          </a:xfrm>
        </p:spPr>
        <p:txBody>
          <a:bodyPr>
            <a:normAutofit/>
          </a:bodyPr>
          <a:lstStyle/>
          <a:p>
            <a:r>
              <a:rPr lang="en-US" sz="4800" b="1" dirty="0">
                <a:solidFill>
                  <a:schemeClr val="tx1"/>
                </a:solidFill>
                <a:latin typeface="Arial Black" panose="020B0A04020102020204" pitchFamily="34" charset="0"/>
                <a:cs typeface="Arial" panose="020B0604020202020204" pitchFamily="34" charset="0"/>
              </a:rPr>
              <a:t>Parent Councils</a:t>
            </a:r>
          </a:p>
        </p:txBody>
      </p:sp>
      <p:sp>
        <p:nvSpPr>
          <p:cNvPr id="3" name="Content Placeholder 2">
            <a:extLst>
              <a:ext uri="{FF2B5EF4-FFF2-40B4-BE49-F238E27FC236}">
                <a16:creationId xmlns:a16="http://schemas.microsoft.com/office/drawing/2014/main" id="{8290356D-0CBD-E9D3-1347-B58DABE4BA94}"/>
              </a:ext>
            </a:extLst>
          </p:cNvPr>
          <p:cNvSpPr>
            <a:spLocks noGrp="1"/>
          </p:cNvSpPr>
          <p:nvPr>
            <p:ph idx="1"/>
          </p:nvPr>
        </p:nvSpPr>
        <p:spPr>
          <a:xfrm>
            <a:off x="2286000" y="2914120"/>
            <a:ext cx="15163800" cy="6115579"/>
          </a:xfrm>
        </p:spPr>
        <p:txBody>
          <a:bodyPr>
            <a:normAutofit fontScale="47500" lnSpcReduction="20000"/>
          </a:bodyPr>
          <a:lstStyle/>
          <a:p>
            <a:pPr marL="0" indent="0">
              <a:buNone/>
            </a:pPr>
            <a:r>
              <a:rPr lang="en-US" sz="6600" b="1" dirty="0">
                <a:latin typeface="Arial" panose="020B0604020202020204" pitchFamily="34" charset="0"/>
                <a:cs typeface="Arial" panose="020B0604020202020204" pitchFamily="34" charset="0"/>
              </a:rPr>
              <a:t>25.0 Parent Councils</a:t>
            </a:r>
          </a:p>
          <a:p>
            <a:pPr marL="0" indent="0">
              <a:buNone/>
            </a:pPr>
            <a:endParaRPr lang="en-US" sz="6600" b="1" dirty="0">
              <a:latin typeface="Arial" panose="020B0604020202020204" pitchFamily="34" charset="0"/>
              <a:cs typeface="Arial" panose="020B0604020202020204" pitchFamily="34" charset="0"/>
            </a:endParaRPr>
          </a:p>
          <a:p>
            <a:pPr fontAlgn="base">
              <a:buClrTx/>
            </a:pPr>
            <a:r>
              <a:rPr lang="en-US" sz="6600" dirty="0">
                <a:latin typeface="Arial" panose="020B0604020202020204" pitchFamily="34" charset="0"/>
                <a:cs typeface="Arial" panose="020B0604020202020204" pitchFamily="34" charset="0"/>
              </a:rPr>
              <a:t>25.1 Each school district and charter school enrolling any child with a disability shall, on an annual basis, contact the parents of each such child to attempt to facilitate the creation and maintenance of a Parent Council for the parents of students with disabilities.</a:t>
            </a:r>
          </a:p>
          <a:p>
            <a:pPr fontAlgn="base">
              <a:buClrTx/>
            </a:pPr>
            <a:endParaRPr lang="en-US" sz="6600" dirty="0">
              <a:latin typeface="Arial" panose="020B0604020202020204" pitchFamily="34" charset="0"/>
              <a:cs typeface="Arial" panose="020B0604020202020204" pitchFamily="34" charset="0"/>
            </a:endParaRPr>
          </a:p>
          <a:p>
            <a:pPr fontAlgn="base">
              <a:buClrTx/>
            </a:pPr>
            <a:r>
              <a:rPr lang="en-US" sz="6600" dirty="0">
                <a:latin typeface="Arial" panose="020B0604020202020204" pitchFamily="34" charset="0"/>
                <a:cs typeface="Arial" panose="020B0604020202020204" pitchFamily="34" charset="0"/>
              </a:rPr>
              <a:t>25.2 Parent Councils will advocate generally for students with disabilities and provide person-to-person support with individual parents and children.</a:t>
            </a:r>
          </a:p>
          <a:p>
            <a:pPr fontAlgn="base">
              <a:buClrTx/>
            </a:pPr>
            <a:r>
              <a:rPr lang="en-US" sz="6600" dirty="0">
                <a:latin typeface="Arial" panose="020B0604020202020204" pitchFamily="34" charset="0"/>
                <a:cs typeface="Arial" panose="020B0604020202020204" pitchFamily="34" charset="0"/>
              </a:rPr>
              <a:t>25.3 Each school district and charter school shall collaborate and coordinate with existing parent groups and other information and support groups to facilitate creation, maintenance, and effectiveness of the Parent Councils.</a:t>
            </a:r>
          </a:p>
        </p:txBody>
      </p:sp>
    </p:spTree>
    <p:extLst>
      <p:ext uri="{BB962C8B-B14F-4D97-AF65-F5344CB8AC3E}">
        <p14:creationId xmlns:p14="http://schemas.microsoft.com/office/powerpoint/2010/main" val="3980297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62" y="-190500"/>
            <a:ext cx="18284475" cy="11272848"/>
            <a:chOff x="2349" y="385412"/>
            <a:chExt cx="24379301" cy="13794805"/>
          </a:xfrm>
        </p:grpSpPr>
        <p:sp>
          <p:nvSpPr>
            <p:cNvPr id="3" name="Freeform 3"/>
            <p:cNvSpPr/>
            <p:nvPr/>
          </p:nvSpPr>
          <p:spPr>
            <a:xfrm>
              <a:off x="2349" y="385412"/>
              <a:ext cx="24379301" cy="13794805"/>
            </a:xfrm>
            <a:custGeom>
              <a:avLst/>
              <a:gdLst/>
              <a:ahLst/>
              <a:cxnLst/>
              <a:rect l="l" t="t" r="r" b="b"/>
              <a:pathLst>
                <a:path w="24379301" h="13599033">
                  <a:moveTo>
                    <a:pt x="0" y="0"/>
                  </a:moveTo>
                  <a:lnTo>
                    <a:pt x="24379301" y="0"/>
                  </a:lnTo>
                  <a:lnTo>
                    <a:pt x="24379301" y="13599033"/>
                  </a:lnTo>
                  <a:lnTo>
                    <a:pt x="0" y="13599033"/>
                  </a:lnTo>
                  <a:lnTo>
                    <a:pt x="0" y="0"/>
                  </a:lnTo>
                  <a:close/>
                </a:path>
              </a:pathLst>
            </a:custGeom>
            <a:blipFill>
              <a:blip r:embed="rId3"/>
              <a:stretch>
                <a:fillRect t="-29" b="-29"/>
              </a:stretch>
            </a:blipFill>
          </p:spPr>
          <p:txBody>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white background with blue text&#10;&#10;AI-generated content may be incorrect.">
            <a:extLst>
              <a:ext uri="{FF2B5EF4-FFF2-40B4-BE49-F238E27FC236}">
                <a16:creationId xmlns:a16="http://schemas.microsoft.com/office/drawing/2014/main" id="{4F056FEA-B78B-5B2B-65F3-D560C98F5A5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2286" y="0"/>
            <a:ext cx="18283428" cy="10287000"/>
          </a:xfrm>
          <a:prstGeom prst="rect">
            <a:avLst/>
          </a:prstGeom>
        </p:spPr>
      </p:pic>
      <p:sp>
        <p:nvSpPr>
          <p:cNvPr id="2" name="Title 1"/>
          <p:cNvSpPr>
            <a:spLocks noGrp="1"/>
          </p:cNvSpPr>
          <p:nvPr>
            <p:ph type="title"/>
          </p:nvPr>
        </p:nvSpPr>
        <p:spPr>
          <a:xfrm>
            <a:off x="3581400" y="571500"/>
            <a:ext cx="12420600" cy="1143000"/>
          </a:xfrm>
        </p:spPr>
        <p:txBody>
          <a:bodyPr>
            <a:normAutofit/>
          </a:bodyPr>
          <a:lstStyle/>
          <a:p>
            <a:r>
              <a:rPr lang="en-US" sz="4800" dirty="0">
                <a:latin typeface="Arial Black" panose="020B0A04020102020204" pitchFamily="34" charset="0"/>
              </a:rPr>
              <a:t>Benefits of Parent Councils </a:t>
            </a:r>
            <a:endParaRPr lang="en-US" sz="4800" dirty="0">
              <a:solidFill>
                <a:schemeClr val="tx1"/>
              </a:solidFill>
              <a:latin typeface="Arial Black" panose="020B0A04020102020204" pitchFamily="34" charset="0"/>
            </a:endParaRPr>
          </a:p>
        </p:txBody>
      </p:sp>
      <p:sp>
        <p:nvSpPr>
          <p:cNvPr id="7" name="Content Placeholder 5">
            <a:extLst>
              <a:ext uri="{FF2B5EF4-FFF2-40B4-BE49-F238E27FC236}">
                <a16:creationId xmlns:a16="http://schemas.microsoft.com/office/drawing/2014/main" id="{82E4C583-C0B3-6BB6-8EE3-197715A7B9C8}"/>
              </a:ext>
            </a:extLst>
          </p:cNvPr>
          <p:cNvSpPr>
            <a:spLocks noGrp="1"/>
          </p:cNvSpPr>
          <p:nvPr>
            <p:ph idx="1"/>
          </p:nvPr>
        </p:nvSpPr>
        <p:spPr>
          <a:xfrm>
            <a:off x="2209800" y="2476500"/>
            <a:ext cx="15163800" cy="6515100"/>
          </a:xfrm>
        </p:spPr>
        <p:txBody>
          <a:bodyPr>
            <a:normAutofit/>
          </a:bodyPr>
          <a:lstStyle/>
          <a:p>
            <a:pPr marL="0" indent="0">
              <a:buNone/>
            </a:pPr>
            <a:r>
              <a:rPr lang="en-US" sz="2800" b="1" dirty="0">
                <a:latin typeface="Arial" panose="020B0604020202020204" pitchFamily="34" charset="0"/>
                <a:cs typeface="Arial" panose="020B0604020202020204" pitchFamily="34" charset="0"/>
              </a:rPr>
              <a:t>Outreach</a:t>
            </a:r>
            <a:r>
              <a:rPr lang="en-US" sz="2800" dirty="0">
                <a:latin typeface="Arial" panose="020B0604020202020204" pitchFamily="34" charset="0"/>
                <a:cs typeface="Arial" panose="020B0604020202020204" pitchFamily="34" charset="0"/>
              </a:rPr>
              <a:t> – can engage families of students with disabilities so they are involved in helping to shape local special education programs and policies.</a:t>
            </a:r>
          </a:p>
          <a:p>
            <a:pPr marL="0" indent="0">
              <a:buNone/>
            </a:pPr>
            <a:endParaRPr lang="en-US" sz="2800" dirty="0">
              <a:latin typeface="Arial" panose="020B0604020202020204" pitchFamily="34" charset="0"/>
              <a:cs typeface="Arial" panose="020B0604020202020204" pitchFamily="34" charset="0"/>
            </a:endParaRPr>
          </a:p>
          <a:p>
            <a:pPr marL="0" indent="0">
              <a:buNone/>
            </a:pPr>
            <a:r>
              <a:rPr lang="en-US" sz="2800" b="1" dirty="0">
                <a:latin typeface="Arial" panose="020B0604020202020204" pitchFamily="34" charset="0"/>
                <a:cs typeface="Arial" panose="020B0604020202020204" pitchFamily="34" charset="0"/>
              </a:rPr>
              <a:t>Positive Relationships </a:t>
            </a:r>
            <a:r>
              <a:rPr lang="en-US" sz="2800" dirty="0">
                <a:latin typeface="Arial" panose="020B0604020202020204" pitchFamily="34" charset="0"/>
                <a:cs typeface="Arial" panose="020B0604020202020204" pitchFamily="34" charset="0"/>
              </a:rPr>
              <a:t>– Effective parent councils engage parents and school leaders to establish shared goals and priorities that benefit students with disabilities. They connect with teachers, child study teams, and community resources as sources of support for helping improve programs and services.</a:t>
            </a:r>
          </a:p>
          <a:p>
            <a:pPr marL="0" indent="0">
              <a:buNone/>
            </a:pPr>
            <a:endParaRPr lang="en-US" sz="2800" dirty="0">
              <a:latin typeface="Arial" panose="020B0604020202020204" pitchFamily="34" charset="0"/>
              <a:cs typeface="Arial" panose="020B0604020202020204" pitchFamily="34" charset="0"/>
            </a:endParaRPr>
          </a:p>
          <a:p>
            <a:pPr marL="0" indent="0">
              <a:buNone/>
            </a:pPr>
            <a:r>
              <a:rPr lang="en-US" sz="2800" b="1" dirty="0">
                <a:latin typeface="Arial" panose="020B0604020202020204" pitchFamily="34" charset="0"/>
                <a:cs typeface="Arial" panose="020B0604020202020204" pitchFamily="34" charset="0"/>
              </a:rPr>
              <a:t>Collaborative problem solving</a:t>
            </a:r>
            <a:r>
              <a:rPr lang="en-US" sz="2800" dirty="0">
                <a:latin typeface="Arial" panose="020B0604020202020204" pitchFamily="34" charset="0"/>
                <a:cs typeface="Arial" panose="020B0604020202020204" pitchFamily="34" charset="0"/>
              </a:rPr>
              <a:t> – while team members bring different perspectives, everyone shares a common mission – improving outcomes for students receiving special education services.   </a:t>
            </a:r>
          </a:p>
          <a:p>
            <a:pPr marL="0" indent="0">
              <a:buNone/>
            </a:pPr>
            <a:r>
              <a:rPr lang="en-US" sz="2800" b="1" dirty="0">
                <a:latin typeface="Arial" panose="020B0604020202020204" pitchFamily="34" charset="0"/>
                <a:cs typeface="Arial" panose="020B0604020202020204" pitchFamily="34" charset="0"/>
              </a:rPr>
              <a:t>Systems Change</a:t>
            </a:r>
            <a:r>
              <a:rPr lang="en-US" sz="2800" dirty="0">
                <a:latin typeface="Arial" panose="020B0604020202020204" pitchFamily="34" charset="0"/>
                <a:cs typeface="Arial" panose="020B0604020202020204" pitchFamily="34" charset="0"/>
              </a:rPr>
              <a:t> – parent councils can communicate the needs of parents whose children receiving special education services and can inform and provide school leaders about unmet needs identified through parental input</a:t>
            </a:r>
          </a:p>
          <a:p>
            <a:pPr marL="0" indent="0">
              <a:buNone/>
            </a:pP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4625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098C6-08EC-8190-72FC-3F85C22188DE}"/>
            </a:ext>
          </a:extLst>
        </p:cNvPr>
        <p:cNvGrpSpPr/>
        <p:nvPr/>
      </p:nvGrpSpPr>
      <p:grpSpPr>
        <a:xfrm>
          <a:off x="0" y="0"/>
          <a:ext cx="0" cy="0"/>
          <a:chOff x="0" y="0"/>
          <a:chExt cx="0" cy="0"/>
        </a:xfrm>
      </p:grpSpPr>
      <p:pic>
        <p:nvPicPr>
          <p:cNvPr id="6" name="Picture 5" descr="A white background with blue text&#10;&#10;AI-generated content may be incorrect.">
            <a:extLst>
              <a:ext uri="{FF2B5EF4-FFF2-40B4-BE49-F238E27FC236}">
                <a16:creationId xmlns:a16="http://schemas.microsoft.com/office/drawing/2014/main" id="{5C2F30AA-734A-E21B-7B14-B61AB6B8C9AE}"/>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2286" y="0"/>
            <a:ext cx="18283428" cy="10287000"/>
          </a:xfrm>
          <a:prstGeom prst="rect">
            <a:avLst/>
          </a:prstGeom>
        </p:spPr>
      </p:pic>
      <p:sp>
        <p:nvSpPr>
          <p:cNvPr id="2" name="Title 1">
            <a:extLst>
              <a:ext uri="{FF2B5EF4-FFF2-40B4-BE49-F238E27FC236}">
                <a16:creationId xmlns:a16="http://schemas.microsoft.com/office/drawing/2014/main" id="{7CE6F30F-B37A-7E86-CBDB-1EA68D094A71}"/>
              </a:ext>
            </a:extLst>
          </p:cNvPr>
          <p:cNvSpPr>
            <a:spLocks noGrp="1"/>
          </p:cNvSpPr>
          <p:nvPr>
            <p:ph type="title"/>
          </p:nvPr>
        </p:nvSpPr>
        <p:spPr>
          <a:xfrm>
            <a:off x="3581400" y="571500"/>
            <a:ext cx="12420600" cy="1143000"/>
          </a:xfrm>
        </p:spPr>
        <p:txBody>
          <a:bodyPr>
            <a:normAutofit/>
          </a:bodyPr>
          <a:lstStyle/>
          <a:p>
            <a:r>
              <a:rPr lang="en-US" sz="4800" dirty="0">
                <a:latin typeface="Arial Black" panose="020B0A04020102020204" pitchFamily="34" charset="0"/>
              </a:rPr>
              <a:t>Benefits of Parent Councils? </a:t>
            </a:r>
            <a:endParaRPr lang="en-US" sz="4800" dirty="0">
              <a:solidFill>
                <a:schemeClr val="tx1"/>
              </a:solidFill>
              <a:latin typeface="Arial Black" panose="020B0A04020102020204" pitchFamily="34" charset="0"/>
            </a:endParaRPr>
          </a:p>
        </p:txBody>
      </p:sp>
      <p:sp>
        <p:nvSpPr>
          <p:cNvPr id="7" name="Content Placeholder 5">
            <a:extLst>
              <a:ext uri="{FF2B5EF4-FFF2-40B4-BE49-F238E27FC236}">
                <a16:creationId xmlns:a16="http://schemas.microsoft.com/office/drawing/2014/main" id="{7901F2E2-2C63-D0BD-955F-57C8F11E4FD9}"/>
              </a:ext>
            </a:extLst>
          </p:cNvPr>
          <p:cNvSpPr>
            <a:spLocks noGrp="1"/>
          </p:cNvSpPr>
          <p:nvPr>
            <p:ph idx="1"/>
          </p:nvPr>
        </p:nvSpPr>
        <p:spPr>
          <a:xfrm>
            <a:off x="2209800" y="2476500"/>
            <a:ext cx="15163800" cy="6515100"/>
          </a:xfrm>
        </p:spPr>
        <p:txBody>
          <a:bodyPr>
            <a:normAutofit lnSpcReduction="10000"/>
          </a:bodyPr>
          <a:lstStyle/>
          <a:p>
            <a:r>
              <a:rPr lang="en-US" sz="2800" b="1" dirty="0">
                <a:latin typeface="Arial" panose="020B0604020202020204" pitchFamily="34" charset="0"/>
                <a:cs typeface="Arial" panose="020B0604020202020204" pitchFamily="34" charset="0"/>
              </a:rPr>
              <a:t>Trusted source of information  </a:t>
            </a:r>
            <a:r>
              <a:rPr lang="en-US" sz="2800" dirty="0">
                <a:latin typeface="Arial" panose="020B0604020202020204" pitchFamily="34" charset="0"/>
                <a:cs typeface="Arial" panose="020B0604020202020204" pitchFamily="34" charset="0"/>
              </a:rPr>
              <a:t>- parent councils can strengthen the bridge between the school and district families.  Members education themselves about school policies and channels of communication can be a source for parents who may need information, support and resources from their school and can steer them in the appropriate direction. </a:t>
            </a:r>
          </a:p>
          <a:p>
            <a:endParaRPr lang="en-US" sz="2800" dirty="0">
              <a:latin typeface="Arial" panose="020B0604020202020204" pitchFamily="34" charset="0"/>
              <a:cs typeface="Arial" panose="020B0604020202020204" pitchFamily="34" charset="0"/>
            </a:endParaRPr>
          </a:p>
          <a:p>
            <a:r>
              <a:rPr lang="en-US" sz="2800" b="1" dirty="0">
                <a:latin typeface="Arial" panose="020B0604020202020204" pitchFamily="34" charset="0"/>
                <a:cs typeface="Arial" panose="020B0604020202020204" pitchFamily="34" charset="0"/>
              </a:rPr>
              <a:t>Information sharing </a:t>
            </a:r>
            <a:r>
              <a:rPr lang="en-US" sz="2800" dirty="0">
                <a:latin typeface="Arial" panose="020B0604020202020204" pitchFamily="34" charset="0"/>
                <a:cs typeface="Arial" panose="020B0604020202020204" pitchFamily="34" charset="0"/>
              </a:rPr>
              <a:t>– Parent councils can provide an opportunity for districts to share information with all parents about instructional programs, professional development opportunities, and other matters related to special education.</a:t>
            </a:r>
          </a:p>
          <a:p>
            <a:endParaRPr lang="en-US" sz="2800" dirty="0">
              <a:latin typeface="Arial" panose="020B0604020202020204" pitchFamily="34" charset="0"/>
              <a:cs typeface="Arial" panose="020B0604020202020204" pitchFamily="34" charset="0"/>
            </a:endParaRPr>
          </a:p>
          <a:p>
            <a:r>
              <a:rPr lang="en-US" sz="2800" b="1" dirty="0">
                <a:latin typeface="Arial" panose="020B0604020202020204" pitchFamily="34" charset="0"/>
                <a:cs typeface="Arial" panose="020B0604020202020204" pitchFamily="34" charset="0"/>
              </a:rPr>
              <a:t>Improved services and programs  </a:t>
            </a:r>
            <a:r>
              <a:rPr lang="en-US" sz="2800" dirty="0">
                <a:latin typeface="Arial" panose="020B0604020202020204" pitchFamily="34" charset="0"/>
                <a:cs typeface="Arial" panose="020B0604020202020204" pitchFamily="34" charset="0"/>
              </a:rPr>
              <a:t>- changes that come about as a result of input from parent councils are responsive to the identified needs of the school community </a:t>
            </a:r>
          </a:p>
          <a:p>
            <a:endParaRPr lang="en-US" sz="2800" dirty="0">
              <a:latin typeface="Arial" panose="020B0604020202020204" pitchFamily="34" charset="0"/>
              <a:cs typeface="Arial" panose="020B0604020202020204" pitchFamily="34" charset="0"/>
            </a:endParaRPr>
          </a:p>
          <a:p>
            <a:r>
              <a:rPr lang="en-US" sz="2800" b="1" dirty="0">
                <a:latin typeface="Arial" panose="020B0604020202020204" pitchFamily="34" charset="0"/>
                <a:cs typeface="Arial" panose="020B0604020202020204" pitchFamily="34" charset="0"/>
              </a:rPr>
              <a:t>Effective resource allocation</a:t>
            </a:r>
            <a:r>
              <a:rPr lang="en-US" sz="2800" dirty="0">
                <a:latin typeface="Arial" panose="020B0604020202020204" pitchFamily="34" charset="0"/>
                <a:cs typeface="Arial" panose="020B0604020202020204" pitchFamily="34" charset="0"/>
              </a:rPr>
              <a:t> – parents can provide valuable input regarding allocating resources, identifying and establishing priorities.  </a:t>
            </a:r>
          </a:p>
          <a:p>
            <a:pPr marL="0" indent="0">
              <a:buNone/>
            </a:pP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2899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2852"/>
            <a:ext cx="18284475" cy="10968048"/>
            <a:chOff x="0" y="0"/>
            <a:chExt cx="24379301" cy="14088441"/>
          </a:xfrm>
        </p:grpSpPr>
        <p:sp>
          <p:nvSpPr>
            <p:cNvPr id="3" name="Freeform 3"/>
            <p:cNvSpPr/>
            <p:nvPr/>
          </p:nvSpPr>
          <p:spPr>
            <a:xfrm>
              <a:off x="0" y="0"/>
              <a:ext cx="24379301" cy="14088441"/>
            </a:xfrm>
            <a:custGeom>
              <a:avLst/>
              <a:gdLst/>
              <a:ahLst/>
              <a:cxnLst/>
              <a:rect l="l" t="t" r="r" b="b"/>
              <a:pathLst>
                <a:path w="24379301" h="13599033">
                  <a:moveTo>
                    <a:pt x="0" y="0"/>
                  </a:moveTo>
                  <a:lnTo>
                    <a:pt x="24379301" y="0"/>
                  </a:lnTo>
                  <a:lnTo>
                    <a:pt x="24379301" y="13599033"/>
                  </a:lnTo>
                  <a:lnTo>
                    <a:pt x="0" y="13599033"/>
                  </a:lnTo>
                  <a:lnTo>
                    <a:pt x="0" y="0"/>
                  </a:lnTo>
                  <a:close/>
                </a:path>
              </a:pathLst>
            </a:custGeom>
            <a:blipFill>
              <a:blip r:embed="rId2"/>
              <a:stretch>
                <a:fillRect t="-29" b="-29"/>
              </a:stretch>
            </a:blipFill>
          </p:spPr>
          <p:txBody>
            <a:bodyPr/>
            <a:lstStyle/>
            <a:p>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2853"/>
            <a:ext cx="18284428" cy="10199284"/>
            <a:chOff x="0" y="0"/>
            <a:chExt cx="24379238" cy="13599046"/>
          </a:xfrm>
        </p:grpSpPr>
        <p:sp>
          <p:nvSpPr>
            <p:cNvPr id="3" name="Freeform 3"/>
            <p:cNvSpPr/>
            <p:nvPr/>
          </p:nvSpPr>
          <p:spPr>
            <a:xfrm>
              <a:off x="0" y="0"/>
              <a:ext cx="24379301" cy="13599033"/>
            </a:xfrm>
            <a:custGeom>
              <a:avLst/>
              <a:gdLst/>
              <a:ahLst/>
              <a:cxnLst/>
              <a:rect l="l" t="t" r="r" b="b"/>
              <a:pathLst>
                <a:path w="24379301" h="13599033">
                  <a:moveTo>
                    <a:pt x="0" y="0"/>
                  </a:moveTo>
                  <a:lnTo>
                    <a:pt x="24379301" y="0"/>
                  </a:lnTo>
                  <a:lnTo>
                    <a:pt x="24379301" y="13599033"/>
                  </a:lnTo>
                  <a:lnTo>
                    <a:pt x="0" y="13599033"/>
                  </a:lnTo>
                  <a:lnTo>
                    <a:pt x="0" y="0"/>
                  </a:lnTo>
                  <a:close/>
                </a:path>
              </a:pathLst>
            </a:custGeom>
            <a:blipFill>
              <a:blip r:embed="rId2"/>
              <a:stretch>
                <a:fillRect t="-29" b="-29"/>
              </a:stretch>
            </a:blipFill>
          </p:spPr>
          <p:txBody>
            <a:bodyPr/>
            <a:lstStyle/>
            <a:p>
              <a:endParaRPr lang="en-US"/>
            </a:p>
          </p:txBody>
        </p:sp>
      </p:grpSp>
      <p:sp>
        <p:nvSpPr>
          <p:cNvPr id="4" name="Rectangle 3">
            <a:extLst>
              <a:ext uri="{FF2B5EF4-FFF2-40B4-BE49-F238E27FC236}">
                <a16:creationId xmlns:a16="http://schemas.microsoft.com/office/drawing/2014/main" id="{DCB36DA9-C621-EDAD-116E-C5047BFC47CC}"/>
              </a:ext>
            </a:extLst>
          </p:cNvPr>
          <p:cNvSpPr>
            <a:spLocks noGrp="1" noRot="1" noMove="1" noResize="1" noEditPoints="1" noAdjustHandles="1" noChangeArrowheads="1" noChangeShapeType="1"/>
          </p:cNvSpPr>
          <p:nvPr/>
        </p:nvSpPr>
        <p:spPr>
          <a:xfrm>
            <a:off x="3525" y="9867900"/>
            <a:ext cx="18284475" cy="457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logo for a department of education&#10;&#10;AI-generated content may be incorrect.">
            <a:extLst>
              <a:ext uri="{FF2B5EF4-FFF2-40B4-BE49-F238E27FC236}">
                <a16:creationId xmlns:a16="http://schemas.microsoft.com/office/drawing/2014/main" id="{AD59E8E5-D961-8359-8640-050025554C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6600" y="1562100"/>
            <a:ext cx="2057400" cy="2057400"/>
          </a:xfrm>
          <a:prstGeom prst="ellipse">
            <a:avLst/>
          </a:prstGeom>
          <a:ln>
            <a:noFill/>
          </a:ln>
          <a:effectLst>
            <a:softEdge rad="112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0ADC2-B1B4-2E6C-2492-49C34A698F2A}"/>
              </a:ext>
            </a:extLst>
          </p:cNvPr>
          <p:cNvSpPr>
            <a:spLocks noGrp="1"/>
          </p:cNvSpPr>
          <p:nvPr>
            <p:ph type="title"/>
          </p:nvPr>
        </p:nvSpPr>
        <p:spPr>
          <a:xfrm>
            <a:off x="457200" y="274638"/>
            <a:ext cx="17526000" cy="1143000"/>
          </a:xfrm>
        </p:spPr>
        <p:txBody>
          <a:bodyPr>
            <a:normAutofit/>
          </a:bodyPr>
          <a:lstStyle/>
          <a:p>
            <a:r>
              <a:rPr lang="en-US" b="1" dirty="0">
                <a:latin typeface="Arial Black" panose="020B0A04020102020204" pitchFamily="34" charset="0"/>
              </a:rPr>
              <a:t>Parent Councils:  A Dual Approach to Systemic Change </a:t>
            </a:r>
          </a:p>
        </p:txBody>
      </p:sp>
      <p:graphicFrame>
        <p:nvGraphicFramePr>
          <p:cNvPr id="4" name="Content Placeholder 3">
            <a:extLst>
              <a:ext uri="{FF2B5EF4-FFF2-40B4-BE49-F238E27FC236}">
                <a16:creationId xmlns:a16="http://schemas.microsoft.com/office/drawing/2014/main" id="{DACBF149-A85B-BD7C-92E3-B9B177DEC99B}"/>
              </a:ext>
            </a:extLst>
          </p:cNvPr>
          <p:cNvGraphicFramePr>
            <a:graphicFrameLocks noGrp="1"/>
          </p:cNvGraphicFramePr>
          <p:nvPr>
            <p:ph idx="1"/>
            <p:extLst>
              <p:ext uri="{D42A27DB-BD31-4B8C-83A1-F6EECF244321}">
                <p14:modId xmlns:p14="http://schemas.microsoft.com/office/powerpoint/2010/main" val="111761212"/>
              </p:ext>
            </p:extLst>
          </p:nvPr>
        </p:nvGraphicFramePr>
        <p:xfrm>
          <a:off x="1847850" y="2019300"/>
          <a:ext cx="15373350" cy="655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60CE300D-982F-5874-CF5F-CC8C5B801EC9}"/>
              </a:ext>
            </a:extLst>
          </p:cNvPr>
          <p:cNvSpPr txBox="1"/>
          <p:nvPr/>
        </p:nvSpPr>
        <p:spPr>
          <a:xfrm>
            <a:off x="266700" y="9174162"/>
            <a:ext cx="17754600" cy="584775"/>
          </a:xfrm>
          <a:prstGeom prst="rect">
            <a:avLst/>
          </a:prstGeom>
          <a:solidFill>
            <a:srgbClr val="FFC000"/>
          </a:solidFill>
        </p:spPr>
        <p:txBody>
          <a:bodyPr wrap="square" rtlCol="0">
            <a:spAutoFit/>
          </a:bodyPr>
          <a:lstStyle/>
          <a:p>
            <a:pPr algn="ctr"/>
            <a:r>
              <a:rPr lang="en-US" sz="3200" dirty="0"/>
              <a:t>Opportunities to build and strengthen school – family partnerships and improve student outcomes </a:t>
            </a:r>
          </a:p>
        </p:txBody>
      </p:sp>
    </p:spTree>
    <p:extLst>
      <p:ext uri="{BB962C8B-B14F-4D97-AF65-F5344CB8AC3E}">
        <p14:creationId xmlns:p14="http://schemas.microsoft.com/office/powerpoint/2010/main" val="419519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999926" y="-3999282"/>
            <a:ext cx="10287000" cy="1828685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466" y="0"/>
            <a:ext cx="13606268" cy="10286358"/>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474237" y="-2528760"/>
            <a:ext cx="7341846" cy="18290319"/>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diagram of a roadmap for a parent&#10;&#10;AI-generated content may be incorrect.">
            <a:extLst>
              <a:ext uri="{FF2B5EF4-FFF2-40B4-BE49-F238E27FC236}">
                <a16:creationId xmlns:a16="http://schemas.microsoft.com/office/drawing/2014/main" id="{D93463F6-5B18-6893-FF35-259BEAFDF8C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852"/>
          <a:stretch>
            <a:fillRect/>
          </a:stretch>
        </p:blipFill>
        <p:spPr>
          <a:xfrm>
            <a:off x="685800" y="685800"/>
            <a:ext cx="16916400" cy="89154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9913776"/>
          </a:xfrm>
          <a:custGeom>
            <a:avLst/>
            <a:gdLst/>
            <a:ahLst/>
            <a:cxnLst/>
            <a:rect l="l" t="t" r="r" b="b"/>
            <a:pathLst>
              <a:path w="18288000" h="9913776">
                <a:moveTo>
                  <a:pt x="0" y="0"/>
                </a:moveTo>
                <a:lnTo>
                  <a:pt x="18288000" y="0"/>
                </a:lnTo>
                <a:lnTo>
                  <a:pt x="18288000" y="9913776"/>
                </a:lnTo>
                <a:lnTo>
                  <a:pt x="0" y="9913776"/>
                </a:lnTo>
                <a:lnTo>
                  <a:pt x="0" y="0"/>
                </a:lnTo>
                <a:close/>
              </a:path>
            </a:pathLst>
          </a:custGeom>
          <a:blipFill>
            <a:blip r:embed="rId2"/>
            <a:stretch>
              <a:fillRect l="-501" r="-501" b="-3951"/>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996B0-7882-DA74-8C1B-CB86F6C6AA52}"/>
              </a:ext>
            </a:extLst>
          </p:cNvPr>
          <p:cNvSpPr>
            <a:spLocks noGrp="1"/>
          </p:cNvSpPr>
          <p:nvPr>
            <p:ph type="title"/>
          </p:nvPr>
        </p:nvSpPr>
        <p:spPr/>
        <p:txBody>
          <a:bodyPr/>
          <a:lstStyle/>
          <a:p>
            <a:r>
              <a:rPr lang="en-US" b="1" dirty="0">
                <a:latin typeface="Arial Black" panose="020B0A04020102020204" pitchFamily="34" charset="0"/>
                <a:cs typeface="Arial" panose="020B0604020202020204" pitchFamily="34" charset="0"/>
              </a:rPr>
              <a:t>Roles &amp; Responsibilities </a:t>
            </a:r>
          </a:p>
        </p:txBody>
      </p:sp>
      <p:graphicFrame>
        <p:nvGraphicFramePr>
          <p:cNvPr id="8" name="Diagram 7">
            <a:extLst>
              <a:ext uri="{FF2B5EF4-FFF2-40B4-BE49-F238E27FC236}">
                <a16:creationId xmlns:a16="http://schemas.microsoft.com/office/drawing/2014/main" id="{D0958437-EBF9-05E3-8462-40B29971A30F}"/>
              </a:ext>
            </a:extLst>
          </p:cNvPr>
          <p:cNvGraphicFramePr/>
          <p:nvPr>
            <p:extLst>
              <p:ext uri="{D42A27DB-BD31-4B8C-83A1-F6EECF244321}">
                <p14:modId xmlns:p14="http://schemas.microsoft.com/office/powerpoint/2010/main" val="837591363"/>
              </p:ext>
            </p:extLst>
          </p:nvPr>
        </p:nvGraphicFramePr>
        <p:xfrm>
          <a:off x="3048000" y="1638300"/>
          <a:ext cx="13411200" cy="800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3609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1B3D3-7217-FCCA-E53B-9ECD2DACA7F6}"/>
              </a:ext>
            </a:extLst>
          </p:cNvPr>
          <p:cNvSpPr>
            <a:spLocks noGrp="1"/>
          </p:cNvSpPr>
          <p:nvPr>
            <p:ph type="title"/>
          </p:nvPr>
        </p:nvSpPr>
        <p:spPr/>
        <p:txBody>
          <a:bodyPr/>
          <a:lstStyle/>
          <a:p>
            <a:pPr algn="l"/>
            <a:r>
              <a:rPr lang="en-US" dirty="0">
                <a:latin typeface="Arial Black" panose="020B0A04020102020204" pitchFamily="34" charset="0"/>
              </a:rPr>
              <a:t>Group Dynamics: </a:t>
            </a:r>
          </a:p>
        </p:txBody>
      </p:sp>
      <p:sp>
        <p:nvSpPr>
          <p:cNvPr id="3" name="Content Placeholder 2">
            <a:extLst>
              <a:ext uri="{FF2B5EF4-FFF2-40B4-BE49-F238E27FC236}">
                <a16:creationId xmlns:a16="http://schemas.microsoft.com/office/drawing/2014/main" id="{2FE12FD0-6845-E851-D789-C8C85029C762}"/>
              </a:ext>
            </a:extLst>
          </p:cNvPr>
          <p:cNvSpPr>
            <a:spLocks noGrp="1"/>
          </p:cNvSpPr>
          <p:nvPr>
            <p:ph idx="1"/>
          </p:nvPr>
        </p:nvSpPr>
        <p:spPr>
          <a:xfrm>
            <a:off x="1066800" y="1714500"/>
            <a:ext cx="14782800" cy="7429500"/>
          </a:xfrm>
        </p:spPr>
        <p:txBody>
          <a:bodyPr>
            <a:normAutofit/>
          </a:bodyPr>
          <a:lstStyle/>
          <a:p>
            <a:pPr marL="0" indent="0">
              <a:buNone/>
            </a:pPr>
            <a:r>
              <a:rPr lang="en-US" dirty="0">
                <a:latin typeface="Arial" panose="020B0604020202020204" pitchFamily="34" charset="0"/>
                <a:cs typeface="Arial" panose="020B0604020202020204" pitchFamily="34" charset="0"/>
              </a:rPr>
              <a:t>Key Assumptions: </a:t>
            </a:r>
          </a:p>
          <a:p>
            <a:pPr>
              <a:lnSpc>
                <a:spcPct val="90000"/>
              </a:lnSpc>
            </a:pPr>
            <a:r>
              <a:rPr lang="en-US" altLang="en-US" dirty="0">
                <a:latin typeface="Arial" panose="020B0604020202020204" pitchFamily="34" charset="0"/>
                <a:cs typeface="Arial" panose="020B0604020202020204" pitchFamily="34" charset="0"/>
              </a:rPr>
              <a:t>Teams must value diverse membership and ideas</a:t>
            </a:r>
          </a:p>
          <a:p>
            <a:pPr>
              <a:lnSpc>
                <a:spcPct val="90000"/>
              </a:lnSpc>
            </a:pPr>
            <a:r>
              <a:rPr lang="en-US" altLang="en-US" dirty="0">
                <a:latin typeface="Arial" panose="020B0604020202020204" pitchFamily="34" charset="0"/>
                <a:cs typeface="Arial" panose="020B0604020202020204" pitchFamily="34" charset="0"/>
              </a:rPr>
              <a:t>Each member has expertise</a:t>
            </a:r>
          </a:p>
          <a:p>
            <a:pPr>
              <a:lnSpc>
                <a:spcPct val="90000"/>
              </a:lnSpc>
            </a:pPr>
            <a:r>
              <a:rPr lang="en-US" altLang="en-US" dirty="0">
                <a:latin typeface="Arial" panose="020B0604020202020204" pitchFamily="34" charset="0"/>
                <a:cs typeface="Arial" panose="020B0604020202020204" pitchFamily="34" charset="0"/>
              </a:rPr>
              <a:t>Teams must have a common purpose</a:t>
            </a:r>
          </a:p>
          <a:p>
            <a:pPr>
              <a:lnSpc>
                <a:spcPct val="90000"/>
              </a:lnSpc>
            </a:pPr>
            <a:r>
              <a:rPr lang="en-US" altLang="en-US" dirty="0">
                <a:latin typeface="Arial" panose="020B0604020202020204" pitchFamily="34" charset="0"/>
                <a:cs typeface="Arial" panose="020B0604020202020204" pitchFamily="34" charset="0"/>
              </a:rPr>
              <a:t>Team members need to trust one another </a:t>
            </a:r>
          </a:p>
          <a:p>
            <a:pPr>
              <a:lnSpc>
                <a:spcPct val="90000"/>
              </a:lnSpc>
            </a:pPr>
            <a:r>
              <a:rPr lang="en-US" altLang="en-US" dirty="0">
                <a:latin typeface="Arial" panose="020B0604020202020204" pitchFamily="34" charset="0"/>
                <a:cs typeface="Arial" panose="020B0604020202020204" pitchFamily="34" charset="0"/>
              </a:rPr>
              <a:t>Trust allows members to share in decision-making and responsibility</a:t>
            </a:r>
          </a:p>
          <a:p>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7C3782F-D5D2-68DD-0023-D491AA743798}"/>
              </a:ext>
            </a:extLst>
          </p:cNvPr>
          <p:cNvSpPr txBox="1"/>
          <p:nvPr/>
        </p:nvSpPr>
        <p:spPr>
          <a:xfrm>
            <a:off x="342900" y="8869362"/>
            <a:ext cx="17754600" cy="584775"/>
          </a:xfrm>
          <a:prstGeom prst="rect">
            <a:avLst/>
          </a:prstGeom>
          <a:solidFill>
            <a:srgbClr val="FFC000"/>
          </a:solidFill>
        </p:spPr>
        <p:txBody>
          <a:bodyPr wrap="square" rtlCol="0">
            <a:spAutoFit/>
          </a:bodyPr>
          <a:lstStyle/>
          <a:p>
            <a:pPr algn="ctr"/>
            <a:r>
              <a:rPr lang="en-US" sz="3200" dirty="0"/>
              <a:t>Opportunities to build and strengthen school – family partnerships and improve student outcomes </a:t>
            </a:r>
          </a:p>
        </p:txBody>
      </p:sp>
    </p:spTree>
    <p:extLst>
      <p:ext uri="{BB962C8B-B14F-4D97-AF65-F5344CB8AC3E}">
        <p14:creationId xmlns:p14="http://schemas.microsoft.com/office/powerpoint/2010/main" val="2396558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15BD-BD2E-5006-5E4C-88743651FFB5}"/>
              </a:ext>
            </a:extLst>
          </p:cNvPr>
          <p:cNvSpPr>
            <a:spLocks noGrp="1"/>
          </p:cNvSpPr>
          <p:nvPr>
            <p:ph type="title"/>
          </p:nvPr>
        </p:nvSpPr>
        <p:spPr/>
        <p:txBody>
          <a:bodyPr/>
          <a:lstStyle/>
          <a:p>
            <a:pPr algn="l"/>
            <a:r>
              <a:rPr lang="en-US" dirty="0">
                <a:latin typeface="Arial Black" panose="020B0A04020102020204" pitchFamily="34" charset="0"/>
              </a:rPr>
              <a:t>Positive Interdependence </a:t>
            </a:r>
          </a:p>
        </p:txBody>
      </p:sp>
      <p:sp>
        <p:nvSpPr>
          <p:cNvPr id="4" name="Rectangle 3">
            <a:extLst>
              <a:ext uri="{FF2B5EF4-FFF2-40B4-BE49-F238E27FC236}">
                <a16:creationId xmlns:a16="http://schemas.microsoft.com/office/drawing/2014/main" id="{7028427A-138D-51C2-44AF-7721A208EE5E}"/>
              </a:ext>
            </a:extLst>
          </p:cNvPr>
          <p:cNvSpPr>
            <a:spLocks noGrp="1" noChangeArrowheads="1"/>
          </p:cNvSpPr>
          <p:nvPr>
            <p:ph idx="1"/>
          </p:nvPr>
        </p:nvSpPr>
        <p:spPr>
          <a:xfrm>
            <a:off x="1676400" y="1600201"/>
            <a:ext cx="15468600" cy="3543300"/>
          </a:xfrm>
        </p:spPr>
        <p:txBody>
          <a:bodyPr>
            <a:normAutofit/>
          </a:bodyPr>
          <a:lstStyle/>
          <a:p>
            <a:pPr eaLnBrk="1" hangingPunct="1">
              <a:lnSpc>
                <a:spcPct val="90000"/>
              </a:lnSpc>
            </a:pPr>
            <a:r>
              <a:rPr lang="en-US" altLang="en-US" sz="2800" dirty="0">
                <a:latin typeface="Arial" panose="020B0604020202020204" pitchFamily="34" charset="0"/>
                <a:cs typeface="Arial" panose="020B0604020202020204" pitchFamily="34" charset="0"/>
              </a:rPr>
              <a:t>Identify team goals and purpose</a:t>
            </a:r>
          </a:p>
          <a:p>
            <a:pPr eaLnBrk="1" hangingPunct="1">
              <a:lnSpc>
                <a:spcPct val="90000"/>
              </a:lnSpc>
            </a:pPr>
            <a:r>
              <a:rPr lang="en-US" altLang="en-US" sz="2800" dirty="0">
                <a:latin typeface="Arial" panose="020B0604020202020204" pitchFamily="34" charset="0"/>
                <a:cs typeface="Arial" panose="020B0604020202020204" pitchFamily="34" charset="0"/>
              </a:rPr>
              <a:t>Use distributed leadership functions</a:t>
            </a:r>
          </a:p>
          <a:p>
            <a:pPr lvl="1" eaLnBrk="1" hangingPunct="1">
              <a:lnSpc>
                <a:spcPct val="90000"/>
              </a:lnSpc>
            </a:pPr>
            <a:r>
              <a:rPr lang="en-US" altLang="en-US" sz="2400" dirty="0">
                <a:latin typeface="Arial" panose="020B0604020202020204" pitchFamily="34" charset="0"/>
                <a:cs typeface="Arial" panose="020B0604020202020204" pitchFamily="34" charset="0"/>
              </a:rPr>
              <a:t>Rotate roles, share tasks and resources</a:t>
            </a:r>
          </a:p>
          <a:p>
            <a:pPr lvl="1" eaLnBrk="1" hangingPunct="1">
              <a:lnSpc>
                <a:spcPct val="90000"/>
              </a:lnSpc>
            </a:pPr>
            <a:r>
              <a:rPr lang="en-US" altLang="en-US" sz="2400" dirty="0">
                <a:latin typeface="Arial" panose="020B0604020202020204" pitchFamily="34" charset="0"/>
                <a:cs typeface="Arial" panose="020B0604020202020204" pitchFamily="34" charset="0"/>
              </a:rPr>
              <a:t>Roles: facilitator, recorder, time-keeper</a:t>
            </a:r>
          </a:p>
          <a:p>
            <a:pPr eaLnBrk="1" hangingPunct="1">
              <a:lnSpc>
                <a:spcPct val="90000"/>
              </a:lnSpc>
            </a:pPr>
            <a:r>
              <a:rPr lang="en-US" altLang="en-US" sz="2800" dirty="0">
                <a:latin typeface="Arial" panose="020B0604020202020204" pitchFamily="34" charset="0"/>
                <a:cs typeface="Arial" panose="020B0604020202020204" pitchFamily="34" charset="0"/>
              </a:rPr>
              <a:t>Develop a common understanding of the group’s scope of work and authority </a:t>
            </a:r>
          </a:p>
          <a:p>
            <a:pPr lvl="1" eaLnBrk="1" hangingPunct="1">
              <a:lnSpc>
                <a:spcPct val="90000"/>
              </a:lnSpc>
            </a:pPr>
            <a:r>
              <a:rPr lang="en-US" altLang="en-US" sz="2400" dirty="0">
                <a:latin typeface="Arial" panose="020B0604020202020204" pitchFamily="34" charset="0"/>
                <a:cs typeface="Arial" panose="020B0604020202020204" pitchFamily="34" charset="0"/>
              </a:rPr>
              <a:t>e.g., ask: What kind of decision-making power does this group have?</a:t>
            </a:r>
          </a:p>
          <a:p>
            <a:pPr eaLnBrk="1" hangingPunct="1">
              <a:lnSpc>
                <a:spcPct val="90000"/>
              </a:lnSpc>
            </a:pPr>
            <a:r>
              <a:rPr lang="en-US" altLang="en-US" sz="2800" dirty="0">
                <a:latin typeface="Arial" panose="020B0604020202020204" pitchFamily="34" charset="0"/>
                <a:cs typeface="Arial" panose="020B0604020202020204" pitchFamily="34" charset="0"/>
              </a:rPr>
              <a:t>Identify common rewards and opportunities</a:t>
            </a:r>
          </a:p>
        </p:txBody>
      </p:sp>
      <p:sp>
        <p:nvSpPr>
          <p:cNvPr id="5" name="Title 1">
            <a:extLst>
              <a:ext uri="{FF2B5EF4-FFF2-40B4-BE49-F238E27FC236}">
                <a16:creationId xmlns:a16="http://schemas.microsoft.com/office/drawing/2014/main" id="{F9929C19-2A65-FA14-8F01-579A1F542160}"/>
              </a:ext>
            </a:extLst>
          </p:cNvPr>
          <p:cNvSpPr txBox="1">
            <a:spLocks/>
          </p:cNvSpPr>
          <p:nvPr/>
        </p:nvSpPr>
        <p:spPr>
          <a:xfrm>
            <a:off x="457200" y="50673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latin typeface="Arial Black" panose="020B0A04020102020204" pitchFamily="34" charset="0"/>
              </a:rPr>
              <a:t>Interpersonal Skills</a:t>
            </a:r>
          </a:p>
        </p:txBody>
      </p:sp>
      <p:sp>
        <p:nvSpPr>
          <p:cNvPr id="6" name="Rectangle 3">
            <a:extLst>
              <a:ext uri="{FF2B5EF4-FFF2-40B4-BE49-F238E27FC236}">
                <a16:creationId xmlns:a16="http://schemas.microsoft.com/office/drawing/2014/main" id="{BCD499BD-B24B-12AF-80D6-C6577356070E}"/>
              </a:ext>
            </a:extLst>
          </p:cNvPr>
          <p:cNvSpPr txBox="1">
            <a:spLocks noChangeArrowheads="1"/>
          </p:cNvSpPr>
          <p:nvPr/>
        </p:nvSpPr>
        <p:spPr>
          <a:xfrm>
            <a:off x="1676400" y="6286500"/>
            <a:ext cx="15468600" cy="35433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altLang="en-US" sz="2800" dirty="0">
                <a:latin typeface="Arial" panose="020B0604020202020204" pitchFamily="34" charset="0"/>
                <a:cs typeface="Arial" panose="020B0604020202020204" pitchFamily="34" charset="0"/>
              </a:rPr>
              <a:t>Develop group norms indicating desired behaviors/types of communication</a:t>
            </a:r>
          </a:p>
          <a:p>
            <a:pPr lvl="1">
              <a:lnSpc>
                <a:spcPct val="90000"/>
              </a:lnSpc>
            </a:pPr>
            <a:r>
              <a:rPr lang="en-US" altLang="en-US" sz="2400" dirty="0">
                <a:latin typeface="Arial" panose="020B0604020202020204" pitchFamily="34" charset="0"/>
                <a:cs typeface="Arial" panose="020B0604020202020204" pitchFamily="34" charset="0"/>
              </a:rPr>
              <a:t>Examples: arrive on time, respect diverse points of view, no judging during creative problem-solving</a:t>
            </a:r>
          </a:p>
          <a:p>
            <a:pPr>
              <a:lnSpc>
                <a:spcPct val="90000"/>
              </a:lnSpc>
            </a:pPr>
            <a:r>
              <a:rPr lang="en-US" altLang="en-US" sz="2800" dirty="0">
                <a:latin typeface="Arial" panose="020B0604020202020204" pitchFamily="34" charset="0"/>
                <a:cs typeface="Arial" panose="020B0604020202020204" pitchFamily="34" charset="0"/>
              </a:rPr>
              <a:t>Develop communication and conflict resolution skills</a:t>
            </a:r>
          </a:p>
          <a:p>
            <a:pPr lvl="1">
              <a:lnSpc>
                <a:spcPct val="90000"/>
              </a:lnSpc>
            </a:pPr>
            <a:r>
              <a:rPr lang="en-US" altLang="en-US" sz="2400" dirty="0">
                <a:latin typeface="Arial" panose="020B0604020202020204" pitchFamily="34" charset="0"/>
                <a:cs typeface="Arial" panose="020B0604020202020204" pitchFamily="34" charset="0"/>
              </a:rPr>
              <a:t>All group members need to practice their best communication and collaboration skills</a:t>
            </a:r>
          </a:p>
          <a:p>
            <a:pPr lvl="1">
              <a:lnSpc>
                <a:spcPct val="90000"/>
              </a:lnSpc>
            </a:pPr>
            <a:r>
              <a:rPr lang="en-US" altLang="en-US" sz="2400" dirty="0">
                <a:latin typeface="Arial" panose="020B0604020202020204" pitchFamily="34" charset="0"/>
                <a:cs typeface="Arial" panose="020B0604020202020204" pitchFamily="34" charset="0"/>
              </a:rPr>
              <a:t>Learning to deal with conflict is key</a:t>
            </a:r>
          </a:p>
        </p:txBody>
      </p:sp>
      <p:sp>
        <p:nvSpPr>
          <p:cNvPr id="7" name="TextBox 6">
            <a:extLst>
              <a:ext uri="{FF2B5EF4-FFF2-40B4-BE49-F238E27FC236}">
                <a16:creationId xmlns:a16="http://schemas.microsoft.com/office/drawing/2014/main" id="{0E40321D-F80B-0F5F-914C-866ADB2AF89F}"/>
              </a:ext>
            </a:extLst>
          </p:cNvPr>
          <p:cNvSpPr txBox="1"/>
          <p:nvPr/>
        </p:nvSpPr>
        <p:spPr>
          <a:xfrm>
            <a:off x="266700" y="9385011"/>
            <a:ext cx="17754600" cy="584775"/>
          </a:xfrm>
          <a:prstGeom prst="rect">
            <a:avLst/>
          </a:prstGeom>
          <a:solidFill>
            <a:srgbClr val="FFC000"/>
          </a:solidFill>
        </p:spPr>
        <p:txBody>
          <a:bodyPr wrap="square" rtlCol="0">
            <a:spAutoFit/>
          </a:bodyPr>
          <a:lstStyle/>
          <a:p>
            <a:pPr algn="ctr"/>
            <a:r>
              <a:rPr lang="en-US" sz="3200" dirty="0"/>
              <a:t>Opportunities to build and strengthen school – family partnerships and improve student outcomes </a:t>
            </a:r>
          </a:p>
        </p:txBody>
      </p:sp>
    </p:spTree>
    <p:extLst>
      <p:ext uri="{BB962C8B-B14F-4D97-AF65-F5344CB8AC3E}">
        <p14:creationId xmlns:p14="http://schemas.microsoft.com/office/powerpoint/2010/main" val="2610877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Young girl thumbs up">
            <a:extLst>
              <a:ext uri="{FF2B5EF4-FFF2-40B4-BE49-F238E27FC236}">
                <a16:creationId xmlns:a16="http://schemas.microsoft.com/office/drawing/2014/main" id="{46A95517-0592-6155-896D-6CAA6C2B487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62000" y="1774262"/>
            <a:ext cx="4804378" cy="8001515"/>
          </a:xfrm>
          <a:prstGeom prst="rect">
            <a:avLst/>
          </a:prstGeom>
        </p:spPr>
      </p:pic>
      <p:sp>
        <p:nvSpPr>
          <p:cNvPr id="7" name="Title 6">
            <a:extLst>
              <a:ext uri="{FF2B5EF4-FFF2-40B4-BE49-F238E27FC236}">
                <a16:creationId xmlns:a16="http://schemas.microsoft.com/office/drawing/2014/main" id="{6B980CA5-B4B5-BBBC-7C5B-ACEAC61948A3}"/>
              </a:ext>
            </a:extLst>
          </p:cNvPr>
          <p:cNvSpPr>
            <a:spLocks noGrp="1"/>
          </p:cNvSpPr>
          <p:nvPr>
            <p:ph type="title"/>
          </p:nvPr>
        </p:nvSpPr>
        <p:spPr>
          <a:xfrm>
            <a:off x="533400" y="155381"/>
            <a:ext cx="12954000" cy="1323439"/>
          </a:xfrm>
        </p:spPr>
        <p:txBody>
          <a:bodyPr>
            <a:noAutofit/>
          </a:bodyPr>
          <a:lstStyle/>
          <a:p>
            <a:pPr algn="l"/>
            <a:r>
              <a:rPr lang="en-US" sz="4800" b="1" dirty="0">
                <a:latin typeface="Arial Black" panose="020B0A04020102020204" pitchFamily="34" charset="0"/>
              </a:rPr>
              <a:t>Empowering Parent Councils </a:t>
            </a:r>
          </a:p>
        </p:txBody>
      </p:sp>
      <p:sp>
        <p:nvSpPr>
          <p:cNvPr id="18" name="TextBox 17">
            <a:extLst>
              <a:ext uri="{FF2B5EF4-FFF2-40B4-BE49-F238E27FC236}">
                <a16:creationId xmlns:a16="http://schemas.microsoft.com/office/drawing/2014/main" id="{8CE6E929-7277-AA55-506C-541486DF2AEB}"/>
              </a:ext>
            </a:extLst>
          </p:cNvPr>
          <p:cNvSpPr txBox="1"/>
          <p:nvPr/>
        </p:nvSpPr>
        <p:spPr>
          <a:xfrm>
            <a:off x="266700" y="9587800"/>
            <a:ext cx="17754600" cy="584775"/>
          </a:xfrm>
          <a:prstGeom prst="rect">
            <a:avLst/>
          </a:prstGeom>
          <a:solidFill>
            <a:srgbClr val="FFC000"/>
          </a:solidFill>
        </p:spPr>
        <p:txBody>
          <a:bodyPr wrap="square" rtlCol="0">
            <a:spAutoFit/>
          </a:bodyPr>
          <a:lstStyle/>
          <a:p>
            <a:pPr algn="ctr"/>
            <a:r>
              <a:rPr lang="en-US" sz="3200" dirty="0"/>
              <a:t>Opportunities to build and strengthen school – family partnerships and improve student outcomes </a:t>
            </a:r>
          </a:p>
        </p:txBody>
      </p:sp>
      <p:sp>
        <p:nvSpPr>
          <p:cNvPr id="19" name="TextBox 18">
            <a:extLst>
              <a:ext uri="{FF2B5EF4-FFF2-40B4-BE49-F238E27FC236}">
                <a16:creationId xmlns:a16="http://schemas.microsoft.com/office/drawing/2014/main" id="{E28B154D-B8BD-F52C-8E94-2B032B74B01C}"/>
              </a:ext>
            </a:extLst>
          </p:cNvPr>
          <p:cNvSpPr txBox="1"/>
          <p:nvPr/>
        </p:nvSpPr>
        <p:spPr>
          <a:xfrm>
            <a:off x="3962400" y="1257300"/>
            <a:ext cx="13819239" cy="1043362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Establish Regular Communication: </a:t>
            </a:r>
            <a:r>
              <a:rPr lang="en-US" sz="2400" dirty="0">
                <a:latin typeface="Arial" panose="020B0604020202020204" pitchFamily="34" charset="0"/>
                <a:cs typeface="Arial" panose="020B0604020202020204" pitchFamily="34" charset="0"/>
              </a:rPr>
              <a:t>Plan for quarterly meetings with key district leaders. These meetings serve as a dedicated space to provide direct input and suggestions from the parent council.</a:t>
            </a:r>
          </a:p>
          <a:p>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Define Roles and Responsibilities</a:t>
            </a:r>
            <a:r>
              <a:rPr lang="en-US" sz="2400" dirty="0">
                <a:latin typeface="Arial" panose="020B0604020202020204" pitchFamily="34" charset="0"/>
                <a:cs typeface="Arial" panose="020B0604020202020204" pitchFamily="34" charset="0"/>
              </a:rPr>
              <a:t>: Clearly determining the roles and responsibilities of parent council members ensures that leadership knows who to contact for specific issues. This includes identifying members to manage specific tasks like taking minutes, preparing agendas, and managing logistics.</a:t>
            </a:r>
          </a:p>
          <a:p>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Set Clear Protocols: </a:t>
            </a:r>
            <a:r>
              <a:rPr lang="en-US" sz="2400" dirty="0">
                <a:latin typeface="Arial" panose="020B0604020202020204" pitchFamily="34" charset="0"/>
                <a:cs typeface="Arial" panose="020B0604020202020204" pitchFamily="34" charset="0"/>
              </a:rPr>
              <a:t>It is essential to establish meeting protocols and basic ground rules for all collaborative settings and meetings. This helps ensure that interactions remain professional and productive.</a:t>
            </a:r>
          </a:p>
          <a:p>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Stay Informed on Initiatives: </a:t>
            </a:r>
            <a:r>
              <a:rPr lang="en-US" sz="2400" dirty="0">
                <a:latin typeface="Arial" panose="020B0604020202020204" pitchFamily="34" charset="0"/>
                <a:cs typeface="Arial" panose="020B0604020202020204" pitchFamily="34" charset="0"/>
              </a:rPr>
              <a:t>Reviewing information related to statewide special education initiatives and resources (such as those on the Delaware Department of Education’s website) allows the council to engage with district leadership from an informed perspective.</a:t>
            </a:r>
          </a:p>
          <a:p>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Represent a Diverse Voice</a:t>
            </a:r>
            <a:r>
              <a:rPr lang="en-US" sz="2400" dirty="0">
                <a:latin typeface="Arial" panose="020B0604020202020204" pitchFamily="34" charset="0"/>
                <a:cs typeface="Arial" panose="020B0604020202020204" pitchFamily="34" charset="0"/>
              </a:rPr>
              <a:t>: Working to ensure the council reflects the diversity of the district, as well as different schools and student needs, ensures that the collaboration with leadership is inclusive of the entire community's concerns.</a:t>
            </a:r>
          </a:p>
          <a:p>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Community Partnerships: </a:t>
            </a:r>
            <a:r>
              <a:rPr lang="en-US" sz="2400" dirty="0">
                <a:latin typeface="Arial" panose="020B0604020202020204" pitchFamily="34" charset="0"/>
                <a:cs typeface="Arial" panose="020B0604020202020204" pitchFamily="34" charset="0"/>
              </a:rPr>
              <a:t>Working with community partners to present on topics, assist with meeting facilitation and provide other services or resources for council members.  </a:t>
            </a: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0500"/>
            <a:ext cx="18284475" cy="11125200"/>
            <a:chOff x="0" y="-721505"/>
            <a:chExt cx="24379301" cy="14915656"/>
          </a:xfrm>
        </p:grpSpPr>
        <p:sp>
          <p:nvSpPr>
            <p:cNvPr id="3" name="Freeform 3"/>
            <p:cNvSpPr/>
            <p:nvPr/>
          </p:nvSpPr>
          <p:spPr>
            <a:xfrm>
              <a:off x="0" y="-721505"/>
              <a:ext cx="24379301" cy="14915656"/>
            </a:xfrm>
            <a:custGeom>
              <a:avLst/>
              <a:gdLst/>
              <a:ahLst/>
              <a:cxnLst/>
              <a:rect l="l" t="t" r="r" b="b"/>
              <a:pathLst>
                <a:path w="24379301" h="13599033">
                  <a:moveTo>
                    <a:pt x="0" y="0"/>
                  </a:moveTo>
                  <a:lnTo>
                    <a:pt x="24379301" y="0"/>
                  </a:lnTo>
                  <a:lnTo>
                    <a:pt x="24379301" y="13599033"/>
                  </a:lnTo>
                  <a:lnTo>
                    <a:pt x="0" y="13599033"/>
                  </a:lnTo>
                  <a:lnTo>
                    <a:pt x="0" y="0"/>
                  </a:lnTo>
                  <a:close/>
                </a:path>
              </a:pathLst>
            </a:custGeom>
            <a:blipFill>
              <a:blip r:embed="rId3"/>
              <a:stretch>
                <a:fillRect t="-29" b="-29"/>
              </a:stretch>
            </a:blipFill>
          </p:spPr>
          <p:txBody>
            <a:bodyPr/>
            <a:lstStyle/>
            <a:p>
              <a:endParaRPr lang="en-US" sz="4000" dirty="0">
                <a:latin typeface="Arial Black" panose="020B0A04020102020204" pitchFamily="34" charset="0"/>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AD431-7EA5-CCCB-0561-4F15B929FF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DE4D9C-9F19-711D-EE16-D1115B9504C3}"/>
              </a:ext>
            </a:extLst>
          </p:cNvPr>
          <p:cNvSpPr>
            <a:spLocks noGrp="1"/>
          </p:cNvSpPr>
          <p:nvPr>
            <p:ph type="title"/>
          </p:nvPr>
        </p:nvSpPr>
        <p:spPr/>
        <p:txBody>
          <a:bodyPr/>
          <a:lstStyle/>
          <a:p>
            <a:pPr algn="l"/>
            <a:r>
              <a:rPr lang="en-US" dirty="0">
                <a:latin typeface="Arial Black" panose="020B0A04020102020204" pitchFamily="34" charset="0"/>
              </a:rPr>
              <a:t>Barriers </a:t>
            </a:r>
          </a:p>
        </p:txBody>
      </p:sp>
      <p:sp>
        <p:nvSpPr>
          <p:cNvPr id="4" name="Rectangle 3">
            <a:extLst>
              <a:ext uri="{FF2B5EF4-FFF2-40B4-BE49-F238E27FC236}">
                <a16:creationId xmlns:a16="http://schemas.microsoft.com/office/drawing/2014/main" id="{F326954A-0EC9-2757-7D91-8FE2528044DE}"/>
              </a:ext>
            </a:extLst>
          </p:cNvPr>
          <p:cNvSpPr>
            <a:spLocks noGrp="1" noChangeArrowheads="1"/>
          </p:cNvSpPr>
          <p:nvPr>
            <p:ph idx="1"/>
          </p:nvPr>
        </p:nvSpPr>
        <p:spPr>
          <a:xfrm>
            <a:off x="1676400" y="1600201"/>
            <a:ext cx="13868400" cy="3543299"/>
          </a:xfrm>
        </p:spPr>
        <p:txBody>
          <a:bodyPr>
            <a:normAutofit lnSpcReduction="10000"/>
          </a:bodyPr>
          <a:lstStyle/>
          <a:p>
            <a:pPr eaLnBrk="1" hangingPunct="1">
              <a:lnSpc>
                <a:spcPct val="90000"/>
              </a:lnSpc>
            </a:pPr>
            <a:r>
              <a:rPr lang="en-US" altLang="en-US" sz="2800" dirty="0">
                <a:latin typeface="Arial" panose="020B0604020202020204" pitchFamily="34" charset="0"/>
                <a:cs typeface="Arial" panose="020B0604020202020204" pitchFamily="34" charset="0"/>
              </a:rPr>
              <a:t>Capacity: Staff &amp; Families </a:t>
            </a:r>
          </a:p>
          <a:p>
            <a:pPr eaLnBrk="1" hangingPunct="1">
              <a:lnSpc>
                <a:spcPct val="90000"/>
              </a:lnSpc>
            </a:pPr>
            <a:r>
              <a:rPr lang="en-US" altLang="en-US" sz="2800" dirty="0">
                <a:latin typeface="Arial" panose="020B0604020202020204" pitchFamily="34" charset="0"/>
                <a:cs typeface="Arial" panose="020B0604020202020204" pitchFamily="34" charset="0"/>
              </a:rPr>
              <a:t>Established Vision &amp; Mission of Council </a:t>
            </a:r>
          </a:p>
          <a:p>
            <a:pPr eaLnBrk="1" hangingPunct="1">
              <a:lnSpc>
                <a:spcPct val="90000"/>
              </a:lnSpc>
            </a:pPr>
            <a:r>
              <a:rPr lang="en-US" altLang="en-US" sz="2800" dirty="0">
                <a:latin typeface="Arial" panose="020B0604020202020204" pitchFamily="34" charset="0"/>
                <a:cs typeface="Arial" panose="020B0604020202020204" pitchFamily="34" charset="0"/>
              </a:rPr>
              <a:t>Lack of Participation </a:t>
            </a:r>
          </a:p>
          <a:p>
            <a:pPr eaLnBrk="1" hangingPunct="1">
              <a:lnSpc>
                <a:spcPct val="90000"/>
              </a:lnSpc>
            </a:pPr>
            <a:r>
              <a:rPr lang="en-US" altLang="en-US" sz="2800" dirty="0">
                <a:latin typeface="Arial" panose="020B0604020202020204" pitchFamily="34" charset="0"/>
                <a:cs typeface="Arial" panose="020B0604020202020204" pitchFamily="34" charset="0"/>
              </a:rPr>
              <a:t>Lack of Consistent Engagement </a:t>
            </a:r>
          </a:p>
          <a:p>
            <a:pPr eaLnBrk="1" hangingPunct="1">
              <a:lnSpc>
                <a:spcPct val="90000"/>
              </a:lnSpc>
            </a:pPr>
            <a:r>
              <a:rPr lang="en-US" altLang="en-US" sz="2800" dirty="0">
                <a:latin typeface="Arial" panose="020B0604020202020204" pitchFamily="34" charset="0"/>
                <a:cs typeface="Arial" panose="020B0604020202020204" pitchFamily="34" charset="0"/>
              </a:rPr>
              <a:t>Lack of Trust </a:t>
            </a:r>
          </a:p>
          <a:p>
            <a:pPr eaLnBrk="1" hangingPunct="1">
              <a:lnSpc>
                <a:spcPct val="90000"/>
              </a:lnSpc>
            </a:pPr>
            <a:r>
              <a:rPr lang="en-US" altLang="en-US" sz="2800" dirty="0">
                <a:latin typeface="Arial" panose="020B0604020202020204" pitchFamily="34" charset="0"/>
                <a:cs typeface="Arial" panose="020B0604020202020204" pitchFamily="34" charset="0"/>
              </a:rPr>
              <a:t>Established Norms, Roles &amp; Responsibilities of council members</a:t>
            </a:r>
          </a:p>
          <a:p>
            <a:pPr eaLnBrk="1" hangingPunct="1">
              <a:lnSpc>
                <a:spcPct val="90000"/>
              </a:lnSpc>
            </a:pPr>
            <a:r>
              <a:rPr lang="en-US" altLang="en-US" sz="2800" dirty="0">
                <a:latin typeface="Arial" panose="020B0604020202020204" pitchFamily="34" charset="0"/>
                <a:cs typeface="Arial" panose="020B0604020202020204" pitchFamily="34" charset="0"/>
              </a:rPr>
              <a:t>Established process for recruitment, engagement </a:t>
            </a:r>
          </a:p>
          <a:p>
            <a:pPr eaLnBrk="1" hangingPunct="1">
              <a:lnSpc>
                <a:spcPct val="90000"/>
              </a:lnSpc>
            </a:pPr>
            <a:r>
              <a:rPr lang="en-US" altLang="en-US" sz="2800" dirty="0">
                <a:latin typeface="Arial" panose="020B0604020202020204" pitchFamily="34" charset="0"/>
                <a:cs typeface="Arial" panose="020B0604020202020204" pitchFamily="34" charset="0"/>
              </a:rPr>
              <a:t>Other barriers?  </a:t>
            </a:r>
          </a:p>
          <a:p>
            <a:pPr eaLnBrk="1" hangingPunct="1">
              <a:lnSpc>
                <a:spcPct val="90000"/>
              </a:lnSpc>
            </a:pPr>
            <a:endParaRPr lang="en-US" altLang="en-US" sz="28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0CBAA9F-171B-D4E1-EC70-5970CA8452E8}"/>
              </a:ext>
            </a:extLst>
          </p:cNvPr>
          <p:cNvSpPr txBox="1"/>
          <p:nvPr/>
        </p:nvSpPr>
        <p:spPr>
          <a:xfrm>
            <a:off x="266700" y="9385011"/>
            <a:ext cx="17754600" cy="584775"/>
          </a:xfrm>
          <a:prstGeom prst="rect">
            <a:avLst/>
          </a:prstGeom>
          <a:solidFill>
            <a:srgbClr val="FFC000"/>
          </a:solidFill>
        </p:spPr>
        <p:txBody>
          <a:bodyPr wrap="square" rtlCol="0">
            <a:spAutoFit/>
          </a:bodyPr>
          <a:lstStyle/>
          <a:p>
            <a:pPr algn="ctr"/>
            <a:r>
              <a:rPr lang="en-US" sz="3200" dirty="0"/>
              <a:t>Opportunities to build and strengthen school – family partnerships and improve student outcomes </a:t>
            </a:r>
          </a:p>
        </p:txBody>
      </p:sp>
      <p:sp>
        <p:nvSpPr>
          <p:cNvPr id="3" name="Title 1">
            <a:extLst>
              <a:ext uri="{FF2B5EF4-FFF2-40B4-BE49-F238E27FC236}">
                <a16:creationId xmlns:a16="http://schemas.microsoft.com/office/drawing/2014/main" id="{6A8B1CE1-B836-3BFE-F9E5-BC2CA48E7A6B}"/>
              </a:ext>
            </a:extLst>
          </p:cNvPr>
          <p:cNvSpPr txBox="1">
            <a:spLocks/>
          </p:cNvSpPr>
          <p:nvPr/>
        </p:nvSpPr>
        <p:spPr>
          <a:xfrm>
            <a:off x="481781" y="532606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latin typeface="Arial Black" panose="020B0A04020102020204" pitchFamily="34" charset="0"/>
              </a:rPr>
              <a:t>Possible Solutions?  </a:t>
            </a:r>
          </a:p>
        </p:txBody>
      </p:sp>
    </p:spTree>
    <p:extLst>
      <p:ext uri="{BB962C8B-B14F-4D97-AF65-F5344CB8AC3E}">
        <p14:creationId xmlns:p14="http://schemas.microsoft.com/office/powerpoint/2010/main" val="4228176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71647-1B5A-0675-660F-F0C29C56BC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8663879-A419-8AE7-2CB4-9CEAD5A029E2}"/>
              </a:ext>
            </a:extLst>
          </p:cNvPr>
          <p:cNvSpPr/>
          <p:nvPr/>
        </p:nvSpPr>
        <p:spPr>
          <a:xfrm>
            <a:off x="-548640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endParaRPr lang="en-US"/>
          </a:p>
        </p:txBody>
      </p:sp>
      <p:sp>
        <p:nvSpPr>
          <p:cNvPr id="3" name="TextBox 3">
            <a:extLst>
              <a:ext uri="{FF2B5EF4-FFF2-40B4-BE49-F238E27FC236}">
                <a16:creationId xmlns:a16="http://schemas.microsoft.com/office/drawing/2014/main" id="{0E81AC04-D744-DF33-4687-281508755EDF}"/>
              </a:ext>
            </a:extLst>
          </p:cNvPr>
          <p:cNvSpPr txBox="1"/>
          <p:nvPr/>
        </p:nvSpPr>
        <p:spPr>
          <a:xfrm>
            <a:off x="5486400" y="647700"/>
            <a:ext cx="12649200" cy="1389163"/>
          </a:xfrm>
          <a:prstGeom prst="rect">
            <a:avLst/>
          </a:prstGeom>
        </p:spPr>
        <p:txBody>
          <a:bodyPr wrap="square" lIns="0" tIns="0" rIns="0" bIns="0" rtlCol="0" anchor="t">
            <a:spAutoFit/>
          </a:bodyPr>
          <a:lstStyle/>
          <a:p>
            <a:pPr algn="ctr">
              <a:lnSpc>
                <a:spcPts val="5599"/>
              </a:lnSpc>
            </a:pPr>
            <a:r>
              <a:rPr lang="en-US" sz="3999" b="1" dirty="0">
                <a:solidFill>
                  <a:srgbClr val="000000"/>
                </a:solidFill>
                <a:latin typeface="Canva Sans Bold"/>
                <a:ea typeface="Canva Sans Bold"/>
                <a:cs typeface="Canva Sans Bold"/>
                <a:sym typeface="Canva Sans Bold"/>
              </a:rPr>
              <a:t>Building Successful Parent Councils: </a:t>
            </a:r>
          </a:p>
          <a:p>
            <a:pPr algn="ctr">
              <a:lnSpc>
                <a:spcPts val="5599"/>
              </a:lnSpc>
            </a:pPr>
            <a:endParaRPr lang="en-US" sz="3999" b="1" dirty="0">
              <a:solidFill>
                <a:srgbClr val="000000"/>
              </a:solidFill>
              <a:latin typeface="Canva Sans Bold"/>
              <a:ea typeface="Canva Sans Bold"/>
              <a:cs typeface="Canva Sans Bold"/>
              <a:sym typeface="Canva Sans Bold"/>
            </a:endParaRPr>
          </a:p>
        </p:txBody>
      </p:sp>
      <p:sp>
        <p:nvSpPr>
          <p:cNvPr id="4" name="TextBox 4">
            <a:extLst>
              <a:ext uri="{FF2B5EF4-FFF2-40B4-BE49-F238E27FC236}">
                <a16:creationId xmlns:a16="http://schemas.microsoft.com/office/drawing/2014/main" id="{509DA31E-1D4E-7AA6-FADB-74D4CDA73138}"/>
              </a:ext>
            </a:extLst>
          </p:cNvPr>
          <p:cNvSpPr txBox="1"/>
          <p:nvPr/>
        </p:nvSpPr>
        <p:spPr>
          <a:xfrm>
            <a:off x="6477000" y="3009900"/>
            <a:ext cx="11277600" cy="984885"/>
          </a:xfrm>
          <a:prstGeom prst="rect">
            <a:avLst/>
          </a:prstGeom>
        </p:spPr>
        <p:txBody>
          <a:bodyPr wrap="square" lIns="0" tIns="0" rIns="0" bIns="0" rtlCol="0" anchor="t">
            <a:spAutoFit/>
          </a:bodyPr>
          <a:lstStyle/>
          <a:p>
            <a:r>
              <a:rPr lang="en-US" sz="3200" dirty="0">
                <a:latin typeface="Arial" panose="020B0604020202020204" pitchFamily="34" charset="0"/>
                <a:cs typeface="Arial" panose="020B0604020202020204" pitchFamily="34" charset="0"/>
              </a:rPr>
              <a:t>What is one key takeaway from today's session or an idea that you believe could strengthen parent councils in your district?</a:t>
            </a:r>
          </a:p>
        </p:txBody>
      </p:sp>
    </p:spTree>
    <p:extLst>
      <p:ext uri="{BB962C8B-B14F-4D97-AF65-F5344CB8AC3E}">
        <p14:creationId xmlns:p14="http://schemas.microsoft.com/office/powerpoint/2010/main" val="2428830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999926" y="-3999282"/>
            <a:ext cx="10287000" cy="1828685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466" y="0"/>
            <a:ext cx="13606268" cy="10286358"/>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474237" y="-2528760"/>
            <a:ext cx="7341846" cy="18290319"/>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lose-up of a contact us card&#10;&#10;AI-generated content may be incorrect.">
            <a:extLst>
              <a:ext uri="{FF2B5EF4-FFF2-40B4-BE49-F238E27FC236}">
                <a16:creationId xmlns:a16="http://schemas.microsoft.com/office/drawing/2014/main" id="{4E2D2EB1-0781-0799-7A13-C6C362D314B9}"/>
              </a:ext>
            </a:extLst>
          </p:cNvPr>
          <p:cNvPicPr/>
          <p:nvPr/>
        </p:nvPicPr>
        <p:blipFill>
          <a:blip r:embed="rId2">
            <a:extLst>
              <a:ext uri="{28A0092B-C50C-407E-A947-70E740481C1C}">
                <a14:useLocalDpi xmlns:a14="http://schemas.microsoft.com/office/drawing/2010/main" val="0"/>
              </a:ext>
            </a:extLst>
          </a:blip>
          <a:srcRect b="6306"/>
          <a:stretch>
            <a:fillRect/>
          </a:stretch>
        </p:blipFill>
        <p:spPr>
          <a:xfrm>
            <a:off x="685800" y="685800"/>
            <a:ext cx="16916400" cy="8953500"/>
          </a:xfrm>
          <a:prstGeom prst="rect">
            <a:avLst/>
          </a:prstGeom>
        </p:spPr>
      </p:pic>
    </p:spTree>
    <p:extLst>
      <p:ext uri="{BB962C8B-B14F-4D97-AF65-F5344CB8AC3E}">
        <p14:creationId xmlns:p14="http://schemas.microsoft.com/office/powerpoint/2010/main" val="22650813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596</TotalTime>
  <Words>1184</Words>
  <Application>Microsoft Office PowerPoint</Application>
  <PresentationFormat>Custom</PresentationFormat>
  <Paragraphs>114</Paragraphs>
  <Slides>21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Calibri</vt:lpstr>
      <vt:lpstr>Arial</vt:lpstr>
      <vt:lpstr>Canva Sans Bold</vt:lpstr>
      <vt:lpstr>Aptos</vt:lpstr>
      <vt:lpstr>Arial Black</vt:lpstr>
      <vt:lpstr>Office Theme</vt:lpstr>
      <vt:lpstr>PowerPoint Presentation</vt:lpstr>
      <vt:lpstr>PowerPoint Presentation</vt:lpstr>
      <vt:lpstr>PowerPoint Presentation</vt:lpstr>
      <vt:lpstr>PowerPoint Presentation</vt:lpstr>
      <vt:lpstr>Parent Councils</vt:lpstr>
      <vt:lpstr>PowerPoint Presentation</vt:lpstr>
      <vt:lpstr>Benefits of Parent Councils </vt:lpstr>
      <vt:lpstr>Benefits of Parent Councils? </vt:lpstr>
      <vt:lpstr>PowerPoint Presentation</vt:lpstr>
      <vt:lpstr>PowerPoint Presentation</vt:lpstr>
      <vt:lpstr>Parent Councils:  A Dual Approach to Systemic Change </vt:lpstr>
      <vt:lpstr>PowerPoint Presentation</vt:lpstr>
      <vt:lpstr>PowerPoint Presentation</vt:lpstr>
      <vt:lpstr>Roles &amp; Responsibilities </vt:lpstr>
      <vt:lpstr>Group Dynamics: </vt:lpstr>
      <vt:lpstr>Positive Interdependence </vt:lpstr>
      <vt:lpstr>Empowering Parent Councils </vt:lpstr>
      <vt:lpstr>PowerPoint Presentation</vt:lpstr>
      <vt:lpstr>Barriers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Empowering Parent Councils.pptx</dc:title>
  <dc:creator>Meedra Surratte</dc:creator>
  <cp:lastModifiedBy>Mary Andrews</cp:lastModifiedBy>
  <cp:revision>6</cp:revision>
  <dcterms:created xsi:type="dcterms:W3CDTF">2006-08-16T00:00:00Z</dcterms:created>
  <dcterms:modified xsi:type="dcterms:W3CDTF">2026-10-09T16:50:38Z</dcterms:modified>
  <dc:identifier>DAHP3QtdCoU</dc:identifier>
</cp:coreProperties>
</file>