
<file path=[Content_Types].xml><?xml version="1.0" encoding="utf-8"?>
<Types xmlns="http://schemas.openxmlformats.org/package/2006/content-types">
  <Default Extension="fntdata" ContentType="application/x-fontdata"/>
  <Default Extension="jpeg" ContentType="image/jpeg"/>
  <Default Extension="jpg" ContentType="image/jpeg"/>
  <Default Extension="MOV" ContentType="video/quicktime"/>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50" r:id="rId1"/>
  </p:sldMasterIdLst>
  <p:notesMasterIdLst>
    <p:notesMasterId r:id="rId22"/>
  </p:notesMasterIdLst>
  <p:handoutMasterIdLst>
    <p:handoutMasterId r:id="rId23"/>
  </p:handoutMasterIdLst>
  <p:sldIdLst>
    <p:sldId id="326" r:id="rId2"/>
    <p:sldId id="730" r:id="rId3"/>
    <p:sldId id="702" r:id="rId4"/>
    <p:sldId id="3448" r:id="rId5"/>
    <p:sldId id="733" r:id="rId6"/>
    <p:sldId id="734" r:id="rId7"/>
    <p:sldId id="739" r:id="rId8"/>
    <p:sldId id="3397" r:id="rId9"/>
    <p:sldId id="3399" r:id="rId10"/>
    <p:sldId id="743" r:id="rId11"/>
    <p:sldId id="744" r:id="rId12"/>
    <p:sldId id="745" r:id="rId13"/>
    <p:sldId id="746" r:id="rId14"/>
    <p:sldId id="3449" r:id="rId15"/>
    <p:sldId id="437" r:id="rId16"/>
    <p:sldId id="3387" r:id="rId17"/>
    <p:sldId id="3389" r:id="rId18"/>
    <p:sldId id="3393" r:id="rId19"/>
    <p:sldId id="3420" r:id="rId20"/>
    <p:sldId id="3380" r:id="rId21"/>
  </p:sldIdLst>
  <p:sldSz cx="9144000" cy="6858000" type="screen4x3"/>
  <p:notesSz cx="6858000" cy="9144000"/>
  <p:embeddedFontLst>
    <p:embeddedFont>
      <p:font typeface="ArcherPro Book" panose="02000000000000000000" charset="0"/>
      <p:regular r:id="rId24"/>
    </p:embeddedFont>
    <p:embeddedFont>
      <p:font typeface="Century Gothic" panose="020B0502020202020204" pitchFamily="34" charset="0"/>
      <p:regular r:id="rId25"/>
      <p:bold r:id="rId26"/>
      <p:italic r:id="rId27"/>
      <p:boldItalic r:id="rId28"/>
    </p:embeddedFont>
    <p:embeddedFont>
      <p:font typeface="Helvetica" pitchFamily="2"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HOPE Program" id="{75A3CBBC-FA43-4A2E-87A5-44378E70DC8F}">
          <p14:sldIdLst>
            <p14:sldId id="326"/>
            <p14:sldId id="730"/>
            <p14:sldId id="702"/>
            <p14:sldId id="3448"/>
            <p14:sldId id="733"/>
            <p14:sldId id="734"/>
            <p14:sldId id="739"/>
            <p14:sldId id="3397"/>
            <p14:sldId id="3399"/>
            <p14:sldId id="743"/>
            <p14:sldId id="744"/>
            <p14:sldId id="745"/>
            <p14:sldId id="746"/>
            <p14:sldId id="3449"/>
            <p14:sldId id="437"/>
          </p14:sldIdLst>
        </p14:section>
        <p14:section name="GEORGIA MATCH" id="{C47FFC87-6E63-47C2-8353-315A284BACCE}">
          <p14:sldIdLst>
            <p14:sldId id="3387"/>
            <p14:sldId id="3389"/>
            <p14:sldId id="3393"/>
          </p14:sldIdLst>
        </p14:section>
        <p14:section name="Resources" id="{F2977226-139F-4BA4-96BA-A3F4B45FF264}">
          <p14:sldIdLst>
            <p14:sldId id="3420"/>
            <p14:sldId id="3380"/>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7962F14-48C7-027B-E362-BB6BF0B71296}" name="Lakissa Jackson" initials="LJ" userId="S::ljackson@gsfc.org::a47a39d4-b747-44eb-a035-1d8c8fc08b8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87CB8"/>
    <a:srgbClr val="002060"/>
    <a:srgbClr val="E9F4F8"/>
    <a:srgbClr val="B0C5CC"/>
    <a:srgbClr val="DFF4FD"/>
    <a:srgbClr val="D0EFFC"/>
    <a:srgbClr val="156082"/>
    <a:srgbClr val="4CBB17"/>
    <a:srgbClr val="4E95B9"/>
    <a:srgbClr val="EDF4E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999" autoAdjust="0"/>
    <p:restoredTop sz="82004" autoAdjust="0"/>
  </p:normalViewPr>
  <p:slideViewPr>
    <p:cSldViewPr snapToGrid="0">
      <p:cViewPr varScale="1">
        <p:scale>
          <a:sx n="67" d="100"/>
          <a:sy n="67" d="100"/>
        </p:scale>
        <p:origin x="1752" y="67"/>
      </p:cViewPr>
      <p:guideLst/>
    </p:cSldViewPr>
  </p:slideViewPr>
  <p:notesTextViewPr>
    <p:cViewPr>
      <p:scale>
        <a:sx n="3" d="2"/>
        <a:sy n="3" d="2"/>
      </p:scale>
      <p:origin x="0" y="0"/>
    </p:cViewPr>
  </p:notesTextViewPr>
  <p:notesViewPr>
    <p:cSldViewPr snapToGrid="0">
      <p:cViewPr varScale="1">
        <p:scale>
          <a:sx n="60" d="100"/>
          <a:sy n="60" d="100"/>
        </p:scale>
        <p:origin x="2438" y="4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33" Type="http://schemas.openxmlformats.org/officeDocument/2006/relationships/presProps" Target="presProps.xml"/><Relationship Id="rId38" Type="http://schemas.microsoft.com/office/2018/10/relationships/authors" Targe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32" Type="http://schemas.openxmlformats.org/officeDocument/2006/relationships/font" Target="fonts/font9.fntdata"/><Relationship Id="rId37"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openxmlformats.org/officeDocument/2006/relationships/font" Target="fonts/font5.fntdata"/><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na Roberts O'Brien" userId="baea37ed-351a-4dcb-a3b8-be3345020ca9" providerId="ADAL" clId="{487CB274-9C95-444C-93BC-14C5CCE919A4}"/>
    <pc:docChg chg="undo custSel addSld delSld modSld sldOrd delSection modSection">
      <pc:chgData name="Anna Roberts O'Brien" userId="baea37ed-351a-4dcb-a3b8-be3345020ca9" providerId="ADAL" clId="{487CB274-9C95-444C-93BC-14C5CCE919A4}" dt="2026-10-07T17:46:44.965" v="50" actId="17851"/>
      <pc:docMkLst>
        <pc:docMk/>
      </pc:docMkLst>
      <pc:sldChg chg="del">
        <pc:chgData name="Anna Roberts O'Brien" userId="baea37ed-351a-4dcb-a3b8-be3345020ca9" providerId="ADAL" clId="{487CB274-9C95-444C-93BC-14C5CCE919A4}" dt="2026-10-07T17:43:57.596" v="27" actId="47"/>
        <pc:sldMkLst>
          <pc:docMk/>
          <pc:sldMk cId="127527952" sldId="258"/>
        </pc:sldMkLst>
      </pc:sldChg>
      <pc:sldChg chg="del">
        <pc:chgData name="Anna Roberts O'Brien" userId="baea37ed-351a-4dcb-a3b8-be3345020ca9" providerId="ADAL" clId="{487CB274-9C95-444C-93BC-14C5CCE919A4}" dt="2026-10-07T17:41:57.540" v="1" actId="47"/>
        <pc:sldMkLst>
          <pc:docMk/>
          <pc:sldMk cId="244673875" sldId="263"/>
        </pc:sldMkLst>
      </pc:sldChg>
      <pc:sldChg chg="del">
        <pc:chgData name="Anna Roberts O'Brien" userId="baea37ed-351a-4dcb-a3b8-be3345020ca9" providerId="ADAL" clId="{487CB274-9C95-444C-93BC-14C5CCE919A4}" dt="2026-10-07T17:42:28.329" v="7" actId="47"/>
        <pc:sldMkLst>
          <pc:docMk/>
          <pc:sldMk cId="224677250" sldId="276"/>
        </pc:sldMkLst>
      </pc:sldChg>
      <pc:sldChg chg="del">
        <pc:chgData name="Anna Roberts O'Brien" userId="baea37ed-351a-4dcb-a3b8-be3345020ca9" providerId="ADAL" clId="{487CB274-9C95-444C-93BC-14C5CCE919A4}" dt="2026-10-07T17:44:41.988" v="35" actId="47"/>
        <pc:sldMkLst>
          <pc:docMk/>
          <pc:sldMk cId="1662178973" sldId="286"/>
        </pc:sldMkLst>
      </pc:sldChg>
      <pc:sldChg chg="del">
        <pc:chgData name="Anna Roberts O'Brien" userId="baea37ed-351a-4dcb-a3b8-be3345020ca9" providerId="ADAL" clId="{487CB274-9C95-444C-93BC-14C5CCE919A4}" dt="2026-10-07T17:43:57.596" v="27" actId="47"/>
        <pc:sldMkLst>
          <pc:docMk/>
          <pc:sldMk cId="0" sldId="288"/>
        </pc:sldMkLst>
      </pc:sldChg>
      <pc:sldChg chg="del">
        <pc:chgData name="Anna Roberts O'Brien" userId="baea37ed-351a-4dcb-a3b8-be3345020ca9" providerId="ADAL" clId="{487CB274-9C95-444C-93BC-14C5CCE919A4}" dt="2026-10-07T17:44:40.012" v="34" actId="47"/>
        <pc:sldMkLst>
          <pc:docMk/>
          <pc:sldMk cId="0" sldId="308"/>
        </pc:sldMkLst>
      </pc:sldChg>
      <pc:sldChg chg="del">
        <pc:chgData name="Anna Roberts O'Brien" userId="baea37ed-351a-4dcb-a3b8-be3345020ca9" providerId="ADAL" clId="{487CB274-9C95-444C-93BC-14C5CCE919A4}" dt="2026-10-07T17:43:58.930" v="28" actId="47"/>
        <pc:sldMkLst>
          <pc:docMk/>
          <pc:sldMk cId="2801045781" sldId="389"/>
        </pc:sldMkLst>
      </pc:sldChg>
      <pc:sldChg chg="del">
        <pc:chgData name="Anna Roberts O'Brien" userId="baea37ed-351a-4dcb-a3b8-be3345020ca9" providerId="ADAL" clId="{487CB274-9C95-444C-93BC-14C5CCE919A4}" dt="2026-10-07T17:44:49.480" v="39" actId="47"/>
        <pc:sldMkLst>
          <pc:docMk/>
          <pc:sldMk cId="2763500052" sldId="475"/>
        </pc:sldMkLst>
      </pc:sldChg>
      <pc:sldChg chg="del">
        <pc:chgData name="Anna Roberts O'Brien" userId="baea37ed-351a-4dcb-a3b8-be3345020ca9" providerId="ADAL" clId="{487CB274-9C95-444C-93BC-14C5CCE919A4}" dt="2026-10-07T17:42:26.836" v="4" actId="47"/>
        <pc:sldMkLst>
          <pc:docMk/>
          <pc:sldMk cId="950289251" sldId="575"/>
        </pc:sldMkLst>
      </pc:sldChg>
      <pc:sldChg chg="del">
        <pc:chgData name="Anna Roberts O'Brien" userId="baea37ed-351a-4dcb-a3b8-be3345020ca9" providerId="ADAL" clId="{487CB274-9C95-444C-93BC-14C5CCE919A4}" dt="2026-10-07T17:42:27.322" v="5" actId="47"/>
        <pc:sldMkLst>
          <pc:docMk/>
          <pc:sldMk cId="3268339972" sldId="576"/>
        </pc:sldMkLst>
      </pc:sldChg>
      <pc:sldChg chg="del">
        <pc:chgData name="Anna Roberts O'Brien" userId="baea37ed-351a-4dcb-a3b8-be3345020ca9" providerId="ADAL" clId="{487CB274-9C95-444C-93BC-14C5CCE919A4}" dt="2026-10-07T17:42:31.523" v="14" actId="47"/>
        <pc:sldMkLst>
          <pc:docMk/>
          <pc:sldMk cId="1309274688" sldId="584"/>
        </pc:sldMkLst>
      </pc:sldChg>
      <pc:sldChg chg="del">
        <pc:chgData name="Anna Roberts O'Brien" userId="baea37ed-351a-4dcb-a3b8-be3345020ca9" providerId="ADAL" clId="{487CB274-9C95-444C-93BC-14C5CCE919A4}" dt="2026-10-07T17:42:27.888" v="6" actId="47"/>
        <pc:sldMkLst>
          <pc:docMk/>
          <pc:sldMk cId="1407326827" sldId="589"/>
        </pc:sldMkLst>
      </pc:sldChg>
      <pc:sldChg chg="del">
        <pc:chgData name="Anna Roberts O'Brien" userId="baea37ed-351a-4dcb-a3b8-be3345020ca9" providerId="ADAL" clId="{487CB274-9C95-444C-93BC-14C5CCE919A4}" dt="2026-10-07T17:43:59.608" v="29" actId="47"/>
        <pc:sldMkLst>
          <pc:docMk/>
          <pc:sldMk cId="942237651" sldId="695"/>
        </pc:sldMkLst>
      </pc:sldChg>
      <pc:sldChg chg="del">
        <pc:chgData name="Anna Roberts O'Brien" userId="baea37ed-351a-4dcb-a3b8-be3345020ca9" providerId="ADAL" clId="{487CB274-9C95-444C-93BC-14C5CCE919A4}" dt="2026-10-07T17:43:34.166" v="24" actId="47"/>
        <pc:sldMkLst>
          <pc:docMk/>
          <pc:sldMk cId="3784541749" sldId="705"/>
        </pc:sldMkLst>
      </pc:sldChg>
      <pc:sldChg chg="del">
        <pc:chgData name="Anna Roberts O'Brien" userId="baea37ed-351a-4dcb-a3b8-be3345020ca9" providerId="ADAL" clId="{487CB274-9C95-444C-93BC-14C5CCE919A4}" dt="2026-10-07T17:43:00.910" v="17" actId="47"/>
        <pc:sldMkLst>
          <pc:docMk/>
          <pc:sldMk cId="1426080182" sldId="727"/>
        </pc:sldMkLst>
      </pc:sldChg>
      <pc:sldChg chg="del">
        <pc:chgData name="Anna Roberts O'Brien" userId="baea37ed-351a-4dcb-a3b8-be3345020ca9" providerId="ADAL" clId="{487CB274-9C95-444C-93BC-14C5CCE919A4}" dt="2026-10-07T17:42:57.709" v="16" actId="47"/>
        <pc:sldMkLst>
          <pc:docMk/>
          <pc:sldMk cId="1600866690" sldId="728"/>
        </pc:sldMkLst>
      </pc:sldChg>
      <pc:sldChg chg="del">
        <pc:chgData name="Anna Roberts O'Brien" userId="baea37ed-351a-4dcb-a3b8-be3345020ca9" providerId="ADAL" clId="{487CB274-9C95-444C-93BC-14C5CCE919A4}" dt="2026-10-07T17:42:56.491" v="15" actId="47"/>
        <pc:sldMkLst>
          <pc:docMk/>
          <pc:sldMk cId="2893002118" sldId="731"/>
        </pc:sldMkLst>
      </pc:sldChg>
      <pc:sldChg chg="del">
        <pc:chgData name="Anna Roberts O'Brien" userId="baea37ed-351a-4dcb-a3b8-be3345020ca9" providerId="ADAL" clId="{487CB274-9C95-444C-93BC-14C5CCE919A4}" dt="2026-10-07T17:43:03.681" v="18" actId="47"/>
        <pc:sldMkLst>
          <pc:docMk/>
          <pc:sldMk cId="2551256967" sldId="732"/>
        </pc:sldMkLst>
      </pc:sldChg>
      <pc:sldChg chg="del">
        <pc:chgData name="Anna Roberts O'Brien" userId="baea37ed-351a-4dcb-a3b8-be3345020ca9" providerId="ADAL" clId="{487CB274-9C95-444C-93BC-14C5CCE919A4}" dt="2026-10-07T17:43:25.659" v="21" actId="47"/>
        <pc:sldMkLst>
          <pc:docMk/>
          <pc:sldMk cId="3778279618" sldId="736"/>
        </pc:sldMkLst>
      </pc:sldChg>
      <pc:sldChg chg="del">
        <pc:chgData name="Anna Roberts O'Brien" userId="baea37ed-351a-4dcb-a3b8-be3345020ca9" providerId="ADAL" clId="{487CB274-9C95-444C-93BC-14C5CCE919A4}" dt="2026-10-07T17:43:31.904" v="22" actId="47"/>
        <pc:sldMkLst>
          <pc:docMk/>
          <pc:sldMk cId="486277761" sldId="737"/>
        </pc:sldMkLst>
      </pc:sldChg>
      <pc:sldChg chg="del">
        <pc:chgData name="Anna Roberts O'Brien" userId="baea37ed-351a-4dcb-a3b8-be3345020ca9" providerId="ADAL" clId="{487CB274-9C95-444C-93BC-14C5CCE919A4}" dt="2026-10-07T17:43:32.891" v="23" actId="47"/>
        <pc:sldMkLst>
          <pc:docMk/>
          <pc:sldMk cId="1608733223" sldId="738"/>
        </pc:sldMkLst>
      </pc:sldChg>
      <pc:sldChg chg="del">
        <pc:chgData name="Anna Roberts O'Brien" userId="baea37ed-351a-4dcb-a3b8-be3345020ca9" providerId="ADAL" clId="{487CB274-9C95-444C-93BC-14C5CCE919A4}" dt="2026-10-07T17:43:39.351" v="25" actId="47"/>
        <pc:sldMkLst>
          <pc:docMk/>
          <pc:sldMk cId="3546935418" sldId="740"/>
        </pc:sldMkLst>
      </pc:sldChg>
      <pc:sldChg chg="del">
        <pc:chgData name="Anna Roberts O'Brien" userId="baea37ed-351a-4dcb-a3b8-be3345020ca9" providerId="ADAL" clId="{487CB274-9C95-444C-93BC-14C5CCE919A4}" dt="2026-10-07T17:43:55.251" v="26" actId="47"/>
        <pc:sldMkLst>
          <pc:docMk/>
          <pc:sldMk cId="1192854128" sldId="3376"/>
        </pc:sldMkLst>
      </pc:sldChg>
      <pc:sldChg chg="del">
        <pc:chgData name="Anna Roberts O'Brien" userId="baea37ed-351a-4dcb-a3b8-be3345020ca9" providerId="ADAL" clId="{487CB274-9C95-444C-93BC-14C5CCE919A4}" dt="2026-10-07T17:44:00.171" v="30" actId="47"/>
        <pc:sldMkLst>
          <pc:docMk/>
          <pc:sldMk cId="3583569673" sldId="3383"/>
        </pc:sldMkLst>
      </pc:sldChg>
      <pc:sldChg chg="del">
        <pc:chgData name="Anna Roberts O'Brien" userId="baea37ed-351a-4dcb-a3b8-be3345020ca9" providerId="ADAL" clId="{487CB274-9C95-444C-93BC-14C5CCE919A4}" dt="2026-10-07T17:41:56.574" v="0" actId="47"/>
        <pc:sldMkLst>
          <pc:docMk/>
          <pc:sldMk cId="2847237251" sldId="3384"/>
        </pc:sldMkLst>
      </pc:sldChg>
      <pc:sldChg chg="del">
        <pc:chgData name="Anna Roberts O'Brien" userId="baea37ed-351a-4dcb-a3b8-be3345020ca9" providerId="ADAL" clId="{487CB274-9C95-444C-93BC-14C5CCE919A4}" dt="2026-10-07T17:41:58.529" v="2" actId="47"/>
        <pc:sldMkLst>
          <pc:docMk/>
          <pc:sldMk cId="451223249" sldId="3386"/>
        </pc:sldMkLst>
      </pc:sldChg>
      <pc:sldChg chg="del">
        <pc:chgData name="Anna Roberts O'Brien" userId="baea37ed-351a-4dcb-a3b8-be3345020ca9" providerId="ADAL" clId="{487CB274-9C95-444C-93BC-14C5CCE919A4}" dt="2026-10-07T17:45:25.363" v="43" actId="47"/>
        <pc:sldMkLst>
          <pc:docMk/>
          <pc:sldMk cId="1227335281" sldId="3388"/>
        </pc:sldMkLst>
      </pc:sldChg>
      <pc:sldChg chg="del">
        <pc:chgData name="Anna Roberts O'Brien" userId="baea37ed-351a-4dcb-a3b8-be3345020ca9" providerId="ADAL" clId="{487CB274-9C95-444C-93BC-14C5CCE919A4}" dt="2026-10-07T17:45:36.215" v="44" actId="47"/>
        <pc:sldMkLst>
          <pc:docMk/>
          <pc:sldMk cId="1233440339" sldId="3392"/>
        </pc:sldMkLst>
      </pc:sldChg>
      <pc:sldChg chg="del">
        <pc:chgData name="Anna Roberts O'Brien" userId="baea37ed-351a-4dcb-a3b8-be3345020ca9" providerId="ADAL" clId="{487CB274-9C95-444C-93BC-14C5CCE919A4}" dt="2026-10-07T17:45:46.890" v="45" actId="47"/>
        <pc:sldMkLst>
          <pc:docMk/>
          <pc:sldMk cId="0" sldId="3396"/>
        </pc:sldMkLst>
      </pc:sldChg>
      <pc:sldChg chg="del">
        <pc:chgData name="Anna Roberts O'Brien" userId="baea37ed-351a-4dcb-a3b8-be3345020ca9" providerId="ADAL" clId="{487CB274-9C95-444C-93BC-14C5CCE919A4}" dt="2026-10-07T17:42:28.873" v="8" actId="47"/>
        <pc:sldMkLst>
          <pc:docMk/>
          <pc:sldMk cId="572314321" sldId="3402"/>
        </pc:sldMkLst>
      </pc:sldChg>
      <pc:sldChg chg="del">
        <pc:chgData name="Anna Roberts O'Brien" userId="baea37ed-351a-4dcb-a3b8-be3345020ca9" providerId="ADAL" clId="{487CB274-9C95-444C-93BC-14C5CCE919A4}" dt="2026-10-07T17:42:29.409" v="9" actId="47"/>
        <pc:sldMkLst>
          <pc:docMk/>
          <pc:sldMk cId="1108803467" sldId="3403"/>
        </pc:sldMkLst>
      </pc:sldChg>
      <pc:sldChg chg="del">
        <pc:chgData name="Anna Roberts O'Brien" userId="baea37ed-351a-4dcb-a3b8-be3345020ca9" providerId="ADAL" clId="{487CB274-9C95-444C-93BC-14C5CCE919A4}" dt="2026-10-07T17:42:29.936" v="10" actId="47"/>
        <pc:sldMkLst>
          <pc:docMk/>
          <pc:sldMk cId="1125969300" sldId="3404"/>
        </pc:sldMkLst>
      </pc:sldChg>
      <pc:sldChg chg="del">
        <pc:chgData name="Anna Roberts O'Brien" userId="baea37ed-351a-4dcb-a3b8-be3345020ca9" providerId="ADAL" clId="{487CB274-9C95-444C-93BC-14C5CCE919A4}" dt="2026-10-07T17:42:30.219" v="11" actId="47"/>
        <pc:sldMkLst>
          <pc:docMk/>
          <pc:sldMk cId="858819984" sldId="3405"/>
        </pc:sldMkLst>
      </pc:sldChg>
      <pc:sldChg chg="del">
        <pc:chgData name="Anna Roberts O'Brien" userId="baea37ed-351a-4dcb-a3b8-be3345020ca9" providerId="ADAL" clId="{487CB274-9C95-444C-93BC-14C5CCE919A4}" dt="2026-10-07T17:42:30.606" v="12" actId="47"/>
        <pc:sldMkLst>
          <pc:docMk/>
          <pc:sldMk cId="2683199398" sldId="3406"/>
        </pc:sldMkLst>
      </pc:sldChg>
      <pc:sldChg chg="del">
        <pc:chgData name="Anna Roberts O'Brien" userId="baea37ed-351a-4dcb-a3b8-be3345020ca9" providerId="ADAL" clId="{487CB274-9C95-444C-93BC-14C5CCE919A4}" dt="2026-10-07T17:42:30.922" v="13" actId="47"/>
        <pc:sldMkLst>
          <pc:docMk/>
          <pc:sldMk cId="2845447588" sldId="3407"/>
        </pc:sldMkLst>
      </pc:sldChg>
      <pc:sldChg chg="del">
        <pc:chgData name="Anna Roberts O'Brien" userId="baea37ed-351a-4dcb-a3b8-be3345020ca9" providerId="ADAL" clId="{487CB274-9C95-444C-93BC-14C5CCE919A4}" dt="2026-10-07T17:42:26.261" v="3" actId="47"/>
        <pc:sldMkLst>
          <pc:docMk/>
          <pc:sldMk cId="438137484" sldId="3419"/>
        </pc:sldMkLst>
      </pc:sldChg>
      <pc:sldChg chg="add del">
        <pc:chgData name="Anna Roberts O'Brien" userId="baea37ed-351a-4dcb-a3b8-be3345020ca9" providerId="ADAL" clId="{487CB274-9C95-444C-93BC-14C5CCE919A4}" dt="2026-10-07T17:44:47.896" v="38" actId="47"/>
        <pc:sldMkLst>
          <pc:docMk/>
          <pc:sldMk cId="1376618281" sldId="3420"/>
        </pc:sldMkLst>
      </pc:sldChg>
      <pc:sldChg chg="del">
        <pc:chgData name="Anna Roberts O'Brien" userId="baea37ed-351a-4dcb-a3b8-be3345020ca9" providerId="ADAL" clId="{487CB274-9C95-444C-93BC-14C5CCE919A4}" dt="2026-10-07T17:44:45.243" v="36" actId="47"/>
        <pc:sldMkLst>
          <pc:docMk/>
          <pc:sldMk cId="2106645393" sldId="3425"/>
        </pc:sldMkLst>
      </pc:sldChg>
      <pc:sldChg chg="ord">
        <pc:chgData name="Anna Roberts O'Brien" userId="baea37ed-351a-4dcb-a3b8-be3345020ca9" providerId="ADAL" clId="{487CB274-9C95-444C-93BC-14C5CCE919A4}" dt="2026-10-07T17:43:13.289" v="20"/>
        <pc:sldMkLst>
          <pc:docMk/>
          <pc:sldMk cId="2818637567" sldId="3448"/>
        </pc:sldMkLst>
      </pc:sldChg>
    </pc:docChg>
  </pc:docChgLst>
  <pc:docChgLst>
    <pc:chgData name="Anna Roberts O'Brien" userId="baea37ed-351a-4dcb-a3b8-be3345020ca9" providerId="ADAL" clId="{A10019F6-CB89-7C48-AD40-6A717A41D42A}"/>
    <pc:docChg chg="undo custSel addSld delSld modSld sldOrd modSection">
      <pc:chgData name="Anna Roberts O'Brien" userId="baea37ed-351a-4dcb-a3b8-be3345020ca9" providerId="ADAL" clId="{A10019F6-CB89-7C48-AD40-6A717A41D42A}" dt="2026-09-09T02:17:10.917" v="133" actId="2696"/>
      <pc:docMkLst>
        <pc:docMk/>
      </pc:docMkLst>
      <pc:sldChg chg="modSp">
        <pc:chgData name="Anna Roberts O'Brien" userId="baea37ed-351a-4dcb-a3b8-be3345020ca9" providerId="ADAL" clId="{A10019F6-CB89-7C48-AD40-6A717A41D42A}" dt="2026-09-09T02:15:58.086" v="91" actId="14100"/>
        <pc:sldMkLst>
          <pc:docMk/>
          <pc:sldMk cId="0" sldId="308"/>
        </pc:sldMkLst>
        <pc:spChg chg="mod">
          <ac:chgData name="Anna Roberts O'Brien" userId="baea37ed-351a-4dcb-a3b8-be3345020ca9" providerId="ADAL" clId="{A10019F6-CB89-7C48-AD40-6A717A41D42A}" dt="2026-09-09T02:15:58.086" v="91" actId="14100"/>
          <ac:spMkLst>
            <pc:docMk/>
            <pc:sldMk cId="0" sldId="308"/>
            <ac:spMk id="8" creationId="{1C842110-EDB6-2D3D-6CA7-4575017716A7}"/>
          </ac:spMkLst>
        </pc:spChg>
      </pc:sldChg>
      <pc:sldChg chg="modNotesTx">
        <pc:chgData name="Anna Roberts O'Brien" userId="baea37ed-351a-4dcb-a3b8-be3345020ca9" providerId="ADAL" clId="{A10019F6-CB89-7C48-AD40-6A717A41D42A}" dt="2026-09-09T02:11:05.865" v="7" actId="22"/>
        <pc:sldMkLst>
          <pc:docMk/>
          <pc:sldMk cId="2551256967" sldId="732"/>
        </pc:sldMkLst>
      </pc:sldChg>
      <pc:sldChg chg="modSp">
        <pc:chgData name="Anna Roberts O'Brien" userId="baea37ed-351a-4dcb-a3b8-be3345020ca9" providerId="ADAL" clId="{A10019F6-CB89-7C48-AD40-6A717A41D42A}" dt="2026-09-09T02:16:57.593" v="131" actId="1076"/>
        <pc:sldMkLst>
          <pc:docMk/>
          <pc:sldMk cId="2848524437" sldId="3380"/>
        </pc:sldMkLst>
        <pc:spChg chg="mod">
          <ac:chgData name="Anna Roberts O'Brien" userId="baea37ed-351a-4dcb-a3b8-be3345020ca9" providerId="ADAL" clId="{A10019F6-CB89-7C48-AD40-6A717A41D42A}" dt="2026-09-09T02:16:54.610" v="130" actId="1076"/>
          <ac:spMkLst>
            <pc:docMk/>
            <pc:sldMk cId="2848524437" sldId="3380"/>
            <ac:spMk id="13" creationId="{A537D5E7-DBB6-4701-BF15-BEF74B7A8B02}"/>
          </ac:spMkLst>
        </pc:spChg>
        <pc:spChg chg="mod">
          <ac:chgData name="Anna Roberts O'Brien" userId="baea37ed-351a-4dcb-a3b8-be3345020ca9" providerId="ADAL" clId="{A10019F6-CB89-7C48-AD40-6A717A41D42A}" dt="2026-09-09T02:16:57.593" v="131" actId="1076"/>
          <ac:spMkLst>
            <pc:docMk/>
            <pc:sldMk cId="2848524437" sldId="3380"/>
            <ac:spMk id="14" creationId="{1BC54D81-4FBA-4B76-BF7B-E281BB383C82}"/>
          </ac:spMkLst>
        </pc:spChg>
      </pc:sldChg>
      <pc:sldChg chg="ord">
        <pc:chgData name="Anna Roberts O'Brien" userId="baea37ed-351a-4dcb-a3b8-be3345020ca9" providerId="ADAL" clId="{A10019F6-CB89-7C48-AD40-6A717A41D42A}" dt="2026-09-09T02:15:09.198" v="65" actId="1076"/>
        <pc:sldMkLst>
          <pc:docMk/>
          <pc:sldMk cId="2106645393" sldId="3425"/>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1#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8CBCD9C-E128-4D3D-AB9F-333EF26F4E50}" type="doc">
      <dgm:prSet loTypeId="urn:microsoft.com/office/officeart/2005/8/layout/radial5" loCatId="cycle" qsTypeId="urn:microsoft.com/office/officeart/2005/8/quickstyle/simple2#1" qsCatId="simple" csTypeId="urn:microsoft.com/office/officeart/2005/8/colors/accent0_1#1" csCatId="mainScheme" phldr="1"/>
      <dgm:spPr/>
      <dgm:t>
        <a:bodyPr/>
        <a:lstStyle/>
        <a:p>
          <a:endParaRPr lang="en-US"/>
        </a:p>
      </dgm:t>
    </dgm:pt>
    <dgm:pt modelId="{899FBEA3-43B3-4F49-8D72-DDEFD5E34F6C}">
      <dgm:prSet phldrT="[Text]"/>
      <dgm:spPr>
        <a:ln w="1270">
          <a:solidFill>
            <a:schemeClr val="tx1"/>
          </a:solidFill>
        </a:ln>
      </dgm:spPr>
      <dgm:t>
        <a:bodyPr/>
        <a:lstStyle/>
        <a:p>
          <a:endParaRPr lang="en-US" dirty="0"/>
        </a:p>
      </dgm:t>
    </dgm:pt>
    <dgm:pt modelId="{F51A2AB5-D9FE-44BF-AB1F-B8B3C19C6088}" type="parTrans" cxnId="{482AB7D5-790B-4ED3-9399-84906A7A332C}">
      <dgm:prSet/>
      <dgm:spPr/>
      <dgm:t>
        <a:bodyPr/>
        <a:lstStyle/>
        <a:p>
          <a:endParaRPr lang="en-US"/>
        </a:p>
      </dgm:t>
    </dgm:pt>
    <dgm:pt modelId="{5F935203-72AA-4F91-BC32-97ACE30958B3}" type="sibTrans" cxnId="{482AB7D5-790B-4ED3-9399-84906A7A332C}">
      <dgm:prSet/>
      <dgm:spPr/>
      <dgm:t>
        <a:bodyPr/>
        <a:lstStyle/>
        <a:p>
          <a:endParaRPr lang="en-US"/>
        </a:p>
      </dgm:t>
    </dgm:pt>
    <dgm:pt modelId="{9BB463DC-0751-4522-BE3E-D812929F8A73}">
      <dgm:prSet phldrT="[Text]" custT="1"/>
      <dgm:spPr>
        <a:ln w="635">
          <a:solidFill>
            <a:schemeClr val="tx1"/>
          </a:solidFill>
        </a:ln>
        <a:effectLst/>
      </dgm:spPr>
      <dgm:t>
        <a:bodyPr/>
        <a:lstStyle/>
        <a:p>
          <a:pPr>
            <a:lnSpc>
              <a:spcPct val="110000"/>
            </a:lnSpc>
            <a:spcAft>
              <a:spcPts val="0"/>
            </a:spcAft>
          </a:pPr>
          <a:r>
            <a:rPr lang="en-US" sz="1400" b="0" dirty="0">
              <a:latin typeface="Helvetica" pitchFamily="2" charset="0"/>
            </a:rPr>
            <a:t>HOPE Scholarship</a:t>
          </a:r>
        </a:p>
      </dgm:t>
    </dgm:pt>
    <dgm:pt modelId="{0A170049-7901-4657-BAB9-C16F385F6469}" type="parTrans" cxnId="{077AB6F1-505C-437F-8F46-0D3C1B8DCF84}">
      <dgm:prSet/>
      <dgm:spPr>
        <a:solidFill>
          <a:schemeClr val="tx1"/>
        </a:solidFill>
      </dgm:spPr>
      <dgm:t>
        <a:bodyPr/>
        <a:lstStyle/>
        <a:p>
          <a:endParaRPr lang="en-US" dirty="0"/>
        </a:p>
      </dgm:t>
    </dgm:pt>
    <dgm:pt modelId="{97064EF2-0A57-4853-B33A-E971D7B1FA03}" type="sibTrans" cxnId="{077AB6F1-505C-437F-8F46-0D3C1B8DCF84}">
      <dgm:prSet/>
      <dgm:spPr/>
      <dgm:t>
        <a:bodyPr/>
        <a:lstStyle/>
        <a:p>
          <a:endParaRPr lang="en-US"/>
        </a:p>
      </dgm:t>
    </dgm:pt>
    <dgm:pt modelId="{5934D41E-E6FA-4823-9873-6DBB2CF7A7CA}">
      <dgm:prSet phldrT="[Text]" custT="1"/>
      <dgm:spPr>
        <a:ln w="635">
          <a:solidFill>
            <a:schemeClr val="tx1"/>
          </a:solidFill>
        </a:ln>
        <a:effectLst/>
      </dgm:spPr>
      <dgm:t>
        <a:bodyPr/>
        <a:lstStyle/>
        <a:p>
          <a:pPr>
            <a:lnSpc>
              <a:spcPct val="110000"/>
            </a:lnSpc>
            <a:spcAft>
              <a:spcPts val="0"/>
            </a:spcAft>
          </a:pPr>
          <a:r>
            <a:rPr lang="en-US" sz="1400" b="0" dirty="0">
              <a:latin typeface="Helvetica" pitchFamily="2" charset="0"/>
            </a:rPr>
            <a:t>Zell Miller Scholarship</a:t>
          </a:r>
        </a:p>
      </dgm:t>
    </dgm:pt>
    <dgm:pt modelId="{BC861EF3-0683-4004-BD2D-DE8D959D8FBE}" type="parTrans" cxnId="{BF788EA5-7290-43C9-8871-1B418A1F6D3D}">
      <dgm:prSet/>
      <dgm:spPr>
        <a:solidFill>
          <a:schemeClr val="tx1"/>
        </a:solidFill>
      </dgm:spPr>
      <dgm:t>
        <a:bodyPr/>
        <a:lstStyle/>
        <a:p>
          <a:endParaRPr lang="en-US" dirty="0"/>
        </a:p>
      </dgm:t>
    </dgm:pt>
    <dgm:pt modelId="{1951FECA-E9F8-4BD5-B161-A6035096F748}" type="sibTrans" cxnId="{BF788EA5-7290-43C9-8871-1B418A1F6D3D}">
      <dgm:prSet/>
      <dgm:spPr/>
      <dgm:t>
        <a:bodyPr/>
        <a:lstStyle/>
        <a:p>
          <a:endParaRPr lang="en-US"/>
        </a:p>
      </dgm:t>
    </dgm:pt>
    <dgm:pt modelId="{BB4EF0E0-0183-4A12-AE2F-953CD5D02EF7}">
      <dgm:prSet phldrT="[Text]" custT="1"/>
      <dgm:spPr>
        <a:ln w="635">
          <a:solidFill>
            <a:schemeClr val="tx1"/>
          </a:solidFill>
        </a:ln>
        <a:effectLst/>
      </dgm:spPr>
      <dgm:t>
        <a:bodyPr/>
        <a:lstStyle/>
        <a:p>
          <a:pPr>
            <a:lnSpc>
              <a:spcPct val="110000"/>
            </a:lnSpc>
            <a:spcAft>
              <a:spcPts val="0"/>
            </a:spcAft>
          </a:pPr>
          <a:r>
            <a:rPr lang="en-US" sz="1400" b="0" dirty="0">
              <a:latin typeface="Helvetica" pitchFamily="2" charset="0"/>
            </a:rPr>
            <a:t>HOPE</a:t>
          </a:r>
        </a:p>
        <a:p>
          <a:pPr>
            <a:lnSpc>
              <a:spcPct val="110000"/>
            </a:lnSpc>
            <a:spcAft>
              <a:spcPts val="0"/>
            </a:spcAft>
          </a:pPr>
          <a:r>
            <a:rPr lang="en-US" sz="1400" b="0" dirty="0">
              <a:latin typeface="Helvetica" pitchFamily="2" charset="0"/>
            </a:rPr>
            <a:t>Grant</a:t>
          </a:r>
        </a:p>
      </dgm:t>
    </dgm:pt>
    <dgm:pt modelId="{31EB6F68-F142-43F8-A633-CBAB5BA4A1FC}" type="parTrans" cxnId="{4E66F564-3C1B-47BB-A1F2-ED97EA7EFD3F}">
      <dgm:prSet/>
      <dgm:spPr>
        <a:solidFill>
          <a:schemeClr val="tx1"/>
        </a:solidFill>
      </dgm:spPr>
      <dgm:t>
        <a:bodyPr/>
        <a:lstStyle/>
        <a:p>
          <a:endParaRPr lang="en-US" dirty="0"/>
        </a:p>
      </dgm:t>
    </dgm:pt>
    <dgm:pt modelId="{9E42BC91-95FF-4E48-B835-4BFD72DDE9B7}" type="sibTrans" cxnId="{4E66F564-3C1B-47BB-A1F2-ED97EA7EFD3F}">
      <dgm:prSet/>
      <dgm:spPr/>
      <dgm:t>
        <a:bodyPr/>
        <a:lstStyle/>
        <a:p>
          <a:endParaRPr lang="en-US"/>
        </a:p>
      </dgm:t>
    </dgm:pt>
    <dgm:pt modelId="{8FA71394-3D09-4248-BBE8-AF54B6C30845}">
      <dgm:prSet phldrT="[Text]" custT="1"/>
      <dgm:spPr>
        <a:ln w="635">
          <a:solidFill>
            <a:schemeClr val="tx1"/>
          </a:solidFill>
        </a:ln>
        <a:effectLst/>
      </dgm:spPr>
      <dgm:t>
        <a:bodyPr/>
        <a:lstStyle/>
        <a:p>
          <a:pPr>
            <a:lnSpc>
              <a:spcPct val="110000"/>
            </a:lnSpc>
            <a:spcAft>
              <a:spcPts val="0"/>
            </a:spcAft>
          </a:pPr>
          <a:r>
            <a:rPr lang="en-US" sz="1400" b="0" dirty="0">
              <a:latin typeface="Helvetica" pitchFamily="2" charset="0"/>
            </a:rPr>
            <a:t>HOPE Career Grant</a:t>
          </a:r>
        </a:p>
      </dgm:t>
    </dgm:pt>
    <dgm:pt modelId="{929DB7A3-E370-4F9A-AFFF-82A0A1055C34}" type="sibTrans" cxnId="{EE87BEB5-EF73-478C-A767-D34F20319E0E}">
      <dgm:prSet/>
      <dgm:spPr/>
      <dgm:t>
        <a:bodyPr/>
        <a:lstStyle/>
        <a:p>
          <a:endParaRPr lang="en-US"/>
        </a:p>
      </dgm:t>
    </dgm:pt>
    <dgm:pt modelId="{D503F7D7-8053-492A-B4CE-58496D9AF510}" type="parTrans" cxnId="{EE87BEB5-EF73-478C-A767-D34F20319E0E}">
      <dgm:prSet/>
      <dgm:spPr>
        <a:solidFill>
          <a:schemeClr val="tx1"/>
        </a:solidFill>
      </dgm:spPr>
      <dgm:t>
        <a:bodyPr/>
        <a:lstStyle/>
        <a:p>
          <a:endParaRPr lang="en-US" dirty="0"/>
        </a:p>
      </dgm:t>
    </dgm:pt>
    <dgm:pt modelId="{8A77A50E-6254-40B7-91D2-A0E3B69830EA}">
      <dgm:prSet phldrT="[Text]" custT="1"/>
      <dgm:spPr>
        <a:ln w="635">
          <a:solidFill>
            <a:schemeClr val="tx1"/>
          </a:solidFill>
        </a:ln>
        <a:effectLst/>
      </dgm:spPr>
      <dgm:t>
        <a:bodyPr/>
        <a:lstStyle/>
        <a:p>
          <a:pPr>
            <a:lnSpc>
              <a:spcPct val="110000"/>
            </a:lnSpc>
            <a:spcAft>
              <a:spcPts val="0"/>
            </a:spcAft>
          </a:pPr>
          <a:r>
            <a:rPr lang="en-US" sz="1400" b="0" dirty="0">
              <a:latin typeface="Helvetica" pitchFamily="2" charset="0"/>
            </a:rPr>
            <a:t>Zell Miller Grant</a:t>
          </a:r>
        </a:p>
      </dgm:t>
    </dgm:pt>
    <dgm:pt modelId="{60BD92F7-8328-40E1-935D-083D7C72C118}" type="parTrans" cxnId="{5F1E9CDC-767A-4CA1-8849-87FA068896A2}">
      <dgm:prSet/>
      <dgm:spPr>
        <a:solidFill>
          <a:schemeClr val="tx1"/>
        </a:solidFill>
      </dgm:spPr>
      <dgm:t>
        <a:bodyPr/>
        <a:lstStyle/>
        <a:p>
          <a:endParaRPr lang="en-US" dirty="0"/>
        </a:p>
      </dgm:t>
    </dgm:pt>
    <dgm:pt modelId="{DF4F5F50-5DB0-4AF4-8017-CAD9897A4D1E}" type="sibTrans" cxnId="{5F1E9CDC-767A-4CA1-8849-87FA068896A2}">
      <dgm:prSet/>
      <dgm:spPr/>
      <dgm:t>
        <a:bodyPr/>
        <a:lstStyle/>
        <a:p>
          <a:endParaRPr lang="en-US"/>
        </a:p>
      </dgm:t>
    </dgm:pt>
    <dgm:pt modelId="{364F981F-A25B-47F6-801A-726101A72529}" type="pres">
      <dgm:prSet presAssocID="{08CBCD9C-E128-4D3D-AB9F-333EF26F4E50}" presName="Name0" presStyleCnt="0">
        <dgm:presLayoutVars>
          <dgm:chMax val="1"/>
          <dgm:dir/>
          <dgm:animLvl val="ctr"/>
          <dgm:resizeHandles val="exact"/>
        </dgm:presLayoutVars>
      </dgm:prSet>
      <dgm:spPr/>
    </dgm:pt>
    <dgm:pt modelId="{E37B73A8-7018-4F7E-86CE-20574669192C}" type="pres">
      <dgm:prSet presAssocID="{899FBEA3-43B3-4F49-8D72-DDEFD5E34F6C}" presName="centerShape" presStyleLbl="node0" presStyleIdx="0" presStyleCnt="1" custScaleX="166636" custScaleY="166636" custLinFactNeighborY="-39226"/>
      <dgm:spPr/>
    </dgm:pt>
    <dgm:pt modelId="{8ABDCDB7-E413-4021-B80C-381D09AAD53A}" type="pres">
      <dgm:prSet presAssocID="{0A170049-7901-4657-BAB9-C16F385F6469}" presName="parTrans" presStyleLbl="sibTrans2D1" presStyleIdx="0" presStyleCnt="5"/>
      <dgm:spPr/>
    </dgm:pt>
    <dgm:pt modelId="{5A88639F-913C-48D0-A095-DCF26FCC5701}" type="pres">
      <dgm:prSet presAssocID="{0A170049-7901-4657-BAB9-C16F385F6469}" presName="connectorText" presStyleLbl="sibTrans2D1" presStyleIdx="0" presStyleCnt="5"/>
      <dgm:spPr/>
    </dgm:pt>
    <dgm:pt modelId="{5FDF4207-12D5-4C95-BDFB-CC6A02EFEC1A}" type="pres">
      <dgm:prSet presAssocID="{9BB463DC-0751-4522-BE3E-D812929F8A73}" presName="node" presStyleLbl="node1" presStyleIdx="0" presStyleCnt="5" custScaleX="103525" custScaleY="103525" custRadScaleRad="162034" custRadScaleInc="-194867">
        <dgm:presLayoutVars>
          <dgm:bulletEnabled val="1"/>
        </dgm:presLayoutVars>
      </dgm:prSet>
      <dgm:spPr/>
    </dgm:pt>
    <dgm:pt modelId="{31089D86-7FAC-48A5-B66B-C9567BF222FB}" type="pres">
      <dgm:prSet presAssocID="{BC861EF3-0683-4004-BD2D-DE8D959D8FBE}" presName="parTrans" presStyleLbl="sibTrans2D1" presStyleIdx="1" presStyleCnt="5"/>
      <dgm:spPr/>
    </dgm:pt>
    <dgm:pt modelId="{F34C8D4A-07E9-455F-9C06-AC747F6E4559}" type="pres">
      <dgm:prSet presAssocID="{BC861EF3-0683-4004-BD2D-DE8D959D8FBE}" presName="connectorText" presStyleLbl="sibTrans2D1" presStyleIdx="1" presStyleCnt="5"/>
      <dgm:spPr/>
    </dgm:pt>
    <dgm:pt modelId="{13407893-2E73-4111-BFE8-51124B46638C}" type="pres">
      <dgm:prSet presAssocID="{5934D41E-E6FA-4823-9873-6DBB2CF7A7CA}" presName="node" presStyleLbl="node1" presStyleIdx="1" presStyleCnt="5" custScaleX="103525" custScaleY="103525" custRadScaleRad="112877" custRadScaleInc="497448">
        <dgm:presLayoutVars>
          <dgm:bulletEnabled val="1"/>
        </dgm:presLayoutVars>
      </dgm:prSet>
      <dgm:spPr/>
    </dgm:pt>
    <dgm:pt modelId="{09C2E503-2775-4C75-B6B2-780807445E2F}" type="pres">
      <dgm:prSet presAssocID="{31EB6F68-F142-43F8-A633-CBAB5BA4A1FC}" presName="parTrans" presStyleLbl="sibTrans2D1" presStyleIdx="2" presStyleCnt="5" custScaleX="98522" custScaleY="81664"/>
      <dgm:spPr/>
    </dgm:pt>
    <dgm:pt modelId="{7E7D1939-AD2E-48FB-A35B-F1D59E46877A}" type="pres">
      <dgm:prSet presAssocID="{31EB6F68-F142-43F8-A633-CBAB5BA4A1FC}" presName="connectorText" presStyleLbl="sibTrans2D1" presStyleIdx="2" presStyleCnt="5"/>
      <dgm:spPr/>
    </dgm:pt>
    <dgm:pt modelId="{0F5DE877-EDD9-4220-BE4C-39529B928F28}" type="pres">
      <dgm:prSet presAssocID="{BB4EF0E0-0183-4A12-AE2F-953CD5D02EF7}" presName="node" presStyleLbl="node1" presStyleIdx="2" presStyleCnt="5" custScaleX="103525" custScaleY="98969" custRadScaleRad="65294" custRadScaleInc="98466">
        <dgm:presLayoutVars>
          <dgm:bulletEnabled val="1"/>
        </dgm:presLayoutVars>
      </dgm:prSet>
      <dgm:spPr/>
    </dgm:pt>
    <dgm:pt modelId="{9F091449-3ECE-475D-94B9-F19A3D50309F}" type="pres">
      <dgm:prSet presAssocID="{D503F7D7-8053-492A-B4CE-58496D9AF510}" presName="parTrans" presStyleLbl="sibTrans2D1" presStyleIdx="3" presStyleCnt="5"/>
      <dgm:spPr/>
    </dgm:pt>
    <dgm:pt modelId="{89FDE821-4AB5-42DA-9A61-923AAE4B33FF}" type="pres">
      <dgm:prSet presAssocID="{D503F7D7-8053-492A-B4CE-58496D9AF510}" presName="connectorText" presStyleLbl="sibTrans2D1" presStyleIdx="3" presStyleCnt="5"/>
      <dgm:spPr/>
    </dgm:pt>
    <dgm:pt modelId="{2E769B61-B1EA-40DF-BA87-2DDD2FDFEF9B}" type="pres">
      <dgm:prSet presAssocID="{8FA71394-3D09-4248-BBE8-AF54B6C30845}" presName="node" presStyleLbl="node1" presStyleIdx="3" presStyleCnt="5" custRadScaleRad="161383" custRadScaleInc="-404825">
        <dgm:presLayoutVars>
          <dgm:bulletEnabled val="1"/>
        </dgm:presLayoutVars>
      </dgm:prSet>
      <dgm:spPr/>
    </dgm:pt>
    <dgm:pt modelId="{FDBD83EB-B076-48C7-8A40-F586D8FDF15F}" type="pres">
      <dgm:prSet presAssocID="{60BD92F7-8328-40E1-935D-083D7C72C118}" presName="parTrans" presStyleLbl="sibTrans2D1" presStyleIdx="4" presStyleCnt="5"/>
      <dgm:spPr/>
    </dgm:pt>
    <dgm:pt modelId="{18D3A155-340F-4AAE-AB65-945179BA1308}" type="pres">
      <dgm:prSet presAssocID="{60BD92F7-8328-40E1-935D-083D7C72C118}" presName="connectorText" presStyleLbl="sibTrans2D1" presStyleIdx="4" presStyleCnt="5"/>
      <dgm:spPr/>
    </dgm:pt>
    <dgm:pt modelId="{C9D0B3C3-D4F3-4101-BF9C-47D0BACE1572}" type="pres">
      <dgm:prSet presAssocID="{8A77A50E-6254-40B7-91D2-A0E3B69830EA}" presName="node" presStyleLbl="node1" presStyleIdx="4" presStyleCnt="5" custRadScaleRad="109482" custRadScaleInc="-493517">
        <dgm:presLayoutVars>
          <dgm:bulletEnabled val="1"/>
        </dgm:presLayoutVars>
      </dgm:prSet>
      <dgm:spPr/>
    </dgm:pt>
  </dgm:ptLst>
  <dgm:cxnLst>
    <dgm:cxn modelId="{2C4A8602-74CA-4192-BB81-6F2ABF190DE9}" type="presOf" srcId="{60BD92F7-8328-40E1-935D-083D7C72C118}" destId="{FDBD83EB-B076-48C7-8A40-F586D8FDF15F}" srcOrd="0" destOrd="0" presId="urn:microsoft.com/office/officeart/2005/8/layout/radial5"/>
    <dgm:cxn modelId="{97A3C50C-FBBD-4317-B8AC-738716863EBE}" type="presOf" srcId="{9BB463DC-0751-4522-BE3E-D812929F8A73}" destId="{5FDF4207-12D5-4C95-BDFB-CC6A02EFEC1A}" srcOrd="0" destOrd="0" presId="urn:microsoft.com/office/officeart/2005/8/layout/radial5"/>
    <dgm:cxn modelId="{A1407F1D-A225-48D2-8D6C-67C6D345FBE1}" type="presOf" srcId="{0A170049-7901-4657-BAB9-C16F385F6469}" destId="{5A88639F-913C-48D0-A095-DCF26FCC5701}" srcOrd="1" destOrd="0" presId="urn:microsoft.com/office/officeart/2005/8/layout/radial5"/>
    <dgm:cxn modelId="{7AE30F26-98AD-4775-B54C-AC337BC23E70}" type="presOf" srcId="{0A170049-7901-4657-BAB9-C16F385F6469}" destId="{8ABDCDB7-E413-4021-B80C-381D09AAD53A}" srcOrd="0" destOrd="0" presId="urn:microsoft.com/office/officeart/2005/8/layout/radial5"/>
    <dgm:cxn modelId="{4E66F564-3C1B-47BB-A1F2-ED97EA7EFD3F}" srcId="{899FBEA3-43B3-4F49-8D72-DDEFD5E34F6C}" destId="{BB4EF0E0-0183-4A12-AE2F-953CD5D02EF7}" srcOrd="2" destOrd="0" parTransId="{31EB6F68-F142-43F8-A633-CBAB5BA4A1FC}" sibTransId="{9E42BC91-95FF-4E48-B835-4BFD72DDE9B7}"/>
    <dgm:cxn modelId="{F1BD6C65-DC55-4A5A-B562-40A9A6AC17CB}" type="presOf" srcId="{5934D41E-E6FA-4823-9873-6DBB2CF7A7CA}" destId="{13407893-2E73-4111-BFE8-51124B46638C}" srcOrd="0" destOrd="0" presId="urn:microsoft.com/office/officeart/2005/8/layout/radial5"/>
    <dgm:cxn modelId="{C6D5348A-2C7C-4AAD-A017-225CEBDFDB04}" type="presOf" srcId="{31EB6F68-F142-43F8-A633-CBAB5BA4A1FC}" destId="{7E7D1939-AD2E-48FB-A35B-F1D59E46877A}" srcOrd="1" destOrd="0" presId="urn:microsoft.com/office/officeart/2005/8/layout/radial5"/>
    <dgm:cxn modelId="{7F3DF38A-6EB1-40CE-BF3C-EF367E983219}" type="presOf" srcId="{D503F7D7-8053-492A-B4CE-58496D9AF510}" destId="{89FDE821-4AB5-42DA-9A61-923AAE4B33FF}" srcOrd="1" destOrd="0" presId="urn:microsoft.com/office/officeart/2005/8/layout/radial5"/>
    <dgm:cxn modelId="{754DE18E-8863-4C5D-8A42-E468A5874142}" type="presOf" srcId="{8FA71394-3D09-4248-BBE8-AF54B6C30845}" destId="{2E769B61-B1EA-40DF-BA87-2DDD2FDFEF9B}" srcOrd="0" destOrd="0" presId="urn:microsoft.com/office/officeart/2005/8/layout/radial5"/>
    <dgm:cxn modelId="{6DFCCF91-A96F-42CA-83D5-B7B984C9C8E7}" type="presOf" srcId="{60BD92F7-8328-40E1-935D-083D7C72C118}" destId="{18D3A155-340F-4AAE-AB65-945179BA1308}" srcOrd="1" destOrd="0" presId="urn:microsoft.com/office/officeart/2005/8/layout/radial5"/>
    <dgm:cxn modelId="{9659549A-B77E-4ED5-A64A-F09A191FEE42}" type="presOf" srcId="{899FBEA3-43B3-4F49-8D72-DDEFD5E34F6C}" destId="{E37B73A8-7018-4F7E-86CE-20574669192C}" srcOrd="0" destOrd="0" presId="urn:microsoft.com/office/officeart/2005/8/layout/radial5"/>
    <dgm:cxn modelId="{B19B6E9F-C97A-433B-B9B6-7D426D6B329B}" type="presOf" srcId="{08CBCD9C-E128-4D3D-AB9F-333EF26F4E50}" destId="{364F981F-A25B-47F6-801A-726101A72529}" srcOrd="0" destOrd="0" presId="urn:microsoft.com/office/officeart/2005/8/layout/radial5"/>
    <dgm:cxn modelId="{BF788EA5-7290-43C9-8871-1B418A1F6D3D}" srcId="{899FBEA3-43B3-4F49-8D72-DDEFD5E34F6C}" destId="{5934D41E-E6FA-4823-9873-6DBB2CF7A7CA}" srcOrd="1" destOrd="0" parTransId="{BC861EF3-0683-4004-BD2D-DE8D959D8FBE}" sibTransId="{1951FECA-E9F8-4BD5-B161-A6035096F748}"/>
    <dgm:cxn modelId="{EE87BEB5-EF73-478C-A767-D34F20319E0E}" srcId="{899FBEA3-43B3-4F49-8D72-DDEFD5E34F6C}" destId="{8FA71394-3D09-4248-BBE8-AF54B6C30845}" srcOrd="3" destOrd="0" parTransId="{D503F7D7-8053-492A-B4CE-58496D9AF510}" sibTransId="{929DB7A3-E370-4F9A-AFFF-82A0A1055C34}"/>
    <dgm:cxn modelId="{59B566C4-24D7-4FE0-A49D-5A47EF61E278}" type="presOf" srcId="{8A77A50E-6254-40B7-91D2-A0E3B69830EA}" destId="{C9D0B3C3-D4F3-4101-BF9C-47D0BACE1572}" srcOrd="0" destOrd="0" presId="urn:microsoft.com/office/officeart/2005/8/layout/radial5"/>
    <dgm:cxn modelId="{3DE371C9-A435-4326-B88D-37C0527218B9}" type="presOf" srcId="{D503F7D7-8053-492A-B4CE-58496D9AF510}" destId="{9F091449-3ECE-475D-94B9-F19A3D50309F}" srcOrd="0" destOrd="0" presId="urn:microsoft.com/office/officeart/2005/8/layout/radial5"/>
    <dgm:cxn modelId="{67B9E3CE-170C-40E8-91D3-87361FBEB102}" type="presOf" srcId="{BB4EF0E0-0183-4A12-AE2F-953CD5D02EF7}" destId="{0F5DE877-EDD9-4220-BE4C-39529B928F28}" srcOrd="0" destOrd="0" presId="urn:microsoft.com/office/officeart/2005/8/layout/radial5"/>
    <dgm:cxn modelId="{9531D5CF-AD76-452D-8B11-524B2FFF257D}" type="presOf" srcId="{BC861EF3-0683-4004-BD2D-DE8D959D8FBE}" destId="{F34C8D4A-07E9-455F-9C06-AC747F6E4559}" srcOrd="1" destOrd="0" presId="urn:microsoft.com/office/officeart/2005/8/layout/radial5"/>
    <dgm:cxn modelId="{482AB7D5-790B-4ED3-9399-84906A7A332C}" srcId="{08CBCD9C-E128-4D3D-AB9F-333EF26F4E50}" destId="{899FBEA3-43B3-4F49-8D72-DDEFD5E34F6C}" srcOrd="0" destOrd="0" parTransId="{F51A2AB5-D9FE-44BF-AB1F-B8B3C19C6088}" sibTransId="{5F935203-72AA-4F91-BC32-97ACE30958B3}"/>
    <dgm:cxn modelId="{E2E149D6-8DE0-41FD-9870-743A976893A9}" type="presOf" srcId="{31EB6F68-F142-43F8-A633-CBAB5BA4A1FC}" destId="{09C2E503-2775-4C75-B6B2-780807445E2F}" srcOrd="0" destOrd="0" presId="urn:microsoft.com/office/officeart/2005/8/layout/radial5"/>
    <dgm:cxn modelId="{5F1E9CDC-767A-4CA1-8849-87FA068896A2}" srcId="{899FBEA3-43B3-4F49-8D72-DDEFD5E34F6C}" destId="{8A77A50E-6254-40B7-91D2-A0E3B69830EA}" srcOrd="4" destOrd="0" parTransId="{60BD92F7-8328-40E1-935D-083D7C72C118}" sibTransId="{DF4F5F50-5DB0-4AF4-8017-CAD9897A4D1E}"/>
    <dgm:cxn modelId="{3D06D5EB-3699-4F14-856A-6B163CF0D815}" type="presOf" srcId="{BC861EF3-0683-4004-BD2D-DE8D959D8FBE}" destId="{31089D86-7FAC-48A5-B66B-C9567BF222FB}" srcOrd="0" destOrd="0" presId="urn:microsoft.com/office/officeart/2005/8/layout/radial5"/>
    <dgm:cxn modelId="{077AB6F1-505C-437F-8F46-0D3C1B8DCF84}" srcId="{899FBEA3-43B3-4F49-8D72-DDEFD5E34F6C}" destId="{9BB463DC-0751-4522-BE3E-D812929F8A73}" srcOrd="0" destOrd="0" parTransId="{0A170049-7901-4657-BAB9-C16F385F6469}" sibTransId="{97064EF2-0A57-4853-B33A-E971D7B1FA03}"/>
    <dgm:cxn modelId="{03541734-5190-4483-B4C4-CF27465961FD}" type="presParOf" srcId="{364F981F-A25B-47F6-801A-726101A72529}" destId="{E37B73A8-7018-4F7E-86CE-20574669192C}" srcOrd="0" destOrd="0" presId="urn:microsoft.com/office/officeart/2005/8/layout/radial5"/>
    <dgm:cxn modelId="{6A82B058-2757-41FB-A3B3-01C0F4DF671B}" type="presParOf" srcId="{364F981F-A25B-47F6-801A-726101A72529}" destId="{8ABDCDB7-E413-4021-B80C-381D09AAD53A}" srcOrd="1" destOrd="0" presId="urn:microsoft.com/office/officeart/2005/8/layout/radial5"/>
    <dgm:cxn modelId="{597F0695-0A51-4F3A-B783-85C54FB88DA4}" type="presParOf" srcId="{8ABDCDB7-E413-4021-B80C-381D09AAD53A}" destId="{5A88639F-913C-48D0-A095-DCF26FCC5701}" srcOrd="0" destOrd="0" presId="urn:microsoft.com/office/officeart/2005/8/layout/radial5"/>
    <dgm:cxn modelId="{713647FB-A711-404C-88CB-45A50EBB7ED1}" type="presParOf" srcId="{364F981F-A25B-47F6-801A-726101A72529}" destId="{5FDF4207-12D5-4C95-BDFB-CC6A02EFEC1A}" srcOrd="2" destOrd="0" presId="urn:microsoft.com/office/officeart/2005/8/layout/radial5"/>
    <dgm:cxn modelId="{A1FC7121-5A5D-4916-A2BA-9584832224C6}" type="presParOf" srcId="{364F981F-A25B-47F6-801A-726101A72529}" destId="{31089D86-7FAC-48A5-B66B-C9567BF222FB}" srcOrd="3" destOrd="0" presId="urn:microsoft.com/office/officeart/2005/8/layout/radial5"/>
    <dgm:cxn modelId="{2138DDE3-0B3D-44E8-B046-BCD3E8667356}" type="presParOf" srcId="{31089D86-7FAC-48A5-B66B-C9567BF222FB}" destId="{F34C8D4A-07E9-455F-9C06-AC747F6E4559}" srcOrd="0" destOrd="0" presId="urn:microsoft.com/office/officeart/2005/8/layout/radial5"/>
    <dgm:cxn modelId="{E3CA2448-77F3-42AB-8E0D-EEAA2772F732}" type="presParOf" srcId="{364F981F-A25B-47F6-801A-726101A72529}" destId="{13407893-2E73-4111-BFE8-51124B46638C}" srcOrd="4" destOrd="0" presId="urn:microsoft.com/office/officeart/2005/8/layout/radial5"/>
    <dgm:cxn modelId="{27C50672-01EF-4711-A7E3-F176A26FBBAB}" type="presParOf" srcId="{364F981F-A25B-47F6-801A-726101A72529}" destId="{09C2E503-2775-4C75-B6B2-780807445E2F}" srcOrd="5" destOrd="0" presId="urn:microsoft.com/office/officeart/2005/8/layout/radial5"/>
    <dgm:cxn modelId="{BF5F3DF7-D8D9-43BC-B817-921B0F71B31A}" type="presParOf" srcId="{09C2E503-2775-4C75-B6B2-780807445E2F}" destId="{7E7D1939-AD2E-48FB-A35B-F1D59E46877A}" srcOrd="0" destOrd="0" presId="urn:microsoft.com/office/officeart/2005/8/layout/radial5"/>
    <dgm:cxn modelId="{9E0840B1-39A6-4E7B-A93F-01A6BCD2A0CC}" type="presParOf" srcId="{364F981F-A25B-47F6-801A-726101A72529}" destId="{0F5DE877-EDD9-4220-BE4C-39529B928F28}" srcOrd="6" destOrd="0" presId="urn:microsoft.com/office/officeart/2005/8/layout/radial5"/>
    <dgm:cxn modelId="{52E23259-55A3-455B-B3C7-F080BF671B33}" type="presParOf" srcId="{364F981F-A25B-47F6-801A-726101A72529}" destId="{9F091449-3ECE-475D-94B9-F19A3D50309F}" srcOrd="7" destOrd="0" presId="urn:microsoft.com/office/officeart/2005/8/layout/radial5"/>
    <dgm:cxn modelId="{FADBCE8A-4BD9-40A8-8572-9D2B5010419A}" type="presParOf" srcId="{9F091449-3ECE-475D-94B9-F19A3D50309F}" destId="{89FDE821-4AB5-42DA-9A61-923AAE4B33FF}" srcOrd="0" destOrd="0" presId="urn:microsoft.com/office/officeart/2005/8/layout/radial5"/>
    <dgm:cxn modelId="{E3758B46-3380-4D17-9C8E-364ACC1556E9}" type="presParOf" srcId="{364F981F-A25B-47F6-801A-726101A72529}" destId="{2E769B61-B1EA-40DF-BA87-2DDD2FDFEF9B}" srcOrd="8" destOrd="0" presId="urn:microsoft.com/office/officeart/2005/8/layout/radial5"/>
    <dgm:cxn modelId="{9B530605-DA70-47E3-98BA-BE9E6B783197}" type="presParOf" srcId="{364F981F-A25B-47F6-801A-726101A72529}" destId="{FDBD83EB-B076-48C7-8A40-F586D8FDF15F}" srcOrd="9" destOrd="0" presId="urn:microsoft.com/office/officeart/2005/8/layout/radial5"/>
    <dgm:cxn modelId="{DDE008D0-26D4-425F-BD62-0D2C9AB6B4EB}" type="presParOf" srcId="{FDBD83EB-B076-48C7-8A40-F586D8FDF15F}" destId="{18D3A155-340F-4AAE-AB65-945179BA1308}" srcOrd="0" destOrd="0" presId="urn:microsoft.com/office/officeart/2005/8/layout/radial5"/>
    <dgm:cxn modelId="{AC36098F-BCFB-447A-BA9D-0DEE07DF2054}" type="presParOf" srcId="{364F981F-A25B-47F6-801A-726101A72529}" destId="{C9D0B3C3-D4F3-4101-BF9C-47D0BACE1572}" srcOrd="10" destOrd="0" presId="urn:microsoft.com/office/officeart/2005/8/layout/radial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7B73A8-7018-4F7E-86CE-20574669192C}">
      <dsp:nvSpPr>
        <dsp:cNvPr id="0" name=""/>
        <dsp:cNvSpPr/>
      </dsp:nvSpPr>
      <dsp:spPr>
        <a:xfrm>
          <a:off x="3227663" y="188714"/>
          <a:ext cx="1820267" cy="1820267"/>
        </a:xfrm>
        <a:prstGeom prst="ellipse">
          <a:avLst/>
        </a:prstGeom>
        <a:solidFill>
          <a:schemeClr val="lt1">
            <a:hueOff val="0"/>
            <a:satOff val="0"/>
            <a:lumOff val="0"/>
            <a:alphaOff val="0"/>
          </a:schemeClr>
        </a:solidFill>
        <a:ln w="1270" cap="flat" cmpd="sng" algn="ctr">
          <a:solidFill>
            <a:schemeClr val="tx1"/>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2800350">
            <a:lnSpc>
              <a:spcPct val="90000"/>
            </a:lnSpc>
            <a:spcBef>
              <a:spcPct val="0"/>
            </a:spcBef>
            <a:spcAft>
              <a:spcPct val="35000"/>
            </a:spcAft>
            <a:buNone/>
          </a:pPr>
          <a:endParaRPr lang="en-US" sz="6300" kern="1200" dirty="0"/>
        </a:p>
      </dsp:txBody>
      <dsp:txXfrm>
        <a:off x="3494235" y="455286"/>
        <a:ext cx="1287123" cy="1287123"/>
      </dsp:txXfrm>
    </dsp:sp>
    <dsp:sp modelId="{8ABDCDB7-E413-4021-B80C-381D09AAD53A}">
      <dsp:nvSpPr>
        <dsp:cNvPr id="0" name=""/>
        <dsp:cNvSpPr/>
      </dsp:nvSpPr>
      <dsp:spPr>
        <a:xfrm rot="10275449">
          <a:off x="2262562" y="1103708"/>
          <a:ext cx="694697" cy="460198"/>
        </a:xfrm>
        <a:prstGeom prst="rightArrow">
          <a:avLst>
            <a:gd name="adj1" fmla="val 60000"/>
            <a:gd name="adj2" fmla="val 50000"/>
          </a:avLst>
        </a:prstGeom>
        <a:solidFill>
          <a:schemeClr val="tx1"/>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US" sz="1900" kern="1200" dirty="0"/>
        </a:p>
      </dsp:txBody>
      <dsp:txXfrm rot="10800000">
        <a:off x="2399819" y="1185256"/>
        <a:ext cx="556638" cy="276118"/>
      </dsp:txXfrm>
    </dsp:sp>
    <dsp:sp modelId="{5FDF4207-12D5-4C95-BDFB-CC6A02EFEC1A}">
      <dsp:nvSpPr>
        <dsp:cNvPr id="0" name=""/>
        <dsp:cNvSpPr/>
      </dsp:nvSpPr>
      <dsp:spPr>
        <a:xfrm>
          <a:off x="549622" y="842281"/>
          <a:ext cx="1401235" cy="1401235"/>
        </a:xfrm>
        <a:prstGeom prst="ellipse">
          <a:avLst/>
        </a:prstGeom>
        <a:solidFill>
          <a:schemeClr val="lt1">
            <a:hueOff val="0"/>
            <a:satOff val="0"/>
            <a:lumOff val="0"/>
            <a:alphaOff val="0"/>
          </a:schemeClr>
        </a:solidFill>
        <a:ln w="635" cap="flat" cmpd="sng" algn="ctr">
          <a:solidFill>
            <a:schemeClr val="tx1"/>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110000"/>
            </a:lnSpc>
            <a:spcBef>
              <a:spcPct val="0"/>
            </a:spcBef>
            <a:spcAft>
              <a:spcPts val="0"/>
            </a:spcAft>
            <a:buNone/>
          </a:pPr>
          <a:r>
            <a:rPr lang="en-US" sz="1400" b="0" kern="1200" dirty="0">
              <a:latin typeface="Helvetica" pitchFamily="2" charset="0"/>
            </a:rPr>
            <a:t>HOPE Scholarship</a:t>
          </a:r>
        </a:p>
      </dsp:txBody>
      <dsp:txXfrm>
        <a:off x="754828" y="1047487"/>
        <a:ext cx="990823" cy="990823"/>
      </dsp:txXfrm>
    </dsp:sp>
    <dsp:sp modelId="{31089D86-7FAC-48A5-B66B-C9567BF222FB}">
      <dsp:nvSpPr>
        <dsp:cNvPr id="0" name=""/>
        <dsp:cNvSpPr/>
      </dsp:nvSpPr>
      <dsp:spPr>
        <a:xfrm rot="7971891">
          <a:off x="2707681" y="2020418"/>
          <a:ext cx="722466" cy="460198"/>
        </a:xfrm>
        <a:prstGeom prst="rightArrow">
          <a:avLst>
            <a:gd name="adj1" fmla="val 60000"/>
            <a:gd name="adj2" fmla="val 50000"/>
          </a:avLst>
        </a:prstGeom>
        <a:solidFill>
          <a:schemeClr val="tx1"/>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US" sz="1900" kern="1200" dirty="0"/>
        </a:p>
      </dsp:txBody>
      <dsp:txXfrm rot="10800000">
        <a:off x="2823669" y="2061862"/>
        <a:ext cx="584407" cy="276118"/>
      </dsp:txXfrm>
    </dsp:sp>
    <dsp:sp modelId="{13407893-2E73-4111-BFE8-51124B46638C}">
      <dsp:nvSpPr>
        <dsp:cNvPr id="0" name=""/>
        <dsp:cNvSpPr/>
      </dsp:nvSpPr>
      <dsp:spPr>
        <a:xfrm>
          <a:off x="1414123" y="2577977"/>
          <a:ext cx="1401235" cy="1401235"/>
        </a:xfrm>
        <a:prstGeom prst="ellipse">
          <a:avLst/>
        </a:prstGeom>
        <a:solidFill>
          <a:schemeClr val="lt1">
            <a:hueOff val="0"/>
            <a:satOff val="0"/>
            <a:lumOff val="0"/>
            <a:alphaOff val="0"/>
          </a:schemeClr>
        </a:solidFill>
        <a:ln w="635" cap="flat" cmpd="sng" algn="ctr">
          <a:solidFill>
            <a:schemeClr val="tx1"/>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110000"/>
            </a:lnSpc>
            <a:spcBef>
              <a:spcPct val="0"/>
            </a:spcBef>
            <a:spcAft>
              <a:spcPts val="0"/>
            </a:spcAft>
            <a:buNone/>
          </a:pPr>
          <a:r>
            <a:rPr lang="en-US" sz="1400" b="0" kern="1200" dirty="0">
              <a:latin typeface="Helvetica" pitchFamily="2" charset="0"/>
            </a:rPr>
            <a:t>Zell Miller Scholarship</a:t>
          </a:r>
        </a:p>
      </dsp:txBody>
      <dsp:txXfrm>
        <a:off x="1619329" y="2783183"/>
        <a:ext cx="990823" cy="990823"/>
      </dsp:txXfrm>
    </dsp:sp>
    <dsp:sp modelId="{09C2E503-2775-4C75-B6B2-780807445E2F}">
      <dsp:nvSpPr>
        <dsp:cNvPr id="0" name=""/>
        <dsp:cNvSpPr/>
      </dsp:nvSpPr>
      <dsp:spPr>
        <a:xfrm rot="5384949">
          <a:off x="3845665" y="2375647"/>
          <a:ext cx="597087" cy="375816"/>
        </a:xfrm>
        <a:prstGeom prst="rightArrow">
          <a:avLst>
            <a:gd name="adj1" fmla="val 60000"/>
            <a:gd name="adj2" fmla="val 50000"/>
          </a:avLst>
        </a:prstGeom>
        <a:solidFill>
          <a:schemeClr val="tx1"/>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dirty="0"/>
        </a:p>
      </dsp:txBody>
      <dsp:txXfrm>
        <a:off x="3901791" y="2394438"/>
        <a:ext cx="484342" cy="225490"/>
      </dsp:txXfrm>
    </dsp:sp>
    <dsp:sp modelId="{0F5DE877-EDD9-4220-BE4C-39529B928F28}">
      <dsp:nvSpPr>
        <dsp:cNvPr id="0" name=""/>
        <dsp:cNvSpPr/>
      </dsp:nvSpPr>
      <dsp:spPr>
        <a:xfrm>
          <a:off x="3449102" y="3152437"/>
          <a:ext cx="1401235" cy="1339568"/>
        </a:xfrm>
        <a:prstGeom prst="ellipse">
          <a:avLst/>
        </a:prstGeom>
        <a:solidFill>
          <a:schemeClr val="lt1">
            <a:hueOff val="0"/>
            <a:satOff val="0"/>
            <a:lumOff val="0"/>
            <a:alphaOff val="0"/>
          </a:schemeClr>
        </a:solidFill>
        <a:ln w="635" cap="flat" cmpd="sng" algn="ctr">
          <a:solidFill>
            <a:schemeClr val="tx1"/>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110000"/>
            </a:lnSpc>
            <a:spcBef>
              <a:spcPct val="0"/>
            </a:spcBef>
            <a:spcAft>
              <a:spcPts val="0"/>
            </a:spcAft>
            <a:buNone/>
          </a:pPr>
          <a:r>
            <a:rPr lang="en-US" sz="1400" b="0" kern="1200" dirty="0">
              <a:latin typeface="Helvetica" pitchFamily="2" charset="0"/>
            </a:rPr>
            <a:t>HOPE</a:t>
          </a:r>
        </a:p>
        <a:p>
          <a:pPr marL="0" lvl="0" indent="0" algn="ctr" defTabSz="622300">
            <a:lnSpc>
              <a:spcPct val="110000"/>
            </a:lnSpc>
            <a:spcBef>
              <a:spcPct val="0"/>
            </a:spcBef>
            <a:spcAft>
              <a:spcPts val="0"/>
            </a:spcAft>
            <a:buNone/>
          </a:pPr>
          <a:r>
            <a:rPr lang="en-US" sz="1400" b="0" kern="1200" dirty="0">
              <a:latin typeface="Helvetica" pitchFamily="2" charset="0"/>
            </a:rPr>
            <a:t>Grant</a:t>
          </a:r>
        </a:p>
      </dsp:txBody>
      <dsp:txXfrm>
        <a:off x="3654308" y="3348612"/>
        <a:ext cx="990823" cy="947218"/>
      </dsp:txXfrm>
    </dsp:sp>
    <dsp:sp modelId="{9F091449-3ECE-475D-94B9-F19A3D50309F}">
      <dsp:nvSpPr>
        <dsp:cNvPr id="0" name=""/>
        <dsp:cNvSpPr/>
      </dsp:nvSpPr>
      <dsp:spPr>
        <a:xfrm rot="537649">
          <a:off x="5320826" y="1110727"/>
          <a:ext cx="703110" cy="460198"/>
        </a:xfrm>
        <a:prstGeom prst="rightArrow">
          <a:avLst>
            <a:gd name="adj1" fmla="val 60000"/>
            <a:gd name="adj2" fmla="val 50000"/>
          </a:avLst>
        </a:prstGeom>
        <a:solidFill>
          <a:schemeClr val="tx1"/>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US" sz="1900" kern="1200" dirty="0"/>
        </a:p>
      </dsp:txBody>
      <dsp:txXfrm>
        <a:off x="5321668" y="1192015"/>
        <a:ext cx="565051" cy="276118"/>
      </dsp:txXfrm>
    </dsp:sp>
    <dsp:sp modelId="{2E769B61-B1EA-40DF-BA87-2DDD2FDFEF9B}">
      <dsp:nvSpPr>
        <dsp:cNvPr id="0" name=""/>
        <dsp:cNvSpPr/>
      </dsp:nvSpPr>
      <dsp:spPr>
        <a:xfrm>
          <a:off x="6338994" y="875892"/>
          <a:ext cx="1353523" cy="1353523"/>
        </a:xfrm>
        <a:prstGeom prst="ellipse">
          <a:avLst/>
        </a:prstGeom>
        <a:solidFill>
          <a:schemeClr val="lt1">
            <a:hueOff val="0"/>
            <a:satOff val="0"/>
            <a:lumOff val="0"/>
            <a:alphaOff val="0"/>
          </a:schemeClr>
        </a:solidFill>
        <a:ln w="635" cap="flat" cmpd="sng" algn="ctr">
          <a:solidFill>
            <a:schemeClr val="tx1"/>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110000"/>
            </a:lnSpc>
            <a:spcBef>
              <a:spcPct val="0"/>
            </a:spcBef>
            <a:spcAft>
              <a:spcPts val="0"/>
            </a:spcAft>
            <a:buNone/>
          </a:pPr>
          <a:r>
            <a:rPr lang="en-US" sz="1400" b="0" kern="1200" dirty="0">
              <a:latin typeface="Helvetica" pitchFamily="2" charset="0"/>
            </a:rPr>
            <a:t>HOPE Career Grant</a:t>
          </a:r>
        </a:p>
      </dsp:txBody>
      <dsp:txXfrm>
        <a:off x="6537213" y="1074111"/>
        <a:ext cx="957085" cy="957085"/>
      </dsp:txXfrm>
    </dsp:sp>
    <dsp:sp modelId="{FDBD83EB-B076-48C7-8A40-F586D8FDF15F}">
      <dsp:nvSpPr>
        <dsp:cNvPr id="0" name=""/>
        <dsp:cNvSpPr/>
      </dsp:nvSpPr>
      <dsp:spPr>
        <a:xfrm rot="2916755">
          <a:off x="4814941" y="2044618"/>
          <a:ext cx="718130" cy="460198"/>
        </a:xfrm>
        <a:prstGeom prst="rightArrow">
          <a:avLst>
            <a:gd name="adj1" fmla="val 60000"/>
            <a:gd name="adj2" fmla="val 50000"/>
          </a:avLst>
        </a:prstGeom>
        <a:solidFill>
          <a:schemeClr val="tx1"/>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US" sz="1900" kern="1200" dirty="0"/>
        </a:p>
      </dsp:txBody>
      <dsp:txXfrm>
        <a:off x="4838332" y="2084868"/>
        <a:ext cx="580071" cy="276118"/>
      </dsp:txXfrm>
    </dsp:sp>
    <dsp:sp modelId="{C9D0B3C3-D4F3-4101-BF9C-47D0BACE1572}">
      <dsp:nvSpPr>
        <dsp:cNvPr id="0" name=""/>
        <dsp:cNvSpPr/>
      </dsp:nvSpPr>
      <dsp:spPr>
        <a:xfrm>
          <a:off x="5406035" y="2629233"/>
          <a:ext cx="1353523" cy="1353523"/>
        </a:xfrm>
        <a:prstGeom prst="ellipse">
          <a:avLst/>
        </a:prstGeom>
        <a:solidFill>
          <a:schemeClr val="lt1">
            <a:hueOff val="0"/>
            <a:satOff val="0"/>
            <a:lumOff val="0"/>
            <a:alphaOff val="0"/>
          </a:schemeClr>
        </a:solidFill>
        <a:ln w="635" cap="flat" cmpd="sng" algn="ctr">
          <a:solidFill>
            <a:schemeClr val="tx1"/>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110000"/>
            </a:lnSpc>
            <a:spcBef>
              <a:spcPct val="0"/>
            </a:spcBef>
            <a:spcAft>
              <a:spcPts val="0"/>
            </a:spcAft>
            <a:buNone/>
          </a:pPr>
          <a:r>
            <a:rPr lang="en-US" sz="1400" b="0" kern="1200" dirty="0">
              <a:latin typeface="Helvetica" pitchFamily="2" charset="0"/>
            </a:rPr>
            <a:t>Zell Miller Grant</a:t>
          </a:r>
        </a:p>
      </dsp:txBody>
      <dsp:txXfrm>
        <a:off x="5604254" y="2827452"/>
        <a:ext cx="957085" cy="957085"/>
      </dsp:txXfrm>
    </dsp:sp>
  </dsp:spTree>
</dsp:drawing>
</file>

<file path=ppt/diagrams/layout1.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1">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310DBF7-B06F-0D61-30C5-EBD97E0DB18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1F3DD1FA-439F-D30D-6984-D6B1551FCB5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11F27A0-52F8-4F26-A425-6163908DA745}" type="datetimeFigureOut">
              <a:rPr lang="en-US" smtClean="0"/>
              <a:t>10/7/2026</a:t>
            </a:fld>
            <a:endParaRPr lang="en-US"/>
          </a:p>
        </p:txBody>
      </p:sp>
      <p:sp>
        <p:nvSpPr>
          <p:cNvPr id="4" name="Footer Placeholder 3">
            <a:extLst>
              <a:ext uri="{FF2B5EF4-FFF2-40B4-BE49-F238E27FC236}">
                <a16:creationId xmlns:a16="http://schemas.microsoft.com/office/drawing/2014/main" id="{4C883713-CC08-8072-F96A-5F2C98DABA0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Tree>
    <p:extLst>
      <p:ext uri="{BB962C8B-B14F-4D97-AF65-F5344CB8AC3E}">
        <p14:creationId xmlns:p14="http://schemas.microsoft.com/office/powerpoint/2010/main" val="2817537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Helvetica" pitchFamily="2"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Helvetica" pitchFamily="2" charset="0"/>
              </a:defRPr>
            </a:lvl1pPr>
          </a:lstStyle>
          <a:p>
            <a:fld id="{E109751F-E323-4A11-85B5-50FD392557F4}" type="datetimeFigureOut">
              <a:rPr lang="en-US" smtClean="0"/>
              <a:pPr/>
              <a:t>10/7/2026</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Helvetica" pitchFamily="2"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Helvetica" pitchFamily="2" charset="0"/>
              </a:defRPr>
            </a:lvl1pPr>
          </a:lstStyle>
          <a:p>
            <a:fld id="{EAE4B8A4-E3E4-4377-94B6-AE20352F5F91}" type="slidenum">
              <a:rPr lang="en-US" smtClean="0"/>
              <a:pPr/>
              <a:t>‹#›</a:t>
            </a:fld>
            <a:endParaRPr lang="en-US" dirty="0"/>
          </a:p>
        </p:txBody>
      </p:sp>
    </p:spTree>
    <p:extLst>
      <p:ext uri="{BB962C8B-B14F-4D97-AF65-F5344CB8AC3E}">
        <p14:creationId xmlns:p14="http://schemas.microsoft.com/office/powerpoint/2010/main" val="6763881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Helvetica" pitchFamily="2" charset="0"/>
        <a:ea typeface="+mn-ea"/>
        <a:cs typeface="+mn-cs"/>
      </a:defRPr>
    </a:lvl1pPr>
    <a:lvl2pPr marL="457200" algn="l" defTabSz="914400" rtl="0" eaLnBrk="1" latinLnBrk="0" hangingPunct="1">
      <a:defRPr sz="1200" kern="1200">
        <a:solidFill>
          <a:schemeClr val="tx1"/>
        </a:solidFill>
        <a:latin typeface="Helvetica" pitchFamily="2" charset="0"/>
        <a:ea typeface="+mn-ea"/>
        <a:cs typeface="+mn-cs"/>
      </a:defRPr>
    </a:lvl2pPr>
    <a:lvl3pPr marL="914400" algn="l" defTabSz="914400" rtl="0" eaLnBrk="1" latinLnBrk="0" hangingPunct="1">
      <a:defRPr sz="1200" kern="1200">
        <a:solidFill>
          <a:schemeClr val="tx1"/>
        </a:solidFill>
        <a:latin typeface="Helvetica" pitchFamily="2" charset="0"/>
        <a:ea typeface="+mn-ea"/>
        <a:cs typeface="+mn-cs"/>
      </a:defRPr>
    </a:lvl3pPr>
    <a:lvl4pPr marL="1371600" algn="l" defTabSz="914400" rtl="0" eaLnBrk="1" latinLnBrk="0" hangingPunct="1">
      <a:defRPr sz="1200" kern="1200">
        <a:solidFill>
          <a:schemeClr val="tx1"/>
        </a:solidFill>
        <a:latin typeface="Helvetica" pitchFamily="2" charset="0"/>
        <a:ea typeface="+mn-ea"/>
        <a:cs typeface="+mn-cs"/>
      </a:defRPr>
    </a:lvl4pPr>
    <a:lvl5pPr marL="1828800" algn="l" defTabSz="914400" rtl="0" eaLnBrk="1" latinLnBrk="0" hangingPunct="1">
      <a:defRPr sz="1200" kern="1200">
        <a:solidFill>
          <a:schemeClr val="tx1"/>
        </a:solidFill>
        <a:latin typeface="Helvetica"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gafutures.org/create-account/" TargetMode="External"/><Relationship Id="rId2" Type="http://schemas.openxmlformats.org/officeDocument/2006/relationships/slide" Target="../slides/slide5.xml"/><Relationship Id="rId1" Type="http://schemas.openxmlformats.org/officeDocument/2006/relationships/notesMaster" Target="../notesMasters/notesMaster1.xml"/><Relationship Id="rId5" Type="http://schemas.openxmlformats.org/officeDocument/2006/relationships/hyperlink" Target="https://www.gafutures.org/hope-state-aid-programs/hope-zell-miller-scholarships/zell-miller-scholarship/" TargetMode="External"/><Relationship Id="rId4" Type="http://schemas.openxmlformats.org/officeDocument/2006/relationships/hyperlink" Target="https://www.gafutures.org/hope-state-aid-programs/hope-zell-miller-scholarships/hope-scholarship/"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let’s discuss financial aid opportunities offered by the state of Georgia.</a:t>
            </a:r>
          </a:p>
          <a:p>
            <a:endParaRPr lang="en-US" dirty="0"/>
          </a:p>
          <a:p>
            <a:r>
              <a:rPr lang="en-US" dirty="0"/>
              <a:t>Click</a:t>
            </a:r>
          </a:p>
        </p:txBody>
      </p:sp>
      <p:sp>
        <p:nvSpPr>
          <p:cNvPr id="4" name="Slide Number Placeholder 3"/>
          <p:cNvSpPr>
            <a:spLocks noGrp="1"/>
          </p:cNvSpPr>
          <p:nvPr>
            <p:ph type="sldNum" sz="quarter" idx="10"/>
          </p:nvPr>
        </p:nvSpPr>
        <p:spPr/>
        <p:txBody>
          <a:bodyPr/>
          <a:lstStyle/>
          <a:p>
            <a:pPr>
              <a:defRPr/>
            </a:pPr>
            <a:fld id="{8A1D84D0-89DA-4486-A7C3-E151E06EF87D}" type="slidenum">
              <a:rPr lang="en-US" smtClean="0"/>
              <a:pPr>
                <a:defRPr/>
              </a:pPr>
              <a:t>1</a:t>
            </a:fld>
            <a:endParaRPr lang="en-US" dirty="0"/>
          </a:p>
        </p:txBody>
      </p:sp>
    </p:spTree>
    <p:extLst>
      <p:ext uri="{BB962C8B-B14F-4D97-AF65-F5344CB8AC3E}">
        <p14:creationId xmlns:p14="http://schemas.microsoft.com/office/powerpoint/2010/main" val="18303447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0" fontAlgn="base" latinLnBrk="0" hangingPunct="0">
              <a:lnSpc>
                <a:spcPct val="100000"/>
              </a:lnSpc>
              <a:spcBef>
                <a:spcPct val="30000"/>
              </a:spcBef>
              <a:spcAft>
                <a:spcPct val="0"/>
              </a:spcAft>
              <a:buClrTx/>
              <a:buSzTx/>
              <a:buFont typeface="Arial" pitchFamily="34" charset="0"/>
              <a:buNone/>
              <a:tabLst/>
              <a:defRPr/>
            </a:pPr>
            <a:r>
              <a:rPr lang="en-US" sz="1200" kern="1200" dirty="0">
                <a:solidFill>
                  <a:schemeClr val="tx1"/>
                </a:solidFill>
                <a:effectLst/>
                <a:latin typeface="Helvetica" pitchFamily="2" charset="0"/>
                <a:ea typeface="+mn-ea"/>
                <a:cs typeface="+mn-cs"/>
              </a:rPr>
              <a:t>Think of the HOPE Program as a family and the Georgia Lottery as the parent. The HOPE Program provides money to assist students with their educational costs. </a:t>
            </a:r>
          </a:p>
          <a:p>
            <a:pPr>
              <a:buFont typeface="Arial" pitchFamily="34" charset="0"/>
              <a:buNone/>
            </a:pPr>
            <a:endParaRPr lang="en-US" baseline="0" dirty="0"/>
          </a:p>
          <a:p>
            <a:pPr>
              <a:buFont typeface="Arial" pitchFamily="34" charset="0"/>
              <a:buNone/>
            </a:pPr>
            <a:r>
              <a:rPr lang="en-US" baseline="0" dirty="0"/>
              <a:t>click</a:t>
            </a:r>
          </a:p>
          <a:p>
            <a:pPr>
              <a:buFont typeface="Arial" pitchFamily="34" charset="0"/>
              <a:buNone/>
            </a:pPr>
            <a:endParaRPr lang="en-US" baseline="0" dirty="0"/>
          </a:p>
          <a:p>
            <a:pPr>
              <a:buFont typeface="Arial" pitchFamily="34" charset="0"/>
              <a:buNone/>
            </a:pPr>
            <a:r>
              <a:rPr lang="en-US" baseline="0" dirty="0"/>
              <a:t> </a:t>
            </a:r>
            <a:endParaRPr lang="en-US" dirty="0"/>
          </a:p>
        </p:txBody>
      </p:sp>
      <p:sp>
        <p:nvSpPr>
          <p:cNvPr id="4" name="Slide Number Placeholder 3"/>
          <p:cNvSpPr>
            <a:spLocks noGrp="1"/>
          </p:cNvSpPr>
          <p:nvPr>
            <p:ph type="sldNum" sz="quarter" idx="10"/>
          </p:nvPr>
        </p:nvSpPr>
        <p:spPr/>
        <p:txBody>
          <a:bodyPr/>
          <a:lstStyle/>
          <a:p>
            <a:pPr>
              <a:defRPr/>
            </a:pPr>
            <a:fld id="{8A1D84D0-89DA-4486-A7C3-E151E06EF87D}" type="slidenum">
              <a:rPr lang="en-US" smtClean="0"/>
              <a:pPr>
                <a:defRPr/>
              </a:pPr>
              <a:t>2</a:t>
            </a:fld>
            <a:endParaRPr lang="en-US" dirty="0"/>
          </a:p>
        </p:txBody>
      </p:sp>
    </p:spTree>
    <p:extLst>
      <p:ext uri="{BB962C8B-B14F-4D97-AF65-F5344CB8AC3E}">
        <p14:creationId xmlns:p14="http://schemas.microsoft.com/office/powerpoint/2010/main" val="16967608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Helvetica" pitchFamily="2" charset="0"/>
                <a:ea typeface="+mn-ea"/>
                <a:cs typeface="+mn-cs"/>
              </a:rPr>
              <a:t>These are the general eligibility requirements for the HOPE Program.  </a:t>
            </a:r>
          </a:p>
          <a:p>
            <a:endParaRPr lang="en-US" sz="1200" kern="1200" dirty="0">
              <a:solidFill>
                <a:schemeClr val="tx1"/>
              </a:solidFill>
              <a:effectLst/>
              <a:latin typeface="Helvetica" pitchFamily="2" charset="0"/>
              <a:ea typeface="+mn-ea"/>
              <a:cs typeface="+mn-cs"/>
            </a:endParaRPr>
          </a:p>
          <a:p>
            <a:r>
              <a:rPr lang="en-US" sz="1200" kern="1200" dirty="0">
                <a:solidFill>
                  <a:schemeClr val="tx1"/>
                </a:solidFill>
                <a:effectLst/>
                <a:latin typeface="Helvetica" pitchFamily="2" charset="0"/>
                <a:ea typeface="+mn-ea"/>
                <a:cs typeface="+mn-cs"/>
              </a:rPr>
              <a:t>Selective Service: </a:t>
            </a:r>
            <a:r>
              <a:rPr lang="en-US" sz="1200" b="0" i="0" kern="1200" dirty="0">
                <a:solidFill>
                  <a:schemeClr val="tx1"/>
                </a:solidFill>
                <a:effectLst/>
                <a:latin typeface="Helvetica" pitchFamily="2" charset="0"/>
                <a:ea typeface="+mn-ea"/>
                <a:cs typeface="+mn-cs"/>
              </a:rPr>
              <a:t>Georgia state law requires Selective Service registration for males that are 18 years older and older to qualify for Georgia’s state aid programs, which includes HOPE and Zell Miller Scholarships and Grants. </a:t>
            </a:r>
            <a:endParaRPr lang="en-US" sz="1200" kern="1200" dirty="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pPr>
              <a:defRPr/>
            </a:pPr>
            <a:fld id="{8A1D84D0-89DA-4486-A7C3-E151E06EF87D}" type="slidenum">
              <a:rPr lang="en-US" smtClean="0"/>
              <a:pPr>
                <a:defRPr/>
              </a:pPr>
              <a:t>3</a:t>
            </a:fld>
            <a:endParaRPr lang="en-US" dirty="0"/>
          </a:p>
        </p:txBody>
      </p:sp>
    </p:spTree>
    <p:extLst>
      <p:ext uri="{BB962C8B-B14F-4D97-AF65-F5344CB8AC3E}">
        <p14:creationId xmlns:p14="http://schemas.microsoft.com/office/powerpoint/2010/main" val="27027949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26F554-6B87-679D-DD6A-DF9B0C7BF9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755AF1-54C4-0290-D156-67999C703F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911AFD-D72A-7F72-9312-8A88630A50EC}"/>
              </a:ext>
            </a:extLst>
          </p:cNvPr>
          <p:cNvSpPr>
            <a:spLocks noGrp="1"/>
          </p:cNvSpPr>
          <p:nvPr>
            <p:ph type="body" idx="1"/>
          </p:nvPr>
        </p:nvSpPr>
        <p:spPr/>
        <p:txBody>
          <a:bodyPr/>
          <a:lstStyle/>
          <a:p>
            <a:pPr marL="216000" indent="0">
              <a:lnSpc>
                <a:spcPct val="100000"/>
              </a:lnSpc>
              <a:buNone/>
              <a:tabLst>
                <a:tab pos="0" algn="l"/>
              </a:tabLst>
            </a:pPr>
            <a:r>
              <a:rPr lang="en-US" sz="1200" b="0" strike="noStrike" spc="-1" dirty="0">
                <a:solidFill>
                  <a:schemeClr val="dk1"/>
                </a:solidFill>
                <a:latin typeface="Helvetica" pitchFamily="2" charset="0"/>
                <a:ea typeface="+mn-ea"/>
              </a:rPr>
              <a:t>When comparing the HOPE and the Zell Miller Scholarship, here is a chart that summarizes the eligibility for each.</a:t>
            </a:r>
            <a:endParaRPr lang="en-US" sz="1200" b="0" strike="noStrike" spc="-1" dirty="0">
              <a:solidFill>
                <a:srgbClr val="000000"/>
              </a:solidFill>
              <a:latin typeface="Helvetica" pitchFamily="2" charset="0"/>
            </a:endParaRPr>
          </a:p>
          <a:p>
            <a:pPr marL="216000" indent="0">
              <a:lnSpc>
                <a:spcPct val="100000"/>
              </a:lnSpc>
              <a:buNone/>
              <a:tabLst>
                <a:tab pos="0" algn="l"/>
              </a:tabLst>
            </a:pPr>
            <a:r>
              <a:rPr lang="en-US" sz="1200" b="0" i="1" strike="noStrike" spc="-1" dirty="0">
                <a:solidFill>
                  <a:schemeClr val="dk1"/>
                </a:solidFill>
                <a:latin typeface="Helvetica" pitchFamily="2" charset="0"/>
                <a:ea typeface="+mn-ea"/>
              </a:rPr>
              <a:t> </a:t>
            </a:r>
            <a:endParaRPr lang="en-US" sz="1200" b="0" strike="noStrike" spc="-1" dirty="0">
              <a:solidFill>
                <a:srgbClr val="000000"/>
              </a:solidFill>
              <a:latin typeface="Helvetica" pitchFamily="2" charset="0"/>
            </a:endParaRPr>
          </a:p>
          <a:p>
            <a:pPr marL="216000" indent="0">
              <a:lnSpc>
                <a:spcPct val="100000"/>
              </a:lnSpc>
              <a:buNone/>
              <a:tabLst>
                <a:tab pos="0" algn="l"/>
              </a:tabLst>
            </a:pPr>
            <a:r>
              <a:rPr lang="en-US" sz="1200" b="0" i="1" strike="noStrike" spc="-1" dirty="0">
                <a:solidFill>
                  <a:schemeClr val="dk1"/>
                </a:solidFill>
                <a:latin typeface="Helvetica" pitchFamily="2" charset="0"/>
                <a:ea typeface="+mn-ea"/>
              </a:rPr>
              <a:t>Pause</a:t>
            </a:r>
            <a:endParaRPr lang="en-US" sz="1200" b="0" strike="noStrike" spc="-1" dirty="0">
              <a:solidFill>
                <a:srgbClr val="000000"/>
              </a:solidFill>
              <a:latin typeface="Helvetica" pitchFamily="2" charset="0"/>
            </a:endParaRPr>
          </a:p>
          <a:p>
            <a:pPr marL="216000" indent="0">
              <a:lnSpc>
                <a:spcPct val="100000"/>
              </a:lnSpc>
              <a:buNone/>
              <a:tabLst>
                <a:tab pos="0" algn="l"/>
              </a:tabLst>
            </a:pPr>
            <a:endParaRPr lang="en-US" sz="1200" b="0" strike="noStrike" spc="-1" dirty="0">
              <a:solidFill>
                <a:srgbClr val="000000"/>
              </a:solidFill>
              <a:latin typeface="Helvetica" pitchFamily="2" charset="0"/>
            </a:endParaRPr>
          </a:p>
          <a:p>
            <a:pPr marL="216000" indent="0">
              <a:lnSpc>
                <a:spcPct val="100000"/>
              </a:lnSpc>
              <a:buNone/>
              <a:tabLst>
                <a:tab pos="0" algn="l"/>
              </a:tabLst>
            </a:pPr>
            <a:r>
              <a:rPr lang="en-US" sz="2000" b="0" strike="noStrike" spc="-1" dirty="0">
                <a:solidFill>
                  <a:srgbClr val="000000"/>
                </a:solidFill>
                <a:latin typeface="Helvetica" pitchFamily="2" charset="0"/>
                <a:ea typeface="+mn-ea"/>
              </a:rPr>
              <a:t>Click</a:t>
            </a:r>
            <a:endParaRPr lang="en-US" sz="2000" b="0" strike="noStrike" spc="-1" dirty="0">
              <a:solidFill>
                <a:srgbClr val="000000"/>
              </a:solidFill>
              <a:latin typeface="Helvetica" pitchFamily="2" charset="0"/>
            </a:endParaRPr>
          </a:p>
          <a:p>
            <a:endParaRPr lang="en-US" dirty="0"/>
          </a:p>
        </p:txBody>
      </p:sp>
      <p:sp>
        <p:nvSpPr>
          <p:cNvPr id="4" name="Slide Number Placeholder 3">
            <a:extLst>
              <a:ext uri="{FF2B5EF4-FFF2-40B4-BE49-F238E27FC236}">
                <a16:creationId xmlns:a16="http://schemas.microsoft.com/office/drawing/2014/main" id="{7850A73F-533C-E907-9251-0B0608320C49}"/>
              </a:ext>
            </a:extLst>
          </p:cNvPr>
          <p:cNvSpPr>
            <a:spLocks noGrp="1"/>
          </p:cNvSpPr>
          <p:nvPr>
            <p:ph type="sldNum" sz="quarter" idx="5"/>
          </p:nvPr>
        </p:nvSpPr>
        <p:spPr/>
        <p:txBody>
          <a:bodyPr/>
          <a:lstStyle/>
          <a:p>
            <a:fld id="{EAE4B8A4-E3E4-4377-94B6-AE20352F5F91}" type="slidenum">
              <a:rPr lang="en-US" smtClean="0"/>
              <a:t>4</a:t>
            </a:fld>
            <a:endParaRPr lang="en-US" dirty="0"/>
          </a:p>
        </p:txBody>
      </p:sp>
    </p:spTree>
    <p:extLst>
      <p:ext uri="{BB962C8B-B14F-4D97-AF65-F5344CB8AC3E}">
        <p14:creationId xmlns:p14="http://schemas.microsoft.com/office/powerpoint/2010/main" val="21005303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9C6BAB-576E-6E91-BA70-81AE8B5699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14CFAD-A0EA-BCD8-6645-C1BAE2914D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D4CBFB-78E7-C8B2-8BA6-9FA2F767E245}"/>
              </a:ext>
            </a:extLst>
          </p:cNvPr>
          <p:cNvSpPr>
            <a:spLocks noGrp="1"/>
          </p:cNvSpPr>
          <p:nvPr>
            <p:ph type="body" idx="1"/>
          </p:nvPr>
        </p:nvSpPr>
        <p:spPr/>
        <p:txBody>
          <a:bodyPr/>
          <a:lstStyle/>
          <a:p>
            <a:r>
              <a:rPr lang="en-US" sz="1200" b="0" i="0" kern="1200" dirty="0">
                <a:solidFill>
                  <a:schemeClr val="tx1"/>
                </a:solidFill>
                <a:effectLst/>
                <a:latin typeface="Helvetica" pitchFamily="2" charset="0"/>
                <a:ea typeface="+mn-ea"/>
                <a:cs typeface="+mn-cs"/>
              </a:rPr>
              <a:t>You can begin checking your HOPE GPA through your </a:t>
            </a:r>
            <a:r>
              <a:rPr lang="en-US" sz="1200" b="0" i="1" kern="1200" dirty="0">
                <a:solidFill>
                  <a:schemeClr val="tx1"/>
                </a:solidFill>
                <a:effectLst/>
                <a:latin typeface="Helvetica" pitchFamily="2" charset="0"/>
                <a:ea typeface="+mn-ea"/>
                <a:cs typeface="+mn-cs"/>
              </a:rPr>
              <a:t>My GAfutures</a:t>
            </a:r>
            <a:r>
              <a:rPr lang="en-US" sz="1200" b="0" i="0" kern="1200" dirty="0">
                <a:solidFill>
                  <a:schemeClr val="tx1"/>
                </a:solidFill>
                <a:effectLst/>
                <a:latin typeface="Helvetica" pitchFamily="2" charset="0"/>
                <a:ea typeface="+mn-ea"/>
                <a:cs typeface="+mn-cs"/>
              </a:rPr>
              <a:t> account starting in the 10th grade.* Don’t have an account? It’s quick and easy to </a:t>
            </a:r>
            <a:r>
              <a:rPr lang="en-US" sz="1200" b="0" i="0" u="none" strike="noStrike" kern="1200" dirty="0">
                <a:solidFill>
                  <a:schemeClr val="tx1"/>
                </a:solidFill>
                <a:effectLst/>
                <a:latin typeface="Helvetica" pitchFamily="2" charset="0"/>
                <a:ea typeface="+mn-ea"/>
                <a:cs typeface="+mn-cs"/>
                <a:hlinkClick r:id="rId3" tooltip="Create Account"/>
              </a:rPr>
              <a:t>create one</a:t>
            </a:r>
            <a:r>
              <a:rPr lang="en-US" sz="1200" b="0" i="0" kern="1200" dirty="0">
                <a:solidFill>
                  <a:schemeClr val="tx1"/>
                </a:solidFill>
                <a:effectLst/>
                <a:latin typeface="Helvetica" pitchFamily="2" charset="0"/>
                <a:ea typeface="+mn-ea"/>
                <a:cs typeface="+mn-cs"/>
              </a:rPr>
              <a:t>!</a:t>
            </a:r>
          </a:p>
          <a:p>
            <a:endParaRPr lang="en-US" sz="1200" b="0" i="0" kern="1200" dirty="0">
              <a:solidFill>
                <a:schemeClr val="tx1"/>
              </a:solidFill>
              <a:effectLst/>
              <a:latin typeface="Helvetica" pitchFamily="2" charset="0"/>
              <a:ea typeface="+mn-ea"/>
              <a:cs typeface="+mn-cs"/>
            </a:endParaRPr>
          </a:p>
          <a:p>
            <a:r>
              <a:rPr lang="en-US" sz="1200" b="0" i="0" kern="1200" dirty="0">
                <a:solidFill>
                  <a:schemeClr val="tx1"/>
                </a:solidFill>
                <a:effectLst/>
                <a:latin typeface="Helvetica" pitchFamily="2" charset="0"/>
                <a:ea typeface="+mn-ea"/>
                <a:cs typeface="+mn-cs"/>
              </a:rPr>
              <a:t>Your </a:t>
            </a:r>
            <a:r>
              <a:rPr lang="en-US" sz="1200" b="0" i="1" kern="1200" dirty="0">
                <a:solidFill>
                  <a:schemeClr val="tx1"/>
                </a:solidFill>
                <a:effectLst/>
                <a:latin typeface="Helvetica" pitchFamily="2" charset="0"/>
                <a:ea typeface="+mn-ea"/>
                <a:cs typeface="+mn-cs"/>
              </a:rPr>
              <a:t>My High School HOPE GPA</a:t>
            </a:r>
            <a:r>
              <a:rPr lang="en-US" sz="1200" b="0" i="0" kern="1200" dirty="0">
                <a:solidFill>
                  <a:schemeClr val="tx1"/>
                </a:solidFill>
                <a:effectLst/>
                <a:latin typeface="Helvetica" pitchFamily="2" charset="0"/>
                <a:ea typeface="+mn-ea"/>
                <a:cs typeface="+mn-cs"/>
              </a:rPr>
              <a:t> page includes your student information, your HOPE GPA as calculated by GSFC based on transcripts sent by your Georgia high school, rigor credits, ACT/SAT scores if you’ve taken them, and more information about the eligibility requirements of the </a:t>
            </a:r>
            <a:r>
              <a:rPr lang="en-US" sz="1200" b="0" i="0" u="none" strike="noStrike" kern="1200" dirty="0">
                <a:solidFill>
                  <a:schemeClr val="tx1"/>
                </a:solidFill>
                <a:effectLst/>
                <a:latin typeface="Helvetica" pitchFamily="2" charset="0"/>
                <a:ea typeface="+mn-ea"/>
                <a:cs typeface="+mn-cs"/>
                <a:hlinkClick r:id="rId4" tooltip="HOPE Scholarship"/>
              </a:rPr>
              <a:t>HOPE</a:t>
            </a:r>
            <a:r>
              <a:rPr lang="en-US" sz="1200" b="0" i="0" kern="1200" dirty="0">
                <a:solidFill>
                  <a:schemeClr val="tx1"/>
                </a:solidFill>
                <a:effectLst/>
                <a:latin typeface="Helvetica" pitchFamily="2" charset="0"/>
                <a:ea typeface="+mn-ea"/>
                <a:cs typeface="+mn-cs"/>
              </a:rPr>
              <a:t> and </a:t>
            </a:r>
            <a:r>
              <a:rPr lang="en-US" sz="1200" b="0" i="0" u="none" strike="noStrike" kern="1200" dirty="0">
                <a:solidFill>
                  <a:schemeClr val="tx1"/>
                </a:solidFill>
                <a:effectLst/>
                <a:latin typeface="Helvetica" pitchFamily="2" charset="0"/>
                <a:ea typeface="+mn-ea"/>
                <a:cs typeface="+mn-cs"/>
                <a:hlinkClick r:id="rId5" tooltip="Zell Miller Scholarship"/>
              </a:rPr>
              <a:t>Zell Miller Scholarships</a:t>
            </a:r>
            <a:r>
              <a:rPr lang="en-US" sz="1200" b="0" i="0" kern="1200" dirty="0">
                <a:solidFill>
                  <a:schemeClr val="tx1"/>
                </a:solidFill>
                <a:effectLst/>
                <a:latin typeface="Helvetica" pitchFamily="2" charset="0"/>
                <a:ea typeface="+mn-ea"/>
                <a:cs typeface="+mn-cs"/>
              </a:rPr>
              <a:t>.</a:t>
            </a:r>
          </a:p>
          <a:p>
            <a:endParaRPr lang="en-US" dirty="0"/>
          </a:p>
        </p:txBody>
      </p:sp>
      <p:sp>
        <p:nvSpPr>
          <p:cNvPr id="4" name="Slide Number Placeholder 3">
            <a:extLst>
              <a:ext uri="{FF2B5EF4-FFF2-40B4-BE49-F238E27FC236}">
                <a16:creationId xmlns:a16="http://schemas.microsoft.com/office/drawing/2014/main" id="{33C62236-5F7F-3F4C-3AD9-4309596DC3F0}"/>
              </a:ext>
            </a:extLst>
          </p:cNvPr>
          <p:cNvSpPr>
            <a:spLocks noGrp="1"/>
          </p:cNvSpPr>
          <p:nvPr>
            <p:ph type="sldNum" sz="quarter" idx="5"/>
          </p:nvPr>
        </p:nvSpPr>
        <p:spPr/>
        <p:txBody>
          <a:bodyPr/>
          <a:lstStyle/>
          <a:p>
            <a:fld id="{EAE4B8A4-E3E4-4377-94B6-AE20352F5F91}" type="slidenum">
              <a:rPr lang="en-US" smtClean="0"/>
              <a:t>5</a:t>
            </a:fld>
            <a:endParaRPr lang="en-US" dirty="0"/>
          </a:p>
        </p:txBody>
      </p:sp>
    </p:spTree>
    <p:extLst>
      <p:ext uri="{BB962C8B-B14F-4D97-AF65-F5344CB8AC3E}">
        <p14:creationId xmlns:p14="http://schemas.microsoft.com/office/powerpoint/2010/main" val="36966320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9B2A52-E412-026B-D636-E251BE8D27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67B260-C82E-8B36-4182-E053481A92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13EF576-D866-31DF-E8B0-0F56BA9371DC}"/>
              </a:ext>
            </a:extLst>
          </p:cNvPr>
          <p:cNvSpPr>
            <a:spLocks noGrp="1"/>
          </p:cNvSpPr>
          <p:nvPr>
            <p:ph type="body" idx="1"/>
          </p:nvPr>
        </p:nvSpPr>
        <p:spPr/>
        <p:txBody>
          <a:bodyPr/>
          <a:lstStyle/>
          <a:p>
            <a:pPr marL="216000" indent="0">
              <a:lnSpc>
                <a:spcPct val="100000"/>
              </a:lnSpc>
              <a:buNone/>
              <a:tabLst>
                <a:tab pos="0" algn="l"/>
              </a:tabLst>
            </a:pPr>
            <a:r>
              <a:rPr lang="en-US" sz="1200" b="0" strike="noStrike" spc="-1" dirty="0">
                <a:solidFill>
                  <a:schemeClr val="dk1"/>
                </a:solidFill>
                <a:latin typeface="Helvetica" pitchFamily="2" charset="0"/>
                <a:ea typeface="+mn-ea"/>
              </a:rPr>
              <a:t>Students are able to track their college HOPE GPA on GAfutures by logging in, clicking on “My GAfutures” and then on their “College Profile”.</a:t>
            </a:r>
            <a:endParaRPr lang="en-US" sz="1200" b="0" strike="noStrike" spc="-1" dirty="0">
              <a:solidFill>
                <a:srgbClr val="000000"/>
              </a:solidFill>
              <a:latin typeface="Helvetica" pitchFamily="2" charset="0"/>
            </a:endParaRPr>
          </a:p>
          <a:p>
            <a:pPr marL="216000" indent="0">
              <a:lnSpc>
                <a:spcPct val="100000"/>
              </a:lnSpc>
              <a:buNone/>
              <a:tabLst>
                <a:tab pos="0" algn="l"/>
              </a:tabLst>
            </a:pPr>
            <a:r>
              <a:rPr lang="en-US" sz="1200" b="0" strike="noStrike" spc="-1" dirty="0">
                <a:solidFill>
                  <a:schemeClr val="dk1"/>
                </a:solidFill>
                <a:latin typeface="Helvetica" pitchFamily="2" charset="0"/>
                <a:ea typeface="+mn-ea"/>
              </a:rPr>
              <a:t> </a:t>
            </a:r>
            <a:endParaRPr lang="en-US" sz="1200" b="0" strike="noStrike" spc="-1" dirty="0">
              <a:solidFill>
                <a:srgbClr val="000000"/>
              </a:solidFill>
              <a:latin typeface="Helvetica" pitchFamily="2" charset="0"/>
            </a:endParaRPr>
          </a:p>
          <a:p>
            <a:pPr marL="216000" indent="0">
              <a:lnSpc>
                <a:spcPct val="100000"/>
              </a:lnSpc>
              <a:buNone/>
              <a:tabLst>
                <a:tab pos="0" algn="l"/>
              </a:tabLst>
            </a:pPr>
            <a:r>
              <a:rPr lang="en-US" sz="1200" b="0" strike="noStrike" spc="-1" dirty="0">
                <a:solidFill>
                  <a:schemeClr val="dk1"/>
                </a:solidFill>
                <a:latin typeface="Helvetica" pitchFamily="2" charset="0"/>
                <a:ea typeface="+mn-ea"/>
              </a:rPr>
              <a:t> Click</a:t>
            </a:r>
            <a:endParaRPr lang="en-US" sz="1200" b="0" strike="noStrike" spc="-1" dirty="0">
              <a:solidFill>
                <a:srgbClr val="000000"/>
              </a:solidFill>
              <a:latin typeface="Helvetica" pitchFamily="2" charset="0"/>
            </a:endParaRPr>
          </a:p>
        </p:txBody>
      </p:sp>
      <p:sp>
        <p:nvSpPr>
          <p:cNvPr id="4" name="Slide Number Placeholder 3">
            <a:extLst>
              <a:ext uri="{FF2B5EF4-FFF2-40B4-BE49-F238E27FC236}">
                <a16:creationId xmlns:a16="http://schemas.microsoft.com/office/drawing/2014/main" id="{A63742A1-0652-36D0-85EF-48270A533B1F}"/>
              </a:ext>
            </a:extLst>
          </p:cNvPr>
          <p:cNvSpPr>
            <a:spLocks noGrp="1"/>
          </p:cNvSpPr>
          <p:nvPr>
            <p:ph type="sldNum" sz="quarter" idx="5"/>
          </p:nvPr>
        </p:nvSpPr>
        <p:spPr/>
        <p:txBody>
          <a:bodyPr/>
          <a:lstStyle/>
          <a:p>
            <a:fld id="{EAE4B8A4-E3E4-4377-94B6-AE20352F5F91}" type="slidenum">
              <a:rPr lang="en-US" smtClean="0"/>
              <a:t>6</a:t>
            </a:fld>
            <a:endParaRPr lang="en-US" dirty="0"/>
          </a:p>
        </p:txBody>
      </p:sp>
    </p:spTree>
    <p:extLst>
      <p:ext uri="{BB962C8B-B14F-4D97-AF65-F5344CB8AC3E}">
        <p14:creationId xmlns:p14="http://schemas.microsoft.com/office/powerpoint/2010/main" val="2578003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502BA8-DB77-2CF9-CED8-04603BC8CC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1E035A-1C02-DC1E-AE6C-7DBF440BD9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FE89F5-AEB3-5697-DC96-8A0A5553E800}"/>
              </a:ext>
            </a:extLst>
          </p:cNvPr>
          <p:cNvSpPr>
            <a:spLocks noGrp="1"/>
          </p:cNvSpPr>
          <p:nvPr>
            <p:ph type="body" idx="1"/>
          </p:nvPr>
        </p:nvSpPr>
        <p:spPr/>
        <p:txBody>
          <a:bodyPr/>
          <a:lstStyle/>
          <a:p>
            <a:pPr marL="216000" indent="0">
              <a:lnSpc>
                <a:spcPct val="100000"/>
              </a:lnSpc>
              <a:buNone/>
              <a:tabLst>
                <a:tab pos="0" algn="l"/>
              </a:tabLst>
            </a:pPr>
            <a:r>
              <a:rPr lang="en-US" sz="1200" b="0" strike="noStrike" spc="-1" dirty="0">
                <a:solidFill>
                  <a:schemeClr val="dk1"/>
                </a:solidFill>
                <a:latin typeface="Helvetica" pitchFamily="2" charset="0"/>
                <a:ea typeface="+mn-ea"/>
              </a:rPr>
              <a:t>Maintaining the Zell Miller Scholarship is similar to the HOPE. The checkpoints are the same, but a student must have at least a 3.3 college HOPE GPA. </a:t>
            </a:r>
            <a:endParaRPr lang="en-US" sz="1200" b="0" strike="noStrike" spc="-1" dirty="0">
              <a:solidFill>
                <a:srgbClr val="000000"/>
              </a:solidFill>
              <a:latin typeface="Helvetica" pitchFamily="2" charset="0"/>
            </a:endParaRPr>
          </a:p>
          <a:p>
            <a:pPr marL="216000" indent="0">
              <a:lnSpc>
                <a:spcPct val="100000"/>
              </a:lnSpc>
              <a:buNone/>
              <a:tabLst>
                <a:tab pos="0" algn="l"/>
              </a:tabLst>
            </a:pPr>
            <a:endParaRPr lang="en-US" sz="1200" b="0" strike="noStrike" spc="-1" dirty="0">
              <a:solidFill>
                <a:srgbClr val="000000"/>
              </a:solidFill>
              <a:latin typeface="Helvetica" pitchFamily="2" charset="0"/>
            </a:endParaRPr>
          </a:p>
          <a:p>
            <a:pPr marL="216000" indent="0">
              <a:lnSpc>
                <a:spcPct val="100000"/>
              </a:lnSpc>
              <a:buNone/>
              <a:tabLst>
                <a:tab pos="0" algn="l"/>
              </a:tabLst>
            </a:pPr>
            <a:r>
              <a:rPr lang="en-US" sz="2000" b="0" strike="noStrike" spc="-1" dirty="0">
                <a:solidFill>
                  <a:srgbClr val="000000"/>
                </a:solidFill>
                <a:latin typeface="Helvetica" pitchFamily="2" charset="0"/>
                <a:ea typeface="+mn-ea"/>
              </a:rPr>
              <a:t>Click</a:t>
            </a:r>
            <a:endParaRPr lang="en-US" sz="2000" b="0" strike="noStrike" spc="-1" dirty="0">
              <a:solidFill>
                <a:srgbClr val="000000"/>
              </a:solidFill>
              <a:latin typeface="Helvetica" pitchFamily="2" charset="0"/>
            </a:endParaRPr>
          </a:p>
        </p:txBody>
      </p:sp>
      <p:sp>
        <p:nvSpPr>
          <p:cNvPr id="4" name="Slide Number Placeholder 3">
            <a:extLst>
              <a:ext uri="{FF2B5EF4-FFF2-40B4-BE49-F238E27FC236}">
                <a16:creationId xmlns:a16="http://schemas.microsoft.com/office/drawing/2014/main" id="{F3FC9379-2310-CEE7-5440-2D32C03B1002}"/>
              </a:ext>
            </a:extLst>
          </p:cNvPr>
          <p:cNvSpPr>
            <a:spLocks noGrp="1"/>
          </p:cNvSpPr>
          <p:nvPr>
            <p:ph type="sldNum" sz="quarter" idx="5"/>
          </p:nvPr>
        </p:nvSpPr>
        <p:spPr/>
        <p:txBody>
          <a:bodyPr/>
          <a:lstStyle/>
          <a:p>
            <a:fld id="{EAE4B8A4-E3E4-4377-94B6-AE20352F5F91}" type="slidenum">
              <a:rPr lang="en-US" smtClean="0"/>
              <a:t>7</a:t>
            </a:fld>
            <a:endParaRPr lang="en-US" dirty="0"/>
          </a:p>
        </p:txBody>
      </p:sp>
    </p:spTree>
    <p:extLst>
      <p:ext uri="{BB962C8B-B14F-4D97-AF65-F5344CB8AC3E}">
        <p14:creationId xmlns:p14="http://schemas.microsoft.com/office/powerpoint/2010/main" val="3030156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16000" indent="0">
              <a:lnSpc>
                <a:spcPct val="100000"/>
              </a:lnSpc>
              <a:buNone/>
              <a:tabLst>
                <a:tab pos="0" algn="l"/>
              </a:tabLst>
            </a:pPr>
            <a:r>
              <a:rPr lang="en-US" sz="1200" b="0" strike="noStrike" spc="-1" dirty="0">
                <a:solidFill>
                  <a:schemeClr val="dk1"/>
                </a:solidFill>
                <a:latin typeface="Arial"/>
                <a:ea typeface="+mn-ea"/>
              </a:rPr>
              <a:t>Now that we’ve discussed eligibility for the scholarships, these are ways that students will be </a:t>
            </a:r>
            <a:r>
              <a:rPr lang="en-US" sz="1200" b="1" strike="noStrike" spc="-1" dirty="0">
                <a:solidFill>
                  <a:schemeClr val="dk1"/>
                </a:solidFill>
                <a:latin typeface="Arial"/>
                <a:ea typeface="+mn-ea"/>
              </a:rPr>
              <a:t>ineligible</a:t>
            </a:r>
            <a:r>
              <a:rPr lang="en-US" sz="1200" b="0" strike="noStrike" spc="-1" dirty="0">
                <a:solidFill>
                  <a:schemeClr val="dk1"/>
                </a:solidFill>
                <a:latin typeface="Arial"/>
                <a:ea typeface="+mn-ea"/>
              </a:rPr>
              <a:t> for the scholarships. </a:t>
            </a:r>
            <a:endParaRPr lang="en-US" sz="1200" b="0" strike="noStrike" spc="-1" dirty="0">
              <a:solidFill>
                <a:srgbClr val="000000"/>
              </a:solidFill>
              <a:latin typeface="Arial"/>
            </a:endParaRPr>
          </a:p>
          <a:p>
            <a:pPr marL="216000" indent="0">
              <a:lnSpc>
                <a:spcPct val="100000"/>
              </a:lnSpc>
              <a:buNone/>
              <a:tabLst>
                <a:tab pos="0" algn="l"/>
              </a:tabLst>
            </a:pPr>
            <a:r>
              <a:rPr lang="en-US" sz="1200" b="0" strike="noStrike" spc="-1" dirty="0">
                <a:solidFill>
                  <a:schemeClr val="dk1"/>
                </a:solidFill>
                <a:latin typeface="Arial"/>
                <a:ea typeface="+mn-ea"/>
              </a:rPr>
              <a:t> </a:t>
            </a:r>
            <a:endParaRPr lang="en-US" sz="1200" b="0" strike="noStrike" spc="-1" dirty="0">
              <a:solidFill>
                <a:srgbClr val="000000"/>
              </a:solidFill>
              <a:latin typeface="Arial"/>
            </a:endParaRPr>
          </a:p>
          <a:p>
            <a:pPr marL="216000" indent="0">
              <a:lnSpc>
                <a:spcPct val="100000"/>
              </a:lnSpc>
              <a:buNone/>
              <a:tabLst>
                <a:tab pos="0" algn="l"/>
              </a:tabLst>
            </a:pPr>
            <a:r>
              <a:rPr lang="en-US" sz="1200" b="0" strike="noStrike" spc="-1" dirty="0">
                <a:solidFill>
                  <a:schemeClr val="dk1"/>
                </a:solidFill>
                <a:latin typeface="Arial"/>
                <a:ea typeface="+mn-ea"/>
              </a:rPr>
              <a:t>Students will lose their eligibility when they: </a:t>
            </a:r>
            <a:endParaRPr lang="en-US" sz="1200" b="0" strike="noStrike" spc="-1" dirty="0">
              <a:solidFill>
                <a:srgbClr val="000000"/>
              </a:solidFill>
              <a:latin typeface="Arial"/>
            </a:endParaRPr>
          </a:p>
          <a:p>
            <a:pPr marL="216000" indent="0">
              <a:lnSpc>
                <a:spcPct val="100000"/>
              </a:lnSpc>
              <a:buNone/>
              <a:tabLst>
                <a:tab pos="0" algn="l"/>
              </a:tabLst>
            </a:pPr>
            <a:r>
              <a:rPr lang="en-US" sz="1200" b="0" strike="noStrike" spc="-1" dirty="0">
                <a:solidFill>
                  <a:schemeClr val="dk1"/>
                </a:solidFill>
                <a:latin typeface="Arial"/>
                <a:ea typeface="+mn-ea"/>
              </a:rPr>
              <a:t>-don’t meet the college HOPE GPA requirement at the checkpoints</a:t>
            </a:r>
            <a:endParaRPr lang="en-US" sz="1200" b="0" strike="noStrike" spc="-1" dirty="0">
              <a:solidFill>
                <a:srgbClr val="000000"/>
              </a:solidFill>
              <a:latin typeface="Arial"/>
            </a:endParaRPr>
          </a:p>
          <a:p>
            <a:pPr marL="216000" indent="0">
              <a:lnSpc>
                <a:spcPct val="100000"/>
              </a:lnSpc>
              <a:buNone/>
              <a:tabLst>
                <a:tab pos="0" algn="l"/>
              </a:tabLst>
            </a:pPr>
            <a:r>
              <a:rPr lang="en-US" sz="1200" b="0" strike="noStrike" spc="-1" dirty="0">
                <a:solidFill>
                  <a:schemeClr val="dk1"/>
                </a:solidFill>
                <a:latin typeface="Arial"/>
                <a:ea typeface="+mn-ea"/>
              </a:rPr>
              <a:t>- attempt 127 credit hours </a:t>
            </a:r>
            <a:endParaRPr lang="en-US" sz="1200" b="0" strike="noStrike" spc="-1" dirty="0">
              <a:solidFill>
                <a:srgbClr val="000000"/>
              </a:solidFill>
              <a:latin typeface="Arial"/>
            </a:endParaRPr>
          </a:p>
          <a:p>
            <a:pPr marL="216000" indent="0">
              <a:lnSpc>
                <a:spcPct val="100000"/>
              </a:lnSpc>
              <a:buNone/>
              <a:tabLst>
                <a:tab pos="0" algn="l"/>
              </a:tabLst>
            </a:pPr>
            <a:r>
              <a:rPr lang="en-US" sz="1200" b="0" strike="noStrike" spc="-1" dirty="0">
                <a:solidFill>
                  <a:schemeClr val="dk1"/>
                </a:solidFill>
                <a:latin typeface="Arial"/>
                <a:ea typeface="+mn-ea"/>
              </a:rPr>
              <a:t>-don’t use the scholarship within ten years after graduating from high school</a:t>
            </a:r>
            <a:endParaRPr lang="en-US" sz="1200" b="0" strike="noStrike" spc="-1" dirty="0">
              <a:solidFill>
                <a:srgbClr val="000000"/>
              </a:solidFill>
              <a:latin typeface="Arial"/>
            </a:endParaRPr>
          </a:p>
          <a:p>
            <a:pPr marL="216000" indent="0">
              <a:lnSpc>
                <a:spcPct val="100000"/>
              </a:lnSpc>
              <a:buNone/>
              <a:tabLst>
                <a:tab pos="0" algn="l"/>
              </a:tabLst>
            </a:pPr>
            <a:r>
              <a:rPr lang="en-US" sz="1200" b="0" strike="noStrike" spc="-1" dirty="0">
                <a:solidFill>
                  <a:schemeClr val="dk1"/>
                </a:solidFill>
                <a:latin typeface="Arial"/>
                <a:ea typeface="+mn-ea"/>
              </a:rPr>
              <a:t> OR</a:t>
            </a:r>
            <a:endParaRPr lang="en-US" sz="1200" b="0" strike="noStrike" spc="-1" dirty="0">
              <a:solidFill>
                <a:srgbClr val="000000"/>
              </a:solidFill>
              <a:latin typeface="Arial"/>
            </a:endParaRPr>
          </a:p>
          <a:p>
            <a:pPr marL="216000" indent="0">
              <a:lnSpc>
                <a:spcPct val="100000"/>
              </a:lnSpc>
              <a:buNone/>
              <a:tabLst>
                <a:tab pos="0" algn="l"/>
              </a:tabLst>
            </a:pPr>
            <a:r>
              <a:rPr lang="en-US" sz="1200" b="0" strike="noStrike" spc="-1" dirty="0">
                <a:solidFill>
                  <a:schemeClr val="dk1"/>
                </a:solidFill>
                <a:latin typeface="Arial"/>
                <a:ea typeface="+mn-ea"/>
              </a:rPr>
              <a:t>-earn a bachelors degree.</a:t>
            </a:r>
            <a:endParaRPr lang="en-US" sz="1200" b="0" strike="noStrike" spc="-1" dirty="0">
              <a:solidFill>
                <a:srgbClr val="000000"/>
              </a:solidFill>
              <a:latin typeface="Arial"/>
            </a:endParaRPr>
          </a:p>
          <a:p>
            <a:pPr marL="216000" indent="0">
              <a:lnSpc>
                <a:spcPct val="100000"/>
              </a:lnSpc>
              <a:buNone/>
              <a:tabLst>
                <a:tab pos="0" algn="l"/>
              </a:tabLst>
            </a:pPr>
            <a:r>
              <a:rPr lang="en-US" sz="1200" b="0" i="1" strike="noStrike" spc="-1" dirty="0">
                <a:solidFill>
                  <a:schemeClr val="dk1"/>
                </a:solidFill>
                <a:latin typeface="Arial"/>
                <a:ea typeface="+mn-ea"/>
              </a:rPr>
              <a:t> </a:t>
            </a:r>
            <a:endParaRPr lang="en-US" sz="1200" b="0" strike="noStrike" spc="-1" dirty="0">
              <a:solidFill>
                <a:srgbClr val="000000"/>
              </a:solidFill>
              <a:latin typeface="Arial"/>
            </a:endParaRPr>
          </a:p>
          <a:p>
            <a:pPr marL="216000" indent="0">
              <a:lnSpc>
                <a:spcPct val="100000"/>
              </a:lnSpc>
              <a:buNone/>
              <a:tabLst>
                <a:tab pos="0" algn="l"/>
              </a:tabLst>
            </a:pPr>
            <a:r>
              <a:rPr lang="en-US" sz="2000" b="0" strike="noStrike" spc="-1" dirty="0">
                <a:solidFill>
                  <a:srgbClr val="000000"/>
                </a:solidFill>
                <a:latin typeface="Arial"/>
                <a:ea typeface="+mn-ea"/>
              </a:rPr>
              <a:t>Click</a:t>
            </a:r>
            <a:endParaRPr lang="en-US" sz="2000" b="0" strike="noStrike" spc="-1" dirty="0">
              <a:solidFill>
                <a:srgbClr val="000000"/>
              </a:solidFill>
              <a:latin typeface="Arial"/>
            </a:endParaRPr>
          </a:p>
          <a:p>
            <a:endParaRPr lang="en-US" dirty="0"/>
          </a:p>
        </p:txBody>
      </p:sp>
      <p:sp>
        <p:nvSpPr>
          <p:cNvPr id="4" name="Slide Number Placeholder 3"/>
          <p:cNvSpPr>
            <a:spLocks noGrp="1"/>
          </p:cNvSpPr>
          <p:nvPr>
            <p:ph type="sldNum" sz="quarter" idx="5"/>
          </p:nvPr>
        </p:nvSpPr>
        <p:spPr/>
        <p:txBody>
          <a:bodyPr/>
          <a:lstStyle/>
          <a:p>
            <a:fld id="{EAE4B8A4-E3E4-4377-94B6-AE20352F5F91}" type="slidenum">
              <a:rPr lang="en-US" smtClean="0"/>
              <a:t>8</a:t>
            </a:fld>
            <a:endParaRPr lang="en-US" dirty="0"/>
          </a:p>
        </p:txBody>
      </p:sp>
    </p:spTree>
    <p:extLst>
      <p:ext uri="{BB962C8B-B14F-4D97-AF65-F5344CB8AC3E}">
        <p14:creationId xmlns:p14="http://schemas.microsoft.com/office/powerpoint/2010/main" val="9428636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738527-7C6B-816C-04A9-0A1FFF7217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92EA35-C3CD-1ACF-E490-C5767E2F11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C43166-4594-0108-C409-B9072EA6BB5D}"/>
              </a:ext>
            </a:extLst>
          </p:cNvPr>
          <p:cNvSpPr>
            <a:spLocks noGrp="1"/>
          </p:cNvSpPr>
          <p:nvPr>
            <p:ph type="body" idx="1"/>
          </p:nvPr>
        </p:nvSpPr>
        <p:spPr/>
        <p:txBody>
          <a:bodyPr/>
          <a:lstStyle/>
          <a:p>
            <a:pPr marL="216000" indent="0">
              <a:lnSpc>
                <a:spcPct val="100000"/>
              </a:lnSpc>
              <a:buNone/>
              <a:tabLst>
                <a:tab pos="0" algn="l"/>
              </a:tabLst>
            </a:pPr>
            <a:r>
              <a:rPr lang="en-US" sz="1200" b="0" strike="noStrike" spc="-1" dirty="0">
                <a:solidFill>
                  <a:schemeClr val="dk1"/>
                </a:solidFill>
                <a:latin typeface="Arial"/>
                <a:ea typeface="+mn-ea"/>
              </a:rPr>
              <a:t>Now let’s talk about the grants.</a:t>
            </a:r>
            <a:endParaRPr lang="en-US" sz="1200" b="0" strike="noStrike" spc="-1" dirty="0">
              <a:solidFill>
                <a:srgbClr val="000000"/>
              </a:solidFill>
              <a:latin typeface="Arial"/>
            </a:endParaRPr>
          </a:p>
          <a:p>
            <a:pPr marL="216000" indent="0">
              <a:lnSpc>
                <a:spcPct val="100000"/>
              </a:lnSpc>
              <a:buNone/>
              <a:tabLst>
                <a:tab pos="0" algn="l"/>
              </a:tabLst>
            </a:pPr>
            <a:endParaRPr lang="en-US" sz="1200" b="0" strike="noStrike" spc="-1" dirty="0">
              <a:solidFill>
                <a:srgbClr val="000000"/>
              </a:solidFill>
              <a:latin typeface="Arial"/>
            </a:endParaRPr>
          </a:p>
          <a:p>
            <a:pPr marL="216000" indent="0">
              <a:lnSpc>
                <a:spcPct val="100000"/>
              </a:lnSpc>
              <a:buNone/>
              <a:tabLst>
                <a:tab pos="0" algn="l"/>
              </a:tabLst>
            </a:pPr>
            <a:r>
              <a:rPr lang="en-US" sz="2000" b="0" strike="noStrike" spc="-1" dirty="0">
                <a:solidFill>
                  <a:srgbClr val="000000"/>
                </a:solidFill>
                <a:latin typeface="Arial"/>
                <a:ea typeface="+mn-ea"/>
              </a:rPr>
              <a:t>Click</a:t>
            </a:r>
            <a:endParaRPr lang="en-US" sz="2000" b="0" strike="noStrike" spc="-1" dirty="0">
              <a:solidFill>
                <a:srgbClr val="000000"/>
              </a:solidFill>
              <a:latin typeface="Arial"/>
            </a:endParaRPr>
          </a:p>
        </p:txBody>
      </p:sp>
      <p:sp>
        <p:nvSpPr>
          <p:cNvPr id="4" name="Slide Number Placeholder 3">
            <a:extLst>
              <a:ext uri="{FF2B5EF4-FFF2-40B4-BE49-F238E27FC236}">
                <a16:creationId xmlns:a16="http://schemas.microsoft.com/office/drawing/2014/main" id="{7B8F196D-7462-79DD-6DB8-B6911C3C3013}"/>
              </a:ext>
            </a:extLst>
          </p:cNvPr>
          <p:cNvSpPr>
            <a:spLocks noGrp="1"/>
          </p:cNvSpPr>
          <p:nvPr>
            <p:ph type="sldNum" sz="quarter" idx="5"/>
          </p:nvPr>
        </p:nvSpPr>
        <p:spPr/>
        <p:txBody>
          <a:bodyPr/>
          <a:lstStyle/>
          <a:p>
            <a:pPr>
              <a:defRPr/>
            </a:pPr>
            <a:fld id="{8A1D84D0-89DA-4486-A7C3-E151E06EF87D}" type="slidenum">
              <a:rPr lang="en-US" smtClean="0"/>
              <a:pPr>
                <a:defRPr/>
              </a:pPr>
              <a:t>9</a:t>
            </a:fld>
            <a:endParaRPr lang="en-US" dirty="0"/>
          </a:p>
        </p:txBody>
      </p:sp>
    </p:spTree>
    <p:extLst>
      <p:ext uri="{BB962C8B-B14F-4D97-AF65-F5344CB8AC3E}">
        <p14:creationId xmlns:p14="http://schemas.microsoft.com/office/powerpoint/2010/main" val="22932154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16000" indent="0">
              <a:lnSpc>
                <a:spcPct val="100000"/>
              </a:lnSpc>
              <a:buNone/>
              <a:tabLst>
                <a:tab pos="0" algn="l"/>
              </a:tabLst>
            </a:pPr>
            <a:r>
              <a:rPr lang="en-US" sz="2000" b="0" strike="noStrike" spc="-1" dirty="0">
                <a:solidFill>
                  <a:srgbClr val="000000"/>
                </a:solidFill>
                <a:latin typeface="Arial"/>
              </a:rPr>
              <a:t> </a:t>
            </a:r>
            <a:r>
              <a:rPr lang="en-US" sz="1200" b="0" strike="noStrike" spc="-1" dirty="0">
                <a:solidFill>
                  <a:schemeClr val="dk1"/>
                </a:solidFill>
                <a:latin typeface="Arial"/>
                <a:ea typeface="+mn-ea"/>
              </a:rPr>
              <a:t>Like all components of the HOPE Program, the general eligibility requirements will also apply to the grants.</a:t>
            </a:r>
            <a:endParaRPr lang="en-US" sz="1200" b="0" strike="noStrike" spc="-1" dirty="0">
              <a:solidFill>
                <a:srgbClr val="000000"/>
              </a:solidFill>
              <a:latin typeface="Arial"/>
            </a:endParaRPr>
          </a:p>
          <a:p>
            <a:pPr marL="216000" indent="0">
              <a:lnSpc>
                <a:spcPct val="100000"/>
              </a:lnSpc>
              <a:buNone/>
              <a:tabLst>
                <a:tab pos="0" algn="l"/>
              </a:tabLst>
            </a:pPr>
            <a:r>
              <a:rPr lang="en-US" sz="1200" b="0" strike="noStrike" spc="-1" dirty="0">
                <a:solidFill>
                  <a:schemeClr val="dk1"/>
                </a:solidFill>
                <a:latin typeface="Arial"/>
                <a:ea typeface="+mn-ea"/>
              </a:rPr>
              <a:t> </a:t>
            </a:r>
            <a:endParaRPr lang="en-US" sz="1200" b="0" strike="noStrike" spc="-1" dirty="0">
              <a:solidFill>
                <a:srgbClr val="000000"/>
              </a:solidFill>
              <a:latin typeface="Arial"/>
            </a:endParaRPr>
          </a:p>
          <a:p>
            <a:pPr marL="216000" indent="0">
              <a:lnSpc>
                <a:spcPct val="100000"/>
              </a:lnSpc>
              <a:buNone/>
              <a:tabLst>
                <a:tab pos="0" algn="l"/>
              </a:tabLst>
            </a:pPr>
            <a:r>
              <a:rPr lang="en-US" sz="1200" b="0" strike="noStrike" spc="-1" dirty="0">
                <a:solidFill>
                  <a:schemeClr val="dk1"/>
                </a:solidFill>
                <a:latin typeface="Arial"/>
                <a:ea typeface="+mn-ea"/>
              </a:rPr>
              <a:t>Yet, what’s different is that grants can only be used for students who are enrolled in a certificate or diploma program. </a:t>
            </a:r>
            <a:endParaRPr lang="en-US" sz="1200" b="0" strike="noStrike" spc="-1" dirty="0">
              <a:solidFill>
                <a:srgbClr val="000000"/>
              </a:solidFill>
              <a:latin typeface="Arial"/>
            </a:endParaRPr>
          </a:p>
          <a:p>
            <a:pPr marL="216000" indent="0">
              <a:lnSpc>
                <a:spcPct val="100000"/>
              </a:lnSpc>
              <a:buNone/>
              <a:tabLst>
                <a:tab pos="0" algn="l"/>
              </a:tabLst>
            </a:pPr>
            <a:r>
              <a:rPr lang="en-US" sz="1200" b="0" strike="noStrike" spc="-1" dirty="0">
                <a:solidFill>
                  <a:schemeClr val="dk1"/>
                </a:solidFill>
                <a:latin typeface="Arial"/>
                <a:ea typeface="+mn-ea"/>
              </a:rPr>
              <a:t> </a:t>
            </a:r>
            <a:endParaRPr lang="en-US" sz="1200" b="0" strike="noStrike" spc="-1" dirty="0">
              <a:solidFill>
                <a:srgbClr val="000000"/>
              </a:solidFill>
              <a:latin typeface="Arial"/>
            </a:endParaRPr>
          </a:p>
          <a:p>
            <a:pPr marL="216000" indent="0">
              <a:lnSpc>
                <a:spcPct val="100000"/>
              </a:lnSpc>
              <a:buNone/>
              <a:tabLst>
                <a:tab pos="0" algn="l"/>
              </a:tabLst>
            </a:pPr>
            <a:r>
              <a:rPr lang="en-US" sz="1200" b="0" strike="noStrike" spc="-1" dirty="0">
                <a:solidFill>
                  <a:schemeClr val="dk1"/>
                </a:solidFill>
                <a:latin typeface="Arial"/>
                <a:ea typeface="+mn-ea"/>
              </a:rPr>
              <a:t>Also, there is no high school HOPE GPA requirement, and test scores are not considered. </a:t>
            </a:r>
            <a:endParaRPr lang="en-US" sz="1200" b="0" strike="noStrike" spc="-1" dirty="0">
              <a:solidFill>
                <a:srgbClr val="000000"/>
              </a:solidFill>
              <a:latin typeface="Arial"/>
            </a:endParaRPr>
          </a:p>
          <a:p>
            <a:pPr marL="216000" indent="0">
              <a:lnSpc>
                <a:spcPct val="100000"/>
              </a:lnSpc>
              <a:buNone/>
              <a:tabLst>
                <a:tab pos="0" algn="l"/>
              </a:tabLst>
            </a:pPr>
            <a:endParaRPr lang="en-US" sz="1200" b="0" strike="noStrike" spc="-1" dirty="0">
              <a:solidFill>
                <a:srgbClr val="000000"/>
              </a:solidFill>
              <a:latin typeface="Arial"/>
            </a:endParaRPr>
          </a:p>
          <a:p>
            <a:pPr marL="216000" indent="0">
              <a:lnSpc>
                <a:spcPct val="100000"/>
              </a:lnSpc>
              <a:buNone/>
              <a:tabLst>
                <a:tab pos="0" algn="l"/>
              </a:tabLst>
            </a:pPr>
            <a:r>
              <a:rPr lang="en-US" sz="2000" b="0" strike="noStrike" spc="-1" dirty="0">
                <a:solidFill>
                  <a:srgbClr val="000000"/>
                </a:solidFill>
                <a:latin typeface="Arial"/>
                <a:ea typeface="+mn-ea"/>
              </a:rPr>
              <a:t>Click</a:t>
            </a:r>
            <a:endParaRPr lang="en-US" sz="2000" b="0" strike="noStrike" spc="-1" dirty="0">
              <a:solidFill>
                <a:srgbClr val="000000"/>
              </a:solidFill>
              <a:latin typeface="Arial"/>
            </a:endParaRPr>
          </a:p>
          <a:p>
            <a:endParaRPr lang="en-US" dirty="0"/>
          </a:p>
        </p:txBody>
      </p:sp>
      <p:sp>
        <p:nvSpPr>
          <p:cNvPr id="4" name="Slide Number Placeholder 3"/>
          <p:cNvSpPr>
            <a:spLocks noGrp="1"/>
          </p:cNvSpPr>
          <p:nvPr>
            <p:ph type="sldNum" sz="quarter" idx="5"/>
          </p:nvPr>
        </p:nvSpPr>
        <p:spPr/>
        <p:txBody>
          <a:bodyPr/>
          <a:lstStyle/>
          <a:p>
            <a:fld id="{EAE4B8A4-E3E4-4377-94B6-AE20352F5F91}" type="slidenum">
              <a:rPr lang="en-US" smtClean="0"/>
              <a:t>10</a:t>
            </a:fld>
            <a:endParaRPr lang="en-US" dirty="0"/>
          </a:p>
        </p:txBody>
      </p:sp>
    </p:spTree>
    <p:extLst>
      <p:ext uri="{BB962C8B-B14F-4D97-AF65-F5344CB8AC3E}">
        <p14:creationId xmlns:p14="http://schemas.microsoft.com/office/powerpoint/2010/main" val="31598297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A54068-5E8A-6C85-EFC0-87B1AF1D07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CE8D3F-13D0-AA3B-C5C5-F5BF58D049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4A787F-30CF-61BE-1EB0-55E3B492E45C}"/>
              </a:ext>
            </a:extLst>
          </p:cNvPr>
          <p:cNvSpPr>
            <a:spLocks noGrp="1"/>
          </p:cNvSpPr>
          <p:nvPr>
            <p:ph type="body" idx="1"/>
          </p:nvPr>
        </p:nvSpPr>
        <p:spPr/>
        <p:txBody>
          <a:bodyPr/>
          <a:lstStyle/>
          <a:p>
            <a:pPr marL="216000" indent="0" defTabSz="914400">
              <a:lnSpc>
                <a:spcPct val="100000"/>
              </a:lnSpc>
              <a:spcBef>
                <a:spcPts val="360"/>
              </a:spcBef>
              <a:buNone/>
              <a:tabLst>
                <a:tab pos="0" algn="l"/>
              </a:tabLst>
            </a:pPr>
            <a:r>
              <a:rPr lang="en-US" sz="1200" b="0" strike="noStrike" spc="-1" dirty="0">
                <a:solidFill>
                  <a:schemeClr val="dk1"/>
                </a:solidFill>
                <a:latin typeface="Arial"/>
                <a:ea typeface="+mn-ea"/>
              </a:rPr>
              <a:t>To maintain the HOPE Grant, a student must have a 2.0 college HOPE GPA at the checkpoints. </a:t>
            </a:r>
            <a:endParaRPr lang="en-US" sz="1200" b="0" strike="noStrike" spc="-1" dirty="0">
              <a:solidFill>
                <a:srgbClr val="000000"/>
              </a:solidFill>
              <a:latin typeface="Arial"/>
            </a:endParaRPr>
          </a:p>
          <a:p>
            <a:pPr marL="216000" indent="0" defTabSz="914400">
              <a:lnSpc>
                <a:spcPct val="100000"/>
              </a:lnSpc>
              <a:buNone/>
              <a:tabLst>
                <a:tab pos="0" algn="l"/>
              </a:tabLst>
            </a:pPr>
            <a:endParaRPr lang="en-US" sz="1200" b="0" strike="noStrike" spc="-1" dirty="0">
              <a:solidFill>
                <a:srgbClr val="000000"/>
              </a:solidFill>
              <a:latin typeface="Arial"/>
            </a:endParaRPr>
          </a:p>
          <a:p>
            <a:pPr marL="216000" indent="0" defTabSz="914400">
              <a:lnSpc>
                <a:spcPct val="100000"/>
              </a:lnSpc>
              <a:buNone/>
              <a:tabLst>
                <a:tab pos="0" algn="l"/>
              </a:tabLst>
            </a:pPr>
            <a:r>
              <a:rPr lang="en-US" sz="2000" b="0" strike="noStrike" spc="-1" dirty="0">
                <a:solidFill>
                  <a:srgbClr val="000000"/>
                </a:solidFill>
                <a:latin typeface="Arial"/>
                <a:ea typeface="+mn-ea"/>
              </a:rPr>
              <a:t>Click</a:t>
            </a:r>
            <a:endParaRPr lang="en-US" sz="2000" b="0" strike="noStrike" spc="-1" dirty="0">
              <a:solidFill>
                <a:srgbClr val="000000"/>
              </a:solidFill>
              <a:latin typeface="Arial"/>
            </a:endParaRPr>
          </a:p>
          <a:p>
            <a:endParaRPr lang="en-US" dirty="0"/>
          </a:p>
        </p:txBody>
      </p:sp>
      <p:sp>
        <p:nvSpPr>
          <p:cNvPr id="4" name="Slide Number Placeholder 3">
            <a:extLst>
              <a:ext uri="{FF2B5EF4-FFF2-40B4-BE49-F238E27FC236}">
                <a16:creationId xmlns:a16="http://schemas.microsoft.com/office/drawing/2014/main" id="{BEF60F85-802C-512E-A776-7028E5B1B5EB}"/>
              </a:ext>
            </a:extLst>
          </p:cNvPr>
          <p:cNvSpPr>
            <a:spLocks noGrp="1"/>
          </p:cNvSpPr>
          <p:nvPr>
            <p:ph type="sldNum" sz="quarter" idx="5"/>
          </p:nvPr>
        </p:nvSpPr>
        <p:spPr/>
        <p:txBody>
          <a:bodyPr/>
          <a:lstStyle/>
          <a:p>
            <a:fld id="{EAE4B8A4-E3E4-4377-94B6-AE20352F5F91}" type="slidenum">
              <a:rPr lang="en-US" smtClean="0"/>
              <a:t>11</a:t>
            </a:fld>
            <a:endParaRPr lang="en-US" dirty="0"/>
          </a:p>
        </p:txBody>
      </p:sp>
    </p:spTree>
    <p:extLst>
      <p:ext uri="{BB962C8B-B14F-4D97-AF65-F5344CB8AC3E}">
        <p14:creationId xmlns:p14="http://schemas.microsoft.com/office/powerpoint/2010/main" val="972957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607589-FFF9-2CFE-F1B4-81028B67B8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A6FBBF-9AF1-1550-7A05-9C2781CC79C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127419-C63A-C952-BE1E-C90366097C5C}"/>
              </a:ext>
            </a:extLst>
          </p:cNvPr>
          <p:cNvSpPr>
            <a:spLocks noGrp="1"/>
          </p:cNvSpPr>
          <p:nvPr>
            <p:ph type="body" idx="1"/>
          </p:nvPr>
        </p:nvSpPr>
        <p:spPr/>
        <p:txBody>
          <a:bodyPr/>
          <a:lstStyle/>
          <a:p>
            <a:pPr marL="216000" indent="0">
              <a:lnSpc>
                <a:spcPct val="100000"/>
              </a:lnSpc>
              <a:buNone/>
              <a:tabLst>
                <a:tab pos="0" algn="l"/>
              </a:tabLst>
            </a:pPr>
            <a:r>
              <a:rPr lang="en-US" sz="1200" b="0" strike="noStrike" spc="-1" dirty="0">
                <a:solidFill>
                  <a:schemeClr val="dk1"/>
                </a:solidFill>
                <a:latin typeface="Arial"/>
                <a:ea typeface="+mn-ea"/>
              </a:rPr>
              <a:t>A student may qualify for the Zell Miller Grant at the end of each semester that the student earns a 3.5 GPA.</a:t>
            </a:r>
            <a:endParaRPr lang="en-US" sz="1200" b="0" strike="noStrike" spc="-1" dirty="0">
              <a:solidFill>
                <a:srgbClr val="000000"/>
              </a:solidFill>
              <a:latin typeface="Arial"/>
            </a:endParaRPr>
          </a:p>
          <a:p>
            <a:pPr marL="216000" indent="0">
              <a:lnSpc>
                <a:spcPct val="100000"/>
              </a:lnSpc>
              <a:buNone/>
              <a:tabLst>
                <a:tab pos="0" algn="l"/>
              </a:tabLst>
            </a:pPr>
            <a:r>
              <a:rPr lang="en-US" sz="1200" b="0" strike="noStrike" spc="-1" dirty="0">
                <a:solidFill>
                  <a:schemeClr val="dk1"/>
                </a:solidFill>
                <a:latin typeface="Arial"/>
                <a:ea typeface="+mn-ea"/>
              </a:rPr>
              <a:t> </a:t>
            </a:r>
            <a:endParaRPr lang="en-US" sz="1200" b="0" strike="noStrike" spc="-1" dirty="0">
              <a:solidFill>
                <a:srgbClr val="000000"/>
              </a:solidFill>
              <a:latin typeface="Arial"/>
            </a:endParaRPr>
          </a:p>
          <a:p>
            <a:pPr marL="216000" indent="0">
              <a:lnSpc>
                <a:spcPct val="100000"/>
              </a:lnSpc>
              <a:buNone/>
              <a:tabLst>
                <a:tab pos="0" algn="l"/>
              </a:tabLst>
            </a:pPr>
            <a:r>
              <a:rPr lang="en-US" sz="1200" b="0" strike="noStrike" spc="-1" dirty="0">
                <a:solidFill>
                  <a:schemeClr val="dk1"/>
                </a:solidFill>
                <a:latin typeface="Arial"/>
                <a:ea typeface="+mn-ea"/>
              </a:rPr>
              <a:t>To keep the Zell Miller Grant, she must maintain at least a 3.5 college HOPE GPA every term.</a:t>
            </a:r>
            <a:endParaRPr lang="en-US" sz="1200" b="0" strike="noStrike" spc="-1" dirty="0">
              <a:solidFill>
                <a:srgbClr val="000000"/>
              </a:solidFill>
              <a:latin typeface="Arial"/>
            </a:endParaRPr>
          </a:p>
          <a:p>
            <a:pPr marL="216000" indent="0">
              <a:lnSpc>
                <a:spcPct val="100000"/>
              </a:lnSpc>
              <a:buNone/>
              <a:tabLst>
                <a:tab pos="0" algn="l"/>
              </a:tabLst>
            </a:pPr>
            <a:r>
              <a:rPr lang="en-US" sz="1200" b="1" i="1" strike="noStrike" spc="-1" dirty="0">
                <a:solidFill>
                  <a:schemeClr val="dk1"/>
                </a:solidFill>
                <a:latin typeface="Arial"/>
                <a:ea typeface="+mn-ea"/>
              </a:rPr>
              <a:t> </a:t>
            </a:r>
            <a:endParaRPr lang="en-US" sz="1200" b="0" strike="noStrike" spc="-1" dirty="0">
              <a:solidFill>
                <a:srgbClr val="000000"/>
              </a:solidFill>
              <a:latin typeface="Arial"/>
            </a:endParaRPr>
          </a:p>
          <a:p>
            <a:pPr marL="216000" indent="0">
              <a:lnSpc>
                <a:spcPct val="100000"/>
              </a:lnSpc>
              <a:buNone/>
              <a:tabLst>
                <a:tab pos="0" algn="l"/>
              </a:tabLst>
            </a:pPr>
            <a:r>
              <a:rPr lang="en-US" sz="1200" b="0" strike="noStrike" spc="-1" dirty="0">
                <a:solidFill>
                  <a:schemeClr val="dk1"/>
                </a:solidFill>
                <a:latin typeface="Arial"/>
                <a:ea typeface="+mn-ea"/>
              </a:rPr>
              <a:t>Just a side note, a student would not be eligible for the Zell Miller Grant until one semester is completed because they would have to have at least a 3.5 college HOPE GPA. </a:t>
            </a:r>
            <a:endParaRPr lang="en-US" sz="1200" b="0" strike="noStrike" spc="-1" dirty="0">
              <a:solidFill>
                <a:srgbClr val="000000"/>
              </a:solidFill>
              <a:latin typeface="Arial"/>
            </a:endParaRPr>
          </a:p>
          <a:p>
            <a:pPr marL="216000" indent="0">
              <a:lnSpc>
                <a:spcPct val="100000"/>
              </a:lnSpc>
              <a:buNone/>
              <a:tabLst>
                <a:tab pos="0" algn="l"/>
              </a:tabLst>
            </a:pPr>
            <a:r>
              <a:rPr lang="en-US" sz="1200" b="0" strike="noStrike" spc="-1" dirty="0">
                <a:solidFill>
                  <a:schemeClr val="dk1"/>
                </a:solidFill>
                <a:latin typeface="Arial"/>
                <a:ea typeface="+mn-ea"/>
              </a:rPr>
              <a:t> </a:t>
            </a:r>
            <a:endParaRPr lang="en-US" sz="1200" b="0" strike="noStrike" spc="-1" dirty="0">
              <a:solidFill>
                <a:srgbClr val="000000"/>
              </a:solidFill>
              <a:latin typeface="Arial"/>
            </a:endParaRPr>
          </a:p>
          <a:p>
            <a:pPr marL="216000" indent="0">
              <a:lnSpc>
                <a:spcPct val="100000"/>
              </a:lnSpc>
              <a:buNone/>
              <a:tabLst>
                <a:tab pos="0" algn="l"/>
              </a:tabLst>
            </a:pPr>
            <a:r>
              <a:rPr lang="en-US" sz="1200" b="0" strike="noStrike" spc="-1" dirty="0">
                <a:solidFill>
                  <a:schemeClr val="dk1"/>
                </a:solidFill>
                <a:latin typeface="Arial"/>
                <a:ea typeface="+mn-ea"/>
              </a:rPr>
              <a:t> Click</a:t>
            </a:r>
            <a:endParaRPr lang="en-US" sz="1200" b="0" strike="noStrike" spc="-1" dirty="0">
              <a:solidFill>
                <a:srgbClr val="000000"/>
              </a:solidFill>
              <a:latin typeface="Arial"/>
            </a:endParaRPr>
          </a:p>
        </p:txBody>
      </p:sp>
      <p:sp>
        <p:nvSpPr>
          <p:cNvPr id="4" name="Slide Number Placeholder 3">
            <a:extLst>
              <a:ext uri="{FF2B5EF4-FFF2-40B4-BE49-F238E27FC236}">
                <a16:creationId xmlns:a16="http://schemas.microsoft.com/office/drawing/2014/main" id="{C22A0C62-2B72-6C13-C2E6-FCE65E1533D5}"/>
              </a:ext>
            </a:extLst>
          </p:cNvPr>
          <p:cNvSpPr>
            <a:spLocks noGrp="1"/>
          </p:cNvSpPr>
          <p:nvPr>
            <p:ph type="sldNum" sz="quarter" idx="5"/>
          </p:nvPr>
        </p:nvSpPr>
        <p:spPr/>
        <p:txBody>
          <a:bodyPr/>
          <a:lstStyle/>
          <a:p>
            <a:fld id="{EAE4B8A4-E3E4-4377-94B6-AE20352F5F91}" type="slidenum">
              <a:rPr lang="en-US" smtClean="0"/>
              <a:t>12</a:t>
            </a:fld>
            <a:endParaRPr lang="en-US" dirty="0"/>
          </a:p>
        </p:txBody>
      </p:sp>
    </p:spTree>
    <p:extLst>
      <p:ext uri="{BB962C8B-B14F-4D97-AF65-F5344CB8AC3E}">
        <p14:creationId xmlns:p14="http://schemas.microsoft.com/office/powerpoint/2010/main" val="35686205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45CDEC-1986-D2BD-C805-A4AA8FF94F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0B27F1-121A-2A8F-CA02-283C50012F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2D3A5AA-6D1C-F0DB-097F-8436EC8B21FB}"/>
              </a:ext>
            </a:extLst>
          </p:cNvPr>
          <p:cNvSpPr>
            <a:spLocks noGrp="1"/>
          </p:cNvSpPr>
          <p:nvPr>
            <p:ph type="body" idx="1"/>
          </p:nvPr>
        </p:nvSpPr>
        <p:spPr/>
        <p:txBody>
          <a:bodyPr/>
          <a:lstStyle/>
          <a:p>
            <a:pPr marL="216000" indent="-216000">
              <a:lnSpc>
                <a:spcPct val="100000"/>
              </a:lnSpc>
              <a:buClr>
                <a:srgbClr val="000000"/>
              </a:buClr>
              <a:buFont typeface="Arial"/>
              <a:buChar char="•"/>
            </a:pPr>
            <a:r>
              <a:rPr lang="en-US" sz="1200" b="0" strike="noStrike" spc="-1" dirty="0">
                <a:solidFill>
                  <a:srgbClr val="000000"/>
                </a:solidFill>
                <a:latin typeface="Arial"/>
              </a:rPr>
              <a:t> The HOPE Career Grant has become a great financial resource for many students.</a:t>
            </a:r>
          </a:p>
          <a:p>
            <a:pPr marL="216000" indent="0">
              <a:lnSpc>
                <a:spcPct val="100000"/>
              </a:lnSpc>
              <a:buNone/>
              <a:tabLst>
                <a:tab pos="0" algn="l"/>
              </a:tabLst>
            </a:pPr>
            <a:r>
              <a:rPr lang="en-US" sz="1200" b="0" strike="noStrike" spc="-1" dirty="0">
                <a:solidFill>
                  <a:srgbClr val="000000"/>
                </a:solidFill>
                <a:latin typeface="Arial"/>
              </a:rPr>
              <a:t> </a:t>
            </a:r>
          </a:p>
          <a:p>
            <a:pPr marL="216000" indent="-216000">
              <a:lnSpc>
                <a:spcPct val="100000"/>
              </a:lnSpc>
              <a:buClr>
                <a:srgbClr val="000000"/>
              </a:buClr>
              <a:buFont typeface="Arial"/>
              <a:buChar char="•"/>
              <a:tabLst>
                <a:tab pos="0" algn="l"/>
              </a:tabLst>
            </a:pPr>
            <a:r>
              <a:rPr lang="en-US" sz="1200" b="0" strike="noStrike" spc="-1" dirty="0">
                <a:solidFill>
                  <a:srgbClr val="000000"/>
                </a:solidFill>
                <a:latin typeface="Arial"/>
              </a:rPr>
              <a:t> Students receiving the HOPE Grant or the Zell Miller Grant may also be eligible for additional financial assistance from this program.</a:t>
            </a:r>
          </a:p>
          <a:p>
            <a:pPr marL="216000" indent="0">
              <a:lnSpc>
                <a:spcPct val="100000"/>
              </a:lnSpc>
              <a:buNone/>
              <a:tabLst>
                <a:tab pos="0" algn="l"/>
              </a:tabLst>
            </a:pPr>
            <a:endParaRPr lang="en-US" sz="1200" b="0" strike="noStrike" spc="-1" dirty="0">
              <a:solidFill>
                <a:srgbClr val="000000"/>
              </a:solidFill>
              <a:latin typeface="Arial"/>
            </a:endParaRPr>
          </a:p>
          <a:p>
            <a:pPr marL="216000" indent="-216000">
              <a:lnSpc>
                <a:spcPct val="100000"/>
              </a:lnSpc>
              <a:buClr>
                <a:srgbClr val="000000"/>
              </a:buClr>
              <a:buFont typeface="Arial"/>
              <a:buChar char="•"/>
              <a:tabLst>
                <a:tab pos="0" algn="l"/>
              </a:tabLst>
            </a:pPr>
            <a:r>
              <a:rPr lang="en-US" sz="1200" b="0" strike="noStrike" spc="-1" dirty="0">
                <a:solidFill>
                  <a:srgbClr val="000000"/>
                </a:solidFill>
                <a:latin typeface="Arial"/>
              </a:rPr>
              <a:t> This program was created to boost enrollment in high-demand certificate and diploma programs such as Commercial Trucking, Early Childhood Care/Education and Practical Nursing.</a:t>
            </a:r>
          </a:p>
          <a:p>
            <a:pPr marL="216000" indent="0">
              <a:lnSpc>
                <a:spcPct val="100000"/>
              </a:lnSpc>
              <a:buNone/>
              <a:tabLst>
                <a:tab pos="0" algn="l"/>
              </a:tabLst>
            </a:pPr>
            <a:endParaRPr lang="en-US" sz="1200" b="0" strike="noStrike" spc="-1" dirty="0">
              <a:solidFill>
                <a:srgbClr val="000000"/>
              </a:solidFill>
              <a:latin typeface="Arial"/>
            </a:endParaRPr>
          </a:p>
          <a:p>
            <a:pPr marL="216000" indent="-216000">
              <a:lnSpc>
                <a:spcPct val="100000"/>
              </a:lnSpc>
              <a:buClr>
                <a:srgbClr val="000000"/>
              </a:buClr>
              <a:buFont typeface="Arial"/>
              <a:buChar char="•"/>
              <a:tabLst>
                <a:tab pos="0" algn="l"/>
              </a:tabLst>
            </a:pPr>
            <a:r>
              <a:rPr lang="en-US" sz="1200" b="0" strike="noStrike" spc="-1" dirty="0">
                <a:solidFill>
                  <a:srgbClr val="000000"/>
                </a:solidFill>
                <a:latin typeface="Arial"/>
              </a:rPr>
              <a:t> There are 17 in-demand career fields with more than 300 approved certificate and diploma programs eligible for the HOPE Career Grant.</a:t>
            </a:r>
          </a:p>
          <a:p>
            <a:pPr marL="216000" indent="0">
              <a:lnSpc>
                <a:spcPct val="100000"/>
              </a:lnSpc>
              <a:buNone/>
              <a:tabLst>
                <a:tab pos="0" algn="l"/>
              </a:tabLst>
            </a:pPr>
            <a:endParaRPr lang="en-US" sz="1200" b="0" strike="noStrike" spc="-1" dirty="0">
              <a:solidFill>
                <a:srgbClr val="000000"/>
              </a:solidFill>
              <a:latin typeface="Arial"/>
            </a:endParaRPr>
          </a:p>
          <a:p>
            <a:pPr marL="216000" indent="-216000">
              <a:lnSpc>
                <a:spcPct val="100000"/>
              </a:lnSpc>
              <a:buClr>
                <a:srgbClr val="000000"/>
              </a:buClr>
              <a:buFont typeface="Arial"/>
              <a:buChar char="•"/>
              <a:tabLst>
                <a:tab pos="0" algn="l"/>
              </a:tabLst>
            </a:pPr>
            <a:r>
              <a:rPr lang="en-US" sz="1200" b="0" strike="noStrike" spc="-1" dirty="0">
                <a:solidFill>
                  <a:srgbClr val="000000"/>
                </a:solidFill>
                <a:latin typeface="Arial"/>
              </a:rPr>
              <a:t> Five new fields were added in FY 2018: Construction, Aviation, Electrical Line Work, Logistics and Automotive Technology.</a:t>
            </a:r>
          </a:p>
          <a:p>
            <a:pPr marL="216000" indent="0">
              <a:lnSpc>
                <a:spcPct val="100000"/>
              </a:lnSpc>
              <a:buNone/>
              <a:tabLst>
                <a:tab pos="0" algn="l"/>
              </a:tabLst>
            </a:pPr>
            <a:endParaRPr lang="en-US" sz="1200" b="0" strike="noStrike" spc="-1" dirty="0">
              <a:solidFill>
                <a:srgbClr val="000000"/>
              </a:solidFill>
              <a:latin typeface="Arial"/>
            </a:endParaRPr>
          </a:p>
          <a:p>
            <a:pPr marL="216000" indent="-216000">
              <a:lnSpc>
                <a:spcPct val="100000"/>
              </a:lnSpc>
              <a:buClr>
                <a:srgbClr val="000000"/>
              </a:buClr>
              <a:buFont typeface="Arial"/>
              <a:buChar char="•"/>
              <a:tabLst>
                <a:tab pos="0" algn="l"/>
              </a:tabLst>
            </a:pPr>
            <a:r>
              <a:rPr lang="en-US" sz="1200" b="0" strike="noStrike" spc="-1" dirty="0">
                <a:solidFill>
                  <a:srgbClr val="000000"/>
                </a:solidFill>
                <a:latin typeface="Arial"/>
              </a:rPr>
              <a:t> The award is a fixed amount depending on the program and number of hours the student is enrolled.</a:t>
            </a:r>
          </a:p>
          <a:p>
            <a:pPr marL="216000" indent="0">
              <a:lnSpc>
                <a:spcPct val="100000"/>
              </a:lnSpc>
              <a:buNone/>
              <a:tabLst>
                <a:tab pos="0" algn="l"/>
              </a:tabLst>
            </a:pPr>
            <a:endParaRPr lang="en-US" sz="1200" b="0" strike="noStrike" spc="-1" dirty="0">
              <a:solidFill>
                <a:srgbClr val="000000"/>
              </a:solidFill>
              <a:latin typeface="Arial"/>
            </a:endParaRPr>
          </a:p>
          <a:p>
            <a:pPr marL="216000" indent="-216000">
              <a:lnSpc>
                <a:spcPct val="100000"/>
              </a:lnSpc>
              <a:buClr>
                <a:srgbClr val="000000"/>
              </a:buClr>
              <a:buFont typeface="Arial"/>
              <a:buChar char="•"/>
              <a:tabLst>
                <a:tab pos="0" algn="l"/>
              </a:tabLst>
            </a:pPr>
            <a:r>
              <a:rPr lang="en-US" sz="1200" b="0" strike="noStrike" spc="-1" dirty="0">
                <a:solidFill>
                  <a:srgbClr val="000000"/>
                </a:solidFill>
                <a:latin typeface="Arial"/>
              </a:rPr>
              <a:t> You can find a list of approved programs and award amounts at GAfutures.org</a:t>
            </a:r>
          </a:p>
          <a:p>
            <a:pPr marL="216000" indent="0">
              <a:lnSpc>
                <a:spcPct val="100000"/>
              </a:lnSpc>
              <a:buNone/>
              <a:tabLst>
                <a:tab pos="0" algn="l"/>
              </a:tabLst>
            </a:pPr>
            <a:endParaRPr lang="en-US" sz="1200" b="0" strike="noStrike" spc="-1" dirty="0">
              <a:solidFill>
                <a:srgbClr val="000000"/>
              </a:solidFill>
              <a:latin typeface="Arial"/>
            </a:endParaRPr>
          </a:p>
          <a:p>
            <a:pPr marL="216000" indent="-216000">
              <a:lnSpc>
                <a:spcPct val="100000"/>
              </a:lnSpc>
              <a:buClr>
                <a:srgbClr val="000000"/>
              </a:buClr>
              <a:buFont typeface="Arial"/>
              <a:buChar char="•"/>
              <a:tabLst>
                <a:tab pos="0" algn="l"/>
              </a:tabLst>
            </a:pPr>
            <a:r>
              <a:rPr lang="en-US" sz="1200" b="0" strike="noStrike" spc="-1" dirty="0">
                <a:solidFill>
                  <a:srgbClr val="000000"/>
                </a:solidFill>
                <a:latin typeface="Arial"/>
              </a:rPr>
              <a:t> This program is not available for dual enrollment students.</a:t>
            </a:r>
          </a:p>
          <a:p>
            <a:pPr marL="216000" indent="0">
              <a:lnSpc>
                <a:spcPct val="100000"/>
              </a:lnSpc>
              <a:buNone/>
              <a:tabLst>
                <a:tab pos="0" algn="l"/>
              </a:tabLst>
            </a:pPr>
            <a:endParaRPr lang="en-US" sz="1200" b="0" strike="noStrike" spc="-1" dirty="0">
              <a:solidFill>
                <a:srgbClr val="000000"/>
              </a:solidFill>
              <a:latin typeface="Arial"/>
            </a:endParaRPr>
          </a:p>
        </p:txBody>
      </p:sp>
      <p:sp>
        <p:nvSpPr>
          <p:cNvPr id="4" name="Slide Number Placeholder 3">
            <a:extLst>
              <a:ext uri="{FF2B5EF4-FFF2-40B4-BE49-F238E27FC236}">
                <a16:creationId xmlns:a16="http://schemas.microsoft.com/office/drawing/2014/main" id="{E11CD14B-8102-9C4C-69AC-23DB0DDC8BB9}"/>
              </a:ext>
            </a:extLst>
          </p:cNvPr>
          <p:cNvSpPr>
            <a:spLocks noGrp="1"/>
          </p:cNvSpPr>
          <p:nvPr>
            <p:ph type="sldNum" sz="quarter" idx="5"/>
          </p:nvPr>
        </p:nvSpPr>
        <p:spPr/>
        <p:txBody>
          <a:bodyPr/>
          <a:lstStyle/>
          <a:p>
            <a:fld id="{EAE4B8A4-E3E4-4377-94B6-AE20352F5F91}" type="slidenum">
              <a:rPr lang="en-US" smtClean="0"/>
              <a:t>13</a:t>
            </a:fld>
            <a:endParaRPr lang="en-US" dirty="0"/>
          </a:p>
        </p:txBody>
      </p:sp>
    </p:spTree>
    <p:extLst>
      <p:ext uri="{BB962C8B-B14F-4D97-AF65-F5344CB8AC3E}">
        <p14:creationId xmlns:p14="http://schemas.microsoft.com/office/powerpoint/2010/main" val="6837235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5F61B1-3D2F-0632-F763-312581ACCF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17F758-A80F-221F-2A03-3CCC2447C4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D5C149-ABC2-62F9-0D2E-525BDE66D6AE}"/>
              </a:ext>
            </a:extLst>
          </p:cNvPr>
          <p:cNvSpPr>
            <a:spLocks noGrp="1"/>
          </p:cNvSpPr>
          <p:nvPr>
            <p:ph type="body" idx="1"/>
          </p:nvPr>
        </p:nvSpPr>
        <p:spPr/>
        <p:txBody>
          <a:bodyPr/>
          <a:lstStyle/>
          <a:p>
            <a:pPr marL="216000" indent="0">
              <a:lnSpc>
                <a:spcPct val="100000"/>
              </a:lnSpc>
              <a:buNone/>
              <a:tabLst>
                <a:tab pos="0" algn="l"/>
              </a:tabLst>
            </a:pPr>
            <a:r>
              <a:rPr lang="en-US" sz="1200" b="0" strike="noStrike" spc="-1" dirty="0">
                <a:solidFill>
                  <a:schemeClr val="dk1"/>
                </a:solidFill>
                <a:latin typeface="Helvetica" pitchFamily="2" charset="0"/>
                <a:ea typeface="+mn-ea"/>
              </a:rPr>
              <a:t>When comparing the HOPE and the Zell Miller Scholarship, here is a chart that summarizes the eligibility for each.</a:t>
            </a:r>
            <a:endParaRPr lang="en-US" sz="1200" b="0" strike="noStrike" spc="-1" dirty="0">
              <a:solidFill>
                <a:srgbClr val="000000"/>
              </a:solidFill>
              <a:latin typeface="Helvetica" pitchFamily="2" charset="0"/>
            </a:endParaRPr>
          </a:p>
          <a:p>
            <a:pPr marL="216000" indent="0">
              <a:lnSpc>
                <a:spcPct val="100000"/>
              </a:lnSpc>
              <a:buNone/>
              <a:tabLst>
                <a:tab pos="0" algn="l"/>
              </a:tabLst>
            </a:pPr>
            <a:r>
              <a:rPr lang="en-US" sz="1200" b="0" i="1" strike="noStrike" spc="-1" dirty="0">
                <a:solidFill>
                  <a:schemeClr val="dk1"/>
                </a:solidFill>
                <a:latin typeface="Helvetica" pitchFamily="2" charset="0"/>
                <a:ea typeface="+mn-ea"/>
              </a:rPr>
              <a:t> </a:t>
            </a:r>
            <a:endParaRPr lang="en-US" sz="1200" b="0" strike="noStrike" spc="-1" dirty="0">
              <a:solidFill>
                <a:srgbClr val="000000"/>
              </a:solidFill>
              <a:latin typeface="Helvetica" pitchFamily="2" charset="0"/>
            </a:endParaRPr>
          </a:p>
          <a:p>
            <a:pPr marL="216000" indent="0">
              <a:lnSpc>
                <a:spcPct val="100000"/>
              </a:lnSpc>
              <a:buNone/>
              <a:tabLst>
                <a:tab pos="0" algn="l"/>
              </a:tabLst>
            </a:pPr>
            <a:r>
              <a:rPr lang="en-US" sz="1200" b="0" i="1" strike="noStrike" spc="-1" dirty="0">
                <a:solidFill>
                  <a:schemeClr val="dk1"/>
                </a:solidFill>
                <a:latin typeface="Helvetica" pitchFamily="2" charset="0"/>
                <a:ea typeface="+mn-ea"/>
              </a:rPr>
              <a:t>Pause</a:t>
            </a:r>
            <a:endParaRPr lang="en-US" sz="1200" b="0" strike="noStrike" spc="-1" dirty="0">
              <a:solidFill>
                <a:srgbClr val="000000"/>
              </a:solidFill>
              <a:latin typeface="Helvetica" pitchFamily="2" charset="0"/>
            </a:endParaRPr>
          </a:p>
          <a:p>
            <a:pPr marL="216000" indent="0">
              <a:lnSpc>
                <a:spcPct val="100000"/>
              </a:lnSpc>
              <a:buNone/>
              <a:tabLst>
                <a:tab pos="0" algn="l"/>
              </a:tabLst>
            </a:pPr>
            <a:endParaRPr lang="en-US" sz="1200" b="0" strike="noStrike" spc="-1" dirty="0">
              <a:solidFill>
                <a:srgbClr val="000000"/>
              </a:solidFill>
              <a:latin typeface="Helvetica" pitchFamily="2" charset="0"/>
            </a:endParaRPr>
          </a:p>
          <a:p>
            <a:pPr marL="216000" indent="0">
              <a:lnSpc>
                <a:spcPct val="100000"/>
              </a:lnSpc>
              <a:buNone/>
              <a:tabLst>
                <a:tab pos="0" algn="l"/>
              </a:tabLst>
            </a:pPr>
            <a:r>
              <a:rPr lang="en-US" sz="2000" b="0" strike="noStrike" spc="-1" dirty="0">
                <a:solidFill>
                  <a:srgbClr val="000000"/>
                </a:solidFill>
                <a:latin typeface="Helvetica" pitchFamily="2" charset="0"/>
                <a:ea typeface="+mn-ea"/>
              </a:rPr>
              <a:t>Click</a:t>
            </a:r>
            <a:endParaRPr lang="en-US" sz="2000" b="0" strike="noStrike" spc="-1" dirty="0">
              <a:solidFill>
                <a:srgbClr val="000000"/>
              </a:solidFill>
              <a:latin typeface="Helvetica" pitchFamily="2" charset="0"/>
            </a:endParaRPr>
          </a:p>
          <a:p>
            <a:endParaRPr lang="en-US" dirty="0"/>
          </a:p>
        </p:txBody>
      </p:sp>
      <p:sp>
        <p:nvSpPr>
          <p:cNvPr id="4" name="Slide Number Placeholder 3">
            <a:extLst>
              <a:ext uri="{FF2B5EF4-FFF2-40B4-BE49-F238E27FC236}">
                <a16:creationId xmlns:a16="http://schemas.microsoft.com/office/drawing/2014/main" id="{B5426498-C675-EF8C-BCA2-EC56DB0FBE88}"/>
              </a:ext>
            </a:extLst>
          </p:cNvPr>
          <p:cNvSpPr>
            <a:spLocks noGrp="1"/>
          </p:cNvSpPr>
          <p:nvPr>
            <p:ph type="sldNum" sz="quarter" idx="5"/>
          </p:nvPr>
        </p:nvSpPr>
        <p:spPr/>
        <p:txBody>
          <a:bodyPr/>
          <a:lstStyle/>
          <a:p>
            <a:fld id="{EAE4B8A4-E3E4-4377-94B6-AE20352F5F91}" type="slidenum">
              <a:rPr lang="en-US" smtClean="0"/>
              <a:t>14</a:t>
            </a:fld>
            <a:endParaRPr lang="en-US" dirty="0"/>
          </a:p>
        </p:txBody>
      </p:sp>
    </p:spTree>
    <p:extLst>
      <p:ext uri="{BB962C8B-B14F-4D97-AF65-F5344CB8AC3E}">
        <p14:creationId xmlns:p14="http://schemas.microsoft.com/office/powerpoint/2010/main" val="20410369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4389" eaLnBrk="1" fontAlgn="auto" hangingPunct="1">
              <a:spcBef>
                <a:spcPts val="0"/>
              </a:spcBef>
              <a:spcAft>
                <a:spcPts val="0"/>
              </a:spcAft>
              <a:buFont typeface="Arial" pitchFamily="34" charset="0"/>
              <a:buNone/>
              <a:defRPr/>
            </a:pPr>
            <a:r>
              <a:rPr lang="en-US" dirty="0"/>
              <a:t>Applying for state programs is very easy.  Go to the </a:t>
            </a:r>
            <a:r>
              <a:rPr lang="en-US" dirty="0" err="1"/>
              <a:t>Gafutures</a:t>
            </a:r>
            <a:r>
              <a:rPr lang="en-US" dirty="0"/>
              <a:t> homepage and select the HOPE &amp; State Aid Programs tab, then select the State Aid Applications link.</a:t>
            </a:r>
          </a:p>
        </p:txBody>
      </p:sp>
      <p:sp>
        <p:nvSpPr>
          <p:cNvPr id="4" name="Slide Number Placeholder 3"/>
          <p:cNvSpPr>
            <a:spLocks noGrp="1"/>
          </p:cNvSpPr>
          <p:nvPr>
            <p:ph type="sldNum" sz="quarter" idx="10"/>
          </p:nvPr>
        </p:nvSpPr>
        <p:spPr/>
        <p:txBody>
          <a:bodyPr/>
          <a:lstStyle/>
          <a:p>
            <a:pPr>
              <a:defRPr/>
            </a:pPr>
            <a:fld id="{8A1D84D0-89DA-4486-A7C3-E151E06EF87D}" type="slidenum">
              <a:rPr lang="en-US" smtClean="0"/>
              <a:pPr>
                <a:defRPr/>
              </a:pPr>
              <a:t>15</a:t>
            </a:fld>
            <a:endParaRPr lang="en-US" dirty="0"/>
          </a:p>
        </p:txBody>
      </p:sp>
    </p:spTree>
    <p:extLst>
      <p:ext uri="{BB962C8B-B14F-4D97-AF65-F5344CB8AC3E}">
        <p14:creationId xmlns:p14="http://schemas.microsoft.com/office/powerpoint/2010/main" val="10484367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Helvetica" pitchFamily="2" charset="0"/>
                <a:ea typeface="+mn-ea"/>
                <a:cs typeface="+mn-cs"/>
              </a:rPr>
              <a:t>GEORGIA MATCH is a simple way for you to know where you are eligible for admission (to be admitted to college), based on your high school calculated HOPE grade point average (GPA) through 11th grade. We want to make it easy for you to see where you could attend college in Georgia based on your current academic record and to apply to institutions you are most interested in attending!</a:t>
            </a:r>
            <a:endParaRPr lang="en-US" dirty="0"/>
          </a:p>
        </p:txBody>
      </p:sp>
      <p:sp>
        <p:nvSpPr>
          <p:cNvPr id="4" name="Slide Number Placeholder 3"/>
          <p:cNvSpPr>
            <a:spLocks noGrp="1"/>
          </p:cNvSpPr>
          <p:nvPr>
            <p:ph type="sldNum" sz="quarter" idx="5"/>
          </p:nvPr>
        </p:nvSpPr>
        <p:spPr/>
        <p:txBody>
          <a:bodyPr/>
          <a:lstStyle/>
          <a:p>
            <a:fld id="{EAE4B8A4-E3E4-4377-94B6-AE20352F5F91}" type="slidenum">
              <a:rPr lang="en-US" smtClean="0"/>
              <a:pPr/>
              <a:t>16</a:t>
            </a:fld>
            <a:endParaRPr lang="en-US" dirty="0"/>
          </a:p>
        </p:txBody>
      </p:sp>
    </p:spTree>
    <p:extLst>
      <p:ext uri="{BB962C8B-B14F-4D97-AF65-F5344CB8AC3E}">
        <p14:creationId xmlns:p14="http://schemas.microsoft.com/office/powerpoint/2010/main" val="7848155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Georgia Student Finance Commission sends a letter to every* Georgia high school senior. </a:t>
            </a:r>
            <a:r>
              <a:rPr lang="en-US" sz="1400" dirty="0"/>
              <a:t>*</a:t>
            </a:r>
            <a:r>
              <a:rPr lang="en-US" sz="1200" dirty="0"/>
              <a:t>Every student with a high school transcript on file, with a valid address and calculated HOPE GPA from 11th grade.</a:t>
            </a:r>
            <a:endParaRPr lang="en-US" sz="1400" strike="sngStrike" dirty="0"/>
          </a:p>
          <a:p>
            <a:endParaRPr lang="en-US" dirty="0"/>
          </a:p>
        </p:txBody>
      </p:sp>
      <p:sp>
        <p:nvSpPr>
          <p:cNvPr id="4" name="Slide Number Placeholder 3"/>
          <p:cNvSpPr>
            <a:spLocks noGrp="1"/>
          </p:cNvSpPr>
          <p:nvPr>
            <p:ph type="sldNum" sz="quarter" idx="5"/>
          </p:nvPr>
        </p:nvSpPr>
        <p:spPr/>
        <p:txBody>
          <a:bodyPr/>
          <a:lstStyle/>
          <a:p>
            <a:fld id="{EAE4B8A4-E3E4-4377-94B6-AE20352F5F91}" type="slidenum">
              <a:rPr lang="en-US" smtClean="0"/>
              <a:pPr/>
              <a:t>17</a:t>
            </a:fld>
            <a:endParaRPr lang="en-US" dirty="0"/>
          </a:p>
        </p:txBody>
      </p:sp>
    </p:spTree>
    <p:extLst>
      <p:ext uri="{BB962C8B-B14F-4D97-AF65-F5344CB8AC3E}">
        <p14:creationId xmlns:p14="http://schemas.microsoft.com/office/powerpoint/2010/main" val="29325677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0" indent="-228600" algn="l" defTabSz="914400" rtl="0" eaLnBrk="1" fontAlgn="auto" latinLnBrk="0" hangingPunct="1">
              <a:lnSpc>
                <a:spcPct val="90000"/>
              </a:lnSpc>
              <a:spcBef>
                <a:spcPts val="1200"/>
              </a:spcBef>
              <a:spcAft>
                <a:spcPts val="0"/>
              </a:spcAft>
              <a:buClr>
                <a:srgbClr val="4354A5"/>
              </a:buClr>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entury Gothic"/>
                <a:ea typeface="+mn-ea"/>
                <a:cs typeface="+mn-cs"/>
              </a:rPr>
              <a:t>Students can view a copy of their official letter by clicking "View Your Letter"</a:t>
            </a:r>
          </a:p>
          <a:p>
            <a:pPr marL="228600" marR="0" lvl="0" indent="-228600" algn="l" defTabSz="914400" rtl="0" eaLnBrk="1" fontAlgn="auto" latinLnBrk="0" hangingPunct="1">
              <a:lnSpc>
                <a:spcPct val="90000"/>
              </a:lnSpc>
              <a:spcBef>
                <a:spcPts val="1200"/>
              </a:spcBef>
              <a:spcAft>
                <a:spcPts val="0"/>
              </a:spcAft>
              <a:buClr>
                <a:srgbClr val="4354A5"/>
              </a:buClr>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entury Gothic"/>
                <a:ea typeface="+mn-ea"/>
                <a:cs typeface="+mn-cs"/>
              </a:rPr>
              <a:t>Closest institutions are indicated</a:t>
            </a:r>
          </a:p>
          <a:p>
            <a:pPr marL="228600" marR="0" lvl="0" indent="-228600" algn="l" defTabSz="914400" rtl="0" eaLnBrk="1" fontAlgn="auto" latinLnBrk="0" hangingPunct="1">
              <a:lnSpc>
                <a:spcPct val="90000"/>
              </a:lnSpc>
              <a:spcBef>
                <a:spcPts val="1200"/>
              </a:spcBef>
              <a:spcAft>
                <a:spcPts val="0"/>
              </a:spcAft>
              <a:buClr>
                <a:srgbClr val="4354A5"/>
              </a:buClr>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entury Gothic"/>
                <a:ea typeface="+mn-ea"/>
                <a:cs typeface="+mn-cs"/>
              </a:rPr>
              <a:t>Students can search by institution name and sort by cost and distance</a:t>
            </a:r>
          </a:p>
          <a:p>
            <a:endParaRPr lang="en-US" dirty="0"/>
          </a:p>
        </p:txBody>
      </p:sp>
      <p:sp>
        <p:nvSpPr>
          <p:cNvPr id="4" name="Slide Number Placeholder 3"/>
          <p:cNvSpPr>
            <a:spLocks noGrp="1"/>
          </p:cNvSpPr>
          <p:nvPr>
            <p:ph type="sldNum" sz="quarter" idx="5"/>
          </p:nvPr>
        </p:nvSpPr>
        <p:spPr/>
        <p:txBody>
          <a:bodyPr/>
          <a:lstStyle/>
          <a:p>
            <a:fld id="{EAE4B8A4-E3E4-4377-94B6-AE20352F5F91}" type="slidenum">
              <a:rPr lang="en-US" smtClean="0"/>
              <a:pPr/>
              <a:t>18</a:t>
            </a:fld>
            <a:endParaRPr lang="en-US" dirty="0"/>
          </a:p>
        </p:txBody>
      </p:sp>
    </p:spTree>
    <p:extLst>
      <p:ext uri="{BB962C8B-B14F-4D97-AF65-F5344CB8AC3E}">
        <p14:creationId xmlns:p14="http://schemas.microsoft.com/office/powerpoint/2010/main" val="11540429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5C334C-AECA-F2A8-81C2-F1CE45D4FB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F27B60-96CF-E14F-D697-51965C4530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8ABCF0-1BEB-F2B9-E29E-C803ABB3E3E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ea typeface="+mn-ea"/>
                <a:cs typeface="+mn-cs"/>
              </a:rPr>
              <a:t>This is Georgia’s primary resource to help students plan, apply, and find affordable ways to pay for their post-secondary education.</a:t>
            </a:r>
          </a:p>
          <a:p>
            <a:endParaRPr lang="en-US" dirty="0"/>
          </a:p>
        </p:txBody>
      </p:sp>
      <p:sp>
        <p:nvSpPr>
          <p:cNvPr id="4" name="Slide Number Placeholder 3">
            <a:extLst>
              <a:ext uri="{FF2B5EF4-FFF2-40B4-BE49-F238E27FC236}">
                <a16:creationId xmlns:a16="http://schemas.microsoft.com/office/drawing/2014/main" id="{E326787C-5E1C-6507-A6C6-E28FA05B0E46}"/>
              </a:ext>
            </a:extLst>
          </p:cNvPr>
          <p:cNvSpPr>
            <a:spLocks noGrp="1"/>
          </p:cNvSpPr>
          <p:nvPr>
            <p:ph type="sldNum" sz="quarter" idx="5"/>
          </p:nvPr>
        </p:nvSpPr>
        <p:spPr/>
        <p:txBody>
          <a:bodyPr/>
          <a:lstStyle/>
          <a:p>
            <a:fld id="{EAE4B8A4-E3E4-4377-94B6-AE20352F5F91}" type="slidenum">
              <a:rPr lang="en-US" smtClean="0"/>
              <a:t>19</a:t>
            </a:fld>
            <a:endParaRPr lang="en-US"/>
          </a:p>
        </p:txBody>
      </p:sp>
    </p:spTree>
    <p:extLst>
      <p:ext uri="{BB962C8B-B14F-4D97-AF65-F5344CB8AC3E}">
        <p14:creationId xmlns:p14="http://schemas.microsoft.com/office/powerpoint/2010/main" val="28358171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p:txBody>
          <a:bodyPr/>
          <a:lstStyle/>
          <a:p>
            <a:pPr>
              <a:defRPr/>
            </a:pPr>
            <a:fld id="{1A04E5AD-8EA6-417C-AE99-62E1ACAE1D0A}" type="slidenum">
              <a:rPr lang="en-US" smtClean="0"/>
              <a:pPr>
                <a:defRPr/>
              </a:pPr>
              <a:t>20</a:t>
            </a:fld>
            <a:endParaRPr lang="en-US"/>
          </a:p>
        </p:txBody>
      </p:sp>
      <p:sp>
        <p:nvSpPr>
          <p:cNvPr id="67587" name="Rectangle 2"/>
          <p:cNvSpPr>
            <a:spLocks noGrp="1" noRot="1" noChangeAspect="1" noChangeArrowheads="1" noTextEdit="1"/>
          </p:cNvSpPr>
          <p:nvPr>
            <p:ph type="sldImg"/>
          </p:nvPr>
        </p:nvSpPr>
        <p:spPr>
          <a:xfrm>
            <a:off x="1182688" y="695325"/>
            <a:ext cx="4648200" cy="3486150"/>
          </a:xfrm>
          <a:ln/>
        </p:spPr>
      </p:sp>
      <p:sp>
        <p:nvSpPr>
          <p:cNvPr id="67588" name="Rectangle 3"/>
          <p:cNvSpPr>
            <a:spLocks noGrp="1" noChangeArrowheads="1"/>
          </p:cNvSpPr>
          <p:nvPr>
            <p:ph type="body" idx="1"/>
          </p:nvPr>
        </p:nvSpPr>
        <p:spPr>
          <a:xfrm>
            <a:off x="701040" y="4412564"/>
            <a:ext cx="5608320" cy="4188222"/>
          </a:xfrm>
          <a:noFill/>
          <a:ln/>
        </p:spPr>
        <p:txBody>
          <a:bodyPr/>
          <a:lstStyle/>
          <a:p>
            <a:pPr>
              <a:spcBef>
                <a:spcPct val="0"/>
              </a:spcBef>
              <a:buFont typeface="Arial" pitchFamily="34" charset="0"/>
              <a:buNone/>
            </a:pPr>
            <a:r>
              <a:rPr lang="en-US" baseline="0" dirty="0"/>
              <a:t>You can also call our 800 number or email our Client Services with any questions you may have. </a:t>
            </a:r>
            <a:endParaRPr lang="en-US" dirty="0"/>
          </a:p>
        </p:txBody>
      </p:sp>
    </p:spTree>
    <p:extLst>
      <p:ext uri="{BB962C8B-B14F-4D97-AF65-F5344CB8AC3E}">
        <p14:creationId xmlns:p14="http://schemas.microsoft.com/office/powerpoint/2010/main" val="3901206681"/>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4.sv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3.png"/><Relationship Id="rId5" Type="http://schemas.microsoft.com/office/2007/relationships/hdphoto" Target="../media/hdphoto2.wdp"/><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xml"/><Relationship Id="rId6" Type="http://schemas.microsoft.com/office/2007/relationships/hdphoto" Target="../media/hdphoto4.wdp"/><Relationship Id="rId5" Type="http://schemas.openxmlformats.org/officeDocument/2006/relationships/image" Target="../media/image8.png"/><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6" Type="http://schemas.microsoft.com/office/2007/relationships/hdphoto" Target="../media/hdphoto5.wdp"/><Relationship Id="rId5" Type="http://schemas.openxmlformats.org/officeDocument/2006/relationships/image" Target="../media/image10.png"/><Relationship Id="rId4" Type="http://schemas.openxmlformats.org/officeDocument/2006/relationships/image" Target="../media/image9.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1.xml"/><Relationship Id="rId6" Type="http://schemas.openxmlformats.org/officeDocument/2006/relationships/image" Target="../media/image14.png"/><Relationship Id="rId5" Type="http://schemas.openxmlformats.org/officeDocument/2006/relationships/image" Target="../media/image6.png"/><Relationship Id="rId4" Type="http://schemas.microsoft.com/office/2007/relationships/hdphoto" Target="../media/hdphoto3.wdp"/></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microsoft.com/office/2007/relationships/hdphoto" Target="../media/hdphoto6.wdp"/></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7.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9.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0.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1.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23.png"/><Relationship Id="rId4" Type="http://schemas.openxmlformats.org/officeDocument/2006/relationships/image" Target="../media/image22.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5.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26.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7.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8.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9.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0.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1.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2.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33.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5.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6.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7.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38.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9.jp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0.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1.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2.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2.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39.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5.png"/><Relationship Id="rId7" Type="http://schemas.openxmlformats.org/officeDocument/2006/relationships/image" Target="../media/image46.png"/><Relationship Id="rId2" Type="http://schemas.openxmlformats.org/officeDocument/2006/relationships/image" Target="../media/image43.png"/><Relationship Id="rId1" Type="http://schemas.openxmlformats.org/officeDocument/2006/relationships/slideMaster" Target="../slideMasters/slideMaster1.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6.pn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8.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Master" Target="../slideMasters/slideMaster1.xml"/><Relationship Id="rId5" Type="http://schemas.openxmlformats.org/officeDocument/2006/relationships/image" Target="../media/image6.png"/><Relationship Id="rId4" Type="http://schemas.microsoft.com/office/2007/relationships/hdphoto" Target="../media/hdphoto3.wdp"/></Relationships>
</file>

<file path=ppt/slideLayouts/_rels/slideLayout42.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6.png"/><Relationship Id="rId2" Type="http://schemas.openxmlformats.org/officeDocument/2006/relationships/video" Target="../media/media1.MOV"/><Relationship Id="rId1" Type="http://schemas.microsoft.com/office/2007/relationships/media" Target="../media/media1.MOV"/><Relationship Id="rId6" Type="http://schemas.microsoft.com/office/2007/relationships/hdphoto" Target="../media/hdphoto3.wdp"/><Relationship Id="rId5" Type="http://schemas.openxmlformats.org/officeDocument/2006/relationships/image" Target="../media/image50.png"/><Relationship Id="rId4" Type="http://schemas.openxmlformats.org/officeDocument/2006/relationships/image" Target="../media/image51.png"/></Relationships>
</file>

<file path=ppt/slideLayouts/_rels/slideLayout43.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0.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52.png"/><Relationship Id="rId1" Type="http://schemas.openxmlformats.org/officeDocument/2006/relationships/slideMaster" Target="../slideMasters/slideMaster1.xml"/><Relationship Id="rId5" Type="http://schemas.openxmlformats.org/officeDocument/2006/relationships/image" Target="../media/image6.png"/><Relationship Id="rId4" Type="http://schemas.microsoft.com/office/2007/relationships/hdphoto" Target="../media/hdphoto3.wdp"/></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54.svg"/><Relationship Id="rId7" Type="http://schemas.openxmlformats.org/officeDocument/2006/relationships/image" Target="../media/image6.png"/><Relationship Id="rId2" Type="http://schemas.openxmlformats.org/officeDocument/2006/relationships/image" Target="../media/image53.svg"/><Relationship Id="rId1" Type="http://schemas.openxmlformats.org/officeDocument/2006/relationships/slideMaster" Target="../slideMasters/slideMaster1.xml"/><Relationship Id="rId6" Type="http://schemas.microsoft.com/office/2007/relationships/hdphoto" Target="../media/hdphoto3.wdp"/><Relationship Id="rId5" Type="http://schemas.openxmlformats.org/officeDocument/2006/relationships/image" Target="../media/image50.png"/><Relationship Id="rId4" Type="http://schemas.openxmlformats.org/officeDocument/2006/relationships/image" Target="../media/image55.png"/></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56.png"/><Relationship Id="rId1" Type="http://schemas.openxmlformats.org/officeDocument/2006/relationships/slideMaster" Target="../slideMasters/slideMaster1.xml"/><Relationship Id="rId5" Type="http://schemas.openxmlformats.org/officeDocument/2006/relationships/image" Target="../media/image6.png"/><Relationship Id="rId4" Type="http://schemas.microsoft.com/office/2007/relationships/hdphoto" Target="../media/hdphoto3.wdp"/></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image" Target="../media/image59.svg"/><Relationship Id="rId2" Type="http://schemas.openxmlformats.org/officeDocument/2006/relationships/image" Target="../media/image57.png"/><Relationship Id="rId1" Type="http://schemas.openxmlformats.org/officeDocument/2006/relationships/slideMaster" Target="../slideMasters/slideMaster1.xml"/><Relationship Id="rId6" Type="http://schemas.openxmlformats.org/officeDocument/2006/relationships/image" Target="../media/image58.svg"/><Relationship Id="rId5" Type="http://schemas.openxmlformats.org/officeDocument/2006/relationships/image" Target="../media/image6.png"/><Relationship Id="rId4" Type="http://schemas.microsoft.com/office/2007/relationships/hdphoto" Target="../media/hdphoto3.wdp"/></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8.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60.png"/><Relationship Id="rId1" Type="http://schemas.openxmlformats.org/officeDocument/2006/relationships/slideMaster" Target="../slideMasters/slideMaster1.xml"/><Relationship Id="rId5" Type="http://schemas.openxmlformats.org/officeDocument/2006/relationships/image" Target="../media/image6.png"/><Relationship Id="rId4" Type="http://schemas.microsoft.com/office/2007/relationships/hdphoto" Target="../media/hdphoto3.wdp"/></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60.png"/><Relationship Id="rId1" Type="http://schemas.openxmlformats.org/officeDocument/2006/relationships/slideMaster" Target="../slideMasters/slideMaster1.xml"/><Relationship Id="rId5" Type="http://schemas.openxmlformats.org/officeDocument/2006/relationships/image" Target="../media/image6.png"/><Relationship Id="rId4" Type="http://schemas.microsoft.com/office/2007/relationships/hdphoto" Target="../media/hdphoto3.wdp"/></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Master" Target="../slideMasters/slideMaster1.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50.png"/></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64.png"/><Relationship Id="rId7" Type="http://schemas.openxmlformats.org/officeDocument/2006/relationships/image" Target="../media/image6.png"/><Relationship Id="rId2" Type="http://schemas.openxmlformats.org/officeDocument/2006/relationships/image" Target="../media/image63.png"/><Relationship Id="rId1" Type="http://schemas.openxmlformats.org/officeDocument/2006/relationships/slideMaster" Target="../slideMasters/slideMaster1.xml"/><Relationship Id="rId6" Type="http://schemas.microsoft.com/office/2007/relationships/hdphoto" Target="../media/hdphoto3.wdp"/><Relationship Id="rId5" Type="http://schemas.openxmlformats.org/officeDocument/2006/relationships/image" Target="../media/image50.png"/><Relationship Id="rId4" Type="http://schemas.microsoft.com/office/2007/relationships/hdphoto" Target="../media/hdphoto7.wdp"/></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65.png"/><Relationship Id="rId1" Type="http://schemas.openxmlformats.org/officeDocument/2006/relationships/slideMaster" Target="../slideMasters/slideMaster1.xml"/><Relationship Id="rId5" Type="http://schemas.openxmlformats.org/officeDocument/2006/relationships/image" Target="../media/image6.png"/><Relationship Id="rId4" Type="http://schemas.microsoft.com/office/2007/relationships/hdphoto" Target="../media/hdphoto3.wdp"/></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66.png"/><Relationship Id="rId1" Type="http://schemas.openxmlformats.org/officeDocument/2006/relationships/slideMaster" Target="../slideMasters/slideMaster1.xml"/><Relationship Id="rId5" Type="http://schemas.openxmlformats.org/officeDocument/2006/relationships/image" Target="../media/image6.png"/><Relationship Id="rId4" Type="http://schemas.microsoft.com/office/2007/relationships/hdphoto" Target="../media/hdphoto3.wdp"/></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67.png"/><Relationship Id="rId1" Type="http://schemas.openxmlformats.org/officeDocument/2006/relationships/slideMaster" Target="../slideMasters/slideMaster1.xml"/><Relationship Id="rId5" Type="http://schemas.openxmlformats.org/officeDocument/2006/relationships/image" Target="../media/image6.png"/><Relationship Id="rId4" Type="http://schemas.microsoft.com/office/2007/relationships/hdphoto" Target="../media/hdphoto3.wdp"/></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68.png"/><Relationship Id="rId1" Type="http://schemas.openxmlformats.org/officeDocument/2006/relationships/slideMaster" Target="../slideMasters/slideMaster1.xml"/><Relationship Id="rId5" Type="http://schemas.openxmlformats.org/officeDocument/2006/relationships/image" Target="../media/image6.png"/><Relationship Id="rId4" Type="http://schemas.microsoft.com/office/2007/relationships/hdphoto" Target="../media/hdphoto3.wdp"/></Relationships>
</file>

<file path=ppt/slideLayouts/_rels/slideLayout5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0.png"/><Relationship Id="rId1" Type="http://schemas.openxmlformats.org/officeDocument/2006/relationships/slideMaster" Target="../slideMasters/slideMaster1.xml"/><Relationship Id="rId5" Type="http://schemas.openxmlformats.org/officeDocument/2006/relationships/image" Target="../media/image69.png"/><Relationship Id="rId4" Type="http://schemas.openxmlformats.org/officeDocument/2006/relationships/image" Target="../media/image6.png"/></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70.png"/><Relationship Id="rId1" Type="http://schemas.openxmlformats.org/officeDocument/2006/relationships/slideMaster" Target="../slideMasters/slideMaster1.xml"/><Relationship Id="rId5" Type="http://schemas.openxmlformats.org/officeDocument/2006/relationships/image" Target="../media/image6.png"/><Relationship Id="rId4" Type="http://schemas.microsoft.com/office/2007/relationships/hdphoto" Target="../media/hdphoto3.wdp"/></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rgbClr val="E9F4F8"/>
        </a:solid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AE5B46A4-E74B-B046-CCA9-37A227774F42}"/>
              </a:ext>
            </a:extLst>
          </p:cNvPr>
          <p:cNvGrpSpPr/>
          <p:nvPr userDrawn="1"/>
        </p:nvGrpSpPr>
        <p:grpSpPr>
          <a:xfrm>
            <a:off x="3866923" y="1655284"/>
            <a:ext cx="5486400" cy="5486400"/>
            <a:chOff x="-7478805" y="-238533"/>
            <a:chExt cx="5486400" cy="5486400"/>
          </a:xfrm>
        </p:grpSpPr>
        <p:sp>
          <p:nvSpPr>
            <p:cNvPr id="4" name="Oval 3">
              <a:extLst>
                <a:ext uri="{FF2B5EF4-FFF2-40B4-BE49-F238E27FC236}">
                  <a16:creationId xmlns:a16="http://schemas.microsoft.com/office/drawing/2014/main" id="{3C437189-E654-B2D8-1CF8-A951294BAEA2}"/>
                </a:ext>
              </a:extLst>
            </p:cNvPr>
            <p:cNvSpPr/>
            <p:nvPr/>
          </p:nvSpPr>
          <p:spPr>
            <a:xfrm>
              <a:off x="-7478805" y="-238533"/>
              <a:ext cx="5486400" cy="5486400"/>
            </a:xfrm>
            <a:prstGeom prst="ellipse">
              <a:avLst/>
            </a:prstGeom>
            <a:gradFill flip="none" rotWithShape="1">
              <a:gsLst>
                <a:gs pos="0">
                  <a:srgbClr val="E9F4F8">
                    <a:alpha val="14000"/>
                  </a:srgbClr>
                </a:gs>
                <a:gs pos="71000">
                  <a:srgbClr val="85C4E5">
                    <a:alpha val="36000"/>
                  </a:srgb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Oval 2">
              <a:extLst>
                <a:ext uri="{FF2B5EF4-FFF2-40B4-BE49-F238E27FC236}">
                  <a16:creationId xmlns:a16="http://schemas.microsoft.com/office/drawing/2014/main" id="{68E9E678-5DF4-028A-4BEE-B4613B123ACD}"/>
                </a:ext>
              </a:extLst>
            </p:cNvPr>
            <p:cNvSpPr/>
            <p:nvPr/>
          </p:nvSpPr>
          <p:spPr>
            <a:xfrm>
              <a:off x="-6653096" y="587176"/>
              <a:ext cx="3834982" cy="3834982"/>
            </a:xfrm>
            <a:prstGeom prst="ellipse">
              <a:avLst/>
            </a:prstGeom>
            <a:solidFill>
              <a:srgbClr val="E9F4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1" name="Oval 20">
            <a:extLst>
              <a:ext uri="{FF2B5EF4-FFF2-40B4-BE49-F238E27FC236}">
                <a16:creationId xmlns:a16="http://schemas.microsoft.com/office/drawing/2014/main" id="{72E1BEA6-2B9D-7F1C-5D3D-A1357BE2C666}"/>
              </a:ext>
            </a:extLst>
          </p:cNvPr>
          <p:cNvSpPr/>
          <p:nvPr userDrawn="1"/>
        </p:nvSpPr>
        <p:spPr>
          <a:xfrm>
            <a:off x="5787482" y="-516834"/>
            <a:ext cx="2041780" cy="2041780"/>
          </a:xfrm>
          <a:prstGeom prst="ellipse">
            <a:avLst/>
          </a:prstGeom>
          <a:solidFill>
            <a:schemeClr val="bg1">
              <a:alpha val="41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22" name="Oval 21">
            <a:extLst>
              <a:ext uri="{FF2B5EF4-FFF2-40B4-BE49-F238E27FC236}">
                <a16:creationId xmlns:a16="http://schemas.microsoft.com/office/drawing/2014/main" id="{AE0565DF-9BE6-6C5F-0E64-DDCC98949EC5}"/>
              </a:ext>
            </a:extLst>
          </p:cNvPr>
          <p:cNvSpPr/>
          <p:nvPr userDrawn="1"/>
        </p:nvSpPr>
        <p:spPr>
          <a:xfrm>
            <a:off x="6778337" y="-1036267"/>
            <a:ext cx="3679327" cy="3679327"/>
          </a:xfrm>
          <a:prstGeom prst="ellipse">
            <a:avLst/>
          </a:prstGeom>
          <a:solidFill>
            <a:srgbClr val="297899">
              <a:alpha val="1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pic>
        <p:nvPicPr>
          <p:cNvPr id="16" name="Picture 15">
            <a:extLst>
              <a:ext uri="{FF2B5EF4-FFF2-40B4-BE49-F238E27FC236}">
                <a16:creationId xmlns:a16="http://schemas.microsoft.com/office/drawing/2014/main" id="{6AE7B24A-C7AD-F13C-EF44-DC66234F4150}"/>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200000"/>
                    </a14:imgEffect>
                  </a14:imgLayer>
                </a14:imgProps>
              </a:ext>
              <a:ext uri="{28A0092B-C50C-407E-A947-70E740481C1C}">
                <a14:useLocalDpi xmlns:a14="http://schemas.microsoft.com/office/drawing/2010/main" val="0"/>
              </a:ext>
            </a:extLst>
          </a:blip>
          <a:srcRect/>
          <a:stretch/>
        </p:blipFill>
        <p:spPr>
          <a:xfrm>
            <a:off x="2836672" y="2673227"/>
            <a:ext cx="6392761" cy="4184772"/>
          </a:xfrm>
          <a:prstGeom prst="rect">
            <a:avLst/>
          </a:prstGeom>
        </p:spPr>
      </p:pic>
      <p:pic>
        <p:nvPicPr>
          <p:cNvPr id="9" name="Picture 8" descr="Blue text on a black background&#10;&#10;Description automatically generated">
            <a:extLst>
              <a:ext uri="{FF2B5EF4-FFF2-40B4-BE49-F238E27FC236}">
                <a16:creationId xmlns:a16="http://schemas.microsoft.com/office/drawing/2014/main" id="{B9DB8311-2048-05B2-6D5A-BFB1B23EA0C7}"/>
              </a:ext>
            </a:extLst>
          </p:cNvPr>
          <p:cNvPicPr>
            <a:picLocks noChangeAspect="1"/>
          </p:cNvPicPr>
          <p:nvPr userDrawn="1"/>
        </p:nvPicPr>
        <p:blipFill>
          <a:blip r:embed="rId4" cstate="print">
            <a:extLst>
              <a:ext uri="{BEBA8EAE-BF5A-486C-A8C5-ECC9F3942E4B}">
                <a14:imgProps xmlns:a14="http://schemas.microsoft.com/office/drawing/2010/main">
                  <a14:imgLayer r:embed="rId5">
                    <a14:imgEffect>
                      <a14:saturation sat="200000"/>
                    </a14:imgEffect>
                  </a14:imgLayer>
                </a14:imgProps>
              </a:ext>
              <a:ext uri="{28A0092B-C50C-407E-A947-70E740481C1C}">
                <a14:useLocalDpi xmlns:a14="http://schemas.microsoft.com/office/drawing/2010/main" val="0"/>
              </a:ext>
            </a:extLst>
          </a:blip>
          <a:stretch>
            <a:fillRect/>
          </a:stretch>
        </p:blipFill>
        <p:spPr>
          <a:xfrm>
            <a:off x="729725" y="4236046"/>
            <a:ext cx="2106947" cy="262325"/>
          </a:xfrm>
          <a:prstGeom prst="rect">
            <a:avLst/>
          </a:prstGeom>
        </p:spPr>
      </p:pic>
      <p:pic>
        <p:nvPicPr>
          <p:cNvPr id="11" name="Picture 10">
            <a:extLst>
              <a:ext uri="{FF2B5EF4-FFF2-40B4-BE49-F238E27FC236}">
                <a16:creationId xmlns:a16="http://schemas.microsoft.com/office/drawing/2014/main" id="{3A0056A8-A925-A9F3-7FC2-EED3727C59E1}"/>
              </a:ext>
            </a:extLst>
          </p:cNvPr>
          <p:cNvPicPr>
            <a:picLocks noChangeAspect="1"/>
          </p:cNvPicPr>
          <p:nvPr userDrawn="1"/>
        </p:nvPicPr>
        <p:blipFill>
          <a:blip r:embed="rId6" cstate="print">
            <a:extLst>
              <a:ext uri="{BEBA8EAE-BF5A-486C-A8C5-ECC9F3942E4B}">
                <a14:imgProps xmlns:a14="http://schemas.microsoft.com/office/drawing/2010/main">
                  <a14:imgLayer r:embed="rId7">
                    <a14:imgEffect>
                      <a14:saturation sat="200000"/>
                    </a14:imgEffect>
                  </a14:imgLayer>
                </a14:imgProps>
              </a:ext>
              <a:ext uri="{28A0092B-C50C-407E-A947-70E740481C1C}">
                <a14:useLocalDpi xmlns:a14="http://schemas.microsoft.com/office/drawing/2010/main" val="0"/>
              </a:ext>
            </a:extLst>
          </a:blip>
          <a:srcRect/>
          <a:stretch/>
        </p:blipFill>
        <p:spPr>
          <a:xfrm>
            <a:off x="729724" y="3374160"/>
            <a:ext cx="2364040" cy="550529"/>
          </a:xfrm>
          <a:prstGeom prst="rect">
            <a:avLst/>
          </a:prstGeom>
        </p:spPr>
      </p:pic>
      <p:sp>
        <p:nvSpPr>
          <p:cNvPr id="13" name="Content Placeholder 2">
            <a:extLst>
              <a:ext uri="{FF2B5EF4-FFF2-40B4-BE49-F238E27FC236}">
                <a16:creationId xmlns:a16="http://schemas.microsoft.com/office/drawing/2014/main" id="{229A3226-D4C4-3C3C-5107-BEE05728B723}"/>
              </a:ext>
            </a:extLst>
          </p:cNvPr>
          <p:cNvSpPr>
            <a:spLocks noGrp="1"/>
          </p:cNvSpPr>
          <p:nvPr userDrawn="1">
            <p:ph idx="1"/>
          </p:nvPr>
        </p:nvSpPr>
        <p:spPr>
          <a:xfrm>
            <a:off x="695736" y="1867130"/>
            <a:ext cx="3975654" cy="553998"/>
          </a:xfrm>
          <a:prstGeom prst="rect">
            <a:avLst/>
          </a:prstGeom>
          <a:solidFill>
            <a:srgbClr val="4CBB17"/>
          </a:solidFill>
        </p:spPr>
        <p:txBody>
          <a:bodyPr wrap="square" lIns="137160" tIns="137160" rIns="137160" bIns="137160" anchor="ctr" anchorCtr="0">
            <a:spAutoFit/>
          </a:bodyPr>
          <a:lstStyle>
            <a:lvl1pPr marL="0" indent="0" algn="l">
              <a:buNone/>
              <a:defRPr sz="2000" cap="all" baseline="0">
                <a:solidFill>
                  <a:schemeClr val="bg1"/>
                </a:solidFill>
              </a:defRPr>
            </a:lvl1pPr>
          </a:lstStyle>
          <a:p>
            <a:pPr lvl="0"/>
            <a:endParaRPr lang="en-US" dirty="0"/>
          </a:p>
        </p:txBody>
      </p:sp>
      <p:sp>
        <p:nvSpPr>
          <p:cNvPr id="18" name="Title 6">
            <a:extLst>
              <a:ext uri="{FF2B5EF4-FFF2-40B4-BE49-F238E27FC236}">
                <a16:creationId xmlns:a16="http://schemas.microsoft.com/office/drawing/2014/main" id="{AF0637C7-64D8-D4D7-FC39-D219190DB12A}"/>
              </a:ext>
            </a:extLst>
          </p:cNvPr>
          <p:cNvSpPr>
            <a:spLocks noGrp="1"/>
          </p:cNvSpPr>
          <p:nvPr>
            <p:ph type="ctrTitle" hasCustomPrompt="1"/>
          </p:nvPr>
        </p:nvSpPr>
        <p:spPr>
          <a:xfrm>
            <a:off x="566528" y="885407"/>
            <a:ext cx="9144000" cy="979136"/>
          </a:xfrm>
          <a:prstGeom prst="rect">
            <a:avLst/>
          </a:prstGeom>
        </p:spPr>
        <p:txBody>
          <a:bodyPr anchor="ctr" anchorCtr="0">
            <a:normAutofit/>
          </a:bodyPr>
          <a:lstStyle>
            <a:lvl1pPr algn="l">
              <a:defRPr sz="7000" b="1">
                <a:latin typeface="ArcherPro Book" panose="02000000000000000000" pitchFamily="50" charset="0"/>
              </a:defRPr>
            </a:lvl1pPr>
          </a:lstStyle>
          <a:p>
            <a:r>
              <a:rPr lang="en-US" sz="6000" dirty="0"/>
              <a:t> </a:t>
            </a:r>
            <a:endParaRPr lang="en-US" sz="4400" dirty="0"/>
          </a:p>
        </p:txBody>
      </p:sp>
      <p:sp>
        <p:nvSpPr>
          <p:cNvPr id="20" name="Text Placeholder 4">
            <a:extLst>
              <a:ext uri="{FF2B5EF4-FFF2-40B4-BE49-F238E27FC236}">
                <a16:creationId xmlns:a16="http://schemas.microsoft.com/office/drawing/2014/main" id="{9BB43317-CA42-1051-82FA-3A65EA6A1399}"/>
              </a:ext>
            </a:extLst>
          </p:cNvPr>
          <p:cNvSpPr>
            <a:spLocks noGrp="1"/>
          </p:cNvSpPr>
          <p:nvPr>
            <p:ph type="body" sz="quarter" idx="12"/>
          </p:nvPr>
        </p:nvSpPr>
        <p:spPr>
          <a:xfrm>
            <a:off x="606285" y="2490737"/>
            <a:ext cx="2902228" cy="324525"/>
          </a:xfrm>
          <a:prstGeom prst="rect">
            <a:avLst/>
          </a:prstGeom>
        </p:spPr>
        <p:txBody>
          <a:bodyPr anchor="ctr" anchorCtr="0"/>
          <a:lstStyle>
            <a:lvl1pPr marL="0" indent="0" algn="l">
              <a:buNone/>
              <a:defRPr sz="1200" i="0"/>
            </a:lvl1pPr>
          </a:lstStyle>
          <a:p>
            <a:endParaRPr lang="en-US" sz="1600" i="0" cap="all" dirty="0"/>
          </a:p>
        </p:txBody>
      </p:sp>
      <p:pic>
        <p:nvPicPr>
          <p:cNvPr id="23" name="Graphic 22" descr="A circle filled with small lines like sprinkles">
            <a:extLst>
              <a:ext uri="{FF2B5EF4-FFF2-40B4-BE49-F238E27FC236}">
                <a16:creationId xmlns:a16="http://schemas.microsoft.com/office/drawing/2014/main" id="{776BEFF3-C2BF-BBBD-9011-2FF21228FB84}"/>
              </a:ext>
            </a:extLst>
          </p:cNvPr>
          <p:cNvPicPr>
            <a:picLocks noChangeAspect="1"/>
          </p:cNvPicPr>
          <p:nvPr userDrawn="1"/>
        </p:nvPicPr>
        <p:blipFill>
          <a:blip>
            <a:alphaModFix amt="32000"/>
            <a:extLst>
              <a:ext uri="{96DAC541-7B7A-43D3-8B79-37D633B846F1}">
                <asvg:svgBlip xmlns:asvg="http://schemas.microsoft.com/office/drawing/2016/SVG/main" r:embed="rId8"/>
              </a:ext>
            </a:extLst>
          </a:blip>
          <a:stretch>
            <a:fillRect/>
          </a:stretch>
        </p:blipFill>
        <p:spPr>
          <a:xfrm>
            <a:off x="-3889362" y="3407054"/>
            <a:ext cx="8461362" cy="8461362"/>
          </a:xfrm>
          <a:prstGeom prst="rect">
            <a:avLst/>
          </a:prstGeom>
        </p:spPr>
      </p:pic>
      <p:sp>
        <p:nvSpPr>
          <p:cNvPr id="24" name="Oval 23">
            <a:extLst>
              <a:ext uri="{FF2B5EF4-FFF2-40B4-BE49-F238E27FC236}">
                <a16:creationId xmlns:a16="http://schemas.microsoft.com/office/drawing/2014/main" id="{F0BB8C9E-F879-0323-0ECF-1DEB43B458B7}"/>
              </a:ext>
            </a:extLst>
          </p:cNvPr>
          <p:cNvSpPr/>
          <p:nvPr userDrawn="1"/>
        </p:nvSpPr>
        <p:spPr>
          <a:xfrm>
            <a:off x="-3154402" y="-1408832"/>
            <a:ext cx="3679327" cy="3679327"/>
          </a:xfrm>
          <a:prstGeom prst="ellipse">
            <a:avLst/>
          </a:prstGeom>
          <a:solidFill>
            <a:srgbClr val="297899">
              <a:alpha val="1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Tree>
    <p:extLst>
      <p:ext uri="{BB962C8B-B14F-4D97-AF65-F5344CB8AC3E}">
        <p14:creationId xmlns:p14="http://schemas.microsoft.com/office/powerpoint/2010/main" val="73206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and subtitle: Light blue background">
    <p:bg>
      <p:bgPr>
        <a:solidFill>
          <a:srgbClr val="DCF4FC"/>
        </a:solidFill>
        <a:effectLst/>
      </p:bgPr>
    </p:bg>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2278DA05-70B2-2DB6-9E5E-936AF8CA891D}"/>
              </a:ext>
            </a:extLst>
          </p:cNvPr>
          <p:cNvCxnSpPr>
            <a:cxnSpLocks/>
          </p:cNvCxnSpPr>
          <p:nvPr userDrawn="1"/>
        </p:nvCxnSpPr>
        <p:spPr>
          <a:xfrm>
            <a:off x="477297" y="6176963"/>
            <a:ext cx="8189407" cy="0"/>
          </a:xfrm>
          <a:prstGeom prst="line">
            <a:avLst/>
          </a:prstGeom>
          <a:ln w="6350">
            <a:solidFill>
              <a:schemeClr val="tx1"/>
            </a:solidFill>
          </a:ln>
        </p:spPr>
        <p:style>
          <a:lnRef idx="2">
            <a:schemeClr val="accent1"/>
          </a:lnRef>
          <a:fillRef idx="0">
            <a:schemeClr val="accent1"/>
          </a:fillRef>
          <a:effectRef idx="1">
            <a:schemeClr val="accent1"/>
          </a:effectRef>
          <a:fontRef idx="minor">
            <a:schemeClr val="tx1"/>
          </a:fontRef>
        </p:style>
      </p:cxnSp>
      <p:pic>
        <p:nvPicPr>
          <p:cNvPr id="7" name="Picture 6">
            <a:extLst>
              <a:ext uri="{FF2B5EF4-FFF2-40B4-BE49-F238E27FC236}">
                <a16:creationId xmlns:a16="http://schemas.microsoft.com/office/drawing/2014/main" id="{41773A72-C43A-2629-C638-900A13806787}"/>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6957141" y="6357901"/>
            <a:ext cx="1558209" cy="362870"/>
          </a:xfrm>
          <a:prstGeom prst="rect">
            <a:avLst/>
          </a:prstGeom>
        </p:spPr>
      </p:pic>
      <p:sp>
        <p:nvSpPr>
          <p:cNvPr id="4" name="Title 1">
            <a:extLst>
              <a:ext uri="{FF2B5EF4-FFF2-40B4-BE49-F238E27FC236}">
                <a16:creationId xmlns:a16="http://schemas.microsoft.com/office/drawing/2014/main" id="{7258DEE2-73CB-516A-6783-C29D13ADDE0E}"/>
              </a:ext>
            </a:extLst>
          </p:cNvPr>
          <p:cNvSpPr txBox="1">
            <a:spLocks/>
          </p:cNvSpPr>
          <p:nvPr userDrawn="1"/>
        </p:nvSpPr>
        <p:spPr>
          <a:xfrm>
            <a:off x="643731" y="462725"/>
            <a:ext cx="7772400" cy="733713"/>
          </a:xfrm>
          <a:prstGeom prst="rect">
            <a:avLst/>
          </a:prstGeom>
        </p:spPr>
        <p:txBody>
          <a:bodyPr/>
          <a:lstStyle>
            <a:lvl1pPr algn="r" defTabSz="914400" rtl="0" eaLnBrk="1" latinLnBrk="0" hangingPunct="1">
              <a:lnSpc>
                <a:spcPct val="90000"/>
              </a:lnSpc>
              <a:spcBef>
                <a:spcPct val="0"/>
              </a:spcBef>
              <a:buNone/>
              <a:defRPr sz="4400" kern="1200" cap="all" baseline="0">
                <a:solidFill>
                  <a:schemeClr val="tx1"/>
                </a:solidFill>
                <a:latin typeface="Helvetica" pitchFamily="2" charset="0"/>
                <a:ea typeface="+mj-ea"/>
                <a:cs typeface="+mj-cs"/>
              </a:defRPr>
            </a:lvl1pPr>
          </a:lstStyle>
          <a:p>
            <a:pPr algn="l"/>
            <a:endParaRPr lang="en-US" b="1" dirty="0">
              <a:latin typeface="Helvetica" pitchFamily="2" charset="0"/>
            </a:endParaRPr>
          </a:p>
        </p:txBody>
      </p:sp>
      <p:pic>
        <p:nvPicPr>
          <p:cNvPr id="2" name="Picture 1" descr="Blue text on a black background&#10;&#10;Description automatically generated">
            <a:extLst>
              <a:ext uri="{FF2B5EF4-FFF2-40B4-BE49-F238E27FC236}">
                <a16:creationId xmlns:a16="http://schemas.microsoft.com/office/drawing/2014/main" id="{3AE73D45-9695-58E5-F099-A20E84BDFED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93387" y="6357197"/>
            <a:ext cx="2570504" cy="320040"/>
          </a:xfrm>
          <a:prstGeom prst="rect">
            <a:avLst/>
          </a:prstGeom>
        </p:spPr>
      </p:pic>
    </p:spTree>
    <p:extLst>
      <p:ext uri="{BB962C8B-B14F-4D97-AF65-F5344CB8AC3E}">
        <p14:creationId xmlns:p14="http://schemas.microsoft.com/office/powerpoint/2010/main" val="24078288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Title and subtitle: Light blue background">
    <p:bg>
      <p:bgPr>
        <a:solidFill>
          <a:srgbClr val="DCF4FC"/>
        </a:solidFill>
        <a:effectLst/>
      </p:bgPr>
    </p:bg>
    <p:spTree>
      <p:nvGrpSpPr>
        <p:cNvPr id="1" name=""/>
        <p:cNvGrpSpPr/>
        <p:nvPr/>
      </p:nvGrpSpPr>
      <p:grpSpPr>
        <a:xfrm>
          <a:off x="0" y="0"/>
          <a:ext cx="0" cy="0"/>
          <a:chOff x="0" y="0"/>
          <a:chExt cx="0" cy="0"/>
        </a:xfrm>
      </p:grpSpPr>
      <p:pic>
        <p:nvPicPr>
          <p:cNvPr id="9" name="Picture 8" descr="A hand holding a pen and a notebook with a calculator and glasses">
            <a:extLst>
              <a:ext uri="{FF2B5EF4-FFF2-40B4-BE49-F238E27FC236}">
                <a16:creationId xmlns:a16="http://schemas.microsoft.com/office/drawing/2014/main" id="{FD210B6A-7321-B166-7516-7262DEF52691}"/>
              </a:ext>
            </a:extLst>
          </p:cNvPr>
          <p:cNvPicPr>
            <a:picLocks noChangeAspect="1"/>
          </p:cNvPicPr>
          <p:nvPr userDrawn="1"/>
        </p:nvPicPr>
        <p:blipFill>
          <a:blip r:embed="rId2">
            <a:alphaModFix/>
            <a:extLst>
              <a:ext uri="{28A0092B-C50C-407E-A947-70E740481C1C}">
                <a14:useLocalDpi xmlns:a14="http://schemas.microsoft.com/office/drawing/2010/main" val="0"/>
              </a:ext>
            </a:extLst>
          </a:blip>
          <a:srcRect b="7659"/>
          <a:stretch>
            <a:fillRect/>
          </a:stretch>
        </p:blipFill>
        <p:spPr>
          <a:xfrm>
            <a:off x="1" y="-1617219"/>
            <a:ext cx="9144000" cy="8475219"/>
          </a:xfrm>
          <a:prstGeom prst="rect">
            <a:avLst/>
          </a:prstGeom>
        </p:spPr>
      </p:pic>
      <p:sp>
        <p:nvSpPr>
          <p:cNvPr id="11" name="Rectangle 10">
            <a:extLst>
              <a:ext uri="{FF2B5EF4-FFF2-40B4-BE49-F238E27FC236}">
                <a16:creationId xmlns:a16="http://schemas.microsoft.com/office/drawing/2014/main" id="{AF8309C7-BF33-0E75-E938-032DC09C618D}"/>
              </a:ext>
            </a:extLst>
          </p:cNvPr>
          <p:cNvSpPr/>
          <p:nvPr userDrawn="1"/>
        </p:nvSpPr>
        <p:spPr>
          <a:xfrm>
            <a:off x="0" y="6194437"/>
            <a:ext cx="9144000" cy="663563"/>
          </a:xfrm>
          <a:prstGeom prst="rect">
            <a:avLst/>
          </a:prstGeom>
          <a:solidFill>
            <a:schemeClr val="bg1">
              <a:alpha val="45098"/>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pic>
        <p:nvPicPr>
          <p:cNvPr id="7" name="Picture 6">
            <a:extLst>
              <a:ext uri="{FF2B5EF4-FFF2-40B4-BE49-F238E27FC236}">
                <a16:creationId xmlns:a16="http://schemas.microsoft.com/office/drawing/2014/main" id="{41773A72-C43A-2629-C638-900A13806787}"/>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6957141" y="6357901"/>
            <a:ext cx="1558209" cy="362870"/>
          </a:xfrm>
          <a:prstGeom prst="rect">
            <a:avLst/>
          </a:prstGeom>
        </p:spPr>
      </p:pic>
      <p:sp>
        <p:nvSpPr>
          <p:cNvPr id="4" name="Title 1">
            <a:extLst>
              <a:ext uri="{FF2B5EF4-FFF2-40B4-BE49-F238E27FC236}">
                <a16:creationId xmlns:a16="http://schemas.microsoft.com/office/drawing/2014/main" id="{7258DEE2-73CB-516A-6783-C29D13ADDE0E}"/>
              </a:ext>
            </a:extLst>
          </p:cNvPr>
          <p:cNvSpPr txBox="1">
            <a:spLocks/>
          </p:cNvSpPr>
          <p:nvPr userDrawn="1"/>
        </p:nvSpPr>
        <p:spPr>
          <a:xfrm>
            <a:off x="643731" y="462725"/>
            <a:ext cx="7772400" cy="733713"/>
          </a:xfrm>
          <a:prstGeom prst="rect">
            <a:avLst/>
          </a:prstGeom>
        </p:spPr>
        <p:txBody>
          <a:bodyPr/>
          <a:lstStyle>
            <a:lvl1pPr algn="r" defTabSz="914400" rtl="0" eaLnBrk="1" latinLnBrk="0" hangingPunct="1">
              <a:lnSpc>
                <a:spcPct val="90000"/>
              </a:lnSpc>
              <a:spcBef>
                <a:spcPct val="0"/>
              </a:spcBef>
              <a:buNone/>
              <a:defRPr sz="4400" kern="1200" cap="all" baseline="0">
                <a:solidFill>
                  <a:schemeClr val="tx1"/>
                </a:solidFill>
                <a:latin typeface="Helvetica" pitchFamily="2" charset="0"/>
                <a:ea typeface="+mj-ea"/>
                <a:cs typeface="+mj-cs"/>
              </a:defRPr>
            </a:lvl1pPr>
          </a:lstStyle>
          <a:p>
            <a:pPr algn="l"/>
            <a:endParaRPr lang="en-US" b="1" dirty="0">
              <a:latin typeface="Helvetica" pitchFamily="2" charset="0"/>
            </a:endParaRPr>
          </a:p>
        </p:txBody>
      </p:sp>
      <p:pic>
        <p:nvPicPr>
          <p:cNvPr id="2" name="Picture 1" descr="Blue text on a black background&#10;&#10;Description automatically generated">
            <a:extLst>
              <a:ext uri="{FF2B5EF4-FFF2-40B4-BE49-F238E27FC236}">
                <a16:creationId xmlns:a16="http://schemas.microsoft.com/office/drawing/2014/main" id="{3AE73D45-9695-58E5-F099-A20E84BDFED3}"/>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93387" y="6357197"/>
            <a:ext cx="2570504" cy="320040"/>
          </a:xfrm>
          <a:prstGeom prst="rect">
            <a:avLst/>
          </a:prstGeom>
        </p:spPr>
      </p:pic>
      <p:pic>
        <p:nvPicPr>
          <p:cNvPr id="3" name="Picture 2" descr="A green check mark on a black background&#10;&#10;AI-generated content may be incorrect.">
            <a:extLst>
              <a:ext uri="{FF2B5EF4-FFF2-40B4-BE49-F238E27FC236}">
                <a16:creationId xmlns:a16="http://schemas.microsoft.com/office/drawing/2014/main" id="{EB0A0097-A928-9FE2-8756-B23AC0756C73}"/>
              </a:ext>
            </a:extLst>
          </p:cNvPr>
          <p:cNvPicPr>
            <a:picLocks noChangeAspect="1"/>
          </p:cNvPicPr>
          <p:nvPr userDrawn="1"/>
        </p:nvPicPr>
        <p:blipFill>
          <a:blip r:embed="rId5" cstate="print">
            <a:duotone>
              <a:prstClr val="black"/>
              <a:schemeClr val="accent4">
                <a:tint val="45000"/>
                <a:satMod val="400000"/>
              </a:schemeClr>
            </a:duotone>
            <a:extLst>
              <a:ext uri="{BEBA8EAE-BF5A-486C-A8C5-ECC9F3942E4B}">
                <a14:imgProps xmlns:a14="http://schemas.microsoft.com/office/drawing/2010/main">
                  <a14:imgLayer r:embed="rId6">
                    <a14:imgEffect>
                      <a14:saturation sat="225000"/>
                    </a14:imgEffect>
                    <a14:imgEffect>
                      <a14:brightnessContrast bright="-14000"/>
                    </a14:imgEffect>
                  </a14:imgLayer>
                </a14:imgProps>
              </a:ext>
              <a:ext uri="{28A0092B-C50C-407E-A947-70E740481C1C}">
                <a14:useLocalDpi xmlns:a14="http://schemas.microsoft.com/office/drawing/2010/main" val="0"/>
              </a:ext>
            </a:extLst>
          </a:blip>
          <a:stretch>
            <a:fillRect/>
          </a:stretch>
        </p:blipFill>
        <p:spPr>
          <a:xfrm>
            <a:off x="4680285" y="5257801"/>
            <a:ext cx="1251423" cy="866274"/>
          </a:xfrm>
          <a:prstGeom prst="rect">
            <a:avLst/>
          </a:prstGeom>
        </p:spPr>
      </p:pic>
    </p:spTree>
    <p:extLst>
      <p:ext uri="{BB962C8B-B14F-4D97-AF65-F5344CB8AC3E}">
        <p14:creationId xmlns:p14="http://schemas.microsoft.com/office/powerpoint/2010/main" val="39997979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subtitle: White background">
    <p:bg>
      <p:bgPr>
        <a:solidFill>
          <a:schemeClr val="bg1"/>
        </a:solidFill>
        <a:effectLst/>
      </p:bgPr>
    </p:bg>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2278DA05-70B2-2DB6-9E5E-936AF8CA891D}"/>
              </a:ext>
            </a:extLst>
          </p:cNvPr>
          <p:cNvCxnSpPr>
            <a:cxnSpLocks/>
          </p:cNvCxnSpPr>
          <p:nvPr userDrawn="1"/>
        </p:nvCxnSpPr>
        <p:spPr>
          <a:xfrm>
            <a:off x="477297" y="6176963"/>
            <a:ext cx="8189407" cy="0"/>
          </a:xfrm>
          <a:prstGeom prst="line">
            <a:avLst/>
          </a:prstGeom>
          <a:ln w="6350">
            <a:solidFill>
              <a:schemeClr val="accent4">
                <a:lumMod val="50000"/>
              </a:schemeClr>
            </a:solidFill>
          </a:ln>
        </p:spPr>
        <p:style>
          <a:lnRef idx="2">
            <a:schemeClr val="accent1"/>
          </a:lnRef>
          <a:fillRef idx="0">
            <a:schemeClr val="accent1"/>
          </a:fillRef>
          <a:effectRef idx="1">
            <a:schemeClr val="accent1"/>
          </a:effectRef>
          <a:fontRef idx="minor">
            <a:schemeClr val="tx1"/>
          </a:fontRef>
        </p:style>
      </p:cxnSp>
      <p:pic>
        <p:nvPicPr>
          <p:cNvPr id="7" name="Picture 6">
            <a:extLst>
              <a:ext uri="{FF2B5EF4-FFF2-40B4-BE49-F238E27FC236}">
                <a16:creationId xmlns:a16="http://schemas.microsoft.com/office/drawing/2014/main" id="{41773A72-C43A-2629-C638-900A13806787}"/>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6957141" y="6357901"/>
            <a:ext cx="1558209" cy="362870"/>
          </a:xfrm>
          <a:prstGeom prst="rect">
            <a:avLst/>
          </a:prstGeom>
        </p:spPr>
      </p:pic>
      <p:sp>
        <p:nvSpPr>
          <p:cNvPr id="4" name="Title 1">
            <a:extLst>
              <a:ext uri="{FF2B5EF4-FFF2-40B4-BE49-F238E27FC236}">
                <a16:creationId xmlns:a16="http://schemas.microsoft.com/office/drawing/2014/main" id="{7258DEE2-73CB-516A-6783-C29D13ADDE0E}"/>
              </a:ext>
            </a:extLst>
          </p:cNvPr>
          <p:cNvSpPr txBox="1">
            <a:spLocks/>
          </p:cNvSpPr>
          <p:nvPr userDrawn="1"/>
        </p:nvSpPr>
        <p:spPr>
          <a:xfrm>
            <a:off x="643731" y="462725"/>
            <a:ext cx="7772400" cy="733713"/>
          </a:xfrm>
          <a:prstGeom prst="rect">
            <a:avLst/>
          </a:prstGeom>
        </p:spPr>
        <p:txBody>
          <a:bodyPr/>
          <a:lstStyle>
            <a:lvl1pPr algn="r" defTabSz="914400" rtl="0" eaLnBrk="1" latinLnBrk="0" hangingPunct="1">
              <a:lnSpc>
                <a:spcPct val="90000"/>
              </a:lnSpc>
              <a:spcBef>
                <a:spcPct val="0"/>
              </a:spcBef>
              <a:buNone/>
              <a:defRPr sz="4400" kern="1200" cap="all" baseline="0">
                <a:solidFill>
                  <a:schemeClr val="tx1"/>
                </a:solidFill>
                <a:latin typeface="Helvetica" pitchFamily="2" charset="0"/>
                <a:ea typeface="+mj-ea"/>
                <a:cs typeface="+mj-cs"/>
              </a:defRPr>
            </a:lvl1pPr>
          </a:lstStyle>
          <a:p>
            <a:pPr algn="l"/>
            <a:endParaRPr lang="en-US" b="1" dirty="0">
              <a:latin typeface="Helvetica" pitchFamily="2" charset="0"/>
            </a:endParaRPr>
          </a:p>
        </p:txBody>
      </p:sp>
      <p:sp>
        <p:nvSpPr>
          <p:cNvPr id="12" name="Text Placeholder 11">
            <a:extLst>
              <a:ext uri="{FF2B5EF4-FFF2-40B4-BE49-F238E27FC236}">
                <a16:creationId xmlns:a16="http://schemas.microsoft.com/office/drawing/2014/main" id="{F7A3F937-02D8-A6DD-81A1-CA63FD0D33A5}"/>
              </a:ext>
            </a:extLst>
          </p:cNvPr>
          <p:cNvSpPr>
            <a:spLocks noGrp="1"/>
          </p:cNvSpPr>
          <p:nvPr>
            <p:ph type="body" sz="quarter" idx="11"/>
          </p:nvPr>
        </p:nvSpPr>
        <p:spPr>
          <a:xfrm>
            <a:off x="676275" y="320887"/>
            <a:ext cx="7772400" cy="387706"/>
          </a:xfrm>
          <a:prstGeom prst="rect">
            <a:avLst/>
          </a:prstGeom>
        </p:spPr>
        <p:txBody>
          <a:bodyPr/>
          <a:lstStyle>
            <a:lvl1pPr marL="0" indent="0" algn="l">
              <a:buNone/>
              <a:defRPr lang="en-US" sz="1600" b="1" kern="1200" cap="all" baseline="0" dirty="0">
                <a:solidFill>
                  <a:srgbClr val="187CB8"/>
                </a:solidFill>
                <a:latin typeface="Helvetica" pitchFamily="2" charset="0"/>
                <a:ea typeface="+mn-ea"/>
                <a:cs typeface="+mn-cs"/>
              </a:defRPr>
            </a:lvl1pPr>
          </a:lstStyle>
          <a:p>
            <a:pPr marL="0" lvl="0" indent="0" algn="l" defTabSz="685800" rtl="0" eaLnBrk="1" latinLnBrk="0" hangingPunct="1">
              <a:lnSpc>
                <a:spcPct val="90000"/>
              </a:lnSpc>
              <a:spcBef>
                <a:spcPts val="750"/>
              </a:spcBef>
              <a:buFont typeface="Arial" panose="020B0604020202020204" pitchFamily="34" charset="0"/>
              <a:buNone/>
            </a:pPr>
            <a:r>
              <a:rPr lang="en-US" dirty="0"/>
              <a:t>Click to edit Master text styles</a:t>
            </a:r>
          </a:p>
        </p:txBody>
      </p:sp>
      <p:pic>
        <p:nvPicPr>
          <p:cNvPr id="2" name="Picture 1" descr="Blue text on a black background&#10;&#10;Description automatically generated">
            <a:extLst>
              <a:ext uri="{FF2B5EF4-FFF2-40B4-BE49-F238E27FC236}">
                <a16:creationId xmlns:a16="http://schemas.microsoft.com/office/drawing/2014/main" id="{3AE73D45-9695-58E5-F099-A20E84BDFED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93387" y="6357197"/>
            <a:ext cx="2570504" cy="320040"/>
          </a:xfrm>
          <a:prstGeom prst="rect">
            <a:avLst/>
          </a:prstGeom>
        </p:spPr>
      </p:pic>
      <p:cxnSp>
        <p:nvCxnSpPr>
          <p:cNvPr id="3" name="Straight Connector 2">
            <a:extLst>
              <a:ext uri="{FF2B5EF4-FFF2-40B4-BE49-F238E27FC236}">
                <a16:creationId xmlns:a16="http://schemas.microsoft.com/office/drawing/2014/main" id="{EB46DEF4-8391-5307-8C1D-C5CF98989E3F}"/>
              </a:ext>
            </a:extLst>
          </p:cNvPr>
          <p:cNvCxnSpPr>
            <a:cxnSpLocks/>
          </p:cNvCxnSpPr>
          <p:nvPr userDrawn="1"/>
        </p:nvCxnSpPr>
        <p:spPr>
          <a:xfrm>
            <a:off x="676275" y="1149434"/>
            <a:ext cx="7781925"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ext Placeholder 9">
            <a:extLst>
              <a:ext uri="{FF2B5EF4-FFF2-40B4-BE49-F238E27FC236}">
                <a16:creationId xmlns:a16="http://schemas.microsoft.com/office/drawing/2014/main" id="{BBEE532E-401A-5E6A-A177-4FDF699C3CF6}"/>
              </a:ext>
            </a:extLst>
          </p:cNvPr>
          <p:cNvSpPr>
            <a:spLocks noGrp="1"/>
          </p:cNvSpPr>
          <p:nvPr>
            <p:ph type="body" sz="quarter" idx="10"/>
          </p:nvPr>
        </p:nvSpPr>
        <p:spPr>
          <a:xfrm>
            <a:off x="685800" y="610286"/>
            <a:ext cx="7772400" cy="485806"/>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lang="en-US" sz="2400" b="1" kern="1200" cap="all" baseline="0" dirty="0">
                <a:solidFill>
                  <a:schemeClr val="tx1"/>
                </a:solidFill>
                <a:latin typeface="Helvetica" pitchFamily="2" charset="0"/>
                <a:ea typeface="+mn-ea"/>
                <a:cs typeface="+mn-cs"/>
              </a:defRPr>
            </a:lvl1pPr>
          </a:lstStyle>
          <a:p>
            <a:pPr lvl="0"/>
            <a:r>
              <a:rPr lang="en-US" dirty="0"/>
              <a:t>Click to edit Master text styles</a:t>
            </a:r>
          </a:p>
        </p:txBody>
      </p:sp>
    </p:spTree>
    <p:extLst>
      <p:ext uri="{BB962C8B-B14F-4D97-AF65-F5344CB8AC3E}">
        <p14:creationId xmlns:p14="http://schemas.microsoft.com/office/powerpoint/2010/main" val="5562796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Title and subtitle: Light blue background">
    <p:bg>
      <p:bgPr>
        <a:solidFill>
          <a:srgbClr val="DCF4FC"/>
        </a:solidFill>
        <a:effectLst/>
      </p:bgPr>
    </p:bg>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2278DA05-70B2-2DB6-9E5E-936AF8CA891D}"/>
              </a:ext>
            </a:extLst>
          </p:cNvPr>
          <p:cNvCxnSpPr>
            <a:cxnSpLocks/>
          </p:cNvCxnSpPr>
          <p:nvPr userDrawn="1"/>
        </p:nvCxnSpPr>
        <p:spPr>
          <a:xfrm>
            <a:off x="477297" y="6176963"/>
            <a:ext cx="8189407" cy="0"/>
          </a:xfrm>
          <a:prstGeom prst="line">
            <a:avLst/>
          </a:prstGeom>
          <a:ln w="6350">
            <a:solidFill>
              <a:schemeClr val="tx1"/>
            </a:solidFill>
          </a:ln>
        </p:spPr>
        <p:style>
          <a:lnRef idx="2">
            <a:schemeClr val="accent1"/>
          </a:lnRef>
          <a:fillRef idx="0">
            <a:schemeClr val="accent1"/>
          </a:fillRef>
          <a:effectRef idx="1">
            <a:schemeClr val="accent1"/>
          </a:effectRef>
          <a:fontRef idx="minor">
            <a:schemeClr val="tx1"/>
          </a:fontRef>
        </p:style>
      </p:cxnSp>
      <p:pic>
        <p:nvPicPr>
          <p:cNvPr id="7" name="Picture 6">
            <a:extLst>
              <a:ext uri="{FF2B5EF4-FFF2-40B4-BE49-F238E27FC236}">
                <a16:creationId xmlns:a16="http://schemas.microsoft.com/office/drawing/2014/main" id="{41773A72-C43A-2629-C638-900A13806787}"/>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6957141" y="6357901"/>
            <a:ext cx="1558209" cy="362870"/>
          </a:xfrm>
          <a:prstGeom prst="rect">
            <a:avLst/>
          </a:prstGeom>
        </p:spPr>
      </p:pic>
      <p:sp>
        <p:nvSpPr>
          <p:cNvPr id="4" name="Title 1">
            <a:extLst>
              <a:ext uri="{FF2B5EF4-FFF2-40B4-BE49-F238E27FC236}">
                <a16:creationId xmlns:a16="http://schemas.microsoft.com/office/drawing/2014/main" id="{7258DEE2-73CB-516A-6783-C29D13ADDE0E}"/>
              </a:ext>
            </a:extLst>
          </p:cNvPr>
          <p:cNvSpPr txBox="1">
            <a:spLocks/>
          </p:cNvSpPr>
          <p:nvPr userDrawn="1"/>
        </p:nvSpPr>
        <p:spPr>
          <a:xfrm>
            <a:off x="643731" y="462725"/>
            <a:ext cx="7772400" cy="733713"/>
          </a:xfrm>
          <a:prstGeom prst="rect">
            <a:avLst/>
          </a:prstGeom>
        </p:spPr>
        <p:txBody>
          <a:bodyPr/>
          <a:lstStyle>
            <a:lvl1pPr algn="r" defTabSz="914400" rtl="0" eaLnBrk="1" latinLnBrk="0" hangingPunct="1">
              <a:lnSpc>
                <a:spcPct val="90000"/>
              </a:lnSpc>
              <a:spcBef>
                <a:spcPct val="0"/>
              </a:spcBef>
              <a:buNone/>
              <a:defRPr sz="4400" kern="1200" cap="all" baseline="0">
                <a:solidFill>
                  <a:schemeClr val="tx1"/>
                </a:solidFill>
                <a:latin typeface="Helvetica" pitchFamily="2" charset="0"/>
                <a:ea typeface="+mj-ea"/>
                <a:cs typeface="+mj-cs"/>
              </a:defRPr>
            </a:lvl1pPr>
          </a:lstStyle>
          <a:p>
            <a:pPr algn="l"/>
            <a:endParaRPr lang="en-US" b="1" dirty="0">
              <a:latin typeface="Helvetica" pitchFamily="2" charset="0"/>
            </a:endParaRPr>
          </a:p>
        </p:txBody>
      </p:sp>
      <p:sp>
        <p:nvSpPr>
          <p:cNvPr id="12" name="Text Placeholder 11">
            <a:extLst>
              <a:ext uri="{FF2B5EF4-FFF2-40B4-BE49-F238E27FC236}">
                <a16:creationId xmlns:a16="http://schemas.microsoft.com/office/drawing/2014/main" id="{F7A3F937-02D8-A6DD-81A1-CA63FD0D33A5}"/>
              </a:ext>
            </a:extLst>
          </p:cNvPr>
          <p:cNvSpPr>
            <a:spLocks noGrp="1"/>
          </p:cNvSpPr>
          <p:nvPr>
            <p:ph type="body" sz="quarter" idx="11"/>
          </p:nvPr>
        </p:nvSpPr>
        <p:spPr>
          <a:xfrm>
            <a:off x="676275" y="320887"/>
            <a:ext cx="7772400" cy="387706"/>
          </a:xfrm>
          <a:prstGeom prst="rect">
            <a:avLst/>
          </a:prstGeom>
        </p:spPr>
        <p:txBody>
          <a:bodyPr/>
          <a:lstStyle>
            <a:lvl1pPr marL="0" indent="0" algn="l">
              <a:buNone/>
              <a:defRPr sz="1600" b="1" cap="all" baseline="0">
                <a:solidFill>
                  <a:srgbClr val="187CB8"/>
                </a:solidFill>
              </a:defRPr>
            </a:lvl1pPr>
          </a:lstStyle>
          <a:p>
            <a:pPr lvl="0"/>
            <a:r>
              <a:rPr lang="en-US" dirty="0"/>
              <a:t>Click to edit Master text styles</a:t>
            </a:r>
          </a:p>
        </p:txBody>
      </p:sp>
      <p:pic>
        <p:nvPicPr>
          <p:cNvPr id="2" name="Picture 1" descr="Blue text on a black background&#10;&#10;Description automatically generated">
            <a:extLst>
              <a:ext uri="{FF2B5EF4-FFF2-40B4-BE49-F238E27FC236}">
                <a16:creationId xmlns:a16="http://schemas.microsoft.com/office/drawing/2014/main" id="{3AE73D45-9695-58E5-F099-A20E84BDFED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93387" y="6357197"/>
            <a:ext cx="2570504" cy="320040"/>
          </a:xfrm>
          <a:prstGeom prst="rect">
            <a:avLst/>
          </a:prstGeom>
        </p:spPr>
      </p:pic>
      <p:cxnSp>
        <p:nvCxnSpPr>
          <p:cNvPr id="5" name="Straight Connector 4">
            <a:extLst>
              <a:ext uri="{FF2B5EF4-FFF2-40B4-BE49-F238E27FC236}">
                <a16:creationId xmlns:a16="http://schemas.microsoft.com/office/drawing/2014/main" id="{FC106E45-675F-8220-7331-1802167E51BC}"/>
              </a:ext>
            </a:extLst>
          </p:cNvPr>
          <p:cNvCxnSpPr>
            <a:cxnSpLocks/>
          </p:cNvCxnSpPr>
          <p:nvPr userDrawn="1"/>
        </p:nvCxnSpPr>
        <p:spPr>
          <a:xfrm>
            <a:off x="676275" y="1149434"/>
            <a:ext cx="7781925"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 Placeholder 9">
            <a:extLst>
              <a:ext uri="{FF2B5EF4-FFF2-40B4-BE49-F238E27FC236}">
                <a16:creationId xmlns:a16="http://schemas.microsoft.com/office/drawing/2014/main" id="{035F1F4A-3D0B-B1EB-3602-2E6AFB2D6B8A}"/>
              </a:ext>
            </a:extLst>
          </p:cNvPr>
          <p:cNvSpPr>
            <a:spLocks noGrp="1"/>
          </p:cNvSpPr>
          <p:nvPr>
            <p:ph type="body" sz="quarter" idx="10"/>
          </p:nvPr>
        </p:nvSpPr>
        <p:spPr>
          <a:xfrm>
            <a:off x="685800" y="610286"/>
            <a:ext cx="7772400" cy="485806"/>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lang="en-US" sz="2400" b="1" kern="1200" cap="all" baseline="0" dirty="0">
                <a:solidFill>
                  <a:schemeClr val="tx1"/>
                </a:solidFill>
                <a:latin typeface="Helvetica" pitchFamily="2" charset="0"/>
                <a:ea typeface="+mn-ea"/>
                <a:cs typeface="+mn-cs"/>
              </a:defRPr>
            </a:lvl1pPr>
          </a:lstStyle>
          <a:p>
            <a:pPr lvl="0"/>
            <a:r>
              <a:rPr lang="en-US" dirty="0"/>
              <a:t>Click to edit Master text styles</a:t>
            </a:r>
          </a:p>
        </p:txBody>
      </p:sp>
    </p:spTree>
    <p:extLst>
      <p:ext uri="{BB962C8B-B14F-4D97-AF65-F5344CB8AC3E}">
        <p14:creationId xmlns:p14="http://schemas.microsoft.com/office/powerpoint/2010/main" val="39179841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subtitle: Light green background">
    <p:bg>
      <p:bgPr>
        <a:solidFill>
          <a:srgbClr val="E6F6E8"/>
        </a:solidFill>
        <a:effectLst/>
      </p:bgPr>
    </p:bg>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2278DA05-70B2-2DB6-9E5E-936AF8CA891D}"/>
              </a:ext>
            </a:extLst>
          </p:cNvPr>
          <p:cNvCxnSpPr>
            <a:cxnSpLocks/>
          </p:cNvCxnSpPr>
          <p:nvPr userDrawn="1"/>
        </p:nvCxnSpPr>
        <p:spPr>
          <a:xfrm>
            <a:off x="477297" y="6176963"/>
            <a:ext cx="8189407" cy="0"/>
          </a:xfrm>
          <a:prstGeom prst="line">
            <a:avLst/>
          </a:prstGeom>
          <a:ln w="6350">
            <a:solidFill>
              <a:schemeClr val="tx1"/>
            </a:solidFill>
          </a:ln>
        </p:spPr>
        <p:style>
          <a:lnRef idx="2">
            <a:schemeClr val="accent1"/>
          </a:lnRef>
          <a:fillRef idx="0">
            <a:schemeClr val="accent1"/>
          </a:fillRef>
          <a:effectRef idx="1">
            <a:schemeClr val="accent1"/>
          </a:effectRef>
          <a:fontRef idx="minor">
            <a:schemeClr val="tx1"/>
          </a:fontRef>
        </p:style>
      </p:cxnSp>
      <p:pic>
        <p:nvPicPr>
          <p:cNvPr id="7" name="Picture 6">
            <a:extLst>
              <a:ext uri="{FF2B5EF4-FFF2-40B4-BE49-F238E27FC236}">
                <a16:creationId xmlns:a16="http://schemas.microsoft.com/office/drawing/2014/main" id="{41773A72-C43A-2629-C638-900A13806787}"/>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6957141" y="6357901"/>
            <a:ext cx="1558209" cy="362870"/>
          </a:xfrm>
          <a:prstGeom prst="rect">
            <a:avLst/>
          </a:prstGeom>
        </p:spPr>
      </p:pic>
      <p:sp>
        <p:nvSpPr>
          <p:cNvPr id="4" name="Title 1">
            <a:extLst>
              <a:ext uri="{FF2B5EF4-FFF2-40B4-BE49-F238E27FC236}">
                <a16:creationId xmlns:a16="http://schemas.microsoft.com/office/drawing/2014/main" id="{7258DEE2-73CB-516A-6783-C29D13ADDE0E}"/>
              </a:ext>
            </a:extLst>
          </p:cNvPr>
          <p:cNvSpPr txBox="1">
            <a:spLocks/>
          </p:cNvSpPr>
          <p:nvPr userDrawn="1"/>
        </p:nvSpPr>
        <p:spPr>
          <a:xfrm>
            <a:off x="643731" y="462725"/>
            <a:ext cx="7772400" cy="733713"/>
          </a:xfrm>
          <a:prstGeom prst="rect">
            <a:avLst/>
          </a:prstGeom>
        </p:spPr>
        <p:txBody>
          <a:bodyPr/>
          <a:lstStyle>
            <a:lvl1pPr algn="r" defTabSz="914400" rtl="0" eaLnBrk="1" latinLnBrk="0" hangingPunct="1">
              <a:lnSpc>
                <a:spcPct val="90000"/>
              </a:lnSpc>
              <a:spcBef>
                <a:spcPct val="0"/>
              </a:spcBef>
              <a:buNone/>
              <a:defRPr sz="4400" kern="1200" cap="all" baseline="0">
                <a:solidFill>
                  <a:schemeClr val="tx1"/>
                </a:solidFill>
                <a:latin typeface="Helvetica" pitchFamily="2" charset="0"/>
                <a:ea typeface="+mj-ea"/>
                <a:cs typeface="+mj-cs"/>
              </a:defRPr>
            </a:lvl1pPr>
          </a:lstStyle>
          <a:p>
            <a:pPr algn="l"/>
            <a:endParaRPr lang="en-US" b="1" dirty="0">
              <a:latin typeface="Helvetica" pitchFamily="2" charset="0"/>
            </a:endParaRPr>
          </a:p>
        </p:txBody>
      </p:sp>
      <p:sp>
        <p:nvSpPr>
          <p:cNvPr id="12" name="Text Placeholder 11">
            <a:extLst>
              <a:ext uri="{FF2B5EF4-FFF2-40B4-BE49-F238E27FC236}">
                <a16:creationId xmlns:a16="http://schemas.microsoft.com/office/drawing/2014/main" id="{F7A3F937-02D8-A6DD-81A1-CA63FD0D33A5}"/>
              </a:ext>
            </a:extLst>
          </p:cNvPr>
          <p:cNvSpPr>
            <a:spLocks noGrp="1"/>
          </p:cNvSpPr>
          <p:nvPr>
            <p:ph type="body" sz="quarter" idx="11"/>
          </p:nvPr>
        </p:nvSpPr>
        <p:spPr>
          <a:xfrm>
            <a:off x="676275" y="320887"/>
            <a:ext cx="7772400" cy="387706"/>
          </a:xfrm>
          <a:prstGeom prst="rect">
            <a:avLst/>
          </a:prstGeom>
        </p:spPr>
        <p:txBody>
          <a:bodyPr/>
          <a:lstStyle>
            <a:lvl1pPr marL="0" indent="0" algn="l">
              <a:buNone/>
              <a:defRPr sz="1600" b="1" cap="all" baseline="0">
                <a:solidFill>
                  <a:srgbClr val="3FB54B"/>
                </a:solidFill>
              </a:defRPr>
            </a:lvl1pPr>
          </a:lstStyle>
          <a:p>
            <a:pPr lvl="0"/>
            <a:r>
              <a:rPr lang="en-US" dirty="0"/>
              <a:t>Click to edit Master text styles</a:t>
            </a:r>
          </a:p>
        </p:txBody>
      </p:sp>
      <p:pic>
        <p:nvPicPr>
          <p:cNvPr id="2" name="Picture 1" descr="Blue text on a black background&#10;&#10;Description automatically generated">
            <a:extLst>
              <a:ext uri="{FF2B5EF4-FFF2-40B4-BE49-F238E27FC236}">
                <a16:creationId xmlns:a16="http://schemas.microsoft.com/office/drawing/2014/main" id="{3AE73D45-9695-58E5-F099-A20E84BDFED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93387" y="6357197"/>
            <a:ext cx="2570504" cy="320040"/>
          </a:xfrm>
          <a:prstGeom prst="rect">
            <a:avLst/>
          </a:prstGeom>
        </p:spPr>
      </p:pic>
      <p:cxnSp>
        <p:nvCxnSpPr>
          <p:cNvPr id="3" name="Straight Connector 2">
            <a:extLst>
              <a:ext uri="{FF2B5EF4-FFF2-40B4-BE49-F238E27FC236}">
                <a16:creationId xmlns:a16="http://schemas.microsoft.com/office/drawing/2014/main" id="{46A41B91-B1D2-076A-FBC1-06533DE5A242}"/>
              </a:ext>
            </a:extLst>
          </p:cNvPr>
          <p:cNvCxnSpPr>
            <a:cxnSpLocks/>
          </p:cNvCxnSpPr>
          <p:nvPr userDrawn="1"/>
        </p:nvCxnSpPr>
        <p:spPr>
          <a:xfrm>
            <a:off x="676275" y="1149434"/>
            <a:ext cx="7781925"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ext Placeholder 9">
            <a:extLst>
              <a:ext uri="{FF2B5EF4-FFF2-40B4-BE49-F238E27FC236}">
                <a16:creationId xmlns:a16="http://schemas.microsoft.com/office/drawing/2014/main" id="{190D1CE5-68F6-B6ED-97C5-86993D692B89}"/>
              </a:ext>
            </a:extLst>
          </p:cNvPr>
          <p:cNvSpPr>
            <a:spLocks noGrp="1"/>
          </p:cNvSpPr>
          <p:nvPr>
            <p:ph type="body" sz="quarter" idx="10"/>
          </p:nvPr>
        </p:nvSpPr>
        <p:spPr>
          <a:xfrm>
            <a:off x="685800" y="610286"/>
            <a:ext cx="7772400" cy="485806"/>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lang="en-US" sz="2400" b="1" kern="1200" cap="all" baseline="0" dirty="0">
                <a:solidFill>
                  <a:schemeClr val="tx1"/>
                </a:solidFill>
                <a:latin typeface="Helvetica" pitchFamily="2" charset="0"/>
                <a:ea typeface="+mn-ea"/>
                <a:cs typeface="+mn-cs"/>
              </a:defRPr>
            </a:lvl1pPr>
          </a:lstStyle>
          <a:p>
            <a:pPr lvl="0"/>
            <a:r>
              <a:rPr lang="en-US" dirty="0"/>
              <a:t>Click to edit Master text styles</a:t>
            </a:r>
          </a:p>
        </p:txBody>
      </p:sp>
    </p:spTree>
    <p:extLst>
      <p:ext uri="{BB962C8B-B14F-4D97-AF65-F5344CB8AC3E}">
        <p14:creationId xmlns:p14="http://schemas.microsoft.com/office/powerpoint/2010/main" val="33817887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and subtitle: Light green background">
    <p:bg>
      <p:bgPr>
        <a:solidFill>
          <a:srgbClr val="FFFFE7"/>
        </a:solidFill>
        <a:effectLst/>
      </p:bgPr>
    </p:bg>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2278DA05-70B2-2DB6-9E5E-936AF8CA891D}"/>
              </a:ext>
            </a:extLst>
          </p:cNvPr>
          <p:cNvCxnSpPr>
            <a:cxnSpLocks/>
          </p:cNvCxnSpPr>
          <p:nvPr userDrawn="1"/>
        </p:nvCxnSpPr>
        <p:spPr>
          <a:xfrm>
            <a:off x="477297" y="6176963"/>
            <a:ext cx="8189407" cy="0"/>
          </a:xfrm>
          <a:prstGeom prst="line">
            <a:avLst/>
          </a:prstGeom>
          <a:ln w="6350">
            <a:solidFill>
              <a:schemeClr val="tx1"/>
            </a:solidFill>
          </a:ln>
        </p:spPr>
        <p:style>
          <a:lnRef idx="2">
            <a:schemeClr val="accent1"/>
          </a:lnRef>
          <a:fillRef idx="0">
            <a:schemeClr val="accent1"/>
          </a:fillRef>
          <a:effectRef idx="1">
            <a:schemeClr val="accent1"/>
          </a:effectRef>
          <a:fontRef idx="minor">
            <a:schemeClr val="tx1"/>
          </a:fontRef>
        </p:style>
      </p:cxnSp>
      <p:pic>
        <p:nvPicPr>
          <p:cNvPr id="7" name="Picture 6">
            <a:extLst>
              <a:ext uri="{FF2B5EF4-FFF2-40B4-BE49-F238E27FC236}">
                <a16:creationId xmlns:a16="http://schemas.microsoft.com/office/drawing/2014/main" id="{41773A72-C43A-2629-C638-900A13806787}"/>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6957141" y="6357901"/>
            <a:ext cx="1558209" cy="362870"/>
          </a:xfrm>
          <a:prstGeom prst="rect">
            <a:avLst/>
          </a:prstGeom>
        </p:spPr>
      </p:pic>
      <p:sp>
        <p:nvSpPr>
          <p:cNvPr id="4" name="Title 1">
            <a:extLst>
              <a:ext uri="{FF2B5EF4-FFF2-40B4-BE49-F238E27FC236}">
                <a16:creationId xmlns:a16="http://schemas.microsoft.com/office/drawing/2014/main" id="{7258DEE2-73CB-516A-6783-C29D13ADDE0E}"/>
              </a:ext>
            </a:extLst>
          </p:cNvPr>
          <p:cNvSpPr txBox="1">
            <a:spLocks/>
          </p:cNvSpPr>
          <p:nvPr userDrawn="1"/>
        </p:nvSpPr>
        <p:spPr>
          <a:xfrm>
            <a:off x="643731" y="462725"/>
            <a:ext cx="7772400" cy="733713"/>
          </a:xfrm>
          <a:prstGeom prst="rect">
            <a:avLst/>
          </a:prstGeom>
        </p:spPr>
        <p:txBody>
          <a:bodyPr/>
          <a:lstStyle>
            <a:lvl1pPr algn="r" defTabSz="914400" rtl="0" eaLnBrk="1" latinLnBrk="0" hangingPunct="1">
              <a:lnSpc>
                <a:spcPct val="90000"/>
              </a:lnSpc>
              <a:spcBef>
                <a:spcPct val="0"/>
              </a:spcBef>
              <a:buNone/>
              <a:defRPr sz="4400" kern="1200" cap="all" baseline="0">
                <a:solidFill>
                  <a:schemeClr val="tx1"/>
                </a:solidFill>
                <a:latin typeface="Helvetica" pitchFamily="2" charset="0"/>
                <a:ea typeface="+mj-ea"/>
                <a:cs typeface="+mj-cs"/>
              </a:defRPr>
            </a:lvl1pPr>
          </a:lstStyle>
          <a:p>
            <a:pPr algn="l"/>
            <a:endParaRPr lang="en-US" b="1" dirty="0">
              <a:latin typeface="Helvetica" pitchFamily="2" charset="0"/>
            </a:endParaRPr>
          </a:p>
        </p:txBody>
      </p:sp>
      <p:sp>
        <p:nvSpPr>
          <p:cNvPr id="12" name="Text Placeholder 11">
            <a:extLst>
              <a:ext uri="{FF2B5EF4-FFF2-40B4-BE49-F238E27FC236}">
                <a16:creationId xmlns:a16="http://schemas.microsoft.com/office/drawing/2014/main" id="{F7A3F937-02D8-A6DD-81A1-CA63FD0D33A5}"/>
              </a:ext>
            </a:extLst>
          </p:cNvPr>
          <p:cNvSpPr>
            <a:spLocks noGrp="1"/>
          </p:cNvSpPr>
          <p:nvPr>
            <p:ph type="body" sz="quarter" idx="11"/>
          </p:nvPr>
        </p:nvSpPr>
        <p:spPr>
          <a:xfrm>
            <a:off x="676275" y="320887"/>
            <a:ext cx="7772400" cy="387706"/>
          </a:xfrm>
          <a:prstGeom prst="rect">
            <a:avLst/>
          </a:prstGeom>
        </p:spPr>
        <p:txBody>
          <a:bodyPr/>
          <a:lstStyle>
            <a:lvl1pPr marL="0" indent="0" algn="l">
              <a:buNone/>
              <a:defRPr sz="1600" b="1" cap="all" baseline="0">
                <a:solidFill>
                  <a:schemeClr val="tx1">
                    <a:lumMod val="65000"/>
                    <a:lumOff val="35000"/>
                  </a:schemeClr>
                </a:solidFill>
              </a:defRPr>
            </a:lvl1pPr>
          </a:lstStyle>
          <a:p>
            <a:pPr lvl="0"/>
            <a:r>
              <a:rPr lang="en-US" dirty="0"/>
              <a:t>Click to edit Master text styles</a:t>
            </a:r>
          </a:p>
        </p:txBody>
      </p:sp>
      <p:pic>
        <p:nvPicPr>
          <p:cNvPr id="2" name="Picture 1" descr="Blue text on a black background&#10;&#10;Description automatically generated">
            <a:extLst>
              <a:ext uri="{FF2B5EF4-FFF2-40B4-BE49-F238E27FC236}">
                <a16:creationId xmlns:a16="http://schemas.microsoft.com/office/drawing/2014/main" id="{3AE73D45-9695-58E5-F099-A20E84BDFED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93387" y="6357197"/>
            <a:ext cx="2570504" cy="320040"/>
          </a:xfrm>
          <a:prstGeom prst="rect">
            <a:avLst/>
          </a:prstGeom>
        </p:spPr>
      </p:pic>
      <p:cxnSp>
        <p:nvCxnSpPr>
          <p:cNvPr id="3" name="Straight Connector 2">
            <a:extLst>
              <a:ext uri="{FF2B5EF4-FFF2-40B4-BE49-F238E27FC236}">
                <a16:creationId xmlns:a16="http://schemas.microsoft.com/office/drawing/2014/main" id="{46A41B91-B1D2-076A-FBC1-06533DE5A242}"/>
              </a:ext>
            </a:extLst>
          </p:cNvPr>
          <p:cNvCxnSpPr>
            <a:cxnSpLocks/>
          </p:cNvCxnSpPr>
          <p:nvPr userDrawn="1"/>
        </p:nvCxnSpPr>
        <p:spPr>
          <a:xfrm>
            <a:off x="676275" y="1149434"/>
            <a:ext cx="7781925"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ext Placeholder 9">
            <a:extLst>
              <a:ext uri="{FF2B5EF4-FFF2-40B4-BE49-F238E27FC236}">
                <a16:creationId xmlns:a16="http://schemas.microsoft.com/office/drawing/2014/main" id="{AD1E82EB-9C06-75A0-AEE9-FF372D17B1D9}"/>
              </a:ext>
            </a:extLst>
          </p:cNvPr>
          <p:cNvSpPr>
            <a:spLocks noGrp="1"/>
          </p:cNvSpPr>
          <p:nvPr>
            <p:ph type="body" sz="quarter" idx="10"/>
          </p:nvPr>
        </p:nvSpPr>
        <p:spPr>
          <a:xfrm>
            <a:off x="685800" y="610286"/>
            <a:ext cx="7772400" cy="485806"/>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lang="en-US" sz="2400" b="1" kern="1200" cap="all" baseline="0" dirty="0">
                <a:solidFill>
                  <a:schemeClr val="tx1"/>
                </a:solidFill>
                <a:latin typeface="Helvetica" pitchFamily="2" charset="0"/>
                <a:ea typeface="+mn-ea"/>
                <a:cs typeface="+mn-cs"/>
              </a:defRPr>
            </a:lvl1pPr>
          </a:lstStyle>
          <a:p>
            <a:pPr lvl="0"/>
            <a:r>
              <a:rPr lang="en-US" dirty="0"/>
              <a:t>Click to edit Master text styles</a:t>
            </a:r>
          </a:p>
        </p:txBody>
      </p:sp>
    </p:spTree>
    <p:extLst>
      <p:ext uri="{BB962C8B-B14F-4D97-AF65-F5344CB8AC3E}">
        <p14:creationId xmlns:p14="http://schemas.microsoft.com/office/powerpoint/2010/main" val="36085881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 and subtitle: White backgroun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82CFF337-BE63-3508-3369-335A2F2187DF}"/>
              </a:ext>
            </a:extLst>
          </p:cNvPr>
          <p:cNvSpPr/>
          <p:nvPr userDrawn="1"/>
        </p:nvSpPr>
        <p:spPr>
          <a:xfrm>
            <a:off x="0" y="3609474"/>
            <a:ext cx="9144000" cy="3248526"/>
          </a:xfrm>
          <a:prstGeom prst="rect">
            <a:avLst/>
          </a:prstGeom>
          <a:solidFill>
            <a:srgbClr val="4CBB17">
              <a:alpha val="1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2278DA05-70B2-2DB6-9E5E-936AF8CA891D}"/>
              </a:ext>
            </a:extLst>
          </p:cNvPr>
          <p:cNvCxnSpPr>
            <a:cxnSpLocks/>
          </p:cNvCxnSpPr>
          <p:nvPr userDrawn="1"/>
        </p:nvCxnSpPr>
        <p:spPr>
          <a:xfrm>
            <a:off x="477297" y="6176963"/>
            <a:ext cx="8189407" cy="0"/>
          </a:xfrm>
          <a:prstGeom prst="line">
            <a:avLst/>
          </a:prstGeom>
          <a:ln w="6350">
            <a:solidFill>
              <a:schemeClr val="accent4">
                <a:lumMod val="50000"/>
              </a:schemeClr>
            </a:solidFill>
          </a:ln>
        </p:spPr>
        <p:style>
          <a:lnRef idx="2">
            <a:schemeClr val="accent1"/>
          </a:lnRef>
          <a:fillRef idx="0">
            <a:schemeClr val="accent1"/>
          </a:fillRef>
          <a:effectRef idx="1">
            <a:schemeClr val="accent1"/>
          </a:effectRef>
          <a:fontRef idx="minor">
            <a:schemeClr val="tx1"/>
          </a:fontRef>
        </p:style>
      </p:cxnSp>
      <p:pic>
        <p:nvPicPr>
          <p:cNvPr id="7" name="Picture 6">
            <a:extLst>
              <a:ext uri="{FF2B5EF4-FFF2-40B4-BE49-F238E27FC236}">
                <a16:creationId xmlns:a16="http://schemas.microsoft.com/office/drawing/2014/main" id="{41773A72-C43A-2629-C638-900A13806787}"/>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6957141" y="6357901"/>
            <a:ext cx="1558209" cy="362870"/>
          </a:xfrm>
          <a:prstGeom prst="rect">
            <a:avLst/>
          </a:prstGeom>
        </p:spPr>
      </p:pic>
      <p:sp>
        <p:nvSpPr>
          <p:cNvPr id="4" name="Title 1">
            <a:extLst>
              <a:ext uri="{FF2B5EF4-FFF2-40B4-BE49-F238E27FC236}">
                <a16:creationId xmlns:a16="http://schemas.microsoft.com/office/drawing/2014/main" id="{7258DEE2-73CB-516A-6783-C29D13ADDE0E}"/>
              </a:ext>
            </a:extLst>
          </p:cNvPr>
          <p:cNvSpPr txBox="1">
            <a:spLocks/>
          </p:cNvSpPr>
          <p:nvPr userDrawn="1"/>
        </p:nvSpPr>
        <p:spPr>
          <a:xfrm>
            <a:off x="643731" y="462725"/>
            <a:ext cx="7772400" cy="733713"/>
          </a:xfrm>
          <a:prstGeom prst="rect">
            <a:avLst/>
          </a:prstGeom>
        </p:spPr>
        <p:txBody>
          <a:bodyPr/>
          <a:lstStyle>
            <a:lvl1pPr algn="r" defTabSz="914400" rtl="0" eaLnBrk="1" latinLnBrk="0" hangingPunct="1">
              <a:lnSpc>
                <a:spcPct val="90000"/>
              </a:lnSpc>
              <a:spcBef>
                <a:spcPct val="0"/>
              </a:spcBef>
              <a:buNone/>
              <a:defRPr sz="4400" kern="1200" cap="all" baseline="0">
                <a:solidFill>
                  <a:schemeClr val="tx1"/>
                </a:solidFill>
                <a:latin typeface="Helvetica" pitchFamily="2" charset="0"/>
                <a:ea typeface="+mj-ea"/>
                <a:cs typeface="+mj-cs"/>
              </a:defRPr>
            </a:lvl1pPr>
          </a:lstStyle>
          <a:p>
            <a:pPr algn="l"/>
            <a:endParaRPr lang="en-US" b="1" dirty="0">
              <a:latin typeface="Helvetica" pitchFamily="2" charset="0"/>
            </a:endParaRPr>
          </a:p>
        </p:txBody>
      </p:sp>
      <p:sp>
        <p:nvSpPr>
          <p:cNvPr id="12" name="Text Placeholder 11">
            <a:extLst>
              <a:ext uri="{FF2B5EF4-FFF2-40B4-BE49-F238E27FC236}">
                <a16:creationId xmlns:a16="http://schemas.microsoft.com/office/drawing/2014/main" id="{F7A3F937-02D8-A6DD-81A1-CA63FD0D33A5}"/>
              </a:ext>
            </a:extLst>
          </p:cNvPr>
          <p:cNvSpPr>
            <a:spLocks noGrp="1"/>
          </p:cNvSpPr>
          <p:nvPr>
            <p:ph type="body" sz="quarter" idx="11"/>
          </p:nvPr>
        </p:nvSpPr>
        <p:spPr>
          <a:xfrm>
            <a:off x="676275" y="320887"/>
            <a:ext cx="7772400" cy="387706"/>
          </a:xfrm>
          <a:prstGeom prst="rect">
            <a:avLst/>
          </a:prstGeom>
        </p:spPr>
        <p:txBody>
          <a:bodyPr/>
          <a:lstStyle>
            <a:lvl1pPr marL="0" indent="0" algn="l">
              <a:buNone/>
              <a:defRPr lang="en-US" sz="1600" b="1" kern="1200" cap="all" baseline="0" dirty="0">
                <a:solidFill>
                  <a:srgbClr val="187CB8"/>
                </a:solidFill>
                <a:latin typeface="Helvetica" pitchFamily="2" charset="0"/>
                <a:ea typeface="+mn-ea"/>
                <a:cs typeface="+mn-cs"/>
              </a:defRPr>
            </a:lvl1pPr>
          </a:lstStyle>
          <a:p>
            <a:pPr marL="0" lvl="0" indent="0" algn="l" defTabSz="685800" rtl="0" eaLnBrk="1" latinLnBrk="0" hangingPunct="1">
              <a:lnSpc>
                <a:spcPct val="90000"/>
              </a:lnSpc>
              <a:spcBef>
                <a:spcPts val="750"/>
              </a:spcBef>
              <a:buFont typeface="Arial" panose="020B0604020202020204" pitchFamily="34" charset="0"/>
              <a:buNone/>
            </a:pPr>
            <a:r>
              <a:rPr lang="en-US" dirty="0"/>
              <a:t>Click to edit Master text styles</a:t>
            </a:r>
          </a:p>
        </p:txBody>
      </p:sp>
      <p:pic>
        <p:nvPicPr>
          <p:cNvPr id="2" name="Picture 1" descr="Blue text on a black background&#10;&#10;Description automatically generated">
            <a:extLst>
              <a:ext uri="{FF2B5EF4-FFF2-40B4-BE49-F238E27FC236}">
                <a16:creationId xmlns:a16="http://schemas.microsoft.com/office/drawing/2014/main" id="{3AE73D45-9695-58E5-F099-A20E84BDFED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93387" y="6357197"/>
            <a:ext cx="2570504" cy="320040"/>
          </a:xfrm>
          <a:prstGeom prst="rect">
            <a:avLst/>
          </a:prstGeom>
        </p:spPr>
      </p:pic>
      <p:cxnSp>
        <p:nvCxnSpPr>
          <p:cNvPr id="3" name="Straight Connector 2">
            <a:extLst>
              <a:ext uri="{FF2B5EF4-FFF2-40B4-BE49-F238E27FC236}">
                <a16:creationId xmlns:a16="http://schemas.microsoft.com/office/drawing/2014/main" id="{EB46DEF4-8391-5307-8C1D-C5CF98989E3F}"/>
              </a:ext>
            </a:extLst>
          </p:cNvPr>
          <p:cNvCxnSpPr>
            <a:cxnSpLocks/>
          </p:cNvCxnSpPr>
          <p:nvPr userDrawn="1"/>
        </p:nvCxnSpPr>
        <p:spPr>
          <a:xfrm>
            <a:off x="676275" y="1149434"/>
            <a:ext cx="7781925"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ext Placeholder 9">
            <a:extLst>
              <a:ext uri="{FF2B5EF4-FFF2-40B4-BE49-F238E27FC236}">
                <a16:creationId xmlns:a16="http://schemas.microsoft.com/office/drawing/2014/main" id="{BBEE532E-401A-5E6A-A177-4FDF699C3CF6}"/>
              </a:ext>
            </a:extLst>
          </p:cNvPr>
          <p:cNvSpPr>
            <a:spLocks noGrp="1"/>
          </p:cNvSpPr>
          <p:nvPr>
            <p:ph type="body" sz="quarter" idx="10"/>
          </p:nvPr>
        </p:nvSpPr>
        <p:spPr>
          <a:xfrm>
            <a:off x="685800" y="610286"/>
            <a:ext cx="7772400" cy="485806"/>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lang="en-US" sz="2400" b="1" kern="1200" cap="all" baseline="0" dirty="0">
                <a:solidFill>
                  <a:schemeClr val="tx1"/>
                </a:solidFill>
                <a:latin typeface="Helvetica" pitchFamily="2" charset="0"/>
                <a:ea typeface="+mn-ea"/>
                <a:cs typeface="+mn-cs"/>
              </a:defRPr>
            </a:lvl1pPr>
          </a:lstStyle>
          <a:p>
            <a:pPr lvl="0"/>
            <a:r>
              <a:rPr lang="en-US" dirty="0"/>
              <a:t>Click to edit Master text styles</a:t>
            </a:r>
          </a:p>
        </p:txBody>
      </p:sp>
      <p:grpSp>
        <p:nvGrpSpPr>
          <p:cNvPr id="8" name="Group 7">
            <a:extLst>
              <a:ext uri="{FF2B5EF4-FFF2-40B4-BE49-F238E27FC236}">
                <a16:creationId xmlns:a16="http://schemas.microsoft.com/office/drawing/2014/main" id="{A84411DE-7707-52B2-36CC-3671DC8F4061}"/>
              </a:ext>
            </a:extLst>
          </p:cNvPr>
          <p:cNvGrpSpPr/>
          <p:nvPr userDrawn="1"/>
        </p:nvGrpSpPr>
        <p:grpSpPr>
          <a:xfrm>
            <a:off x="-1635309" y="1396056"/>
            <a:ext cx="10560781" cy="5521094"/>
            <a:chOff x="-1635309" y="1396056"/>
            <a:chExt cx="10560781" cy="5521094"/>
          </a:xfrm>
        </p:grpSpPr>
        <p:sp>
          <p:nvSpPr>
            <p:cNvPr id="9" name="Parallelogram 14">
              <a:extLst>
                <a:ext uri="{FF2B5EF4-FFF2-40B4-BE49-F238E27FC236}">
                  <a16:creationId xmlns:a16="http://schemas.microsoft.com/office/drawing/2014/main" id="{9A905D10-8372-C823-B8E8-FA04070CBE36}"/>
                </a:ext>
              </a:extLst>
            </p:cNvPr>
            <p:cNvSpPr/>
            <p:nvPr/>
          </p:nvSpPr>
          <p:spPr>
            <a:xfrm>
              <a:off x="-1635309" y="3597443"/>
              <a:ext cx="9275363" cy="3319707"/>
            </a:xfrm>
            <a:custGeom>
              <a:avLst/>
              <a:gdLst>
                <a:gd name="csX0" fmla="*/ 0 w 7409493"/>
                <a:gd name="csY0" fmla="*/ 2596214 h 2596214"/>
                <a:gd name="csX1" fmla="*/ 649054 w 7409493"/>
                <a:gd name="csY1" fmla="*/ 0 h 2596214"/>
                <a:gd name="csX2" fmla="*/ 7409493 w 7409493"/>
                <a:gd name="csY2" fmla="*/ 0 h 2596214"/>
                <a:gd name="csX3" fmla="*/ 6760440 w 7409493"/>
                <a:gd name="csY3" fmla="*/ 2596214 h 2596214"/>
                <a:gd name="csX4" fmla="*/ 0 w 7409493"/>
                <a:gd name="csY4" fmla="*/ 2596214 h 2596214"/>
                <a:gd name="csX0" fmla="*/ 0 w 7409493"/>
                <a:gd name="csY0" fmla="*/ 2614177 h 2614177"/>
                <a:gd name="csX1" fmla="*/ 649054 w 7409493"/>
                <a:gd name="csY1" fmla="*/ 17963 h 2614177"/>
                <a:gd name="csX2" fmla="*/ 6350714 w 7409493"/>
                <a:gd name="csY2" fmla="*/ 0 h 2614177"/>
                <a:gd name="csX3" fmla="*/ 7409493 w 7409493"/>
                <a:gd name="csY3" fmla="*/ 17963 h 2614177"/>
                <a:gd name="csX4" fmla="*/ 6760440 w 7409493"/>
                <a:gd name="csY4" fmla="*/ 2614177 h 2614177"/>
                <a:gd name="csX5" fmla="*/ 0 w 7409493"/>
                <a:gd name="csY5" fmla="*/ 2614177 h 2614177"/>
                <a:gd name="csX0" fmla="*/ 0 w 7409493"/>
                <a:gd name="csY0" fmla="*/ 2614177 h 2614177"/>
                <a:gd name="csX1" fmla="*/ 6350714 w 7409493"/>
                <a:gd name="csY1" fmla="*/ 0 h 2614177"/>
                <a:gd name="csX2" fmla="*/ 7409493 w 7409493"/>
                <a:gd name="csY2" fmla="*/ 17963 h 2614177"/>
                <a:gd name="csX3" fmla="*/ 6760440 w 7409493"/>
                <a:gd name="csY3" fmla="*/ 2614177 h 2614177"/>
                <a:gd name="csX4" fmla="*/ 0 w 7409493"/>
                <a:gd name="csY4" fmla="*/ 2614177 h 2614177"/>
                <a:gd name="csX0" fmla="*/ 0 w 7409493"/>
                <a:gd name="csY0" fmla="*/ 2614177 h 2638240"/>
                <a:gd name="csX1" fmla="*/ 6350714 w 7409493"/>
                <a:gd name="csY1" fmla="*/ 0 h 2638240"/>
                <a:gd name="csX2" fmla="*/ 7409493 w 7409493"/>
                <a:gd name="csY2" fmla="*/ 17963 h 2638240"/>
                <a:gd name="csX3" fmla="*/ 4089429 w 7409493"/>
                <a:gd name="csY3" fmla="*/ 2638240 h 2638240"/>
                <a:gd name="csX4" fmla="*/ 0 w 7409493"/>
                <a:gd name="csY4" fmla="*/ 2614177 h 2638240"/>
                <a:gd name="csX0" fmla="*/ 0 w 7409493"/>
                <a:gd name="csY0" fmla="*/ 2596214 h 2620277"/>
                <a:gd name="csX1" fmla="*/ 6326650 w 7409493"/>
                <a:gd name="csY1" fmla="*/ 18132 h 2620277"/>
                <a:gd name="csX2" fmla="*/ 7409493 w 7409493"/>
                <a:gd name="csY2" fmla="*/ 0 h 2620277"/>
                <a:gd name="csX3" fmla="*/ 4089429 w 7409493"/>
                <a:gd name="csY3" fmla="*/ 2620277 h 2620277"/>
                <a:gd name="csX4" fmla="*/ 0 w 7409493"/>
                <a:gd name="csY4" fmla="*/ 2596214 h 2620277"/>
                <a:gd name="csX0" fmla="*/ 0 w 7409493"/>
                <a:gd name="csY0" fmla="*/ 2602145 h 2626208"/>
                <a:gd name="csX1" fmla="*/ 6314619 w 7409493"/>
                <a:gd name="csY1" fmla="*/ 0 h 2626208"/>
                <a:gd name="csX2" fmla="*/ 7409493 w 7409493"/>
                <a:gd name="csY2" fmla="*/ 5931 h 2626208"/>
                <a:gd name="csX3" fmla="*/ 4089429 w 7409493"/>
                <a:gd name="csY3" fmla="*/ 2626208 h 2626208"/>
                <a:gd name="csX4" fmla="*/ 0 w 7409493"/>
                <a:gd name="csY4" fmla="*/ 2602145 h 2626208"/>
                <a:gd name="csX0" fmla="*/ 0 w 7409493"/>
                <a:gd name="csY0" fmla="*/ 2614177 h 2638240"/>
                <a:gd name="csX1" fmla="*/ 6350714 w 7409493"/>
                <a:gd name="csY1" fmla="*/ 0 h 2638240"/>
                <a:gd name="csX2" fmla="*/ 7409493 w 7409493"/>
                <a:gd name="csY2" fmla="*/ 17963 h 2638240"/>
                <a:gd name="csX3" fmla="*/ 4089429 w 7409493"/>
                <a:gd name="csY3" fmla="*/ 2638240 h 2638240"/>
                <a:gd name="csX4" fmla="*/ 0 w 7409493"/>
                <a:gd name="csY4" fmla="*/ 2614177 h 2638240"/>
                <a:gd name="csX0" fmla="*/ 0 w 7409493"/>
                <a:gd name="csY0" fmla="*/ 2602146 h 2626209"/>
                <a:gd name="csX1" fmla="*/ 6326651 w 7409493"/>
                <a:gd name="csY1" fmla="*/ 0 h 2626209"/>
                <a:gd name="csX2" fmla="*/ 7409493 w 7409493"/>
                <a:gd name="csY2" fmla="*/ 5932 h 2626209"/>
                <a:gd name="csX3" fmla="*/ 4089429 w 7409493"/>
                <a:gd name="csY3" fmla="*/ 2626209 h 2626209"/>
                <a:gd name="csX4" fmla="*/ 0 w 7409493"/>
                <a:gd name="csY4" fmla="*/ 2602146 h 2626209"/>
                <a:gd name="csX0" fmla="*/ 0 w 7409493"/>
                <a:gd name="csY0" fmla="*/ 2602146 h 3337058"/>
                <a:gd name="csX1" fmla="*/ 6326651 w 7409493"/>
                <a:gd name="csY1" fmla="*/ 0 h 3337058"/>
                <a:gd name="csX2" fmla="*/ 7409493 w 7409493"/>
                <a:gd name="csY2" fmla="*/ 5932 h 3337058"/>
                <a:gd name="csX3" fmla="*/ 3162672 w 7409493"/>
                <a:gd name="csY3" fmla="*/ 3337058 h 3337058"/>
                <a:gd name="csX4" fmla="*/ 0 w 7409493"/>
                <a:gd name="csY4" fmla="*/ 2602146 h 3337058"/>
                <a:gd name="csX0" fmla="*/ 0 w 9275363"/>
                <a:gd name="csY0" fmla="*/ 3350407 h 3350407"/>
                <a:gd name="csX1" fmla="*/ 8192521 w 9275363"/>
                <a:gd name="csY1" fmla="*/ 0 h 3350407"/>
                <a:gd name="csX2" fmla="*/ 9275363 w 9275363"/>
                <a:gd name="csY2" fmla="*/ 5932 h 3350407"/>
                <a:gd name="csX3" fmla="*/ 5028542 w 9275363"/>
                <a:gd name="csY3" fmla="*/ 3337058 h 3350407"/>
                <a:gd name="csX4" fmla="*/ 0 w 9275363"/>
                <a:gd name="csY4" fmla="*/ 3350407 h 3350407"/>
              </a:gdLst>
              <a:ahLst/>
              <a:cxnLst>
                <a:cxn ang="0">
                  <a:pos x="csX0" y="csY0"/>
                </a:cxn>
                <a:cxn ang="0">
                  <a:pos x="csX1" y="csY1"/>
                </a:cxn>
                <a:cxn ang="0">
                  <a:pos x="csX2" y="csY2"/>
                </a:cxn>
                <a:cxn ang="0">
                  <a:pos x="csX3" y="csY3"/>
                </a:cxn>
                <a:cxn ang="0">
                  <a:pos x="csX4" y="csY4"/>
                </a:cxn>
              </a:cxnLst>
              <a:rect l="l" t="t" r="r" b="b"/>
              <a:pathLst>
                <a:path w="9275363" h="3350407">
                  <a:moveTo>
                    <a:pt x="0" y="3350407"/>
                  </a:moveTo>
                  <a:lnTo>
                    <a:pt x="8192521" y="0"/>
                  </a:lnTo>
                  <a:lnTo>
                    <a:pt x="9275363" y="5932"/>
                  </a:lnTo>
                  <a:lnTo>
                    <a:pt x="5028542" y="3337058"/>
                  </a:lnTo>
                  <a:lnTo>
                    <a:pt x="0" y="3350407"/>
                  </a:lnTo>
                  <a:close/>
                </a:path>
              </a:pathLst>
            </a:custGeom>
            <a:solidFill>
              <a:schemeClr val="accent6">
                <a:lumMod val="75000"/>
                <a:alpha val="3686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rrow: Up 15">
              <a:extLst>
                <a:ext uri="{FF2B5EF4-FFF2-40B4-BE49-F238E27FC236}">
                  <a16:creationId xmlns:a16="http://schemas.microsoft.com/office/drawing/2014/main" id="{8DFF8F47-8D7C-7FA6-6BB2-57F60E3D4D68}"/>
                </a:ext>
              </a:extLst>
            </p:cNvPr>
            <p:cNvSpPr/>
            <p:nvPr/>
          </p:nvSpPr>
          <p:spPr>
            <a:xfrm>
              <a:off x="6538673" y="1396056"/>
              <a:ext cx="2386799" cy="2213418"/>
            </a:xfrm>
            <a:custGeom>
              <a:avLst/>
              <a:gdLst>
                <a:gd name="csX0" fmla="*/ 0 w 936504"/>
                <a:gd name="csY0" fmla="*/ 468252 h 2201386"/>
                <a:gd name="csX1" fmla="*/ 468252 w 936504"/>
                <a:gd name="csY1" fmla="*/ 0 h 2201386"/>
                <a:gd name="csX2" fmla="*/ 936504 w 936504"/>
                <a:gd name="csY2" fmla="*/ 468252 h 2201386"/>
                <a:gd name="csX3" fmla="*/ 702378 w 936504"/>
                <a:gd name="csY3" fmla="*/ 468252 h 2201386"/>
                <a:gd name="csX4" fmla="*/ 702378 w 936504"/>
                <a:gd name="csY4" fmla="*/ 2201386 h 2201386"/>
                <a:gd name="csX5" fmla="*/ 234126 w 936504"/>
                <a:gd name="csY5" fmla="*/ 2201386 h 2201386"/>
                <a:gd name="csX6" fmla="*/ 234126 w 936504"/>
                <a:gd name="csY6" fmla="*/ 468252 h 2201386"/>
                <a:gd name="csX7" fmla="*/ 0 w 936504"/>
                <a:gd name="csY7" fmla="*/ 468252 h 2201386"/>
                <a:gd name="csX0" fmla="*/ 0 w 936504"/>
                <a:gd name="csY0" fmla="*/ 480284 h 2213418"/>
                <a:gd name="csX1" fmla="*/ 829200 w 936504"/>
                <a:gd name="csY1" fmla="*/ 0 h 2213418"/>
                <a:gd name="csX2" fmla="*/ 936504 w 936504"/>
                <a:gd name="csY2" fmla="*/ 480284 h 2213418"/>
                <a:gd name="csX3" fmla="*/ 702378 w 936504"/>
                <a:gd name="csY3" fmla="*/ 480284 h 2213418"/>
                <a:gd name="csX4" fmla="*/ 702378 w 936504"/>
                <a:gd name="csY4" fmla="*/ 2213418 h 2213418"/>
                <a:gd name="csX5" fmla="*/ 234126 w 936504"/>
                <a:gd name="csY5" fmla="*/ 2213418 h 2213418"/>
                <a:gd name="csX6" fmla="*/ 234126 w 936504"/>
                <a:gd name="csY6" fmla="*/ 480284 h 2213418"/>
                <a:gd name="csX7" fmla="*/ 0 w 936504"/>
                <a:gd name="csY7" fmla="*/ 480284 h 2213418"/>
                <a:gd name="csX0" fmla="*/ 1450295 w 2386799"/>
                <a:gd name="csY0" fmla="*/ 480284 h 2213418"/>
                <a:gd name="csX1" fmla="*/ 2279495 w 2386799"/>
                <a:gd name="csY1" fmla="*/ 0 h 2213418"/>
                <a:gd name="csX2" fmla="*/ 2386799 w 2386799"/>
                <a:gd name="csY2" fmla="*/ 480284 h 2213418"/>
                <a:gd name="csX3" fmla="*/ 2152673 w 2386799"/>
                <a:gd name="csY3" fmla="*/ 480284 h 2213418"/>
                <a:gd name="csX4" fmla="*/ 2152673 w 2386799"/>
                <a:gd name="csY4" fmla="*/ 2213418 h 2213418"/>
                <a:gd name="csX5" fmla="*/ 0 w 2386799"/>
                <a:gd name="csY5" fmla="*/ 2213418 h 2213418"/>
                <a:gd name="csX6" fmla="*/ 1684421 w 2386799"/>
                <a:gd name="csY6" fmla="*/ 480284 h 2213418"/>
                <a:gd name="csX7" fmla="*/ 1450295 w 2386799"/>
                <a:gd name="csY7" fmla="*/ 480284 h 2213418"/>
                <a:gd name="csX0" fmla="*/ 1450295 w 2386799"/>
                <a:gd name="csY0" fmla="*/ 480284 h 2213418"/>
                <a:gd name="csX1" fmla="*/ 2279495 w 2386799"/>
                <a:gd name="csY1" fmla="*/ 0 h 2213418"/>
                <a:gd name="csX2" fmla="*/ 2386799 w 2386799"/>
                <a:gd name="csY2" fmla="*/ 480284 h 2213418"/>
                <a:gd name="csX3" fmla="*/ 2152673 w 2386799"/>
                <a:gd name="csY3" fmla="*/ 480284 h 2213418"/>
                <a:gd name="csX4" fmla="*/ 1093894 w 2386799"/>
                <a:gd name="csY4" fmla="*/ 2213418 h 2213418"/>
                <a:gd name="csX5" fmla="*/ 0 w 2386799"/>
                <a:gd name="csY5" fmla="*/ 2213418 h 2213418"/>
                <a:gd name="csX6" fmla="*/ 1684421 w 2386799"/>
                <a:gd name="csY6" fmla="*/ 480284 h 2213418"/>
                <a:gd name="csX7" fmla="*/ 1450295 w 2386799"/>
                <a:gd name="csY7" fmla="*/ 480284 h 22134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386799" h="2213418">
                  <a:moveTo>
                    <a:pt x="1450295" y="480284"/>
                  </a:moveTo>
                  <a:lnTo>
                    <a:pt x="2279495" y="0"/>
                  </a:lnTo>
                  <a:lnTo>
                    <a:pt x="2386799" y="480284"/>
                  </a:lnTo>
                  <a:lnTo>
                    <a:pt x="2152673" y="480284"/>
                  </a:lnTo>
                  <a:lnTo>
                    <a:pt x="1093894" y="2213418"/>
                  </a:lnTo>
                  <a:lnTo>
                    <a:pt x="0" y="2213418"/>
                  </a:lnTo>
                  <a:lnTo>
                    <a:pt x="1684421" y="480284"/>
                  </a:lnTo>
                  <a:lnTo>
                    <a:pt x="1450295" y="480284"/>
                  </a:lnTo>
                  <a:close/>
                </a:path>
              </a:pathLst>
            </a:custGeom>
            <a:solidFill>
              <a:srgbClr val="4CBB1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6759686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le and subtitle: Light blue background">
    <p:bg>
      <p:bgPr>
        <a:solidFill>
          <a:srgbClr val="DCF4FC"/>
        </a:solidFill>
        <a:effectLst/>
      </p:bgPr>
    </p:bg>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2278DA05-70B2-2DB6-9E5E-936AF8CA891D}"/>
              </a:ext>
            </a:extLst>
          </p:cNvPr>
          <p:cNvCxnSpPr>
            <a:cxnSpLocks/>
          </p:cNvCxnSpPr>
          <p:nvPr userDrawn="1"/>
        </p:nvCxnSpPr>
        <p:spPr>
          <a:xfrm>
            <a:off x="477297" y="6176963"/>
            <a:ext cx="8189407" cy="0"/>
          </a:xfrm>
          <a:prstGeom prst="line">
            <a:avLst/>
          </a:prstGeom>
          <a:ln w="6350">
            <a:solidFill>
              <a:schemeClr val="tx1"/>
            </a:solidFill>
          </a:ln>
        </p:spPr>
        <p:style>
          <a:lnRef idx="2">
            <a:schemeClr val="accent1"/>
          </a:lnRef>
          <a:fillRef idx="0">
            <a:schemeClr val="accent1"/>
          </a:fillRef>
          <a:effectRef idx="1">
            <a:schemeClr val="accent1"/>
          </a:effectRef>
          <a:fontRef idx="minor">
            <a:schemeClr val="tx1"/>
          </a:fontRef>
        </p:style>
      </p:cxnSp>
      <p:pic>
        <p:nvPicPr>
          <p:cNvPr id="7" name="Picture 6">
            <a:extLst>
              <a:ext uri="{FF2B5EF4-FFF2-40B4-BE49-F238E27FC236}">
                <a16:creationId xmlns:a16="http://schemas.microsoft.com/office/drawing/2014/main" id="{41773A72-C43A-2629-C638-900A13806787}"/>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6957141" y="6357901"/>
            <a:ext cx="1558209" cy="362870"/>
          </a:xfrm>
          <a:prstGeom prst="rect">
            <a:avLst/>
          </a:prstGeom>
        </p:spPr>
      </p:pic>
      <p:sp>
        <p:nvSpPr>
          <p:cNvPr id="4" name="Title 1">
            <a:extLst>
              <a:ext uri="{FF2B5EF4-FFF2-40B4-BE49-F238E27FC236}">
                <a16:creationId xmlns:a16="http://schemas.microsoft.com/office/drawing/2014/main" id="{7258DEE2-73CB-516A-6783-C29D13ADDE0E}"/>
              </a:ext>
            </a:extLst>
          </p:cNvPr>
          <p:cNvSpPr txBox="1">
            <a:spLocks/>
          </p:cNvSpPr>
          <p:nvPr userDrawn="1"/>
        </p:nvSpPr>
        <p:spPr>
          <a:xfrm>
            <a:off x="643731" y="462725"/>
            <a:ext cx="7772400" cy="733713"/>
          </a:xfrm>
          <a:prstGeom prst="rect">
            <a:avLst/>
          </a:prstGeom>
        </p:spPr>
        <p:txBody>
          <a:bodyPr/>
          <a:lstStyle>
            <a:lvl1pPr algn="r" defTabSz="914400" rtl="0" eaLnBrk="1" latinLnBrk="0" hangingPunct="1">
              <a:lnSpc>
                <a:spcPct val="90000"/>
              </a:lnSpc>
              <a:spcBef>
                <a:spcPct val="0"/>
              </a:spcBef>
              <a:buNone/>
              <a:defRPr sz="4400" kern="1200" cap="all" baseline="0">
                <a:solidFill>
                  <a:schemeClr val="tx1"/>
                </a:solidFill>
                <a:latin typeface="Helvetica" pitchFamily="2" charset="0"/>
                <a:ea typeface="+mj-ea"/>
                <a:cs typeface="+mj-cs"/>
              </a:defRPr>
            </a:lvl1pPr>
          </a:lstStyle>
          <a:p>
            <a:pPr algn="l"/>
            <a:endParaRPr lang="en-US" b="1" dirty="0">
              <a:latin typeface="Helvetica" pitchFamily="2" charset="0"/>
            </a:endParaRPr>
          </a:p>
        </p:txBody>
      </p:sp>
      <p:sp>
        <p:nvSpPr>
          <p:cNvPr id="12" name="Text Placeholder 11">
            <a:extLst>
              <a:ext uri="{FF2B5EF4-FFF2-40B4-BE49-F238E27FC236}">
                <a16:creationId xmlns:a16="http://schemas.microsoft.com/office/drawing/2014/main" id="{F7A3F937-02D8-A6DD-81A1-CA63FD0D33A5}"/>
              </a:ext>
            </a:extLst>
          </p:cNvPr>
          <p:cNvSpPr>
            <a:spLocks noGrp="1"/>
          </p:cNvSpPr>
          <p:nvPr>
            <p:ph type="body" sz="quarter" idx="11"/>
          </p:nvPr>
        </p:nvSpPr>
        <p:spPr>
          <a:xfrm>
            <a:off x="676275" y="320887"/>
            <a:ext cx="7772400" cy="387706"/>
          </a:xfrm>
          <a:prstGeom prst="rect">
            <a:avLst/>
          </a:prstGeom>
        </p:spPr>
        <p:txBody>
          <a:bodyPr/>
          <a:lstStyle>
            <a:lvl1pPr marL="0" indent="0" algn="l">
              <a:buNone/>
              <a:defRPr sz="1600" b="1" cap="all" baseline="0">
                <a:solidFill>
                  <a:srgbClr val="187CB8"/>
                </a:solidFill>
              </a:defRPr>
            </a:lvl1pPr>
          </a:lstStyle>
          <a:p>
            <a:pPr lvl="0"/>
            <a:r>
              <a:rPr lang="en-US" dirty="0"/>
              <a:t>Click to edit Master text styles</a:t>
            </a:r>
          </a:p>
        </p:txBody>
      </p:sp>
      <p:pic>
        <p:nvPicPr>
          <p:cNvPr id="2" name="Picture 1" descr="Blue text on a black background&#10;&#10;Description automatically generated">
            <a:extLst>
              <a:ext uri="{FF2B5EF4-FFF2-40B4-BE49-F238E27FC236}">
                <a16:creationId xmlns:a16="http://schemas.microsoft.com/office/drawing/2014/main" id="{3AE73D45-9695-58E5-F099-A20E84BDFED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93387" y="6357197"/>
            <a:ext cx="2570504" cy="320040"/>
          </a:xfrm>
          <a:prstGeom prst="rect">
            <a:avLst/>
          </a:prstGeom>
        </p:spPr>
      </p:pic>
      <p:cxnSp>
        <p:nvCxnSpPr>
          <p:cNvPr id="5" name="Straight Connector 4">
            <a:extLst>
              <a:ext uri="{FF2B5EF4-FFF2-40B4-BE49-F238E27FC236}">
                <a16:creationId xmlns:a16="http://schemas.microsoft.com/office/drawing/2014/main" id="{FC106E45-675F-8220-7331-1802167E51BC}"/>
              </a:ext>
            </a:extLst>
          </p:cNvPr>
          <p:cNvCxnSpPr>
            <a:cxnSpLocks/>
          </p:cNvCxnSpPr>
          <p:nvPr userDrawn="1"/>
        </p:nvCxnSpPr>
        <p:spPr>
          <a:xfrm>
            <a:off x="676275" y="1149434"/>
            <a:ext cx="7781925"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 Placeholder 9">
            <a:extLst>
              <a:ext uri="{FF2B5EF4-FFF2-40B4-BE49-F238E27FC236}">
                <a16:creationId xmlns:a16="http://schemas.microsoft.com/office/drawing/2014/main" id="{035F1F4A-3D0B-B1EB-3602-2E6AFB2D6B8A}"/>
              </a:ext>
            </a:extLst>
          </p:cNvPr>
          <p:cNvSpPr>
            <a:spLocks noGrp="1"/>
          </p:cNvSpPr>
          <p:nvPr>
            <p:ph type="body" sz="quarter" idx="10"/>
          </p:nvPr>
        </p:nvSpPr>
        <p:spPr>
          <a:xfrm>
            <a:off x="685800" y="610286"/>
            <a:ext cx="7772400" cy="485806"/>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lang="en-US" sz="2400" b="1" kern="1200" cap="all" baseline="0" dirty="0">
                <a:solidFill>
                  <a:schemeClr val="tx1"/>
                </a:solidFill>
                <a:latin typeface="Helvetica" pitchFamily="2" charset="0"/>
                <a:ea typeface="+mn-ea"/>
                <a:cs typeface="+mn-cs"/>
              </a:defRPr>
            </a:lvl1pPr>
          </a:lstStyle>
          <a:p>
            <a:pPr lvl="0"/>
            <a:r>
              <a:rPr lang="en-US" dirty="0"/>
              <a:t>Click to edit Master text styles</a:t>
            </a:r>
          </a:p>
        </p:txBody>
      </p:sp>
      <p:sp>
        <p:nvSpPr>
          <p:cNvPr id="9" name="Oval 16">
            <a:extLst>
              <a:ext uri="{FF2B5EF4-FFF2-40B4-BE49-F238E27FC236}">
                <a16:creationId xmlns:a16="http://schemas.microsoft.com/office/drawing/2014/main" id="{9A3DFA1B-4EDE-126B-E72D-49C9E20420B7}"/>
              </a:ext>
            </a:extLst>
          </p:cNvPr>
          <p:cNvSpPr/>
          <p:nvPr userDrawn="1"/>
        </p:nvSpPr>
        <p:spPr>
          <a:xfrm flipH="1">
            <a:off x="6538052" y="4001779"/>
            <a:ext cx="2396383" cy="2265653"/>
          </a:xfrm>
          <a:custGeom>
            <a:avLst/>
            <a:gdLst>
              <a:gd name="connsiteX0" fmla="*/ 0 w 2057400"/>
              <a:gd name="connsiteY0" fmla="*/ 1028700 h 2057400"/>
              <a:gd name="connsiteX1" fmla="*/ 1028700 w 2057400"/>
              <a:gd name="connsiteY1" fmla="*/ 0 h 2057400"/>
              <a:gd name="connsiteX2" fmla="*/ 2057400 w 2057400"/>
              <a:gd name="connsiteY2" fmla="*/ 1028700 h 2057400"/>
              <a:gd name="connsiteX3" fmla="*/ 1028700 w 2057400"/>
              <a:gd name="connsiteY3" fmla="*/ 2057400 h 2057400"/>
              <a:gd name="connsiteX4" fmla="*/ 0 w 2057400"/>
              <a:gd name="connsiteY4" fmla="*/ 1028700 h 2057400"/>
              <a:gd name="connsiteX0" fmla="*/ 0 w 2057400"/>
              <a:gd name="connsiteY0" fmla="*/ 1419912 h 2448612"/>
              <a:gd name="connsiteX1" fmla="*/ 1028700 w 2057400"/>
              <a:gd name="connsiteY1" fmla="*/ 391212 h 2448612"/>
              <a:gd name="connsiteX2" fmla="*/ 2057400 w 2057400"/>
              <a:gd name="connsiteY2" fmla="*/ 1419912 h 2448612"/>
              <a:gd name="connsiteX3" fmla="*/ 1028700 w 2057400"/>
              <a:gd name="connsiteY3" fmla="*/ 2448612 h 2448612"/>
              <a:gd name="connsiteX4" fmla="*/ 0 w 2057400"/>
              <a:gd name="connsiteY4" fmla="*/ 1419912 h 2448612"/>
              <a:gd name="connsiteX0" fmla="*/ 146235 w 2203635"/>
              <a:gd name="connsiteY0" fmla="*/ 1419912 h 2448612"/>
              <a:gd name="connsiteX1" fmla="*/ 1174935 w 2203635"/>
              <a:gd name="connsiteY1" fmla="*/ 391212 h 2448612"/>
              <a:gd name="connsiteX2" fmla="*/ 2203635 w 2203635"/>
              <a:gd name="connsiteY2" fmla="*/ 1419912 h 2448612"/>
              <a:gd name="connsiteX3" fmla="*/ 1174935 w 2203635"/>
              <a:gd name="connsiteY3" fmla="*/ 2448612 h 2448612"/>
              <a:gd name="connsiteX4" fmla="*/ 146235 w 2203635"/>
              <a:gd name="connsiteY4" fmla="*/ 1419912 h 2448612"/>
              <a:gd name="connsiteX0" fmla="*/ 3608 w 2061008"/>
              <a:gd name="connsiteY0" fmla="*/ 1211043 h 2239743"/>
              <a:gd name="connsiteX1" fmla="*/ 683392 w 2061008"/>
              <a:gd name="connsiteY1" fmla="*/ 435006 h 2239743"/>
              <a:gd name="connsiteX2" fmla="*/ 2061008 w 2061008"/>
              <a:gd name="connsiteY2" fmla="*/ 1211043 h 2239743"/>
              <a:gd name="connsiteX3" fmla="*/ 1032308 w 2061008"/>
              <a:gd name="connsiteY3" fmla="*/ 2239743 h 2239743"/>
              <a:gd name="connsiteX4" fmla="*/ 3608 w 2061008"/>
              <a:gd name="connsiteY4" fmla="*/ 1211043 h 2239743"/>
              <a:gd name="connsiteX0" fmla="*/ 5788 w 2087251"/>
              <a:gd name="connsiteY0" fmla="*/ 776053 h 1804757"/>
              <a:gd name="connsiteX1" fmla="*/ 685572 w 2087251"/>
              <a:gd name="connsiteY1" fmla="*/ 16 h 1804757"/>
              <a:gd name="connsiteX2" fmla="*/ 2087251 w 2087251"/>
              <a:gd name="connsiteY2" fmla="*/ 764021 h 1804757"/>
              <a:gd name="connsiteX3" fmla="*/ 1034488 w 2087251"/>
              <a:gd name="connsiteY3" fmla="*/ 1804753 h 1804757"/>
              <a:gd name="connsiteX4" fmla="*/ 5788 w 2087251"/>
              <a:gd name="connsiteY4" fmla="*/ 776053 h 1804757"/>
              <a:gd name="connsiteX0" fmla="*/ 5788 w 2100874"/>
              <a:gd name="connsiteY0" fmla="*/ 807482 h 1836186"/>
              <a:gd name="connsiteX1" fmla="*/ 685572 w 2100874"/>
              <a:gd name="connsiteY1" fmla="*/ 31445 h 1836186"/>
              <a:gd name="connsiteX2" fmla="*/ 1571339 w 2100874"/>
              <a:gd name="connsiteY2" fmla="*/ 214411 h 1836186"/>
              <a:gd name="connsiteX3" fmla="*/ 2087251 w 2100874"/>
              <a:gd name="connsiteY3" fmla="*/ 795450 h 1836186"/>
              <a:gd name="connsiteX4" fmla="*/ 1034488 w 2100874"/>
              <a:gd name="connsiteY4" fmla="*/ 1836182 h 1836186"/>
              <a:gd name="connsiteX5" fmla="*/ 5788 w 2100874"/>
              <a:gd name="connsiteY5" fmla="*/ 807482 h 1836186"/>
              <a:gd name="connsiteX0" fmla="*/ 4726 w 2097406"/>
              <a:gd name="connsiteY0" fmla="*/ 800038 h 1828742"/>
              <a:gd name="connsiteX1" fmla="*/ 684510 w 2097406"/>
              <a:gd name="connsiteY1" fmla="*/ 24001 h 1828742"/>
              <a:gd name="connsiteX2" fmla="*/ 1473950 w 2097406"/>
              <a:gd name="connsiteY2" fmla="*/ 250735 h 1828742"/>
              <a:gd name="connsiteX3" fmla="*/ 2086189 w 2097406"/>
              <a:gd name="connsiteY3" fmla="*/ 788006 h 1828742"/>
              <a:gd name="connsiteX4" fmla="*/ 1033426 w 2097406"/>
              <a:gd name="connsiteY4" fmla="*/ 1828738 h 1828742"/>
              <a:gd name="connsiteX5" fmla="*/ 4726 w 2097406"/>
              <a:gd name="connsiteY5" fmla="*/ 800038 h 1828742"/>
              <a:gd name="connsiteX0" fmla="*/ 4795 w 2098564"/>
              <a:gd name="connsiteY0" fmla="*/ 827962 h 1856666"/>
              <a:gd name="connsiteX1" fmla="*/ 684579 w 2098564"/>
              <a:gd name="connsiteY1" fmla="*/ 51925 h 1856666"/>
              <a:gd name="connsiteX2" fmla="*/ 1522183 w 2098564"/>
              <a:gd name="connsiteY2" fmla="*/ 153607 h 1856666"/>
              <a:gd name="connsiteX3" fmla="*/ 2086258 w 2098564"/>
              <a:gd name="connsiteY3" fmla="*/ 815930 h 1856666"/>
              <a:gd name="connsiteX4" fmla="*/ 1033495 w 2098564"/>
              <a:gd name="connsiteY4" fmla="*/ 1856662 h 1856666"/>
              <a:gd name="connsiteX5" fmla="*/ 4795 w 2098564"/>
              <a:gd name="connsiteY5" fmla="*/ 827962 h 1856666"/>
              <a:gd name="connsiteX0" fmla="*/ 4667 w 2096539"/>
              <a:gd name="connsiteY0" fmla="*/ 778785 h 1807489"/>
              <a:gd name="connsiteX1" fmla="*/ 684451 w 2096539"/>
              <a:gd name="connsiteY1" fmla="*/ 2748 h 1807489"/>
              <a:gd name="connsiteX2" fmla="*/ 1431748 w 2096539"/>
              <a:gd name="connsiteY2" fmla="*/ 529609 h 1807489"/>
              <a:gd name="connsiteX3" fmla="*/ 2086130 w 2096539"/>
              <a:gd name="connsiteY3" fmla="*/ 766753 h 1807489"/>
              <a:gd name="connsiteX4" fmla="*/ 1033367 w 2096539"/>
              <a:gd name="connsiteY4" fmla="*/ 1807485 h 1807489"/>
              <a:gd name="connsiteX5" fmla="*/ 4667 w 2096539"/>
              <a:gd name="connsiteY5" fmla="*/ 778785 h 1807489"/>
              <a:gd name="connsiteX0" fmla="*/ 4634 w 2096093"/>
              <a:gd name="connsiteY0" fmla="*/ 785536 h 1814240"/>
              <a:gd name="connsiteX1" fmla="*/ 684418 w 2096093"/>
              <a:gd name="connsiteY1" fmla="*/ 9499 h 1814240"/>
              <a:gd name="connsiteX2" fmla="*/ 1407634 w 2096093"/>
              <a:gd name="connsiteY2" fmla="*/ 380044 h 1814240"/>
              <a:gd name="connsiteX3" fmla="*/ 2086097 w 2096093"/>
              <a:gd name="connsiteY3" fmla="*/ 773504 h 1814240"/>
              <a:gd name="connsiteX4" fmla="*/ 1033334 w 2096093"/>
              <a:gd name="connsiteY4" fmla="*/ 1814236 h 1814240"/>
              <a:gd name="connsiteX5" fmla="*/ 4634 w 2096093"/>
              <a:gd name="connsiteY5" fmla="*/ 785536 h 1814240"/>
              <a:gd name="connsiteX0" fmla="*/ 4529 w 2094846"/>
              <a:gd name="connsiteY0" fmla="*/ 786381 h 1815085"/>
              <a:gd name="connsiteX1" fmla="*/ 684313 w 2094846"/>
              <a:gd name="connsiteY1" fmla="*/ 10344 h 1815085"/>
              <a:gd name="connsiteX2" fmla="*/ 1329263 w 2094846"/>
              <a:gd name="connsiteY2" fmla="*/ 368384 h 1815085"/>
              <a:gd name="connsiteX3" fmla="*/ 2085992 w 2094846"/>
              <a:gd name="connsiteY3" fmla="*/ 774349 h 1815085"/>
              <a:gd name="connsiteX4" fmla="*/ 1033229 w 2094846"/>
              <a:gd name="connsiteY4" fmla="*/ 1815081 h 1815085"/>
              <a:gd name="connsiteX5" fmla="*/ 4529 w 2094846"/>
              <a:gd name="connsiteY5" fmla="*/ 786381 h 1815085"/>
              <a:gd name="connsiteX0" fmla="*/ 5760 w 1951586"/>
              <a:gd name="connsiteY0" fmla="*/ 714909 h 1812473"/>
              <a:gd name="connsiteX1" fmla="*/ 541053 w 1951586"/>
              <a:gd name="connsiteY1" fmla="*/ 7651 h 1812473"/>
              <a:gd name="connsiteX2" fmla="*/ 1186003 w 1951586"/>
              <a:gd name="connsiteY2" fmla="*/ 365691 h 1812473"/>
              <a:gd name="connsiteX3" fmla="*/ 1942732 w 1951586"/>
              <a:gd name="connsiteY3" fmla="*/ 771656 h 1812473"/>
              <a:gd name="connsiteX4" fmla="*/ 889969 w 1951586"/>
              <a:gd name="connsiteY4" fmla="*/ 1812388 h 1812473"/>
              <a:gd name="connsiteX5" fmla="*/ 5760 w 1951586"/>
              <a:gd name="connsiteY5" fmla="*/ 714909 h 1812473"/>
              <a:gd name="connsiteX0" fmla="*/ 6 w 1945832"/>
              <a:gd name="connsiteY0" fmla="*/ 714909 h 1812473"/>
              <a:gd name="connsiteX1" fmla="*/ 535299 w 1945832"/>
              <a:gd name="connsiteY1" fmla="*/ 7651 h 1812473"/>
              <a:gd name="connsiteX2" fmla="*/ 1180249 w 1945832"/>
              <a:gd name="connsiteY2" fmla="*/ 365691 h 1812473"/>
              <a:gd name="connsiteX3" fmla="*/ 1936978 w 1945832"/>
              <a:gd name="connsiteY3" fmla="*/ 771656 h 1812473"/>
              <a:gd name="connsiteX4" fmla="*/ 884215 w 1945832"/>
              <a:gd name="connsiteY4" fmla="*/ 1812388 h 1812473"/>
              <a:gd name="connsiteX5" fmla="*/ 6 w 1945832"/>
              <a:gd name="connsiteY5" fmla="*/ 714909 h 1812473"/>
              <a:gd name="connsiteX0" fmla="*/ 54831 w 2000657"/>
              <a:gd name="connsiteY0" fmla="*/ 714909 h 1812473"/>
              <a:gd name="connsiteX1" fmla="*/ 590124 w 2000657"/>
              <a:gd name="connsiteY1" fmla="*/ 7651 h 1812473"/>
              <a:gd name="connsiteX2" fmla="*/ 1235074 w 2000657"/>
              <a:gd name="connsiteY2" fmla="*/ 365691 h 1812473"/>
              <a:gd name="connsiteX3" fmla="*/ 1991803 w 2000657"/>
              <a:gd name="connsiteY3" fmla="*/ 771656 h 1812473"/>
              <a:gd name="connsiteX4" fmla="*/ 939040 w 2000657"/>
              <a:gd name="connsiteY4" fmla="*/ 1812388 h 1812473"/>
              <a:gd name="connsiteX5" fmla="*/ 54831 w 2000657"/>
              <a:gd name="connsiteY5" fmla="*/ 714909 h 1812473"/>
              <a:gd name="connsiteX0" fmla="*/ 27715 w 1973541"/>
              <a:gd name="connsiteY0" fmla="*/ 714909 h 1812473"/>
              <a:gd name="connsiteX1" fmla="*/ 563008 w 1973541"/>
              <a:gd name="connsiteY1" fmla="*/ 7651 h 1812473"/>
              <a:gd name="connsiteX2" fmla="*/ 1207958 w 1973541"/>
              <a:gd name="connsiteY2" fmla="*/ 365691 h 1812473"/>
              <a:gd name="connsiteX3" fmla="*/ 1964687 w 1973541"/>
              <a:gd name="connsiteY3" fmla="*/ 771656 h 1812473"/>
              <a:gd name="connsiteX4" fmla="*/ 911924 w 1973541"/>
              <a:gd name="connsiteY4" fmla="*/ 1812388 h 1812473"/>
              <a:gd name="connsiteX5" fmla="*/ 27715 w 1973541"/>
              <a:gd name="connsiteY5" fmla="*/ 714909 h 1812473"/>
              <a:gd name="connsiteX0" fmla="*/ 27715 w 1973541"/>
              <a:gd name="connsiteY0" fmla="*/ 711102 h 1808666"/>
              <a:gd name="connsiteX1" fmla="*/ 563008 w 1973541"/>
              <a:gd name="connsiteY1" fmla="*/ 3844 h 1808666"/>
              <a:gd name="connsiteX2" fmla="*/ 1207958 w 1973541"/>
              <a:gd name="connsiteY2" fmla="*/ 443168 h 1808666"/>
              <a:gd name="connsiteX3" fmla="*/ 1964687 w 1973541"/>
              <a:gd name="connsiteY3" fmla="*/ 767849 h 1808666"/>
              <a:gd name="connsiteX4" fmla="*/ 911924 w 1973541"/>
              <a:gd name="connsiteY4" fmla="*/ 1808581 h 1808666"/>
              <a:gd name="connsiteX5" fmla="*/ 27715 w 1973541"/>
              <a:gd name="connsiteY5" fmla="*/ 711102 h 1808666"/>
              <a:gd name="connsiteX0" fmla="*/ 27715 w 1926047"/>
              <a:gd name="connsiteY0" fmla="*/ 711102 h 1812633"/>
              <a:gd name="connsiteX1" fmla="*/ 563008 w 1926047"/>
              <a:gd name="connsiteY1" fmla="*/ 3844 h 1812633"/>
              <a:gd name="connsiteX2" fmla="*/ 1207958 w 1926047"/>
              <a:gd name="connsiteY2" fmla="*/ 443168 h 1812633"/>
              <a:gd name="connsiteX3" fmla="*/ 1916523 w 1926047"/>
              <a:gd name="connsiteY3" fmla="*/ 1049217 h 1812633"/>
              <a:gd name="connsiteX4" fmla="*/ 911924 w 1926047"/>
              <a:gd name="connsiteY4" fmla="*/ 1808581 h 1812633"/>
              <a:gd name="connsiteX5" fmla="*/ 27715 w 1926047"/>
              <a:gd name="connsiteY5" fmla="*/ 711102 h 1812633"/>
              <a:gd name="connsiteX0" fmla="*/ 27715 w 1923900"/>
              <a:gd name="connsiteY0" fmla="*/ 711102 h 1812633"/>
              <a:gd name="connsiteX1" fmla="*/ 563008 w 1923900"/>
              <a:gd name="connsiteY1" fmla="*/ 3844 h 1812633"/>
              <a:gd name="connsiteX2" fmla="*/ 1207958 w 1923900"/>
              <a:gd name="connsiteY2" fmla="*/ 443168 h 1812633"/>
              <a:gd name="connsiteX3" fmla="*/ 1916523 w 1923900"/>
              <a:gd name="connsiteY3" fmla="*/ 1049217 h 1812633"/>
              <a:gd name="connsiteX4" fmla="*/ 911924 w 1923900"/>
              <a:gd name="connsiteY4" fmla="*/ 1808581 h 1812633"/>
              <a:gd name="connsiteX5" fmla="*/ 27715 w 1923900"/>
              <a:gd name="connsiteY5" fmla="*/ 711102 h 1812633"/>
              <a:gd name="connsiteX0" fmla="*/ 27715 w 1923900"/>
              <a:gd name="connsiteY0" fmla="*/ 711102 h 1814990"/>
              <a:gd name="connsiteX1" fmla="*/ 563008 w 1923900"/>
              <a:gd name="connsiteY1" fmla="*/ 3844 h 1814990"/>
              <a:gd name="connsiteX2" fmla="*/ 1207958 w 1923900"/>
              <a:gd name="connsiteY2" fmla="*/ 443168 h 1814990"/>
              <a:gd name="connsiteX3" fmla="*/ 1916523 w 1923900"/>
              <a:gd name="connsiteY3" fmla="*/ 1049217 h 1814990"/>
              <a:gd name="connsiteX4" fmla="*/ 911924 w 1923900"/>
              <a:gd name="connsiteY4" fmla="*/ 1808581 h 1814990"/>
              <a:gd name="connsiteX5" fmla="*/ 27715 w 1923900"/>
              <a:gd name="connsiteY5" fmla="*/ 711102 h 1814990"/>
              <a:gd name="connsiteX0" fmla="*/ 27715 w 1852635"/>
              <a:gd name="connsiteY0" fmla="*/ 711102 h 1819115"/>
              <a:gd name="connsiteX1" fmla="*/ 563008 w 1852635"/>
              <a:gd name="connsiteY1" fmla="*/ 3844 h 1819115"/>
              <a:gd name="connsiteX2" fmla="*/ 1207958 w 1852635"/>
              <a:gd name="connsiteY2" fmla="*/ 443168 h 1819115"/>
              <a:gd name="connsiteX3" fmla="*/ 1844278 w 1852635"/>
              <a:gd name="connsiteY3" fmla="*/ 1117996 h 1819115"/>
              <a:gd name="connsiteX4" fmla="*/ 911924 w 1852635"/>
              <a:gd name="connsiteY4" fmla="*/ 1808581 h 1819115"/>
              <a:gd name="connsiteX5" fmla="*/ 27715 w 1852635"/>
              <a:gd name="connsiteY5" fmla="*/ 711102 h 1819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52635" h="1819115">
                <a:moveTo>
                  <a:pt x="27715" y="711102"/>
                </a:moveTo>
                <a:cubicBezTo>
                  <a:pt x="-120744" y="185217"/>
                  <a:pt x="366301" y="48500"/>
                  <a:pt x="563008" y="3844"/>
                </a:cubicBezTo>
                <a:cubicBezTo>
                  <a:pt x="759715" y="-40812"/>
                  <a:pt x="974345" y="315834"/>
                  <a:pt x="1207958" y="443168"/>
                </a:cubicBezTo>
                <a:cubicBezTo>
                  <a:pt x="1441571" y="570502"/>
                  <a:pt x="1921712" y="685132"/>
                  <a:pt x="1844278" y="1117996"/>
                </a:cubicBezTo>
                <a:cubicBezTo>
                  <a:pt x="1724701" y="1613385"/>
                  <a:pt x="1214684" y="1876397"/>
                  <a:pt x="911924" y="1808581"/>
                </a:cubicBezTo>
                <a:cubicBezTo>
                  <a:pt x="609164" y="1740765"/>
                  <a:pt x="176174" y="1236987"/>
                  <a:pt x="27715" y="711102"/>
                </a:cubicBezTo>
                <a:close/>
              </a:path>
            </a:pathLst>
          </a:custGeom>
          <a:solidFill>
            <a:srgbClr val="0D70A4">
              <a:alpha val="1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pic>
        <p:nvPicPr>
          <p:cNvPr id="11" name="Picture 10" descr="A stack of books with a piece of paper on top&#10;&#10;AI-generated content may be incorrect.">
            <a:extLst>
              <a:ext uri="{FF2B5EF4-FFF2-40B4-BE49-F238E27FC236}">
                <a16:creationId xmlns:a16="http://schemas.microsoft.com/office/drawing/2014/main" id="{2495307F-D969-E714-2DEB-076D472A7F6A}"/>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715125" y="3885339"/>
            <a:ext cx="1847989" cy="2235471"/>
          </a:xfrm>
          <a:prstGeom prst="rect">
            <a:avLst/>
          </a:prstGeom>
        </p:spPr>
      </p:pic>
      <p:pic>
        <p:nvPicPr>
          <p:cNvPr id="13" name="Picture 12" descr="A green check mark on a black background&#10;&#10;AI-generated content may be incorrect.">
            <a:extLst>
              <a:ext uri="{FF2B5EF4-FFF2-40B4-BE49-F238E27FC236}">
                <a16:creationId xmlns:a16="http://schemas.microsoft.com/office/drawing/2014/main" id="{402DCD49-C942-2C84-8D70-FD8F6D899ACE}"/>
              </a:ext>
            </a:extLst>
          </p:cNvPr>
          <p:cNvPicPr>
            <a:picLocks noChangeAspect="1"/>
          </p:cNvPicPr>
          <p:nvPr userDrawn="1"/>
        </p:nvPicPr>
        <p:blipFill>
          <a:blip r:embed="rId5" cstate="print">
            <a:extLst>
              <a:ext uri="{BEBA8EAE-BF5A-486C-A8C5-ECC9F3942E4B}">
                <a14:imgProps xmlns:a14="http://schemas.microsoft.com/office/drawing/2010/main">
                  <a14:imgLayer r:embed="rId6">
                    <a14:imgEffect>
                      <a14:saturation sat="225000"/>
                    </a14:imgEffect>
                    <a14:imgEffect>
                      <a14:brightnessContrast bright="-14000"/>
                    </a14:imgEffect>
                  </a14:imgLayer>
                </a14:imgProps>
              </a:ext>
              <a:ext uri="{28A0092B-C50C-407E-A947-70E740481C1C}">
                <a14:useLocalDpi xmlns:a14="http://schemas.microsoft.com/office/drawing/2010/main" val="0"/>
              </a:ext>
            </a:extLst>
          </a:blip>
          <a:stretch>
            <a:fillRect/>
          </a:stretch>
        </p:blipFill>
        <p:spPr>
          <a:xfrm rot="20758705">
            <a:off x="7442040" y="4145212"/>
            <a:ext cx="660473" cy="457200"/>
          </a:xfrm>
          <a:prstGeom prst="rect">
            <a:avLst/>
          </a:prstGeom>
        </p:spPr>
      </p:pic>
    </p:spTree>
    <p:extLst>
      <p:ext uri="{BB962C8B-B14F-4D97-AF65-F5344CB8AC3E}">
        <p14:creationId xmlns:p14="http://schemas.microsoft.com/office/powerpoint/2010/main" val="38335228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AR graphic">
    <p:bg>
      <p:bgPr>
        <a:solidFill>
          <a:schemeClr val="bg1"/>
        </a:solidFill>
        <a:effectLst/>
      </p:bgPr>
    </p:bg>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2278DA05-70B2-2DB6-9E5E-936AF8CA891D}"/>
              </a:ext>
            </a:extLst>
          </p:cNvPr>
          <p:cNvCxnSpPr>
            <a:cxnSpLocks/>
          </p:cNvCxnSpPr>
          <p:nvPr userDrawn="1"/>
        </p:nvCxnSpPr>
        <p:spPr>
          <a:xfrm>
            <a:off x="477297" y="6176963"/>
            <a:ext cx="8189407" cy="0"/>
          </a:xfrm>
          <a:prstGeom prst="line">
            <a:avLst/>
          </a:prstGeom>
          <a:ln w="6350">
            <a:solidFill>
              <a:schemeClr val="tx1"/>
            </a:solidFill>
          </a:ln>
        </p:spPr>
        <p:style>
          <a:lnRef idx="2">
            <a:schemeClr val="accent1"/>
          </a:lnRef>
          <a:fillRef idx="0">
            <a:schemeClr val="accent1"/>
          </a:fillRef>
          <a:effectRef idx="1">
            <a:schemeClr val="accent1"/>
          </a:effectRef>
          <a:fontRef idx="minor">
            <a:schemeClr val="tx1"/>
          </a:fontRef>
        </p:style>
      </p:cxnSp>
      <p:pic>
        <p:nvPicPr>
          <p:cNvPr id="8" name="Picture 7" descr="A desk with a keyboard and papers&#10;&#10;AI-generated content may be incorrect.">
            <a:extLst>
              <a:ext uri="{FF2B5EF4-FFF2-40B4-BE49-F238E27FC236}">
                <a16:creationId xmlns:a16="http://schemas.microsoft.com/office/drawing/2014/main" id="{442DD5D0-4DE6-4DD0-CBC0-2C7DF150E09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819649" y="2608714"/>
            <a:ext cx="4324349" cy="4246732"/>
          </a:xfrm>
          <a:prstGeom prst="rect">
            <a:avLst/>
          </a:prstGeom>
          <a:effectLst>
            <a:outerShdw blurRad="50800" dist="38100" dir="13500000" algn="br" rotWithShape="0">
              <a:prstClr val="black">
                <a:alpha val="40000"/>
              </a:prstClr>
            </a:outerShdw>
          </a:effectLst>
        </p:spPr>
      </p:pic>
      <p:pic>
        <p:nvPicPr>
          <p:cNvPr id="7" name="Picture 6">
            <a:extLst>
              <a:ext uri="{FF2B5EF4-FFF2-40B4-BE49-F238E27FC236}">
                <a16:creationId xmlns:a16="http://schemas.microsoft.com/office/drawing/2014/main" id="{41773A72-C43A-2629-C638-900A13806787}"/>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6957141" y="6357901"/>
            <a:ext cx="1558209" cy="362870"/>
          </a:xfrm>
          <a:prstGeom prst="rect">
            <a:avLst/>
          </a:prstGeom>
        </p:spPr>
      </p:pic>
      <p:sp>
        <p:nvSpPr>
          <p:cNvPr id="4" name="Title 1">
            <a:extLst>
              <a:ext uri="{FF2B5EF4-FFF2-40B4-BE49-F238E27FC236}">
                <a16:creationId xmlns:a16="http://schemas.microsoft.com/office/drawing/2014/main" id="{7258DEE2-73CB-516A-6783-C29D13ADDE0E}"/>
              </a:ext>
            </a:extLst>
          </p:cNvPr>
          <p:cNvSpPr txBox="1">
            <a:spLocks/>
          </p:cNvSpPr>
          <p:nvPr userDrawn="1"/>
        </p:nvSpPr>
        <p:spPr>
          <a:xfrm>
            <a:off x="643731" y="462725"/>
            <a:ext cx="7772400" cy="733713"/>
          </a:xfrm>
          <a:prstGeom prst="rect">
            <a:avLst/>
          </a:prstGeom>
        </p:spPr>
        <p:txBody>
          <a:bodyPr/>
          <a:lstStyle>
            <a:lvl1pPr algn="r" defTabSz="914400" rtl="0" eaLnBrk="1" latinLnBrk="0" hangingPunct="1">
              <a:lnSpc>
                <a:spcPct val="90000"/>
              </a:lnSpc>
              <a:spcBef>
                <a:spcPct val="0"/>
              </a:spcBef>
              <a:buNone/>
              <a:defRPr sz="4400" kern="1200" cap="all" baseline="0">
                <a:solidFill>
                  <a:schemeClr val="tx1"/>
                </a:solidFill>
                <a:latin typeface="Helvetica" pitchFamily="2" charset="0"/>
                <a:ea typeface="+mj-ea"/>
                <a:cs typeface="+mj-cs"/>
              </a:defRPr>
            </a:lvl1pPr>
          </a:lstStyle>
          <a:p>
            <a:pPr algn="l"/>
            <a:endParaRPr lang="en-US" b="1" dirty="0">
              <a:latin typeface="Helvetica" pitchFamily="2" charset="0"/>
            </a:endParaRPr>
          </a:p>
        </p:txBody>
      </p:sp>
      <p:sp>
        <p:nvSpPr>
          <p:cNvPr id="12" name="Text Placeholder 11">
            <a:extLst>
              <a:ext uri="{FF2B5EF4-FFF2-40B4-BE49-F238E27FC236}">
                <a16:creationId xmlns:a16="http://schemas.microsoft.com/office/drawing/2014/main" id="{F7A3F937-02D8-A6DD-81A1-CA63FD0D33A5}"/>
              </a:ext>
            </a:extLst>
          </p:cNvPr>
          <p:cNvSpPr>
            <a:spLocks noGrp="1"/>
          </p:cNvSpPr>
          <p:nvPr>
            <p:ph type="body" sz="quarter" idx="11"/>
          </p:nvPr>
        </p:nvSpPr>
        <p:spPr>
          <a:xfrm>
            <a:off x="676275" y="320887"/>
            <a:ext cx="7772400" cy="387706"/>
          </a:xfrm>
          <a:prstGeom prst="rect">
            <a:avLst/>
          </a:prstGeom>
        </p:spPr>
        <p:txBody>
          <a:bodyPr/>
          <a:lstStyle>
            <a:lvl1pPr marL="0" indent="0" algn="l">
              <a:buNone/>
              <a:defRPr sz="1600" b="1" cap="all" baseline="0">
                <a:solidFill>
                  <a:schemeClr val="tx1">
                    <a:lumMod val="50000"/>
                    <a:lumOff val="50000"/>
                  </a:schemeClr>
                </a:solidFill>
              </a:defRPr>
            </a:lvl1pPr>
          </a:lstStyle>
          <a:p>
            <a:pPr lvl="0"/>
            <a:r>
              <a:rPr lang="en-US" dirty="0"/>
              <a:t>Click to edit Master text styles</a:t>
            </a:r>
          </a:p>
        </p:txBody>
      </p:sp>
      <p:pic>
        <p:nvPicPr>
          <p:cNvPr id="2" name="Picture 1" descr="Blue text on a black background&#10;&#10;Description automatically generated">
            <a:extLst>
              <a:ext uri="{FF2B5EF4-FFF2-40B4-BE49-F238E27FC236}">
                <a16:creationId xmlns:a16="http://schemas.microsoft.com/office/drawing/2014/main" id="{3AE73D45-9695-58E5-F099-A20E84BDFED3}"/>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93387" y="6357197"/>
            <a:ext cx="2570504" cy="320040"/>
          </a:xfrm>
          <a:prstGeom prst="rect">
            <a:avLst/>
          </a:prstGeom>
        </p:spPr>
      </p:pic>
      <p:cxnSp>
        <p:nvCxnSpPr>
          <p:cNvPr id="3" name="Straight Connector 2">
            <a:extLst>
              <a:ext uri="{FF2B5EF4-FFF2-40B4-BE49-F238E27FC236}">
                <a16:creationId xmlns:a16="http://schemas.microsoft.com/office/drawing/2014/main" id="{EB46DEF4-8391-5307-8C1D-C5CF98989E3F}"/>
              </a:ext>
            </a:extLst>
          </p:cNvPr>
          <p:cNvCxnSpPr>
            <a:cxnSpLocks/>
          </p:cNvCxnSpPr>
          <p:nvPr userDrawn="1"/>
        </p:nvCxnSpPr>
        <p:spPr>
          <a:xfrm>
            <a:off x="676275" y="1149434"/>
            <a:ext cx="7781925"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ext Placeholder 9">
            <a:extLst>
              <a:ext uri="{FF2B5EF4-FFF2-40B4-BE49-F238E27FC236}">
                <a16:creationId xmlns:a16="http://schemas.microsoft.com/office/drawing/2014/main" id="{BBEE532E-401A-5E6A-A177-4FDF699C3CF6}"/>
              </a:ext>
            </a:extLst>
          </p:cNvPr>
          <p:cNvSpPr>
            <a:spLocks noGrp="1"/>
          </p:cNvSpPr>
          <p:nvPr>
            <p:ph type="body" sz="quarter" idx="10"/>
          </p:nvPr>
        </p:nvSpPr>
        <p:spPr>
          <a:xfrm>
            <a:off x="685800" y="610286"/>
            <a:ext cx="7772400" cy="485806"/>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lang="en-US" sz="2400" b="1" kern="1200" cap="all" baseline="0" dirty="0">
                <a:solidFill>
                  <a:schemeClr val="tx1"/>
                </a:solidFill>
                <a:latin typeface="Helvetica" pitchFamily="2" charset="0"/>
                <a:ea typeface="+mn-ea"/>
                <a:cs typeface="+mn-cs"/>
              </a:defRPr>
            </a:lvl1pPr>
          </a:lstStyle>
          <a:p>
            <a:pPr lvl="0"/>
            <a:r>
              <a:rPr lang="en-US" dirty="0"/>
              <a:t>Click to edit Master text styles</a:t>
            </a:r>
          </a:p>
        </p:txBody>
      </p:sp>
    </p:spTree>
    <p:extLst>
      <p:ext uri="{BB962C8B-B14F-4D97-AF65-F5344CB8AC3E}">
        <p14:creationId xmlns:p14="http://schemas.microsoft.com/office/powerpoint/2010/main" val="23373251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Calculator slide">
    <p:bg>
      <p:bgPr>
        <a:solidFill>
          <a:srgbClr val="DCF4FC"/>
        </a:solidFill>
        <a:effectLst/>
      </p:bgPr>
    </p:bg>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FC106E45-675F-8220-7331-1802167E51BC}"/>
              </a:ext>
            </a:extLst>
          </p:cNvPr>
          <p:cNvCxnSpPr>
            <a:cxnSpLocks/>
          </p:cNvCxnSpPr>
          <p:nvPr userDrawn="1"/>
        </p:nvCxnSpPr>
        <p:spPr>
          <a:xfrm>
            <a:off x="676275" y="1149434"/>
            <a:ext cx="7781925"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3E4ACC58-13EE-9950-6ED7-911601728575}"/>
              </a:ext>
            </a:extLst>
          </p:cNvPr>
          <p:cNvSpPr txBox="1">
            <a:spLocks noGrp="1" noRot="1" noMove="1" noResize="1" noEditPoints="1" noAdjustHandles="1" noChangeArrowheads="1" noChangeShapeType="1"/>
          </p:cNvSpPr>
          <p:nvPr userDrawn="1"/>
        </p:nvSpPr>
        <p:spPr>
          <a:xfrm>
            <a:off x="6492478" y="-1166618"/>
            <a:ext cx="2362201" cy="3523858"/>
          </a:xfrm>
          <a:prstGeom prst="rect">
            <a:avLst/>
          </a:prstGeom>
          <a:noFill/>
        </p:spPr>
        <p:txBody>
          <a:bodyPr wrap="square" rtlCol="0">
            <a:noAutofit/>
          </a:bodyPr>
          <a:lstStyle/>
          <a:p>
            <a:pPr algn="ctr">
              <a:lnSpc>
                <a:spcPct val="160000"/>
              </a:lnSpc>
            </a:pPr>
            <a:r>
              <a:rPr lang="en-US" sz="1200" b="1" cap="all" spc="30" dirty="0">
                <a:latin typeface="Helvetica" pitchFamily="2" charset="0"/>
              </a:rPr>
              <a:t>Tuition</a:t>
            </a:r>
          </a:p>
          <a:p>
            <a:pPr algn="ctr">
              <a:lnSpc>
                <a:spcPct val="160000"/>
              </a:lnSpc>
            </a:pPr>
            <a:r>
              <a:rPr lang="en-US" sz="1200" b="1" cap="all" spc="30" dirty="0">
                <a:latin typeface="Helvetica" pitchFamily="2" charset="0"/>
              </a:rPr>
              <a:t>Housing</a:t>
            </a:r>
          </a:p>
          <a:p>
            <a:pPr algn="ctr">
              <a:lnSpc>
                <a:spcPct val="160000"/>
              </a:lnSpc>
            </a:pPr>
            <a:r>
              <a:rPr lang="en-US" sz="1200" b="1" cap="all" spc="30" dirty="0">
                <a:latin typeface="Helvetica" pitchFamily="2" charset="0"/>
              </a:rPr>
              <a:t>Food</a:t>
            </a:r>
          </a:p>
          <a:p>
            <a:pPr algn="ctr">
              <a:lnSpc>
                <a:spcPct val="160000"/>
              </a:lnSpc>
            </a:pPr>
            <a:r>
              <a:rPr lang="en-US" sz="1200" b="1" cap="all" spc="30" dirty="0">
                <a:latin typeface="Helvetica" pitchFamily="2" charset="0"/>
              </a:rPr>
              <a:t>transportation</a:t>
            </a:r>
          </a:p>
          <a:p>
            <a:pPr algn="ctr">
              <a:lnSpc>
                <a:spcPct val="160000"/>
              </a:lnSpc>
            </a:pPr>
            <a:r>
              <a:rPr lang="en-US" sz="1200" b="1" cap="all" spc="30" dirty="0">
                <a:latin typeface="Helvetica" pitchFamily="2" charset="0"/>
              </a:rPr>
              <a:t>Textbooks</a:t>
            </a:r>
          </a:p>
          <a:p>
            <a:pPr algn="ctr">
              <a:lnSpc>
                <a:spcPct val="160000"/>
              </a:lnSpc>
            </a:pPr>
            <a:r>
              <a:rPr lang="en-US" sz="1200" b="1" cap="all" spc="30" baseline="0" dirty="0">
                <a:latin typeface="Helvetica" pitchFamily="2" charset="0"/>
              </a:rPr>
              <a:t>Course materials</a:t>
            </a:r>
          </a:p>
          <a:p>
            <a:pPr algn="ctr">
              <a:lnSpc>
                <a:spcPct val="160000"/>
              </a:lnSpc>
            </a:pPr>
            <a:r>
              <a:rPr lang="en-US" sz="1200" b="1" cap="all" spc="30" baseline="0" dirty="0">
                <a:latin typeface="Helvetica" pitchFamily="2" charset="0"/>
              </a:rPr>
              <a:t>Major-Specific Costs</a:t>
            </a:r>
          </a:p>
          <a:p>
            <a:pPr algn="ctr">
              <a:lnSpc>
                <a:spcPct val="160000"/>
              </a:lnSpc>
            </a:pPr>
            <a:r>
              <a:rPr lang="en-US" sz="1200" b="1" cap="all" spc="30" baseline="0" dirty="0">
                <a:latin typeface="Helvetica" pitchFamily="2" charset="0"/>
              </a:rPr>
              <a:t>Administrative fees</a:t>
            </a:r>
          </a:p>
          <a:p>
            <a:pPr algn="ctr">
              <a:lnSpc>
                <a:spcPct val="160000"/>
              </a:lnSpc>
            </a:pPr>
            <a:r>
              <a:rPr lang="en-US" sz="1200" b="1" cap="all" spc="30" baseline="0" dirty="0">
                <a:latin typeface="Helvetica" pitchFamily="2" charset="0"/>
              </a:rPr>
              <a:t>Student activities fees</a:t>
            </a:r>
          </a:p>
          <a:p>
            <a:pPr algn="ctr">
              <a:lnSpc>
                <a:spcPct val="160000"/>
              </a:lnSpc>
            </a:pPr>
            <a:r>
              <a:rPr lang="en-US" sz="1200" b="1" cap="all" spc="30" baseline="0" dirty="0">
                <a:latin typeface="Helvetica" pitchFamily="2" charset="0"/>
              </a:rPr>
              <a:t>Health services fee</a:t>
            </a:r>
          </a:p>
          <a:p>
            <a:pPr algn="ctr">
              <a:lnSpc>
                <a:spcPct val="160000"/>
              </a:lnSpc>
            </a:pPr>
            <a:r>
              <a:rPr lang="en-US" sz="1200" b="1" cap="all" spc="30" baseline="0" dirty="0">
                <a:latin typeface="Helvetica" pitchFamily="2" charset="0"/>
              </a:rPr>
              <a:t>Parking permit</a:t>
            </a:r>
          </a:p>
          <a:p>
            <a:pPr algn="ctr">
              <a:lnSpc>
                <a:spcPct val="160000"/>
              </a:lnSpc>
            </a:pPr>
            <a:r>
              <a:rPr lang="en-US" sz="1200" b="1" cap="all" spc="30" baseline="0" dirty="0">
                <a:latin typeface="Helvetica" pitchFamily="2" charset="0"/>
              </a:rPr>
              <a:t>Technology fee</a:t>
            </a:r>
          </a:p>
          <a:p>
            <a:pPr algn="ctr">
              <a:lnSpc>
                <a:spcPct val="160000"/>
              </a:lnSpc>
            </a:pPr>
            <a:r>
              <a:rPr lang="en-US" sz="1200" b="1" cap="all" spc="30" baseline="0" dirty="0">
                <a:latin typeface="Helvetica" pitchFamily="2" charset="0"/>
              </a:rPr>
              <a:t>Athletic fee</a:t>
            </a:r>
          </a:p>
          <a:p>
            <a:pPr algn="ctr">
              <a:lnSpc>
                <a:spcPct val="160000"/>
              </a:lnSpc>
            </a:pPr>
            <a:r>
              <a:rPr lang="en-US" sz="1200" b="1" cap="all" spc="30" baseline="0" dirty="0">
                <a:latin typeface="Helvetica" pitchFamily="2" charset="0"/>
              </a:rPr>
              <a:t>Doc Processing fee</a:t>
            </a:r>
          </a:p>
          <a:p>
            <a:pPr algn="ctr">
              <a:lnSpc>
                <a:spcPct val="160000"/>
              </a:lnSpc>
            </a:pPr>
            <a:r>
              <a:rPr lang="en-US" sz="1200" b="1" cap="all" spc="30" baseline="0" dirty="0">
                <a:latin typeface="Helvetica" pitchFamily="2" charset="0"/>
              </a:rPr>
              <a:t>Environmental fee</a:t>
            </a:r>
          </a:p>
          <a:p>
            <a:pPr algn="ctr">
              <a:lnSpc>
                <a:spcPct val="160000"/>
              </a:lnSpc>
            </a:pPr>
            <a:r>
              <a:rPr lang="en-US" sz="1200" b="1" cap="all" spc="30" baseline="0" dirty="0">
                <a:latin typeface="Helvetica" pitchFamily="2" charset="0"/>
              </a:rPr>
              <a:t>Building fee</a:t>
            </a:r>
          </a:p>
          <a:p>
            <a:pPr algn="ctr">
              <a:lnSpc>
                <a:spcPct val="160000"/>
              </a:lnSpc>
            </a:pPr>
            <a:r>
              <a:rPr lang="en-US" sz="1200" b="1" cap="all" spc="30" baseline="0" dirty="0">
                <a:latin typeface="Helvetica" pitchFamily="2" charset="0"/>
              </a:rPr>
              <a:t>Graduation fee</a:t>
            </a:r>
          </a:p>
        </p:txBody>
      </p:sp>
      <p:grpSp>
        <p:nvGrpSpPr>
          <p:cNvPr id="16" name="Group 15">
            <a:extLst>
              <a:ext uri="{FF2B5EF4-FFF2-40B4-BE49-F238E27FC236}">
                <a16:creationId xmlns:a16="http://schemas.microsoft.com/office/drawing/2014/main" id="{677B01F0-842E-7E8D-FA43-2A43DAFF6510}"/>
              </a:ext>
            </a:extLst>
          </p:cNvPr>
          <p:cNvGrpSpPr>
            <a:grpSpLocks noGrp="1" noUngrp="1" noRot="1" noMove="1" noResize="1"/>
          </p:cNvGrpSpPr>
          <p:nvPr userDrawn="1"/>
        </p:nvGrpSpPr>
        <p:grpSpPr>
          <a:xfrm>
            <a:off x="6107050" y="-1"/>
            <a:ext cx="3121147" cy="6858000"/>
            <a:chOff x="5983225" y="-1"/>
            <a:chExt cx="3121147" cy="6858000"/>
          </a:xfrm>
        </p:grpSpPr>
        <p:grpSp>
          <p:nvGrpSpPr>
            <p:cNvPr id="13" name="Group 12">
              <a:extLst>
                <a:ext uri="{FF2B5EF4-FFF2-40B4-BE49-F238E27FC236}">
                  <a16:creationId xmlns:a16="http://schemas.microsoft.com/office/drawing/2014/main" id="{D31AA82E-5F66-50F6-142C-307539A9617E}"/>
                </a:ext>
              </a:extLst>
            </p:cNvPr>
            <p:cNvGrpSpPr>
              <a:grpSpLocks noGrp="1" noUngrp="1" noRot="1" noMove="1" noResize="1"/>
            </p:cNvGrpSpPr>
            <p:nvPr userDrawn="1"/>
          </p:nvGrpSpPr>
          <p:grpSpPr>
            <a:xfrm>
              <a:off x="6067424" y="-1"/>
              <a:ext cx="2952750" cy="6858000"/>
              <a:chOff x="6085628" y="-1"/>
              <a:chExt cx="2968820" cy="6895321"/>
            </a:xfrm>
          </p:grpSpPr>
          <p:sp>
            <p:nvSpPr>
              <p:cNvPr id="9" name="Rectangle 8">
                <a:extLst>
                  <a:ext uri="{FF2B5EF4-FFF2-40B4-BE49-F238E27FC236}">
                    <a16:creationId xmlns:a16="http://schemas.microsoft.com/office/drawing/2014/main" id="{F1C43499-A9D1-D7B3-6C4A-AFE680A778AC}"/>
                  </a:ext>
                </a:extLst>
              </p:cNvPr>
              <p:cNvSpPr>
                <a:spLocks noGrp="1" noRot="1" noMove="1" noResize="1" noEditPoints="1" noAdjustHandles="1" noChangeArrowheads="1" noChangeShapeType="1"/>
              </p:cNvSpPr>
              <p:nvPr userDrawn="1"/>
            </p:nvSpPr>
            <p:spPr>
              <a:xfrm>
                <a:off x="6085628" y="-1"/>
                <a:ext cx="2968820" cy="1857905"/>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11" name="Rectangle 10">
                <a:extLst>
                  <a:ext uri="{FF2B5EF4-FFF2-40B4-BE49-F238E27FC236}">
                    <a16:creationId xmlns:a16="http://schemas.microsoft.com/office/drawing/2014/main" id="{D55C1EE6-C097-854E-38F6-461B47921E12}"/>
                  </a:ext>
                </a:extLst>
              </p:cNvPr>
              <p:cNvSpPr>
                <a:spLocks noGrp="1" noRot="1" noMove="1" noResize="1" noEditPoints="1" noAdjustHandles="1" noChangeArrowheads="1" noChangeShapeType="1"/>
              </p:cNvSpPr>
              <p:nvPr userDrawn="1"/>
            </p:nvSpPr>
            <p:spPr>
              <a:xfrm>
                <a:off x="6085628" y="3200398"/>
                <a:ext cx="2968820" cy="3694922"/>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grpSp>
        <p:pic>
          <p:nvPicPr>
            <p:cNvPr id="15" name="Picture 14" descr="A blue calculator with white squares and black background&#10;&#10;AI-generated content may be incorrect.">
              <a:extLst>
                <a:ext uri="{FF2B5EF4-FFF2-40B4-BE49-F238E27FC236}">
                  <a16:creationId xmlns:a16="http://schemas.microsoft.com/office/drawing/2014/main" id="{77BF5FAF-C0FF-7AEA-0600-FE241C48C073}"/>
                </a:ext>
              </a:extLst>
            </p:cNvPr>
            <p:cNvPicPr>
              <a:picLocks noGrp="1" noRot="1" noChangeAspect="1" noMove="1" noResize="1" noEditPoints="1" noAdjustHandles="1" noChangeArrowheads="1" noChangeShapeType="1" noCrop="1"/>
            </p:cNvPicPr>
            <p:nvPr userDrawn="1"/>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983225" y="1758416"/>
              <a:ext cx="3121147" cy="4152140"/>
            </a:xfrm>
            <a:prstGeom prst="rect">
              <a:avLst/>
            </a:prstGeom>
            <a:effectLst>
              <a:outerShdw blurRad="50800" dist="38100" dir="2700000" algn="tl" rotWithShape="0">
                <a:prstClr val="black">
                  <a:alpha val="40000"/>
                </a:prstClr>
              </a:outerShdw>
            </a:effectLst>
          </p:spPr>
        </p:pic>
      </p:grpSp>
      <p:sp>
        <p:nvSpPr>
          <p:cNvPr id="8" name="Rectangle 7">
            <a:extLst>
              <a:ext uri="{FF2B5EF4-FFF2-40B4-BE49-F238E27FC236}">
                <a16:creationId xmlns:a16="http://schemas.microsoft.com/office/drawing/2014/main" id="{F72D741F-6C15-DC80-354E-9F2EF76B41D5}"/>
              </a:ext>
            </a:extLst>
          </p:cNvPr>
          <p:cNvSpPr/>
          <p:nvPr userDrawn="1"/>
        </p:nvSpPr>
        <p:spPr>
          <a:xfrm>
            <a:off x="0" y="6194437"/>
            <a:ext cx="9144000" cy="663559"/>
          </a:xfrm>
          <a:prstGeom prst="rect">
            <a:avLst/>
          </a:prstGeom>
          <a:solidFill>
            <a:schemeClr val="bg1">
              <a:alpha val="45098"/>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pic>
        <p:nvPicPr>
          <p:cNvPr id="7" name="Picture 6">
            <a:extLst>
              <a:ext uri="{FF2B5EF4-FFF2-40B4-BE49-F238E27FC236}">
                <a16:creationId xmlns:a16="http://schemas.microsoft.com/office/drawing/2014/main" id="{41773A72-C43A-2629-C638-900A13806787}"/>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saturation sat="237000"/>
                    </a14:imgEffect>
                    <a14:imgEffect>
                      <a14:brightnessContrast bright="-18000"/>
                    </a14:imgEffect>
                  </a14:imgLayer>
                </a14:imgProps>
              </a:ext>
              <a:ext uri="{28A0092B-C50C-407E-A947-70E740481C1C}">
                <a14:useLocalDpi xmlns:a14="http://schemas.microsoft.com/office/drawing/2010/main" val="0"/>
              </a:ext>
            </a:extLst>
          </a:blip>
          <a:srcRect/>
          <a:stretch/>
        </p:blipFill>
        <p:spPr>
          <a:xfrm>
            <a:off x="6957141" y="6357901"/>
            <a:ext cx="1558209" cy="362870"/>
          </a:xfrm>
          <a:prstGeom prst="rect">
            <a:avLst/>
          </a:prstGeom>
        </p:spPr>
      </p:pic>
      <p:sp>
        <p:nvSpPr>
          <p:cNvPr id="4" name="Title 1">
            <a:extLst>
              <a:ext uri="{FF2B5EF4-FFF2-40B4-BE49-F238E27FC236}">
                <a16:creationId xmlns:a16="http://schemas.microsoft.com/office/drawing/2014/main" id="{7258DEE2-73CB-516A-6783-C29D13ADDE0E}"/>
              </a:ext>
            </a:extLst>
          </p:cNvPr>
          <p:cNvSpPr txBox="1">
            <a:spLocks/>
          </p:cNvSpPr>
          <p:nvPr userDrawn="1"/>
        </p:nvSpPr>
        <p:spPr>
          <a:xfrm>
            <a:off x="643731" y="462725"/>
            <a:ext cx="7772400" cy="733713"/>
          </a:xfrm>
          <a:prstGeom prst="rect">
            <a:avLst/>
          </a:prstGeom>
        </p:spPr>
        <p:txBody>
          <a:bodyPr/>
          <a:lstStyle>
            <a:lvl1pPr algn="r" defTabSz="914400" rtl="0" eaLnBrk="1" latinLnBrk="0" hangingPunct="1">
              <a:lnSpc>
                <a:spcPct val="90000"/>
              </a:lnSpc>
              <a:spcBef>
                <a:spcPct val="0"/>
              </a:spcBef>
              <a:buNone/>
              <a:defRPr sz="4400" kern="1200" cap="all" baseline="0">
                <a:solidFill>
                  <a:schemeClr val="tx1"/>
                </a:solidFill>
                <a:latin typeface="Helvetica" pitchFamily="2" charset="0"/>
                <a:ea typeface="+mj-ea"/>
                <a:cs typeface="+mj-cs"/>
              </a:defRPr>
            </a:lvl1pPr>
          </a:lstStyle>
          <a:p>
            <a:pPr algn="l"/>
            <a:endParaRPr lang="en-US" b="1" dirty="0">
              <a:latin typeface="Helvetica" pitchFamily="2" charset="0"/>
            </a:endParaRPr>
          </a:p>
        </p:txBody>
      </p:sp>
      <p:cxnSp>
        <p:nvCxnSpPr>
          <p:cNvPr id="6" name="Straight Connector 5">
            <a:extLst>
              <a:ext uri="{FF2B5EF4-FFF2-40B4-BE49-F238E27FC236}">
                <a16:creationId xmlns:a16="http://schemas.microsoft.com/office/drawing/2014/main" id="{2278DA05-70B2-2DB6-9E5E-936AF8CA891D}"/>
              </a:ext>
            </a:extLst>
          </p:cNvPr>
          <p:cNvCxnSpPr>
            <a:cxnSpLocks/>
          </p:cNvCxnSpPr>
          <p:nvPr userDrawn="1"/>
        </p:nvCxnSpPr>
        <p:spPr>
          <a:xfrm>
            <a:off x="477297" y="6176963"/>
            <a:ext cx="8189407" cy="0"/>
          </a:xfrm>
          <a:prstGeom prst="line">
            <a:avLst/>
          </a:prstGeom>
          <a:ln w="6350">
            <a:solidFill>
              <a:schemeClr val="tx1"/>
            </a:solidFill>
          </a:ln>
        </p:spPr>
        <p:style>
          <a:lnRef idx="2">
            <a:schemeClr val="accent1"/>
          </a:lnRef>
          <a:fillRef idx="0">
            <a:schemeClr val="accent1"/>
          </a:fillRef>
          <a:effectRef idx="1">
            <a:schemeClr val="accent1"/>
          </a:effectRef>
          <a:fontRef idx="minor">
            <a:schemeClr val="tx1"/>
          </a:fontRef>
        </p:style>
      </p:cxnSp>
      <p:sp>
        <p:nvSpPr>
          <p:cNvPr id="12" name="Text Placeholder 11">
            <a:extLst>
              <a:ext uri="{FF2B5EF4-FFF2-40B4-BE49-F238E27FC236}">
                <a16:creationId xmlns:a16="http://schemas.microsoft.com/office/drawing/2014/main" id="{F7A3F937-02D8-A6DD-81A1-CA63FD0D33A5}"/>
              </a:ext>
            </a:extLst>
          </p:cNvPr>
          <p:cNvSpPr>
            <a:spLocks noGrp="1"/>
          </p:cNvSpPr>
          <p:nvPr>
            <p:ph type="body" sz="quarter" idx="11"/>
          </p:nvPr>
        </p:nvSpPr>
        <p:spPr>
          <a:xfrm>
            <a:off x="676275" y="320887"/>
            <a:ext cx="7772400" cy="387706"/>
          </a:xfrm>
          <a:prstGeom prst="rect">
            <a:avLst/>
          </a:prstGeom>
        </p:spPr>
        <p:txBody>
          <a:bodyPr/>
          <a:lstStyle>
            <a:lvl1pPr marL="0" indent="0" algn="l">
              <a:buNone/>
              <a:defRPr sz="1600" b="1" cap="all" baseline="0">
                <a:solidFill>
                  <a:srgbClr val="187CB8"/>
                </a:solidFill>
              </a:defRPr>
            </a:lvl1pPr>
          </a:lstStyle>
          <a:p>
            <a:pPr lvl="0"/>
            <a:r>
              <a:rPr lang="en-US" dirty="0"/>
              <a:t>Click to edit Master text styles</a:t>
            </a:r>
          </a:p>
        </p:txBody>
      </p:sp>
      <p:pic>
        <p:nvPicPr>
          <p:cNvPr id="2" name="Picture 1" descr="Blue text on a black background&#10;&#10;Description automatically generated">
            <a:extLst>
              <a:ext uri="{FF2B5EF4-FFF2-40B4-BE49-F238E27FC236}">
                <a16:creationId xmlns:a16="http://schemas.microsoft.com/office/drawing/2014/main" id="{3AE73D45-9695-58E5-F099-A20E84BDFED3}"/>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93387" y="6357197"/>
            <a:ext cx="2570504" cy="320040"/>
          </a:xfrm>
          <a:prstGeom prst="rect">
            <a:avLst/>
          </a:prstGeom>
        </p:spPr>
      </p:pic>
      <p:sp>
        <p:nvSpPr>
          <p:cNvPr id="10" name="Text Placeholder 9">
            <a:extLst>
              <a:ext uri="{FF2B5EF4-FFF2-40B4-BE49-F238E27FC236}">
                <a16:creationId xmlns:a16="http://schemas.microsoft.com/office/drawing/2014/main" id="{035F1F4A-3D0B-B1EB-3602-2E6AFB2D6B8A}"/>
              </a:ext>
            </a:extLst>
          </p:cNvPr>
          <p:cNvSpPr>
            <a:spLocks noGrp="1"/>
          </p:cNvSpPr>
          <p:nvPr>
            <p:ph type="body" sz="quarter" idx="10"/>
          </p:nvPr>
        </p:nvSpPr>
        <p:spPr>
          <a:xfrm>
            <a:off x="685800" y="610286"/>
            <a:ext cx="7730331" cy="483177"/>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lang="en-US" sz="2400" b="1" kern="1200" cap="all" baseline="0" dirty="0">
                <a:solidFill>
                  <a:schemeClr val="tx1"/>
                </a:solidFill>
                <a:latin typeface="Helvetica" pitchFamily="2" charset="0"/>
                <a:ea typeface="+mn-ea"/>
                <a:cs typeface="+mn-cs"/>
              </a:defRPr>
            </a:lvl1pPr>
          </a:lstStyle>
          <a:p>
            <a:pPr lvl="0"/>
            <a:r>
              <a:rPr lang="en-US" dirty="0"/>
              <a:t>Click to edit Master text styles</a:t>
            </a:r>
          </a:p>
        </p:txBody>
      </p:sp>
      <p:pic>
        <p:nvPicPr>
          <p:cNvPr id="3" name="Picture 2" descr="A person sitting on a computer&#10;&#10;AI-generated content may be incorrect.">
            <a:extLst>
              <a:ext uri="{FF2B5EF4-FFF2-40B4-BE49-F238E27FC236}">
                <a16:creationId xmlns:a16="http://schemas.microsoft.com/office/drawing/2014/main" id="{17625ACB-876E-ADB6-5F6D-23ACB85E6FBF}"/>
              </a:ext>
            </a:extLst>
          </p:cNvPr>
          <p:cNvPicPr>
            <a:picLocks noGrp="1" noRot="1" noChangeAspect="1" noMove="1" noResize="1" noEditPoints="1" noAdjustHandles="1" noChangeArrowheads="1" noChangeShapeType="1" noCrop="1"/>
          </p:cNvPicPr>
          <p:nvPr userDrawn="1"/>
        </p:nvPicPr>
        <p:blipFill>
          <a:blip r:embed="rId6">
            <a:extLst>
              <a:ext uri="{28A0092B-C50C-407E-A947-70E740481C1C}">
                <a14:useLocalDpi xmlns:a14="http://schemas.microsoft.com/office/drawing/2010/main" val="0"/>
              </a:ext>
            </a:extLst>
          </a:blip>
          <a:stretch>
            <a:fillRect/>
          </a:stretch>
        </p:blipFill>
        <p:spPr>
          <a:xfrm>
            <a:off x="7727283" y="672497"/>
            <a:ext cx="1452606" cy="1708621"/>
          </a:xfrm>
          <a:prstGeom prst="rect">
            <a:avLst/>
          </a:prstGeom>
        </p:spPr>
      </p:pic>
    </p:spTree>
    <p:extLst>
      <p:ext uri="{BB962C8B-B14F-4D97-AF65-F5344CB8AC3E}">
        <p14:creationId xmlns:p14="http://schemas.microsoft.com/office/powerpoint/2010/main" val="2506127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4" presetClass="path" presetSubtype="0" repeatCount="indefinite" accel="50000" decel="50000" fill="hold" grpId="1" nodeType="withEffect">
                                  <p:stCondLst>
                                    <p:cond delay="0"/>
                                  </p:stCondLst>
                                  <p:childTnLst>
                                    <p:animMotion origin="layout" path="M 0.00503 0.46666 L 0.00503 -0.09954 " pathEditMode="relative" rAng="0" ptsTypes="AA">
                                      <p:cBhvr>
                                        <p:cTn id="6" dur="20000" fill="hold"/>
                                        <p:tgtEl>
                                          <p:spTgt spid="14"/>
                                        </p:tgtEl>
                                        <p:attrNameLst>
                                          <p:attrName>ppt_x</p:attrName>
                                          <p:attrName>ppt_y</p:attrName>
                                        </p:attrNameLst>
                                      </p:cBhvr>
                                      <p:rCtr x="0" y="-2831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4" grpId="1"/>
      <p:bldP spid="14" grpId="2"/>
      <p:bldP spid="14" grpId="3"/>
    </p:bld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orange shirt graphic">
    <p:bg>
      <p:bgPr>
        <a:solidFill>
          <a:srgbClr val="DCF4FC"/>
        </a:solidFill>
        <a:effectLst/>
      </p:bgPr>
    </p:bg>
    <p:spTree>
      <p:nvGrpSpPr>
        <p:cNvPr id="1" name=""/>
        <p:cNvGrpSpPr/>
        <p:nvPr/>
      </p:nvGrpSpPr>
      <p:grpSpPr>
        <a:xfrm>
          <a:off x="0" y="0"/>
          <a:ext cx="0" cy="0"/>
          <a:chOff x="0" y="0"/>
          <a:chExt cx="0" cy="0"/>
        </a:xfrm>
      </p:grpSpPr>
      <p:pic>
        <p:nvPicPr>
          <p:cNvPr id="3" name="Picture 2" descr="A person with his hand to his chin&#10;&#10;AI-generated content may be incorrect.">
            <a:extLst>
              <a:ext uri="{FF2B5EF4-FFF2-40B4-BE49-F238E27FC236}">
                <a16:creationId xmlns:a16="http://schemas.microsoft.com/office/drawing/2014/main" id="{DDC7805F-988C-A9D2-17BC-A188713A968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800725" y="3007991"/>
            <a:ext cx="3514725" cy="3878584"/>
          </a:xfrm>
          <a:prstGeom prst="rect">
            <a:avLst/>
          </a:prstGeom>
        </p:spPr>
      </p:pic>
      <p:pic>
        <p:nvPicPr>
          <p:cNvPr id="9" name="Picture 8" descr="A person with his hand to his chin&#10;&#10;AI-generated content may be incorrect.">
            <a:extLst>
              <a:ext uri="{FF2B5EF4-FFF2-40B4-BE49-F238E27FC236}">
                <a16:creationId xmlns:a16="http://schemas.microsoft.com/office/drawing/2014/main" id="{63927EE0-561D-3FF9-7EB3-E53F5D5894BA}"/>
              </a:ext>
            </a:extLst>
          </p:cNvPr>
          <p:cNvPicPr>
            <a:picLocks noChangeAspect="1"/>
          </p:cNvPicPr>
          <p:nvPr userDrawn="1"/>
        </p:nvPicPr>
        <p:blipFill>
          <a:blip r:embed="rId3" cstate="print">
            <a:alphaModFix/>
            <a:extLst>
              <a:ext uri="{BEBA8EAE-BF5A-486C-A8C5-ECC9F3942E4B}">
                <a14:imgProps xmlns:a14="http://schemas.microsoft.com/office/drawing/2010/main">
                  <a14:imgLayer r:embed="rId4">
                    <a14:imgEffect>
                      <a14:brightnessContrast bright="13000"/>
                    </a14:imgEffect>
                  </a14:imgLayer>
                </a14:imgProps>
              </a:ext>
              <a:ext uri="{28A0092B-C50C-407E-A947-70E740481C1C}">
                <a14:useLocalDpi xmlns:a14="http://schemas.microsoft.com/office/drawing/2010/main" val="0"/>
              </a:ext>
            </a:extLst>
          </a:blip>
          <a:srcRect t="82932"/>
          <a:stretch>
            <a:fillRect/>
          </a:stretch>
        </p:blipFill>
        <p:spPr>
          <a:xfrm>
            <a:off x="5800725" y="6212664"/>
            <a:ext cx="3514725" cy="661987"/>
          </a:xfrm>
          <a:prstGeom prst="rect">
            <a:avLst/>
          </a:prstGeom>
        </p:spPr>
      </p:pic>
      <p:cxnSp>
        <p:nvCxnSpPr>
          <p:cNvPr id="6" name="Straight Connector 5">
            <a:extLst>
              <a:ext uri="{FF2B5EF4-FFF2-40B4-BE49-F238E27FC236}">
                <a16:creationId xmlns:a16="http://schemas.microsoft.com/office/drawing/2014/main" id="{2278DA05-70B2-2DB6-9E5E-936AF8CA891D}"/>
              </a:ext>
            </a:extLst>
          </p:cNvPr>
          <p:cNvCxnSpPr>
            <a:cxnSpLocks/>
          </p:cNvCxnSpPr>
          <p:nvPr userDrawn="1"/>
        </p:nvCxnSpPr>
        <p:spPr>
          <a:xfrm>
            <a:off x="477297" y="6176963"/>
            <a:ext cx="8189407" cy="0"/>
          </a:xfrm>
          <a:prstGeom prst="line">
            <a:avLst/>
          </a:prstGeom>
          <a:ln w="6350">
            <a:solidFill>
              <a:schemeClr val="tx1"/>
            </a:solidFill>
          </a:ln>
        </p:spPr>
        <p:style>
          <a:lnRef idx="2">
            <a:schemeClr val="accent1"/>
          </a:lnRef>
          <a:fillRef idx="0">
            <a:schemeClr val="accent1"/>
          </a:fillRef>
          <a:effectRef idx="1">
            <a:schemeClr val="accent1"/>
          </a:effectRef>
          <a:fontRef idx="minor">
            <a:schemeClr val="tx1"/>
          </a:fontRef>
        </p:style>
      </p:cxnSp>
      <p:pic>
        <p:nvPicPr>
          <p:cNvPr id="7" name="Picture 6">
            <a:extLst>
              <a:ext uri="{FF2B5EF4-FFF2-40B4-BE49-F238E27FC236}">
                <a16:creationId xmlns:a16="http://schemas.microsoft.com/office/drawing/2014/main" id="{41773A72-C43A-2629-C638-900A13806787}"/>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6957141" y="6357901"/>
            <a:ext cx="1558209" cy="362870"/>
          </a:xfrm>
          <a:prstGeom prst="rect">
            <a:avLst/>
          </a:prstGeom>
        </p:spPr>
      </p:pic>
      <p:sp>
        <p:nvSpPr>
          <p:cNvPr id="4" name="Title 1">
            <a:extLst>
              <a:ext uri="{FF2B5EF4-FFF2-40B4-BE49-F238E27FC236}">
                <a16:creationId xmlns:a16="http://schemas.microsoft.com/office/drawing/2014/main" id="{7258DEE2-73CB-516A-6783-C29D13ADDE0E}"/>
              </a:ext>
            </a:extLst>
          </p:cNvPr>
          <p:cNvSpPr txBox="1">
            <a:spLocks/>
          </p:cNvSpPr>
          <p:nvPr userDrawn="1"/>
        </p:nvSpPr>
        <p:spPr>
          <a:xfrm>
            <a:off x="643731" y="462725"/>
            <a:ext cx="7772400" cy="733713"/>
          </a:xfrm>
          <a:prstGeom prst="rect">
            <a:avLst/>
          </a:prstGeom>
        </p:spPr>
        <p:txBody>
          <a:bodyPr/>
          <a:lstStyle>
            <a:lvl1pPr algn="r" defTabSz="914400" rtl="0" eaLnBrk="1" latinLnBrk="0" hangingPunct="1">
              <a:lnSpc>
                <a:spcPct val="90000"/>
              </a:lnSpc>
              <a:spcBef>
                <a:spcPct val="0"/>
              </a:spcBef>
              <a:buNone/>
              <a:defRPr sz="4400" kern="1200" cap="all" baseline="0">
                <a:solidFill>
                  <a:schemeClr val="tx1"/>
                </a:solidFill>
                <a:latin typeface="Helvetica" pitchFamily="2" charset="0"/>
                <a:ea typeface="+mj-ea"/>
                <a:cs typeface="+mj-cs"/>
              </a:defRPr>
            </a:lvl1pPr>
          </a:lstStyle>
          <a:p>
            <a:pPr algn="l"/>
            <a:endParaRPr lang="en-US" b="1" dirty="0">
              <a:latin typeface="Helvetica" pitchFamily="2" charset="0"/>
            </a:endParaRPr>
          </a:p>
        </p:txBody>
      </p:sp>
      <p:sp>
        <p:nvSpPr>
          <p:cNvPr id="12" name="Text Placeholder 11">
            <a:extLst>
              <a:ext uri="{FF2B5EF4-FFF2-40B4-BE49-F238E27FC236}">
                <a16:creationId xmlns:a16="http://schemas.microsoft.com/office/drawing/2014/main" id="{F7A3F937-02D8-A6DD-81A1-CA63FD0D33A5}"/>
              </a:ext>
            </a:extLst>
          </p:cNvPr>
          <p:cNvSpPr>
            <a:spLocks noGrp="1"/>
          </p:cNvSpPr>
          <p:nvPr>
            <p:ph type="body" sz="quarter" idx="11"/>
          </p:nvPr>
        </p:nvSpPr>
        <p:spPr>
          <a:xfrm>
            <a:off x="676275" y="320887"/>
            <a:ext cx="7772400" cy="387706"/>
          </a:xfrm>
          <a:prstGeom prst="rect">
            <a:avLst/>
          </a:prstGeom>
        </p:spPr>
        <p:txBody>
          <a:bodyPr/>
          <a:lstStyle>
            <a:lvl1pPr marL="0" indent="0" algn="l">
              <a:buNone/>
              <a:defRPr sz="1600" b="1" cap="all" baseline="0">
                <a:solidFill>
                  <a:srgbClr val="187CB8"/>
                </a:solidFill>
              </a:defRPr>
            </a:lvl1pPr>
          </a:lstStyle>
          <a:p>
            <a:pPr lvl="0"/>
            <a:r>
              <a:rPr lang="en-US" dirty="0"/>
              <a:t>Click to edit Master text styles</a:t>
            </a:r>
          </a:p>
        </p:txBody>
      </p:sp>
      <p:pic>
        <p:nvPicPr>
          <p:cNvPr id="2" name="Picture 1" descr="Blue text on a black background&#10;&#10;Description automatically generated">
            <a:extLst>
              <a:ext uri="{FF2B5EF4-FFF2-40B4-BE49-F238E27FC236}">
                <a16:creationId xmlns:a16="http://schemas.microsoft.com/office/drawing/2014/main" id="{3AE73D45-9695-58E5-F099-A20E84BDFED3}"/>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593387" y="6357197"/>
            <a:ext cx="2570504" cy="320040"/>
          </a:xfrm>
          <a:prstGeom prst="rect">
            <a:avLst/>
          </a:prstGeom>
        </p:spPr>
      </p:pic>
      <p:cxnSp>
        <p:nvCxnSpPr>
          <p:cNvPr id="5" name="Straight Connector 4">
            <a:extLst>
              <a:ext uri="{FF2B5EF4-FFF2-40B4-BE49-F238E27FC236}">
                <a16:creationId xmlns:a16="http://schemas.microsoft.com/office/drawing/2014/main" id="{FC106E45-675F-8220-7331-1802167E51BC}"/>
              </a:ext>
            </a:extLst>
          </p:cNvPr>
          <p:cNvCxnSpPr>
            <a:cxnSpLocks/>
          </p:cNvCxnSpPr>
          <p:nvPr userDrawn="1"/>
        </p:nvCxnSpPr>
        <p:spPr>
          <a:xfrm>
            <a:off x="676275" y="1149434"/>
            <a:ext cx="7781925"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 Placeholder 9">
            <a:extLst>
              <a:ext uri="{FF2B5EF4-FFF2-40B4-BE49-F238E27FC236}">
                <a16:creationId xmlns:a16="http://schemas.microsoft.com/office/drawing/2014/main" id="{035F1F4A-3D0B-B1EB-3602-2E6AFB2D6B8A}"/>
              </a:ext>
            </a:extLst>
          </p:cNvPr>
          <p:cNvSpPr>
            <a:spLocks noGrp="1"/>
          </p:cNvSpPr>
          <p:nvPr>
            <p:ph type="body" sz="quarter" idx="10"/>
          </p:nvPr>
        </p:nvSpPr>
        <p:spPr>
          <a:xfrm>
            <a:off x="685800" y="610286"/>
            <a:ext cx="7772400" cy="485806"/>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lang="en-US" sz="2400" b="1" kern="1200" cap="all" baseline="0" dirty="0">
                <a:solidFill>
                  <a:schemeClr val="tx1"/>
                </a:solidFill>
                <a:latin typeface="Helvetica" pitchFamily="2" charset="0"/>
                <a:ea typeface="+mn-ea"/>
                <a:cs typeface="+mn-cs"/>
              </a:defRPr>
            </a:lvl1pPr>
          </a:lstStyle>
          <a:p>
            <a:pPr lvl="0"/>
            <a:r>
              <a:rPr lang="en-US" dirty="0"/>
              <a:t>Click to edit Master text styles</a:t>
            </a:r>
          </a:p>
        </p:txBody>
      </p:sp>
    </p:spTree>
    <p:extLst>
      <p:ext uri="{BB962C8B-B14F-4D97-AF65-F5344CB8AC3E}">
        <p14:creationId xmlns:p14="http://schemas.microsoft.com/office/powerpoint/2010/main" val="18774651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lavendar shirt graphic">
    <p:bg>
      <p:bgPr>
        <a:solidFill>
          <a:schemeClr val="bg1"/>
        </a:solidFill>
        <a:effectLst/>
      </p:bgPr>
    </p:bg>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2278DA05-70B2-2DB6-9E5E-936AF8CA891D}"/>
              </a:ext>
            </a:extLst>
          </p:cNvPr>
          <p:cNvCxnSpPr>
            <a:cxnSpLocks/>
          </p:cNvCxnSpPr>
          <p:nvPr userDrawn="1"/>
        </p:nvCxnSpPr>
        <p:spPr>
          <a:xfrm>
            <a:off x="477297" y="6176963"/>
            <a:ext cx="6304503" cy="0"/>
          </a:xfrm>
          <a:prstGeom prst="line">
            <a:avLst/>
          </a:prstGeom>
          <a:ln w="6350">
            <a:solidFill>
              <a:schemeClr val="tx1"/>
            </a:solidFill>
          </a:ln>
        </p:spPr>
        <p:style>
          <a:lnRef idx="2">
            <a:schemeClr val="accent1"/>
          </a:lnRef>
          <a:fillRef idx="0">
            <a:schemeClr val="accent1"/>
          </a:fillRef>
          <a:effectRef idx="1">
            <a:schemeClr val="accent1"/>
          </a:effectRef>
          <a:fontRef idx="minor">
            <a:schemeClr val="tx1"/>
          </a:fontRef>
        </p:style>
      </p:cxnSp>
      <p:pic>
        <p:nvPicPr>
          <p:cNvPr id="8" name="Picture 7" descr="A person standing in front of a locker&#10;&#10;AI-generated content may be incorrect.">
            <a:extLst>
              <a:ext uri="{FF2B5EF4-FFF2-40B4-BE49-F238E27FC236}">
                <a16:creationId xmlns:a16="http://schemas.microsoft.com/office/drawing/2014/main" id="{0BE7D9EB-9F33-F880-9AAF-E3B48B2A3F1A}"/>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b="1366"/>
          <a:stretch/>
        </p:blipFill>
        <p:spPr>
          <a:xfrm>
            <a:off x="6048375" y="2398911"/>
            <a:ext cx="3457575" cy="4459089"/>
          </a:xfrm>
          <a:prstGeom prst="rect">
            <a:avLst/>
          </a:prstGeom>
        </p:spPr>
      </p:pic>
      <p:sp>
        <p:nvSpPr>
          <p:cNvPr id="9" name="Rectangle 8">
            <a:extLst>
              <a:ext uri="{FF2B5EF4-FFF2-40B4-BE49-F238E27FC236}">
                <a16:creationId xmlns:a16="http://schemas.microsoft.com/office/drawing/2014/main" id="{2430C949-4E26-38B3-B27C-80A6188D2BB2}"/>
              </a:ext>
            </a:extLst>
          </p:cNvPr>
          <p:cNvSpPr/>
          <p:nvPr userDrawn="1"/>
        </p:nvSpPr>
        <p:spPr>
          <a:xfrm>
            <a:off x="5486400" y="6257451"/>
            <a:ext cx="3695700" cy="495670"/>
          </a:xfrm>
          <a:prstGeom prst="rect">
            <a:avLst/>
          </a:prstGeom>
          <a:solidFill>
            <a:schemeClr val="bg1">
              <a:alpha val="45098"/>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pic>
        <p:nvPicPr>
          <p:cNvPr id="7" name="Picture 6">
            <a:extLst>
              <a:ext uri="{FF2B5EF4-FFF2-40B4-BE49-F238E27FC236}">
                <a16:creationId xmlns:a16="http://schemas.microsoft.com/office/drawing/2014/main" id="{41773A72-C43A-2629-C638-900A13806787}"/>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6957141" y="6357901"/>
            <a:ext cx="1558209" cy="362870"/>
          </a:xfrm>
          <a:prstGeom prst="rect">
            <a:avLst/>
          </a:prstGeom>
        </p:spPr>
      </p:pic>
      <p:sp>
        <p:nvSpPr>
          <p:cNvPr id="4" name="Title 1">
            <a:extLst>
              <a:ext uri="{FF2B5EF4-FFF2-40B4-BE49-F238E27FC236}">
                <a16:creationId xmlns:a16="http://schemas.microsoft.com/office/drawing/2014/main" id="{7258DEE2-73CB-516A-6783-C29D13ADDE0E}"/>
              </a:ext>
            </a:extLst>
          </p:cNvPr>
          <p:cNvSpPr txBox="1">
            <a:spLocks/>
          </p:cNvSpPr>
          <p:nvPr userDrawn="1"/>
        </p:nvSpPr>
        <p:spPr>
          <a:xfrm>
            <a:off x="643731" y="462725"/>
            <a:ext cx="7772400" cy="733713"/>
          </a:xfrm>
          <a:prstGeom prst="rect">
            <a:avLst/>
          </a:prstGeom>
        </p:spPr>
        <p:txBody>
          <a:bodyPr/>
          <a:lstStyle>
            <a:lvl1pPr algn="r" defTabSz="914400" rtl="0" eaLnBrk="1" latinLnBrk="0" hangingPunct="1">
              <a:lnSpc>
                <a:spcPct val="90000"/>
              </a:lnSpc>
              <a:spcBef>
                <a:spcPct val="0"/>
              </a:spcBef>
              <a:buNone/>
              <a:defRPr sz="4400" kern="1200" cap="all" baseline="0">
                <a:solidFill>
                  <a:schemeClr val="tx1"/>
                </a:solidFill>
                <a:latin typeface="Helvetica" pitchFamily="2" charset="0"/>
                <a:ea typeface="+mj-ea"/>
                <a:cs typeface="+mj-cs"/>
              </a:defRPr>
            </a:lvl1pPr>
          </a:lstStyle>
          <a:p>
            <a:pPr algn="l"/>
            <a:endParaRPr lang="en-US" b="1" dirty="0">
              <a:latin typeface="Helvetica" pitchFamily="2" charset="0"/>
            </a:endParaRPr>
          </a:p>
        </p:txBody>
      </p:sp>
      <p:sp>
        <p:nvSpPr>
          <p:cNvPr id="12" name="Text Placeholder 11">
            <a:extLst>
              <a:ext uri="{FF2B5EF4-FFF2-40B4-BE49-F238E27FC236}">
                <a16:creationId xmlns:a16="http://schemas.microsoft.com/office/drawing/2014/main" id="{F7A3F937-02D8-A6DD-81A1-CA63FD0D33A5}"/>
              </a:ext>
            </a:extLst>
          </p:cNvPr>
          <p:cNvSpPr>
            <a:spLocks noGrp="1"/>
          </p:cNvSpPr>
          <p:nvPr>
            <p:ph type="body" sz="quarter" idx="11"/>
          </p:nvPr>
        </p:nvSpPr>
        <p:spPr>
          <a:xfrm>
            <a:off x="676275" y="320887"/>
            <a:ext cx="7772400" cy="387706"/>
          </a:xfrm>
          <a:prstGeom prst="rect">
            <a:avLst/>
          </a:prstGeom>
        </p:spPr>
        <p:txBody>
          <a:bodyPr/>
          <a:lstStyle>
            <a:lvl1pPr marL="0" indent="0" algn="l">
              <a:buNone/>
              <a:defRPr sz="1600" b="1" cap="all" baseline="0">
                <a:solidFill>
                  <a:schemeClr val="tx1">
                    <a:lumMod val="50000"/>
                    <a:lumOff val="50000"/>
                  </a:schemeClr>
                </a:solidFill>
              </a:defRPr>
            </a:lvl1pPr>
          </a:lstStyle>
          <a:p>
            <a:pPr lvl="0"/>
            <a:r>
              <a:rPr lang="en-US" dirty="0"/>
              <a:t>Click to edit Master text styles</a:t>
            </a:r>
          </a:p>
        </p:txBody>
      </p:sp>
      <p:pic>
        <p:nvPicPr>
          <p:cNvPr id="2" name="Picture 1" descr="Blue text on a black background&#10;&#10;Description automatically generated">
            <a:extLst>
              <a:ext uri="{FF2B5EF4-FFF2-40B4-BE49-F238E27FC236}">
                <a16:creationId xmlns:a16="http://schemas.microsoft.com/office/drawing/2014/main" id="{3AE73D45-9695-58E5-F099-A20E84BDFED3}"/>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93387" y="6357197"/>
            <a:ext cx="2570504" cy="320040"/>
          </a:xfrm>
          <a:prstGeom prst="rect">
            <a:avLst/>
          </a:prstGeom>
        </p:spPr>
      </p:pic>
      <p:cxnSp>
        <p:nvCxnSpPr>
          <p:cNvPr id="3" name="Straight Connector 2">
            <a:extLst>
              <a:ext uri="{FF2B5EF4-FFF2-40B4-BE49-F238E27FC236}">
                <a16:creationId xmlns:a16="http://schemas.microsoft.com/office/drawing/2014/main" id="{EB46DEF4-8391-5307-8C1D-C5CF98989E3F}"/>
              </a:ext>
            </a:extLst>
          </p:cNvPr>
          <p:cNvCxnSpPr>
            <a:cxnSpLocks/>
          </p:cNvCxnSpPr>
          <p:nvPr userDrawn="1"/>
        </p:nvCxnSpPr>
        <p:spPr>
          <a:xfrm>
            <a:off x="676275" y="1149434"/>
            <a:ext cx="7781925"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ext Placeholder 9">
            <a:extLst>
              <a:ext uri="{FF2B5EF4-FFF2-40B4-BE49-F238E27FC236}">
                <a16:creationId xmlns:a16="http://schemas.microsoft.com/office/drawing/2014/main" id="{47D5A731-FFFF-4124-0017-D224B86B1956}"/>
              </a:ext>
            </a:extLst>
          </p:cNvPr>
          <p:cNvSpPr>
            <a:spLocks noGrp="1"/>
          </p:cNvSpPr>
          <p:nvPr>
            <p:ph type="body" sz="quarter" idx="10"/>
          </p:nvPr>
        </p:nvSpPr>
        <p:spPr>
          <a:xfrm>
            <a:off x="685800" y="610286"/>
            <a:ext cx="7772400" cy="485806"/>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lang="en-US" sz="2400" b="1" kern="1200" cap="all" baseline="0" dirty="0">
                <a:solidFill>
                  <a:schemeClr val="tx1"/>
                </a:solidFill>
                <a:latin typeface="Helvetica" pitchFamily="2" charset="0"/>
                <a:ea typeface="+mn-ea"/>
                <a:cs typeface="+mn-cs"/>
              </a:defRPr>
            </a:lvl1pPr>
          </a:lstStyle>
          <a:p>
            <a:pPr lvl="0"/>
            <a:r>
              <a:rPr lang="en-US" dirty="0"/>
              <a:t>Click to edit Master text styles</a:t>
            </a:r>
          </a:p>
        </p:txBody>
      </p:sp>
    </p:spTree>
    <p:extLst>
      <p:ext uri="{BB962C8B-B14F-4D97-AF65-F5344CB8AC3E}">
        <p14:creationId xmlns:p14="http://schemas.microsoft.com/office/powerpoint/2010/main" val="2931625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esktop graphic">
    <p:bg>
      <p:bgPr>
        <a:solidFill>
          <a:schemeClr val="bg1"/>
        </a:solidFill>
        <a:effectLst/>
      </p:bgPr>
    </p:bg>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2278DA05-70B2-2DB6-9E5E-936AF8CA891D}"/>
              </a:ext>
            </a:extLst>
          </p:cNvPr>
          <p:cNvCxnSpPr>
            <a:cxnSpLocks/>
          </p:cNvCxnSpPr>
          <p:nvPr userDrawn="1"/>
        </p:nvCxnSpPr>
        <p:spPr>
          <a:xfrm>
            <a:off x="477297" y="6176963"/>
            <a:ext cx="6999828" cy="0"/>
          </a:xfrm>
          <a:prstGeom prst="line">
            <a:avLst/>
          </a:prstGeom>
          <a:ln w="6350">
            <a:solidFill>
              <a:schemeClr val="tx1"/>
            </a:solidFill>
          </a:ln>
        </p:spPr>
        <p:style>
          <a:lnRef idx="2">
            <a:schemeClr val="accent1"/>
          </a:lnRef>
          <a:fillRef idx="0">
            <a:schemeClr val="accent1"/>
          </a:fillRef>
          <a:effectRef idx="1">
            <a:schemeClr val="accent1"/>
          </a:effectRef>
          <a:fontRef idx="minor">
            <a:schemeClr val="tx1"/>
          </a:fontRef>
        </p:style>
      </p:cxnSp>
      <p:pic>
        <p:nvPicPr>
          <p:cNvPr id="17" name="Picture 16" descr="A person writing on paper next to a computer&#10;&#10;AI-generated content may be incorrect.">
            <a:extLst>
              <a:ext uri="{FF2B5EF4-FFF2-40B4-BE49-F238E27FC236}">
                <a16:creationId xmlns:a16="http://schemas.microsoft.com/office/drawing/2014/main" id="{FC8FA200-A463-26FA-90ED-CF74DCFD554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81366" y="2124076"/>
            <a:ext cx="3562633" cy="4728186"/>
          </a:xfrm>
          <a:prstGeom prst="rect">
            <a:avLst/>
          </a:prstGeom>
        </p:spPr>
      </p:pic>
      <p:sp>
        <p:nvSpPr>
          <p:cNvPr id="4" name="Title 1">
            <a:extLst>
              <a:ext uri="{FF2B5EF4-FFF2-40B4-BE49-F238E27FC236}">
                <a16:creationId xmlns:a16="http://schemas.microsoft.com/office/drawing/2014/main" id="{7258DEE2-73CB-516A-6783-C29D13ADDE0E}"/>
              </a:ext>
            </a:extLst>
          </p:cNvPr>
          <p:cNvSpPr txBox="1">
            <a:spLocks/>
          </p:cNvSpPr>
          <p:nvPr userDrawn="1"/>
        </p:nvSpPr>
        <p:spPr>
          <a:xfrm>
            <a:off x="643731" y="462725"/>
            <a:ext cx="7772400" cy="733713"/>
          </a:xfrm>
          <a:prstGeom prst="rect">
            <a:avLst/>
          </a:prstGeom>
        </p:spPr>
        <p:txBody>
          <a:bodyPr/>
          <a:lstStyle>
            <a:lvl1pPr algn="r" defTabSz="914400" rtl="0" eaLnBrk="1" latinLnBrk="0" hangingPunct="1">
              <a:lnSpc>
                <a:spcPct val="90000"/>
              </a:lnSpc>
              <a:spcBef>
                <a:spcPct val="0"/>
              </a:spcBef>
              <a:buNone/>
              <a:defRPr sz="4400" kern="1200" cap="all" baseline="0">
                <a:solidFill>
                  <a:schemeClr val="tx1"/>
                </a:solidFill>
                <a:latin typeface="Helvetica" pitchFamily="2" charset="0"/>
                <a:ea typeface="+mj-ea"/>
                <a:cs typeface="+mj-cs"/>
              </a:defRPr>
            </a:lvl1pPr>
          </a:lstStyle>
          <a:p>
            <a:pPr algn="l"/>
            <a:endParaRPr lang="en-US" b="1" dirty="0">
              <a:latin typeface="Helvetica" pitchFamily="2" charset="0"/>
            </a:endParaRPr>
          </a:p>
        </p:txBody>
      </p:sp>
      <p:sp>
        <p:nvSpPr>
          <p:cNvPr id="12" name="Text Placeholder 11">
            <a:extLst>
              <a:ext uri="{FF2B5EF4-FFF2-40B4-BE49-F238E27FC236}">
                <a16:creationId xmlns:a16="http://schemas.microsoft.com/office/drawing/2014/main" id="{F7A3F937-02D8-A6DD-81A1-CA63FD0D33A5}"/>
              </a:ext>
            </a:extLst>
          </p:cNvPr>
          <p:cNvSpPr>
            <a:spLocks noGrp="1"/>
          </p:cNvSpPr>
          <p:nvPr>
            <p:ph type="body" sz="quarter" idx="11"/>
          </p:nvPr>
        </p:nvSpPr>
        <p:spPr>
          <a:xfrm>
            <a:off x="676275" y="320887"/>
            <a:ext cx="7772400" cy="387706"/>
          </a:xfrm>
          <a:prstGeom prst="rect">
            <a:avLst/>
          </a:prstGeom>
        </p:spPr>
        <p:txBody>
          <a:bodyPr/>
          <a:lstStyle>
            <a:lvl1pPr marL="0" indent="0" algn="l">
              <a:buNone/>
              <a:defRPr sz="1600" b="1" cap="all" baseline="0">
                <a:solidFill>
                  <a:schemeClr val="tx1">
                    <a:lumMod val="50000"/>
                    <a:lumOff val="50000"/>
                  </a:schemeClr>
                </a:solidFill>
              </a:defRPr>
            </a:lvl1pPr>
          </a:lstStyle>
          <a:p>
            <a:pPr lvl="0"/>
            <a:r>
              <a:rPr lang="en-US" dirty="0"/>
              <a:t>Click to edit Master text styles</a:t>
            </a:r>
          </a:p>
        </p:txBody>
      </p:sp>
      <p:pic>
        <p:nvPicPr>
          <p:cNvPr id="2" name="Picture 1" descr="Blue text on a black background&#10;&#10;Description automatically generated">
            <a:extLst>
              <a:ext uri="{FF2B5EF4-FFF2-40B4-BE49-F238E27FC236}">
                <a16:creationId xmlns:a16="http://schemas.microsoft.com/office/drawing/2014/main" id="{3AE73D45-9695-58E5-F099-A20E84BDFED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93387" y="6357197"/>
            <a:ext cx="2570504" cy="320040"/>
          </a:xfrm>
          <a:prstGeom prst="rect">
            <a:avLst/>
          </a:prstGeom>
        </p:spPr>
      </p:pic>
      <p:cxnSp>
        <p:nvCxnSpPr>
          <p:cNvPr id="3" name="Straight Connector 2">
            <a:extLst>
              <a:ext uri="{FF2B5EF4-FFF2-40B4-BE49-F238E27FC236}">
                <a16:creationId xmlns:a16="http://schemas.microsoft.com/office/drawing/2014/main" id="{EB46DEF4-8391-5307-8C1D-C5CF98989E3F}"/>
              </a:ext>
            </a:extLst>
          </p:cNvPr>
          <p:cNvCxnSpPr>
            <a:cxnSpLocks/>
          </p:cNvCxnSpPr>
          <p:nvPr userDrawn="1"/>
        </p:nvCxnSpPr>
        <p:spPr>
          <a:xfrm>
            <a:off x="676275" y="1149434"/>
            <a:ext cx="7781925"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pic>
        <p:nvPicPr>
          <p:cNvPr id="18" name="Picture 17">
            <a:extLst>
              <a:ext uri="{FF2B5EF4-FFF2-40B4-BE49-F238E27FC236}">
                <a16:creationId xmlns:a16="http://schemas.microsoft.com/office/drawing/2014/main" id="{602F93F0-3150-63D4-2104-AAB263611F95}"/>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6957141" y="6357901"/>
            <a:ext cx="1558209" cy="362870"/>
          </a:xfrm>
          <a:prstGeom prst="rect">
            <a:avLst/>
          </a:prstGeom>
        </p:spPr>
      </p:pic>
      <p:sp>
        <p:nvSpPr>
          <p:cNvPr id="5" name="Text Placeholder 9">
            <a:extLst>
              <a:ext uri="{FF2B5EF4-FFF2-40B4-BE49-F238E27FC236}">
                <a16:creationId xmlns:a16="http://schemas.microsoft.com/office/drawing/2014/main" id="{2907A489-9F81-61B9-B31C-ADCDBABFEE31}"/>
              </a:ext>
            </a:extLst>
          </p:cNvPr>
          <p:cNvSpPr>
            <a:spLocks noGrp="1"/>
          </p:cNvSpPr>
          <p:nvPr>
            <p:ph type="body" sz="quarter" idx="10"/>
          </p:nvPr>
        </p:nvSpPr>
        <p:spPr>
          <a:xfrm>
            <a:off x="685800" y="610286"/>
            <a:ext cx="7772400" cy="485806"/>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lang="en-US" sz="2400" b="1" kern="1200" cap="all" baseline="0" dirty="0">
                <a:solidFill>
                  <a:schemeClr val="tx1"/>
                </a:solidFill>
                <a:latin typeface="Helvetica" pitchFamily="2" charset="0"/>
                <a:ea typeface="+mn-ea"/>
                <a:cs typeface="+mn-cs"/>
              </a:defRPr>
            </a:lvl1pPr>
          </a:lstStyle>
          <a:p>
            <a:pPr lvl="0"/>
            <a:r>
              <a:rPr lang="en-US" dirty="0"/>
              <a:t>Click to edit Master text styles</a:t>
            </a:r>
          </a:p>
        </p:txBody>
      </p:sp>
    </p:spTree>
    <p:extLst>
      <p:ext uri="{BB962C8B-B14F-4D97-AF65-F5344CB8AC3E}">
        <p14:creationId xmlns:p14="http://schemas.microsoft.com/office/powerpoint/2010/main" val="18862895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Title and subtitle: Light blue background">
    <p:bg>
      <p:bgPr>
        <a:solidFill>
          <a:srgbClr val="DCF4FC"/>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56113E8D-CAE6-BFD7-AF28-A4C0328A94CD}"/>
              </a:ext>
            </a:extLst>
          </p:cNvPr>
          <p:cNvCxnSpPr>
            <a:cxnSpLocks/>
          </p:cNvCxnSpPr>
          <p:nvPr userDrawn="1"/>
        </p:nvCxnSpPr>
        <p:spPr>
          <a:xfrm>
            <a:off x="477297" y="6176963"/>
            <a:ext cx="8189407" cy="0"/>
          </a:xfrm>
          <a:prstGeom prst="line">
            <a:avLst/>
          </a:prstGeom>
          <a:ln w="6350">
            <a:solidFill>
              <a:schemeClr val="accent4">
                <a:lumMod val="50000"/>
              </a:schemeClr>
            </a:solidFill>
          </a:ln>
        </p:spPr>
        <p:style>
          <a:lnRef idx="2">
            <a:schemeClr val="accent1"/>
          </a:lnRef>
          <a:fillRef idx="0">
            <a:schemeClr val="accent1"/>
          </a:fillRef>
          <a:effectRef idx="1">
            <a:schemeClr val="accent1"/>
          </a:effectRef>
          <a:fontRef idx="minor">
            <a:schemeClr val="tx1"/>
          </a:fontRef>
        </p:style>
      </p:cxnSp>
      <p:pic>
        <p:nvPicPr>
          <p:cNvPr id="8" name="Picture 7" descr="A person sitting at a desk in a room&#10;&#10;AI-generated content may be incorrect.">
            <a:extLst>
              <a:ext uri="{FF2B5EF4-FFF2-40B4-BE49-F238E27FC236}">
                <a16:creationId xmlns:a16="http://schemas.microsoft.com/office/drawing/2014/main" id="{B8B04752-105A-06E6-9C0E-B79EF732D799}"/>
              </a:ext>
            </a:extLst>
          </p:cNvPr>
          <p:cNvPicPr>
            <a:picLocks noChangeAspect="1"/>
          </p:cNvPicPr>
          <p:nvPr userDrawn="1"/>
        </p:nvPicPr>
        <p:blipFill>
          <a:blip r:embed="rId2">
            <a:extLst>
              <a:ext uri="{28A0092B-C50C-407E-A947-70E740481C1C}">
                <a14:useLocalDpi xmlns:a14="http://schemas.microsoft.com/office/drawing/2010/main" val="0"/>
              </a:ext>
            </a:extLst>
          </a:blip>
          <a:srcRect r="7265"/>
          <a:stretch>
            <a:fillRect/>
          </a:stretch>
        </p:blipFill>
        <p:spPr>
          <a:xfrm>
            <a:off x="5010150" y="3039077"/>
            <a:ext cx="4133850" cy="3818923"/>
          </a:xfrm>
          <a:prstGeom prst="rect">
            <a:avLst/>
          </a:prstGeom>
        </p:spPr>
      </p:pic>
      <p:sp>
        <p:nvSpPr>
          <p:cNvPr id="3" name="Rectangle 2">
            <a:extLst>
              <a:ext uri="{FF2B5EF4-FFF2-40B4-BE49-F238E27FC236}">
                <a16:creationId xmlns:a16="http://schemas.microsoft.com/office/drawing/2014/main" id="{42401A2B-92B2-3D39-352F-C5D134EC7216}"/>
              </a:ext>
            </a:extLst>
          </p:cNvPr>
          <p:cNvSpPr/>
          <p:nvPr userDrawn="1"/>
        </p:nvSpPr>
        <p:spPr>
          <a:xfrm>
            <a:off x="0" y="6194437"/>
            <a:ext cx="9144000" cy="663559"/>
          </a:xfrm>
          <a:prstGeom prst="rect">
            <a:avLst/>
          </a:prstGeom>
          <a:solidFill>
            <a:schemeClr val="bg1">
              <a:alpha val="45098"/>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pic>
        <p:nvPicPr>
          <p:cNvPr id="7" name="Picture 6">
            <a:extLst>
              <a:ext uri="{FF2B5EF4-FFF2-40B4-BE49-F238E27FC236}">
                <a16:creationId xmlns:a16="http://schemas.microsoft.com/office/drawing/2014/main" id="{41773A72-C43A-2629-C638-900A13806787}"/>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6957141" y="6357901"/>
            <a:ext cx="1558209" cy="362870"/>
          </a:xfrm>
          <a:prstGeom prst="rect">
            <a:avLst/>
          </a:prstGeom>
        </p:spPr>
      </p:pic>
      <p:sp>
        <p:nvSpPr>
          <p:cNvPr id="4" name="Title 1">
            <a:extLst>
              <a:ext uri="{FF2B5EF4-FFF2-40B4-BE49-F238E27FC236}">
                <a16:creationId xmlns:a16="http://schemas.microsoft.com/office/drawing/2014/main" id="{7258DEE2-73CB-516A-6783-C29D13ADDE0E}"/>
              </a:ext>
            </a:extLst>
          </p:cNvPr>
          <p:cNvSpPr txBox="1">
            <a:spLocks/>
          </p:cNvSpPr>
          <p:nvPr userDrawn="1"/>
        </p:nvSpPr>
        <p:spPr>
          <a:xfrm>
            <a:off x="643731" y="462725"/>
            <a:ext cx="7772400" cy="733713"/>
          </a:xfrm>
          <a:prstGeom prst="rect">
            <a:avLst/>
          </a:prstGeom>
        </p:spPr>
        <p:txBody>
          <a:bodyPr/>
          <a:lstStyle>
            <a:lvl1pPr algn="r" defTabSz="914400" rtl="0" eaLnBrk="1" latinLnBrk="0" hangingPunct="1">
              <a:lnSpc>
                <a:spcPct val="90000"/>
              </a:lnSpc>
              <a:spcBef>
                <a:spcPct val="0"/>
              </a:spcBef>
              <a:buNone/>
              <a:defRPr sz="4400" kern="1200" cap="all" baseline="0">
                <a:solidFill>
                  <a:schemeClr val="tx1"/>
                </a:solidFill>
                <a:latin typeface="Helvetica" pitchFamily="2" charset="0"/>
                <a:ea typeface="+mj-ea"/>
                <a:cs typeface="+mj-cs"/>
              </a:defRPr>
            </a:lvl1pPr>
          </a:lstStyle>
          <a:p>
            <a:pPr algn="l"/>
            <a:endParaRPr lang="en-US" b="1" dirty="0">
              <a:latin typeface="Helvetica" pitchFamily="2" charset="0"/>
            </a:endParaRPr>
          </a:p>
        </p:txBody>
      </p:sp>
      <p:sp>
        <p:nvSpPr>
          <p:cNvPr id="12" name="Text Placeholder 11">
            <a:extLst>
              <a:ext uri="{FF2B5EF4-FFF2-40B4-BE49-F238E27FC236}">
                <a16:creationId xmlns:a16="http://schemas.microsoft.com/office/drawing/2014/main" id="{F7A3F937-02D8-A6DD-81A1-CA63FD0D33A5}"/>
              </a:ext>
            </a:extLst>
          </p:cNvPr>
          <p:cNvSpPr>
            <a:spLocks noGrp="1"/>
          </p:cNvSpPr>
          <p:nvPr>
            <p:ph type="body" sz="quarter" idx="11"/>
          </p:nvPr>
        </p:nvSpPr>
        <p:spPr>
          <a:xfrm>
            <a:off x="676275" y="320887"/>
            <a:ext cx="7772400" cy="387706"/>
          </a:xfrm>
          <a:prstGeom prst="rect">
            <a:avLst/>
          </a:prstGeom>
        </p:spPr>
        <p:txBody>
          <a:bodyPr/>
          <a:lstStyle>
            <a:lvl1pPr marL="0" indent="0" algn="l">
              <a:buNone/>
              <a:defRPr sz="1600" b="1" cap="all" baseline="0">
                <a:solidFill>
                  <a:srgbClr val="187CB8"/>
                </a:solidFill>
              </a:defRPr>
            </a:lvl1pPr>
          </a:lstStyle>
          <a:p>
            <a:pPr lvl="0"/>
            <a:r>
              <a:rPr lang="en-US" dirty="0"/>
              <a:t>Click to edit Master text styles</a:t>
            </a:r>
          </a:p>
        </p:txBody>
      </p:sp>
      <p:pic>
        <p:nvPicPr>
          <p:cNvPr id="2" name="Picture 1" descr="Blue text on a black background&#10;&#10;Description automatically generated">
            <a:extLst>
              <a:ext uri="{FF2B5EF4-FFF2-40B4-BE49-F238E27FC236}">
                <a16:creationId xmlns:a16="http://schemas.microsoft.com/office/drawing/2014/main" id="{3AE73D45-9695-58E5-F099-A20E84BDFED3}"/>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93387" y="6357197"/>
            <a:ext cx="2570504" cy="320040"/>
          </a:xfrm>
          <a:prstGeom prst="rect">
            <a:avLst/>
          </a:prstGeom>
        </p:spPr>
      </p:pic>
      <p:cxnSp>
        <p:nvCxnSpPr>
          <p:cNvPr id="5" name="Straight Connector 4">
            <a:extLst>
              <a:ext uri="{FF2B5EF4-FFF2-40B4-BE49-F238E27FC236}">
                <a16:creationId xmlns:a16="http://schemas.microsoft.com/office/drawing/2014/main" id="{FC106E45-675F-8220-7331-1802167E51BC}"/>
              </a:ext>
            </a:extLst>
          </p:cNvPr>
          <p:cNvCxnSpPr>
            <a:cxnSpLocks/>
          </p:cNvCxnSpPr>
          <p:nvPr userDrawn="1"/>
        </p:nvCxnSpPr>
        <p:spPr>
          <a:xfrm>
            <a:off x="676275" y="1149434"/>
            <a:ext cx="7781925"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 Placeholder 9">
            <a:extLst>
              <a:ext uri="{FF2B5EF4-FFF2-40B4-BE49-F238E27FC236}">
                <a16:creationId xmlns:a16="http://schemas.microsoft.com/office/drawing/2014/main" id="{035F1F4A-3D0B-B1EB-3602-2E6AFB2D6B8A}"/>
              </a:ext>
            </a:extLst>
          </p:cNvPr>
          <p:cNvSpPr>
            <a:spLocks noGrp="1"/>
          </p:cNvSpPr>
          <p:nvPr>
            <p:ph type="body" sz="quarter" idx="10"/>
          </p:nvPr>
        </p:nvSpPr>
        <p:spPr>
          <a:xfrm>
            <a:off x="685800" y="610286"/>
            <a:ext cx="7772400" cy="485806"/>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lang="en-US" sz="2400" b="1" kern="1200" cap="all" baseline="0" dirty="0">
                <a:solidFill>
                  <a:schemeClr val="tx1"/>
                </a:solidFill>
                <a:latin typeface="Helvetica" pitchFamily="2" charset="0"/>
                <a:ea typeface="+mn-ea"/>
                <a:cs typeface="+mn-cs"/>
              </a:defRPr>
            </a:lvl1pPr>
          </a:lstStyle>
          <a:p>
            <a:pPr lvl="0"/>
            <a:r>
              <a:rPr lang="en-US" dirty="0"/>
              <a:t>Click to edit Master text styles</a:t>
            </a:r>
          </a:p>
        </p:txBody>
      </p:sp>
    </p:spTree>
    <p:extLst>
      <p:ext uri="{BB962C8B-B14F-4D97-AF65-F5344CB8AC3E}">
        <p14:creationId xmlns:p14="http://schemas.microsoft.com/office/powerpoint/2010/main" val="4103262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navy shirt graphic">
    <p:bg>
      <p:bgPr>
        <a:solidFill>
          <a:schemeClr val="bg1"/>
        </a:solidFill>
        <a:effectLst/>
      </p:bgPr>
    </p:bg>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BEB094C4-F4BB-0E3F-EEE7-F9E52E8864D4}"/>
              </a:ext>
            </a:extLst>
          </p:cNvPr>
          <p:cNvCxnSpPr>
            <a:cxnSpLocks/>
          </p:cNvCxnSpPr>
          <p:nvPr userDrawn="1"/>
        </p:nvCxnSpPr>
        <p:spPr>
          <a:xfrm>
            <a:off x="477297" y="6176963"/>
            <a:ext cx="8189407" cy="0"/>
          </a:xfrm>
          <a:prstGeom prst="line">
            <a:avLst/>
          </a:prstGeom>
          <a:ln w="6350">
            <a:solidFill>
              <a:schemeClr val="tx1"/>
            </a:solidFill>
          </a:ln>
        </p:spPr>
        <p:style>
          <a:lnRef idx="1">
            <a:schemeClr val="dk1"/>
          </a:lnRef>
          <a:fillRef idx="0">
            <a:schemeClr val="dk1"/>
          </a:fillRef>
          <a:effectRef idx="0">
            <a:schemeClr val="dk1"/>
          </a:effectRef>
          <a:fontRef idx="minor">
            <a:schemeClr val="tx1"/>
          </a:fontRef>
        </p:style>
      </p:cxnSp>
      <p:pic>
        <p:nvPicPr>
          <p:cNvPr id="10" name="Picture 9" descr="A person holding a foam finger&#10;&#10;AI-generated content may be incorrect.">
            <a:extLst>
              <a:ext uri="{FF2B5EF4-FFF2-40B4-BE49-F238E27FC236}">
                <a16:creationId xmlns:a16="http://schemas.microsoft.com/office/drawing/2014/main" id="{631E365B-BF8E-8BF0-267A-D79BE3A062D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190500" y="3933824"/>
            <a:ext cx="2727592" cy="2924175"/>
          </a:xfrm>
          <a:prstGeom prst="rect">
            <a:avLst/>
          </a:prstGeom>
        </p:spPr>
      </p:pic>
      <p:sp>
        <p:nvSpPr>
          <p:cNvPr id="8" name="Rectangle 7">
            <a:extLst>
              <a:ext uri="{FF2B5EF4-FFF2-40B4-BE49-F238E27FC236}">
                <a16:creationId xmlns:a16="http://schemas.microsoft.com/office/drawing/2014/main" id="{DEE08F08-CD14-A0DD-C3F1-888E65B81408}"/>
              </a:ext>
            </a:extLst>
          </p:cNvPr>
          <p:cNvSpPr/>
          <p:nvPr userDrawn="1"/>
        </p:nvSpPr>
        <p:spPr>
          <a:xfrm>
            <a:off x="0" y="6194437"/>
            <a:ext cx="9144000" cy="663559"/>
          </a:xfrm>
          <a:prstGeom prst="rect">
            <a:avLst/>
          </a:prstGeom>
          <a:solidFill>
            <a:schemeClr val="bg1">
              <a:alpha val="45098"/>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pic>
        <p:nvPicPr>
          <p:cNvPr id="7" name="Picture 6">
            <a:extLst>
              <a:ext uri="{FF2B5EF4-FFF2-40B4-BE49-F238E27FC236}">
                <a16:creationId xmlns:a16="http://schemas.microsoft.com/office/drawing/2014/main" id="{41773A72-C43A-2629-C638-900A13806787}"/>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6957141" y="6357901"/>
            <a:ext cx="1558209" cy="362870"/>
          </a:xfrm>
          <a:prstGeom prst="rect">
            <a:avLst/>
          </a:prstGeom>
        </p:spPr>
      </p:pic>
      <p:sp>
        <p:nvSpPr>
          <p:cNvPr id="4" name="Title 1">
            <a:extLst>
              <a:ext uri="{FF2B5EF4-FFF2-40B4-BE49-F238E27FC236}">
                <a16:creationId xmlns:a16="http://schemas.microsoft.com/office/drawing/2014/main" id="{7258DEE2-73CB-516A-6783-C29D13ADDE0E}"/>
              </a:ext>
            </a:extLst>
          </p:cNvPr>
          <p:cNvSpPr txBox="1">
            <a:spLocks/>
          </p:cNvSpPr>
          <p:nvPr userDrawn="1"/>
        </p:nvSpPr>
        <p:spPr>
          <a:xfrm>
            <a:off x="643731" y="462725"/>
            <a:ext cx="7772400" cy="733713"/>
          </a:xfrm>
          <a:prstGeom prst="rect">
            <a:avLst/>
          </a:prstGeom>
        </p:spPr>
        <p:txBody>
          <a:bodyPr/>
          <a:lstStyle>
            <a:lvl1pPr algn="r" defTabSz="914400" rtl="0" eaLnBrk="1" latinLnBrk="0" hangingPunct="1">
              <a:lnSpc>
                <a:spcPct val="90000"/>
              </a:lnSpc>
              <a:spcBef>
                <a:spcPct val="0"/>
              </a:spcBef>
              <a:buNone/>
              <a:defRPr sz="4400" kern="1200" cap="all" baseline="0">
                <a:solidFill>
                  <a:schemeClr val="tx1"/>
                </a:solidFill>
                <a:latin typeface="Helvetica" pitchFamily="2" charset="0"/>
                <a:ea typeface="+mj-ea"/>
                <a:cs typeface="+mj-cs"/>
              </a:defRPr>
            </a:lvl1pPr>
          </a:lstStyle>
          <a:p>
            <a:pPr algn="l"/>
            <a:endParaRPr lang="en-US" b="1" dirty="0">
              <a:latin typeface="Helvetica" pitchFamily="2" charset="0"/>
            </a:endParaRPr>
          </a:p>
        </p:txBody>
      </p:sp>
      <p:pic>
        <p:nvPicPr>
          <p:cNvPr id="2" name="Picture 1" descr="Blue text on a black background&#10;&#10;Description automatically generated">
            <a:extLst>
              <a:ext uri="{FF2B5EF4-FFF2-40B4-BE49-F238E27FC236}">
                <a16:creationId xmlns:a16="http://schemas.microsoft.com/office/drawing/2014/main" id="{3AE73D45-9695-58E5-F099-A20E84BDFED3}"/>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93387" y="6357197"/>
            <a:ext cx="2570504" cy="320040"/>
          </a:xfrm>
          <a:prstGeom prst="rect">
            <a:avLst/>
          </a:prstGeom>
        </p:spPr>
      </p:pic>
      <p:sp>
        <p:nvSpPr>
          <p:cNvPr id="9" name="Text Placeholder 11">
            <a:extLst>
              <a:ext uri="{FF2B5EF4-FFF2-40B4-BE49-F238E27FC236}">
                <a16:creationId xmlns:a16="http://schemas.microsoft.com/office/drawing/2014/main" id="{3171780B-4C3E-0845-D381-0556CD1F22E3}"/>
              </a:ext>
            </a:extLst>
          </p:cNvPr>
          <p:cNvSpPr>
            <a:spLocks noGrp="1"/>
          </p:cNvSpPr>
          <p:nvPr>
            <p:ph type="body" sz="quarter" idx="11"/>
          </p:nvPr>
        </p:nvSpPr>
        <p:spPr>
          <a:xfrm>
            <a:off x="676275" y="320887"/>
            <a:ext cx="7772400" cy="387706"/>
          </a:xfrm>
          <a:prstGeom prst="rect">
            <a:avLst/>
          </a:prstGeom>
        </p:spPr>
        <p:txBody>
          <a:bodyPr/>
          <a:lstStyle>
            <a:lvl1pPr marL="0" indent="0" algn="l">
              <a:buNone/>
              <a:defRPr sz="1600" b="1" cap="all" baseline="0">
                <a:solidFill>
                  <a:schemeClr val="tx1">
                    <a:lumMod val="50000"/>
                    <a:lumOff val="50000"/>
                  </a:schemeClr>
                </a:solidFill>
              </a:defRPr>
            </a:lvl1pPr>
          </a:lstStyle>
          <a:p>
            <a:pPr lvl="0"/>
            <a:r>
              <a:rPr lang="en-US" dirty="0"/>
              <a:t>Click to edit Master text styles</a:t>
            </a:r>
          </a:p>
        </p:txBody>
      </p:sp>
      <p:cxnSp>
        <p:nvCxnSpPr>
          <p:cNvPr id="11" name="Straight Connector 10">
            <a:extLst>
              <a:ext uri="{FF2B5EF4-FFF2-40B4-BE49-F238E27FC236}">
                <a16:creationId xmlns:a16="http://schemas.microsoft.com/office/drawing/2014/main" id="{9F60CD51-16E6-80BE-6850-ABDA828EBA7D}"/>
              </a:ext>
            </a:extLst>
          </p:cNvPr>
          <p:cNvCxnSpPr>
            <a:cxnSpLocks/>
          </p:cNvCxnSpPr>
          <p:nvPr userDrawn="1"/>
        </p:nvCxnSpPr>
        <p:spPr>
          <a:xfrm>
            <a:off x="676275" y="1149434"/>
            <a:ext cx="7781925"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 Placeholder 9">
            <a:extLst>
              <a:ext uri="{FF2B5EF4-FFF2-40B4-BE49-F238E27FC236}">
                <a16:creationId xmlns:a16="http://schemas.microsoft.com/office/drawing/2014/main" id="{0BDA9D23-0BBA-CA56-1EC4-9E4CB2F65A88}"/>
              </a:ext>
            </a:extLst>
          </p:cNvPr>
          <p:cNvSpPr>
            <a:spLocks noGrp="1"/>
          </p:cNvSpPr>
          <p:nvPr>
            <p:ph type="body" sz="quarter" idx="10"/>
          </p:nvPr>
        </p:nvSpPr>
        <p:spPr>
          <a:xfrm>
            <a:off x="685800" y="610286"/>
            <a:ext cx="7772400" cy="485806"/>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lang="en-US" sz="2400" b="1" kern="1200" cap="all" baseline="0" dirty="0">
                <a:solidFill>
                  <a:schemeClr val="tx1"/>
                </a:solidFill>
                <a:latin typeface="Helvetica" pitchFamily="2" charset="0"/>
                <a:ea typeface="+mn-ea"/>
                <a:cs typeface="+mn-cs"/>
              </a:defRPr>
            </a:lvl1pPr>
          </a:lstStyle>
          <a:p>
            <a:pPr lvl="0"/>
            <a:r>
              <a:rPr lang="en-US" dirty="0"/>
              <a:t>Click to edit Master text styles</a:t>
            </a:r>
          </a:p>
        </p:txBody>
      </p:sp>
    </p:spTree>
    <p:extLst>
      <p:ext uri="{BB962C8B-B14F-4D97-AF65-F5344CB8AC3E}">
        <p14:creationId xmlns:p14="http://schemas.microsoft.com/office/powerpoint/2010/main" val="17132455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pink backpack graphic">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77F41D4-223F-0FDF-9E7B-6EC06C7871C6}"/>
              </a:ext>
            </a:extLst>
          </p:cNvPr>
          <p:cNvSpPr/>
          <p:nvPr userDrawn="1"/>
        </p:nvSpPr>
        <p:spPr>
          <a:xfrm>
            <a:off x="0" y="6221145"/>
            <a:ext cx="6079579" cy="636851"/>
          </a:xfrm>
          <a:prstGeom prst="rect">
            <a:avLst/>
          </a:prstGeom>
          <a:solidFill>
            <a:srgbClr val="B0C5C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a:extLst>
              <a:ext uri="{FF2B5EF4-FFF2-40B4-BE49-F238E27FC236}">
                <a16:creationId xmlns:a16="http://schemas.microsoft.com/office/drawing/2014/main" id="{84FC9930-8434-5ED7-D799-DEA8DDF1D04A}"/>
              </a:ext>
            </a:extLst>
          </p:cNvPr>
          <p:cNvPicPr>
            <a:picLocks noChangeAspect="1"/>
          </p:cNvPicPr>
          <p:nvPr userDrawn="1"/>
        </p:nvPicPr>
        <p:blipFill>
          <a:blip r:embed="rId2">
            <a:extLst>
              <a:ext uri="{28A0092B-C50C-407E-A947-70E740481C1C}">
                <a14:useLocalDpi xmlns:a14="http://schemas.microsoft.com/office/drawing/2010/main" val="0"/>
              </a:ext>
            </a:extLst>
          </a:blip>
          <a:srcRect r="13877" b="742"/>
          <a:stretch>
            <a:fillRect/>
          </a:stretch>
        </p:blipFill>
        <p:spPr>
          <a:xfrm>
            <a:off x="4806649" y="2917657"/>
            <a:ext cx="4337351" cy="3940344"/>
          </a:xfrm>
          <a:prstGeom prst="rect">
            <a:avLst/>
          </a:prstGeom>
        </p:spPr>
      </p:pic>
      <p:cxnSp>
        <p:nvCxnSpPr>
          <p:cNvPr id="5" name="Straight Connector 4" hidden="1">
            <a:extLst>
              <a:ext uri="{FF2B5EF4-FFF2-40B4-BE49-F238E27FC236}">
                <a16:creationId xmlns:a16="http://schemas.microsoft.com/office/drawing/2014/main" id="{8FBFDBFF-BEB2-2647-DAEA-24923D516D24}"/>
              </a:ext>
            </a:extLst>
          </p:cNvPr>
          <p:cNvCxnSpPr>
            <a:cxnSpLocks/>
          </p:cNvCxnSpPr>
          <p:nvPr userDrawn="1"/>
        </p:nvCxnSpPr>
        <p:spPr>
          <a:xfrm>
            <a:off x="477297" y="6176963"/>
            <a:ext cx="8189407" cy="0"/>
          </a:xfrm>
          <a:prstGeom prst="line">
            <a:avLst/>
          </a:prstGeom>
          <a:ln w="6350">
            <a:solidFill>
              <a:schemeClr val="tx1"/>
            </a:solidFill>
          </a:ln>
        </p:spPr>
        <p:style>
          <a:lnRef idx="1">
            <a:schemeClr val="dk1"/>
          </a:lnRef>
          <a:fillRef idx="0">
            <a:schemeClr val="dk1"/>
          </a:fillRef>
          <a:effectRef idx="0">
            <a:schemeClr val="dk1"/>
          </a:effectRef>
          <a:fontRef idx="minor">
            <a:schemeClr val="tx1"/>
          </a:fontRef>
        </p:style>
      </p:cxnSp>
      <p:sp>
        <p:nvSpPr>
          <p:cNvPr id="4" name="Title 1">
            <a:extLst>
              <a:ext uri="{FF2B5EF4-FFF2-40B4-BE49-F238E27FC236}">
                <a16:creationId xmlns:a16="http://schemas.microsoft.com/office/drawing/2014/main" id="{7258DEE2-73CB-516A-6783-C29D13ADDE0E}"/>
              </a:ext>
            </a:extLst>
          </p:cNvPr>
          <p:cNvSpPr txBox="1">
            <a:spLocks/>
          </p:cNvSpPr>
          <p:nvPr userDrawn="1"/>
        </p:nvSpPr>
        <p:spPr>
          <a:xfrm>
            <a:off x="643731" y="462725"/>
            <a:ext cx="7772400" cy="733713"/>
          </a:xfrm>
          <a:prstGeom prst="rect">
            <a:avLst/>
          </a:prstGeom>
        </p:spPr>
        <p:txBody>
          <a:bodyPr/>
          <a:lstStyle>
            <a:lvl1pPr algn="r" defTabSz="914400" rtl="0" eaLnBrk="1" latinLnBrk="0" hangingPunct="1">
              <a:lnSpc>
                <a:spcPct val="90000"/>
              </a:lnSpc>
              <a:spcBef>
                <a:spcPct val="0"/>
              </a:spcBef>
              <a:buNone/>
              <a:defRPr sz="4400" kern="1200" cap="all" baseline="0">
                <a:solidFill>
                  <a:schemeClr val="tx1"/>
                </a:solidFill>
                <a:latin typeface="Helvetica" pitchFamily="2" charset="0"/>
                <a:ea typeface="+mj-ea"/>
                <a:cs typeface="+mj-cs"/>
              </a:defRPr>
            </a:lvl1pPr>
          </a:lstStyle>
          <a:p>
            <a:pPr algn="l"/>
            <a:endParaRPr lang="en-US" b="1" dirty="0">
              <a:latin typeface="Helvetica" pitchFamily="2" charset="0"/>
            </a:endParaRPr>
          </a:p>
        </p:txBody>
      </p:sp>
      <p:sp>
        <p:nvSpPr>
          <p:cNvPr id="8" name="Rectangle 7">
            <a:extLst>
              <a:ext uri="{FF2B5EF4-FFF2-40B4-BE49-F238E27FC236}">
                <a16:creationId xmlns:a16="http://schemas.microsoft.com/office/drawing/2014/main" id="{706F2D93-479B-13AE-9EEA-F18077B2CF97}"/>
              </a:ext>
            </a:extLst>
          </p:cNvPr>
          <p:cNvSpPr/>
          <p:nvPr userDrawn="1"/>
        </p:nvSpPr>
        <p:spPr>
          <a:xfrm>
            <a:off x="0" y="6221145"/>
            <a:ext cx="9144000" cy="636851"/>
          </a:xfrm>
          <a:prstGeom prst="rect">
            <a:avLst/>
          </a:prstGeom>
          <a:solidFill>
            <a:schemeClr val="bg1">
              <a:alpha val="45098"/>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pic>
        <p:nvPicPr>
          <p:cNvPr id="7" name="Picture 6">
            <a:extLst>
              <a:ext uri="{FF2B5EF4-FFF2-40B4-BE49-F238E27FC236}">
                <a16:creationId xmlns:a16="http://schemas.microsoft.com/office/drawing/2014/main" id="{41773A72-C43A-2629-C638-900A13806787}"/>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6957141" y="6357901"/>
            <a:ext cx="1558209" cy="362870"/>
          </a:xfrm>
          <a:prstGeom prst="rect">
            <a:avLst/>
          </a:prstGeom>
        </p:spPr>
      </p:pic>
      <p:pic>
        <p:nvPicPr>
          <p:cNvPr id="2" name="Picture 1" descr="Blue text on a black background&#10;&#10;Description automatically generated">
            <a:extLst>
              <a:ext uri="{FF2B5EF4-FFF2-40B4-BE49-F238E27FC236}">
                <a16:creationId xmlns:a16="http://schemas.microsoft.com/office/drawing/2014/main" id="{3AE73D45-9695-58E5-F099-A20E84BDFED3}"/>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93387" y="6357197"/>
            <a:ext cx="2570504" cy="320040"/>
          </a:xfrm>
          <a:prstGeom prst="rect">
            <a:avLst/>
          </a:prstGeom>
        </p:spPr>
      </p:pic>
    </p:spTree>
    <p:extLst>
      <p:ext uri="{BB962C8B-B14F-4D97-AF65-F5344CB8AC3E}">
        <p14:creationId xmlns:p14="http://schemas.microsoft.com/office/powerpoint/2010/main" val="375944047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navy shirt graphic">
    <p:bg>
      <p:bgPr>
        <a:solidFill>
          <a:schemeClr val="bg1"/>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CCB28D45-9D78-8561-3A2F-39D5C3346975}"/>
              </a:ext>
            </a:extLst>
          </p:cNvPr>
          <p:cNvCxnSpPr>
            <a:cxnSpLocks/>
          </p:cNvCxnSpPr>
          <p:nvPr userDrawn="1"/>
        </p:nvCxnSpPr>
        <p:spPr>
          <a:xfrm>
            <a:off x="477297" y="6176963"/>
            <a:ext cx="8189407" cy="0"/>
          </a:xfrm>
          <a:prstGeom prst="line">
            <a:avLst/>
          </a:prstGeom>
          <a:ln w="6350">
            <a:solidFill>
              <a:schemeClr val="tx1"/>
            </a:solidFill>
          </a:ln>
        </p:spPr>
        <p:style>
          <a:lnRef idx="1">
            <a:schemeClr val="dk1"/>
          </a:lnRef>
          <a:fillRef idx="0">
            <a:schemeClr val="dk1"/>
          </a:fillRef>
          <a:effectRef idx="0">
            <a:schemeClr val="dk1"/>
          </a:effectRef>
          <a:fontRef idx="minor">
            <a:schemeClr val="tx1"/>
          </a:fontRef>
        </p:style>
      </p:cxnSp>
      <p:pic>
        <p:nvPicPr>
          <p:cNvPr id="7" name="Picture 6">
            <a:extLst>
              <a:ext uri="{FF2B5EF4-FFF2-40B4-BE49-F238E27FC236}">
                <a16:creationId xmlns:a16="http://schemas.microsoft.com/office/drawing/2014/main" id="{41773A72-C43A-2629-C638-900A13806787}"/>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6957141" y="6357901"/>
            <a:ext cx="1558209" cy="362870"/>
          </a:xfrm>
          <a:prstGeom prst="rect">
            <a:avLst/>
          </a:prstGeom>
        </p:spPr>
      </p:pic>
      <p:sp>
        <p:nvSpPr>
          <p:cNvPr id="4" name="Title 1">
            <a:extLst>
              <a:ext uri="{FF2B5EF4-FFF2-40B4-BE49-F238E27FC236}">
                <a16:creationId xmlns:a16="http://schemas.microsoft.com/office/drawing/2014/main" id="{7258DEE2-73CB-516A-6783-C29D13ADDE0E}"/>
              </a:ext>
            </a:extLst>
          </p:cNvPr>
          <p:cNvSpPr txBox="1">
            <a:spLocks/>
          </p:cNvSpPr>
          <p:nvPr userDrawn="1"/>
        </p:nvSpPr>
        <p:spPr>
          <a:xfrm>
            <a:off x="643731" y="462725"/>
            <a:ext cx="7772400" cy="733713"/>
          </a:xfrm>
          <a:prstGeom prst="rect">
            <a:avLst/>
          </a:prstGeom>
        </p:spPr>
        <p:txBody>
          <a:bodyPr/>
          <a:lstStyle>
            <a:lvl1pPr algn="r" defTabSz="914400" rtl="0" eaLnBrk="1" latinLnBrk="0" hangingPunct="1">
              <a:lnSpc>
                <a:spcPct val="90000"/>
              </a:lnSpc>
              <a:spcBef>
                <a:spcPct val="0"/>
              </a:spcBef>
              <a:buNone/>
              <a:defRPr sz="4400" kern="1200" cap="all" baseline="0">
                <a:solidFill>
                  <a:schemeClr val="tx1"/>
                </a:solidFill>
                <a:latin typeface="Helvetica" pitchFamily="2" charset="0"/>
                <a:ea typeface="+mj-ea"/>
                <a:cs typeface="+mj-cs"/>
              </a:defRPr>
            </a:lvl1pPr>
          </a:lstStyle>
          <a:p>
            <a:pPr algn="l"/>
            <a:endParaRPr lang="en-US" b="1" dirty="0">
              <a:latin typeface="Helvetica" pitchFamily="2" charset="0"/>
            </a:endParaRPr>
          </a:p>
        </p:txBody>
      </p:sp>
      <p:pic>
        <p:nvPicPr>
          <p:cNvPr id="2" name="Picture 1" descr="Blue text on a black background&#10;&#10;Description automatically generated">
            <a:extLst>
              <a:ext uri="{FF2B5EF4-FFF2-40B4-BE49-F238E27FC236}">
                <a16:creationId xmlns:a16="http://schemas.microsoft.com/office/drawing/2014/main" id="{3AE73D45-9695-58E5-F099-A20E84BDFED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93387" y="6357197"/>
            <a:ext cx="2570504" cy="320040"/>
          </a:xfrm>
          <a:prstGeom prst="rect">
            <a:avLst/>
          </a:prstGeom>
        </p:spPr>
      </p:pic>
      <p:pic>
        <p:nvPicPr>
          <p:cNvPr id="3" name="Picture 2" descr="A close-up of a letter&#10;&#10;Description automatically generated">
            <a:extLst>
              <a:ext uri="{FF2B5EF4-FFF2-40B4-BE49-F238E27FC236}">
                <a16:creationId xmlns:a16="http://schemas.microsoft.com/office/drawing/2014/main" id="{0051E46F-62E8-8A61-A89A-7BFC7B8623C1}"/>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rot="21180347">
            <a:off x="7093" y="4109777"/>
            <a:ext cx="3088150" cy="2058767"/>
          </a:xfrm>
          <a:prstGeom prst="rect">
            <a:avLst/>
          </a:prstGeom>
          <a:ln w="1270">
            <a:solidFill>
              <a:schemeClr val="tx1"/>
            </a:solidFill>
          </a:ln>
          <a:effectLst>
            <a:outerShdw blurRad="50800" dist="38100" dir="2700000" algn="tl" rotWithShape="0">
              <a:prstClr val="black">
                <a:alpha val="40000"/>
              </a:prstClr>
            </a:outerShdw>
          </a:effectLst>
        </p:spPr>
      </p:pic>
      <p:sp>
        <p:nvSpPr>
          <p:cNvPr id="5" name="Title 8">
            <a:extLst>
              <a:ext uri="{FF2B5EF4-FFF2-40B4-BE49-F238E27FC236}">
                <a16:creationId xmlns:a16="http://schemas.microsoft.com/office/drawing/2014/main" id="{5706EC22-8F48-18EC-DC94-57C08656AA03}"/>
              </a:ext>
            </a:extLst>
          </p:cNvPr>
          <p:cNvSpPr txBox="1">
            <a:spLocks/>
          </p:cNvSpPr>
          <p:nvPr userDrawn="1"/>
        </p:nvSpPr>
        <p:spPr>
          <a:xfrm>
            <a:off x="721122" y="3033692"/>
            <a:ext cx="7701756" cy="1198715"/>
          </a:xfrm>
          <a:prstGeom prst="rect">
            <a:avLst/>
          </a:prstGeom>
        </p:spPr>
        <p:txBody>
          <a:bodyPr anchor="ctr" anchorCtr="0">
            <a:noAutofit/>
          </a:bodyPr>
          <a:lstStyle>
            <a:lvl1pPr algn="ctr" defTabSz="914400" rtl="0" eaLnBrk="1" latinLnBrk="0" hangingPunct="1">
              <a:lnSpc>
                <a:spcPct val="90000"/>
              </a:lnSpc>
              <a:spcBef>
                <a:spcPct val="0"/>
              </a:spcBef>
              <a:buNone/>
              <a:defRPr sz="3600" b="1" kern="1200">
                <a:solidFill>
                  <a:srgbClr val="9BD6CE"/>
                </a:solidFill>
                <a:latin typeface="Helvetica" pitchFamily="2" charset="0"/>
                <a:ea typeface="+mj-ea"/>
                <a:cs typeface="+mj-cs"/>
              </a:defRPr>
            </a:lvl1pPr>
          </a:lstStyle>
          <a:p>
            <a:pPr>
              <a:lnSpc>
                <a:spcPct val="120000"/>
              </a:lnSpc>
            </a:pPr>
            <a:r>
              <a:rPr lang="en-US" sz="2000" b="0" dirty="0">
                <a:solidFill>
                  <a:schemeClr val="tx1"/>
                </a:solidFill>
              </a:rPr>
              <a:t>GEORGIA MATCH identifies up to 45 Georgia public colleges and universities that are an academic match based on a high school senior’s HOPE GPA.</a:t>
            </a:r>
          </a:p>
        </p:txBody>
      </p:sp>
      <p:cxnSp>
        <p:nvCxnSpPr>
          <p:cNvPr id="12" name="Straight Connector 11">
            <a:extLst>
              <a:ext uri="{FF2B5EF4-FFF2-40B4-BE49-F238E27FC236}">
                <a16:creationId xmlns:a16="http://schemas.microsoft.com/office/drawing/2014/main" id="{F200CD26-6FD5-5FF0-3310-5F2B3CB3D45B}"/>
              </a:ext>
            </a:extLst>
          </p:cNvPr>
          <p:cNvCxnSpPr>
            <a:cxnSpLocks/>
          </p:cNvCxnSpPr>
          <p:nvPr userDrawn="1"/>
        </p:nvCxnSpPr>
        <p:spPr>
          <a:xfrm>
            <a:off x="1371600" y="2947868"/>
            <a:ext cx="6400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A79DB22F-ACFC-85D5-D833-A8C815E84BFB}"/>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2801019" y="639329"/>
            <a:ext cx="3541963" cy="2269784"/>
          </a:xfrm>
          <a:prstGeom prst="rect">
            <a:avLst/>
          </a:prstGeom>
        </p:spPr>
      </p:pic>
    </p:spTree>
    <p:extLst>
      <p:ext uri="{BB962C8B-B14F-4D97-AF65-F5344CB8AC3E}">
        <p14:creationId xmlns:p14="http://schemas.microsoft.com/office/powerpoint/2010/main" val="2078450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0-#ppt_w/2"/>
                                          </p:val>
                                        </p:tav>
                                        <p:tav tm="100000">
                                          <p:val>
                                            <p:strVal val="#ppt_x"/>
                                          </p:val>
                                        </p:tav>
                                      </p:tavLst>
                                    </p:anim>
                                    <p:anim calcmode="lin" valueType="num">
                                      <p:cBhvr additive="base">
                                        <p:cTn id="8" dur="10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Holding HOPE brochure graphic">
    <p:bg>
      <p:bgPr>
        <a:solidFill>
          <a:schemeClr val="bg1"/>
        </a:solidFill>
        <a:effectLst/>
      </p:bgPr>
    </p:bg>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D8326328-DC02-F53C-9132-069AC97A95A9}"/>
              </a:ext>
            </a:extLst>
          </p:cNvPr>
          <p:cNvCxnSpPr>
            <a:cxnSpLocks/>
          </p:cNvCxnSpPr>
          <p:nvPr userDrawn="1"/>
        </p:nvCxnSpPr>
        <p:spPr>
          <a:xfrm>
            <a:off x="477297" y="6176963"/>
            <a:ext cx="8189407" cy="0"/>
          </a:xfrm>
          <a:prstGeom prst="line">
            <a:avLst/>
          </a:prstGeom>
          <a:ln w="6350">
            <a:solidFill>
              <a:schemeClr val="tx1"/>
            </a:solidFill>
          </a:ln>
        </p:spPr>
        <p:style>
          <a:lnRef idx="1">
            <a:schemeClr val="dk1"/>
          </a:lnRef>
          <a:fillRef idx="0">
            <a:schemeClr val="dk1"/>
          </a:fillRef>
          <a:effectRef idx="0">
            <a:schemeClr val="dk1"/>
          </a:effectRef>
          <a:fontRef idx="minor">
            <a:schemeClr val="tx1"/>
          </a:fontRef>
        </p:style>
      </p:cxnSp>
      <p:pic>
        <p:nvPicPr>
          <p:cNvPr id="8" name="Picture 7" descr="A cartoon of a person holding a book&#10;&#10;AI-generated content may be incorrect.">
            <a:extLst>
              <a:ext uri="{FF2B5EF4-FFF2-40B4-BE49-F238E27FC236}">
                <a16:creationId xmlns:a16="http://schemas.microsoft.com/office/drawing/2014/main" id="{C6032FEF-17EF-155B-0DF5-F6C4672C767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b="1826"/>
          <a:stretch>
            <a:fillRect/>
          </a:stretch>
        </p:blipFill>
        <p:spPr>
          <a:xfrm>
            <a:off x="-165936" y="3553540"/>
            <a:ext cx="2832936" cy="3304460"/>
          </a:xfrm>
          <a:prstGeom prst="rect">
            <a:avLst/>
          </a:prstGeom>
        </p:spPr>
      </p:pic>
      <p:sp>
        <p:nvSpPr>
          <p:cNvPr id="9" name="Rectangle 8">
            <a:extLst>
              <a:ext uri="{FF2B5EF4-FFF2-40B4-BE49-F238E27FC236}">
                <a16:creationId xmlns:a16="http://schemas.microsoft.com/office/drawing/2014/main" id="{3EB6F66E-4333-BA6B-6E04-6711E281FCC7}"/>
              </a:ext>
            </a:extLst>
          </p:cNvPr>
          <p:cNvSpPr/>
          <p:nvPr userDrawn="1"/>
        </p:nvSpPr>
        <p:spPr>
          <a:xfrm>
            <a:off x="0" y="6257450"/>
            <a:ext cx="3257550" cy="600545"/>
          </a:xfrm>
          <a:prstGeom prst="rect">
            <a:avLst/>
          </a:prstGeom>
          <a:solidFill>
            <a:schemeClr val="bg1">
              <a:alpha val="45098"/>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pic>
        <p:nvPicPr>
          <p:cNvPr id="7" name="Picture 6">
            <a:extLst>
              <a:ext uri="{FF2B5EF4-FFF2-40B4-BE49-F238E27FC236}">
                <a16:creationId xmlns:a16="http://schemas.microsoft.com/office/drawing/2014/main" id="{41773A72-C43A-2629-C638-900A13806787}"/>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6957141" y="6357901"/>
            <a:ext cx="1558209" cy="362870"/>
          </a:xfrm>
          <a:prstGeom prst="rect">
            <a:avLst/>
          </a:prstGeom>
        </p:spPr>
      </p:pic>
      <p:sp>
        <p:nvSpPr>
          <p:cNvPr id="4" name="Title 1">
            <a:extLst>
              <a:ext uri="{FF2B5EF4-FFF2-40B4-BE49-F238E27FC236}">
                <a16:creationId xmlns:a16="http://schemas.microsoft.com/office/drawing/2014/main" id="{7258DEE2-73CB-516A-6783-C29D13ADDE0E}"/>
              </a:ext>
            </a:extLst>
          </p:cNvPr>
          <p:cNvSpPr txBox="1">
            <a:spLocks/>
          </p:cNvSpPr>
          <p:nvPr userDrawn="1"/>
        </p:nvSpPr>
        <p:spPr>
          <a:xfrm>
            <a:off x="643731" y="462725"/>
            <a:ext cx="7772400" cy="733713"/>
          </a:xfrm>
          <a:prstGeom prst="rect">
            <a:avLst/>
          </a:prstGeom>
        </p:spPr>
        <p:txBody>
          <a:bodyPr/>
          <a:lstStyle>
            <a:lvl1pPr algn="r" defTabSz="914400" rtl="0" eaLnBrk="1" latinLnBrk="0" hangingPunct="1">
              <a:lnSpc>
                <a:spcPct val="90000"/>
              </a:lnSpc>
              <a:spcBef>
                <a:spcPct val="0"/>
              </a:spcBef>
              <a:buNone/>
              <a:defRPr sz="4400" kern="1200" cap="all" baseline="0">
                <a:solidFill>
                  <a:schemeClr val="tx1"/>
                </a:solidFill>
                <a:latin typeface="Helvetica" pitchFamily="2" charset="0"/>
                <a:ea typeface="+mj-ea"/>
                <a:cs typeface="+mj-cs"/>
              </a:defRPr>
            </a:lvl1pPr>
          </a:lstStyle>
          <a:p>
            <a:pPr algn="l"/>
            <a:endParaRPr lang="en-US" b="1" dirty="0">
              <a:latin typeface="Helvetica" pitchFamily="2" charset="0"/>
            </a:endParaRPr>
          </a:p>
        </p:txBody>
      </p:sp>
      <p:pic>
        <p:nvPicPr>
          <p:cNvPr id="2" name="Picture 1" descr="Blue text on a black background&#10;&#10;Description automatically generated">
            <a:extLst>
              <a:ext uri="{FF2B5EF4-FFF2-40B4-BE49-F238E27FC236}">
                <a16:creationId xmlns:a16="http://schemas.microsoft.com/office/drawing/2014/main" id="{3AE73D45-9695-58E5-F099-A20E84BDFED3}"/>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93387" y="6357197"/>
            <a:ext cx="2570504" cy="320040"/>
          </a:xfrm>
          <a:prstGeom prst="rect">
            <a:avLst/>
          </a:prstGeom>
        </p:spPr>
      </p:pic>
    </p:spTree>
    <p:extLst>
      <p:ext uri="{BB962C8B-B14F-4D97-AF65-F5344CB8AC3E}">
        <p14:creationId xmlns:p14="http://schemas.microsoft.com/office/powerpoint/2010/main" val="30137439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Riding bike graphic">
    <p:bg>
      <p:bgPr>
        <a:solidFill>
          <a:schemeClr val="bg1"/>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258DEE2-73CB-516A-6783-C29D13ADDE0E}"/>
              </a:ext>
            </a:extLst>
          </p:cNvPr>
          <p:cNvSpPr txBox="1">
            <a:spLocks/>
          </p:cNvSpPr>
          <p:nvPr userDrawn="1"/>
        </p:nvSpPr>
        <p:spPr>
          <a:xfrm>
            <a:off x="643731" y="462725"/>
            <a:ext cx="7772400" cy="733713"/>
          </a:xfrm>
          <a:prstGeom prst="rect">
            <a:avLst/>
          </a:prstGeom>
        </p:spPr>
        <p:txBody>
          <a:bodyPr/>
          <a:lstStyle>
            <a:lvl1pPr algn="r" defTabSz="914400" rtl="0" eaLnBrk="1" latinLnBrk="0" hangingPunct="1">
              <a:lnSpc>
                <a:spcPct val="90000"/>
              </a:lnSpc>
              <a:spcBef>
                <a:spcPct val="0"/>
              </a:spcBef>
              <a:buNone/>
              <a:defRPr sz="4400" kern="1200" cap="all" baseline="0">
                <a:solidFill>
                  <a:schemeClr val="tx1"/>
                </a:solidFill>
                <a:latin typeface="Helvetica" pitchFamily="2" charset="0"/>
                <a:ea typeface="+mj-ea"/>
                <a:cs typeface="+mj-cs"/>
              </a:defRPr>
            </a:lvl1pPr>
          </a:lstStyle>
          <a:p>
            <a:pPr algn="l"/>
            <a:endParaRPr lang="en-US" b="1" dirty="0"/>
          </a:p>
        </p:txBody>
      </p:sp>
      <p:cxnSp>
        <p:nvCxnSpPr>
          <p:cNvPr id="11" name="Straight Connector 10">
            <a:extLst>
              <a:ext uri="{FF2B5EF4-FFF2-40B4-BE49-F238E27FC236}">
                <a16:creationId xmlns:a16="http://schemas.microsoft.com/office/drawing/2014/main" id="{7A4CF294-463E-2274-D381-E2700E7C0EDC}"/>
              </a:ext>
            </a:extLst>
          </p:cNvPr>
          <p:cNvCxnSpPr>
            <a:cxnSpLocks/>
          </p:cNvCxnSpPr>
          <p:nvPr userDrawn="1"/>
        </p:nvCxnSpPr>
        <p:spPr>
          <a:xfrm>
            <a:off x="477297" y="6176963"/>
            <a:ext cx="8189407" cy="0"/>
          </a:xfrm>
          <a:prstGeom prst="line">
            <a:avLst/>
          </a:prstGeom>
          <a:ln w="6350">
            <a:solidFill>
              <a:schemeClr val="tx1"/>
            </a:solidFill>
          </a:ln>
        </p:spPr>
        <p:style>
          <a:lnRef idx="1">
            <a:schemeClr val="dk1"/>
          </a:lnRef>
          <a:fillRef idx="0">
            <a:schemeClr val="dk1"/>
          </a:fillRef>
          <a:effectRef idx="0">
            <a:schemeClr val="dk1"/>
          </a:effectRef>
          <a:fontRef idx="minor">
            <a:schemeClr val="tx1"/>
          </a:fontRef>
        </p:style>
      </p:cxnSp>
      <p:pic>
        <p:nvPicPr>
          <p:cNvPr id="5" name="Picture 4" descr="A person riding a bicycle&#10;&#10;AI-generated content may be incorrect.">
            <a:extLst>
              <a:ext uri="{FF2B5EF4-FFF2-40B4-BE49-F238E27FC236}">
                <a16:creationId xmlns:a16="http://schemas.microsoft.com/office/drawing/2014/main" id="{F992C168-DAB2-B2DA-1CAB-65C25EBE5A7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1057296" y="2405546"/>
            <a:ext cx="3434715" cy="3842167"/>
          </a:xfrm>
          <a:prstGeom prst="rect">
            <a:avLst/>
          </a:prstGeom>
        </p:spPr>
      </p:pic>
      <p:pic>
        <p:nvPicPr>
          <p:cNvPr id="2" name="Picture 1">
            <a:extLst>
              <a:ext uri="{FF2B5EF4-FFF2-40B4-BE49-F238E27FC236}">
                <a16:creationId xmlns:a16="http://schemas.microsoft.com/office/drawing/2014/main" id="{84639D4B-AF1C-75DE-A143-378A225436AD}"/>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6957141" y="6357901"/>
            <a:ext cx="1558209" cy="362870"/>
          </a:xfrm>
          <a:prstGeom prst="rect">
            <a:avLst/>
          </a:prstGeom>
        </p:spPr>
      </p:pic>
      <p:pic>
        <p:nvPicPr>
          <p:cNvPr id="3" name="Picture 2" descr="Blue text on a black background&#10;&#10;Description automatically generated">
            <a:extLst>
              <a:ext uri="{FF2B5EF4-FFF2-40B4-BE49-F238E27FC236}">
                <a16:creationId xmlns:a16="http://schemas.microsoft.com/office/drawing/2014/main" id="{EF91C7C0-DA32-8372-7021-24BC3A8B9B9A}"/>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93387" y="6357197"/>
            <a:ext cx="2570504" cy="320040"/>
          </a:xfrm>
          <a:prstGeom prst="rect">
            <a:avLst/>
          </a:prstGeom>
        </p:spPr>
      </p:pic>
    </p:spTree>
    <p:extLst>
      <p:ext uri="{BB962C8B-B14F-4D97-AF65-F5344CB8AC3E}">
        <p14:creationId xmlns:p14="http://schemas.microsoft.com/office/powerpoint/2010/main" val="1405163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p:tgtEl>
                                          <p:spTgt spid="5"/>
                                        </p:tgtEl>
                                        <p:attrNameLst>
                                          <p:attrName>ppt_x</p:attrName>
                                        </p:attrNameLst>
                                      </p:cBhvr>
                                      <p:tavLst>
                                        <p:tav tm="0">
                                          <p:val>
                                            <p:strVal val="#ppt_x-#ppt_w*1.125000"/>
                                          </p:val>
                                        </p:tav>
                                        <p:tav tm="100000">
                                          <p:val>
                                            <p:strVal val="#ppt_x"/>
                                          </p:val>
                                        </p:tav>
                                      </p:tavLst>
                                    </p:anim>
                                    <p:animEffect transition="in" filter="wipe(right)">
                                      <p:cBhvr>
                                        <p:cTn id="8"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Riding bike graphic">
    <p:bg>
      <p:bgPr>
        <a:solidFill>
          <a:schemeClr val="bg1"/>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258DEE2-73CB-516A-6783-C29D13ADDE0E}"/>
              </a:ext>
            </a:extLst>
          </p:cNvPr>
          <p:cNvSpPr txBox="1">
            <a:spLocks/>
          </p:cNvSpPr>
          <p:nvPr userDrawn="1"/>
        </p:nvSpPr>
        <p:spPr>
          <a:xfrm>
            <a:off x="643731" y="462725"/>
            <a:ext cx="7772400" cy="733713"/>
          </a:xfrm>
          <a:prstGeom prst="rect">
            <a:avLst/>
          </a:prstGeom>
        </p:spPr>
        <p:txBody>
          <a:bodyPr/>
          <a:lstStyle>
            <a:lvl1pPr algn="r" defTabSz="914400" rtl="0" eaLnBrk="1" latinLnBrk="0" hangingPunct="1">
              <a:lnSpc>
                <a:spcPct val="90000"/>
              </a:lnSpc>
              <a:spcBef>
                <a:spcPct val="0"/>
              </a:spcBef>
              <a:buNone/>
              <a:defRPr sz="4400" kern="1200" cap="all" baseline="0">
                <a:solidFill>
                  <a:schemeClr val="tx1"/>
                </a:solidFill>
                <a:latin typeface="Helvetica" pitchFamily="2" charset="0"/>
                <a:ea typeface="+mj-ea"/>
                <a:cs typeface="+mj-cs"/>
              </a:defRPr>
            </a:lvl1pPr>
          </a:lstStyle>
          <a:p>
            <a:pPr algn="l"/>
            <a:endParaRPr lang="en-US" b="1" dirty="0"/>
          </a:p>
        </p:txBody>
      </p:sp>
      <p:cxnSp>
        <p:nvCxnSpPr>
          <p:cNvPr id="11" name="Straight Connector 10">
            <a:extLst>
              <a:ext uri="{FF2B5EF4-FFF2-40B4-BE49-F238E27FC236}">
                <a16:creationId xmlns:a16="http://schemas.microsoft.com/office/drawing/2014/main" id="{7A4CF294-463E-2274-D381-E2700E7C0EDC}"/>
              </a:ext>
            </a:extLst>
          </p:cNvPr>
          <p:cNvCxnSpPr>
            <a:cxnSpLocks/>
          </p:cNvCxnSpPr>
          <p:nvPr userDrawn="1"/>
        </p:nvCxnSpPr>
        <p:spPr>
          <a:xfrm>
            <a:off x="477297" y="6176963"/>
            <a:ext cx="8189407" cy="0"/>
          </a:xfrm>
          <a:prstGeom prst="line">
            <a:avLst/>
          </a:prstGeom>
          <a:ln w="6350">
            <a:solidFill>
              <a:schemeClr val="tx1"/>
            </a:solidFill>
          </a:ln>
        </p:spPr>
        <p:style>
          <a:lnRef idx="1">
            <a:schemeClr val="dk1"/>
          </a:lnRef>
          <a:fillRef idx="0">
            <a:schemeClr val="dk1"/>
          </a:fillRef>
          <a:effectRef idx="0">
            <a:schemeClr val="dk1"/>
          </a:effectRef>
          <a:fontRef idx="minor">
            <a:schemeClr val="tx1"/>
          </a:fontRef>
        </p:style>
      </p:cxnSp>
      <p:pic>
        <p:nvPicPr>
          <p:cNvPr id="2" name="Picture 1">
            <a:extLst>
              <a:ext uri="{FF2B5EF4-FFF2-40B4-BE49-F238E27FC236}">
                <a16:creationId xmlns:a16="http://schemas.microsoft.com/office/drawing/2014/main" id="{84639D4B-AF1C-75DE-A143-378A225436AD}"/>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6957141" y="6357901"/>
            <a:ext cx="1558209" cy="362870"/>
          </a:xfrm>
          <a:prstGeom prst="rect">
            <a:avLst/>
          </a:prstGeom>
        </p:spPr>
      </p:pic>
      <p:pic>
        <p:nvPicPr>
          <p:cNvPr id="3" name="Picture 2" descr="Blue text on a black background&#10;&#10;Description automatically generated">
            <a:extLst>
              <a:ext uri="{FF2B5EF4-FFF2-40B4-BE49-F238E27FC236}">
                <a16:creationId xmlns:a16="http://schemas.microsoft.com/office/drawing/2014/main" id="{EF91C7C0-DA32-8372-7021-24BC3A8B9B9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93387" y="6357197"/>
            <a:ext cx="2570504" cy="320040"/>
          </a:xfrm>
          <a:prstGeom prst="rect">
            <a:avLst/>
          </a:prstGeom>
        </p:spPr>
      </p:pic>
      <p:pic>
        <p:nvPicPr>
          <p:cNvPr id="7" name="Picture 6" descr="A cartoon of a person&#10;&#10;AI-generated content may be incorrect.">
            <a:extLst>
              <a:ext uri="{FF2B5EF4-FFF2-40B4-BE49-F238E27FC236}">
                <a16:creationId xmlns:a16="http://schemas.microsoft.com/office/drawing/2014/main" id="{B87FC7C7-7A01-C049-F11E-5C79718294CB}"/>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3592" y="1613962"/>
            <a:ext cx="2083841" cy="4681694"/>
          </a:xfrm>
          <a:prstGeom prst="rect">
            <a:avLst/>
          </a:prstGeom>
        </p:spPr>
      </p:pic>
    </p:spTree>
    <p:extLst>
      <p:ext uri="{BB962C8B-B14F-4D97-AF65-F5344CB8AC3E}">
        <p14:creationId xmlns:p14="http://schemas.microsoft.com/office/powerpoint/2010/main" val="27141430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ink backpack graphic">
    <p:bg>
      <p:bgPr>
        <a:solidFill>
          <a:srgbClr val="E9F4F8"/>
        </a:solidFill>
        <a:effectLst/>
      </p:bgPr>
    </p:bg>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8FBFDBFF-BEB2-2647-DAEA-24923D516D24}"/>
              </a:ext>
            </a:extLst>
          </p:cNvPr>
          <p:cNvCxnSpPr>
            <a:cxnSpLocks/>
          </p:cNvCxnSpPr>
          <p:nvPr userDrawn="1"/>
        </p:nvCxnSpPr>
        <p:spPr>
          <a:xfrm>
            <a:off x="477297" y="6176963"/>
            <a:ext cx="8189407" cy="0"/>
          </a:xfrm>
          <a:prstGeom prst="line">
            <a:avLst/>
          </a:prstGeom>
          <a:ln w="6350">
            <a:solidFill>
              <a:schemeClr val="tx1"/>
            </a:solidFill>
          </a:ln>
        </p:spPr>
        <p:style>
          <a:lnRef idx="1">
            <a:schemeClr val="dk1"/>
          </a:lnRef>
          <a:fillRef idx="0">
            <a:schemeClr val="dk1"/>
          </a:fillRef>
          <a:effectRef idx="0">
            <a:schemeClr val="dk1"/>
          </a:effectRef>
          <a:fontRef idx="minor">
            <a:schemeClr val="tx1"/>
          </a:fontRef>
        </p:style>
      </p:cxnSp>
      <p:pic>
        <p:nvPicPr>
          <p:cNvPr id="3" name="Picture 2" descr="A cartoon of a person carrying a backpack&#10;&#10;AI-generated content may be incorrect.">
            <a:extLst>
              <a:ext uri="{FF2B5EF4-FFF2-40B4-BE49-F238E27FC236}">
                <a16:creationId xmlns:a16="http://schemas.microsoft.com/office/drawing/2014/main" id="{93041626-2C05-5315-F214-89E48A8CD33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4140161"/>
            <a:ext cx="3438525" cy="2879764"/>
          </a:xfrm>
          <a:prstGeom prst="rect">
            <a:avLst/>
          </a:prstGeom>
        </p:spPr>
      </p:pic>
      <p:sp>
        <p:nvSpPr>
          <p:cNvPr id="4" name="Title 1">
            <a:extLst>
              <a:ext uri="{FF2B5EF4-FFF2-40B4-BE49-F238E27FC236}">
                <a16:creationId xmlns:a16="http://schemas.microsoft.com/office/drawing/2014/main" id="{7258DEE2-73CB-516A-6783-C29D13ADDE0E}"/>
              </a:ext>
            </a:extLst>
          </p:cNvPr>
          <p:cNvSpPr txBox="1">
            <a:spLocks/>
          </p:cNvSpPr>
          <p:nvPr userDrawn="1"/>
        </p:nvSpPr>
        <p:spPr>
          <a:xfrm>
            <a:off x="643731" y="462725"/>
            <a:ext cx="7772400" cy="733713"/>
          </a:xfrm>
          <a:prstGeom prst="rect">
            <a:avLst/>
          </a:prstGeom>
        </p:spPr>
        <p:txBody>
          <a:bodyPr/>
          <a:lstStyle>
            <a:lvl1pPr algn="r" defTabSz="914400" rtl="0" eaLnBrk="1" latinLnBrk="0" hangingPunct="1">
              <a:lnSpc>
                <a:spcPct val="90000"/>
              </a:lnSpc>
              <a:spcBef>
                <a:spcPct val="0"/>
              </a:spcBef>
              <a:buNone/>
              <a:defRPr sz="4400" kern="1200" cap="all" baseline="0">
                <a:solidFill>
                  <a:schemeClr val="tx1"/>
                </a:solidFill>
                <a:latin typeface="Helvetica" pitchFamily="2" charset="0"/>
                <a:ea typeface="+mj-ea"/>
                <a:cs typeface="+mj-cs"/>
              </a:defRPr>
            </a:lvl1pPr>
          </a:lstStyle>
          <a:p>
            <a:pPr algn="l"/>
            <a:endParaRPr lang="en-US" b="1" dirty="0">
              <a:latin typeface="Helvetica" pitchFamily="2" charset="0"/>
            </a:endParaRPr>
          </a:p>
        </p:txBody>
      </p:sp>
      <p:sp>
        <p:nvSpPr>
          <p:cNvPr id="8" name="Rectangle 7">
            <a:extLst>
              <a:ext uri="{FF2B5EF4-FFF2-40B4-BE49-F238E27FC236}">
                <a16:creationId xmlns:a16="http://schemas.microsoft.com/office/drawing/2014/main" id="{706F2D93-479B-13AE-9EEA-F18077B2CF97}"/>
              </a:ext>
            </a:extLst>
          </p:cNvPr>
          <p:cNvSpPr/>
          <p:nvPr userDrawn="1"/>
        </p:nvSpPr>
        <p:spPr>
          <a:xfrm>
            <a:off x="0" y="6194437"/>
            <a:ext cx="9144000" cy="663559"/>
          </a:xfrm>
          <a:prstGeom prst="rect">
            <a:avLst/>
          </a:prstGeom>
          <a:solidFill>
            <a:schemeClr val="bg1">
              <a:alpha val="45098"/>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pic>
        <p:nvPicPr>
          <p:cNvPr id="7" name="Picture 6">
            <a:extLst>
              <a:ext uri="{FF2B5EF4-FFF2-40B4-BE49-F238E27FC236}">
                <a16:creationId xmlns:a16="http://schemas.microsoft.com/office/drawing/2014/main" id="{41773A72-C43A-2629-C638-900A13806787}"/>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6957141" y="6357901"/>
            <a:ext cx="1558209" cy="362870"/>
          </a:xfrm>
          <a:prstGeom prst="rect">
            <a:avLst/>
          </a:prstGeom>
        </p:spPr>
      </p:pic>
      <p:pic>
        <p:nvPicPr>
          <p:cNvPr id="2" name="Picture 1" descr="Blue text on a black background&#10;&#10;Description automatically generated">
            <a:extLst>
              <a:ext uri="{FF2B5EF4-FFF2-40B4-BE49-F238E27FC236}">
                <a16:creationId xmlns:a16="http://schemas.microsoft.com/office/drawing/2014/main" id="{3AE73D45-9695-58E5-F099-A20E84BDFED3}"/>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93387" y="6357197"/>
            <a:ext cx="2570504" cy="320040"/>
          </a:xfrm>
          <a:prstGeom prst="rect">
            <a:avLst/>
          </a:prstGeom>
        </p:spPr>
      </p:pic>
    </p:spTree>
    <p:extLst>
      <p:ext uri="{BB962C8B-B14F-4D97-AF65-F5344CB8AC3E}">
        <p14:creationId xmlns:p14="http://schemas.microsoft.com/office/powerpoint/2010/main" val="360416581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pink backpack graphic">
    <p:bg>
      <p:bgPr>
        <a:solidFill>
          <a:schemeClr val="bg1"/>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7DF33C5C-CA83-9C73-080B-A1A8868D7D76}"/>
              </a:ext>
            </a:extLst>
          </p:cNvPr>
          <p:cNvGrpSpPr/>
          <p:nvPr userDrawn="1"/>
        </p:nvGrpSpPr>
        <p:grpSpPr>
          <a:xfrm>
            <a:off x="-2" y="2587817"/>
            <a:ext cx="9144002" cy="4324162"/>
            <a:chOff x="-2" y="2587817"/>
            <a:chExt cx="9144002" cy="4324162"/>
          </a:xfrm>
        </p:grpSpPr>
        <p:sp>
          <p:nvSpPr>
            <p:cNvPr id="10" name="Rectangle 9">
              <a:extLst>
                <a:ext uri="{FF2B5EF4-FFF2-40B4-BE49-F238E27FC236}">
                  <a16:creationId xmlns:a16="http://schemas.microsoft.com/office/drawing/2014/main" id="{D77F41D4-223F-0FDF-9E7B-6EC06C7871C6}"/>
                </a:ext>
              </a:extLst>
            </p:cNvPr>
            <p:cNvSpPr/>
            <p:nvPr userDrawn="1"/>
          </p:nvSpPr>
          <p:spPr>
            <a:xfrm>
              <a:off x="-2" y="6248420"/>
              <a:ext cx="5899507" cy="663559"/>
            </a:xfrm>
            <a:prstGeom prst="rect">
              <a:avLst/>
            </a:prstGeom>
            <a:solidFill>
              <a:srgbClr val="CADD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202A2802-DE26-7C01-E769-A4BD82221022}"/>
                </a:ext>
              </a:extLst>
            </p:cNvPr>
            <p:cNvPicPr>
              <a:picLocks noChangeAspect="1"/>
            </p:cNvPicPr>
            <p:nvPr userDrawn="1"/>
          </p:nvPicPr>
          <p:blipFill>
            <a:blip r:embed="rId2">
              <a:extLst>
                <a:ext uri="{28A0092B-C50C-407E-A947-70E740481C1C}">
                  <a14:useLocalDpi xmlns:a14="http://schemas.microsoft.com/office/drawing/2010/main" val="0"/>
                </a:ext>
              </a:extLst>
            </a:blip>
            <a:srcRect b="6840"/>
            <a:stretch>
              <a:fillRect/>
            </a:stretch>
          </p:blipFill>
          <p:spPr>
            <a:xfrm>
              <a:off x="5470880" y="2587817"/>
              <a:ext cx="3673120" cy="4324162"/>
            </a:xfrm>
            <a:prstGeom prst="rect">
              <a:avLst/>
            </a:prstGeom>
          </p:spPr>
        </p:pic>
      </p:grpSp>
      <p:cxnSp>
        <p:nvCxnSpPr>
          <p:cNvPr id="5" name="Straight Connector 4">
            <a:extLst>
              <a:ext uri="{FF2B5EF4-FFF2-40B4-BE49-F238E27FC236}">
                <a16:creationId xmlns:a16="http://schemas.microsoft.com/office/drawing/2014/main" id="{8FBFDBFF-BEB2-2647-DAEA-24923D516D24}"/>
              </a:ext>
            </a:extLst>
          </p:cNvPr>
          <p:cNvCxnSpPr>
            <a:cxnSpLocks/>
          </p:cNvCxnSpPr>
          <p:nvPr userDrawn="1"/>
        </p:nvCxnSpPr>
        <p:spPr>
          <a:xfrm>
            <a:off x="477297" y="6176963"/>
            <a:ext cx="8189407" cy="0"/>
          </a:xfrm>
          <a:prstGeom prst="line">
            <a:avLst/>
          </a:prstGeom>
          <a:ln w="6350">
            <a:solidFill>
              <a:schemeClr val="tx1"/>
            </a:solidFill>
          </a:ln>
        </p:spPr>
        <p:style>
          <a:lnRef idx="1">
            <a:schemeClr val="dk1"/>
          </a:lnRef>
          <a:fillRef idx="0">
            <a:schemeClr val="dk1"/>
          </a:fillRef>
          <a:effectRef idx="0">
            <a:schemeClr val="dk1"/>
          </a:effectRef>
          <a:fontRef idx="minor">
            <a:schemeClr val="tx1"/>
          </a:fontRef>
        </p:style>
      </p:cxnSp>
      <p:sp>
        <p:nvSpPr>
          <p:cNvPr id="4" name="Title 1">
            <a:extLst>
              <a:ext uri="{FF2B5EF4-FFF2-40B4-BE49-F238E27FC236}">
                <a16:creationId xmlns:a16="http://schemas.microsoft.com/office/drawing/2014/main" id="{7258DEE2-73CB-516A-6783-C29D13ADDE0E}"/>
              </a:ext>
            </a:extLst>
          </p:cNvPr>
          <p:cNvSpPr txBox="1">
            <a:spLocks/>
          </p:cNvSpPr>
          <p:nvPr userDrawn="1"/>
        </p:nvSpPr>
        <p:spPr>
          <a:xfrm>
            <a:off x="643731" y="462725"/>
            <a:ext cx="7772400" cy="733713"/>
          </a:xfrm>
          <a:prstGeom prst="rect">
            <a:avLst/>
          </a:prstGeom>
        </p:spPr>
        <p:txBody>
          <a:bodyPr/>
          <a:lstStyle>
            <a:lvl1pPr algn="r" defTabSz="914400" rtl="0" eaLnBrk="1" latinLnBrk="0" hangingPunct="1">
              <a:lnSpc>
                <a:spcPct val="90000"/>
              </a:lnSpc>
              <a:spcBef>
                <a:spcPct val="0"/>
              </a:spcBef>
              <a:buNone/>
              <a:defRPr sz="4400" kern="1200" cap="all" baseline="0">
                <a:solidFill>
                  <a:schemeClr val="tx1"/>
                </a:solidFill>
                <a:latin typeface="Helvetica" pitchFamily="2" charset="0"/>
                <a:ea typeface="+mj-ea"/>
                <a:cs typeface="+mj-cs"/>
              </a:defRPr>
            </a:lvl1pPr>
          </a:lstStyle>
          <a:p>
            <a:pPr algn="l"/>
            <a:endParaRPr lang="en-US" b="1" dirty="0">
              <a:latin typeface="Helvetica" pitchFamily="2" charset="0"/>
            </a:endParaRPr>
          </a:p>
        </p:txBody>
      </p:sp>
      <p:sp>
        <p:nvSpPr>
          <p:cNvPr id="8" name="Rectangle 7">
            <a:extLst>
              <a:ext uri="{FF2B5EF4-FFF2-40B4-BE49-F238E27FC236}">
                <a16:creationId xmlns:a16="http://schemas.microsoft.com/office/drawing/2014/main" id="{706F2D93-479B-13AE-9EEA-F18077B2CF97}"/>
              </a:ext>
            </a:extLst>
          </p:cNvPr>
          <p:cNvSpPr/>
          <p:nvPr userDrawn="1"/>
        </p:nvSpPr>
        <p:spPr>
          <a:xfrm>
            <a:off x="0" y="6194437"/>
            <a:ext cx="9144000" cy="663559"/>
          </a:xfrm>
          <a:prstGeom prst="rect">
            <a:avLst/>
          </a:prstGeom>
          <a:solidFill>
            <a:schemeClr val="bg1">
              <a:alpha val="45098"/>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pic>
        <p:nvPicPr>
          <p:cNvPr id="7" name="Picture 6">
            <a:extLst>
              <a:ext uri="{FF2B5EF4-FFF2-40B4-BE49-F238E27FC236}">
                <a16:creationId xmlns:a16="http://schemas.microsoft.com/office/drawing/2014/main" id="{41773A72-C43A-2629-C638-900A13806787}"/>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6957141" y="6357901"/>
            <a:ext cx="1558209" cy="362870"/>
          </a:xfrm>
          <a:prstGeom prst="rect">
            <a:avLst/>
          </a:prstGeom>
        </p:spPr>
      </p:pic>
      <p:pic>
        <p:nvPicPr>
          <p:cNvPr id="2" name="Picture 1" descr="Blue text on a black background&#10;&#10;Description automatically generated">
            <a:extLst>
              <a:ext uri="{FF2B5EF4-FFF2-40B4-BE49-F238E27FC236}">
                <a16:creationId xmlns:a16="http://schemas.microsoft.com/office/drawing/2014/main" id="{3AE73D45-9695-58E5-F099-A20E84BDFED3}"/>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93387" y="6357197"/>
            <a:ext cx="2570504" cy="320040"/>
          </a:xfrm>
          <a:prstGeom prst="rect">
            <a:avLst/>
          </a:prstGeom>
        </p:spPr>
      </p:pic>
    </p:spTree>
    <p:extLst>
      <p:ext uri="{BB962C8B-B14F-4D97-AF65-F5344CB8AC3E}">
        <p14:creationId xmlns:p14="http://schemas.microsoft.com/office/powerpoint/2010/main" val="134240572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hoosing College graphic">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C27A006B-37C4-63B4-24B4-2BC3BAD8B496}"/>
              </a:ext>
            </a:extLst>
          </p:cNvPr>
          <p:cNvCxnSpPr>
            <a:cxnSpLocks/>
          </p:cNvCxnSpPr>
          <p:nvPr userDrawn="1"/>
        </p:nvCxnSpPr>
        <p:spPr>
          <a:xfrm>
            <a:off x="477297" y="6176963"/>
            <a:ext cx="8189407" cy="0"/>
          </a:xfrm>
          <a:prstGeom prst="line">
            <a:avLst/>
          </a:prstGeom>
          <a:ln w="6350">
            <a:solidFill>
              <a:schemeClr val="tx1"/>
            </a:solidFill>
          </a:ln>
        </p:spPr>
        <p:style>
          <a:lnRef idx="2">
            <a:schemeClr val="accent1"/>
          </a:lnRef>
          <a:fillRef idx="0">
            <a:schemeClr val="accent1"/>
          </a:fillRef>
          <a:effectRef idx="1">
            <a:schemeClr val="accent1"/>
          </a:effectRef>
          <a:fontRef idx="minor">
            <a:schemeClr val="tx1"/>
          </a:fontRef>
        </p:style>
      </p:cxnSp>
      <p:pic>
        <p:nvPicPr>
          <p:cNvPr id="9" name="Picture 8">
            <a:extLst>
              <a:ext uri="{FF2B5EF4-FFF2-40B4-BE49-F238E27FC236}">
                <a16:creationId xmlns:a16="http://schemas.microsoft.com/office/drawing/2014/main" id="{8CF3CAFB-6A38-6FC4-57F3-473C7F8ECE4A}"/>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2954973" y="3629025"/>
            <a:ext cx="3234054" cy="3225096"/>
          </a:xfrm>
          <a:prstGeom prst="rect">
            <a:avLst/>
          </a:prstGeom>
        </p:spPr>
      </p:pic>
      <p:sp>
        <p:nvSpPr>
          <p:cNvPr id="3" name="Rectangle 2">
            <a:extLst>
              <a:ext uri="{FF2B5EF4-FFF2-40B4-BE49-F238E27FC236}">
                <a16:creationId xmlns:a16="http://schemas.microsoft.com/office/drawing/2014/main" id="{0EFBEE4F-EAB8-1177-2A03-78EECCB004E8}"/>
              </a:ext>
            </a:extLst>
          </p:cNvPr>
          <p:cNvSpPr/>
          <p:nvPr userDrawn="1"/>
        </p:nvSpPr>
        <p:spPr>
          <a:xfrm>
            <a:off x="0" y="6194437"/>
            <a:ext cx="9144000" cy="663559"/>
          </a:xfrm>
          <a:prstGeom prst="rect">
            <a:avLst/>
          </a:prstGeom>
          <a:solidFill>
            <a:schemeClr val="bg1">
              <a:alpha val="45098"/>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pic>
        <p:nvPicPr>
          <p:cNvPr id="7" name="Picture 6">
            <a:extLst>
              <a:ext uri="{FF2B5EF4-FFF2-40B4-BE49-F238E27FC236}">
                <a16:creationId xmlns:a16="http://schemas.microsoft.com/office/drawing/2014/main" id="{41773A72-C43A-2629-C638-900A13806787}"/>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6957141" y="6357901"/>
            <a:ext cx="1558209" cy="362870"/>
          </a:xfrm>
          <a:prstGeom prst="rect">
            <a:avLst/>
          </a:prstGeom>
        </p:spPr>
      </p:pic>
      <p:sp>
        <p:nvSpPr>
          <p:cNvPr id="4" name="Title 1">
            <a:extLst>
              <a:ext uri="{FF2B5EF4-FFF2-40B4-BE49-F238E27FC236}">
                <a16:creationId xmlns:a16="http://schemas.microsoft.com/office/drawing/2014/main" id="{7258DEE2-73CB-516A-6783-C29D13ADDE0E}"/>
              </a:ext>
            </a:extLst>
          </p:cNvPr>
          <p:cNvSpPr txBox="1">
            <a:spLocks/>
          </p:cNvSpPr>
          <p:nvPr userDrawn="1"/>
        </p:nvSpPr>
        <p:spPr>
          <a:xfrm>
            <a:off x="643731" y="462725"/>
            <a:ext cx="7772400" cy="733713"/>
          </a:xfrm>
          <a:prstGeom prst="rect">
            <a:avLst/>
          </a:prstGeom>
        </p:spPr>
        <p:txBody>
          <a:bodyPr/>
          <a:lstStyle>
            <a:lvl1pPr algn="r" defTabSz="914400" rtl="0" eaLnBrk="1" latinLnBrk="0" hangingPunct="1">
              <a:lnSpc>
                <a:spcPct val="90000"/>
              </a:lnSpc>
              <a:spcBef>
                <a:spcPct val="0"/>
              </a:spcBef>
              <a:buNone/>
              <a:defRPr sz="4400" kern="1200" cap="all" baseline="0">
                <a:solidFill>
                  <a:schemeClr val="tx1"/>
                </a:solidFill>
                <a:latin typeface="Helvetica" pitchFamily="2" charset="0"/>
                <a:ea typeface="+mj-ea"/>
                <a:cs typeface="+mj-cs"/>
              </a:defRPr>
            </a:lvl1pPr>
          </a:lstStyle>
          <a:p>
            <a:pPr algn="l"/>
            <a:endParaRPr lang="en-US" b="1" dirty="0">
              <a:latin typeface="Helvetica" pitchFamily="2" charset="0"/>
            </a:endParaRPr>
          </a:p>
        </p:txBody>
      </p:sp>
      <p:pic>
        <p:nvPicPr>
          <p:cNvPr id="2" name="Picture 1" descr="Blue text on a black background&#10;&#10;Description automatically generated">
            <a:extLst>
              <a:ext uri="{FF2B5EF4-FFF2-40B4-BE49-F238E27FC236}">
                <a16:creationId xmlns:a16="http://schemas.microsoft.com/office/drawing/2014/main" id="{3AE73D45-9695-58E5-F099-A20E84BDFED3}"/>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93387" y="6357197"/>
            <a:ext cx="2570504" cy="320040"/>
          </a:xfrm>
          <a:prstGeom prst="rect">
            <a:avLst/>
          </a:prstGeom>
        </p:spPr>
      </p:pic>
    </p:spTree>
    <p:extLst>
      <p:ext uri="{BB962C8B-B14F-4D97-AF65-F5344CB8AC3E}">
        <p14:creationId xmlns:p14="http://schemas.microsoft.com/office/powerpoint/2010/main" val="336016359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Lounging graphic">
    <p:bg>
      <p:bgPr>
        <a:solidFill>
          <a:schemeClr val="bg1"/>
        </a:soli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E288CFE-36AB-CD10-1FAC-4E68D68FA910}"/>
              </a:ext>
            </a:extLst>
          </p:cNvPr>
          <p:cNvGrpSpPr/>
          <p:nvPr userDrawn="1"/>
        </p:nvGrpSpPr>
        <p:grpSpPr>
          <a:xfrm>
            <a:off x="-1" y="3028950"/>
            <a:ext cx="9144001" cy="3829050"/>
            <a:chOff x="-1" y="3028950"/>
            <a:chExt cx="9144001" cy="3829050"/>
          </a:xfrm>
        </p:grpSpPr>
        <p:pic>
          <p:nvPicPr>
            <p:cNvPr id="6" name="Picture 5" descr="A person sitting on a bean bag with a computer&#10;&#10;AI-generated content may be incorrect.">
              <a:extLst>
                <a:ext uri="{FF2B5EF4-FFF2-40B4-BE49-F238E27FC236}">
                  <a16:creationId xmlns:a16="http://schemas.microsoft.com/office/drawing/2014/main" id="{985D7560-CDDF-B470-8F28-645AA1F0E3B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H="1">
              <a:off x="-1" y="3028950"/>
              <a:ext cx="3102014" cy="3829050"/>
            </a:xfrm>
            <a:prstGeom prst="rect">
              <a:avLst/>
            </a:prstGeom>
          </p:spPr>
        </p:pic>
        <p:sp>
          <p:nvSpPr>
            <p:cNvPr id="11" name="Rectangle 10">
              <a:extLst>
                <a:ext uri="{FF2B5EF4-FFF2-40B4-BE49-F238E27FC236}">
                  <a16:creationId xmlns:a16="http://schemas.microsoft.com/office/drawing/2014/main" id="{101CA9A6-8534-7036-6B97-81136D1DF35A}"/>
                </a:ext>
              </a:extLst>
            </p:cNvPr>
            <p:cNvSpPr/>
            <p:nvPr userDrawn="1"/>
          </p:nvSpPr>
          <p:spPr>
            <a:xfrm>
              <a:off x="3073438" y="6038849"/>
              <a:ext cx="6070562" cy="819151"/>
            </a:xfrm>
            <a:prstGeom prst="rect">
              <a:avLst/>
            </a:prstGeom>
            <a:solidFill>
              <a:srgbClr val="A7DE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Rectangle 12">
            <a:extLst>
              <a:ext uri="{FF2B5EF4-FFF2-40B4-BE49-F238E27FC236}">
                <a16:creationId xmlns:a16="http://schemas.microsoft.com/office/drawing/2014/main" id="{05E717B3-5F99-16C2-B3FD-AF7368ACB30F}"/>
              </a:ext>
            </a:extLst>
          </p:cNvPr>
          <p:cNvSpPr/>
          <p:nvPr userDrawn="1"/>
        </p:nvSpPr>
        <p:spPr>
          <a:xfrm>
            <a:off x="0" y="6194437"/>
            <a:ext cx="9144000" cy="663559"/>
          </a:xfrm>
          <a:prstGeom prst="rect">
            <a:avLst/>
          </a:prstGeom>
          <a:solidFill>
            <a:schemeClr val="bg1">
              <a:alpha val="45098"/>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pic>
        <p:nvPicPr>
          <p:cNvPr id="7" name="Picture 6">
            <a:extLst>
              <a:ext uri="{FF2B5EF4-FFF2-40B4-BE49-F238E27FC236}">
                <a16:creationId xmlns:a16="http://schemas.microsoft.com/office/drawing/2014/main" id="{41773A72-C43A-2629-C638-900A13806787}"/>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6957141" y="6357901"/>
            <a:ext cx="1558209" cy="362870"/>
          </a:xfrm>
          <a:prstGeom prst="rect">
            <a:avLst/>
          </a:prstGeom>
        </p:spPr>
      </p:pic>
      <p:sp>
        <p:nvSpPr>
          <p:cNvPr id="4" name="Title 1">
            <a:extLst>
              <a:ext uri="{FF2B5EF4-FFF2-40B4-BE49-F238E27FC236}">
                <a16:creationId xmlns:a16="http://schemas.microsoft.com/office/drawing/2014/main" id="{7258DEE2-73CB-516A-6783-C29D13ADDE0E}"/>
              </a:ext>
            </a:extLst>
          </p:cNvPr>
          <p:cNvSpPr txBox="1">
            <a:spLocks/>
          </p:cNvSpPr>
          <p:nvPr userDrawn="1"/>
        </p:nvSpPr>
        <p:spPr>
          <a:xfrm>
            <a:off x="643731" y="462725"/>
            <a:ext cx="7772400" cy="733713"/>
          </a:xfrm>
          <a:prstGeom prst="rect">
            <a:avLst/>
          </a:prstGeom>
        </p:spPr>
        <p:txBody>
          <a:bodyPr/>
          <a:lstStyle>
            <a:lvl1pPr algn="r" defTabSz="914400" rtl="0" eaLnBrk="1" latinLnBrk="0" hangingPunct="1">
              <a:lnSpc>
                <a:spcPct val="90000"/>
              </a:lnSpc>
              <a:spcBef>
                <a:spcPct val="0"/>
              </a:spcBef>
              <a:buNone/>
              <a:defRPr sz="4400" kern="1200" cap="all" baseline="0">
                <a:solidFill>
                  <a:schemeClr val="tx1"/>
                </a:solidFill>
                <a:latin typeface="Helvetica" pitchFamily="2" charset="0"/>
                <a:ea typeface="+mj-ea"/>
                <a:cs typeface="+mj-cs"/>
              </a:defRPr>
            </a:lvl1pPr>
          </a:lstStyle>
          <a:p>
            <a:pPr algn="l"/>
            <a:endParaRPr lang="en-US" b="1" dirty="0">
              <a:latin typeface="Helvetica" pitchFamily="2" charset="0"/>
            </a:endParaRPr>
          </a:p>
        </p:txBody>
      </p:sp>
      <p:pic>
        <p:nvPicPr>
          <p:cNvPr id="2" name="Picture 1" descr="Blue text on a black background&#10;&#10;Description automatically generated">
            <a:extLst>
              <a:ext uri="{FF2B5EF4-FFF2-40B4-BE49-F238E27FC236}">
                <a16:creationId xmlns:a16="http://schemas.microsoft.com/office/drawing/2014/main" id="{3AE73D45-9695-58E5-F099-A20E84BDFED3}"/>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93387" y="6357197"/>
            <a:ext cx="2570504" cy="320040"/>
          </a:xfrm>
          <a:prstGeom prst="rect">
            <a:avLst/>
          </a:prstGeom>
        </p:spPr>
      </p:pic>
    </p:spTree>
    <p:extLst>
      <p:ext uri="{BB962C8B-B14F-4D97-AF65-F5344CB8AC3E}">
        <p14:creationId xmlns:p14="http://schemas.microsoft.com/office/powerpoint/2010/main" val="361393305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lue backpack graphic">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C27A006B-37C4-63B4-24B4-2BC3BAD8B496}"/>
              </a:ext>
            </a:extLst>
          </p:cNvPr>
          <p:cNvCxnSpPr>
            <a:cxnSpLocks/>
          </p:cNvCxnSpPr>
          <p:nvPr userDrawn="1"/>
        </p:nvCxnSpPr>
        <p:spPr>
          <a:xfrm>
            <a:off x="477297" y="6176963"/>
            <a:ext cx="8189407" cy="0"/>
          </a:xfrm>
          <a:prstGeom prst="line">
            <a:avLst/>
          </a:prstGeom>
          <a:ln w="6350">
            <a:solidFill>
              <a:schemeClr val="tx1"/>
            </a:solidFill>
          </a:ln>
        </p:spPr>
        <p:style>
          <a:lnRef idx="2">
            <a:schemeClr val="accent1"/>
          </a:lnRef>
          <a:fillRef idx="0">
            <a:schemeClr val="accent1"/>
          </a:fillRef>
          <a:effectRef idx="1">
            <a:schemeClr val="accent1"/>
          </a:effectRef>
          <a:fontRef idx="minor">
            <a:schemeClr val="tx1"/>
          </a:fontRef>
        </p:style>
      </p:cxnSp>
      <p:sp>
        <p:nvSpPr>
          <p:cNvPr id="4" name="Title 1">
            <a:extLst>
              <a:ext uri="{FF2B5EF4-FFF2-40B4-BE49-F238E27FC236}">
                <a16:creationId xmlns:a16="http://schemas.microsoft.com/office/drawing/2014/main" id="{7258DEE2-73CB-516A-6783-C29D13ADDE0E}"/>
              </a:ext>
            </a:extLst>
          </p:cNvPr>
          <p:cNvSpPr txBox="1">
            <a:spLocks/>
          </p:cNvSpPr>
          <p:nvPr userDrawn="1"/>
        </p:nvSpPr>
        <p:spPr>
          <a:xfrm>
            <a:off x="643731" y="462725"/>
            <a:ext cx="7772400" cy="733713"/>
          </a:xfrm>
          <a:prstGeom prst="rect">
            <a:avLst/>
          </a:prstGeom>
        </p:spPr>
        <p:txBody>
          <a:bodyPr/>
          <a:lstStyle>
            <a:lvl1pPr algn="r" defTabSz="914400" rtl="0" eaLnBrk="1" latinLnBrk="0" hangingPunct="1">
              <a:lnSpc>
                <a:spcPct val="90000"/>
              </a:lnSpc>
              <a:spcBef>
                <a:spcPct val="0"/>
              </a:spcBef>
              <a:buNone/>
              <a:defRPr sz="4400" kern="1200" cap="all" baseline="0">
                <a:solidFill>
                  <a:schemeClr val="tx1"/>
                </a:solidFill>
                <a:latin typeface="Helvetica" pitchFamily="2" charset="0"/>
                <a:ea typeface="+mj-ea"/>
                <a:cs typeface="+mj-cs"/>
              </a:defRPr>
            </a:lvl1pPr>
          </a:lstStyle>
          <a:p>
            <a:pPr algn="l"/>
            <a:endParaRPr lang="en-US" b="1" dirty="0">
              <a:latin typeface="Helvetica" pitchFamily="2" charset="0"/>
            </a:endParaRPr>
          </a:p>
        </p:txBody>
      </p:sp>
      <p:pic>
        <p:nvPicPr>
          <p:cNvPr id="8" name="Picture 7" descr="A cartoon of a person holding a phone&#10;&#10;AI-generated content may be incorrect.">
            <a:extLst>
              <a:ext uri="{FF2B5EF4-FFF2-40B4-BE49-F238E27FC236}">
                <a16:creationId xmlns:a16="http://schemas.microsoft.com/office/drawing/2014/main" id="{729A8FF1-E4F3-0896-53E1-0144B835C1EE}"/>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b="2956"/>
          <a:stretch>
            <a:fillRect/>
          </a:stretch>
        </p:blipFill>
        <p:spPr>
          <a:xfrm>
            <a:off x="0" y="3417831"/>
            <a:ext cx="3222676" cy="3440169"/>
          </a:xfrm>
          <a:prstGeom prst="rect">
            <a:avLst/>
          </a:prstGeom>
        </p:spPr>
      </p:pic>
      <p:sp>
        <p:nvSpPr>
          <p:cNvPr id="3" name="Rectangle 2">
            <a:extLst>
              <a:ext uri="{FF2B5EF4-FFF2-40B4-BE49-F238E27FC236}">
                <a16:creationId xmlns:a16="http://schemas.microsoft.com/office/drawing/2014/main" id="{A2704680-EE92-D96F-A035-E3D7F38E9811}"/>
              </a:ext>
            </a:extLst>
          </p:cNvPr>
          <p:cNvSpPr/>
          <p:nvPr userDrawn="1"/>
        </p:nvSpPr>
        <p:spPr>
          <a:xfrm>
            <a:off x="0" y="6194437"/>
            <a:ext cx="9144000" cy="663559"/>
          </a:xfrm>
          <a:prstGeom prst="rect">
            <a:avLst/>
          </a:prstGeom>
          <a:solidFill>
            <a:schemeClr val="bg1">
              <a:alpha val="45098"/>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pic>
        <p:nvPicPr>
          <p:cNvPr id="7" name="Picture 6">
            <a:extLst>
              <a:ext uri="{FF2B5EF4-FFF2-40B4-BE49-F238E27FC236}">
                <a16:creationId xmlns:a16="http://schemas.microsoft.com/office/drawing/2014/main" id="{41773A72-C43A-2629-C638-900A13806787}"/>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6957141" y="6357901"/>
            <a:ext cx="1558209" cy="362870"/>
          </a:xfrm>
          <a:prstGeom prst="rect">
            <a:avLst/>
          </a:prstGeom>
        </p:spPr>
      </p:pic>
      <p:pic>
        <p:nvPicPr>
          <p:cNvPr id="2" name="Picture 1" descr="Blue text on a black background&#10;&#10;Description automatically generated">
            <a:extLst>
              <a:ext uri="{FF2B5EF4-FFF2-40B4-BE49-F238E27FC236}">
                <a16:creationId xmlns:a16="http://schemas.microsoft.com/office/drawing/2014/main" id="{3AE73D45-9695-58E5-F099-A20E84BDFED3}"/>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93387" y="6357197"/>
            <a:ext cx="2570504" cy="320040"/>
          </a:xfrm>
          <a:prstGeom prst="rect">
            <a:avLst/>
          </a:prstGeom>
        </p:spPr>
      </p:pic>
    </p:spTree>
    <p:extLst>
      <p:ext uri="{BB962C8B-B14F-4D97-AF65-F5344CB8AC3E}">
        <p14:creationId xmlns:p14="http://schemas.microsoft.com/office/powerpoint/2010/main" val="33370372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Graduate">
    <p:bg>
      <p:bgPr>
        <a:solidFill>
          <a:schemeClr val="bg1"/>
        </a:solidFill>
        <a:effectLst/>
      </p:bgPr>
    </p:bg>
    <p:spTree>
      <p:nvGrpSpPr>
        <p:cNvPr id="1" name=""/>
        <p:cNvGrpSpPr/>
        <p:nvPr/>
      </p:nvGrpSpPr>
      <p:grpSpPr>
        <a:xfrm>
          <a:off x="0" y="0"/>
          <a:ext cx="0" cy="0"/>
          <a:chOff x="0" y="0"/>
          <a:chExt cx="0" cy="0"/>
        </a:xfrm>
      </p:grpSpPr>
      <p:pic>
        <p:nvPicPr>
          <p:cNvPr id="6" name="Picture 5" descr="A person in a graduation gown&#10;&#10;AI-generated content may be incorrect.">
            <a:extLst>
              <a:ext uri="{FF2B5EF4-FFF2-40B4-BE49-F238E27FC236}">
                <a16:creationId xmlns:a16="http://schemas.microsoft.com/office/drawing/2014/main" id="{9363EA6C-EF38-353D-3780-FC2A890CD65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95725" y="3907305"/>
            <a:ext cx="5248275" cy="2950696"/>
          </a:xfrm>
          <a:prstGeom prst="rect">
            <a:avLst/>
          </a:prstGeom>
        </p:spPr>
      </p:pic>
      <p:cxnSp>
        <p:nvCxnSpPr>
          <p:cNvPr id="10" name="Straight Connector 9">
            <a:extLst>
              <a:ext uri="{FF2B5EF4-FFF2-40B4-BE49-F238E27FC236}">
                <a16:creationId xmlns:a16="http://schemas.microsoft.com/office/drawing/2014/main" id="{C27A006B-37C4-63B4-24B4-2BC3BAD8B496}"/>
              </a:ext>
            </a:extLst>
          </p:cNvPr>
          <p:cNvCxnSpPr>
            <a:cxnSpLocks/>
          </p:cNvCxnSpPr>
          <p:nvPr userDrawn="1"/>
        </p:nvCxnSpPr>
        <p:spPr>
          <a:xfrm>
            <a:off x="477297" y="6176963"/>
            <a:ext cx="8189407" cy="0"/>
          </a:xfrm>
          <a:prstGeom prst="line">
            <a:avLst/>
          </a:prstGeom>
          <a:ln w="6350">
            <a:solidFill>
              <a:schemeClr val="tx1"/>
            </a:solidFill>
          </a:ln>
        </p:spPr>
        <p:style>
          <a:lnRef idx="2">
            <a:schemeClr val="accent1"/>
          </a:lnRef>
          <a:fillRef idx="0">
            <a:schemeClr val="accent1"/>
          </a:fillRef>
          <a:effectRef idx="1">
            <a:schemeClr val="accent1"/>
          </a:effectRef>
          <a:fontRef idx="minor">
            <a:schemeClr val="tx1"/>
          </a:fontRef>
        </p:style>
      </p:cxnSp>
      <p:sp>
        <p:nvSpPr>
          <p:cNvPr id="4" name="Title 1">
            <a:extLst>
              <a:ext uri="{FF2B5EF4-FFF2-40B4-BE49-F238E27FC236}">
                <a16:creationId xmlns:a16="http://schemas.microsoft.com/office/drawing/2014/main" id="{7258DEE2-73CB-516A-6783-C29D13ADDE0E}"/>
              </a:ext>
            </a:extLst>
          </p:cNvPr>
          <p:cNvSpPr txBox="1">
            <a:spLocks/>
          </p:cNvSpPr>
          <p:nvPr userDrawn="1"/>
        </p:nvSpPr>
        <p:spPr>
          <a:xfrm>
            <a:off x="643731" y="462725"/>
            <a:ext cx="7772400" cy="733713"/>
          </a:xfrm>
          <a:prstGeom prst="rect">
            <a:avLst/>
          </a:prstGeom>
        </p:spPr>
        <p:txBody>
          <a:bodyPr/>
          <a:lstStyle>
            <a:lvl1pPr algn="r" defTabSz="914400" rtl="0" eaLnBrk="1" latinLnBrk="0" hangingPunct="1">
              <a:lnSpc>
                <a:spcPct val="90000"/>
              </a:lnSpc>
              <a:spcBef>
                <a:spcPct val="0"/>
              </a:spcBef>
              <a:buNone/>
              <a:defRPr sz="4400" kern="1200" cap="all" baseline="0">
                <a:solidFill>
                  <a:schemeClr val="tx1"/>
                </a:solidFill>
                <a:latin typeface="Helvetica" pitchFamily="2" charset="0"/>
                <a:ea typeface="+mj-ea"/>
                <a:cs typeface="+mj-cs"/>
              </a:defRPr>
            </a:lvl1pPr>
          </a:lstStyle>
          <a:p>
            <a:pPr algn="l"/>
            <a:endParaRPr lang="en-US" b="1" dirty="0">
              <a:latin typeface="Helvetica" pitchFamily="2" charset="0"/>
            </a:endParaRPr>
          </a:p>
        </p:txBody>
      </p:sp>
      <p:sp>
        <p:nvSpPr>
          <p:cNvPr id="3" name="Rectangle 2">
            <a:extLst>
              <a:ext uri="{FF2B5EF4-FFF2-40B4-BE49-F238E27FC236}">
                <a16:creationId xmlns:a16="http://schemas.microsoft.com/office/drawing/2014/main" id="{A2704680-EE92-D96F-A035-E3D7F38E9811}"/>
              </a:ext>
            </a:extLst>
          </p:cNvPr>
          <p:cNvSpPr/>
          <p:nvPr userDrawn="1"/>
        </p:nvSpPr>
        <p:spPr>
          <a:xfrm>
            <a:off x="0" y="6194437"/>
            <a:ext cx="9144000" cy="663559"/>
          </a:xfrm>
          <a:prstGeom prst="rect">
            <a:avLst/>
          </a:prstGeom>
          <a:solidFill>
            <a:schemeClr val="bg1">
              <a:alpha val="45098"/>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pic>
        <p:nvPicPr>
          <p:cNvPr id="7" name="Picture 6">
            <a:extLst>
              <a:ext uri="{FF2B5EF4-FFF2-40B4-BE49-F238E27FC236}">
                <a16:creationId xmlns:a16="http://schemas.microsoft.com/office/drawing/2014/main" id="{41773A72-C43A-2629-C638-900A13806787}"/>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6957141" y="6357901"/>
            <a:ext cx="1558209" cy="362870"/>
          </a:xfrm>
          <a:prstGeom prst="rect">
            <a:avLst/>
          </a:prstGeom>
        </p:spPr>
      </p:pic>
      <p:pic>
        <p:nvPicPr>
          <p:cNvPr id="2" name="Picture 1" descr="Blue text on a black background&#10;&#10;Description automatically generated">
            <a:extLst>
              <a:ext uri="{FF2B5EF4-FFF2-40B4-BE49-F238E27FC236}">
                <a16:creationId xmlns:a16="http://schemas.microsoft.com/office/drawing/2014/main" id="{3AE73D45-9695-58E5-F099-A20E84BDFED3}"/>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93387" y="6357197"/>
            <a:ext cx="2570504" cy="320040"/>
          </a:xfrm>
          <a:prstGeom prst="rect">
            <a:avLst/>
          </a:prstGeom>
        </p:spPr>
      </p:pic>
    </p:spTree>
    <p:extLst>
      <p:ext uri="{BB962C8B-B14F-4D97-AF65-F5344CB8AC3E}">
        <p14:creationId xmlns:p14="http://schemas.microsoft.com/office/powerpoint/2010/main" val="5847719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tudent holding glasses graphic">
    <p:bg>
      <p:bgPr>
        <a:solidFill>
          <a:srgbClr val="E9F4F8"/>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1773A72-C43A-2629-C638-900A13806787}"/>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6957141" y="6357901"/>
            <a:ext cx="1558209" cy="362870"/>
          </a:xfrm>
          <a:prstGeom prst="rect">
            <a:avLst/>
          </a:prstGeom>
        </p:spPr>
      </p:pic>
      <p:sp>
        <p:nvSpPr>
          <p:cNvPr id="4" name="Title 1">
            <a:extLst>
              <a:ext uri="{FF2B5EF4-FFF2-40B4-BE49-F238E27FC236}">
                <a16:creationId xmlns:a16="http://schemas.microsoft.com/office/drawing/2014/main" id="{7258DEE2-73CB-516A-6783-C29D13ADDE0E}"/>
              </a:ext>
            </a:extLst>
          </p:cNvPr>
          <p:cNvSpPr txBox="1">
            <a:spLocks/>
          </p:cNvSpPr>
          <p:nvPr userDrawn="1"/>
        </p:nvSpPr>
        <p:spPr>
          <a:xfrm>
            <a:off x="643731" y="462725"/>
            <a:ext cx="7772400" cy="733713"/>
          </a:xfrm>
          <a:prstGeom prst="rect">
            <a:avLst/>
          </a:prstGeom>
        </p:spPr>
        <p:txBody>
          <a:bodyPr/>
          <a:lstStyle>
            <a:lvl1pPr algn="r" defTabSz="914400" rtl="0" eaLnBrk="1" latinLnBrk="0" hangingPunct="1">
              <a:lnSpc>
                <a:spcPct val="90000"/>
              </a:lnSpc>
              <a:spcBef>
                <a:spcPct val="0"/>
              </a:spcBef>
              <a:buNone/>
              <a:defRPr sz="4400" kern="1200" cap="all" baseline="0">
                <a:solidFill>
                  <a:schemeClr val="tx1"/>
                </a:solidFill>
                <a:latin typeface="Helvetica" pitchFamily="2" charset="0"/>
                <a:ea typeface="+mj-ea"/>
                <a:cs typeface="+mj-cs"/>
              </a:defRPr>
            </a:lvl1pPr>
          </a:lstStyle>
          <a:p>
            <a:pPr algn="l"/>
            <a:endParaRPr lang="en-US" b="1" dirty="0">
              <a:latin typeface="Helvetica" pitchFamily="2" charset="0"/>
            </a:endParaRPr>
          </a:p>
        </p:txBody>
      </p:sp>
      <p:pic>
        <p:nvPicPr>
          <p:cNvPr id="2" name="Picture 1" descr="Blue text on a black background&#10;&#10;Description automatically generated">
            <a:extLst>
              <a:ext uri="{FF2B5EF4-FFF2-40B4-BE49-F238E27FC236}">
                <a16:creationId xmlns:a16="http://schemas.microsoft.com/office/drawing/2014/main" id="{3AE73D45-9695-58E5-F099-A20E84BDFED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93387" y="6357197"/>
            <a:ext cx="2570504" cy="320040"/>
          </a:xfrm>
          <a:prstGeom prst="rect">
            <a:avLst/>
          </a:prstGeom>
        </p:spPr>
      </p:pic>
      <p:cxnSp>
        <p:nvCxnSpPr>
          <p:cNvPr id="8" name="Straight Connector 7">
            <a:extLst>
              <a:ext uri="{FF2B5EF4-FFF2-40B4-BE49-F238E27FC236}">
                <a16:creationId xmlns:a16="http://schemas.microsoft.com/office/drawing/2014/main" id="{2BE8F18E-8B63-D9F5-0FA9-D97F93B2FB97}"/>
              </a:ext>
            </a:extLst>
          </p:cNvPr>
          <p:cNvCxnSpPr>
            <a:cxnSpLocks/>
          </p:cNvCxnSpPr>
          <p:nvPr userDrawn="1"/>
        </p:nvCxnSpPr>
        <p:spPr>
          <a:xfrm>
            <a:off x="477297" y="6176963"/>
            <a:ext cx="8189407" cy="0"/>
          </a:xfrm>
          <a:prstGeom prst="line">
            <a:avLst/>
          </a:prstGeom>
          <a:ln w="6350">
            <a:solidFill>
              <a:schemeClr val="tx1"/>
            </a:solidFill>
          </a:ln>
        </p:spPr>
        <p:style>
          <a:lnRef idx="2">
            <a:schemeClr val="accent1"/>
          </a:lnRef>
          <a:fillRef idx="0">
            <a:schemeClr val="accent1"/>
          </a:fillRef>
          <a:effectRef idx="1">
            <a:schemeClr val="accent1"/>
          </a:effectRef>
          <a:fontRef idx="minor">
            <a:schemeClr val="tx1"/>
          </a:fontRef>
        </p:style>
      </p:cxnSp>
      <p:sp>
        <p:nvSpPr>
          <p:cNvPr id="6" name="FAFSA">
            <a:extLst>
              <a:ext uri="{FF2B5EF4-FFF2-40B4-BE49-F238E27FC236}">
                <a16:creationId xmlns:a16="http://schemas.microsoft.com/office/drawing/2014/main" id="{1C4E08FE-5AE2-6FE5-E2ED-C5C928D76CE1}"/>
              </a:ext>
            </a:extLst>
          </p:cNvPr>
          <p:cNvSpPr txBox="1">
            <a:spLocks/>
          </p:cNvSpPr>
          <p:nvPr userDrawn="1"/>
        </p:nvSpPr>
        <p:spPr>
          <a:xfrm>
            <a:off x="3559687" y="5394484"/>
            <a:ext cx="2024626" cy="749141"/>
          </a:xfrm>
          <a:prstGeom prst="roundRect">
            <a:avLst/>
          </a:prstGeom>
          <a:solidFill>
            <a:schemeClr val="bg1"/>
          </a:solidFill>
          <a:ln w="3175">
            <a:solidFill>
              <a:schemeClr val="accent1">
                <a:shade val="15000"/>
              </a:schemeClr>
            </a:solidFill>
          </a:ln>
          <a:effectLst>
            <a:outerShdw blurRad="50800" dist="38100" dir="2700000" algn="tl" rotWithShape="0">
              <a:prstClr val="black">
                <a:alpha val="40000"/>
              </a:prstClr>
            </a:outerShdw>
          </a:effectLst>
        </p:spPr>
        <p:txBody>
          <a:bodyPr wrap="square" lIns="91440" tIns="91440" bIns="91440" rtlCol="0" anchor="ctr" anchorCtr="0">
            <a:spAutoFit/>
          </a:bodyPr>
          <a:lstStyle/>
          <a:p>
            <a:pPr algn="ctr"/>
            <a:r>
              <a:rPr lang="en-US" sz="3200" b="1" dirty="0">
                <a:latin typeface="Helvetica" pitchFamily="2" charset="0"/>
              </a:rPr>
              <a:t>FAFSA</a:t>
            </a:r>
            <a:endParaRPr lang="en-US" b="1" dirty="0">
              <a:latin typeface="Helvetica" pitchFamily="2" charset="0"/>
            </a:endParaRPr>
          </a:p>
        </p:txBody>
      </p:sp>
      <p:sp>
        <p:nvSpPr>
          <p:cNvPr id="14" name="GSFAPP">
            <a:extLst>
              <a:ext uri="{FF2B5EF4-FFF2-40B4-BE49-F238E27FC236}">
                <a16:creationId xmlns:a16="http://schemas.microsoft.com/office/drawing/2014/main" id="{6312AFDC-97AB-C7F7-2B75-4F70C058EC1C}"/>
              </a:ext>
            </a:extLst>
          </p:cNvPr>
          <p:cNvSpPr txBox="1">
            <a:spLocks/>
          </p:cNvSpPr>
          <p:nvPr userDrawn="1"/>
        </p:nvSpPr>
        <p:spPr>
          <a:xfrm>
            <a:off x="3559687" y="5391546"/>
            <a:ext cx="2024626" cy="749141"/>
          </a:xfrm>
          <a:prstGeom prst="roundRect">
            <a:avLst/>
          </a:prstGeom>
          <a:solidFill>
            <a:schemeClr val="bg1"/>
          </a:solidFill>
          <a:ln w="3175">
            <a:solidFill>
              <a:schemeClr val="accent1">
                <a:shade val="15000"/>
              </a:schemeClr>
            </a:solidFill>
          </a:ln>
          <a:effectLst>
            <a:outerShdw blurRad="50800" dist="38100" dir="2700000" algn="tl" rotWithShape="0">
              <a:prstClr val="black">
                <a:alpha val="40000"/>
              </a:prstClr>
            </a:outerShdw>
          </a:effectLst>
        </p:spPr>
        <p:txBody>
          <a:bodyPr wrap="square" lIns="91440" tIns="91440" bIns="91440" rtlCol="0" anchor="ctr" anchorCtr="0">
            <a:spAutoFit/>
          </a:bodyPr>
          <a:lstStyle/>
          <a:p>
            <a:pPr algn="ctr"/>
            <a:r>
              <a:rPr lang="en-US" sz="3200" b="1" dirty="0">
                <a:latin typeface="Helvetica" pitchFamily="2" charset="0"/>
              </a:rPr>
              <a:t>GSFAPP</a:t>
            </a:r>
            <a:endParaRPr lang="en-US" b="1" dirty="0">
              <a:latin typeface="Helvetica" pitchFamily="2" charset="0"/>
            </a:endParaRPr>
          </a:p>
        </p:txBody>
      </p:sp>
      <p:pic>
        <p:nvPicPr>
          <p:cNvPr id="11" name="student" descr="A person sitting cross legged with a computer and cat">
            <a:extLst>
              <a:ext uri="{FF2B5EF4-FFF2-40B4-BE49-F238E27FC236}">
                <a16:creationId xmlns:a16="http://schemas.microsoft.com/office/drawing/2014/main" id="{513FB65A-F8BC-CF69-4357-6F1E1644C192}"/>
              </a:ext>
            </a:extLst>
          </p:cNvPr>
          <p:cNvPicPr>
            <a:picLocks noGrp="1" noRot="1" noChangeAspect="1" noMove="1" noResize="1" noEditPoints="1" noAdjustHandles="1" noChangeArrowheads="1" noChangeShapeType="1" noCrop="1"/>
          </p:cNvPicPr>
          <p:nvPr userDrawn="1"/>
        </p:nvPicPr>
        <p:blipFill>
          <a:blip r:embed="rId4" cstate="print">
            <a:extLst>
              <a:ext uri="{28A0092B-C50C-407E-A947-70E740481C1C}">
                <a14:useLocalDpi xmlns:a14="http://schemas.microsoft.com/office/drawing/2010/main" val="0"/>
              </a:ext>
            </a:extLst>
          </a:blip>
          <a:stretch>
            <a:fillRect/>
          </a:stretch>
        </p:blipFill>
        <p:spPr>
          <a:xfrm>
            <a:off x="2585239" y="2938888"/>
            <a:ext cx="3973522" cy="3386084"/>
          </a:xfrm>
          <a:prstGeom prst="rect">
            <a:avLst/>
          </a:prstGeom>
        </p:spPr>
      </p:pic>
    </p:spTree>
    <p:extLst>
      <p:ext uri="{BB962C8B-B14F-4D97-AF65-F5344CB8AC3E}">
        <p14:creationId xmlns:p14="http://schemas.microsoft.com/office/powerpoint/2010/main" val="3285829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7" presetClass="path" presetSubtype="0" accel="50000" decel="50000" fill="hold" grpId="0" nodeType="withEffect">
                                  <p:stCondLst>
                                    <p:cond delay="0"/>
                                  </p:stCondLst>
                                  <p:childTnLst>
                                    <p:animMotion origin="layout" path="M 0 -3.7037E-6 L 0 -0.16713 C 0 -0.24166 0.06944 -0.33287 0.12604 -0.33287 L 0.25208 -0.33287 " pathEditMode="relative" rAng="0" ptsTypes="AAAA">
                                      <p:cBhvr>
                                        <p:cTn id="6" dur="500" fill="hold"/>
                                        <p:tgtEl>
                                          <p:spTgt spid="6"/>
                                        </p:tgtEl>
                                        <p:attrNameLst>
                                          <p:attrName>ppt_x</p:attrName>
                                          <p:attrName>ppt_y</p:attrName>
                                        </p:attrNameLst>
                                      </p:cBhvr>
                                      <p:rCtr x="12604" y="-16644"/>
                                    </p:animMotion>
                                  </p:childTnLst>
                                </p:cTn>
                              </p:par>
                              <p:par>
                                <p:cTn id="7" presetID="50" presetClass="path" presetSubtype="0" accel="50000" decel="50000" fill="hold" grpId="0" nodeType="withEffect">
                                  <p:stCondLst>
                                    <p:cond delay="0"/>
                                  </p:stCondLst>
                                  <p:childTnLst>
                                    <p:animMotion origin="layout" path="M -0.27187 -0.33148 L -0.13594 -0.33148 C -0.075 -0.33148 0 -0.24051 0 -0.16551 L 0 0.00139 " pathEditMode="relative" rAng="0" ptsTypes="AAAA">
                                      <p:cBhvr>
                                        <p:cTn id="8" dur="500" spd="-100000" fill="hold"/>
                                        <p:tgtEl>
                                          <p:spTgt spid="14"/>
                                        </p:tgtEl>
                                        <p:attrNameLst>
                                          <p:attrName>ppt_x</p:attrName>
                                          <p:attrName>ppt_y</p:attrName>
                                        </p:attrNameLst>
                                      </p:cBhvr>
                                      <p:rCtr x="13594" y="1664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4" grpId="0" animBg="1"/>
    </p:bld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GAfutures on screen graphic">
    <p:bg>
      <p:bgPr>
        <a:solidFill>
          <a:srgbClr val="E9F4F8"/>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15E8E62-E638-7FB8-D3CE-AFF4F5043F97}"/>
              </a:ext>
            </a:extLst>
          </p:cNvPr>
          <p:cNvSpPr/>
          <p:nvPr userDrawn="1"/>
        </p:nvSpPr>
        <p:spPr>
          <a:xfrm>
            <a:off x="-28575" y="5293646"/>
            <a:ext cx="9172575" cy="1564354"/>
          </a:xfrm>
          <a:prstGeom prst="rect">
            <a:avLst/>
          </a:prstGeom>
          <a:solidFill>
            <a:srgbClr val="9DA6A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a:extLst>
              <a:ext uri="{FF2B5EF4-FFF2-40B4-BE49-F238E27FC236}">
                <a16:creationId xmlns:a16="http://schemas.microsoft.com/office/drawing/2014/main" id="{5C4E6F86-CE42-C3F0-9D81-62E39E8C9751}"/>
              </a:ext>
            </a:extLst>
          </p:cNvPr>
          <p:cNvPicPr>
            <a:picLocks noChangeAspect="1"/>
          </p:cNvPicPr>
          <p:nvPr userDrawn="1"/>
        </p:nvPicPr>
        <p:blipFill>
          <a:blip r:embed="rId2">
            <a:extLst>
              <a:ext uri="{28A0092B-C50C-407E-A947-70E740481C1C}">
                <a14:useLocalDpi xmlns:a14="http://schemas.microsoft.com/office/drawing/2010/main" val="0"/>
              </a:ext>
            </a:extLst>
          </a:blip>
          <a:srcRect l="13489" t="15055" b="15055"/>
          <a:stretch>
            <a:fillRect/>
          </a:stretch>
        </p:blipFill>
        <p:spPr>
          <a:xfrm>
            <a:off x="0" y="1552574"/>
            <a:ext cx="6119739" cy="5305425"/>
          </a:xfrm>
          <a:prstGeom prst="rect">
            <a:avLst/>
          </a:prstGeom>
        </p:spPr>
      </p:pic>
      <p:sp>
        <p:nvSpPr>
          <p:cNvPr id="5" name="Rectangle 4">
            <a:extLst>
              <a:ext uri="{FF2B5EF4-FFF2-40B4-BE49-F238E27FC236}">
                <a16:creationId xmlns:a16="http://schemas.microsoft.com/office/drawing/2014/main" id="{43CCDC44-251A-FE3C-7D75-B3DD3243ACE0}"/>
              </a:ext>
            </a:extLst>
          </p:cNvPr>
          <p:cNvSpPr/>
          <p:nvPr userDrawn="1"/>
        </p:nvSpPr>
        <p:spPr>
          <a:xfrm>
            <a:off x="0" y="6194437"/>
            <a:ext cx="9144000" cy="663559"/>
          </a:xfrm>
          <a:prstGeom prst="rect">
            <a:avLst/>
          </a:prstGeom>
          <a:solidFill>
            <a:schemeClr val="bg1">
              <a:alpha val="45098"/>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pic>
        <p:nvPicPr>
          <p:cNvPr id="7" name="Picture 6">
            <a:extLst>
              <a:ext uri="{FF2B5EF4-FFF2-40B4-BE49-F238E27FC236}">
                <a16:creationId xmlns:a16="http://schemas.microsoft.com/office/drawing/2014/main" id="{41773A72-C43A-2629-C638-900A13806787}"/>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6957141" y="6357901"/>
            <a:ext cx="1558209" cy="362870"/>
          </a:xfrm>
          <a:prstGeom prst="rect">
            <a:avLst/>
          </a:prstGeom>
        </p:spPr>
      </p:pic>
      <p:sp>
        <p:nvSpPr>
          <p:cNvPr id="4" name="Title 1">
            <a:extLst>
              <a:ext uri="{FF2B5EF4-FFF2-40B4-BE49-F238E27FC236}">
                <a16:creationId xmlns:a16="http://schemas.microsoft.com/office/drawing/2014/main" id="{7258DEE2-73CB-516A-6783-C29D13ADDE0E}"/>
              </a:ext>
            </a:extLst>
          </p:cNvPr>
          <p:cNvSpPr txBox="1">
            <a:spLocks/>
          </p:cNvSpPr>
          <p:nvPr userDrawn="1"/>
        </p:nvSpPr>
        <p:spPr>
          <a:xfrm>
            <a:off x="643731" y="462725"/>
            <a:ext cx="7772400" cy="733713"/>
          </a:xfrm>
          <a:prstGeom prst="rect">
            <a:avLst/>
          </a:prstGeom>
        </p:spPr>
        <p:txBody>
          <a:bodyPr/>
          <a:lstStyle>
            <a:lvl1pPr algn="r" defTabSz="914400" rtl="0" eaLnBrk="1" latinLnBrk="0" hangingPunct="1">
              <a:lnSpc>
                <a:spcPct val="90000"/>
              </a:lnSpc>
              <a:spcBef>
                <a:spcPct val="0"/>
              </a:spcBef>
              <a:buNone/>
              <a:defRPr sz="4400" kern="1200" cap="all" baseline="0">
                <a:solidFill>
                  <a:schemeClr val="tx1"/>
                </a:solidFill>
                <a:latin typeface="Helvetica" pitchFamily="2" charset="0"/>
                <a:ea typeface="+mj-ea"/>
                <a:cs typeface="+mj-cs"/>
              </a:defRPr>
            </a:lvl1pPr>
          </a:lstStyle>
          <a:p>
            <a:pPr algn="l"/>
            <a:endParaRPr lang="en-US" b="1" dirty="0">
              <a:latin typeface="Helvetica" pitchFamily="2" charset="0"/>
            </a:endParaRPr>
          </a:p>
        </p:txBody>
      </p:sp>
      <p:pic>
        <p:nvPicPr>
          <p:cNvPr id="2" name="Picture 1" descr="Blue text on a black background&#10;&#10;Description automatically generated">
            <a:extLst>
              <a:ext uri="{FF2B5EF4-FFF2-40B4-BE49-F238E27FC236}">
                <a16:creationId xmlns:a16="http://schemas.microsoft.com/office/drawing/2014/main" id="{3AE73D45-9695-58E5-F099-A20E84BDFED3}"/>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93387" y="6357197"/>
            <a:ext cx="2570504" cy="320040"/>
          </a:xfrm>
          <a:prstGeom prst="rect">
            <a:avLst/>
          </a:prstGeom>
        </p:spPr>
      </p:pic>
    </p:spTree>
    <p:extLst>
      <p:ext uri="{BB962C8B-B14F-4D97-AF65-F5344CB8AC3E}">
        <p14:creationId xmlns:p14="http://schemas.microsoft.com/office/powerpoint/2010/main" val="148624080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Scene 1 - left">
    <p:bg>
      <p:bgPr>
        <a:solidFill>
          <a:srgbClr val="E9F4F8"/>
        </a:solidFill>
        <a:effectLst/>
      </p:bgPr>
    </p:bg>
    <p:spTree>
      <p:nvGrpSpPr>
        <p:cNvPr id="1" name=""/>
        <p:cNvGrpSpPr/>
        <p:nvPr/>
      </p:nvGrpSpPr>
      <p:grpSpPr>
        <a:xfrm>
          <a:off x="0" y="0"/>
          <a:ext cx="0" cy="0"/>
          <a:chOff x="0" y="0"/>
          <a:chExt cx="0" cy="0"/>
        </a:xfrm>
      </p:grpSpPr>
      <p:pic>
        <p:nvPicPr>
          <p:cNvPr id="8" name="Picture 7" descr="A person sitting at a computer">
            <a:extLst>
              <a:ext uri="{FF2B5EF4-FFF2-40B4-BE49-F238E27FC236}">
                <a16:creationId xmlns:a16="http://schemas.microsoft.com/office/drawing/2014/main" id="{1ED3939E-A6CE-0EC6-A719-D0A5EF21B8F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81650" y="3810307"/>
            <a:ext cx="3916270" cy="3057217"/>
          </a:xfrm>
          <a:prstGeom prst="rect">
            <a:avLst/>
          </a:prstGeom>
        </p:spPr>
      </p:pic>
      <p:sp>
        <p:nvSpPr>
          <p:cNvPr id="9" name="Rectangle 8">
            <a:extLst>
              <a:ext uri="{FF2B5EF4-FFF2-40B4-BE49-F238E27FC236}">
                <a16:creationId xmlns:a16="http://schemas.microsoft.com/office/drawing/2014/main" id="{693D329C-1BE9-DFDA-05BF-D1BEA9A0AF05}"/>
              </a:ext>
            </a:extLst>
          </p:cNvPr>
          <p:cNvSpPr/>
          <p:nvPr userDrawn="1"/>
        </p:nvSpPr>
        <p:spPr>
          <a:xfrm>
            <a:off x="0" y="6194437"/>
            <a:ext cx="9144000" cy="663559"/>
          </a:xfrm>
          <a:prstGeom prst="rect">
            <a:avLst/>
          </a:prstGeom>
          <a:solidFill>
            <a:schemeClr val="bg1">
              <a:alpha val="45098"/>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4" name="Title 1">
            <a:extLst>
              <a:ext uri="{FF2B5EF4-FFF2-40B4-BE49-F238E27FC236}">
                <a16:creationId xmlns:a16="http://schemas.microsoft.com/office/drawing/2014/main" id="{7258DEE2-73CB-516A-6783-C29D13ADDE0E}"/>
              </a:ext>
            </a:extLst>
          </p:cNvPr>
          <p:cNvSpPr txBox="1">
            <a:spLocks/>
          </p:cNvSpPr>
          <p:nvPr userDrawn="1"/>
        </p:nvSpPr>
        <p:spPr>
          <a:xfrm>
            <a:off x="643731" y="462725"/>
            <a:ext cx="7772400" cy="733713"/>
          </a:xfrm>
          <a:prstGeom prst="rect">
            <a:avLst/>
          </a:prstGeom>
        </p:spPr>
        <p:txBody>
          <a:bodyPr/>
          <a:lstStyle>
            <a:lvl1pPr algn="r" defTabSz="914400" rtl="0" eaLnBrk="1" latinLnBrk="0" hangingPunct="1">
              <a:lnSpc>
                <a:spcPct val="90000"/>
              </a:lnSpc>
              <a:spcBef>
                <a:spcPct val="0"/>
              </a:spcBef>
              <a:buNone/>
              <a:defRPr sz="4400" kern="1200" cap="all" baseline="0">
                <a:solidFill>
                  <a:schemeClr val="tx1"/>
                </a:solidFill>
                <a:latin typeface="Helvetica" pitchFamily="2" charset="0"/>
                <a:ea typeface="+mj-ea"/>
                <a:cs typeface="+mj-cs"/>
              </a:defRPr>
            </a:lvl1pPr>
          </a:lstStyle>
          <a:p>
            <a:pPr algn="l"/>
            <a:endParaRPr lang="en-US" b="1" dirty="0">
              <a:latin typeface="Helvetica" pitchFamily="2" charset="0"/>
            </a:endParaRPr>
          </a:p>
        </p:txBody>
      </p:sp>
      <p:sp>
        <p:nvSpPr>
          <p:cNvPr id="12" name="Text Placeholder 11">
            <a:extLst>
              <a:ext uri="{FF2B5EF4-FFF2-40B4-BE49-F238E27FC236}">
                <a16:creationId xmlns:a16="http://schemas.microsoft.com/office/drawing/2014/main" id="{F7A3F937-02D8-A6DD-81A1-CA63FD0D33A5}"/>
              </a:ext>
            </a:extLst>
          </p:cNvPr>
          <p:cNvSpPr>
            <a:spLocks noGrp="1"/>
          </p:cNvSpPr>
          <p:nvPr>
            <p:ph type="body" sz="quarter" idx="11"/>
          </p:nvPr>
        </p:nvSpPr>
        <p:spPr>
          <a:xfrm>
            <a:off x="676275" y="320887"/>
            <a:ext cx="7772400" cy="387706"/>
          </a:xfrm>
          <a:prstGeom prst="rect">
            <a:avLst/>
          </a:prstGeom>
        </p:spPr>
        <p:txBody>
          <a:bodyPr/>
          <a:lstStyle>
            <a:lvl1pPr marL="0" indent="0" algn="l">
              <a:buNone/>
              <a:defRPr sz="1600" b="1" cap="all" baseline="0">
                <a:solidFill>
                  <a:schemeClr val="tx1">
                    <a:lumMod val="50000"/>
                    <a:lumOff val="50000"/>
                  </a:schemeClr>
                </a:solidFill>
              </a:defRPr>
            </a:lvl1pPr>
          </a:lstStyle>
          <a:p>
            <a:pPr lvl="0"/>
            <a:r>
              <a:rPr lang="en-US" dirty="0"/>
              <a:t>Click to edit Master text styles</a:t>
            </a:r>
          </a:p>
        </p:txBody>
      </p:sp>
      <p:pic>
        <p:nvPicPr>
          <p:cNvPr id="2" name="Picture 1" descr="Blue text on a black background&#10;&#10;Description automatically generated">
            <a:extLst>
              <a:ext uri="{FF2B5EF4-FFF2-40B4-BE49-F238E27FC236}">
                <a16:creationId xmlns:a16="http://schemas.microsoft.com/office/drawing/2014/main" id="{3AE73D45-9695-58E5-F099-A20E84BDFED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93387" y="6357197"/>
            <a:ext cx="2570504" cy="320040"/>
          </a:xfrm>
          <a:prstGeom prst="rect">
            <a:avLst/>
          </a:prstGeom>
        </p:spPr>
      </p:pic>
      <p:sp>
        <p:nvSpPr>
          <p:cNvPr id="5" name="Text Placeholder 9">
            <a:extLst>
              <a:ext uri="{FF2B5EF4-FFF2-40B4-BE49-F238E27FC236}">
                <a16:creationId xmlns:a16="http://schemas.microsoft.com/office/drawing/2014/main" id="{B13F4CB7-8083-83B2-A83D-D567CEE987C8}"/>
              </a:ext>
            </a:extLst>
          </p:cNvPr>
          <p:cNvSpPr>
            <a:spLocks noGrp="1"/>
          </p:cNvSpPr>
          <p:nvPr>
            <p:ph type="body" sz="quarter" idx="10"/>
          </p:nvPr>
        </p:nvSpPr>
        <p:spPr>
          <a:xfrm>
            <a:off x="685800" y="610286"/>
            <a:ext cx="7772400" cy="485806"/>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lang="en-US" sz="2400" b="1" kern="1200" cap="all" baseline="0" dirty="0">
                <a:solidFill>
                  <a:schemeClr val="tx1"/>
                </a:solidFill>
                <a:latin typeface="Helvetica" pitchFamily="2" charset="0"/>
                <a:ea typeface="+mn-ea"/>
                <a:cs typeface="+mn-cs"/>
              </a:defRPr>
            </a:lvl1pPr>
          </a:lstStyle>
          <a:p>
            <a:pPr lvl="0"/>
            <a:r>
              <a:rPr lang="en-US" dirty="0"/>
              <a:t>Click to edit Master text styles</a:t>
            </a:r>
          </a:p>
        </p:txBody>
      </p:sp>
      <p:cxnSp>
        <p:nvCxnSpPr>
          <p:cNvPr id="6" name="Straight Connector 5">
            <a:extLst>
              <a:ext uri="{FF2B5EF4-FFF2-40B4-BE49-F238E27FC236}">
                <a16:creationId xmlns:a16="http://schemas.microsoft.com/office/drawing/2014/main" id="{DD6A1FAB-CFC0-3E83-F6C9-CF580C02119E}"/>
              </a:ext>
            </a:extLst>
          </p:cNvPr>
          <p:cNvCxnSpPr>
            <a:cxnSpLocks/>
          </p:cNvCxnSpPr>
          <p:nvPr userDrawn="1"/>
        </p:nvCxnSpPr>
        <p:spPr>
          <a:xfrm>
            <a:off x="676275" y="1149434"/>
            <a:ext cx="7781925"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41773A72-C43A-2629-C638-900A13806787}"/>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6957141" y="6357901"/>
            <a:ext cx="1558209" cy="362870"/>
          </a:xfrm>
          <a:prstGeom prst="rect">
            <a:avLst/>
          </a:prstGeom>
        </p:spPr>
      </p:pic>
    </p:spTree>
    <p:extLst>
      <p:ext uri="{BB962C8B-B14F-4D97-AF65-F5344CB8AC3E}">
        <p14:creationId xmlns:p14="http://schemas.microsoft.com/office/powerpoint/2010/main" val="404975815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Scene 1 - left">
    <p:bg>
      <p:bgPr>
        <a:solidFill>
          <a:srgbClr val="E9F4F8"/>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DD9939F2-DA99-1E4A-FA71-B959CEF5B35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342021" y="3207611"/>
            <a:ext cx="5209675" cy="3650390"/>
          </a:xfrm>
          <a:prstGeom prst="rect">
            <a:avLst/>
          </a:prstGeom>
        </p:spPr>
      </p:pic>
      <p:sp>
        <p:nvSpPr>
          <p:cNvPr id="9" name="Rectangle 8">
            <a:extLst>
              <a:ext uri="{FF2B5EF4-FFF2-40B4-BE49-F238E27FC236}">
                <a16:creationId xmlns:a16="http://schemas.microsoft.com/office/drawing/2014/main" id="{693D329C-1BE9-DFDA-05BF-D1BEA9A0AF05}"/>
              </a:ext>
            </a:extLst>
          </p:cNvPr>
          <p:cNvSpPr/>
          <p:nvPr userDrawn="1"/>
        </p:nvSpPr>
        <p:spPr>
          <a:xfrm>
            <a:off x="0" y="6194437"/>
            <a:ext cx="9144000" cy="663559"/>
          </a:xfrm>
          <a:prstGeom prst="rect">
            <a:avLst/>
          </a:prstGeom>
          <a:solidFill>
            <a:schemeClr val="bg1">
              <a:alpha val="45098"/>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4" name="Title 1">
            <a:extLst>
              <a:ext uri="{FF2B5EF4-FFF2-40B4-BE49-F238E27FC236}">
                <a16:creationId xmlns:a16="http://schemas.microsoft.com/office/drawing/2014/main" id="{7258DEE2-73CB-516A-6783-C29D13ADDE0E}"/>
              </a:ext>
            </a:extLst>
          </p:cNvPr>
          <p:cNvSpPr txBox="1">
            <a:spLocks/>
          </p:cNvSpPr>
          <p:nvPr userDrawn="1"/>
        </p:nvSpPr>
        <p:spPr>
          <a:xfrm>
            <a:off x="643731" y="462725"/>
            <a:ext cx="7772400" cy="733713"/>
          </a:xfrm>
          <a:prstGeom prst="rect">
            <a:avLst/>
          </a:prstGeom>
        </p:spPr>
        <p:txBody>
          <a:bodyPr/>
          <a:lstStyle>
            <a:lvl1pPr algn="r" defTabSz="914400" rtl="0" eaLnBrk="1" latinLnBrk="0" hangingPunct="1">
              <a:lnSpc>
                <a:spcPct val="90000"/>
              </a:lnSpc>
              <a:spcBef>
                <a:spcPct val="0"/>
              </a:spcBef>
              <a:buNone/>
              <a:defRPr sz="4400" kern="1200" cap="all" baseline="0">
                <a:solidFill>
                  <a:schemeClr val="tx1"/>
                </a:solidFill>
                <a:latin typeface="Helvetica" pitchFamily="2" charset="0"/>
                <a:ea typeface="+mj-ea"/>
                <a:cs typeface="+mj-cs"/>
              </a:defRPr>
            </a:lvl1pPr>
          </a:lstStyle>
          <a:p>
            <a:pPr algn="l"/>
            <a:endParaRPr lang="en-US" b="1" dirty="0">
              <a:latin typeface="Helvetica" pitchFamily="2" charset="0"/>
            </a:endParaRPr>
          </a:p>
        </p:txBody>
      </p:sp>
      <p:sp>
        <p:nvSpPr>
          <p:cNvPr id="12" name="Text Placeholder 11">
            <a:extLst>
              <a:ext uri="{FF2B5EF4-FFF2-40B4-BE49-F238E27FC236}">
                <a16:creationId xmlns:a16="http://schemas.microsoft.com/office/drawing/2014/main" id="{F7A3F937-02D8-A6DD-81A1-CA63FD0D33A5}"/>
              </a:ext>
            </a:extLst>
          </p:cNvPr>
          <p:cNvSpPr>
            <a:spLocks noGrp="1"/>
          </p:cNvSpPr>
          <p:nvPr>
            <p:ph type="body" sz="quarter" idx="11"/>
          </p:nvPr>
        </p:nvSpPr>
        <p:spPr>
          <a:xfrm>
            <a:off x="676275" y="320887"/>
            <a:ext cx="7772400" cy="387706"/>
          </a:xfrm>
          <a:prstGeom prst="rect">
            <a:avLst/>
          </a:prstGeom>
        </p:spPr>
        <p:txBody>
          <a:bodyPr/>
          <a:lstStyle>
            <a:lvl1pPr marL="0" indent="0" algn="l">
              <a:buNone/>
              <a:defRPr sz="1600" b="1" cap="all" baseline="0">
                <a:solidFill>
                  <a:schemeClr val="tx1">
                    <a:lumMod val="50000"/>
                    <a:lumOff val="50000"/>
                  </a:schemeClr>
                </a:solidFill>
              </a:defRPr>
            </a:lvl1pPr>
          </a:lstStyle>
          <a:p>
            <a:pPr lvl="0"/>
            <a:r>
              <a:rPr lang="en-US" dirty="0"/>
              <a:t>Click to edit Master text styles</a:t>
            </a:r>
          </a:p>
        </p:txBody>
      </p:sp>
      <p:pic>
        <p:nvPicPr>
          <p:cNvPr id="2" name="Picture 1" descr="Blue text on a black background&#10;&#10;Description automatically generated">
            <a:extLst>
              <a:ext uri="{FF2B5EF4-FFF2-40B4-BE49-F238E27FC236}">
                <a16:creationId xmlns:a16="http://schemas.microsoft.com/office/drawing/2014/main" id="{3AE73D45-9695-58E5-F099-A20E84BDFED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93387" y="6357197"/>
            <a:ext cx="2570504" cy="320040"/>
          </a:xfrm>
          <a:prstGeom prst="rect">
            <a:avLst/>
          </a:prstGeom>
        </p:spPr>
      </p:pic>
      <p:sp>
        <p:nvSpPr>
          <p:cNvPr id="5" name="Text Placeholder 9">
            <a:extLst>
              <a:ext uri="{FF2B5EF4-FFF2-40B4-BE49-F238E27FC236}">
                <a16:creationId xmlns:a16="http://schemas.microsoft.com/office/drawing/2014/main" id="{B13F4CB7-8083-83B2-A83D-D567CEE987C8}"/>
              </a:ext>
            </a:extLst>
          </p:cNvPr>
          <p:cNvSpPr>
            <a:spLocks noGrp="1"/>
          </p:cNvSpPr>
          <p:nvPr>
            <p:ph type="body" sz="quarter" idx="10"/>
          </p:nvPr>
        </p:nvSpPr>
        <p:spPr>
          <a:xfrm>
            <a:off x="685800" y="610286"/>
            <a:ext cx="7772400" cy="485806"/>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lang="en-US" sz="2400" b="1" kern="1200" cap="all" baseline="0" dirty="0">
                <a:solidFill>
                  <a:schemeClr val="tx1"/>
                </a:solidFill>
                <a:latin typeface="Helvetica" pitchFamily="2" charset="0"/>
                <a:ea typeface="+mn-ea"/>
                <a:cs typeface="+mn-cs"/>
              </a:defRPr>
            </a:lvl1pPr>
          </a:lstStyle>
          <a:p>
            <a:pPr lvl="0"/>
            <a:r>
              <a:rPr lang="en-US" dirty="0"/>
              <a:t>Click to edit Master text styles</a:t>
            </a:r>
          </a:p>
        </p:txBody>
      </p:sp>
      <p:cxnSp>
        <p:nvCxnSpPr>
          <p:cNvPr id="6" name="Straight Connector 5">
            <a:extLst>
              <a:ext uri="{FF2B5EF4-FFF2-40B4-BE49-F238E27FC236}">
                <a16:creationId xmlns:a16="http://schemas.microsoft.com/office/drawing/2014/main" id="{DD6A1FAB-CFC0-3E83-F6C9-CF580C02119E}"/>
              </a:ext>
            </a:extLst>
          </p:cNvPr>
          <p:cNvCxnSpPr>
            <a:cxnSpLocks/>
          </p:cNvCxnSpPr>
          <p:nvPr userDrawn="1"/>
        </p:nvCxnSpPr>
        <p:spPr>
          <a:xfrm>
            <a:off x="676275" y="1149434"/>
            <a:ext cx="7781925"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41773A72-C43A-2629-C638-900A13806787}"/>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6957141" y="6357901"/>
            <a:ext cx="1558209" cy="362870"/>
          </a:xfrm>
          <a:prstGeom prst="rect">
            <a:avLst/>
          </a:prstGeom>
        </p:spPr>
      </p:pic>
    </p:spTree>
    <p:extLst>
      <p:ext uri="{BB962C8B-B14F-4D97-AF65-F5344CB8AC3E}">
        <p14:creationId xmlns:p14="http://schemas.microsoft.com/office/powerpoint/2010/main" val="139228199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Scene 1 - right">
    <p:bg>
      <p:bgPr>
        <a:solidFill>
          <a:srgbClr val="E9F4F8"/>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5098F6A-E26D-5121-DC25-2A8F86ED0EEF}"/>
              </a:ext>
            </a:extLst>
          </p:cNvPr>
          <p:cNvPicPr>
            <a:picLocks noChangeAspect="1"/>
          </p:cNvPicPr>
          <p:nvPr userDrawn="1"/>
        </p:nvPicPr>
        <p:blipFill>
          <a:blip r:embed="rId2">
            <a:extLst>
              <a:ext uri="{28A0092B-C50C-407E-A947-70E740481C1C}">
                <a14:useLocalDpi xmlns:a14="http://schemas.microsoft.com/office/drawing/2010/main" val="0"/>
              </a:ext>
            </a:extLst>
          </a:blip>
          <a:srcRect b="9864"/>
          <a:stretch>
            <a:fillRect/>
          </a:stretch>
        </p:blipFill>
        <p:spPr>
          <a:xfrm>
            <a:off x="3194117" y="2535510"/>
            <a:ext cx="5949883" cy="4322486"/>
          </a:xfrm>
          <a:prstGeom prst="rect">
            <a:avLst/>
          </a:prstGeom>
        </p:spPr>
      </p:pic>
      <p:sp>
        <p:nvSpPr>
          <p:cNvPr id="9" name="Rectangle 8">
            <a:extLst>
              <a:ext uri="{FF2B5EF4-FFF2-40B4-BE49-F238E27FC236}">
                <a16:creationId xmlns:a16="http://schemas.microsoft.com/office/drawing/2014/main" id="{79EDCF91-9A72-2F16-8180-5F5386C59A34}"/>
              </a:ext>
            </a:extLst>
          </p:cNvPr>
          <p:cNvSpPr/>
          <p:nvPr userDrawn="1"/>
        </p:nvSpPr>
        <p:spPr>
          <a:xfrm>
            <a:off x="0" y="6194437"/>
            <a:ext cx="9144000" cy="663559"/>
          </a:xfrm>
          <a:prstGeom prst="rect">
            <a:avLst/>
          </a:prstGeom>
          <a:solidFill>
            <a:schemeClr val="bg1">
              <a:alpha val="45098"/>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4" name="Title 1">
            <a:extLst>
              <a:ext uri="{FF2B5EF4-FFF2-40B4-BE49-F238E27FC236}">
                <a16:creationId xmlns:a16="http://schemas.microsoft.com/office/drawing/2014/main" id="{7258DEE2-73CB-516A-6783-C29D13ADDE0E}"/>
              </a:ext>
            </a:extLst>
          </p:cNvPr>
          <p:cNvSpPr txBox="1">
            <a:spLocks/>
          </p:cNvSpPr>
          <p:nvPr userDrawn="1"/>
        </p:nvSpPr>
        <p:spPr>
          <a:xfrm>
            <a:off x="643731" y="462725"/>
            <a:ext cx="7772400" cy="733713"/>
          </a:xfrm>
          <a:prstGeom prst="rect">
            <a:avLst/>
          </a:prstGeom>
        </p:spPr>
        <p:txBody>
          <a:bodyPr/>
          <a:lstStyle>
            <a:lvl1pPr algn="r" defTabSz="914400" rtl="0" eaLnBrk="1" latinLnBrk="0" hangingPunct="1">
              <a:lnSpc>
                <a:spcPct val="90000"/>
              </a:lnSpc>
              <a:spcBef>
                <a:spcPct val="0"/>
              </a:spcBef>
              <a:buNone/>
              <a:defRPr sz="4400" kern="1200" cap="all" baseline="0">
                <a:solidFill>
                  <a:schemeClr val="tx1"/>
                </a:solidFill>
                <a:latin typeface="Helvetica" pitchFamily="2" charset="0"/>
                <a:ea typeface="+mj-ea"/>
                <a:cs typeface="+mj-cs"/>
              </a:defRPr>
            </a:lvl1pPr>
          </a:lstStyle>
          <a:p>
            <a:pPr algn="l"/>
            <a:endParaRPr lang="en-US" b="1" dirty="0">
              <a:latin typeface="Helvetica" pitchFamily="2" charset="0"/>
            </a:endParaRPr>
          </a:p>
        </p:txBody>
      </p:sp>
      <p:sp>
        <p:nvSpPr>
          <p:cNvPr id="12" name="Text Placeholder 11">
            <a:extLst>
              <a:ext uri="{FF2B5EF4-FFF2-40B4-BE49-F238E27FC236}">
                <a16:creationId xmlns:a16="http://schemas.microsoft.com/office/drawing/2014/main" id="{F7A3F937-02D8-A6DD-81A1-CA63FD0D33A5}"/>
              </a:ext>
            </a:extLst>
          </p:cNvPr>
          <p:cNvSpPr>
            <a:spLocks noGrp="1"/>
          </p:cNvSpPr>
          <p:nvPr>
            <p:ph type="body" sz="quarter" idx="11"/>
          </p:nvPr>
        </p:nvSpPr>
        <p:spPr>
          <a:xfrm>
            <a:off x="676275" y="320887"/>
            <a:ext cx="7772400" cy="387706"/>
          </a:xfrm>
          <a:prstGeom prst="rect">
            <a:avLst/>
          </a:prstGeom>
        </p:spPr>
        <p:txBody>
          <a:bodyPr/>
          <a:lstStyle>
            <a:lvl1pPr marL="0" indent="0" algn="l">
              <a:buNone/>
              <a:defRPr sz="1600" b="1" cap="all" baseline="0">
                <a:solidFill>
                  <a:schemeClr val="tx1">
                    <a:lumMod val="50000"/>
                    <a:lumOff val="50000"/>
                  </a:schemeClr>
                </a:solidFill>
              </a:defRPr>
            </a:lvl1pPr>
          </a:lstStyle>
          <a:p>
            <a:pPr lvl="0"/>
            <a:r>
              <a:rPr lang="en-US" dirty="0"/>
              <a:t>Click to edit Master text styles</a:t>
            </a:r>
          </a:p>
        </p:txBody>
      </p:sp>
      <p:pic>
        <p:nvPicPr>
          <p:cNvPr id="2" name="Picture 1" descr="Blue text on a black background&#10;&#10;Description automatically generated">
            <a:extLst>
              <a:ext uri="{FF2B5EF4-FFF2-40B4-BE49-F238E27FC236}">
                <a16:creationId xmlns:a16="http://schemas.microsoft.com/office/drawing/2014/main" id="{3AE73D45-9695-58E5-F099-A20E84BDFED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93387" y="6357197"/>
            <a:ext cx="2570504" cy="320040"/>
          </a:xfrm>
          <a:prstGeom prst="rect">
            <a:avLst/>
          </a:prstGeom>
        </p:spPr>
      </p:pic>
      <p:pic>
        <p:nvPicPr>
          <p:cNvPr id="7" name="Picture 6">
            <a:extLst>
              <a:ext uri="{FF2B5EF4-FFF2-40B4-BE49-F238E27FC236}">
                <a16:creationId xmlns:a16="http://schemas.microsoft.com/office/drawing/2014/main" id="{41773A72-C43A-2629-C638-900A13806787}"/>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6957141" y="6357901"/>
            <a:ext cx="1558209" cy="362870"/>
          </a:xfrm>
          <a:prstGeom prst="rect">
            <a:avLst/>
          </a:prstGeom>
        </p:spPr>
      </p:pic>
      <p:sp>
        <p:nvSpPr>
          <p:cNvPr id="5" name="Text Placeholder 9">
            <a:extLst>
              <a:ext uri="{FF2B5EF4-FFF2-40B4-BE49-F238E27FC236}">
                <a16:creationId xmlns:a16="http://schemas.microsoft.com/office/drawing/2014/main" id="{B13F4CB7-8083-83B2-A83D-D567CEE987C8}"/>
              </a:ext>
            </a:extLst>
          </p:cNvPr>
          <p:cNvSpPr>
            <a:spLocks noGrp="1"/>
          </p:cNvSpPr>
          <p:nvPr>
            <p:ph type="body" sz="quarter" idx="10"/>
          </p:nvPr>
        </p:nvSpPr>
        <p:spPr>
          <a:xfrm>
            <a:off x="685800" y="610286"/>
            <a:ext cx="7772400" cy="485806"/>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lang="en-US" sz="2400" b="1" kern="1200" cap="all" baseline="0" dirty="0">
                <a:solidFill>
                  <a:schemeClr val="tx1"/>
                </a:solidFill>
                <a:latin typeface="Helvetica" pitchFamily="2" charset="0"/>
                <a:ea typeface="+mn-ea"/>
                <a:cs typeface="+mn-cs"/>
              </a:defRPr>
            </a:lvl1pPr>
          </a:lstStyle>
          <a:p>
            <a:pPr lvl="0"/>
            <a:r>
              <a:rPr lang="en-US" dirty="0"/>
              <a:t>Click to edit Master text styles</a:t>
            </a:r>
          </a:p>
        </p:txBody>
      </p:sp>
      <p:cxnSp>
        <p:nvCxnSpPr>
          <p:cNvPr id="6" name="Straight Connector 5">
            <a:extLst>
              <a:ext uri="{FF2B5EF4-FFF2-40B4-BE49-F238E27FC236}">
                <a16:creationId xmlns:a16="http://schemas.microsoft.com/office/drawing/2014/main" id="{DD6A1FAB-CFC0-3E83-F6C9-CF580C02119E}"/>
              </a:ext>
            </a:extLst>
          </p:cNvPr>
          <p:cNvCxnSpPr>
            <a:cxnSpLocks/>
          </p:cNvCxnSpPr>
          <p:nvPr userDrawn="1"/>
        </p:nvCxnSpPr>
        <p:spPr>
          <a:xfrm>
            <a:off x="676275" y="1149434"/>
            <a:ext cx="7781925"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6586982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_Scene 1 - right">
    <p:bg>
      <p:bgPr>
        <a:solidFill>
          <a:srgbClr val="E9F4F8"/>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9EDCF91-9A72-2F16-8180-5F5386C59A34}"/>
              </a:ext>
            </a:extLst>
          </p:cNvPr>
          <p:cNvSpPr/>
          <p:nvPr userDrawn="1"/>
        </p:nvSpPr>
        <p:spPr>
          <a:xfrm>
            <a:off x="0" y="6194437"/>
            <a:ext cx="9144000" cy="663559"/>
          </a:xfrm>
          <a:prstGeom prst="rect">
            <a:avLst/>
          </a:prstGeom>
          <a:solidFill>
            <a:schemeClr val="bg1">
              <a:alpha val="45098"/>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4" name="Title 1">
            <a:extLst>
              <a:ext uri="{FF2B5EF4-FFF2-40B4-BE49-F238E27FC236}">
                <a16:creationId xmlns:a16="http://schemas.microsoft.com/office/drawing/2014/main" id="{7258DEE2-73CB-516A-6783-C29D13ADDE0E}"/>
              </a:ext>
            </a:extLst>
          </p:cNvPr>
          <p:cNvSpPr txBox="1">
            <a:spLocks/>
          </p:cNvSpPr>
          <p:nvPr userDrawn="1"/>
        </p:nvSpPr>
        <p:spPr>
          <a:xfrm>
            <a:off x="643731" y="462725"/>
            <a:ext cx="7772400" cy="733713"/>
          </a:xfrm>
          <a:prstGeom prst="rect">
            <a:avLst/>
          </a:prstGeom>
        </p:spPr>
        <p:txBody>
          <a:bodyPr/>
          <a:lstStyle>
            <a:lvl1pPr algn="r" defTabSz="914400" rtl="0" eaLnBrk="1" latinLnBrk="0" hangingPunct="1">
              <a:lnSpc>
                <a:spcPct val="90000"/>
              </a:lnSpc>
              <a:spcBef>
                <a:spcPct val="0"/>
              </a:spcBef>
              <a:buNone/>
              <a:defRPr sz="4400" kern="1200" cap="all" baseline="0">
                <a:solidFill>
                  <a:schemeClr val="tx1"/>
                </a:solidFill>
                <a:latin typeface="Helvetica" pitchFamily="2" charset="0"/>
                <a:ea typeface="+mj-ea"/>
                <a:cs typeface="+mj-cs"/>
              </a:defRPr>
            </a:lvl1pPr>
          </a:lstStyle>
          <a:p>
            <a:pPr algn="l"/>
            <a:endParaRPr lang="en-US" b="1" dirty="0">
              <a:latin typeface="Helvetica" pitchFamily="2" charset="0"/>
            </a:endParaRPr>
          </a:p>
        </p:txBody>
      </p:sp>
      <p:sp>
        <p:nvSpPr>
          <p:cNvPr id="12" name="Text Placeholder 11">
            <a:extLst>
              <a:ext uri="{FF2B5EF4-FFF2-40B4-BE49-F238E27FC236}">
                <a16:creationId xmlns:a16="http://schemas.microsoft.com/office/drawing/2014/main" id="{F7A3F937-02D8-A6DD-81A1-CA63FD0D33A5}"/>
              </a:ext>
            </a:extLst>
          </p:cNvPr>
          <p:cNvSpPr>
            <a:spLocks noGrp="1"/>
          </p:cNvSpPr>
          <p:nvPr>
            <p:ph type="body" sz="quarter" idx="11"/>
          </p:nvPr>
        </p:nvSpPr>
        <p:spPr>
          <a:xfrm>
            <a:off x="676275" y="320887"/>
            <a:ext cx="7772400" cy="387706"/>
          </a:xfrm>
          <a:prstGeom prst="rect">
            <a:avLst/>
          </a:prstGeom>
        </p:spPr>
        <p:txBody>
          <a:bodyPr/>
          <a:lstStyle>
            <a:lvl1pPr marL="0" indent="0" algn="l">
              <a:buNone/>
              <a:defRPr sz="1600" b="1" cap="all" baseline="0">
                <a:solidFill>
                  <a:schemeClr val="tx1">
                    <a:lumMod val="50000"/>
                    <a:lumOff val="50000"/>
                  </a:schemeClr>
                </a:solidFill>
              </a:defRPr>
            </a:lvl1pPr>
          </a:lstStyle>
          <a:p>
            <a:pPr lvl="0"/>
            <a:r>
              <a:rPr lang="en-US" dirty="0"/>
              <a:t>Click to edit Master text styles</a:t>
            </a:r>
          </a:p>
        </p:txBody>
      </p:sp>
      <p:pic>
        <p:nvPicPr>
          <p:cNvPr id="2" name="Picture 1" descr="Blue text on a black background&#10;&#10;Description automatically generated">
            <a:extLst>
              <a:ext uri="{FF2B5EF4-FFF2-40B4-BE49-F238E27FC236}">
                <a16:creationId xmlns:a16="http://schemas.microsoft.com/office/drawing/2014/main" id="{3AE73D45-9695-58E5-F099-A20E84BDFED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93387" y="6357197"/>
            <a:ext cx="2570504" cy="320040"/>
          </a:xfrm>
          <a:prstGeom prst="rect">
            <a:avLst/>
          </a:prstGeom>
        </p:spPr>
      </p:pic>
      <p:pic>
        <p:nvPicPr>
          <p:cNvPr id="7" name="Picture 6">
            <a:extLst>
              <a:ext uri="{FF2B5EF4-FFF2-40B4-BE49-F238E27FC236}">
                <a16:creationId xmlns:a16="http://schemas.microsoft.com/office/drawing/2014/main" id="{41773A72-C43A-2629-C638-900A13806787}"/>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6957141" y="6357901"/>
            <a:ext cx="1558209" cy="362870"/>
          </a:xfrm>
          <a:prstGeom prst="rect">
            <a:avLst/>
          </a:prstGeom>
        </p:spPr>
      </p:pic>
      <p:sp>
        <p:nvSpPr>
          <p:cNvPr id="5" name="Text Placeholder 9">
            <a:extLst>
              <a:ext uri="{FF2B5EF4-FFF2-40B4-BE49-F238E27FC236}">
                <a16:creationId xmlns:a16="http://schemas.microsoft.com/office/drawing/2014/main" id="{B13F4CB7-8083-83B2-A83D-D567CEE987C8}"/>
              </a:ext>
            </a:extLst>
          </p:cNvPr>
          <p:cNvSpPr>
            <a:spLocks noGrp="1"/>
          </p:cNvSpPr>
          <p:nvPr>
            <p:ph type="body" sz="quarter" idx="10"/>
          </p:nvPr>
        </p:nvSpPr>
        <p:spPr>
          <a:xfrm>
            <a:off x="685800" y="610286"/>
            <a:ext cx="7772400" cy="485806"/>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lang="en-US" sz="2400" b="1" kern="1200" cap="all" baseline="0" dirty="0">
                <a:solidFill>
                  <a:schemeClr val="tx1"/>
                </a:solidFill>
                <a:latin typeface="Helvetica" pitchFamily="2" charset="0"/>
                <a:ea typeface="+mn-ea"/>
                <a:cs typeface="+mn-cs"/>
              </a:defRPr>
            </a:lvl1pPr>
          </a:lstStyle>
          <a:p>
            <a:pPr lvl="0"/>
            <a:r>
              <a:rPr lang="en-US" dirty="0"/>
              <a:t>Click to edit Master text styles</a:t>
            </a:r>
          </a:p>
        </p:txBody>
      </p:sp>
      <p:cxnSp>
        <p:nvCxnSpPr>
          <p:cNvPr id="6" name="Straight Connector 5">
            <a:extLst>
              <a:ext uri="{FF2B5EF4-FFF2-40B4-BE49-F238E27FC236}">
                <a16:creationId xmlns:a16="http://schemas.microsoft.com/office/drawing/2014/main" id="{DD6A1FAB-CFC0-3E83-F6C9-CF580C02119E}"/>
              </a:ext>
            </a:extLst>
          </p:cNvPr>
          <p:cNvCxnSpPr>
            <a:cxnSpLocks/>
          </p:cNvCxnSpPr>
          <p:nvPr userDrawn="1"/>
        </p:nvCxnSpPr>
        <p:spPr>
          <a:xfrm>
            <a:off x="676275" y="1149434"/>
            <a:ext cx="7781925"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pic>
        <p:nvPicPr>
          <p:cNvPr id="3" name="Picture 2" descr="A hand holding a phone&#10;&#10;AI-generated content may be incorrect.">
            <a:extLst>
              <a:ext uri="{FF2B5EF4-FFF2-40B4-BE49-F238E27FC236}">
                <a16:creationId xmlns:a16="http://schemas.microsoft.com/office/drawing/2014/main" id="{11E35D17-0963-EE21-F1EF-9FA9C0C4766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086475" y="2683648"/>
            <a:ext cx="3134252" cy="4170474"/>
          </a:xfrm>
          <a:prstGeom prst="rect">
            <a:avLst/>
          </a:prstGeom>
          <a:effectLst>
            <a:outerShdw blurRad="50800" dist="38100" dir="13500000" algn="br" rotWithShape="0">
              <a:prstClr val="black">
                <a:alpha val="40000"/>
              </a:prstClr>
            </a:outerShdw>
          </a:effectLst>
        </p:spPr>
      </p:pic>
    </p:spTree>
    <p:extLst>
      <p:ext uri="{BB962C8B-B14F-4D97-AF65-F5344CB8AC3E}">
        <p14:creationId xmlns:p14="http://schemas.microsoft.com/office/powerpoint/2010/main" val="380968206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3_Title and subtitle: White background">
    <p:bg>
      <p:bgPr>
        <a:solidFill>
          <a:srgbClr val="E9F4F8"/>
        </a:solidFill>
        <a:effectLst/>
      </p:bgPr>
    </p:bg>
    <p:spTree>
      <p:nvGrpSpPr>
        <p:cNvPr id="1" name=""/>
        <p:cNvGrpSpPr/>
        <p:nvPr/>
      </p:nvGrpSpPr>
      <p:grpSpPr>
        <a:xfrm>
          <a:off x="0" y="0"/>
          <a:ext cx="0" cy="0"/>
          <a:chOff x="0" y="0"/>
          <a:chExt cx="0" cy="0"/>
        </a:xfrm>
      </p:grpSpPr>
      <p:pic>
        <p:nvPicPr>
          <p:cNvPr id="8" name="Picture 7" descr="A person walking outside a building&#10;&#10;AI-generated content may be incorrect.">
            <a:extLst>
              <a:ext uri="{FF2B5EF4-FFF2-40B4-BE49-F238E27FC236}">
                <a16:creationId xmlns:a16="http://schemas.microsoft.com/office/drawing/2014/main" id="{6EC47C24-93CC-309E-4029-2878F924ED1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054544"/>
            <a:ext cx="4494178" cy="3803456"/>
          </a:xfrm>
          <a:prstGeom prst="rect">
            <a:avLst/>
          </a:prstGeom>
        </p:spPr>
      </p:pic>
      <p:sp>
        <p:nvSpPr>
          <p:cNvPr id="4" name="Title 1">
            <a:extLst>
              <a:ext uri="{FF2B5EF4-FFF2-40B4-BE49-F238E27FC236}">
                <a16:creationId xmlns:a16="http://schemas.microsoft.com/office/drawing/2014/main" id="{7258DEE2-73CB-516A-6783-C29D13ADDE0E}"/>
              </a:ext>
            </a:extLst>
          </p:cNvPr>
          <p:cNvSpPr txBox="1">
            <a:spLocks/>
          </p:cNvSpPr>
          <p:nvPr userDrawn="1"/>
        </p:nvSpPr>
        <p:spPr>
          <a:xfrm>
            <a:off x="643731" y="462725"/>
            <a:ext cx="7772400" cy="733713"/>
          </a:xfrm>
          <a:prstGeom prst="rect">
            <a:avLst/>
          </a:prstGeom>
        </p:spPr>
        <p:txBody>
          <a:bodyPr/>
          <a:lstStyle>
            <a:lvl1pPr algn="r" defTabSz="914400" rtl="0" eaLnBrk="1" latinLnBrk="0" hangingPunct="1">
              <a:lnSpc>
                <a:spcPct val="90000"/>
              </a:lnSpc>
              <a:spcBef>
                <a:spcPct val="0"/>
              </a:spcBef>
              <a:buNone/>
              <a:defRPr sz="4400" kern="1200" cap="all" baseline="0">
                <a:solidFill>
                  <a:schemeClr val="tx1"/>
                </a:solidFill>
                <a:latin typeface="Helvetica" pitchFamily="2" charset="0"/>
                <a:ea typeface="+mj-ea"/>
                <a:cs typeface="+mj-cs"/>
              </a:defRPr>
            </a:lvl1pPr>
          </a:lstStyle>
          <a:p>
            <a:pPr algn="l"/>
            <a:endParaRPr lang="en-US" b="1" dirty="0">
              <a:latin typeface="Helvetica" pitchFamily="2" charset="0"/>
            </a:endParaRPr>
          </a:p>
        </p:txBody>
      </p:sp>
      <p:pic>
        <p:nvPicPr>
          <p:cNvPr id="2" name="Picture 1" descr="Blue text on a black background&#10;&#10;Description automatically generated">
            <a:extLst>
              <a:ext uri="{FF2B5EF4-FFF2-40B4-BE49-F238E27FC236}">
                <a16:creationId xmlns:a16="http://schemas.microsoft.com/office/drawing/2014/main" id="{3AE73D45-9695-58E5-F099-A20E84BDFED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93387" y="6357197"/>
            <a:ext cx="2570504" cy="320040"/>
          </a:xfrm>
          <a:prstGeom prst="rect">
            <a:avLst/>
          </a:prstGeom>
        </p:spPr>
      </p:pic>
      <p:sp>
        <p:nvSpPr>
          <p:cNvPr id="11" name="Rectangle 10">
            <a:extLst>
              <a:ext uri="{FF2B5EF4-FFF2-40B4-BE49-F238E27FC236}">
                <a16:creationId xmlns:a16="http://schemas.microsoft.com/office/drawing/2014/main" id="{C792DD60-D56F-6AD6-0F03-3FE508892B8C}"/>
              </a:ext>
            </a:extLst>
          </p:cNvPr>
          <p:cNvSpPr/>
          <p:nvPr userDrawn="1"/>
        </p:nvSpPr>
        <p:spPr>
          <a:xfrm>
            <a:off x="4464994" y="5725337"/>
            <a:ext cx="4679006" cy="418288"/>
          </a:xfrm>
          <a:custGeom>
            <a:avLst/>
            <a:gdLst>
              <a:gd name="connsiteX0" fmla="*/ 0 w 4679006"/>
              <a:gd name="connsiteY0" fmla="*/ 0 h 418288"/>
              <a:gd name="connsiteX1" fmla="*/ 4679006 w 4679006"/>
              <a:gd name="connsiteY1" fmla="*/ 0 h 418288"/>
              <a:gd name="connsiteX2" fmla="*/ 4679006 w 4679006"/>
              <a:gd name="connsiteY2" fmla="*/ 418288 h 418288"/>
              <a:gd name="connsiteX3" fmla="*/ 0 w 4679006"/>
              <a:gd name="connsiteY3" fmla="*/ 418288 h 418288"/>
              <a:gd name="connsiteX4" fmla="*/ 0 w 4679006"/>
              <a:gd name="connsiteY4" fmla="*/ 0 h 418288"/>
              <a:gd name="connsiteX0" fmla="*/ 19050 w 4679006"/>
              <a:gd name="connsiteY0" fmla="*/ 0 h 418288"/>
              <a:gd name="connsiteX1" fmla="*/ 4679006 w 4679006"/>
              <a:gd name="connsiteY1" fmla="*/ 0 h 418288"/>
              <a:gd name="connsiteX2" fmla="*/ 4679006 w 4679006"/>
              <a:gd name="connsiteY2" fmla="*/ 418288 h 418288"/>
              <a:gd name="connsiteX3" fmla="*/ 0 w 4679006"/>
              <a:gd name="connsiteY3" fmla="*/ 418288 h 418288"/>
              <a:gd name="connsiteX4" fmla="*/ 19050 w 4679006"/>
              <a:gd name="connsiteY4" fmla="*/ 0 h 418288"/>
              <a:gd name="connsiteX0" fmla="*/ 9525 w 4679006"/>
              <a:gd name="connsiteY0" fmla="*/ 9525 h 418288"/>
              <a:gd name="connsiteX1" fmla="*/ 4679006 w 4679006"/>
              <a:gd name="connsiteY1" fmla="*/ 0 h 418288"/>
              <a:gd name="connsiteX2" fmla="*/ 4679006 w 4679006"/>
              <a:gd name="connsiteY2" fmla="*/ 418288 h 418288"/>
              <a:gd name="connsiteX3" fmla="*/ 0 w 4679006"/>
              <a:gd name="connsiteY3" fmla="*/ 418288 h 418288"/>
              <a:gd name="connsiteX4" fmla="*/ 9525 w 4679006"/>
              <a:gd name="connsiteY4" fmla="*/ 9525 h 4182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79006" h="418288">
                <a:moveTo>
                  <a:pt x="9525" y="9525"/>
                </a:moveTo>
                <a:lnTo>
                  <a:pt x="4679006" y="0"/>
                </a:lnTo>
                <a:lnTo>
                  <a:pt x="4679006" y="418288"/>
                </a:lnTo>
                <a:lnTo>
                  <a:pt x="0" y="418288"/>
                </a:lnTo>
                <a:lnTo>
                  <a:pt x="9525" y="9525"/>
                </a:lnTo>
                <a:close/>
              </a:path>
            </a:pathLst>
          </a:custGeom>
          <a:gradFill flip="none" rotWithShape="1">
            <a:gsLst>
              <a:gs pos="0">
                <a:srgbClr val="70B599"/>
              </a:gs>
              <a:gs pos="100000">
                <a:srgbClr val="55A582"/>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E2BEE1F3-CEE2-BE23-025A-E5F605F9A913}"/>
              </a:ext>
            </a:extLst>
          </p:cNvPr>
          <p:cNvSpPr/>
          <p:nvPr userDrawn="1"/>
        </p:nvSpPr>
        <p:spPr>
          <a:xfrm>
            <a:off x="4455266" y="6118699"/>
            <a:ext cx="4688734" cy="729574"/>
          </a:xfrm>
          <a:prstGeom prst="rect">
            <a:avLst/>
          </a:prstGeom>
          <a:solidFill>
            <a:srgbClr val="EDE3E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41773A72-C43A-2629-C638-900A13806787}"/>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6957141" y="6357901"/>
            <a:ext cx="1558209" cy="362870"/>
          </a:xfrm>
          <a:prstGeom prst="rect">
            <a:avLst/>
          </a:prstGeom>
        </p:spPr>
      </p:pic>
      <p:sp>
        <p:nvSpPr>
          <p:cNvPr id="5" name="Text Placeholder 11">
            <a:extLst>
              <a:ext uri="{FF2B5EF4-FFF2-40B4-BE49-F238E27FC236}">
                <a16:creationId xmlns:a16="http://schemas.microsoft.com/office/drawing/2014/main" id="{DE4DB2DC-695D-259E-6589-776FFD3513B2}"/>
              </a:ext>
            </a:extLst>
          </p:cNvPr>
          <p:cNvSpPr>
            <a:spLocks noGrp="1"/>
          </p:cNvSpPr>
          <p:nvPr>
            <p:ph type="body" sz="quarter" idx="11"/>
          </p:nvPr>
        </p:nvSpPr>
        <p:spPr>
          <a:xfrm>
            <a:off x="676275" y="320887"/>
            <a:ext cx="7772400" cy="387706"/>
          </a:xfrm>
          <a:prstGeom prst="rect">
            <a:avLst/>
          </a:prstGeom>
        </p:spPr>
        <p:txBody>
          <a:bodyPr/>
          <a:lstStyle>
            <a:lvl1pPr marL="0" indent="0" algn="l">
              <a:buNone/>
              <a:defRPr sz="1600" b="1" cap="all" baseline="0">
                <a:solidFill>
                  <a:schemeClr val="tx1">
                    <a:lumMod val="50000"/>
                    <a:lumOff val="50000"/>
                  </a:schemeClr>
                </a:solidFill>
              </a:defRPr>
            </a:lvl1pPr>
          </a:lstStyle>
          <a:p>
            <a:pPr lvl="0"/>
            <a:r>
              <a:rPr lang="en-US" dirty="0"/>
              <a:t>Click to edit Master text styles</a:t>
            </a:r>
          </a:p>
        </p:txBody>
      </p:sp>
      <p:sp>
        <p:nvSpPr>
          <p:cNvPr id="6" name="Text Placeholder 9">
            <a:extLst>
              <a:ext uri="{FF2B5EF4-FFF2-40B4-BE49-F238E27FC236}">
                <a16:creationId xmlns:a16="http://schemas.microsoft.com/office/drawing/2014/main" id="{F9E4122E-AA70-66DC-0DD7-E55CD81945EB}"/>
              </a:ext>
            </a:extLst>
          </p:cNvPr>
          <p:cNvSpPr>
            <a:spLocks noGrp="1"/>
          </p:cNvSpPr>
          <p:nvPr>
            <p:ph type="body" sz="quarter" idx="10"/>
          </p:nvPr>
        </p:nvSpPr>
        <p:spPr>
          <a:xfrm>
            <a:off x="685800" y="610286"/>
            <a:ext cx="7772400" cy="485806"/>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lang="en-US" sz="2400" b="1" kern="1200" cap="all" baseline="0" dirty="0">
                <a:solidFill>
                  <a:schemeClr val="tx1"/>
                </a:solidFill>
                <a:latin typeface="Helvetica" pitchFamily="2" charset="0"/>
                <a:ea typeface="+mn-ea"/>
                <a:cs typeface="+mn-cs"/>
              </a:defRPr>
            </a:lvl1pPr>
          </a:lstStyle>
          <a:p>
            <a:pPr lvl="0"/>
            <a:r>
              <a:rPr lang="en-US" dirty="0"/>
              <a:t>Click to edit Master text styles</a:t>
            </a:r>
          </a:p>
        </p:txBody>
      </p:sp>
      <p:cxnSp>
        <p:nvCxnSpPr>
          <p:cNvPr id="13" name="Straight Connector 12">
            <a:extLst>
              <a:ext uri="{FF2B5EF4-FFF2-40B4-BE49-F238E27FC236}">
                <a16:creationId xmlns:a16="http://schemas.microsoft.com/office/drawing/2014/main" id="{30F97F74-0A7E-FCF7-BB9C-B632458B228C}"/>
              </a:ext>
            </a:extLst>
          </p:cNvPr>
          <p:cNvCxnSpPr>
            <a:cxnSpLocks/>
          </p:cNvCxnSpPr>
          <p:nvPr userDrawn="1"/>
        </p:nvCxnSpPr>
        <p:spPr>
          <a:xfrm>
            <a:off x="676275" y="1149434"/>
            <a:ext cx="7781925"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3902412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cene 1 - right">
    <p:bg>
      <p:bgPr>
        <a:solidFill>
          <a:srgbClr val="E9F4F8"/>
        </a:solidFill>
        <a:effectLst/>
      </p:bgPr>
    </p:bg>
    <p:spTree>
      <p:nvGrpSpPr>
        <p:cNvPr id="1" name=""/>
        <p:cNvGrpSpPr/>
        <p:nvPr/>
      </p:nvGrpSpPr>
      <p:grpSpPr>
        <a:xfrm>
          <a:off x="0" y="0"/>
          <a:ext cx="0" cy="0"/>
          <a:chOff x="0" y="0"/>
          <a:chExt cx="0" cy="0"/>
        </a:xfrm>
      </p:grpSpPr>
      <p:pic>
        <p:nvPicPr>
          <p:cNvPr id="10" name="Picture 9" descr="A black and white background&#10;&#10;AI-generated content may be incorrect.">
            <a:extLst>
              <a:ext uri="{FF2B5EF4-FFF2-40B4-BE49-F238E27FC236}">
                <a16:creationId xmlns:a16="http://schemas.microsoft.com/office/drawing/2014/main" id="{FF60FB2F-4B8E-B35C-8CEC-EA61C7E31BF7}"/>
              </a:ext>
            </a:extLst>
          </p:cNvPr>
          <p:cNvPicPr>
            <a:picLocks noChangeAspect="1"/>
          </p:cNvPicPr>
          <p:nvPr userDrawn="1"/>
        </p:nvPicPr>
        <p:blipFill>
          <a:blip r:embed="rId2">
            <a:extLst>
              <a:ext uri="{28A0092B-C50C-407E-A947-70E740481C1C}">
                <a14:useLocalDpi xmlns:a14="http://schemas.microsoft.com/office/drawing/2010/main" val="0"/>
              </a:ext>
            </a:extLst>
          </a:blip>
          <a:srcRect l="38932"/>
          <a:stretch>
            <a:fillRect/>
          </a:stretch>
        </p:blipFill>
        <p:spPr>
          <a:xfrm>
            <a:off x="0" y="2484783"/>
            <a:ext cx="9143999" cy="4373217"/>
          </a:xfrm>
          <a:prstGeom prst="rect">
            <a:avLst/>
          </a:prstGeom>
        </p:spPr>
      </p:pic>
      <p:sp>
        <p:nvSpPr>
          <p:cNvPr id="4" name="Title 1">
            <a:extLst>
              <a:ext uri="{FF2B5EF4-FFF2-40B4-BE49-F238E27FC236}">
                <a16:creationId xmlns:a16="http://schemas.microsoft.com/office/drawing/2014/main" id="{7258DEE2-73CB-516A-6783-C29D13ADDE0E}"/>
              </a:ext>
            </a:extLst>
          </p:cNvPr>
          <p:cNvSpPr txBox="1">
            <a:spLocks/>
          </p:cNvSpPr>
          <p:nvPr userDrawn="1"/>
        </p:nvSpPr>
        <p:spPr>
          <a:xfrm>
            <a:off x="643731" y="462725"/>
            <a:ext cx="7772400" cy="733713"/>
          </a:xfrm>
          <a:prstGeom prst="rect">
            <a:avLst/>
          </a:prstGeom>
        </p:spPr>
        <p:txBody>
          <a:bodyPr/>
          <a:lstStyle>
            <a:lvl1pPr algn="r" defTabSz="914400" rtl="0" eaLnBrk="1" latinLnBrk="0" hangingPunct="1">
              <a:lnSpc>
                <a:spcPct val="90000"/>
              </a:lnSpc>
              <a:spcBef>
                <a:spcPct val="0"/>
              </a:spcBef>
              <a:buNone/>
              <a:defRPr sz="4400" kern="1200" cap="all" baseline="0">
                <a:solidFill>
                  <a:schemeClr val="tx1"/>
                </a:solidFill>
                <a:latin typeface="Helvetica" pitchFamily="2" charset="0"/>
                <a:ea typeface="+mj-ea"/>
                <a:cs typeface="+mj-cs"/>
              </a:defRPr>
            </a:lvl1pPr>
          </a:lstStyle>
          <a:p>
            <a:pPr algn="l"/>
            <a:endParaRPr lang="en-US" b="1" dirty="0">
              <a:latin typeface="Helvetica" pitchFamily="2" charset="0"/>
            </a:endParaRPr>
          </a:p>
        </p:txBody>
      </p:sp>
      <p:sp>
        <p:nvSpPr>
          <p:cNvPr id="12" name="Text Placeholder 11">
            <a:extLst>
              <a:ext uri="{FF2B5EF4-FFF2-40B4-BE49-F238E27FC236}">
                <a16:creationId xmlns:a16="http://schemas.microsoft.com/office/drawing/2014/main" id="{F7A3F937-02D8-A6DD-81A1-CA63FD0D33A5}"/>
              </a:ext>
            </a:extLst>
          </p:cNvPr>
          <p:cNvSpPr>
            <a:spLocks noGrp="1"/>
          </p:cNvSpPr>
          <p:nvPr>
            <p:ph type="body" sz="quarter" idx="11"/>
          </p:nvPr>
        </p:nvSpPr>
        <p:spPr>
          <a:xfrm>
            <a:off x="676275" y="320887"/>
            <a:ext cx="7772400" cy="387706"/>
          </a:xfrm>
          <a:prstGeom prst="rect">
            <a:avLst/>
          </a:prstGeom>
        </p:spPr>
        <p:txBody>
          <a:bodyPr/>
          <a:lstStyle>
            <a:lvl1pPr marL="0" indent="0" algn="l">
              <a:buNone/>
              <a:defRPr sz="1600" b="1" cap="all" baseline="0">
                <a:solidFill>
                  <a:schemeClr val="tx1">
                    <a:lumMod val="50000"/>
                    <a:lumOff val="50000"/>
                  </a:schemeClr>
                </a:solidFill>
              </a:defRPr>
            </a:lvl1pPr>
          </a:lstStyle>
          <a:p>
            <a:pPr lvl="0"/>
            <a:r>
              <a:rPr lang="en-US" dirty="0"/>
              <a:t>Click to edit Master text styles</a:t>
            </a:r>
          </a:p>
        </p:txBody>
      </p:sp>
      <p:pic>
        <p:nvPicPr>
          <p:cNvPr id="2" name="Picture 1" descr="Blue text on a black background&#10;&#10;Description automatically generated">
            <a:extLst>
              <a:ext uri="{FF2B5EF4-FFF2-40B4-BE49-F238E27FC236}">
                <a16:creationId xmlns:a16="http://schemas.microsoft.com/office/drawing/2014/main" id="{3AE73D45-9695-58E5-F099-A20E84BDFED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93387" y="6357197"/>
            <a:ext cx="2570504" cy="320040"/>
          </a:xfrm>
          <a:prstGeom prst="rect">
            <a:avLst/>
          </a:prstGeom>
        </p:spPr>
      </p:pic>
      <p:pic>
        <p:nvPicPr>
          <p:cNvPr id="7" name="Picture 6">
            <a:extLst>
              <a:ext uri="{FF2B5EF4-FFF2-40B4-BE49-F238E27FC236}">
                <a16:creationId xmlns:a16="http://schemas.microsoft.com/office/drawing/2014/main" id="{41773A72-C43A-2629-C638-900A13806787}"/>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6957141" y="6357901"/>
            <a:ext cx="1558209" cy="362870"/>
          </a:xfrm>
          <a:prstGeom prst="rect">
            <a:avLst/>
          </a:prstGeom>
        </p:spPr>
      </p:pic>
      <p:sp>
        <p:nvSpPr>
          <p:cNvPr id="5" name="Text Placeholder 9">
            <a:extLst>
              <a:ext uri="{FF2B5EF4-FFF2-40B4-BE49-F238E27FC236}">
                <a16:creationId xmlns:a16="http://schemas.microsoft.com/office/drawing/2014/main" id="{B13F4CB7-8083-83B2-A83D-D567CEE987C8}"/>
              </a:ext>
            </a:extLst>
          </p:cNvPr>
          <p:cNvSpPr>
            <a:spLocks noGrp="1"/>
          </p:cNvSpPr>
          <p:nvPr>
            <p:ph type="body" sz="quarter" idx="10"/>
          </p:nvPr>
        </p:nvSpPr>
        <p:spPr>
          <a:xfrm>
            <a:off x="685800" y="610286"/>
            <a:ext cx="7772400" cy="485806"/>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lang="en-US" sz="2400" b="1" kern="1200" cap="all" baseline="0" dirty="0">
                <a:solidFill>
                  <a:schemeClr val="tx1"/>
                </a:solidFill>
                <a:latin typeface="Helvetica" pitchFamily="2" charset="0"/>
                <a:ea typeface="+mn-ea"/>
                <a:cs typeface="+mn-cs"/>
              </a:defRPr>
            </a:lvl1pPr>
          </a:lstStyle>
          <a:p>
            <a:pPr lvl="0"/>
            <a:r>
              <a:rPr lang="en-US" dirty="0"/>
              <a:t>Click to edit Master text styles</a:t>
            </a:r>
          </a:p>
        </p:txBody>
      </p:sp>
      <p:cxnSp>
        <p:nvCxnSpPr>
          <p:cNvPr id="6" name="Straight Connector 5">
            <a:extLst>
              <a:ext uri="{FF2B5EF4-FFF2-40B4-BE49-F238E27FC236}">
                <a16:creationId xmlns:a16="http://schemas.microsoft.com/office/drawing/2014/main" id="{DD6A1FAB-CFC0-3E83-F6C9-CF580C02119E}"/>
              </a:ext>
            </a:extLst>
          </p:cNvPr>
          <p:cNvCxnSpPr>
            <a:cxnSpLocks/>
          </p:cNvCxnSpPr>
          <p:nvPr userDrawn="1"/>
        </p:nvCxnSpPr>
        <p:spPr>
          <a:xfrm>
            <a:off x="676275" y="1149434"/>
            <a:ext cx="7781925"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003134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4_Title and subtitle: White background">
    <p:bg>
      <p:bgPr>
        <a:solidFill>
          <a:srgbClr val="E9F4F8"/>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165ACD9B-DBF3-68BA-842F-249DD4AB75E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973309"/>
            <a:ext cx="9144000" cy="2884691"/>
          </a:xfrm>
          <a:prstGeom prst="rect">
            <a:avLst/>
          </a:prstGeom>
        </p:spPr>
      </p:pic>
      <p:sp>
        <p:nvSpPr>
          <p:cNvPr id="12" name="Rectangle 11">
            <a:extLst>
              <a:ext uri="{FF2B5EF4-FFF2-40B4-BE49-F238E27FC236}">
                <a16:creationId xmlns:a16="http://schemas.microsoft.com/office/drawing/2014/main" id="{7E42C73A-34E8-EC17-7160-AE4638E8CCD2}"/>
              </a:ext>
            </a:extLst>
          </p:cNvPr>
          <p:cNvSpPr/>
          <p:nvPr userDrawn="1"/>
        </p:nvSpPr>
        <p:spPr>
          <a:xfrm>
            <a:off x="0" y="6194437"/>
            <a:ext cx="9144000" cy="663559"/>
          </a:xfrm>
          <a:prstGeom prst="rect">
            <a:avLst/>
          </a:prstGeom>
          <a:solidFill>
            <a:schemeClr val="bg1">
              <a:alpha val="45098"/>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4" name="Title 1">
            <a:extLst>
              <a:ext uri="{FF2B5EF4-FFF2-40B4-BE49-F238E27FC236}">
                <a16:creationId xmlns:a16="http://schemas.microsoft.com/office/drawing/2014/main" id="{7258DEE2-73CB-516A-6783-C29D13ADDE0E}"/>
              </a:ext>
            </a:extLst>
          </p:cNvPr>
          <p:cNvSpPr txBox="1">
            <a:spLocks/>
          </p:cNvSpPr>
          <p:nvPr userDrawn="1"/>
        </p:nvSpPr>
        <p:spPr>
          <a:xfrm>
            <a:off x="643731" y="462725"/>
            <a:ext cx="7772400" cy="733713"/>
          </a:xfrm>
          <a:prstGeom prst="rect">
            <a:avLst/>
          </a:prstGeom>
        </p:spPr>
        <p:txBody>
          <a:bodyPr/>
          <a:lstStyle>
            <a:lvl1pPr algn="r" defTabSz="914400" rtl="0" eaLnBrk="1" latinLnBrk="0" hangingPunct="1">
              <a:lnSpc>
                <a:spcPct val="90000"/>
              </a:lnSpc>
              <a:spcBef>
                <a:spcPct val="0"/>
              </a:spcBef>
              <a:buNone/>
              <a:defRPr sz="4400" kern="1200" cap="all" baseline="0">
                <a:solidFill>
                  <a:schemeClr val="tx1"/>
                </a:solidFill>
                <a:latin typeface="Helvetica" pitchFamily="2" charset="0"/>
                <a:ea typeface="+mj-ea"/>
                <a:cs typeface="+mj-cs"/>
              </a:defRPr>
            </a:lvl1pPr>
          </a:lstStyle>
          <a:p>
            <a:pPr algn="l"/>
            <a:endParaRPr lang="en-US" b="1" dirty="0">
              <a:latin typeface="Helvetica" pitchFamily="2" charset="0"/>
            </a:endParaRPr>
          </a:p>
        </p:txBody>
      </p:sp>
      <p:pic>
        <p:nvPicPr>
          <p:cNvPr id="2" name="Picture 1" descr="Blue text on a black background&#10;&#10;Description automatically generated">
            <a:extLst>
              <a:ext uri="{FF2B5EF4-FFF2-40B4-BE49-F238E27FC236}">
                <a16:creationId xmlns:a16="http://schemas.microsoft.com/office/drawing/2014/main" id="{3AE73D45-9695-58E5-F099-A20E84BDFED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93387" y="6357197"/>
            <a:ext cx="2570504" cy="320040"/>
          </a:xfrm>
          <a:prstGeom prst="rect">
            <a:avLst/>
          </a:prstGeom>
        </p:spPr>
      </p:pic>
      <p:pic>
        <p:nvPicPr>
          <p:cNvPr id="7" name="Picture 6">
            <a:extLst>
              <a:ext uri="{FF2B5EF4-FFF2-40B4-BE49-F238E27FC236}">
                <a16:creationId xmlns:a16="http://schemas.microsoft.com/office/drawing/2014/main" id="{41773A72-C43A-2629-C638-900A13806787}"/>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6957141" y="6357901"/>
            <a:ext cx="1558209" cy="362870"/>
          </a:xfrm>
          <a:prstGeom prst="rect">
            <a:avLst/>
          </a:prstGeom>
        </p:spPr>
      </p:pic>
      <p:sp>
        <p:nvSpPr>
          <p:cNvPr id="5" name="Text Placeholder 11">
            <a:extLst>
              <a:ext uri="{FF2B5EF4-FFF2-40B4-BE49-F238E27FC236}">
                <a16:creationId xmlns:a16="http://schemas.microsoft.com/office/drawing/2014/main" id="{DE4DB2DC-695D-259E-6589-776FFD3513B2}"/>
              </a:ext>
            </a:extLst>
          </p:cNvPr>
          <p:cNvSpPr>
            <a:spLocks noGrp="1"/>
          </p:cNvSpPr>
          <p:nvPr>
            <p:ph type="body" sz="quarter" idx="11"/>
          </p:nvPr>
        </p:nvSpPr>
        <p:spPr>
          <a:xfrm>
            <a:off x="676275" y="320887"/>
            <a:ext cx="7772400" cy="387706"/>
          </a:xfrm>
          <a:prstGeom prst="rect">
            <a:avLst/>
          </a:prstGeom>
        </p:spPr>
        <p:txBody>
          <a:bodyPr/>
          <a:lstStyle>
            <a:lvl1pPr marL="0" indent="0" algn="l">
              <a:buNone/>
              <a:defRPr sz="1600" b="1" cap="all" baseline="0">
                <a:solidFill>
                  <a:schemeClr val="tx1">
                    <a:lumMod val="50000"/>
                    <a:lumOff val="50000"/>
                  </a:schemeClr>
                </a:solidFill>
              </a:defRPr>
            </a:lvl1pPr>
          </a:lstStyle>
          <a:p>
            <a:pPr lvl="0"/>
            <a:r>
              <a:rPr lang="en-US" dirty="0"/>
              <a:t>Click to edit Master text styles</a:t>
            </a:r>
          </a:p>
        </p:txBody>
      </p:sp>
      <p:sp>
        <p:nvSpPr>
          <p:cNvPr id="6" name="Text Placeholder 9">
            <a:extLst>
              <a:ext uri="{FF2B5EF4-FFF2-40B4-BE49-F238E27FC236}">
                <a16:creationId xmlns:a16="http://schemas.microsoft.com/office/drawing/2014/main" id="{F9E4122E-AA70-66DC-0DD7-E55CD81945EB}"/>
              </a:ext>
            </a:extLst>
          </p:cNvPr>
          <p:cNvSpPr>
            <a:spLocks noGrp="1"/>
          </p:cNvSpPr>
          <p:nvPr>
            <p:ph type="body" sz="quarter" idx="10"/>
          </p:nvPr>
        </p:nvSpPr>
        <p:spPr>
          <a:xfrm>
            <a:off x="685800" y="610286"/>
            <a:ext cx="7772400" cy="485806"/>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lang="en-US" sz="2400" b="1" kern="1200" cap="all" baseline="0" dirty="0">
                <a:solidFill>
                  <a:schemeClr val="tx1"/>
                </a:solidFill>
                <a:latin typeface="Helvetica" pitchFamily="2" charset="0"/>
                <a:ea typeface="+mn-ea"/>
                <a:cs typeface="+mn-cs"/>
              </a:defRPr>
            </a:lvl1pPr>
          </a:lstStyle>
          <a:p>
            <a:pPr lvl="0"/>
            <a:r>
              <a:rPr lang="en-US" dirty="0"/>
              <a:t>Click to edit Master text styles</a:t>
            </a:r>
          </a:p>
        </p:txBody>
      </p:sp>
      <p:cxnSp>
        <p:nvCxnSpPr>
          <p:cNvPr id="13" name="Straight Connector 12">
            <a:extLst>
              <a:ext uri="{FF2B5EF4-FFF2-40B4-BE49-F238E27FC236}">
                <a16:creationId xmlns:a16="http://schemas.microsoft.com/office/drawing/2014/main" id="{30F97F74-0A7E-FCF7-BB9C-B632458B228C}"/>
              </a:ext>
            </a:extLst>
          </p:cNvPr>
          <p:cNvCxnSpPr>
            <a:cxnSpLocks/>
          </p:cNvCxnSpPr>
          <p:nvPr userDrawn="1"/>
        </p:nvCxnSpPr>
        <p:spPr>
          <a:xfrm>
            <a:off x="676275" y="1149434"/>
            <a:ext cx="7781925"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4686940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cene 2 - left">
    <p:spTree>
      <p:nvGrpSpPr>
        <p:cNvPr id="1" name=""/>
        <p:cNvGrpSpPr/>
        <p:nvPr/>
      </p:nvGrpSpPr>
      <p:grpSpPr>
        <a:xfrm>
          <a:off x="0" y="0"/>
          <a:ext cx="0" cy="0"/>
          <a:chOff x="0" y="0"/>
          <a:chExt cx="0" cy="0"/>
        </a:xfrm>
      </p:grpSpPr>
      <p:sp>
        <p:nvSpPr>
          <p:cNvPr id="5" name="Text Placeholder 11">
            <a:extLst>
              <a:ext uri="{FF2B5EF4-FFF2-40B4-BE49-F238E27FC236}">
                <a16:creationId xmlns:a16="http://schemas.microsoft.com/office/drawing/2014/main" id="{9B5B615C-AB66-5330-49E3-659E5EDC20A6}"/>
              </a:ext>
            </a:extLst>
          </p:cNvPr>
          <p:cNvSpPr>
            <a:spLocks noGrp="1"/>
          </p:cNvSpPr>
          <p:nvPr>
            <p:ph type="body" sz="quarter" idx="11"/>
          </p:nvPr>
        </p:nvSpPr>
        <p:spPr>
          <a:xfrm>
            <a:off x="676275" y="320887"/>
            <a:ext cx="7772400" cy="387706"/>
          </a:xfrm>
          <a:prstGeom prst="rect">
            <a:avLst/>
          </a:prstGeom>
        </p:spPr>
        <p:txBody>
          <a:bodyPr/>
          <a:lstStyle>
            <a:lvl1pPr marL="0" indent="0" algn="l">
              <a:buNone/>
              <a:defRPr sz="1600" b="1" cap="all" baseline="0">
                <a:solidFill>
                  <a:schemeClr val="tx1">
                    <a:lumMod val="50000"/>
                    <a:lumOff val="50000"/>
                  </a:schemeClr>
                </a:solidFill>
              </a:defRPr>
            </a:lvl1pPr>
          </a:lstStyle>
          <a:p>
            <a:pPr lvl="0"/>
            <a:r>
              <a:rPr lang="en-US" dirty="0"/>
              <a:t>Click to edit Master text styles</a:t>
            </a:r>
          </a:p>
        </p:txBody>
      </p:sp>
      <p:sp>
        <p:nvSpPr>
          <p:cNvPr id="6" name="Text Placeholder 9">
            <a:extLst>
              <a:ext uri="{FF2B5EF4-FFF2-40B4-BE49-F238E27FC236}">
                <a16:creationId xmlns:a16="http://schemas.microsoft.com/office/drawing/2014/main" id="{63D99E09-2EDB-B0CC-6737-771363A417FA}"/>
              </a:ext>
            </a:extLst>
          </p:cNvPr>
          <p:cNvSpPr>
            <a:spLocks noGrp="1"/>
          </p:cNvSpPr>
          <p:nvPr>
            <p:ph type="body" sz="quarter" idx="10"/>
          </p:nvPr>
        </p:nvSpPr>
        <p:spPr>
          <a:xfrm>
            <a:off x="685800" y="610286"/>
            <a:ext cx="7772400" cy="485806"/>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lang="en-US" sz="2400" b="1" kern="1200" cap="all" baseline="0" dirty="0">
                <a:solidFill>
                  <a:schemeClr val="tx1"/>
                </a:solidFill>
                <a:latin typeface="Helvetica" pitchFamily="2" charset="0"/>
                <a:ea typeface="+mn-ea"/>
                <a:cs typeface="+mn-cs"/>
              </a:defRPr>
            </a:lvl1pPr>
          </a:lstStyle>
          <a:p>
            <a:pPr lvl="0"/>
            <a:r>
              <a:rPr lang="en-US" dirty="0"/>
              <a:t>Click to edit Master text styles</a:t>
            </a:r>
          </a:p>
        </p:txBody>
      </p:sp>
      <p:cxnSp>
        <p:nvCxnSpPr>
          <p:cNvPr id="8" name="Straight Connector 7">
            <a:extLst>
              <a:ext uri="{FF2B5EF4-FFF2-40B4-BE49-F238E27FC236}">
                <a16:creationId xmlns:a16="http://schemas.microsoft.com/office/drawing/2014/main" id="{27779C65-C5F0-C238-A8CB-4FB1FA0F89C6}"/>
              </a:ext>
            </a:extLst>
          </p:cNvPr>
          <p:cNvCxnSpPr>
            <a:cxnSpLocks/>
          </p:cNvCxnSpPr>
          <p:nvPr userDrawn="1"/>
        </p:nvCxnSpPr>
        <p:spPr>
          <a:xfrm>
            <a:off x="676275" y="1149434"/>
            <a:ext cx="7781925"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B75489EA-AE66-D7E8-E115-5A8DB91C3DC2}"/>
              </a:ext>
            </a:extLst>
          </p:cNvPr>
          <p:cNvPicPr>
            <a:picLocks noChangeAspect="1"/>
          </p:cNvPicPr>
          <p:nvPr userDrawn="1"/>
        </p:nvPicPr>
        <p:blipFill>
          <a:blip r:embed="rId2">
            <a:extLst>
              <a:ext uri="{28A0092B-C50C-407E-A947-70E740481C1C}">
                <a14:useLocalDpi xmlns:a14="http://schemas.microsoft.com/office/drawing/2010/main" val="0"/>
              </a:ext>
            </a:extLst>
          </a:blip>
          <a:srcRect l="1207" t="38184" r="49485" b="-1523"/>
          <a:stretch>
            <a:fillRect/>
          </a:stretch>
        </p:blipFill>
        <p:spPr>
          <a:xfrm>
            <a:off x="0" y="3570264"/>
            <a:ext cx="9144000" cy="3365366"/>
          </a:xfrm>
          <a:prstGeom prst="rect">
            <a:avLst/>
          </a:prstGeom>
        </p:spPr>
      </p:pic>
      <p:sp>
        <p:nvSpPr>
          <p:cNvPr id="2" name="Rectangle 1">
            <a:extLst>
              <a:ext uri="{FF2B5EF4-FFF2-40B4-BE49-F238E27FC236}">
                <a16:creationId xmlns:a16="http://schemas.microsoft.com/office/drawing/2014/main" id="{4DE52397-167A-F4A1-4A32-D352F28C9260}"/>
              </a:ext>
            </a:extLst>
          </p:cNvPr>
          <p:cNvSpPr/>
          <p:nvPr userDrawn="1"/>
        </p:nvSpPr>
        <p:spPr>
          <a:xfrm>
            <a:off x="0" y="6194437"/>
            <a:ext cx="9144000" cy="663559"/>
          </a:xfrm>
          <a:prstGeom prst="rect">
            <a:avLst/>
          </a:prstGeom>
          <a:solidFill>
            <a:schemeClr val="bg1">
              <a:alpha val="45098"/>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pic>
        <p:nvPicPr>
          <p:cNvPr id="3" name="Picture 2">
            <a:extLst>
              <a:ext uri="{FF2B5EF4-FFF2-40B4-BE49-F238E27FC236}">
                <a16:creationId xmlns:a16="http://schemas.microsoft.com/office/drawing/2014/main" id="{A71F6A43-7CE6-E7B4-6978-02965CD07BE5}"/>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6957141" y="6357901"/>
            <a:ext cx="1558209" cy="362870"/>
          </a:xfrm>
          <a:prstGeom prst="rect">
            <a:avLst/>
          </a:prstGeom>
        </p:spPr>
      </p:pic>
      <p:pic>
        <p:nvPicPr>
          <p:cNvPr id="4" name="Picture 3" descr="Blue text on a black background&#10;&#10;Description automatically generated">
            <a:extLst>
              <a:ext uri="{FF2B5EF4-FFF2-40B4-BE49-F238E27FC236}">
                <a16:creationId xmlns:a16="http://schemas.microsoft.com/office/drawing/2014/main" id="{448E464C-A607-E474-6E79-7457D242BB10}"/>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93387" y="6357197"/>
            <a:ext cx="2570504" cy="320040"/>
          </a:xfrm>
          <a:prstGeom prst="rect">
            <a:avLst/>
          </a:prstGeom>
        </p:spPr>
      </p:pic>
    </p:spTree>
    <p:extLst>
      <p:ext uri="{BB962C8B-B14F-4D97-AF65-F5344CB8AC3E}">
        <p14:creationId xmlns:p14="http://schemas.microsoft.com/office/powerpoint/2010/main" val="302273128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cene 2 - righ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85DF929-D33B-8873-8B13-76E319ACEDAE}"/>
              </a:ext>
            </a:extLst>
          </p:cNvPr>
          <p:cNvPicPr>
            <a:picLocks noChangeAspect="1"/>
          </p:cNvPicPr>
          <p:nvPr userDrawn="1"/>
        </p:nvPicPr>
        <p:blipFill>
          <a:blip r:embed="rId2">
            <a:extLst>
              <a:ext uri="{28A0092B-C50C-407E-A947-70E740481C1C}">
                <a14:useLocalDpi xmlns:a14="http://schemas.microsoft.com/office/drawing/2010/main" val="0"/>
              </a:ext>
            </a:extLst>
          </a:blip>
          <a:srcRect l="50317" t="38184" r="375" b="-1523"/>
          <a:stretch>
            <a:fillRect/>
          </a:stretch>
        </p:blipFill>
        <p:spPr>
          <a:xfrm>
            <a:off x="0" y="3570264"/>
            <a:ext cx="9144000" cy="3365366"/>
          </a:xfrm>
          <a:prstGeom prst="rect">
            <a:avLst/>
          </a:prstGeom>
        </p:spPr>
      </p:pic>
      <p:sp>
        <p:nvSpPr>
          <p:cNvPr id="2" name="Text Placeholder 11">
            <a:extLst>
              <a:ext uri="{FF2B5EF4-FFF2-40B4-BE49-F238E27FC236}">
                <a16:creationId xmlns:a16="http://schemas.microsoft.com/office/drawing/2014/main" id="{8869C7D0-913C-AB34-EF5E-FD1455C79F40}"/>
              </a:ext>
            </a:extLst>
          </p:cNvPr>
          <p:cNvSpPr>
            <a:spLocks noGrp="1"/>
          </p:cNvSpPr>
          <p:nvPr>
            <p:ph type="body" sz="quarter" idx="11"/>
          </p:nvPr>
        </p:nvSpPr>
        <p:spPr>
          <a:xfrm>
            <a:off x="676275" y="320887"/>
            <a:ext cx="7772400" cy="387706"/>
          </a:xfrm>
          <a:prstGeom prst="rect">
            <a:avLst/>
          </a:prstGeom>
        </p:spPr>
        <p:txBody>
          <a:bodyPr/>
          <a:lstStyle>
            <a:lvl1pPr marL="0" indent="0" algn="l">
              <a:buNone/>
              <a:defRPr sz="1600" b="1" cap="all" baseline="0">
                <a:solidFill>
                  <a:schemeClr val="tx1">
                    <a:lumMod val="50000"/>
                    <a:lumOff val="50000"/>
                  </a:schemeClr>
                </a:solidFill>
              </a:defRPr>
            </a:lvl1pPr>
          </a:lstStyle>
          <a:p>
            <a:pPr lvl="0"/>
            <a:r>
              <a:rPr lang="en-US" dirty="0"/>
              <a:t>Click to edit Master text styles</a:t>
            </a:r>
          </a:p>
        </p:txBody>
      </p:sp>
      <p:sp>
        <p:nvSpPr>
          <p:cNvPr id="3" name="Text Placeholder 9">
            <a:extLst>
              <a:ext uri="{FF2B5EF4-FFF2-40B4-BE49-F238E27FC236}">
                <a16:creationId xmlns:a16="http://schemas.microsoft.com/office/drawing/2014/main" id="{51772A1C-2199-055F-C8AB-4C9C71F6A193}"/>
              </a:ext>
            </a:extLst>
          </p:cNvPr>
          <p:cNvSpPr>
            <a:spLocks noGrp="1"/>
          </p:cNvSpPr>
          <p:nvPr>
            <p:ph type="body" sz="quarter" idx="10"/>
          </p:nvPr>
        </p:nvSpPr>
        <p:spPr>
          <a:xfrm>
            <a:off x="685800" y="610286"/>
            <a:ext cx="7772400" cy="485806"/>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lang="en-US" sz="2400" b="1" kern="1200" cap="all" baseline="0" dirty="0">
                <a:solidFill>
                  <a:schemeClr val="tx1"/>
                </a:solidFill>
                <a:latin typeface="Helvetica" pitchFamily="2" charset="0"/>
                <a:ea typeface="+mn-ea"/>
                <a:cs typeface="+mn-cs"/>
              </a:defRPr>
            </a:lvl1pPr>
          </a:lstStyle>
          <a:p>
            <a:pPr lvl="0"/>
            <a:r>
              <a:rPr lang="en-US" dirty="0"/>
              <a:t>Click to edit Master text styles</a:t>
            </a:r>
          </a:p>
        </p:txBody>
      </p:sp>
      <p:cxnSp>
        <p:nvCxnSpPr>
          <p:cNvPr id="6" name="Straight Connector 5">
            <a:extLst>
              <a:ext uri="{FF2B5EF4-FFF2-40B4-BE49-F238E27FC236}">
                <a16:creationId xmlns:a16="http://schemas.microsoft.com/office/drawing/2014/main" id="{3968D097-085E-2A0F-992D-EA1B48374A98}"/>
              </a:ext>
            </a:extLst>
          </p:cNvPr>
          <p:cNvCxnSpPr>
            <a:cxnSpLocks/>
          </p:cNvCxnSpPr>
          <p:nvPr userDrawn="1"/>
        </p:nvCxnSpPr>
        <p:spPr>
          <a:xfrm>
            <a:off x="676275" y="1149434"/>
            <a:ext cx="7781925"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716D638E-5B60-FC4E-9E1D-E88D03008040}"/>
              </a:ext>
            </a:extLst>
          </p:cNvPr>
          <p:cNvSpPr/>
          <p:nvPr userDrawn="1"/>
        </p:nvSpPr>
        <p:spPr>
          <a:xfrm>
            <a:off x="0" y="6194437"/>
            <a:ext cx="9144000" cy="663559"/>
          </a:xfrm>
          <a:prstGeom prst="rect">
            <a:avLst/>
          </a:prstGeom>
          <a:solidFill>
            <a:schemeClr val="bg1">
              <a:alpha val="45098"/>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pic>
        <p:nvPicPr>
          <p:cNvPr id="5" name="Picture 4">
            <a:extLst>
              <a:ext uri="{FF2B5EF4-FFF2-40B4-BE49-F238E27FC236}">
                <a16:creationId xmlns:a16="http://schemas.microsoft.com/office/drawing/2014/main" id="{80FFBB97-592A-482C-3221-670520D9698A}"/>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6957141" y="6357901"/>
            <a:ext cx="1558209" cy="362870"/>
          </a:xfrm>
          <a:prstGeom prst="rect">
            <a:avLst/>
          </a:prstGeom>
        </p:spPr>
      </p:pic>
      <p:pic>
        <p:nvPicPr>
          <p:cNvPr id="8" name="Picture 7" descr="Blue text on a black background&#10;&#10;Description automatically generated">
            <a:extLst>
              <a:ext uri="{FF2B5EF4-FFF2-40B4-BE49-F238E27FC236}">
                <a16:creationId xmlns:a16="http://schemas.microsoft.com/office/drawing/2014/main" id="{7B2E8E58-4145-6326-A102-EF0429FF564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93387" y="6357197"/>
            <a:ext cx="2570504" cy="320040"/>
          </a:xfrm>
          <a:prstGeom prst="rect">
            <a:avLst/>
          </a:prstGeom>
        </p:spPr>
      </p:pic>
    </p:spTree>
    <p:extLst>
      <p:ext uri="{BB962C8B-B14F-4D97-AF65-F5344CB8AC3E}">
        <p14:creationId xmlns:p14="http://schemas.microsoft.com/office/powerpoint/2010/main" val="341052981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Scene 2 - right">
    <p:spTree>
      <p:nvGrpSpPr>
        <p:cNvPr id="1" name=""/>
        <p:cNvGrpSpPr/>
        <p:nvPr/>
      </p:nvGrpSpPr>
      <p:grpSpPr>
        <a:xfrm>
          <a:off x="0" y="0"/>
          <a:ext cx="0" cy="0"/>
          <a:chOff x="0" y="0"/>
          <a:chExt cx="0" cy="0"/>
        </a:xfrm>
      </p:grpSpPr>
      <p:pic>
        <p:nvPicPr>
          <p:cNvPr id="10" name="Picture 9" descr="A group of people sitting on a couch&#10;&#10;AI-generated content may be incorrect.">
            <a:extLst>
              <a:ext uri="{FF2B5EF4-FFF2-40B4-BE49-F238E27FC236}">
                <a16:creationId xmlns:a16="http://schemas.microsoft.com/office/drawing/2014/main" id="{F5A37CDD-7831-4749-1A41-B4FE6AAE52A2}"/>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tretch>
            <a:fillRect/>
          </a:stretch>
        </p:blipFill>
        <p:spPr>
          <a:xfrm>
            <a:off x="3163891" y="3085554"/>
            <a:ext cx="5970584" cy="3927619"/>
          </a:xfrm>
          <a:prstGeom prst="rect">
            <a:avLst/>
          </a:prstGeom>
        </p:spPr>
      </p:pic>
      <p:sp>
        <p:nvSpPr>
          <p:cNvPr id="2" name="Text Placeholder 11">
            <a:extLst>
              <a:ext uri="{FF2B5EF4-FFF2-40B4-BE49-F238E27FC236}">
                <a16:creationId xmlns:a16="http://schemas.microsoft.com/office/drawing/2014/main" id="{8869C7D0-913C-AB34-EF5E-FD1455C79F40}"/>
              </a:ext>
            </a:extLst>
          </p:cNvPr>
          <p:cNvSpPr>
            <a:spLocks noGrp="1"/>
          </p:cNvSpPr>
          <p:nvPr>
            <p:ph type="body" sz="quarter" idx="11"/>
          </p:nvPr>
        </p:nvSpPr>
        <p:spPr>
          <a:xfrm>
            <a:off x="676275" y="320887"/>
            <a:ext cx="7772400" cy="387706"/>
          </a:xfrm>
          <a:prstGeom prst="rect">
            <a:avLst/>
          </a:prstGeom>
        </p:spPr>
        <p:txBody>
          <a:bodyPr/>
          <a:lstStyle>
            <a:lvl1pPr marL="0" indent="0" algn="l">
              <a:buNone/>
              <a:defRPr sz="1600" b="1" cap="all" baseline="0">
                <a:solidFill>
                  <a:schemeClr val="tx1">
                    <a:lumMod val="50000"/>
                    <a:lumOff val="50000"/>
                  </a:schemeClr>
                </a:solidFill>
              </a:defRPr>
            </a:lvl1pPr>
          </a:lstStyle>
          <a:p>
            <a:pPr lvl="0"/>
            <a:r>
              <a:rPr lang="en-US" dirty="0"/>
              <a:t>Click to edit Master text styles</a:t>
            </a:r>
          </a:p>
        </p:txBody>
      </p:sp>
      <p:sp>
        <p:nvSpPr>
          <p:cNvPr id="3" name="Text Placeholder 9">
            <a:extLst>
              <a:ext uri="{FF2B5EF4-FFF2-40B4-BE49-F238E27FC236}">
                <a16:creationId xmlns:a16="http://schemas.microsoft.com/office/drawing/2014/main" id="{51772A1C-2199-055F-C8AB-4C9C71F6A193}"/>
              </a:ext>
            </a:extLst>
          </p:cNvPr>
          <p:cNvSpPr>
            <a:spLocks noGrp="1"/>
          </p:cNvSpPr>
          <p:nvPr>
            <p:ph type="body" sz="quarter" idx="10"/>
          </p:nvPr>
        </p:nvSpPr>
        <p:spPr>
          <a:xfrm>
            <a:off x="685800" y="610286"/>
            <a:ext cx="7772400" cy="485806"/>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lang="en-US" sz="2400" b="1" kern="1200" cap="all" baseline="0" dirty="0">
                <a:solidFill>
                  <a:schemeClr val="tx1"/>
                </a:solidFill>
                <a:latin typeface="Helvetica" pitchFamily="2" charset="0"/>
                <a:ea typeface="+mn-ea"/>
                <a:cs typeface="+mn-cs"/>
              </a:defRPr>
            </a:lvl1pPr>
          </a:lstStyle>
          <a:p>
            <a:pPr lvl="0"/>
            <a:r>
              <a:rPr lang="en-US" dirty="0"/>
              <a:t>Click to edit Master text styles</a:t>
            </a:r>
          </a:p>
        </p:txBody>
      </p:sp>
      <p:cxnSp>
        <p:nvCxnSpPr>
          <p:cNvPr id="6" name="Straight Connector 5">
            <a:extLst>
              <a:ext uri="{FF2B5EF4-FFF2-40B4-BE49-F238E27FC236}">
                <a16:creationId xmlns:a16="http://schemas.microsoft.com/office/drawing/2014/main" id="{3968D097-085E-2A0F-992D-EA1B48374A98}"/>
              </a:ext>
            </a:extLst>
          </p:cNvPr>
          <p:cNvCxnSpPr>
            <a:cxnSpLocks/>
          </p:cNvCxnSpPr>
          <p:nvPr userDrawn="1"/>
        </p:nvCxnSpPr>
        <p:spPr>
          <a:xfrm>
            <a:off x="676275" y="1149434"/>
            <a:ext cx="7781925"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716D638E-5B60-FC4E-9E1D-E88D03008040}"/>
              </a:ext>
            </a:extLst>
          </p:cNvPr>
          <p:cNvSpPr/>
          <p:nvPr userDrawn="1"/>
        </p:nvSpPr>
        <p:spPr>
          <a:xfrm>
            <a:off x="0" y="6194437"/>
            <a:ext cx="9144000" cy="663559"/>
          </a:xfrm>
          <a:prstGeom prst="rect">
            <a:avLst/>
          </a:prstGeom>
          <a:solidFill>
            <a:schemeClr val="bg1">
              <a:alpha val="45098"/>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pic>
        <p:nvPicPr>
          <p:cNvPr id="5" name="Picture 4">
            <a:extLst>
              <a:ext uri="{FF2B5EF4-FFF2-40B4-BE49-F238E27FC236}">
                <a16:creationId xmlns:a16="http://schemas.microsoft.com/office/drawing/2014/main" id="{80FFBB97-592A-482C-3221-670520D9698A}"/>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6957141" y="6357901"/>
            <a:ext cx="1558209" cy="362870"/>
          </a:xfrm>
          <a:prstGeom prst="rect">
            <a:avLst/>
          </a:prstGeom>
        </p:spPr>
      </p:pic>
      <p:pic>
        <p:nvPicPr>
          <p:cNvPr id="8" name="Picture 7" descr="Blue text on a black background&#10;&#10;Description automatically generated">
            <a:extLst>
              <a:ext uri="{FF2B5EF4-FFF2-40B4-BE49-F238E27FC236}">
                <a16:creationId xmlns:a16="http://schemas.microsoft.com/office/drawing/2014/main" id="{7B2E8E58-4145-6326-A102-EF0429FF564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93387" y="6357197"/>
            <a:ext cx="2570504" cy="320040"/>
          </a:xfrm>
          <a:prstGeom prst="rect">
            <a:avLst/>
          </a:prstGeom>
        </p:spPr>
      </p:pic>
      <p:pic>
        <p:nvPicPr>
          <p:cNvPr id="7" name="Picture 6">
            <a:extLst>
              <a:ext uri="{FF2B5EF4-FFF2-40B4-BE49-F238E27FC236}">
                <a16:creationId xmlns:a16="http://schemas.microsoft.com/office/drawing/2014/main" id="{236E3670-0A7E-E35C-A891-FA1D09D90020}"/>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5328033" y="3643766"/>
            <a:ext cx="274320" cy="274320"/>
          </a:xfrm>
          <a:prstGeom prst="rect">
            <a:avLst/>
          </a:prstGeom>
        </p:spPr>
      </p:pic>
      <p:pic>
        <p:nvPicPr>
          <p:cNvPr id="9" name="Picture 8">
            <a:extLst>
              <a:ext uri="{FF2B5EF4-FFF2-40B4-BE49-F238E27FC236}">
                <a16:creationId xmlns:a16="http://schemas.microsoft.com/office/drawing/2014/main" id="{0501C266-B6AC-83FA-B5C3-3B4D2961CA00}"/>
              </a:ext>
            </a:extLst>
          </p:cNvPr>
          <p:cNvPicPr>
            <a:picLocks noChangeAspect="1"/>
          </p:cNvPicPr>
          <p:nvPr userDrawn="1"/>
        </p:nvPicPr>
        <p:blipFill>
          <a:blip r:embed="rId6" cstate="print">
            <a:biLevel thresh="25000"/>
            <a:extLst>
              <a:ext uri="{28A0092B-C50C-407E-A947-70E740481C1C}">
                <a14:useLocalDpi xmlns:a14="http://schemas.microsoft.com/office/drawing/2010/main" val="0"/>
              </a:ext>
            </a:extLst>
          </a:blip>
          <a:srcRect/>
          <a:stretch/>
        </p:blipFill>
        <p:spPr>
          <a:xfrm>
            <a:off x="7997597" y="3226166"/>
            <a:ext cx="365760" cy="365760"/>
          </a:xfrm>
          <a:prstGeom prst="rect">
            <a:avLst/>
          </a:prstGeom>
        </p:spPr>
      </p:pic>
      <p:pic>
        <p:nvPicPr>
          <p:cNvPr id="15" name="Picture 14">
            <a:extLst>
              <a:ext uri="{FF2B5EF4-FFF2-40B4-BE49-F238E27FC236}">
                <a16:creationId xmlns:a16="http://schemas.microsoft.com/office/drawing/2014/main" id="{6CCBAE1F-72DD-5DF7-780A-96434B93DF21}"/>
              </a:ext>
            </a:extLst>
          </p:cNvPr>
          <p:cNvPicPr>
            <a:picLocks noChangeAspect="1"/>
          </p:cNvPicPr>
          <p:nvPr userDrawn="1"/>
        </p:nvPicPr>
        <p:blipFill>
          <a:blip r:embed="rId7" cstate="print">
            <a:extLst>
              <a:ext uri="{28A0092B-C50C-407E-A947-70E740481C1C}">
                <a14:useLocalDpi xmlns:a14="http://schemas.microsoft.com/office/drawing/2010/main" val="0"/>
              </a:ext>
            </a:extLst>
          </a:blip>
          <a:srcRect/>
          <a:stretch/>
        </p:blipFill>
        <p:spPr>
          <a:xfrm>
            <a:off x="6196628" y="3602141"/>
            <a:ext cx="228600" cy="196219"/>
          </a:xfrm>
          <a:prstGeom prst="rect">
            <a:avLst/>
          </a:prstGeom>
        </p:spPr>
      </p:pic>
      <p:pic>
        <p:nvPicPr>
          <p:cNvPr id="16" name="Picture 15">
            <a:extLst>
              <a:ext uri="{FF2B5EF4-FFF2-40B4-BE49-F238E27FC236}">
                <a16:creationId xmlns:a16="http://schemas.microsoft.com/office/drawing/2014/main" id="{7AE1557D-FA4E-8AC6-B831-01E5CAC808BA}"/>
              </a:ext>
            </a:extLst>
          </p:cNvPr>
          <p:cNvPicPr>
            <a:picLocks noChangeAspect="1"/>
          </p:cNvPicPr>
          <p:nvPr userDrawn="1"/>
        </p:nvPicPr>
        <p:blipFill>
          <a:blip r:embed="rId8" cstate="print">
            <a:extLst>
              <a:ext uri="{28A0092B-C50C-407E-A947-70E740481C1C}">
                <a14:useLocalDpi xmlns:a14="http://schemas.microsoft.com/office/drawing/2010/main" val="0"/>
              </a:ext>
            </a:extLst>
          </a:blip>
          <a:srcRect/>
          <a:stretch/>
        </p:blipFill>
        <p:spPr>
          <a:xfrm>
            <a:off x="8763000" y="3915776"/>
            <a:ext cx="182880" cy="182880"/>
          </a:xfrm>
          <a:prstGeom prst="rect">
            <a:avLst/>
          </a:prstGeom>
        </p:spPr>
      </p:pic>
    </p:spTree>
    <p:extLst>
      <p:ext uri="{BB962C8B-B14F-4D97-AF65-F5344CB8AC3E}">
        <p14:creationId xmlns:p14="http://schemas.microsoft.com/office/powerpoint/2010/main" val="427752993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Scene 3">
    <p:bg>
      <p:bgPr>
        <a:solidFill>
          <a:srgbClr val="E9F4F8"/>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CF5BAE6-35B8-2E2F-EB7D-354798FEC096}"/>
              </a:ext>
            </a:extLst>
          </p:cNvPr>
          <p:cNvSpPr/>
          <p:nvPr userDrawn="1"/>
        </p:nvSpPr>
        <p:spPr>
          <a:xfrm>
            <a:off x="0" y="4746684"/>
            <a:ext cx="9144000" cy="1353312"/>
          </a:xfrm>
          <a:prstGeom prst="rect">
            <a:avLst/>
          </a:prstGeom>
          <a:solidFill>
            <a:srgbClr val="94BB7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7303988E-D1A7-D68D-D313-BB73EEEE94DA}"/>
              </a:ext>
            </a:extLst>
          </p:cNvPr>
          <p:cNvSpPr/>
          <p:nvPr userDrawn="1"/>
        </p:nvSpPr>
        <p:spPr>
          <a:xfrm>
            <a:off x="0" y="5534838"/>
            <a:ext cx="9144000" cy="1332688"/>
          </a:xfrm>
          <a:prstGeom prst="rect">
            <a:avLst/>
          </a:prstGeom>
          <a:solidFill>
            <a:srgbClr val="DBD8D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5E49EEE5-43C6-8DA5-8205-172EA3674340}"/>
              </a:ext>
            </a:extLst>
          </p:cNvPr>
          <p:cNvPicPr/>
          <p:nvPr userDrawn="1"/>
        </p:nvPicPr>
        <p:blipFill>
          <a:blip r:embed="rId2" cstate="print">
            <a:extLst>
              <a:ext uri="{28A0092B-C50C-407E-A947-70E740481C1C}">
                <a14:useLocalDpi xmlns:a14="http://schemas.microsoft.com/office/drawing/2010/main" val="0"/>
              </a:ext>
            </a:extLst>
          </a:blip>
          <a:srcRect l="12391" r="12391"/>
          <a:stretch/>
        </p:blipFill>
        <p:spPr>
          <a:xfrm>
            <a:off x="1241886" y="2911156"/>
            <a:ext cx="6660228" cy="3914804"/>
          </a:xfrm>
          <a:prstGeom prst="rect">
            <a:avLst/>
          </a:prstGeom>
        </p:spPr>
      </p:pic>
      <p:sp>
        <p:nvSpPr>
          <p:cNvPr id="6" name="Rectangle 5">
            <a:extLst>
              <a:ext uri="{FF2B5EF4-FFF2-40B4-BE49-F238E27FC236}">
                <a16:creationId xmlns:a16="http://schemas.microsoft.com/office/drawing/2014/main" id="{3452AAA3-98A6-9D9B-FD2B-B5B6C77E053E}"/>
              </a:ext>
            </a:extLst>
          </p:cNvPr>
          <p:cNvSpPr/>
          <p:nvPr userDrawn="1"/>
        </p:nvSpPr>
        <p:spPr>
          <a:xfrm>
            <a:off x="0" y="6194437"/>
            <a:ext cx="9144000" cy="663559"/>
          </a:xfrm>
          <a:prstGeom prst="rect">
            <a:avLst/>
          </a:prstGeom>
          <a:solidFill>
            <a:schemeClr val="bg1">
              <a:alpha val="45098"/>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pic>
        <p:nvPicPr>
          <p:cNvPr id="7" name="Picture 6">
            <a:extLst>
              <a:ext uri="{FF2B5EF4-FFF2-40B4-BE49-F238E27FC236}">
                <a16:creationId xmlns:a16="http://schemas.microsoft.com/office/drawing/2014/main" id="{41773A72-C43A-2629-C638-900A13806787}"/>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6957141" y="6357901"/>
            <a:ext cx="1558209" cy="362870"/>
          </a:xfrm>
          <a:prstGeom prst="rect">
            <a:avLst/>
          </a:prstGeom>
        </p:spPr>
      </p:pic>
      <p:sp>
        <p:nvSpPr>
          <p:cNvPr id="4" name="Title 1">
            <a:extLst>
              <a:ext uri="{FF2B5EF4-FFF2-40B4-BE49-F238E27FC236}">
                <a16:creationId xmlns:a16="http://schemas.microsoft.com/office/drawing/2014/main" id="{7258DEE2-73CB-516A-6783-C29D13ADDE0E}"/>
              </a:ext>
            </a:extLst>
          </p:cNvPr>
          <p:cNvSpPr txBox="1">
            <a:spLocks/>
          </p:cNvSpPr>
          <p:nvPr userDrawn="1"/>
        </p:nvSpPr>
        <p:spPr>
          <a:xfrm>
            <a:off x="643731" y="462725"/>
            <a:ext cx="7772400" cy="733713"/>
          </a:xfrm>
          <a:prstGeom prst="rect">
            <a:avLst/>
          </a:prstGeom>
        </p:spPr>
        <p:txBody>
          <a:bodyPr/>
          <a:lstStyle>
            <a:lvl1pPr algn="r" defTabSz="914400" rtl="0" eaLnBrk="1" latinLnBrk="0" hangingPunct="1">
              <a:lnSpc>
                <a:spcPct val="90000"/>
              </a:lnSpc>
              <a:spcBef>
                <a:spcPct val="0"/>
              </a:spcBef>
              <a:buNone/>
              <a:defRPr sz="4400" kern="1200" cap="all" baseline="0">
                <a:solidFill>
                  <a:schemeClr val="tx1"/>
                </a:solidFill>
                <a:latin typeface="Helvetica" pitchFamily="2" charset="0"/>
                <a:ea typeface="+mj-ea"/>
                <a:cs typeface="+mj-cs"/>
              </a:defRPr>
            </a:lvl1pPr>
          </a:lstStyle>
          <a:p>
            <a:pPr algn="l"/>
            <a:endParaRPr lang="en-US" b="1" dirty="0">
              <a:latin typeface="Helvetica" pitchFamily="2" charset="0"/>
            </a:endParaRPr>
          </a:p>
        </p:txBody>
      </p:sp>
      <p:sp>
        <p:nvSpPr>
          <p:cNvPr id="12" name="Text Placeholder 11">
            <a:extLst>
              <a:ext uri="{FF2B5EF4-FFF2-40B4-BE49-F238E27FC236}">
                <a16:creationId xmlns:a16="http://schemas.microsoft.com/office/drawing/2014/main" id="{F7A3F937-02D8-A6DD-81A1-CA63FD0D33A5}"/>
              </a:ext>
            </a:extLst>
          </p:cNvPr>
          <p:cNvSpPr>
            <a:spLocks noGrp="1"/>
          </p:cNvSpPr>
          <p:nvPr>
            <p:ph type="body" sz="quarter" idx="11"/>
          </p:nvPr>
        </p:nvSpPr>
        <p:spPr>
          <a:xfrm>
            <a:off x="676275" y="320887"/>
            <a:ext cx="7772400" cy="387706"/>
          </a:xfrm>
          <a:prstGeom prst="rect">
            <a:avLst/>
          </a:prstGeom>
        </p:spPr>
        <p:txBody>
          <a:bodyPr/>
          <a:lstStyle>
            <a:lvl1pPr marL="0" indent="0" algn="l">
              <a:buNone/>
              <a:defRPr sz="1600" b="1" cap="all" baseline="0">
                <a:solidFill>
                  <a:schemeClr val="tx1">
                    <a:lumMod val="50000"/>
                    <a:lumOff val="50000"/>
                  </a:schemeClr>
                </a:solidFill>
              </a:defRPr>
            </a:lvl1pPr>
          </a:lstStyle>
          <a:p>
            <a:pPr lvl="0"/>
            <a:r>
              <a:rPr lang="en-US" dirty="0"/>
              <a:t>Click to edit Master text styles</a:t>
            </a:r>
          </a:p>
        </p:txBody>
      </p:sp>
      <p:pic>
        <p:nvPicPr>
          <p:cNvPr id="2" name="Picture 1" descr="Blue text on a black background&#10;&#10;Description automatically generated">
            <a:extLst>
              <a:ext uri="{FF2B5EF4-FFF2-40B4-BE49-F238E27FC236}">
                <a16:creationId xmlns:a16="http://schemas.microsoft.com/office/drawing/2014/main" id="{3AE73D45-9695-58E5-F099-A20E84BDFED3}"/>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93387" y="6357197"/>
            <a:ext cx="2570504" cy="320040"/>
          </a:xfrm>
          <a:prstGeom prst="rect">
            <a:avLst/>
          </a:prstGeom>
        </p:spPr>
      </p:pic>
      <p:cxnSp>
        <p:nvCxnSpPr>
          <p:cNvPr id="3" name="Straight Connector 2">
            <a:extLst>
              <a:ext uri="{FF2B5EF4-FFF2-40B4-BE49-F238E27FC236}">
                <a16:creationId xmlns:a16="http://schemas.microsoft.com/office/drawing/2014/main" id="{EB46DEF4-8391-5307-8C1D-C5CF98989E3F}"/>
              </a:ext>
            </a:extLst>
          </p:cNvPr>
          <p:cNvCxnSpPr>
            <a:cxnSpLocks/>
          </p:cNvCxnSpPr>
          <p:nvPr userDrawn="1"/>
        </p:nvCxnSpPr>
        <p:spPr>
          <a:xfrm>
            <a:off x="676275" y="1149434"/>
            <a:ext cx="7781925" cy="0"/>
          </a:xfrm>
          <a:prstGeom prst="line">
            <a:avLst/>
          </a:prstGeom>
        </p:spPr>
        <p:style>
          <a:lnRef idx="1">
            <a:schemeClr val="accent1"/>
          </a:lnRef>
          <a:fillRef idx="0">
            <a:schemeClr val="accent1"/>
          </a:fillRef>
          <a:effectRef idx="0">
            <a:schemeClr val="accent1"/>
          </a:effectRef>
          <a:fontRef idx="minor">
            <a:schemeClr val="tx1"/>
          </a:fontRef>
        </p:style>
      </p:cxnSp>
      <p:sp>
        <p:nvSpPr>
          <p:cNvPr id="5" name="Text Placeholder 9">
            <a:extLst>
              <a:ext uri="{FF2B5EF4-FFF2-40B4-BE49-F238E27FC236}">
                <a16:creationId xmlns:a16="http://schemas.microsoft.com/office/drawing/2014/main" id="{7BE50131-5389-153F-144C-779135CA1681}"/>
              </a:ext>
            </a:extLst>
          </p:cNvPr>
          <p:cNvSpPr>
            <a:spLocks noGrp="1"/>
          </p:cNvSpPr>
          <p:nvPr>
            <p:ph type="body" sz="quarter" idx="10"/>
          </p:nvPr>
        </p:nvSpPr>
        <p:spPr>
          <a:xfrm>
            <a:off x="685800" y="610286"/>
            <a:ext cx="7772400" cy="485806"/>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lang="en-US" sz="2400" b="1" kern="1200" cap="all" baseline="0" dirty="0">
                <a:solidFill>
                  <a:schemeClr val="tx1"/>
                </a:solidFill>
                <a:latin typeface="Helvetica" pitchFamily="2" charset="0"/>
                <a:ea typeface="+mn-ea"/>
                <a:cs typeface="+mn-cs"/>
              </a:defRPr>
            </a:lvl1pPr>
          </a:lstStyle>
          <a:p>
            <a:pPr lvl="0"/>
            <a:r>
              <a:rPr lang="en-US" dirty="0"/>
              <a:t>Click to edit Master text styles</a:t>
            </a:r>
          </a:p>
        </p:txBody>
      </p:sp>
    </p:spTree>
    <p:extLst>
      <p:ext uri="{BB962C8B-B14F-4D97-AF65-F5344CB8AC3E}">
        <p14:creationId xmlns:p14="http://schemas.microsoft.com/office/powerpoint/2010/main" val="290388565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Scene 3">
    <p:bg>
      <p:bgPr>
        <a:solidFill>
          <a:srgbClr val="D6F1FC"/>
        </a:solidFill>
        <a:effectLst/>
      </p:bgPr>
    </p:bg>
    <p:spTree>
      <p:nvGrpSpPr>
        <p:cNvPr id="1" name=""/>
        <p:cNvGrpSpPr/>
        <p:nvPr/>
      </p:nvGrpSpPr>
      <p:grpSpPr>
        <a:xfrm>
          <a:off x="0" y="0"/>
          <a:ext cx="0" cy="0"/>
          <a:chOff x="0" y="0"/>
          <a:chExt cx="0" cy="0"/>
        </a:xfrm>
      </p:grpSpPr>
      <p:pic>
        <p:nvPicPr>
          <p:cNvPr id="8" name="Picture 7" descr="A person and person holding a white sign&#10;&#10;AI-generated content may be incorrect.">
            <a:extLst>
              <a:ext uri="{FF2B5EF4-FFF2-40B4-BE49-F238E27FC236}">
                <a16:creationId xmlns:a16="http://schemas.microsoft.com/office/drawing/2014/main" id="{7D3BCDC6-71AA-D532-85D2-DBF65B1FA4C1}"/>
              </a:ext>
            </a:extLst>
          </p:cNvPr>
          <p:cNvPicPr>
            <a:picLocks noChangeAspect="1"/>
          </p:cNvPicPr>
          <p:nvPr userDrawn="1"/>
        </p:nvPicPr>
        <p:blipFill>
          <a:blip r:embed="rId2">
            <a:extLst>
              <a:ext uri="{28A0092B-C50C-407E-A947-70E740481C1C}">
                <a14:useLocalDpi xmlns:a14="http://schemas.microsoft.com/office/drawing/2010/main" val="0"/>
              </a:ext>
            </a:extLst>
          </a:blip>
          <a:srcRect b="8744"/>
          <a:stretch>
            <a:fillRect/>
          </a:stretch>
        </p:blipFill>
        <p:spPr>
          <a:xfrm>
            <a:off x="0" y="-1393067"/>
            <a:ext cx="9143999" cy="8251063"/>
          </a:xfrm>
          <a:prstGeom prst="rect">
            <a:avLst/>
          </a:prstGeom>
        </p:spPr>
      </p:pic>
      <p:sp>
        <p:nvSpPr>
          <p:cNvPr id="3" name="Rectangle 2">
            <a:extLst>
              <a:ext uri="{FF2B5EF4-FFF2-40B4-BE49-F238E27FC236}">
                <a16:creationId xmlns:a16="http://schemas.microsoft.com/office/drawing/2014/main" id="{5BE26E4A-A935-A0D3-C0E3-3ABA2C3BFCF5}"/>
              </a:ext>
            </a:extLst>
          </p:cNvPr>
          <p:cNvSpPr/>
          <p:nvPr userDrawn="1"/>
        </p:nvSpPr>
        <p:spPr>
          <a:xfrm>
            <a:off x="0" y="6194437"/>
            <a:ext cx="9144000" cy="663559"/>
          </a:xfrm>
          <a:prstGeom prst="rect">
            <a:avLst/>
          </a:prstGeom>
          <a:solidFill>
            <a:schemeClr val="bg1">
              <a:alpha val="45098"/>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pic>
        <p:nvPicPr>
          <p:cNvPr id="7" name="Picture 6">
            <a:extLst>
              <a:ext uri="{FF2B5EF4-FFF2-40B4-BE49-F238E27FC236}">
                <a16:creationId xmlns:a16="http://schemas.microsoft.com/office/drawing/2014/main" id="{41773A72-C43A-2629-C638-900A13806787}"/>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saturation sat="150000"/>
                    </a14:imgEffect>
                    <a14:imgEffect>
                      <a14:brightnessContrast bright="-31000"/>
                    </a14:imgEffect>
                  </a14:imgLayer>
                </a14:imgProps>
              </a:ext>
              <a:ext uri="{28A0092B-C50C-407E-A947-70E740481C1C}">
                <a14:useLocalDpi xmlns:a14="http://schemas.microsoft.com/office/drawing/2010/main" val="0"/>
              </a:ext>
            </a:extLst>
          </a:blip>
          <a:srcRect/>
          <a:stretch/>
        </p:blipFill>
        <p:spPr>
          <a:xfrm>
            <a:off x="6957141" y="6357901"/>
            <a:ext cx="1558209" cy="362870"/>
          </a:xfrm>
          <a:prstGeom prst="rect">
            <a:avLst/>
          </a:prstGeom>
        </p:spPr>
      </p:pic>
      <p:sp>
        <p:nvSpPr>
          <p:cNvPr id="4" name="Title 1">
            <a:extLst>
              <a:ext uri="{FF2B5EF4-FFF2-40B4-BE49-F238E27FC236}">
                <a16:creationId xmlns:a16="http://schemas.microsoft.com/office/drawing/2014/main" id="{7258DEE2-73CB-516A-6783-C29D13ADDE0E}"/>
              </a:ext>
            </a:extLst>
          </p:cNvPr>
          <p:cNvSpPr txBox="1">
            <a:spLocks/>
          </p:cNvSpPr>
          <p:nvPr userDrawn="1"/>
        </p:nvSpPr>
        <p:spPr>
          <a:xfrm>
            <a:off x="643731" y="462725"/>
            <a:ext cx="7772400" cy="733713"/>
          </a:xfrm>
          <a:prstGeom prst="rect">
            <a:avLst/>
          </a:prstGeom>
        </p:spPr>
        <p:txBody>
          <a:bodyPr/>
          <a:lstStyle>
            <a:lvl1pPr algn="r" defTabSz="914400" rtl="0" eaLnBrk="1" latinLnBrk="0" hangingPunct="1">
              <a:lnSpc>
                <a:spcPct val="90000"/>
              </a:lnSpc>
              <a:spcBef>
                <a:spcPct val="0"/>
              </a:spcBef>
              <a:buNone/>
              <a:defRPr sz="4400" kern="1200" cap="all" baseline="0">
                <a:solidFill>
                  <a:schemeClr val="tx1"/>
                </a:solidFill>
                <a:latin typeface="Helvetica" pitchFamily="2" charset="0"/>
                <a:ea typeface="+mj-ea"/>
                <a:cs typeface="+mj-cs"/>
              </a:defRPr>
            </a:lvl1pPr>
          </a:lstStyle>
          <a:p>
            <a:pPr algn="l"/>
            <a:endParaRPr lang="en-US" b="1" dirty="0">
              <a:latin typeface="Helvetica" pitchFamily="2" charset="0"/>
            </a:endParaRPr>
          </a:p>
        </p:txBody>
      </p:sp>
      <p:pic>
        <p:nvPicPr>
          <p:cNvPr id="2" name="Picture 1" descr="Blue text on a black background&#10;&#10;Description automatically generated">
            <a:extLst>
              <a:ext uri="{FF2B5EF4-FFF2-40B4-BE49-F238E27FC236}">
                <a16:creationId xmlns:a16="http://schemas.microsoft.com/office/drawing/2014/main" id="{3AE73D45-9695-58E5-F099-A20E84BDFED3}"/>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93387" y="6357197"/>
            <a:ext cx="2570504" cy="320040"/>
          </a:xfrm>
          <a:prstGeom prst="rect">
            <a:avLst/>
          </a:prstGeom>
        </p:spPr>
      </p:pic>
      <p:cxnSp>
        <p:nvCxnSpPr>
          <p:cNvPr id="10" name="Straight Connector 9">
            <a:extLst>
              <a:ext uri="{FF2B5EF4-FFF2-40B4-BE49-F238E27FC236}">
                <a16:creationId xmlns:a16="http://schemas.microsoft.com/office/drawing/2014/main" id="{18BB9E1B-9207-8997-6D0C-47E7AC63B9E7}"/>
              </a:ext>
            </a:extLst>
          </p:cNvPr>
          <p:cNvCxnSpPr>
            <a:cxnSpLocks/>
          </p:cNvCxnSpPr>
          <p:nvPr userDrawn="1"/>
        </p:nvCxnSpPr>
        <p:spPr>
          <a:xfrm>
            <a:off x="477297" y="6176963"/>
            <a:ext cx="8189407" cy="0"/>
          </a:xfrm>
          <a:prstGeom prst="line">
            <a:avLst/>
          </a:prstGeom>
          <a:ln w="63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0582942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rgbClr val="F2EFF2"/>
        </a:solidFill>
        <a:effectLst/>
      </p:bgPr>
    </p:bg>
    <p:spTree>
      <p:nvGrpSpPr>
        <p:cNvPr id="1" name=""/>
        <p:cNvGrpSpPr/>
        <p:nvPr/>
      </p:nvGrpSpPr>
      <p:grpSpPr>
        <a:xfrm>
          <a:off x="0" y="0"/>
          <a:ext cx="0" cy="0"/>
          <a:chOff x="0" y="0"/>
          <a:chExt cx="0" cy="0"/>
        </a:xfrm>
      </p:grpSpPr>
      <p:pic>
        <p:nvPicPr>
          <p:cNvPr id="3" name="ScreenRecording_09-10-2025 22-11-27_1">
            <a:hlinkClick r:id="" action="ppaction://media"/>
            <a:extLst>
              <a:ext uri="{FF2B5EF4-FFF2-40B4-BE49-F238E27FC236}">
                <a16:creationId xmlns:a16="http://schemas.microsoft.com/office/drawing/2014/main" id="{C6E678AC-A2F8-61B3-C38D-07EC051B1B37}"/>
              </a:ext>
            </a:extLst>
          </p:cNvPr>
          <p:cNvPicPr>
            <a:picLocks noChangeAspect="1"/>
          </p:cNvPicPr>
          <p:nvPr userDrawn="1">
            <a:videoFile r:link="rId2"/>
            <p:extLst>
              <p:ext uri="{DAA4B4D4-6D71-4841-9C94-3DE7FCFB9230}">
                <p14:media xmlns:p14="http://schemas.microsoft.com/office/powerpoint/2010/main" r:embed="rId1"/>
              </p:ext>
            </p:extLst>
          </p:nvPr>
        </p:nvPicPr>
        <p:blipFill>
          <a:blip r:embed="rId4"/>
          <a:srcRect t="2644"/>
          <a:stretch>
            <a:fillRect/>
          </a:stretch>
        </p:blipFill>
        <p:spPr>
          <a:xfrm>
            <a:off x="2432050" y="4342677"/>
            <a:ext cx="4470400" cy="2515323"/>
          </a:xfrm>
          <a:prstGeom prst="rect">
            <a:avLst/>
          </a:prstGeom>
        </p:spPr>
      </p:pic>
      <p:pic>
        <p:nvPicPr>
          <p:cNvPr id="4" name="Picture 3">
            <a:extLst>
              <a:ext uri="{FF2B5EF4-FFF2-40B4-BE49-F238E27FC236}">
                <a16:creationId xmlns:a16="http://schemas.microsoft.com/office/drawing/2014/main" id="{0285EC7F-5717-B07A-D18C-450EF87CDA96}"/>
              </a:ext>
            </a:extLst>
          </p:cNvPr>
          <p:cNvPicPr>
            <a:picLocks noChangeAspect="1"/>
          </p:cNvPicPr>
          <p:nvPr userDrawn="1"/>
        </p:nvPicPr>
        <p:blipFill>
          <a:blip r:embed="rId5" cstate="print">
            <a:extLst>
              <a:ext uri="{BEBA8EAE-BF5A-486C-A8C5-ECC9F3942E4B}">
                <a14:imgProps xmlns:a14="http://schemas.microsoft.com/office/drawing/2010/main">
                  <a14:imgLayer r:embed="rId6">
                    <a14:imgEffect>
                      <a14:saturation sat="150000"/>
                    </a14:imgEffect>
                    <a14:imgEffect>
                      <a14:brightnessContrast bright="-31000"/>
                    </a14:imgEffect>
                  </a14:imgLayer>
                </a14:imgProps>
              </a:ext>
              <a:ext uri="{28A0092B-C50C-407E-A947-70E740481C1C}">
                <a14:useLocalDpi xmlns:a14="http://schemas.microsoft.com/office/drawing/2010/main" val="0"/>
              </a:ext>
            </a:extLst>
          </a:blip>
          <a:srcRect/>
          <a:stretch/>
        </p:blipFill>
        <p:spPr>
          <a:xfrm>
            <a:off x="6957141" y="6357901"/>
            <a:ext cx="1558209" cy="362870"/>
          </a:xfrm>
          <a:prstGeom prst="rect">
            <a:avLst/>
          </a:prstGeom>
        </p:spPr>
      </p:pic>
      <p:pic>
        <p:nvPicPr>
          <p:cNvPr id="5" name="Picture 4" descr="Blue text on a black background&#10;&#10;Description automatically generated">
            <a:extLst>
              <a:ext uri="{FF2B5EF4-FFF2-40B4-BE49-F238E27FC236}">
                <a16:creationId xmlns:a16="http://schemas.microsoft.com/office/drawing/2014/main" id="{91E3E887-B17E-F71D-99EF-114A2CC1CE1E}"/>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593387" y="6357197"/>
            <a:ext cx="2570504" cy="320040"/>
          </a:xfrm>
          <a:prstGeom prst="rect">
            <a:avLst/>
          </a:prstGeom>
        </p:spPr>
      </p:pic>
    </p:spTree>
    <p:extLst>
      <p:ext uri="{BB962C8B-B14F-4D97-AF65-F5344CB8AC3E}">
        <p14:creationId xmlns:p14="http://schemas.microsoft.com/office/powerpoint/2010/main" val="2774270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52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remove"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3_Scene 3">
    <p:bg>
      <p:bgPr>
        <a:solidFill>
          <a:srgbClr val="BDE0F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DBBB7A2-3E27-5744-37C2-D9BEAB670C2F}"/>
              </a:ext>
            </a:extLst>
          </p:cNvPr>
          <p:cNvSpPr/>
          <p:nvPr userDrawn="1"/>
        </p:nvSpPr>
        <p:spPr>
          <a:xfrm>
            <a:off x="0" y="0"/>
            <a:ext cx="4572000" cy="6857996"/>
          </a:xfrm>
          <a:prstGeom prst="rect">
            <a:avLst/>
          </a:prstGeom>
          <a:solidFill>
            <a:srgbClr val="E9F4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5BE26E4A-A935-A0D3-C0E3-3ABA2C3BFCF5}"/>
              </a:ext>
            </a:extLst>
          </p:cNvPr>
          <p:cNvSpPr/>
          <p:nvPr userDrawn="1"/>
        </p:nvSpPr>
        <p:spPr>
          <a:xfrm>
            <a:off x="0" y="6194437"/>
            <a:ext cx="9144000" cy="663559"/>
          </a:xfrm>
          <a:prstGeom prst="rect">
            <a:avLst/>
          </a:prstGeom>
          <a:solidFill>
            <a:schemeClr val="bg1">
              <a:alpha val="45098"/>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pic>
        <p:nvPicPr>
          <p:cNvPr id="7" name="Picture 6">
            <a:extLst>
              <a:ext uri="{FF2B5EF4-FFF2-40B4-BE49-F238E27FC236}">
                <a16:creationId xmlns:a16="http://schemas.microsoft.com/office/drawing/2014/main" id="{41773A72-C43A-2629-C638-900A13806787}"/>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saturation sat="150000"/>
                    </a14:imgEffect>
                    <a14:imgEffect>
                      <a14:brightnessContrast bright="-31000"/>
                    </a14:imgEffect>
                  </a14:imgLayer>
                </a14:imgProps>
              </a:ext>
              <a:ext uri="{28A0092B-C50C-407E-A947-70E740481C1C}">
                <a14:useLocalDpi xmlns:a14="http://schemas.microsoft.com/office/drawing/2010/main" val="0"/>
              </a:ext>
            </a:extLst>
          </a:blip>
          <a:srcRect/>
          <a:stretch/>
        </p:blipFill>
        <p:spPr>
          <a:xfrm>
            <a:off x="6957141" y="6357901"/>
            <a:ext cx="1558209" cy="362870"/>
          </a:xfrm>
          <a:prstGeom prst="rect">
            <a:avLst/>
          </a:prstGeom>
        </p:spPr>
      </p:pic>
      <p:sp>
        <p:nvSpPr>
          <p:cNvPr id="4" name="Title 1">
            <a:extLst>
              <a:ext uri="{FF2B5EF4-FFF2-40B4-BE49-F238E27FC236}">
                <a16:creationId xmlns:a16="http://schemas.microsoft.com/office/drawing/2014/main" id="{7258DEE2-73CB-516A-6783-C29D13ADDE0E}"/>
              </a:ext>
            </a:extLst>
          </p:cNvPr>
          <p:cNvSpPr txBox="1">
            <a:spLocks/>
          </p:cNvSpPr>
          <p:nvPr userDrawn="1"/>
        </p:nvSpPr>
        <p:spPr>
          <a:xfrm>
            <a:off x="643731" y="462725"/>
            <a:ext cx="7772400" cy="733713"/>
          </a:xfrm>
          <a:prstGeom prst="rect">
            <a:avLst/>
          </a:prstGeom>
        </p:spPr>
        <p:txBody>
          <a:bodyPr/>
          <a:lstStyle>
            <a:lvl1pPr algn="r" defTabSz="914400" rtl="0" eaLnBrk="1" latinLnBrk="0" hangingPunct="1">
              <a:lnSpc>
                <a:spcPct val="90000"/>
              </a:lnSpc>
              <a:spcBef>
                <a:spcPct val="0"/>
              </a:spcBef>
              <a:buNone/>
              <a:defRPr sz="4400" kern="1200" cap="all" baseline="0">
                <a:solidFill>
                  <a:schemeClr val="tx1"/>
                </a:solidFill>
                <a:latin typeface="Helvetica" pitchFamily="2" charset="0"/>
                <a:ea typeface="+mj-ea"/>
                <a:cs typeface="+mj-cs"/>
              </a:defRPr>
            </a:lvl1pPr>
          </a:lstStyle>
          <a:p>
            <a:pPr algn="l"/>
            <a:endParaRPr lang="en-US" b="1" dirty="0">
              <a:latin typeface="Helvetica" pitchFamily="2" charset="0"/>
            </a:endParaRPr>
          </a:p>
        </p:txBody>
      </p:sp>
      <p:pic>
        <p:nvPicPr>
          <p:cNvPr id="2" name="Picture 1" descr="Blue text on a black background&#10;&#10;Description automatically generated">
            <a:extLst>
              <a:ext uri="{FF2B5EF4-FFF2-40B4-BE49-F238E27FC236}">
                <a16:creationId xmlns:a16="http://schemas.microsoft.com/office/drawing/2014/main" id="{3AE73D45-9695-58E5-F099-A20E84BDFED3}"/>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93387" y="6357197"/>
            <a:ext cx="2570504" cy="320040"/>
          </a:xfrm>
          <a:prstGeom prst="rect">
            <a:avLst/>
          </a:prstGeom>
        </p:spPr>
      </p:pic>
      <p:cxnSp>
        <p:nvCxnSpPr>
          <p:cNvPr id="10" name="Straight Connector 9">
            <a:extLst>
              <a:ext uri="{FF2B5EF4-FFF2-40B4-BE49-F238E27FC236}">
                <a16:creationId xmlns:a16="http://schemas.microsoft.com/office/drawing/2014/main" id="{18BB9E1B-9207-8997-6D0C-47E7AC63B9E7}"/>
              </a:ext>
            </a:extLst>
          </p:cNvPr>
          <p:cNvCxnSpPr>
            <a:cxnSpLocks/>
          </p:cNvCxnSpPr>
          <p:nvPr userDrawn="1"/>
        </p:nvCxnSpPr>
        <p:spPr>
          <a:xfrm>
            <a:off x="477297" y="6176963"/>
            <a:ext cx="8189407" cy="0"/>
          </a:xfrm>
          <a:prstGeom prst="line">
            <a:avLst/>
          </a:prstGeom>
          <a:ln w="63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3426878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4_Scene 3">
    <p:bg>
      <p:bgPr>
        <a:solidFill>
          <a:srgbClr val="E9F4F8"/>
        </a:solidFill>
        <a:effectLst/>
      </p:bgPr>
    </p:bg>
    <p:spTree>
      <p:nvGrpSpPr>
        <p:cNvPr id="1" name=""/>
        <p:cNvGrpSpPr/>
        <p:nvPr/>
      </p:nvGrpSpPr>
      <p:grpSpPr>
        <a:xfrm>
          <a:off x="0" y="0"/>
          <a:ext cx="0" cy="0"/>
          <a:chOff x="0" y="0"/>
          <a:chExt cx="0" cy="0"/>
        </a:xfrm>
      </p:grpSpPr>
      <p:pic>
        <p:nvPicPr>
          <p:cNvPr id="12" name="Picture 11" descr="A person sitting at a desk in a room&#10;&#10;AI-generated content may be incorrect.">
            <a:extLst>
              <a:ext uri="{FF2B5EF4-FFF2-40B4-BE49-F238E27FC236}">
                <a16:creationId xmlns:a16="http://schemas.microsoft.com/office/drawing/2014/main" id="{7D7F51FE-15F7-D523-D106-E128498848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29931" y="2600321"/>
            <a:ext cx="5125495" cy="4391025"/>
          </a:xfrm>
          <a:prstGeom prst="rect">
            <a:avLst/>
          </a:prstGeom>
        </p:spPr>
      </p:pic>
      <p:sp>
        <p:nvSpPr>
          <p:cNvPr id="3" name="Rectangle 2">
            <a:extLst>
              <a:ext uri="{FF2B5EF4-FFF2-40B4-BE49-F238E27FC236}">
                <a16:creationId xmlns:a16="http://schemas.microsoft.com/office/drawing/2014/main" id="{5BE26E4A-A935-A0D3-C0E3-3ABA2C3BFCF5}"/>
              </a:ext>
            </a:extLst>
          </p:cNvPr>
          <p:cNvSpPr/>
          <p:nvPr userDrawn="1"/>
        </p:nvSpPr>
        <p:spPr>
          <a:xfrm>
            <a:off x="0" y="6194437"/>
            <a:ext cx="9144000" cy="663559"/>
          </a:xfrm>
          <a:prstGeom prst="rect">
            <a:avLst/>
          </a:prstGeom>
          <a:solidFill>
            <a:schemeClr val="bg1">
              <a:alpha val="1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pic>
        <p:nvPicPr>
          <p:cNvPr id="7" name="Picture 6">
            <a:extLst>
              <a:ext uri="{FF2B5EF4-FFF2-40B4-BE49-F238E27FC236}">
                <a16:creationId xmlns:a16="http://schemas.microsoft.com/office/drawing/2014/main" id="{41773A72-C43A-2629-C638-900A13806787}"/>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saturation sat="150000"/>
                    </a14:imgEffect>
                    <a14:imgEffect>
                      <a14:brightnessContrast bright="-31000"/>
                    </a14:imgEffect>
                  </a14:imgLayer>
                </a14:imgProps>
              </a:ext>
              <a:ext uri="{28A0092B-C50C-407E-A947-70E740481C1C}">
                <a14:useLocalDpi xmlns:a14="http://schemas.microsoft.com/office/drawing/2010/main" val="0"/>
              </a:ext>
            </a:extLst>
          </a:blip>
          <a:srcRect/>
          <a:stretch/>
        </p:blipFill>
        <p:spPr>
          <a:xfrm>
            <a:off x="6957141" y="6357901"/>
            <a:ext cx="1558209" cy="362870"/>
          </a:xfrm>
          <a:prstGeom prst="rect">
            <a:avLst/>
          </a:prstGeom>
        </p:spPr>
      </p:pic>
      <p:sp>
        <p:nvSpPr>
          <p:cNvPr id="4" name="Title 1">
            <a:extLst>
              <a:ext uri="{FF2B5EF4-FFF2-40B4-BE49-F238E27FC236}">
                <a16:creationId xmlns:a16="http://schemas.microsoft.com/office/drawing/2014/main" id="{7258DEE2-73CB-516A-6783-C29D13ADDE0E}"/>
              </a:ext>
            </a:extLst>
          </p:cNvPr>
          <p:cNvSpPr txBox="1">
            <a:spLocks/>
          </p:cNvSpPr>
          <p:nvPr userDrawn="1"/>
        </p:nvSpPr>
        <p:spPr>
          <a:xfrm>
            <a:off x="643731" y="462725"/>
            <a:ext cx="7772400" cy="733713"/>
          </a:xfrm>
          <a:prstGeom prst="rect">
            <a:avLst/>
          </a:prstGeom>
        </p:spPr>
        <p:txBody>
          <a:bodyPr/>
          <a:lstStyle>
            <a:lvl1pPr algn="r" defTabSz="914400" rtl="0" eaLnBrk="1" latinLnBrk="0" hangingPunct="1">
              <a:lnSpc>
                <a:spcPct val="90000"/>
              </a:lnSpc>
              <a:spcBef>
                <a:spcPct val="0"/>
              </a:spcBef>
              <a:buNone/>
              <a:defRPr sz="4400" kern="1200" cap="all" baseline="0">
                <a:solidFill>
                  <a:schemeClr val="tx1"/>
                </a:solidFill>
                <a:latin typeface="Helvetica" pitchFamily="2" charset="0"/>
                <a:ea typeface="+mj-ea"/>
                <a:cs typeface="+mj-cs"/>
              </a:defRPr>
            </a:lvl1pPr>
          </a:lstStyle>
          <a:p>
            <a:pPr algn="l"/>
            <a:endParaRPr lang="en-US" b="1" dirty="0">
              <a:latin typeface="Helvetica" pitchFamily="2" charset="0"/>
            </a:endParaRPr>
          </a:p>
        </p:txBody>
      </p:sp>
      <p:pic>
        <p:nvPicPr>
          <p:cNvPr id="2" name="Picture 1" descr="Blue text on a black background&#10;&#10;Description automatically generated">
            <a:extLst>
              <a:ext uri="{FF2B5EF4-FFF2-40B4-BE49-F238E27FC236}">
                <a16:creationId xmlns:a16="http://schemas.microsoft.com/office/drawing/2014/main" id="{3AE73D45-9695-58E5-F099-A20E84BDFED3}"/>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93387" y="6357197"/>
            <a:ext cx="2570504" cy="320040"/>
          </a:xfrm>
          <a:prstGeom prst="rect">
            <a:avLst/>
          </a:prstGeom>
        </p:spPr>
      </p:pic>
      <p:cxnSp>
        <p:nvCxnSpPr>
          <p:cNvPr id="10" name="Straight Connector 9">
            <a:extLst>
              <a:ext uri="{FF2B5EF4-FFF2-40B4-BE49-F238E27FC236}">
                <a16:creationId xmlns:a16="http://schemas.microsoft.com/office/drawing/2014/main" id="{18BB9E1B-9207-8997-6D0C-47E7AC63B9E7}"/>
              </a:ext>
            </a:extLst>
          </p:cNvPr>
          <p:cNvCxnSpPr>
            <a:cxnSpLocks/>
          </p:cNvCxnSpPr>
          <p:nvPr userDrawn="1"/>
        </p:nvCxnSpPr>
        <p:spPr>
          <a:xfrm>
            <a:off x="477297" y="6176963"/>
            <a:ext cx="8189407" cy="0"/>
          </a:xfrm>
          <a:prstGeom prst="line">
            <a:avLst/>
          </a:prstGeom>
          <a:ln w="63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5880378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1_Scene 3">
    <p:bg>
      <p:bgPr>
        <a:solidFill>
          <a:srgbClr val="E9F4F8"/>
        </a:solidFill>
        <a:effectLst/>
      </p:bgPr>
    </p:bg>
    <p:spTree>
      <p:nvGrpSpPr>
        <p:cNvPr id="1" name=""/>
        <p:cNvGrpSpPr/>
        <p:nvPr/>
      </p:nvGrpSpPr>
      <p:grpSpPr>
        <a:xfrm>
          <a:off x="0" y="0"/>
          <a:ext cx="0" cy="0"/>
          <a:chOff x="0" y="0"/>
          <a:chExt cx="0" cy="0"/>
        </a:xfrm>
      </p:grpSpPr>
      <p:pic>
        <p:nvPicPr>
          <p:cNvPr id="10" name="Graphic 9" descr="Schoolhouse with solid fill">
            <a:extLst>
              <a:ext uri="{FF2B5EF4-FFF2-40B4-BE49-F238E27FC236}">
                <a16:creationId xmlns:a16="http://schemas.microsoft.com/office/drawing/2014/main" id="{C179BF31-398A-A8F2-7763-E950C20FC4E5}"/>
              </a:ext>
            </a:extLst>
          </p:cNvPr>
          <p:cNvPicPr>
            <a:picLocks noChangeAspect="1"/>
          </p:cNvPicPr>
          <p:nvPr userDrawn="1"/>
        </p:nvPicPr>
        <p:blipFill>
          <a:blip>
            <a:extLst>
              <a:ext uri="{96DAC541-7B7A-43D3-8B79-37D633B846F1}">
                <asvg:svgBlip xmlns:asvg="http://schemas.microsoft.com/office/drawing/2016/SVG/main" r:embed="rId2"/>
              </a:ext>
            </a:extLst>
          </a:blip>
          <a:srcRect l="27931"/>
          <a:stretch>
            <a:fillRect/>
          </a:stretch>
        </p:blipFill>
        <p:spPr>
          <a:xfrm>
            <a:off x="7576499" y="3114148"/>
            <a:ext cx="2741931" cy="3804600"/>
          </a:xfrm>
          <a:prstGeom prst="rect">
            <a:avLst/>
          </a:prstGeom>
        </p:spPr>
      </p:pic>
      <p:pic>
        <p:nvPicPr>
          <p:cNvPr id="8" name="Graphic 7" descr="Cloud with solid fill">
            <a:extLst>
              <a:ext uri="{FF2B5EF4-FFF2-40B4-BE49-F238E27FC236}">
                <a16:creationId xmlns:a16="http://schemas.microsoft.com/office/drawing/2014/main" id="{B132F80D-703F-92EC-40A1-42CD90BF82AD}"/>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372225" y="3014400"/>
            <a:ext cx="914400" cy="914400"/>
          </a:xfrm>
          <a:prstGeom prst="rect">
            <a:avLst/>
          </a:prstGeom>
        </p:spPr>
      </p:pic>
      <p:pic>
        <p:nvPicPr>
          <p:cNvPr id="11" name="Graphic 10" descr="Cloud with solid fill">
            <a:extLst>
              <a:ext uri="{FF2B5EF4-FFF2-40B4-BE49-F238E27FC236}">
                <a16:creationId xmlns:a16="http://schemas.microsoft.com/office/drawing/2014/main" id="{0ADBA82B-5F0B-DE5A-5594-F28D2B755FDA}"/>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286625" y="2314576"/>
            <a:ext cx="1447800" cy="1090350"/>
          </a:xfrm>
          <a:prstGeom prst="rect">
            <a:avLst/>
          </a:prstGeom>
        </p:spPr>
      </p:pic>
      <p:pic>
        <p:nvPicPr>
          <p:cNvPr id="5" name="Picture 4">
            <a:extLst>
              <a:ext uri="{FF2B5EF4-FFF2-40B4-BE49-F238E27FC236}">
                <a16:creationId xmlns:a16="http://schemas.microsoft.com/office/drawing/2014/main" id="{E99E28EC-FAD3-71F7-AD74-F1B1D0E42B52}"/>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6854662" y="3829051"/>
            <a:ext cx="2434274" cy="3028949"/>
          </a:xfrm>
          <a:prstGeom prst="rect">
            <a:avLst/>
          </a:prstGeom>
        </p:spPr>
      </p:pic>
      <p:sp>
        <p:nvSpPr>
          <p:cNvPr id="3" name="Rectangle 2">
            <a:extLst>
              <a:ext uri="{FF2B5EF4-FFF2-40B4-BE49-F238E27FC236}">
                <a16:creationId xmlns:a16="http://schemas.microsoft.com/office/drawing/2014/main" id="{5BE26E4A-A935-A0D3-C0E3-3ABA2C3BFCF5}"/>
              </a:ext>
            </a:extLst>
          </p:cNvPr>
          <p:cNvSpPr/>
          <p:nvPr userDrawn="1"/>
        </p:nvSpPr>
        <p:spPr>
          <a:xfrm>
            <a:off x="0" y="6194437"/>
            <a:ext cx="9144000" cy="663559"/>
          </a:xfrm>
          <a:prstGeom prst="rect">
            <a:avLst/>
          </a:prstGeom>
          <a:solidFill>
            <a:schemeClr val="bg1">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pic>
        <p:nvPicPr>
          <p:cNvPr id="7" name="Picture 6">
            <a:extLst>
              <a:ext uri="{FF2B5EF4-FFF2-40B4-BE49-F238E27FC236}">
                <a16:creationId xmlns:a16="http://schemas.microsoft.com/office/drawing/2014/main" id="{41773A72-C43A-2629-C638-900A13806787}"/>
              </a:ext>
            </a:extLst>
          </p:cNvPr>
          <p:cNvPicPr>
            <a:picLocks noChangeAspect="1"/>
          </p:cNvPicPr>
          <p:nvPr userDrawn="1"/>
        </p:nvPicPr>
        <p:blipFill>
          <a:blip r:embed="rId5" cstate="print">
            <a:extLst>
              <a:ext uri="{BEBA8EAE-BF5A-486C-A8C5-ECC9F3942E4B}">
                <a14:imgProps xmlns:a14="http://schemas.microsoft.com/office/drawing/2010/main">
                  <a14:imgLayer r:embed="rId6">
                    <a14:imgEffect>
                      <a14:saturation sat="150000"/>
                    </a14:imgEffect>
                    <a14:imgEffect>
                      <a14:brightnessContrast bright="-31000"/>
                    </a14:imgEffect>
                  </a14:imgLayer>
                </a14:imgProps>
              </a:ext>
              <a:ext uri="{28A0092B-C50C-407E-A947-70E740481C1C}">
                <a14:useLocalDpi xmlns:a14="http://schemas.microsoft.com/office/drawing/2010/main" val="0"/>
              </a:ext>
            </a:extLst>
          </a:blip>
          <a:srcRect/>
          <a:stretch/>
        </p:blipFill>
        <p:spPr>
          <a:xfrm>
            <a:off x="6957141" y="6357901"/>
            <a:ext cx="1558209" cy="362870"/>
          </a:xfrm>
          <a:prstGeom prst="rect">
            <a:avLst/>
          </a:prstGeom>
        </p:spPr>
      </p:pic>
      <p:pic>
        <p:nvPicPr>
          <p:cNvPr id="2" name="Picture 1" descr="Blue text on a black background&#10;&#10;Description automatically generated">
            <a:extLst>
              <a:ext uri="{FF2B5EF4-FFF2-40B4-BE49-F238E27FC236}">
                <a16:creationId xmlns:a16="http://schemas.microsoft.com/office/drawing/2014/main" id="{3AE73D45-9695-58E5-F099-A20E84BDFED3}"/>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593387" y="6357197"/>
            <a:ext cx="2570504" cy="320040"/>
          </a:xfrm>
          <a:prstGeom prst="rect">
            <a:avLst/>
          </a:prstGeom>
        </p:spPr>
      </p:pic>
      <p:pic>
        <p:nvPicPr>
          <p:cNvPr id="19" name="Graphic 18" descr="Cloud with solid fill">
            <a:extLst>
              <a:ext uri="{FF2B5EF4-FFF2-40B4-BE49-F238E27FC236}">
                <a16:creationId xmlns:a16="http://schemas.microsoft.com/office/drawing/2014/main" id="{F42A969B-B2BB-8709-F5B6-61D00EA7FF0B}"/>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flipH="1">
            <a:off x="8515350" y="1990990"/>
            <a:ext cx="1447800" cy="1090350"/>
          </a:xfrm>
          <a:prstGeom prst="rect">
            <a:avLst/>
          </a:prstGeom>
        </p:spPr>
      </p:pic>
    </p:spTree>
    <p:extLst>
      <p:ext uri="{BB962C8B-B14F-4D97-AF65-F5344CB8AC3E}">
        <p14:creationId xmlns:p14="http://schemas.microsoft.com/office/powerpoint/2010/main" val="259461952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2_Scene 3">
    <p:bg>
      <p:bgPr>
        <a:solidFill>
          <a:srgbClr val="E9F4F8"/>
        </a:solidFill>
        <a:effectLst/>
      </p:bgPr>
    </p:bg>
    <p:spTree>
      <p:nvGrpSpPr>
        <p:cNvPr id="1" name=""/>
        <p:cNvGrpSpPr/>
        <p:nvPr/>
      </p:nvGrpSpPr>
      <p:grpSpPr>
        <a:xfrm>
          <a:off x="0" y="0"/>
          <a:ext cx="0" cy="0"/>
          <a:chOff x="0" y="0"/>
          <a:chExt cx="0" cy="0"/>
        </a:xfrm>
      </p:grpSpPr>
      <p:pic>
        <p:nvPicPr>
          <p:cNvPr id="10" name="Picture 9" descr="A person sitting in a chair with a computer&#10;&#10;AI-generated content may be incorrect.">
            <a:extLst>
              <a:ext uri="{FF2B5EF4-FFF2-40B4-BE49-F238E27FC236}">
                <a16:creationId xmlns:a16="http://schemas.microsoft.com/office/drawing/2014/main" id="{E452D736-8644-2D7B-375E-6D96FB65D1D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727347" y="3695843"/>
            <a:ext cx="3816703" cy="3276457"/>
          </a:xfrm>
          <a:prstGeom prst="rect">
            <a:avLst/>
          </a:prstGeom>
        </p:spPr>
      </p:pic>
      <p:sp>
        <p:nvSpPr>
          <p:cNvPr id="3" name="Rectangle 2">
            <a:extLst>
              <a:ext uri="{FF2B5EF4-FFF2-40B4-BE49-F238E27FC236}">
                <a16:creationId xmlns:a16="http://schemas.microsoft.com/office/drawing/2014/main" id="{5BE26E4A-A935-A0D3-C0E3-3ABA2C3BFCF5}"/>
              </a:ext>
            </a:extLst>
          </p:cNvPr>
          <p:cNvSpPr/>
          <p:nvPr userDrawn="1"/>
        </p:nvSpPr>
        <p:spPr>
          <a:xfrm>
            <a:off x="0" y="6194437"/>
            <a:ext cx="9144000" cy="663559"/>
          </a:xfrm>
          <a:prstGeom prst="rect">
            <a:avLst/>
          </a:prstGeom>
          <a:solidFill>
            <a:schemeClr val="bg1">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pic>
        <p:nvPicPr>
          <p:cNvPr id="7" name="Picture 6">
            <a:extLst>
              <a:ext uri="{FF2B5EF4-FFF2-40B4-BE49-F238E27FC236}">
                <a16:creationId xmlns:a16="http://schemas.microsoft.com/office/drawing/2014/main" id="{41773A72-C43A-2629-C638-900A13806787}"/>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saturation sat="150000"/>
                    </a14:imgEffect>
                    <a14:imgEffect>
                      <a14:brightnessContrast bright="-31000"/>
                    </a14:imgEffect>
                  </a14:imgLayer>
                </a14:imgProps>
              </a:ext>
              <a:ext uri="{28A0092B-C50C-407E-A947-70E740481C1C}">
                <a14:useLocalDpi xmlns:a14="http://schemas.microsoft.com/office/drawing/2010/main" val="0"/>
              </a:ext>
            </a:extLst>
          </a:blip>
          <a:srcRect/>
          <a:stretch/>
        </p:blipFill>
        <p:spPr>
          <a:xfrm>
            <a:off x="6957141" y="6357901"/>
            <a:ext cx="1558209" cy="362870"/>
          </a:xfrm>
          <a:prstGeom prst="rect">
            <a:avLst/>
          </a:prstGeom>
        </p:spPr>
      </p:pic>
      <p:sp>
        <p:nvSpPr>
          <p:cNvPr id="4" name="Title 1">
            <a:extLst>
              <a:ext uri="{FF2B5EF4-FFF2-40B4-BE49-F238E27FC236}">
                <a16:creationId xmlns:a16="http://schemas.microsoft.com/office/drawing/2014/main" id="{7258DEE2-73CB-516A-6783-C29D13ADDE0E}"/>
              </a:ext>
            </a:extLst>
          </p:cNvPr>
          <p:cNvSpPr txBox="1">
            <a:spLocks/>
          </p:cNvSpPr>
          <p:nvPr userDrawn="1"/>
        </p:nvSpPr>
        <p:spPr>
          <a:xfrm>
            <a:off x="643731" y="462725"/>
            <a:ext cx="7772400" cy="733713"/>
          </a:xfrm>
          <a:prstGeom prst="rect">
            <a:avLst/>
          </a:prstGeom>
        </p:spPr>
        <p:txBody>
          <a:bodyPr/>
          <a:lstStyle>
            <a:lvl1pPr algn="r" defTabSz="914400" rtl="0" eaLnBrk="1" latinLnBrk="0" hangingPunct="1">
              <a:lnSpc>
                <a:spcPct val="90000"/>
              </a:lnSpc>
              <a:spcBef>
                <a:spcPct val="0"/>
              </a:spcBef>
              <a:buNone/>
              <a:defRPr sz="4400" kern="1200" cap="all" baseline="0">
                <a:solidFill>
                  <a:schemeClr val="tx1"/>
                </a:solidFill>
                <a:latin typeface="Helvetica" pitchFamily="2" charset="0"/>
                <a:ea typeface="+mj-ea"/>
                <a:cs typeface="+mj-cs"/>
              </a:defRPr>
            </a:lvl1pPr>
          </a:lstStyle>
          <a:p>
            <a:pPr algn="l"/>
            <a:endParaRPr lang="en-US" b="1" dirty="0">
              <a:latin typeface="Helvetica" pitchFamily="2" charset="0"/>
            </a:endParaRPr>
          </a:p>
        </p:txBody>
      </p:sp>
      <p:pic>
        <p:nvPicPr>
          <p:cNvPr id="2" name="Picture 1" descr="Blue text on a black background&#10;&#10;Description automatically generated">
            <a:extLst>
              <a:ext uri="{FF2B5EF4-FFF2-40B4-BE49-F238E27FC236}">
                <a16:creationId xmlns:a16="http://schemas.microsoft.com/office/drawing/2014/main" id="{3AE73D45-9695-58E5-F099-A20E84BDFED3}"/>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93387" y="6357197"/>
            <a:ext cx="2570504" cy="320040"/>
          </a:xfrm>
          <a:prstGeom prst="rect">
            <a:avLst/>
          </a:prstGeom>
        </p:spPr>
      </p:pic>
    </p:spTree>
    <p:extLst>
      <p:ext uri="{BB962C8B-B14F-4D97-AF65-F5344CB8AC3E}">
        <p14:creationId xmlns:p14="http://schemas.microsoft.com/office/powerpoint/2010/main" val="21064793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3_Scene 3">
    <p:bg>
      <p:bgPr>
        <a:solidFill>
          <a:srgbClr val="E9F4F8"/>
        </a:solidFill>
        <a:effectLst/>
      </p:bgPr>
    </p:bg>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859840B9-9937-A81D-D0C2-680A1254AD25}"/>
              </a:ext>
            </a:extLst>
          </p:cNvPr>
          <p:cNvGrpSpPr/>
          <p:nvPr userDrawn="1"/>
        </p:nvGrpSpPr>
        <p:grpSpPr>
          <a:xfrm>
            <a:off x="0" y="3882568"/>
            <a:ext cx="9144000" cy="2974903"/>
            <a:chOff x="0" y="3882568"/>
            <a:chExt cx="9144000" cy="2974903"/>
          </a:xfrm>
        </p:grpSpPr>
        <p:grpSp>
          <p:nvGrpSpPr>
            <p:cNvPr id="13" name="Group 12">
              <a:extLst>
                <a:ext uri="{FF2B5EF4-FFF2-40B4-BE49-F238E27FC236}">
                  <a16:creationId xmlns:a16="http://schemas.microsoft.com/office/drawing/2014/main" id="{0EA30183-5866-8635-A73C-49DBCD94BA88}"/>
                </a:ext>
              </a:extLst>
            </p:cNvPr>
            <p:cNvGrpSpPr/>
            <p:nvPr userDrawn="1"/>
          </p:nvGrpSpPr>
          <p:grpSpPr>
            <a:xfrm>
              <a:off x="0" y="3882568"/>
              <a:ext cx="9144000" cy="2974903"/>
              <a:chOff x="0" y="3882568"/>
              <a:chExt cx="9144000" cy="2974903"/>
            </a:xfrm>
          </p:grpSpPr>
          <p:pic>
            <p:nvPicPr>
              <p:cNvPr id="9" name="Picture 8" descr="A black and white background&#10;&#10;AI-generated content may be incorrect.">
                <a:extLst>
                  <a:ext uri="{FF2B5EF4-FFF2-40B4-BE49-F238E27FC236}">
                    <a16:creationId xmlns:a16="http://schemas.microsoft.com/office/drawing/2014/main" id="{96A10D12-5B2C-B78C-EBF0-E18655646D1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882568"/>
                <a:ext cx="9144000" cy="2670628"/>
              </a:xfrm>
              <a:prstGeom prst="rect">
                <a:avLst/>
              </a:prstGeom>
            </p:spPr>
          </p:pic>
          <p:sp>
            <p:nvSpPr>
              <p:cNvPr id="11" name="Rectangle 10">
                <a:extLst>
                  <a:ext uri="{FF2B5EF4-FFF2-40B4-BE49-F238E27FC236}">
                    <a16:creationId xmlns:a16="http://schemas.microsoft.com/office/drawing/2014/main" id="{7A697366-0D21-A96B-275E-A09E0412C8FE}"/>
                  </a:ext>
                </a:extLst>
              </p:cNvPr>
              <p:cNvSpPr/>
              <p:nvPr userDrawn="1"/>
            </p:nvSpPr>
            <p:spPr>
              <a:xfrm>
                <a:off x="0" y="6491711"/>
                <a:ext cx="9144000" cy="365760"/>
              </a:xfrm>
              <a:prstGeom prst="rect">
                <a:avLst/>
              </a:prstGeom>
              <a:gradFill flip="none" rotWithShape="1">
                <a:gsLst>
                  <a:gs pos="0">
                    <a:srgbClr val="E9F1F4"/>
                  </a:gs>
                  <a:gs pos="51000">
                    <a:srgbClr val="F2E0D6"/>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0EEDFB84-FF83-9C73-B0ED-FD79CC18AEC4}"/>
                </a:ext>
              </a:extLst>
            </p:cNvPr>
            <p:cNvSpPr/>
            <p:nvPr userDrawn="1"/>
          </p:nvSpPr>
          <p:spPr>
            <a:xfrm>
              <a:off x="990600" y="4410075"/>
              <a:ext cx="400050" cy="600075"/>
            </a:xfrm>
            <a:prstGeom prst="rect">
              <a:avLst/>
            </a:prstGeom>
            <a:solidFill>
              <a:srgbClr val="B8C3C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Rectangle 2">
            <a:extLst>
              <a:ext uri="{FF2B5EF4-FFF2-40B4-BE49-F238E27FC236}">
                <a16:creationId xmlns:a16="http://schemas.microsoft.com/office/drawing/2014/main" id="{5BE26E4A-A935-A0D3-C0E3-3ABA2C3BFCF5}"/>
              </a:ext>
            </a:extLst>
          </p:cNvPr>
          <p:cNvSpPr/>
          <p:nvPr userDrawn="1"/>
        </p:nvSpPr>
        <p:spPr>
          <a:xfrm>
            <a:off x="0" y="6194437"/>
            <a:ext cx="9144000" cy="663559"/>
          </a:xfrm>
          <a:prstGeom prst="rect">
            <a:avLst/>
          </a:prstGeom>
          <a:solidFill>
            <a:schemeClr val="bg1">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pic>
        <p:nvPicPr>
          <p:cNvPr id="7" name="Picture 6">
            <a:extLst>
              <a:ext uri="{FF2B5EF4-FFF2-40B4-BE49-F238E27FC236}">
                <a16:creationId xmlns:a16="http://schemas.microsoft.com/office/drawing/2014/main" id="{41773A72-C43A-2629-C638-900A13806787}"/>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saturation sat="150000"/>
                    </a14:imgEffect>
                    <a14:imgEffect>
                      <a14:brightnessContrast bright="-31000"/>
                    </a14:imgEffect>
                  </a14:imgLayer>
                </a14:imgProps>
              </a:ext>
              <a:ext uri="{28A0092B-C50C-407E-A947-70E740481C1C}">
                <a14:useLocalDpi xmlns:a14="http://schemas.microsoft.com/office/drawing/2010/main" val="0"/>
              </a:ext>
            </a:extLst>
          </a:blip>
          <a:srcRect/>
          <a:stretch/>
        </p:blipFill>
        <p:spPr>
          <a:xfrm>
            <a:off x="6957141" y="6357901"/>
            <a:ext cx="1558209" cy="362870"/>
          </a:xfrm>
          <a:prstGeom prst="rect">
            <a:avLst/>
          </a:prstGeom>
        </p:spPr>
      </p:pic>
      <p:pic>
        <p:nvPicPr>
          <p:cNvPr id="2" name="Picture 1" descr="Blue text on a black background&#10;&#10;Description automatically generated">
            <a:extLst>
              <a:ext uri="{FF2B5EF4-FFF2-40B4-BE49-F238E27FC236}">
                <a16:creationId xmlns:a16="http://schemas.microsoft.com/office/drawing/2014/main" id="{3AE73D45-9695-58E5-F099-A20E84BDFED3}"/>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93387" y="6357197"/>
            <a:ext cx="2570504" cy="320040"/>
          </a:xfrm>
          <a:prstGeom prst="rect">
            <a:avLst/>
          </a:prstGeom>
        </p:spPr>
      </p:pic>
      <p:pic>
        <p:nvPicPr>
          <p:cNvPr id="17" name="Graphic 16" descr="The sun peeking from behind a cloud">
            <a:extLst>
              <a:ext uri="{FF2B5EF4-FFF2-40B4-BE49-F238E27FC236}">
                <a16:creationId xmlns:a16="http://schemas.microsoft.com/office/drawing/2014/main" id="{CCC4593B-2CED-05E8-9EE4-FD8DDC4336CE}"/>
              </a:ext>
            </a:extLst>
          </p:cNvPr>
          <p:cNvPicPr>
            <a:picLocks noChangeAspect="1"/>
          </p:cNvPicPr>
          <p:nvPr userDrawn="1"/>
        </p:nvPicPr>
        <p:blipFill>
          <a:blip>
            <a:biLevel thresh="25000"/>
            <a:extLst>
              <a:ext uri="{96DAC541-7B7A-43D3-8B79-37D633B846F1}">
                <asvg:svgBlip xmlns:asvg="http://schemas.microsoft.com/office/drawing/2016/SVG/main" r:embed="rId6"/>
              </a:ext>
            </a:extLst>
          </a:blip>
          <a:stretch>
            <a:fillRect/>
          </a:stretch>
        </p:blipFill>
        <p:spPr>
          <a:xfrm>
            <a:off x="7972425" y="619552"/>
            <a:ext cx="2624137" cy="2624137"/>
          </a:xfrm>
          <a:prstGeom prst="rect">
            <a:avLst/>
          </a:prstGeom>
        </p:spPr>
      </p:pic>
      <p:pic>
        <p:nvPicPr>
          <p:cNvPr id="19" name="Graphic 18" descr="Cloud with solid fill">
            <a:extLst>
              <a:ext uri="{FF2B5EF4-FFF2-40B4-BE49-F238E27FC236}">
                <a16:creationId xmlns:a16="http://schemas.microsoft.com/office/drawing/2014/main" id="{AB47B4F4-1330-BE88-A331-7C25CE260184}"/>
              </a:ext>
            </a:extLst>
          </p:cNvPr>
          <p:cNvPicPr>
            <a:picLocks noChangeAspect="1"/>
          </p:cNvPicPr>
          <p:nvPr userDrawn="1"/>
        </p:nvPicPr>
        <p:blipFill>
          <a:blip>
            <a:extLst>
              <a:ext uri="{96DAC541-7B7A-43D3-8B79-37D633B846F1}">
                <asvg:svgBlip xmlns:asvg="http://schemas.microsoft.com/office/drawing/2016/SVG/main" r:embed="rId7"/>
              </a:ext>
            </a:extLst>
          </a:blip>
          <a:stretch>
            <a:fillRect/>
          </a:stretch>
        </p:blipFill>
        <p:spPr>
          <a:xfrm>
            <a:off x="88562" y="1426795"/>
            <a:ext cx="1009650" cy="1009650"/>
          </a:xfrm>
          <a:prstGeom prst="rect">
            <a:avLst/>
          </a:prstGeom>
        </p:spPr>
      </p:pic>
    </p:spTree>
    <p:extLst>
      <p:ext uri="{BB962C8B-B14F-4D97-AF65-F5344CB8AC3E}">
        <p14:creationId xmlns:p14="http://schemas.microsoft.com/office/powerpoint/2010/main" val="179897111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2_Scene 3">
    <p:bg>
      <p:bgPr>
        <a:solidFill>
          <a:srgbClr val="E9F4F8"/>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CF5BAE6-35B8-2E2F-EB7D-354798FEC096}"/>
              </a:ext>
            </a:extLst>
          </p:cNvPr>
          <p:cNvSpPr/>
          <p:nvPr userDrawn="1"/>
        </p:nvSpPr>
        <p:spPr>
          <a:xfrm>
            <a:off x="0" y="4746684"/>
            <a:ext cx="9144000" cy="1353312"/>
          </a:xfrm>
          <a:prstGeom prst="rect">
            <a:avLst/>
          </a:prstGeom>
          <a:solidFill>
            <a:srgbClr val="94BB7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7303988E-D1A7-D68D-D313-BB73EEEE94DA}"/>
              </a:ext>
            </a:extLst>
          </p:cNvPr>
          <p:cNvSpPr/>
          <p:nvPr userDrawn="1"/>
        </p:nvSpPr>
        <p:spPr>
          <a:xfrm>
            <a:off x="0" y="5534838"/>
            <a:ext cx="9144000" cy="1332688"/>
          </a:xfrm>
          <a:prstGeom prst="rect">
            <a:avLst/>
          </a:prstGeom>
          <a:solidFill>
            <a:srgbClr val="DBD8D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5E49EEE5-43C6-8DA5-8205-172EA3674340}"/>
              </a:ext>
            </a:extLst>
          </p:cNvPr>
          <p:cNvPicPr/>
          <p:nvPr userDrawn="1"/>
        </p:nvPicPr>
        <p:blipFill>
          <a:blip r:embed="rId2" cstate="print">
            <a:extLst>
              <a:ext uri="{28A0092B-C50C-407E-A947-70E740481C1C}">
                <a14:useLocalDpi xmlns:a14="http://schemas.microsoft.com/office/drawing/2010/main" val="0"/>
              </a:ext>
            </a:extLst>
          </a:blip>
          <a:srcRect l="12391" r="12391"/>
          <a:stretch/>
        </p:blipFill>
        <p:spPr>
          <a:xfrm>
            <a:off x="3640141" y="2911156"/>
            <a:ext cx="6660228" cy="3914804"/>
          </a:xfrm>
          <a:prstGeom prst="rect">
            <a:avLst/>
          </a:prstGeom>
        </p:spPr>
      </p:pic>
      <p:sp>
        <p:nvSpPr>
          <p:cNvPr id="6" name="Rectangle 5">
            <a:extLst>
              <a:ext uri="{FF2B5EF4-FFF2-40B4-BE49-F238E27FC236}">
                <a16:creationId xmlns:a16="http://schemas.microsoft.com/office/drawing/2014/main" id="{3452AAA3-98A6-9D9B-FD2B-B5B6C77E053E}"/>
              </a:ext>
            </a:extLst>
          </p:cNvPr>
          <p:cNvSpPr/>
          <p:nvPr userDrawn="1"/>
        </p:nvSpPr>
        <p:spPr>
          <a:xfrm>
            <a:off x="0" y="6194437"/>
            <a:ext cx="9144000" cy="663559"/>
          </a:xfrm>
          <a:prstGeom prst="rect">
            <a:avLst/>
          </a:prstGeom>
          <a:solidFill>
            <a:schemeClr val="bg1">
              <a:alpha val="45098"/>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pic>
        <p:nvPicPr>
          <p:cNvPr id="7" name="Picture 6">
            <a:extLst>
              <a:ext uri="{FF2B5EF4-FFF2-40B4-BE49-F238E27FC236}">
                <a16:creationId xmlns:a16="http://schemas.microsoft.com/office/drawing/2014/main" id="{41773A72-C43A-2629-C638-900A13806787}"/>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6957141" y="6357901"/>
            <a:ext cx="1558209" cy="362870"/>
          </a:xfrm>
          <a:prstGeom prst="rect">
            <a:avLst/>
          </a:prstGeom>
        </p:spPr>
      </p:pic>
      <p:sp>
        <p:nvSpPr>
          <p:cNvPr id="4" name="Title 1">
            <a:extLst>
              <a:ext uri="{FF2B5EF4-FFF2-40B4-BE49-F238E27FC236}">
                <a16:creationId xmlns:a16="http://schemas.microsoft.com/office/drawing/2014/main" id="{7258DEE2-73CB-516A-6783-C29D13ADDE0E}"/>
              </a:ext>
            </a:extLst>
          </p:cNvPr>
          <p:cNvSpPr txBox="1">
            <a:spLocks/>
          </p:cNvSpPr>
          <p:nvPr userDrawn="1"/>
        </p:nvSpPr>
        <p:spPr>
          <a:xfrm>
            <a:off x="643731" y="462725"/>
            <a:ext cx="7772400" cy="733713"/>
          </a:xfrm>
          <a:prstGeom prst="rect">
            <a:avLst/>
          </a:prstGeom>
        </p:spPr>
        <p:txBody>
          <a:bodyPr/>
          <a:lstStyle>
            <a:lvl1pPr algn="r" defTabSz="914400" rtl="0" eaLnBrk="1" latinLnBrk="0" hangingPunct="1">
              <a:lnSpc>
                <a:spcPct val="90000"/>
              </a:lnSpc>
              <a:spcBef>
                <a:spcPct val="0"/>
              </a:spcBef>
              <a:buNone/>
              <a:defRPr sz="4400" kern="1200" cap="all" baseline="0">
                <a:solidFill>
                  <a:schemeClr val="tx1"/>
                </a:solidFill>
                <a:latin typeface="Helvetica" pitchFamily="2" charset="0"/>
                <a:ea typeface="+mj-ea"/>
                <a:cs typeface="+mj-cs"/>
              </a:defRPr>
            </a:lvl1pPr>
          </a:lstStyle>
          <a:p>
            <a:pPr algn="l"/>
            <a:endParaRPr lang="en-US" b="1" dirty="0">
              <a:latin typeface="Helvetica" pitchFamily="2" charset="0"/>
            </a:endParaRPr>
          </a:p>
        </p:txBody>
      </p:sp>
      <p:pic>
        <p:nvPicPr>
          <p:cNvPr id="2" name="Picture 1" descr="Blue text on a black background&#10;&#10;Description automatically generated">
            <a:extLst>
              <a:ext uri="{FF2B5EF4-FFF2-40B4-BE49-F238E27FC236}">
                <a16:creationId xmlns:a16="http://schemas.microsoft.com/office/drawing/2014/main" id="{3AE73D45-9695-58E5-F099-A20E84BDFED3}"/>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93387" y="6357197"/>
            <a:ext cx="2570504" cy="320040"/>
          </a:xfrm>
          <a:prstGeom prst="rect">
            <a:avLst/>
          </a:prstGeom>
        </p:spPr>
      </p:pic>
    </p:spTree>
    <p:extLst>
      <p:ext uri="{BB962C8B-B14F-4D97-AF65-F5344CB8AC3E}">
        <p14:creationId xmlns:p14="http://schemas.microsoft.com/office/powerpoint/2010/main" val="51652941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5_Scene 3">
    <p:bg>
      <p:bgPr>
        <a:solidFill>
          <a:srgbClr val="E9F4F8"/>
        </a:solidFill>
        <a:effectLst/>
      </p:bgPr>
    </p:bg>
    <p:spTree>
      <p:nvGrpSpPr>
        <p:cNvPr id="1" name=""/>
        <p:cNvGrpSpPr/>
        <p:nvPr/>
      </p:nvGrpSpPr>
      <p:grpSpPr>
        <a:xfrm>
          <a:off x="0" y="0"/>
          <a:ext cx="0" cy="0"/>
          <a:chOff x="0" y="0"/>
          <a:chExt cx="0" cy="0"/>
        </a:xfrm>
      </p:grpSpPr>
      <p:pic>
        <p:nvPicPr>
          <p:cNvPr id="6" name="Picture 5" descr="A cartoon of a green field with a small waterfall&#10;&#10;AI-generated content may be incorrect.">
            <a:extLst>
              <a:ext uri="{FF2B5EF4-FFF2-40B4-BE49-F238E27FC236}">
                <a16:creationId xmlns:a16="http://schemas.microsoft.com/office/drawing/2014/main" id="{94BAF0FC-3081-4330-62E8-936BECB881F1}"/>
              </a:ext>
            </a:extLst>
          </p:cNvPr>
          <p:cNvPicPr>
            <a:picLocks noGrp="1" noRot="1" noChangeAspect="1" noMove="1" noResize="1" noEditPoints="1" noAdjustHandles="1" noChangeArrowheads="1" noChangeShapeType="1" noCrop="1"/>
          </p:cNvPicPr>
          <p:nvPr userDrawn="1"/>
        </p:nvPicPr>
        <p:blipFill rotWithShape="1">
          <a:blip r:embed="rId2">
            <a:extLst>
              <a:ext uri="{28A0092B-C50C-407E-A947-70E740481C1C}">
                <a14:useLocalDpi xmlns:a14="http://schemas.microsoft.com/office/drawing/2010/main" val="0"/>
              </a:ext>
            </a:extLst>
          </a:blip>
          <a:srcRect l="-110" t="-135" r="49838" b="-135"/>
          <a:stretch>
            <a:fillRect/>
          </a:stretch>
        </p:blipFill>
        <p:spPr>
          <a:xfrm>
            <a:off x="-49696" y="2974604"/>
            <a:ext cx="9193695" cy="3893335"/>
          </a:xfrm>
          <a:prstGeom prst="rect">
            <a:avLst/>
          </a:prstGeom>
        </p:spPr>
      </p:pic>
      <p:sp>
        <p:nvSpPr>
          <p:cNvPr id="3" name="Rectangle 2">
            <a:extLst>
              <a:ext uri="{FF2B5EF4-FFF2-40B4-BE49-F238E27FC236}">
                <a16:creationId xmlns:a16="http://schemas.microsoft.com/office/drawing/2014/main" id="{5BE26E4A-A935-A0D3-C0E3-3ABA2C3BFCF5}"/>
              </a:ext>
            </a:extLst>
          </p:cNvPr>
          <p:cNvSpPr/>
          <p:nvPr userDrawn="1"/>
        </p:nvSpPr>
        <p:spPr>
          <a:xfrm>
            <a:off x="0" y="6194437"/>
            <a:ext cx="9144000" cy="663559"/>
          </a:xfrm>
          <a:prstGeom prst="rect">
            <a:avLst/>
          </a:prstGeom>
          <a:solidFill>
            <a:schemeClr val="bg1">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pic>
        <p:nvPicPr>
          <p:cNvPr id="7" name="Picture 6">
            <a:extLst>
              <a:ext uri="{FF2B5EF4-FFF2-40B4-BE49-F238E27FC236}">
                <a16:creationId xmlns:a16="http://schemas.microsoft.com/office/drawing/2014/main" id="{41773A72-C43A-2629-C638-900A13806787}"/>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saturation sat="150000"/>
                    </a14:imgEffect>
                    <a14:imgEffect>
                      <a14:brightnessContrast bright="-31000"/>
                    </a14:imgEffect>
                  </a14:imgLayer>
                </a14:imgProps>
              </a:ext>
              <a:ext uri="{28A0092B-C50C-407E-A947-70E740481C1C}">
                <a14:useLocalDpi xmlns:a14="http://schemas.microsoft.com/office/drawing/2010/main" val="0"/>
              </a:ext>
            </a:extLst>
          </a:blip>
          <a:srcRect/>
          <a:stretch/>
        </p:blipFill>
        <p:spPr>
          <a:xfrm>
            <a:off x="6957141" y="6357901"/>
            <a:ext cx="1558209" cy="362870"/>
          </a:xfrm>
          <a:prstGeom prst="rect">
            <a:avLst/>
          </a:prstGeom>
        </p:spPr>
      </p:pic>
      <p:sp>
        <p:nvSpPr>
          <p:cNvPr id="4" name="Title 1">
            <a:extLst>
              <a:ext uri="{FF2B5EF4-FFF2-40B4-BE49-F238E27FC236}">
                <a16:creationId xmlns:a16="http://schemas.microsoft.com/office/drawing/2014/main" id="{7258DEE2-73CB-516A-6783-C29D13ADDE0E}"/>
              </a:ext>
            </a:extLst>
          </p:cNvPr>
          <p:cNvSpPr txBox="1">
            <a:spLocks/>
          </p:cNvSpPr>
          <p:nvPr userDrawn="1"/>
        </p:nvSpPr>
        <p:spPr>
          <a:xfrm>
            <a:off x="643731" y="462725"/>
            <a:ext cx="7772400" cy="733713"/>
          </a:xfrm>
          <a:prstGeom prst="rect">
            <a:avLst/>
          </a:prstGeom>
        </p:spPr>
        <p:txBody>
          <a:bodyPr/>
          <a:lstStyle>
            <a:lvl1pPr algn="r" defTabSz="914400" rtl="0" eaLnBrk="1" latinLnBrk="0" hangingPunct="1">
              <a:lnSpc>
                <a:spcPct val="90000"/>
              </a:lnSpc>
              <a:spcBef>
                <a:spcPct val="0"/>
              </a:spcBef>
              <a:buNone/>
              <a:defRPr sz="4400" kern="1200" cap="all" baseline="0">
                <a:solidFill>
                  <a:schemeClr val="tx1"/>
                </a:solidFill>
                <a:latin typeface="Helvetica" pitchFamily="2" charset="0"/>
                <a:ea typeface="+mj-ea"/>
                <a:cs typeface="+mj-cs"/>
              </a:defRPr>
            </a:lvl1pPr>
          </a:lstStyle>
          <a:p>
            <a:pPr algn="l"/>
            <a:endParaRPr lang="en-US" b="1" dirty="0">
              <a:latin typeface="Helvetica" pitchFamily="2" charset="0"/>
            </a:endParaRPr>
          </a:p>
        </p:txBody>
      </p:sp>
      <p:pic>
        <p:nvPicPr>
          <p:cNvPr id="2" name="Picture 1" descr="Blue text on a black background&#10;&#10;Description automatically generated">
            <a:extLst>
              <a:ext uri="{FF2B5EF4-FFF2-40B4-BE49-F238E27FC236}">
                <a16:creationId xmlns:a16="http://schemas.microsoft.com/office/drawing/2014/main" id="{3AE73D45-9695-58E5-F099-A20E84BDFED3}"/>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93387" y="6357197"/>
            <a:ext cx="2570504" cy="320040"/>
          </a:xfrm>
          <a:prstGeom prst="rect">
            <a:avLst/>
          </a:prstGeom>
        </p:spPr>
      </p:pic>
    </p:spTree>
    <p:extLst>
      <p:ext uri="{BB962C8B-B14F-4D97-AF65-F5344CB8AC3E}">
        <p14:creationId xmlns:p14="http://schemas.microsoft.com/office/powerpoint/2010/main" val="22056059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6_Scene 3">
    <p:bg>
      <p:bgPr>
        <a:solidFill>
          <a:srgbClr val="E9F4F8"/>
        </a:solidFill>
        <a:effectLst/>
      </p:bgPr>
    </p:bg>
    <p:spTree>
      <p:nvGrpSpPr>
        <p:cNvPr id="1" name=""/>
        <p:cNvGrpSpPr/>
        <p:nvPr/>
      </p:nvGrpSpPr>
      <p:grpSpPr>
        <a:xfrm>
          <a:off x="0" y="0"/>
          <a:ext cx="0" cy="0"/>
          <a:chOff x="0" y="0"/>
          <a:chExt cx="0" cy="0"/>
        </a:xfrm>
      </p:grpSpPr>
      <p:pic>
        <p:nvPicPr>
          <p:cNvPr id="6" name="Picture 5" descr="A cartoon of a green field with a small waterfall&#10;&#10;AI-generated content may be incorrect.">
            <a:extLst>
              <a:ext uri="{FF2B5EF4-FFF2-40B4-BE49-F238E27FC236}">
                <a16:creationId xmlns:a16="http://schemas.microsoft.com/office/drawing/2014/main" id="{94BAF0FC-3081-4330-62E8-936BECB881F1}"/>
              </a:ext>
            </a:extLst>
          </p:cNvPr>
          <p:cNvPicPr>
            <a:picLocks noGrp="1" noRot="1" noChangeAspect="1" noMove="1" noResize="1" noEditPoints="1" noAdjustHandles="1" noChangeArrowheads="1" noChangeShapeType="1" noCrop="1"/>
          </p:cNvPicPr>
          <p:nvPr userDrawn="1"/>
        </p:nvPicPr>
        <p:blipFill rotWithShape="1">
          <a:blip r:embed="rId2">
            <a:extLst>
              <a:ext uri="{28A0092B-C50C-407E-A947-70E740481C1C}">
                <a14:useLocalDpi xmlns:a14="http://schemas.microsoft.com/office/drawing/2010/main" val="0"/>
              </a:ext>
            </a:extLst>
          </a:blip>
          <a:srcRect l="50000" t="-135" b="-135"/>
          <a:stretch>
            <a:fillRect/>
          </a:stretch>
        </p:blipFill>
        <p:spPr>
          <a:xfrm>
            <a:off x="-2" y="2974604"/>
            <a:ext cx="9144001" cy="3893335"/>
          </a:xfrm>
          <a:prstGeom prst="rect">
            <a:avLst/>
          </a:prstGeom>
        </p:spPr>
      </p:pic>
      <p:sp>
        <p:nvSpPr>
          <p:cNvPr id="3" name="Rectangle 2">
            <a:extLst>
              <a:ext uri="{FF2B5EF4-FFF2-40B4-BE49-F238E27FC236}">
                <a16:creationId xmlns:a16="http://schemas.microsoft.com/office/drawing/2014/main" id="{5BE26E4A-A935-A0D3-C0E3-3ABA2C3BFCF5}"/>
              </a:ext>
            </a:extLst>
          </p:cNvPr>
          <p:cNvSpPr/>
          <p:nvPr userDrawn="1"/>
        </p:nvSpPr>
        <p:spPr>
          <a:xfrm>
            <a:off x="0" y="6194437"/>
            <a:ext cx="9144000" cy="663559"/>
          </a:xfrm>
          <a:prstGeom prst="rect">
            <a:avLst/>
          </a:prstGeom>
          <a:solidFill>
            <a:schemeClr val="bg1">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pic>
        <p:nvPicPr>
          <p:cNvPr id="7" name="Picture 6">
            <a:extLst>
              <a:ext uri="{FF2B5EF4-FFF2-40B4-BE49-F238E27FC236}">
                <a16:creationId xmlns:a16="http://schemas.microsoft.com/office/drawing/2014/main" id="{41773A72-C43A-2629-C638-900A13806787}"/>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saturation sat="150000"/>
                    </a14:imgEffect>
                    <a14:imgEffect>
                      <a14:brightnessContrast bright="-31000"/>
                    </a14:imgEffect>
                  </a14:imgLayer>
                </a14:imgProps>
              </a:ext>
              <a:ext uri="{28A0092B-C50C-407E-A947-70E740481C1C}">
                <a14:useLocalDpi xmlns:a14="http://schemas.microsoft.com/office/drawing/2010/main" val="0"/>
              </a:ext>
            </a:extLst>
          </a:blip>
          <a:srcRect/>
          <a:stretch/>
        </p:blipFill>
        <p:spPr>
          <a:xfrm>
            <a:off x="6957141" y="6357901"/>
            <a:ext cx="1558209" cy="362870"/>
          </a:xfrm>
          <a:prstGeom prst="rect">
            <a:avLst/>
          </a:prstGeom>
        </p:spPr>
      </p:pic>
      <p:sp>
        <p:nvSpPr>
          <p:cNvPr id="4" name="Title 1">
            <a:extLst>
              <a:ext uri="{FF2B5EF4-FFF2-40B4-BE49-F238E27FC236}">
                <a16:creationId xmlns:a16="http://schemas.microsoft.com/office/drawing/2014/main" id="{7258DEE2-73CB-516A-6783-C29D13ADDE0E}"/>
              </a:ext>
            </a:extLst>
          </p:cNvPr>
          <p:cNvSpPr txBox="1">
            <a:spLocks/>
          </p:cNvSpPr>
          <p:nvPr userDrawn="1"/>
        </p:nvSpPr>
        <p:spPr>
          <a:xfrm>
            <a:off x="643731" y="462725"/>
            <a:ext cx="7772400" cy="733713"/>
          </a:xfrm>
          <a:prstGeom prst="rect">
            <a:avLst/>
          </a:prstGeom>
        </p:spPr>
        <p:txBody>
          <a:bodyPr/>
          <a:lstStyle>
            <a:lvl1pPr algn="r" defTabSz="914400" rtl="0" eaLnBrk="1" latinLnBrk="0" hangingPunct="1">
              <a:lnSpc>
                <a:spcPct val="90000"/>
              </a:lnSpc>
              <a:spcBef>
                <a:spcPct val="0"/>
              </a:spcBef>
              <a:buNone/>
              <a:defRPr sz="4400" kern="1200" cap="all" baseline="0">
                <a:solidFill>
                  <a:schemeClr val="tx1"/>
                </a:solidFill>
                <a:latin typeface="Helvetica" pitchFamily="2" charset="0"/>
                <a:ea typeface="+mj-ea"/>
                <a:cs typeface="+mj-cs"/>
              </a:defRPr>
            </a:lvl1pPr>
          </a:lstStyle>
          <a:p>
            <a:pPr algn="l"/>
            <a:endParaRPr lang="en-US" b="1" dirty="0">
              <a:latin typeface="Helvetica" pitchFamily="2" charset="0"/>
            </a:endParaRPr>
          </a:p>
        </p:txBody>
      </p:sp>
      <p:pic>
        <p:nvPicPr>
          <p:cNvPr id="2" name="Picture 1" descr="Blue text on a black background&#10;&#10;Description automatically generated">
            <a:extLst>
              <a:ext uri="{FF2B5EF4-FFF2-40B4-BE49-F238E27FC236}">
                <a16:creationId xmlns:a16="http://schemas.microsoft.com/office/drawing/2014/main" id="{3AE73D45-9695-58E5-F099-A20E84BDFED3}"/>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93387" y="6357197"/>
            <a:ext cx="2570504" cy="320040"/>
          </a:xfrm>
          <a:prstGeom prst="rect">
            <a:avLst/>
          </a:prstGeom>
        </p:spPr>
      </p:pic>
    </p:spTree>
    <p:extLst>
      <p:ext uri="{BB962C8B-B14F-4D97-AF65-F5344CB8AC3E}">
        <p14:creationId xmlns:p14="http://schemas.microsoft.com/office/powerpoint/2010/main" val="185951332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6D8420FC-14F5-06D7-0424-259DA6FB86D4}"/>
              </a:ext>
            </a:extLst>
          </p:cNvPr>
          <p:cNvGrpSpPr/>
          <p:nvPr userDrawn="1"/>
        </p:nvGrpSpPr>
        <p:grpSpPr>
          <a:xfrm>
            <a:off x="4722817" y="257175"/>
            <a:ext cx="4114801" cy="6600825"/>
            <a:chOff x="4722817" y="257175"/>
            <a:chExt cx="4114801" cy="6600825"/>
          </a:xfrm>
          <a:effectLst>
            <a:outerShdw blurRad="50800" dist="38100" dir="2700000" algn="tl" rotWithShape="0">
              <a:prstClr val="black">
                <a:alpha val="40000"/>
              </a:prstClr>
            </a:outerShdw>
          </a:effectLst>
        </p:grpSpPr>
        <p:sp>
          <p:nvSpPr>
            <p:cNvPr id="10" name="Rectangle: Top Corners Rounded 9">
              <a:extLst>
                <a:ext uri="{FF2B5EF4-FFF2-40B4-BE49-F238E27FC236}">
                  <a16:creationId xmlns:a16="http://schemas.microsoft.com/office/drawing/2014/main" id="{BBB5563B-89D4-ECD5-CA97-D8C1981E44C2}"/>
                </a:ext>
              </a:extLst>
            </p:cNvPr>
            <p:cNvSpPr/>
            <p:nvPr userDrawn="1"/>
          </p:nvSpPr>
          <p:spPr>
            <a:xfrm>
              <a:off x="4722817" y="257175"/>
              <a:ext cx="4114800" cy="6600825"/>
            </a:xfrm>
            <a:prstGeom prst="round2Same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0257A0F8-81EA-C90A-8FBA-D3E1C5D58D7F}"/>
                </a:ext>
              </a:extLst>
            </p:cNvPr>
            <p:cNvPicPr>
              <a:picLocks noChangeAspect="1"/>
            </p:cNvPicPr>
            <p:nvPr userDrawn="1"/>
          </p:nvPicPr>
          <p:blipFill>
            <a:blip r:embed="rId2">
              <a:extLst>
                <a:ext uri="{28A0092B-C50C-407E-A947-70E740481C1C}">
                  <a14:useLocalDpi xmlns:a14="http://schemas.microsoft.com/office/drawing/2010/main" val="0"/>
                </a:ext>
              </a:extLst>
            </a:blip>
            <a:srcRect l="217" r="217"/>
            <a:stretch/>
          </p:blipFill>
          <p:spPr>
            <a:xfrm>
              <a:off x="4727564" y="3394032"/>
              <a:ext cx="4110054" cy="3463968"/>
            </a:xfrm>
            <a:prstGeom prst="rect">
              <a:avLst/>
            </a:prstGeom>
            <a:solidFill>
              <a:schemeClr val="bg1"/>
            </a:solidFill>
          </p:spPr>
        </p:pic>
      </p:grpSp>
      <p:grpSp>
        <p:nvGrpSpPr>
          <p:cNvPr id="14" name="Group 13">
            <a:extLst>
              <a:ext uri="{FF2B5EF4-FFF2-40B4-BE49-F238E27FC236}">
                <a16:creationId xmlns:a16="http://schemas.microsoft.com/office/drawing/2014/main" id="{1037EE9D-C178-2400-12E0-D5828B785546}"/>
              </a:ext>
            </a:extLst>
          </p:cNvPr>
          <p:cNvGrpSpPr/>
          <p:nvPr userDrawn="1"/>
        </p:nvGrpSpPr>
        <p:grpSpPr>
          <a:xfrm>
            <a:off x="306383" y="257175"/>
            <a:ext cx="4119547" cy="6600825"/>
            <a:chOff x="306383" y="257175"/>
            <a:chExt cx="4119547" cy="6600825"/>
          </a:xfrm>
          <a:effectLst>
            <a:outerShdw blurRad="50800" dist="38100" dir="2700000" algn="tl" rotWithShape="0">
              <a:prstClr val="black">
                <a:alpha val="40000"/>
              </a:prstClr>
            </a:outerShdw>
          </a:effectLst>
        </p:grpSpPr>
        <p:sp>
          <p:nvSpPr>
            <p:cNvPr id="11" name="Rectangle: Top Corners Rounded 10">
              <a:extLst>
                <a:ext uri="{FF2B5EF4-FFF2-40B4-BE49-F238E27FC236}">
                  <a16:creationId xmlns:a16="http://schemas.microsoft.com/office/drawing/2014/main" id="{9A764FDA-ACE5-4E8B-A9D2-8CC1B6129534}"/>
                </a:ext>
              </a:extLst>
            </p:cNvPr>
            <p:cNvSpPr/>
            <p:nvPr userDrawn="1"/>
          </p:nvSpPr>
          <p:spPr>
            <a:xfrm>
              <a:off x="306383" y="257175"/>
              <a:ext cx="4114800" cy="6600825"/>
            </a:xfrm>
            <a:prstGeom prst="round2SameRect">
              <a:avLst/>
            </a:prstGeom>
            <a:solidFill>
              <a:srgbClr val="F3F9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person jumping in the air&#10;&#10;AI-generated content may be incorrect.">
              <a:extLst>
                <a:ext uri="{FF2B5EF4-FFF2-40B4-BE49-F238E27FC236}">
                  <a16:creationId xmlns:a16="http://schemas.microsoft.com/office/drawing/2014/main" id="{193B6EBD-2DBB-D477-9811-B7EA626B9B49}"/>
                </a:ext>
              </a:extLst>
            </p:cNvPr>
            <p:cNvPicPr>
              <a:picLocks noChangeAspect="1"/>
            </p:cNvPicPr>
            <p:nvPr userDrawn="1"/>
          </p:nvPicPr>
          <p:blipFill>
            <a:blip r:embed="rId3">
              <a:extLst>
                <a:ext uri="{28A0092B-C50C-407E-A947-70E740481C1C}">
                  <a14:useLocalDpi xmlns:a14="http://schemas.microsoft.com/office/drawing/2010/main" val="0"/>
                </a:ext>
              </a:extLst>
            </a:blip>
            <a:srcRect l="808"/>
            <a:stretch>
              <a:fillRect/>
            </a:stretch>
          </p:blipFill>
          <p:spPr>
            <a:xfrm>
              <a:off x="311130" y="3559477"/>
              <a:ext cx="4114800" cy="3298523"/>
            </a:xfrm>
            <a:prstGeom prst="rect">
              <a:avLst/>
            </a:prstGeom>
          </p:spPr>
        </p:pic>
      </p:grpSp>
      <p:sp>
        <p:nvSpPr>
          <p:cNvPr id="3" name="Rectangle 2">
            <a:extLst>
              <a:ext uri="{FF2B5EF4-FFF2-40B4-BE49-F238E27FC236}">
                <a16:creationId xmlns:a16="http://schemas.microsoft.com/office/drawing/2014/main" id="{78AF7874-24C4-054F-171A-0095BA2ED038}"/>
              </a:ext>
            </a:extLst>
          </p:cNvPr>
          <p:cNvSpPr/>
          <p:nvPr userDrawn="1"/>
        </p:nvSpPr>
        <p:spPr>
          <a:xfrm>
            <a:off x="0" y="6194437"/>
            <a:ext cx="9144000" cy="663559"/>
          </a:xfrm>
          <a:prstGeom prst="rect">
            <a:avLst/>
          </a:prstGeom>
          <a:solidFill>
            <a:schemeClr val="bg1">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pic>
        <p:nvPicPr>
          <p:cNvPr id="4" name="Picture 3">
            <a:extLst>
              <a:ext uri="{FF2B5EF4-FFF2-40B4-BE49-F238E27FC236}">
                <a16:creationId xmlns:a16="http://schemas.microsoft.com/office/drawing/2014/main" id="{4D5B85FB-C16B-10B8-E5C8-A9C2624E1FA2}"/>
              </a:ext>
            </a:extLst>
          </p:cNvPr>
          <p:cNvPicPr>
            <a:picLocks noChangeAspect="1"/>
          </p:cNvPicPr>
          <p:nvPr userDrawn="1"/>
        </p:nvPicPr>
        <p:blipFill>
          <a:blip r:embed="rId4" cstate="print">
            <a:extLst>
              <a:ext uri="{BEBA8EAE-BF5A-486C-A8C5-ECC9F3942E4B}">
                <a14:imgProps xmlns:a14="http://schemas.microsoft.com/office/drawing/2010/main">
                  <a14:imgLayer r:embed="rId5">
                    <a14:imgEffect>
                      <a14:saturation sat="150000"/>
                    </a14:imgEffect>
                    <a14:imgEffect>
                      <a14:brightnessContrast bright="-31000"/>
                    </a14:imgEffect>
                  </a14:imgLayer>
                </a14:imgProps>
              </a:ext>
              <a:ext uri="{28A0092B-C50C-407E-A947-70E740481C1C}">
                <a14:useLocalDpi xmlns:a14="http://schemas.microsoft.com/office/drawing/2010/main" val="0"/>
              </a:ext>
            </a:extLst>
          </a:blip>
          <a:srcRect/>
          <a:stretch/>
        </p:blipFill>
        <p:spPr>
          <a:xfrm>
            <a:off x="6957141" y="6357901"/>
            <a:ext cx="1558209" cy="362870"/>
          </a:xfrm>
          <a:prstGeom prst="rect">
            <a:avLst/>
          </a:prstGeom>
        </p:spPr>
      </p:pic>
      <p:pic>
        <p:nvPicPr>
          <p:cNvPr id="5" name="Picture 4" descr="Blue text on a black background&#10;&#10;Description automatically generated">
            <a:extLst>
              <a:ext uri="{FF2B5EF4-FFF2-40B4-BE49-F238E27FC236}">
                <a16:creationId xmlns:a16="http://schemas.microsoft.com/office/drawing/2014/main" id="{8E7A50DA-58EE-C30A-C970-45AD06A0FF41}"/>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593387" y="6357197"/>
            <a:ext cx="2570504" cy="320040"/>
          </a:xfrm>
          <a:prstGeom prst="rect">
            <a:avLst/>
          </a:prstGeom>
        </p:spPr>
      </p:pic>
    </p:spTree>
    <p:extLst>
      <p:ext uri="{BB962C8B-B14F-4D97-AF65-F5344CB8AC3E}">
        <p14:creationId xmlns:p14="http://schemas.microsoft.com/office/powerpoint/2010/main" val="116411010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10" name="Rectangle: Top Corners Rounded 9">
            <a:extLst>
              <a:ext uri="{FF2B5EF4-FFF2-40B4-BE49-F238E27FC236}">
                <a16:creationId xmlns:a16="http://schemas.microsoft.com/office/drawing/2014/main" id="{BBB5563B-89D4-ECD5-CA97-D8C1981E44C2}"/>
              </a:ext>
            </a:extLst>
          </p:cNvPr>
          <p:cNvSpPr/>
          <p:nvPr userDrawn="1"/>
        </p:nvSpPr>
        <p:spPr>
          <a:xfrm>
            <a:off x="4722817" y="257175"/>
            <a:ext cx="4114800" cy="6600825"/>
          </a:xfrm>
          <a:prstGeom prst="round2Same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Top Corners Rounded 10">
            <a:extLst>
              <a:ext uri="{FF2B5EF4-FFF2-40B4-BE49-F238E27FC236}">
                <a16:creationId xmlns:a16="http://schemas.microsoft.com/office/drawing/2014/main" id="{9A764FDA-ACE5-4E8B-A9D2-8CC1B6129534}"/>
              </a:ext>
            </a:extLst>
          </p:cNvPr>
          <p:cNvSpPr/>
          <p:nvPr userDrawn="1"/>
        </p:nvSpPr>
        <p:spPr>
          <a:xfrm>
            <a:off x="306383" y="257175"/>
            <a:ext cx="4114800" cy="6600825"/>
          </a:xfrm>
          <a:prstGeom prst="round2SameRect">
            <a:avLst/>
          </a:prstGeom>
          <a:solidFill>
            <a:srgbClr val="F3F9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193B6EBD-2DBB-D477-9811-B7EA626B9B49}"/>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l="22423" r="22423"/>
          <a:stretch/>
        </p:blipFill>
        <p:spPr>
          <a:xfrm>
            <a:off x="301605" y="3559477"/>
            <a:ext cx="4114800" cy="3298523"/>
          </a:xfrm>
          <a:prstGeom prst="rect">
            <a:avLst/>
          </a:prstGeom>
        </p:spPr>
      </p:pic>
      <p:pic>
        <p:nvPicPr>
          <p:cNvPr id="6" name="Picture 5" descr="A cartoon of a person sitting at a desk with a computer and a lizard&#10;&#10;AI-generated content may be incorrect.">
            <a:extLst>
              <a:ext uri="{FF2B5EF4-FFF2-40B4-BE49-F238E27FC236}">
                <a16:creationId xmlns:a16="http://schemas.microsoft.com/office/drawing/2014/main" id="{D65F59D1-35D0-3AE7-85DD-0D3AC0376293}"/>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165000"/>
                    </a14:imgEffect>
                  </a14:imgLayer>
                </a14:imgProps>
              </a:ext>
              <a:ext uri="{28A0092B-C50C-407E-A947-70E740481C1C}">
                <a14:useLocalDpi xmlns:a14="http://schemas.microsoft.com/office/drawing/2010/main" val="0"/>
              </a:ext>
            </a:extLst>
          </a:blip>
          <a:stretch>
            <a:fillRect/>
          </a:stretch>
        </p:blipFill>
        <p:spPr>
          <a:xfrm>
            <a:off x="5334000" y="2691250"/>
            <a:ext cx="3503617" cy="4162871"/>
          </a:xfrm>
          <a:prstGeom prst="rect">
            <a:avLst/>
          </a:prstGeom>
        </p:spPr>
      </p:pic>
      <p:sp>
        <p:nvSpPr>
          <p:cNvPr id="3" name="Rectangle 2">
            <a:extLst>
              <a:ext uri="{FF2B5EF4-FFF2-40B4-BE49-F238E27FC236}">
                <a16:creationId xmlns:a16="http://schemas.microsoft.com/office/drawing/2014/main" id="{78AF7874-24C4-054F-171A-0095BA2ED038}"/>
              </a:ext>
            </a:extLst>
          </p:cNvPr>
          <p:cNvSpPr/>
          <p:nvPr userDrawn="1"/>
        </p:nvSpPr>
        <p:spPr>
          <a:xfrm>
            <a:off x="0" y="6194437"/>
            <a:ext cx="9144000" cy="663559"/>
          </a:xfrm>
          <a:prstGeom prst="rect">
            <a:avLst/>
          </a:prstGeom>
          <a:solidFill>
            <a:schemeClr val="bg1">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pic>
        <p:nvPicPr>
          <p:cNvPr id="4" name="Picture 3">
            <a:extLst>
              <a:ext uri="{FF2B5EF4-FFF2-40B4-BE49-F238E27FC236}">
                <a16:creationId xmlns:a16="http://schemas.microsoft.com/office/drawing/2014/main" id="{4D5B85FB-C16B-10B8-E5C8-A9C2624E1FA2}"/>
              </a:ext>
            </a:extLst>
          </p:cNvPr>
          <p:cNvPicPr>
            <a:picLocks noChangeAspect="1"/>
          </p:cNvPicPr>
          <p:nvPr userDrawn="1"/>
        </p:nvPicPr>
        <p:blipFill>
          <a:blip r:embed="rId5" cstate="print">
            <a:extLst>
              <a:ext uri="{BEBA8EAE-BF5A-486C-A8C5-ECC9F3942E4B}">
                <a14:imgProps xmlns:a14="http://schemas.microsoft.com/office/drawing/2010/main">
                  <a14:imgLayer r:embed="rId6">
                    <a14:imgEffect>
                      <a14:saturation sat="150000"/>
                    </a14:imgEffect>
                    <a14:imgEffect>
                      <a14:brightnessContrast bright="-31000"/>
                    </a14:imgEffect>
                  </a14:imgLayer>
                </a14:imgProps>
              </a:ext>
              <a:ext uri="{28A0092B-C50C-407E-A947-70E740481C1C}">
                <a14:useLocalDpi xmlns:a14="http://schemas.microsoft.com/office/drawing/2010/main" val="0"/>
              </a:ext>
            </a:extLst>
          </a:blip>
          <a:srcRect/>
          <a:stretch/>
        </p:blipFill>
        <p:spPr>
          <a:xfrm>
            <a:off x="6957141" y="6357901"/>
            <a:ext cx="1558209" cy="362870"/>
          </a:xfrm>
          <a:prstGeom prst="rect">
            <a:avLst/>
          </a:prstGeom>
        </p:spPr>
      </p:pic>
      <p:pic>
        <p:nvPicPr>
          <p:cNvPr id="5" name="Picture 4" descr="Blue text on a black background&#10;&#10;Description automatically generated">
            <a:extLst>
              <a:ext uri="{FF2B5EF4-FFF2-40B4-BE49-F238E27FC236}">
                <a16:creationId xmlns:a16="http://schemas.microsoft.com/office/drawing/2014/main" id="{8E7A50DA-58EE-C30A-C970-45AD06A0FF41}"/>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593387" y="6357197"/>
            <a:ext cx="2570504" cy="320040"/>
          </a:xfrm>
          <a:prstGeom prst="rect">
            <a:avLst/>
          </a:prstGeom>
        </p:spPr>
      </p:pic>
    </p:spTree>
    <p:extLst>
      <p:ext uri="{BB962C8B-B14F-4D97-AF65-F5344CB8AC3E}">
        <p14:creationId xmlns:p14="http://schemas.microsoft.com/office/powerpoint/2010/main" val="147384026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pic>
        <p:nvPicPr>
          <p:cNvPr id="7" name="Picture 6" descr="A person walking towards a building&#10;&#10;AI-generated content may be incorrect.">
            <a:extLst>
              <a:ext uri="{FF2B5EF4-FFF2-40B4-BE49-F238E27FC236}">
                <a16:creationId xmlns:a16="http://schemas.microsoft.com/office/drawing/2014/main" id="{6C8D39A0-7964-8FD7-5B75-812DD4BAE302}"/>
              </a:ext>
            </a:extLst>
          </p:cNvPr>
          <p:cNvPicPr>
            <a:picLocks noChangeAspect="1"/>
          </p:cNvPicPr>
          <p:nvPr userDrawn="1"/>
        </p:nvPicPr>
        <p:blipFill>
          <a:blip r:embed="rId2">
            <a:extLst>
              <a:ext uri="{28A0092B-C50C-407E-A947-70E740481C1C}">
                <a14:useLocalDpi xmlns:a14="http://schemas.microsoft.com/office/drawing/2010/main" val="0"/>
              </a:ext>
            </a:extLst>
          </a:blip>
          <a:srcRect r="11170"/>
          <a:stretch>
            <a:fillRect/>
          </a:stretch>
        </p:blipFill>
        <p:spPr>
          <a:xfrm>
            <a:off x="3163891" y="1787830"/>
            <a:ext cx="5980109" cy="5070166"/>
          </a:xfrm>
          <a:prstGeom prst="rect">
            <a:avLst/>
          </a:prstGeom>
        </p:spPr>
      </p:pic>
      <p:sp>
        <p:nvSpPr>
          <p:cNvPr id="3" name="Rectangle 2">
            <a:extLst>
              <a:ext uri="{FF2B5EF4-FFF2-40B4-BE49-F238E27FC236}">
                <a16:creationId xmlns:a16="http://schemas.microsoft.com/office/drawing/2014/main" id="{78AF7874-24C4-054F-171A-0095BA2ED038}"/>
              </a:ext>
            </a:extLst>
          </p:cNvPr>
          <p:cNvSpPr/>
          <p:nvPr userDrawn="1"/>
        </p:nvSpPr>
        <p:spPr>
          <a:xfrm>
            <a:off x="0" y="6194437"/>
            <a:ext cx="9144000" cy="663559"/>
          </a:xfrm>
          <a:prstGeom prst="rect">
            <a:avLst/>
          </a:prstGeom>
          <a:solidFill>
            <a:schemeClr val="bg1">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pic>
        <p:nvPicPr>
          <p:cNvPr id="4" name="Picture 3">
            <a:extLst>
              <a:ext uri="{FF2B5EF4-FFF2-40B4-BE49-F238E27FC236}">
                <a16:creationId xmlns:a16="http://schemas.microsoft.com/office/drawing/2014/main" id="{4D5B85FB-C16B-10B8-E5C8-A9C2624E1FA2}"/>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saturation sat="150000"/>
                    </a14:imgEffect>
                    <a14:imgEffect>
                      <a14:brightnessContrast bright="-31000"/>
                    </a14:imgEffect>
                  </a14:imgLayer>
                </a14:imgProps>
              </a:ext>
              <a:ext uri="{28A0092B-C50C-407E-A947-70E740481C1C}">
                <a14:useLocalDpi xmlns:a14="http://schemas.microsoft.com/office/drawing/2010/main" val="0"/>
              </a:ext>
            </a:extLst>
          </a:blip>
          <a:srcRect/>
          <a:stretch/>
        </p:blipFill>
        <p:spPr>
          <a:xfrm>
            <a:off x="6957141" y="6357901"/>
            <a:ext cx="1558209" cy="362870"/>
          </a:xfrm>
          <a:prstGeom prst="rect">
            <a:avLst/>
          </a:prstGeom>
        </p:spPr>
      </p:pic>
      <p:pic>
        <p:nvPicPr>
          <p:cNvPr id="5" name="Picture 4" descr="Blue text on a black background&#10;&#10;Description automatically generated">
            <a:extLst>
              <a:ext uri="{FF2B5EF4-FFF2-40B4-BE49-F238E27FC236}">
                <a16:creationId xmlns:a16="http://schemas.microsoft.com/office/drawing/2014/main" id="{8E7A50DA-58EE-C30A-C970-45AD06A0FF41}"/>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93387" y="6357197"/>
            <a:ext cx="2570504" cy="320040"/>
          </a:xfrm>
          <a:prstGeom prst="rect">
            <a:avLst/>
          </a:prstGeom>
        </p:spPr>
      </p:pic>
      <p:pic>
        <p:nvPicPr>
          <p:cNvPr id="8" name="Picture 7" descr="A person walking towards a building&#10;&#10;AI-generated content may be incorrect.">
            <a:extLst>
              <a:ext uri="{FF2B5EF4-FFF2-40B4-BE49-F238E27FC236}">
                <a16:creationId xmlns:a16="http://schemas.microsoft.com/office/drawing/2014/main" id="{32594275-DD77-0D78-D728-24F15D14084E}"/>
              </a:ext>
            </a:extLst>
          </p:cNvPr>
          <p:cNvPicPr>
            <a:picLocks noChangeAspect="1"/>
          </p:cNvPicPr>
          <p:nvPr userDrawn="1"/>
        </p:nvPicPr>
        <p:blipFill>
          <a:blip r:embed="rId2">
            <a:extLst>
              <a:ext uri="{28A0092B-C50C-407E-A947-70E740481C1C}">
                <a14:useLocalDpi xmlns:a14="http://schemas.microsoft.com/office/drawing/2010/main" val="0"/>
              </a:ext>
            </a:extLst>
          </a:blip>
          <a:srcRect r="53003"/>
          <a:stretch>
            <a:fillRect/>
          </a:stretch>
        </p:blipFill>
        <p:spPr>
          <a:xfrm flipH="1">
            <a:off x="-1" y="1902130"/>
            <a:ext cx="3163891" cy="5070166"/>
          </a:xfrm>
          <a:prstGeom prst="rect">
            <a:avLst/>
          </a:prstGeom>
        </p:spPr>
      </p:pic>
    </p:spTree>
    <p:extLst>
      <p:ext uri="{BB962C8B-B14F-4D97-AF65-F5344CB8AC3E}">
        <p14:creationId xmlns:p14="http://schemas.microsoft.com/office/powerpoint/2010/main" val="206860584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pic>
        <p:nvPicPr>
          <p:cNvPr id="6" name="Picture 5" descr="A large building with columns and a lawn&#10;&#10;AI-generated content may be incorrect.">
            <a:extLst>
              <a:ext uri="{FF2B5EF4-FFF2-40B4-BE49-F238E27FC236}">
                <a16:creationId xmlns:a16="http://schemas.microsoft.com/office/drawing/2014/main" id="{B964B159-7384-61EC-F573-B1938A8A4DAE}"/>
              </a:ext>
            </a:extLst>
          </p:cNvPr>
          <p:cNvPicPr>
            <a:picLocks noChangeAspect="1"/>
          </p:cNvPicPr>
          <p:nvPr userDrawn="1"/>
        </p:nvPicPr>
        <p:blipFill>
          <a:blip r:embed="rId2">
            <a:extLst>
              <a:ext uri="{28A0092B-C50C-407E-A947-70E740481C1C}">
                <a14:useLocalDpi xmlns:a14="http://schemas.microsoft.com/office/drawing/2010/main" val="0"/>
              </a:ext>
            </a:extLst>
          </a:blip>
          <a:srcRect l="729" b="1519"/>
          <a:stretch>
            <a:fillRect/>
          </a:stretch>
        </p:blipFill>
        <p:spPr>
          <a:xfrm>
            <a:off x="9524" y="2949645"/>
            <a:ext cx="9077325" cy="3908355"/>
          </a:xfrm>
          <a:prstGeom prst="rect">
            <a:avLst/>
          </a:prstGeom>
        </p:spPr>
      </p:pic>
      <p:sp>
        <p:nvSpPr>
          <p:cNvPr id="3" name="Rectangle 2">
            <a:extLst>
              <a:ext uri="{FF2B5EF4-FFF2-40B4-BE49-F238E27FC236}">
                <a16:creationId xmlns:a16="http://schemas.microsoft.com/office/drawing/2014/main" id="{78AF7874-24C4-054F-171A-0095BA2ED038}"/>
              </a:ext>
            </a:extLst>
          </p:cNvPr>
          <p:cNvSpPr/>
          <p:nvPr userDrawn="1"/>
        </p:nvSpPr>
        <p:spPr>
          <a:xfrm>
            <a:off x="0" y="6194437"/>
            <a:ext cx="9144000" cy="663559"/>
          </a:xfrm>
          <a:prstGeom prst="rect">
            <a:avLst/>
          </a:prstGeom>
          <a:solidFill>
            <a:schemeClr val="bg1">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pic>
        <p:nvPicPr>
          <p:cNvPr id="4" name="Picture 3">
            <a:extLst>
              <a:ext uri="{FF2B5EF4-FFF2-40B4-BE49-F238E27FC236}">
                <a16:creationId xmlns:a16="http://schemas.microsoft.com/office/drawing/2014/main" id="{4D5B85FB-C16B-10B8-E5C8-A9C2624E1FA2}"/>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saturation sat="150000"/>
                    </a14:imgEffect>
                    <a14:imgEffect>
                      <a14:brightnessContrast bright="-31000"/>
                    </a14:imgEffect>
                  </a14:imgLayer>
                </a14:imgProps>
              </a:ext>
              <a:ext uri="{28A0092B-C50C-407E-A947-70E740481C1C}">
                <a14:useLocalDpi xmlns:a14="http://schemas.microsoft.com/office/drawing/2010/main" val="0"/>
              </a:ext>
            </a:extLst>
          </a:blip>
          <a:srcRect/>
          <a:stretch/>
        </p:blipFill>
        <p:spPr>
          <a:xfrm>
            <a:off x="6957141" y="6357901"/>
            <a:ext cx="1558209" cy="362870"/>
          </a:xfrm>
          <a:prstGeom prst="rect">
            <a:avLst/>
          </a:prstGeom>
        </p:spPr>
      </p:pic>
      <p:pic>
        <p:nvPicPr>
          <p:cNvPr id="5" name="Picture 4" descr="Blue text on a black background&#10;&#10;Description automatically generated">
            <a:extLst>
              <a:ext uri="{FF2B5EF4-FFF2-40B4-BE49-F238E27FC236}">
                <a16:creationId xmlns:a16="http://schemas.microsoft.com/office/drawing/2014/main" id="{8E7A50DA-58EE-C30A-C970-45AD06A0FF41}"/>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93387" y="6357197"/>
            <a:ext cx="2570504" cy="320040"/>
          </a:xfrm>
          <a:prstGeom prst="rect">
            <a:avLst/>
          </a:prstGeom>
        </p:spPr>
      </p:pic>
    </p:spTree>
    <p:extLst>
      <p:ext uri="{BB962C8B-B14F-4D97-AF65-F5344CB8AC3E}">
        <p14:creationId xmlns:p14="http://schemas.microsoft.com/office/powerpoint/2010/main" val="195902737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7_Scene 3">
    <p:bg>
      <p:bgPr>
        <a:solidFill>
          <a:schemeClr val="bg1"/>
        </a:solidFill>
        <a:effectLst/>
      </p:bgPr>
    </p:bg>
    <p:spTree>
      <p:nvGrpSpPr>
        <p:cNvPr id="1" name=""/>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FEEDAA0C-EB46-62BC-BB08-2646A4549C2A}"/>
              </a:ext>
            </a:extLst>
          </p:cNvPr>
          <p:cNvSpPr/>
          <p:nvPr userDrawn="1"/>
        </p:nvSpPr>
        <p:spPr>
          <a:xfrm>
            <a:off x="783035" y="957083"/>
            <a:ext cx="7577931" cy="3753029"/>
          </a:xfrm>
          <a:prstGeom prst="round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0" name="Group 9">
            <a:extLst>
              <a:ext uri="{FF2B5EF4-FFF2-40B4-BE49-F238E27FC236}">
                <a16:creationId xmlns:a16="http://schemas.microsoft.com/office/drawing/2014/main" id="{19DBE6C0-64FD-9247-B7E6-ED734AAF3E23}"/>
              </a:ext>
            </a:extLst>
          </p:cNvPr>
          <p:cNvGrpSpPr/>
          <p:nvPr userDrawn="1"/>
        </p:nvGrpSpPr>
        <p:grpSpPr>
          <a:xfrm>
            <a:off x="5149404" y="2562225"/>
            <a:ext cx="3998565" cy="4295775"/>
            <a:chOff x="5149404" y="2562225"/>
            <a:chExt cx="3998565" cy="4295775"/>
          </a:xfrm>
        </p:grpSpPr>
        <p:sp>
          <p:nvSpPr>
            <p:cNvPr id="9" name="Rectangle 8">
              <a:extLst>
                <a:ext uri="{FF2B5EF4-FFF2-40B4-BE49-F238E27FC236}">
                  <a16:creationId xmlns:a16="http://schemas.microsoft.com/office/drawing/2014/main" id="{CB4E9442-9E62-6EDB-73CC-7DD37D18DDAA}"/>
                </a:ext>
              </a:extLst>
            </p:cNvPr>
            <p:cNvSpPr/>
            <p:nvPr userDrawn="1"/>
          </p:nvSpPr>
          <p:spPr>
            <a:xfrm>
              <a:off x="8515350" y="5867399"/>
              <a:ext cx="632619" cy="409575"/>
            </a:xfrm>
            <a:prstGeom prst="rect">
              <a:avLst/>
            </a:prstGeom>
            <a:solidFill>
              <a:srgbClr val="A76A3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cartoon of a person sitting at a desk with a computer and a lizard&#10;&#10;AI-generated content may be incorrect.">
              <a:extLst>
                <a:ext uri="{FF2B5EF4-FFF2-40B4-BE49-F238E27FC236}">
                  <a16:creationId xmlns:a16="http://schemas.microsoft.com/office/drawing/2014/main" id="{223F8393-3AE9-BCE4-0F88-0C94A90291D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149404" y="2562225"/>
              <a:ext cx="3615473" cy="4295775"/>
            </a:xfrm>
            <a:prstGeom prst="rect">
              <a:avLst/>
            </a:prstGeom>
          </p:spPr>
        </p:pic>
      </p:grpSp>
      <p:sp>
        <p:nvSpPr>
          <p:cNvPr id="3" name="Rectangle 2">
            <a:extLst>
              <a:ext uri="{FF2B5EF4-FFF2-40B4-BE49-F238E27FC236}">
                <a16:creationId xmlns:a16="http://schemas.microsoft.com/office/drawing/2014/main" id="{5BE26E4A-A935-A0D3-C0E3-3ABA2C3BFCF5}"/>
              </a:ext>
            </a:extLst>
          </p:cNvPr>
          <p:cNvSpPr/>
          <p:nvPr userDrawn="1"/>
        </p:nvSpPr>
        <p:spPr>
          <a:xfrm>
            <a:off x="0" y="6194437"/>
            <a:ext cx="9144000" cy="663559"/>
          </a:xfrm>
          <a:prstGeom prst="rect">
            <a:avLst/>
          </a:prstGeom>
          <a:solidFill>
            <a:schemeClr val="bg1">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pic>
        <p:nvPicPr>
          <p:cNvPr id="7" name="Picture 6">
            <a:extLst>
              <a:ext uri="{FF2B5EF4-FFF2-40B4-BE49-F238E27FC236}">
                <a16:creationId xmlns:a16="http://schemas.microsoft.com/office/drawing/2014/main" id="{41773A72-C43A-2629-C638-900A13806787}"/>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saturation sat="150000"/>
                    </a14:imgEffect>
                    <a14:imgEffect>
                      <a14:brightnessContrast bright="-31000"/>
                    </a14:imgEffect>
                  </a14:imgLayer>
                </a14:imgProps>
              </a:ext>
              <a:ext uri="{28A0092B-C50C-407E-A947-70E740481C1C}">
                <a14:useLocalDpi xmlns:a14="http://schemas.microsoft.com/office/drawing/2010/main" val="0"/>
              </a:ext>
            </a:extLst>
          </a:blip>
          <a:srcRect/>
          <a:stretch/>
        </p:blipFill>
        <p:spPr>
          <a:xfrm>
            <a:off x="6957141" y="6357901"/>
            <a:ext cx="1558209" cy="362870"/>
          </a:xfrm>
          <a:prstGeom prst="rect">
            <a:avLst/>
          </a:prstGeom>
        </p:spPr>
      </p:pic>
      <p:sp>
        <p:nvSpPr>
          <p:cNvPr id="4" name="Title 1">
            <a:extLst>
              <a:ext uri="{FF2B5EF4-FFF2-40B4-BE49-F238E27FC236}">
                <a16:creationId xmlns:a16="http://schemas.microsoft.com/office/drawing/2014/main" id="{7258DEE2-73CB-516A-6783-C29D13ADDE0E}"/>
              </a:ext>
            </a:extLst>
          </p:cNvPr>
          <p:cNvSpPr txBox="1">
            <a:spLocks/>
          </p:cNvSpPr>
          <p:nvPr userDrawn="1"/>
        </p:nvSpPr>
        <p:spPr>
          <a:xfrm>
            <a:off x="643731" y="462725"/>
            <a:ext cx="7772400" cy="733713"/>
          </a:xfrm>
          <a:prstGeom prst="rect">
            <a:avLst/>
          </a:prstGeom>
        </p:spPr>
        <p:txBody>
          <a:bodyPr/>
          <a:lstStyle>
            <a:lvl1pPr algn="r" defTabSz="914400" rtl="0" eaLnBrk="1" latinLnBrk="0" hangingPunct="1">
              <a:lnSpc>
                <a:spcPct val="90000"/>
              </a:lnSpc>
              <a:spcBef>
                <a:spcPct val="0"/>
              </a:spcBef>
              <a:buNone/>
              <a:defRPr sz="4400" kern="1200" cap="all" baseline="0">
                <a:solidFill>
                  <a:schemeClr val="tx1"/>
                </a:solidFill>
                <a:latin typeface="Helvetica" pitchFamily="2" charset="0"/>
                <a:ea typeface="+mj-ea"/>
                <a:cs typeface="+mj-cs"/>
              </a:defRPr>
            </a:lvl1pPr>
          </a:lstStyle>
          <a:p>
            <a:pPr algn="l"/>
            <a:endParaRPr lang="en-US" b="1" dirty="0">
              <a:latin typeface="Helvetica" pitchFamily="2" charset="0"/>
            </a:endParaRPr>
          </a:p>
        </p:txBody>
      </p:sp>
      <p:pic>
        <p:nvPicPr>
          <p:cNvPr id="2" name="Picture 1" descr="Blue text on a black background&#10;&#10;Description automatically generated">
            <a:extLst>
              <a:ext uri="{FF2B5EF4-FFF2-40B4-BE49-F238E27FC236}">
                <a16:creationId xmlns:a16="http://schemas.microsoft.com/office/drawing/2014/main" id="{3AE73D45-9695-58E5-F099-A20E84BDFED3}"/>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93387" y="6357197"/>
            <a:ext cx="2570504" cy="320040"/>
          </a:xfrm>
          <a:prstGeom prst="rect">
            <a:avLst/>
          </a:prstGeom>
        </p:spPr>
      </p:pic>
      <p:sp>
        <p:nvSpPr>
          <p:cNvPr id="12" name="TextBox 11">
            <a:extLst>
              <a:ext uri="{FF2B5EF4-FFF2-40B4-BE49-F238E27FC236}">
                <a16:creationId xmlns:a16="http://schemas.microsoft.com/office/drawing/2014/main" id="{A6A91659-10B7-AFAB-61AE-8F9394B4AA2A}"/>
              </a:ext>
            </a:extLst>
          </p:cNvPr>
          <p:cNvSpPr txBox="1"/>
          <p:nvPr userDrawn="1"/>
        </p:nvSpPr>
        <p:spPr>
          <a:xfrm>
            <a:off x="2681287" y="620388"/>
            <a:ext cx="3781425" cy="673389"/>
          </a:xfrm>
          <a:prstGeom prst="rect">
            <a:avLst/>
          </a:prstGeom>
          <a:solidFill>
            <a:schemeClr val="bg1"/>
          </a:solidFill>
        </p:spPr>
        <p:txBody>
          <a:bodyPr wrap="square" rtlCol="0">
            <a:spAutoFit/>
          </a:bodyPr>
          <a:lstStyle/>
          <a:p>
            <a:pPr algn="ctr">
              <a:lnSpc>
                <a:spcPct val="110000"/>
              </a:lnSpc>
              <a:spcAft>
                <a:spcPts val="1200"/>
              </a:spcAft>
            </a:pPr>
            <a:r>
              <a:rPr lang="en-US" sz="3600" b="1" dirty="0">
                <a:latin typeface="ArcherPro Book" panose="02000000000000000000" pitchFamily="50" charset="0"/>
              </a:rPr>
              <a:t>TRUE or FALSE</a:t>
            </a:r>
            <a:endParaRPr lang="en-US" b="1" dirty="0"/>
          </a:p>
        </p:txBody>
      </p:sp>
    </p:spTree>
    <p:extLst>
      <p:ext uri="{BB962C8B-B14F-4D97-AF65-F5344CB8AC3E}">
        <p14:creationId xmlns:p14="http://schemas.microsoft.com/office/powerpoint/2010/main" val="21502094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8_Scene 3">
    <p:bg>
      <p:bgPr>
        <a:solidFill>
          <a:srgbClr val="E9F4F8"/>
        </a:solidFill>
        <a:effectLst/>
      </p:bgPr>
    </p:bg>
    <p:spTree>
      <p:nvGrpSpPr>
        <p:cNvPr id="1" name=""/>
        <p:cNvGrpSpPr/>
        <p:nvPr/>
      </p:nvGrpSpPr>
      <p:grpSpPr>
        <a:xfrm>
          <a:off x="0" y="0"/>
          <a:ext cx="0" cy="0"/>
          <a:chOff x="0" y="0"/>
          <a:chExt cx="0" cy="0"/>
        </a:xfrm>
      </p:grpSpPr>
      <p:sp>
        <p:nvSpPr>
          <p:cNvPr id="11" name="Rectangle: Rounded Corners 10">
            <a:extLst>
              <a:ext uri="{FF2B5EF4-FFF2-40B4-BE49-F238E27FC236}">
                <a16:creationId xmlns:a16="http://schemas.microsoft.com/office/drawing/2014/main" id="{2D4276A0-B6B9-703F-74BB-44AB37BE5C81}"/>
              </a:ext>
            </a:extLst>
          </p:cNvPr>
          <p:cNvSpPr/>
          <p:nvPr userDrawn="1"/>
        </p:nvSpPr>
        <p:spPr>
          <a:xfrm>
            <a:off x="783035" y="957083"/>
            <a:ext cx="7577931" cy="3753029"/>
          </a:xfrm>
          <a:prstGeom prst="round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Box 11">
            <a:extLst>
              <a:ext uri="{FF2B5EF4-FFF2-40B4-BE49-F238E27FC236}">
                <a16:creationId xmlns:a16="http://schemas.microsoft.com/office/drawing/2014/main" id="{C990A6E1-1B41-F2F3-7678-926CE09FC3FB}"/>
              </a:ext>
            </a:extLst>
          </p:cNvPr>
          <p:cNvSpPr txBox="1"/>
          <p:nvPr userDrawn="1"/>
        </p:nvSpPr>
        <p:spPr>
          <a:xfrm>
            <a:off x="2681288" y="620388"/>
            <a:ext cx="3781425" cy="673389"/>
          </a:xfrm>
          <a:prstGeom prst="rect">
            <a:avLst/>
          </a:prstGeom>
          <a:solidFill>
            <a:srgbClr val="E9F4F8"/>
          </a:solidFill>
        </p:spPr>
        <p:txBody>
          <a:bodyPr wrap="square" rtlCol="0">
            <a:spAutoFit/>
          </a:bodyPr>
          <a:lstStyle/>
          <a:p>
            <a:pPr algn="ctr">
              <a:lnSpc>
                <a:spcPct val="110000"/>
              </a:lnSpc>
              <a:spcAft>
                <a:spcPts val="1200"/>
              </a:spcAft>
            </a:pPr>
            <a:r>
              <a:rPr lang="en-US" sz="3600" b="1" dirty="0">
                <a:latin typeface="ArcherPro Book" panose="02000000000000000000" pitchFamily="50" charset="0"/>
              </a:rPr>
              <a:t>TRUE or FALSE</a:t>
            </a:r>
            <a:endParaRPr lang="en-US" b="1" dirty="0"/>
          </a:p>
        </p:txBody>
      </p:sp>
      <p:pic>
        <p:nvPicPr>
          <p:cNvPr id="6" name="Picture 5" descr="A person with his hands up and a computer&#10;&#10;AI-generated content may be incorrect.">
            <a:extLst>
              <a:ext uri="{FF2B5EF4-FFF2-40B4-BE49-F238E27FC236}">
                <a16:creationId xmlns:a16="http://schemas.microsoft.com/office/drawing/2014/main" id="{A6D1C048-C55F-A274-EB4F-1DBEA2851E9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24420" y="3773850"/>
            <a:ext cx="3695161" cy="3084150"/>
          </a:xfrm>
          <a:prstGeom prst="rect">
            <a:avLst/>
          </a:prstGeom>
        </p:spPr>
      </p:pic>
      <p:sp>
        <p:nvSpPr>
          <p:cNvPr id="3" name="Rectangle 2">
            <a:extLst>
              <a:ext uri="{FF2B5EF4-FFF2-40B4-BE49-F238E27FC236}">
                <a16:creationId xmlns:a16="http://schemas.microsoft.com/office/drawing/2014/main" id="{5BE26E4A-A935-A0D3-C0E3-3ABA2C3BFCF5}"/>
              </a:ext>
            </a:extLst>
          </p:cNvPr>
          <p:cNvSpPr/>
          <p:nvPr userDrawn="1"/>
        </p:nvSpPr>
        <p:spPr>
          <a:xfrm>
            <a:off x="0" y="6194437"/>
            <a:ext cx="9144000" cy="663559"/>
          </a:xfrm>
          <a:prstGeom prst="rect">
            <a:avLst/>
          </a:prstGeom>
          <a:solidFill>
            <a:schemeClr val="bg1">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pic>
        <p:nvPicPr>
          <p:cNvPr id="7" name="Picture 6">
            <a:extLst>
              <a:ext uri="{FF2B5EF4-FFF2-40B4-BE49-F238E27FC236}">
                <a16:creationId xmlns:a16="http://schemas.microsoft.com/office/drawing/2014/main" id="{41773A72-C43A-2629-C638-900A13806787}"/>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saturation sat="150000"/>
                    </a14:imgEffect>
                    <a14:imgEffect>
                      <a14:brightnessContrast bright="-31000"/>
                    </a14:imgEffect>
                  </a14:imgLayer>
                </a14:imgProps>
              </a:ext>
              <a:ext uri="{28A0092B-C50C-407E-A947-70E740481C1C}">
                <a14:useLocalDpi xmlns:a14="http://schemas.microsoft.com/office/drawing/2010/main" val="0"/>
              </a:ext>
            </a:extLst>
          </a:blip>
          <a:srcRect/>
          <a:stretch/>
        </p:blipFill>
        <p:spPr>
          <a:xfrm>
            <a:off x="6957141" y="6357901"/>
            <a:ext cx="1558209" cy="362870"/>
          </a:xfrm>
          <a:prstGeom prst="rect">
            <a:avLst/>
          </a:prstGeom>
        </p:spPr>
      </p:pic>
      <p:sp>
        <p:nvSpPr>
          <p:cNvPr id="4" name="Title 1">
            <a:extLst>
              <a:ext uri="{FF2B5EF4-FFF2-40B4-BE49-F238E27FC236}">
                <a16:creationId xmlns:a16="http://schemas.microsoft.com/office/drawing/2014/main" id="{7258DEE2-73CB-516A-6783-C29D13ADDE0E}"/>
              </a:ext>
            </a:extLst>
          </p:cNvPr>
          <p:cNvSpPr txBox="1">
            <a:spLocks/>
          </p:cNvSpPr>
          <p:nvPr userDrawn="1"/>
        </p:nvSpPr>
        <p:spPr>
          <a:xfrm>
            <a:off x="643731" y="462725"/>
            <a:ext cx="7772400" cy="733713"/>
          </a:xfrm>
          <a:prstGeom prst="rect">
            <a:avLst/>
          </a:prstGeom>
        </p:spPr>
        <p:txBody>
          <a:bodyPr/>
          <a:lstStyle>
            <a:lvl1pPr algn="r" defTabSz="914400" rtl="0" eaLnBrk="1" latinLnBrk="0" hangingPunct="1">
              <a:lnSpc>
                <a:spcPct val="90000"/>
              </a:lnSpc>
              <a:spcBef>
                <a:spcPct val="0"/>
              </a:spcBef>
              <a:buNone/>
              <a:defRPr sz="4400" kern="1200" cap="all" baseline="0">
                <a:solidFill>
                  <a:schemeClr val="tx1"/>
                </a:solidFill>
                <a:latin typeface="Helvetica" pitchFamily="2" charset="0"/>
                <a:ea typeface="+mj-ea"/>
                <a:cs typeface="+mj-cs"/>
              </a:defRPr>
            </a:lvl1pPr>
          </a:lstStyle>
          <a:p>
            <a:pPr algn="l"/>
            <a:endParaRPr lang="en-US" b="1" dirty="0">
              <a:latin typeface="Helvetica" pitchFamily="2" charset="0"/>
            </a:endParaRPr>
          </a:p>
        </p:txBody>
      </p:sp>
      <p:pic>
        <p:nvPicPr>
          <p:cNvPr id="2" name="Picture 1" descr="Blue text on a black background&#10;&#10;Description automatically generated">
            <a:extLst>
              <a:ext uri="{FF2B5EF4-FFF2-40B4-BE49-F238E27FC236}">
                <a16:creationId xmlns:a16="http://schemas.microsoft.com/office/drawing/2014/main" id="{3AE73D45-9695-58E5-F099-A20E84BDFED3}"/>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93387" y="6357197"/>
            <a:ext cx="2570504" cy="320040"/>
          </a:xfrm>
          <a:prstGeom prst="rect">
            <a:avLst/>
          </a:prstGeom>
        </p:spPr>
      </p:pic>
    </p:spTree>
    <p:extLst>
      <p:ext uri="{BB962C8B-B14F-4D97-AF65-F5344CB8AC3E}">
        <p14:creationId xmlns:p14="http://schemas.microsoft.com/office/powerpoint/2010/main" val="374302005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9_Scene 3">
    <p:bg>
      <p:bgPr>
        <a:solidFill>
          <a:srgbClr val="E9F4F8"/>
        </a:solidFill>
        <a:effectLst/>
      </p:bgPr>
    </p:bg>
    <p:spTree>
      <p:nvGrpSpPr>
        <p:cNvPr id="1" name=""/>
        <p:cNvGrpSpPr/>
        <p:nvPr/>
      </p:nvGrpSpPr>
      <p:grpSpPr>
        <a:xfrm>
          <a:off x="0" y="0"/>
          <a:ext cx="0" cy="0"/>
          <a:chOff x="0" y="0"/>
          <a:chExt cx="0" cy="0"/>
        </a:xfrm>
      </p:grpSpPr>
      <p:sp>
        <p:nvSpPr>
          <p:cNvPr id="10" name="Rectangle: Rounded Corners 9">
            <a:extLst>
              <a:ext uri="{FF2B5EF4-FFF2-40B4-BE49-F238E27FC236}">
                <a16:creationId xmlns:a16="http://schemas.microsoft.com/office/drawing/2014/main" id="{F44EB1E1-2F0E-4E24-FA4C-8F3073FC5F65}"/>
              </a:ext>
            </a:extLst>
          </p:cNvPr>
          <p:cNvSpPr/>
          <p:nvPr userDrawn="1"/>
        </p:nvSpPr>
        <p:spPr>
          <a:xfrm>
            <a:off x="783035" y="957083"/>
            <a:ext cx="7577931" cy="3753029"/>
          </a:xfrm>
          <a:prstGeom prst="round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7F1C463F-C4E2-48F7-477E-E445575578E6}"/>
              </a:ext>
            </a:extLst>
          </p:cNvPr>
          <p:cNvSpPr/>
          <p:nvPr userDrawn="1"/>
        </p:nvSpPr>
        <p:spPr>
          <a:xfrm>
            <a:off x="0" y="5731714"/>
            <a:ext cx="9144000" cy="1126285"/>
          </a:xfrm>
          <a:prstGeom prst="rect">
            <a:avLst/>
          </a:prstGeom>
          <a:solidFill>
            <a:srgbClr val="BDE0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5BE26E4A-A935-A0D3-C0E3-3ABA2C3BFCF5}"/>
              </a:ext>
            </a:extLst>
          </p:cNvPr>
          <p:cNvSpPr/>
          <p:nvPr userDrawn="1"/>
        </p:nvSpPr>
        <p:spPr>
          <a:xfrm>
            <a:off x="0" y="6194437"/>
            <a:ext cx="9144000" cy="663559"/>
          </a:xfrm>
          <a:prstGeom prst="rect">
            <a:avLst/>
          </a:prstGeom>
          <a:solidFill>
            <a:schemeClr val="bg1">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pic>
        <p:nvPicPr>
          <p:cNvPr id="7" name="Picture 6">
            <a:extLst>
              <a:ext uri="{FF2B5EF4-FFF2-40B4-BE49-F238E27FC236}">
                <a16:creationId xmlns:a16="http://schemas.microsoft.com/office/drawing/2014/main" id="{41773A72-C43A-2629-C638-900A13806787}"/>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saturation sat="150000"/>
                    </a14:imgEffect>
                    <a14:imgEffect>
                      <a14:brightnessContrast bright="-31000"/>
                    </a14:imgEffect>
                  </a14:imgLayer>
                </a14:imgProps>
              </a:ext>
              <a:ext uri="{28A0092B-C50C-407E-A947-70E740481C1C}">
                <a14:useLocalDpi xmlns:a14="http://schemas.microsoft.com/office/drawing/2010/main" val="0"/>
              </a:ext>
            </a:extLst>
          </a:blip>
          <a:srcRect/>
          <a:stretch/>
        </p:blipFill>
        <p:spPr>
          <a:xfrm>
            <a:off x="6957141" y="6357901"/>
            <a:ext cx="1558209" cy="362870"/>
          </a:xfrm>
          <a:prstGeom prst="rect">
            <a:avLst/>
          </a:prstGeom>
        </p:spPr>
      </p:pic>
      <p:sp>
        <p:nvSpPr>
          <p:cNvPr id="4" name="Title 1">
            <a:extLst>
              <a:ext uri="{FF2B5EF4-FFF2-40B4-BE49-F238E27FC236}">
                <a16:creationId xmlns:a16="http://schemas.microsoft.com/office/drawing/2014/main" id="{7258DEE2-73CB-516A-6783-C29D13ADDE0E}"/>
              </a:ext>
            </a:extLst>
          </p:cNvPr>
          <p:cNvSpPr txBox="1">
            <a:spLocks/>
          </p:cNvSpPr>
          <p:nvPr userDrawn="1"/>
        </p:nvSpPr>
        <p:spPr>
          <a:xfrm>
            <a:off x="643731" y="462725"/>
            <a:ext cx="7772400" cy="733713"/>
          </a:xfrm>
          <a:prstGeom prst="rect">
            <a:avLst/>
          </a:prstGeom>
        </p:spPr>
        <p:txBody>
          <a:bodyPr/>
          <a:lstStyle>
            <a:lvl1pPr algn="r" defTabSz="914400" rtl="0" eaLnBrk="1" latinLnBrk="0" hangingPunct="1">
              <a:lnSpc>
                <a:spcPct val="90000"/>
              </a:lnSpc>
              <a:spcBef>
                <a:spcPct val="0"/>
              </a:spcBef>
              <a:buNone/>
              <a:defRPr sz="4400" kern="1200" cap="all" baseline="0">
                <a:solidFill>
                  <a:schemeClr val="tx1"/>
                </a:solidFill>
                <a:latin typeface="Helvetica" pitchFamily="2" charset="0"/>
                <a:ea typeface="+mj-ea"/>
                <a:cs typeface="+mj-cs"/>
              </a:defRPr>
            </a:lvl1pPr>
          </a:lstStyle>
          <a:p>
            <a:pPr algn="l"/>
            <a:endParaRPr lang="en-US" b="1" dirty="0">
              <a:latin typeface="Helvetica" pitchFamily="2" charset="0"/>
            </a:endParaRPr>
          </a:p>
        </p:txBody>
      </p:sp>
      <p:pic>
        <p:nvPicPr>
          <p:cNvPr id="2" name="Picture 1" descr="Blue text on a black background&#10;&#10;Description automatically generated">
            <a:extLst>
              <a:ext uri="{FF2B5EF4-FFF2-40B4-BE49-F238E27FC236}">
                <a16:creationId xmlns:a16="http://schemas.microsoft.com/office/drawing/2014/main" id="{3AE73D45-9695-58E5-F099-A20E84BDFED3}"/>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93387" y="6357197"/>
            <a:ext cx="2570504" cy="320040"/>
          </a:xfrm>
          <a:prstGeom prst="rect">
            <a:avLst/>
          </a:prstGeom>
        </p:spPr>
      </p:pic>
      <p:pic>
        <p:nvPicPr>
          <p:cNvPr id="8" name="Picture 7" descr="A group of dogs sitting on a couch&#10;&#10;AI-generated content may be incorrect.">
            <a:extLst>
              <a:ext uri="{FF2B5EF4-FFF2-40B4-BE49-F238E27FC236}">
                <a16:creationId xmlns:a16="http://schemas.microsoft.com/office/drawing/2014/main" id="{6A7658BE-281B-3184-A7C7-35F3B78A6DDF}"/>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368151" y="3924187"/>
            <a:ext cx="4407699" cy="2748959"/>
          </a:xfrm>
          <a:prstGeom prst="rect">
            <a:avLst/>
          </a:prstGeom>
        </p:spPr>
      </p:pic>
      <p:sp>
        <p:nvSpPr>
          <p:cNvPr id="13" name="TextBox 12">
            <a:extLst>
              <a:ext uri="{FF2B5EF4-FFF2-40B4-BE49-F238E27FC236}">
                <a16:creationId xmlns:a16="http://schemas.microsoft.com/office/drawing/2014/main" id="{6E2AB882-0779-FAB9-CB47-5B98C472BF76}"/>
              </a:ext>
            </a:extLst>
          </p:cNvPr>
          <p:cNvSpPr txBox="1"/>
          <p:nvPr userDrawn="1"/>
        </p:nvSpPr>
        <p:spPr>
          <a:xfrm>
            <a:off x="3236119" y="620388"/>
            <a:ext cx="2671763" cy="673389"/>
          </a:xfrm>
          <a:prstGeom prst="rect">
            <a:avLst/>
          </a:prstGeom>
          <a:solidFill>
            <a:srgbClr val="E9F4F8"/>
          </a:solidFill>
        </p:spPr>
        <p:txBody>
          <a:bodyPr wrap="square" rtlCol="0">
            <a:spAutoFit/>
          </a:bodyPr>
          <a:lstStyle/>
          <a:p>
            <a:pPr algn="ctr">
              <a:lnSpc>
                <a:spcPct val="110000"/>
              </a:lnSpc>
              <a:spcAft>
                <a:spcPts val="1200"/>
              </a:spcAft>
            </a:pPr>
            <a:r>
              <a:rPr lang="en-US" sz="3600" b="1" dirty="0">
                <a:latin typeface="ArcherPro Book" panose="02000000000000000000" pitchFamily="50" charset="0"/>
              </a:rPr>
              <a:t>POP QUIZ</a:t>
            </a:r>
            <a:endParaRPr lang="en-US" b="1" dirty="0"/>
          </a:p>
        </p:txBody>
      </p:sp>
    </p:spTree>
    <p:extLst>
      <p:ext uri="{BB962C8B-B14F-4D97-AF65-F5344CB8AC3E}">
        <p14:creationId xmlns:p14="http://schemas.microsoft.com/office/powerpoint/2010/main" val="376969522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0_Scene 3">
    <p:bg>
      <p:bgPr>
        <a:solidFill>
          <a:srgbClr val="E9F4F8"/>
        </a:solidFill>
        <a:effectLst/>
      </p:bgPr>
    </p:bg>
    <p:spTree>
      <p:nvGrpSpPr>
        <p:cNvPr id="1" name=""/>
        <p:cNvGrpSpPr/>
        <p:nvPr/>
      </p:nvGrpSpPr>
      <p:grpSpPr>
        <a:xfrm>
          <a:off x="0" y="0"/>
          <a:ext cx="0" cy="0"/>
          <a:chOff x="0" y="0"/>
          <a:chExt cx="0" cy="0"/>
        </a:xfrm>
      </p:grpSpPr>
      <p:pic>
        <p:nvPicPr>
          <p:cNvPr id="6" name="Picture 5" descr="A building in the snow">
            <a:extLst>
              <a:ext uri="{FF2B5EF4-FFF2-40B4-BE49-F238E27FC236}">
                <a16:creationId xmlns:a16="http://schemas.microsoft.com/office/drawing/2014/main" id="{ABC10397-C23B-3580-E09A-9AEB25110B5C}"/>
              </a:ext>
            </a:extLst>
          </p:cNvPr>
          <p:cNvPicPr>
            <a:picLocks noChangeAspect="1"/>
          </p:cNvPicPr>
          <p:nvPr userDrawn="1"/>
        </p:nvPicPr>
        <p:blipFill>
          <a:blip r:embed="rId2" cstate="print">
            <a:alphaModFix amt="54000"/>
            <a:extLst>
              <a:ext uri="{28A0092B-C50C-407E-A947-70E740481C1C}">
                <a14:useLocalDpi xmlns:a14="http://schemas.microsoft.com/office/drawing/2010/main" val="0"/>
              </a:ext>
            </a:extLst>
          </a:blip>
          <a:srcRect t="2962" b="15365"/>
          <a:stretch>
            <a:fillRect/>
          </a:stretch>
        </p:blipFill>
        <p:spPr>
          <a:xfrm>
            <a:off x="-153" y="1085849"/>
            <a:ext cx="9143999" cy="5772151"/>
          </a:xfrm>
          <a:prstGeom prst="rect">
            <a:avLst/>
          </a:prstGeom>
        </p:spPr>
      </p:pic>
      <p:sp>
        <p:nvSpPr>
          <p:cNvPr id="3" name="Rectangle 2">
            <a:extLst>
              <a:ext uri="{FF2B5EF4-FFF2-40B4-BE49-F238E27FC236}">
                <a16:creationId xmlns:a16="http://schemas.microsoft.com/office/drawing/2014/main" id="{5BE26E4A-A935-A0D3-C0E3-3ABA2C3BFCF5}"/>
              </a:ext>
            </a:extLst>
          </p:cNvPr>
          <p:cNvSpPr/>
          <p:nvPr userDrawn="1"/>
        </p:nvSpPr>
        <p:spPr>
          <a:xfrm>
            <a:off x="0" y="6194437"/>
            <a:ext cx="9144000" cy="663559"/>
          </a:xfrm>
          <a:prstGeom prst="rect">
            <a:avLst/>
          </a:prstGeom>
          <a:solidFill>
            <a:schemeClr val="bg1">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pic>
        <p:nvPicPr>
          <p:cNvPr id="7" name="Picture 6">
            <a:extLst>
              <a:ext uri="{FF2B5EF4-FFF2-40B4-BE49-F238E27FC236}">
                <a16:creationId xmlns:a16="http://schemas.microsoft.com/office/drawing/2014/main" id="{41773A72-C43A-2629-C638-900A13806787}"/>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saturation sat="150000"/>
                    </a14:imgEffect>
                    <a14:imgEffect>
                      <a14:brightnessContrast bright="-31000"/>
                    </a14:imgEffect>
                  </a14:imgLayer>
                </a14:imgProps>
              </a:ext>
              <a:ext uri="{28A0092B-C50C-407E-A947-70E740481C1C}">
                <a14:useLocalDpi xmlns:a14="http://schemas.microsoft.com/office/drawing/2010/main" val="0"/>
              </a:ext>
            </a:extLst>
          </a:blip>
          <a:srcRect/>
          <a:stretch/>
        </p:blipFill>
        <p:spPr>
          <a:xfrm>
            <a:off x="6957141" y="6357901"/>
            <a:ext cx="1558209" cy="362870"/>
          </a:xfrm>
          <a:prstGeom prst="rect">
            <a:avLst/>
          </a:prstGeom>
        </p:spPr>
      </p:pic>
      <p:sp>
        <p:nvSpPr>
          <p:cNvPr id="4" name="Title 1">
            <a:extLst>
              <a:ext uri="{FF2B5EF4-FFF2-40B4-BE49-F238E27FC236}">
                <a16:creationId xmlns:a16="http://schemas.microsoft.com/office/drawing/2014/main" id="{7258DEE2-73CB-516A-6783-C29D13ADDE0E}"/>
              </a:ext>
            </a:extLst>
          </p:cNvPr>
          <p:cNvSpPr txBox="1">
            <a:spLocks/>
          </p:cNvSpPr>
          <p:nvPr userDrawn="1"/>
        </p:nvSpPr>
        <p:spPr>
          <a:xfrm>
            <a:off x="643731" y="462725"/>
            <a:ext cx="7772400" cy="733713"/>
          </a:xfrm>
          <a:prstGeom prst="rect">
            <a:avLst/>
          </a:prstGeom>
        </p:spPr>
        <p:txBody>
          <a:bodyPr/>
          <a:lstStyle>
            <a:lvl1pPr algn="r" defTabSz="914400" rtl="0" eaLnBrk="1" latinLnBrk="0" hangingPunct="1">
              <a:lnSpc>
                <a:spcPct val="90000"/>
              </a:lnSpc>
              <a:spcBef>
                <a:spcPct val="0"/>
              </a:spcBef>
              <a:buNone/>
              <a:defRPr sz="4400" kern="1200" cap="all" baseline="0">
                <a:solidFill>
                  <a:schemeClr val="tx1"/>
                </a:solidFill>
                <a:latin typeface="Helvetica" pitchFamily="2" charset="0"/>
                <a:ea typeface="+mj-ea"/>
                <a:cs typeface="+mj-cs"/>
              </a:defRPr>
            </a:lvl1pPr>
          </a:lstStyle>
          <a:p>
            <a:pPr algn="l"/>
            <a:endParaRPr lang="en-US" b="1" dirty="0">
              <a:latin typeface="Helvetica" pitchFamily="2" charset="0"/>
            </a:endParaRPr>
          </a:p>
        </p:txBody>
      </p:sp>
      <p:pic>
        <p:nvPicPr>
          <p:cNvPr id="2" name="Picture 1" descr="Blue text on a black background&#10;&#10;Description automatically generated">
            <a:extLst>
              <a:ext uri="{FF2B5EF4-FFF2-40B4-BE49-F238E27FC236}">
                <a16:creationId xmlns:a16="http://schemas.microsoft.com/office/drawing/2014/main" id="{3AE73D45-9695-58E5-F099-A20E84BDFED3}"/>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93387" y="6357197"/>
            <a:ext cx="2570504" cy="320040"/>
          </a:xfrm>
          <a:prstGeom prst="rect">
            <a:avLst/>
          </a:prstGeom>
        </p:spPr>
      </p:pic>
      <p:sp>
        <p:nvSpPr>
          <p:cNvPr id="11" name="Rectangle: Rounded Corners 10">
            <a:extLst>
              <a:ext uri="{FF2B5EF4-FFF2-40B4-BE49-F238E27FC236}">
                <a16:creationId xmlns:a16="http://schemas.microsoft.com/office/drawing/2014/main" id="{C3D43503-4F0C-FF6C-BD63-C53CCC0CCCD7}"/>
              </a:ext>
            </a:extLst>
          </p:cNvPr>
          <p:cNvSpPr/>
          <p:nvPr userDrawn="1"/>
        </p:nvSpPr>
        <p:spPr>
          <a:xfrm>
            <a:off x="783035" y="1023758"/>
            <a:ext cx="7577931" cy="3753029"/>
          </a:xfrm>
          <a:prstGeom prst="roundRect">
            <a:avLst/>
          </a:prstGeom>
          <a:solidFill>
            <a:schemeClr val="bg1">
              <a:alpha val="68000"/>
            </a:schemeClr>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23270361"/>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theme" Target="../theme/theme1.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D5E7EE"/>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93015897"/>
      </p:ext>
    </p:extLst>
  </p:cSld>
  <p:clrMap bg1="lt1" tx1="dk1" bg2="lt2" tx2="dk2" accent1="accent1" accent2="accent2" accent3="accent3" accent4="accent4" accent5="accent5" accent6="accent6" hlink="hlink" folHlink="folHlink"/>
  <p:sldLayoutIdLst>
    <p:sldLayoutId id="2147483752" r:id="rId1"/>
    <p:sldLayoutId id="2147483725" r:id="rId2"/>
    <p:sldLayoutId id="2147483779" r:id="rId3"/>
    <p:sldLayoutId id="2147483729" r:id="rId4"/>
    <p:sldLayoutId id="2147483766" r:id="rId5"/>
    <p:sldLayoutId id="2147483727" r:id="rId6"/>
    <p:sldLayoutId id="2147483728" r:id="rId7"/>
    <p:sldLayoutId id="2147483819" r:id="rId8"/>
    <p:sldLayoutId id="2147483788" r:id="rId9"/>
    <p:sldLayoutId id="2147483742" r:id="rId10"/>
    <p:sldLayoutId id="2147483767" r:id="rId11"/>
    <p:sldLayoutId id="2147483735" r:id="rId12"/>
    <p:sldLayoutId id="2147483730" r:id="rId13"/>
    <p:sldLayoutId id="2147483731" r:id="rId14"/>
    <p:sldLayoutId id="2147483805" r:id="rId15"/>
    <p:sldLayoutId id="2147483749" r:id="rId16"/>
    <p:sldLayoutId id="2147483820" r:id="rId17"/>
    <p:sldLayoutId id="2147483785" r:id="rId18"/>
    <p:sldLayoutId id="2147483774" r:id="rId19"/>
    <p:sldLayoutId id="2147483768" r:id="rId20"/>
    <p:sldLayoutId id="2147483782" r:id="rId21"/>
    <p:sldLayoutId id="2147483736" r:id="rId22"/>
    <p:sldLayoutId id="2147483817" r:id="rId23"/>
    <p:sldLayoutId id="2147483744" r:id="rId24"/>
    <p:sldLayoutId id="2147483771" r:id="rId25"/>
    <p:sldLayoutId id="2147483748" r:id="rId26"/>
    <p:sldLayoutId id="2147483784" r:id="rId27"/>
    <p:sldLayoutId id="2147483747" r:id="rId28"/>
    <p:sldLayoutId id="2147483772" r:id="rId29"/>
    <p:sldLayoutId id="2147483790" r:id="rId30"/>
    <p:sldLayoutId id="2147483821" r:id="rId31"/>
    <p:sldLayoutId id="2147483791" r:id="rId32"/>
    <p:sldLayoutId id="2147483814" r:id="rId33"/>
    <p:sldLayoutId id="2147483787" r:id="rId34"/>
    <p:sldLayoutId id="2147483783" r:id="rId35"/>
    <p:sldLayoutId id="2147483792" r:id="rId36"/>
    <p:sldLayoutId id="2147483777" r:id="rId37"/>
    <p:sldLayoutId id="2147483778" r:id="rId38"/>
    <p:sldLayoutId id="2147483789" r:id="rId39"/>
    <p:sldLayoutId id="2147483734" r:id="rId40"/>
    <p:sldLayoutId id="2147483781" r:id="rId41"/>
    <p:sldLayoutId id="2147483793" r:id="rId42"/>
    <p:sldLayoutId id="2147483796" r:id="rId43"/>
    <p:sldLayoutId id="2147483797" r:id="rId44"/>
    <p:sldLayoutId id="2147483806" r:id="rId45"/>
    <p:sldLayoutId id="2147483807" r:id="rId46"/>
    <p:sldLayoutId id="2147483813" r:id="rId47"/>
    <p:sldLayoutId id="2147483812" r:id="rId48"/>
    <p:sldLayoutId id="2147483798" r:id="rId49"/>
    <p:sldLayoutId id="2147483799" r:id="rId50"/>
    <p:sldLayoutId id="2147483800" r:id="rId51"/>
    <p:sldLayoutId id="2147483808" r:id="rId52"/>
    <p:sldLayoutId id="2147483811" r:id="rId53"/>
    <p:sldLayoutId id="2147483810" r:id="rId54"/>
    <p:sldLayoutId id="2147483801" r:id="rId55"/>
    <p:sldLayoutId id="2147483802" r:id="rId56"/>
    <p:sldLayoutId id="2147483803" r:id="rId57"/>
    <p:sldLayoutId id="2147483804" r:id="rId58"/>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Helvetica" pitchFamily="2"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Helvetica" pitchFamily="2"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Helvetica" pitchFamily="2"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Helvetica" pitchFamily="2"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Helvetica" pitchFamily="2"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Helvetica" pitchFamily="2"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73.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5.xml"/><Relationship Id="rId1" Type="http://schemas.openxmlformats.org/officeDocument/2006/relationships/slideLayout" Target="../slideLayouts/slideLayout5.xml"/><Relationship Id="rId5" Type="http://schemas.openxmlformats.org/officeDocument/2006/relationships/image" Target="../media/image76.jpeg"/><Relationship Id="rId4" Type="http://schemas.openxmlformats.org/officeDocument/2006/relationships/image" Target="../media/image75.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5.xml"/><Relationship Id="rId5" Type="http://schemas.openxmlformats.org/officeDocument/2006/relationships/image" Target="../media/image77.png"/><Relationship Id="rId4" Type="http://schemas.microsoft.com/office/2007/relationships/hdphoto" Target="../media/hdphoto3.wdp"/></Relationships>
</file>

<file path=ppt/slides/_rels/slide11.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9.xml"/><Relationship Id="rId1" Type="http://schemas.openxmlformats.org/officeDocument/2006/relationships/slideLayout" Target="../slideLayouts/slideLayout29.xml"/><Relationship Id="rId6" Type="http://schemas.openxmlformats.org/officeDocument/2006/relationships/image" Target="../media/image85.png"/><Relationship Id="rId5" Type="http://schemas.openxmlformats.org/officeDocument/2006/relationships/image" Target="../media/image84.png"/><Relationship Id="rId4" Type="http://schemas.microsoft.com/office/2007/relationships/hdphoto" Target="../media/hdphoto3.wdp"/></Relationships>
</file>

<file path=ppt/slides/_rels/slide20.xml.rels><?xml version="1.0" encoding="UTF-8" standalone="yes"?>
<Relationships xmlns="http://schemas.openxmlformats.org/package/2006/relationships"><Relationship Id="rId8" Type="http://schemas.microsoft.com/office/2007/relationships/hdphoto" Target="../media/hdphoto10.wdp"/><Relationship Id="rId13" Type="http://schemas.openxmlformats.org/officeDocument/2006/relationships/image" Target="../media/image91.png"/><Relationship Id="rId3" Type="http://schemas.openxmlformats.org/officeDocument/2006/relationships/image" Target="../media/image86.png"/><Relationship Id="rId7" Type="http://schemas.openxmlformats.org/officeDocument/2006/relationships/image" Target="../media/image88.png"/><Relationship Id="rId12" Type="http://schemas.openxmlformats.org/officeDocument/2006/relationships/image" Target="../media/image90.png"/><Relationship Id="rId2" Type="http://schemas.openxmlformats.org/officeDocument/2006/relationships/notesSlide" Target="../notesSlides/notesSlide20.xml"/><Relationship Id="rId1" Type="http://schemas.openxmlformats.org/officeDocument/2006/relationships/slideLayout" Target="../slideLayouts/slideLayout4.xml"/><Relationship Id="rId6" Type="http://schemas.microsoft.com/office/2007/relationships/hdphoto" Target="../media/hdphoto9.wdp"/><Relationship Id="rId11" Type="http://schemas.openxmlformats.org/officeDocument/2006/relationships/hyperlink" Target="mailto:aroberts@gsfc.org" TargetMode="External"/><Relationship Id="rId5" Type="http://schemas.openxmlformats.org/officeDocument/2006/relationships/image" Target="../media/image87.png"/><Relationship Id="rId10" Type="http://schemas.openxmlformats.org/officeDocument/2006/relationships/hyperlink" Target="mailto:outreach@gsfc.org" TargetMode="External"/><Relationship Id="rId4" Type="http://schemas.microsoft.com/office/2007/relationships/hdphoto" Target="../media/hdphoto8.wdp"/><Relationship Id="rId9" Type="http://schemas.openxmlformats.org/officeDocument/2006/relationships/image" Target="../media/image89.png"/><Relationship Id="rId14" Type="http://schemas.openxmlformats.org/officeDocument/2006/relationships/image" Target="../media/image9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9F4F8"/>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0E82E4-A2AC-738C-4443-60A49797C3A5}"/>
              </a:ext>
            </a:extLst>
          </p:cNvPr>
          <p:cNvSpPr>
            <a:spLocks noGrp="1"/>
          </p:cNvSpPr>
          <p:nvPr>
            <p:ph type="body" sz="quarter" idx="4294967295"/>
          </p:nvPr>
        </p:nvSpPr>
        <p:spPr>
          <a:xfrm>
            <a:off x="685800" y="1631950"/>
            <a:ext cx="7772400" cy="1035050"/>
          </a:xfrm>
          <a:prstGeom prst="rect">
            <a:avLst/>
          </a:prstGeom>
        </p:spPr>
        <p:txBody>
          <a:bodyPr anchor="ctr" anchorCtr="0">
            <a:normAutofit/>
          </a:bodyPr>
          <a:lstStyle/>
          <a:p>
            <a:pPr marL="0" indent="0" algn="ctr">
              <a:buNone/>
            </a:pPr>
            <a:r>
              <a:rPr lang="en-US" sz="3600" b="1" cap="none" dirty="0"/>
              <a:t>HOPE Program</a:t>
            </a:r>
          </a:p>
        </p:txBody>
      </p:sp>
      <p:sp>
        <p:nvSpPr>
          <p:cNvPr id="7" name="Title 8">
            <a:extLst>
              <a:ext uri="{FF2B5EF4-FFF2-40B4-BE49-F238E27FC236}">
                <a16:creationId xmlns:a16="http://schemas.microsoft.com/office/drawing/2014/main" id="{F9111578-E1CB-3E46-4EF5-10E8F91098E2}"/>
              </a:ext>
            </a:extLst>
          </p:cNvPr>
          <p:cNvSpPr txBox="1">
            <a:spLocks/>
          </p:cNvSpPr>
          <p:nvPr/>
        </p:nvSpPr>
        <p:spPr>
          <a:xfrm>
            <a:off x="1" y="2426863"/>
            <a:ext cx="9143999" cy="468630"/>
          </a:xfrm>
          <a:prstGeom prst="rect">
            <a:avLst/>
          </a:prstGeom>
        </p:spPr>
        <p:txBody>
          <a:bodyPr anchor="ctr" anchorCtr="0">
            <a:normAutofit fontScale="97500"/>
          </a:bodyPr>
          <a:lstStyle>
            <a:lvl1pPr algn="ctr" defTabSz="914400" rtl="0" eaLnBrk="1" latinLnBrk="0" hangingPunct="1">
              <a:lnSpc>
                <a:spcPct val="90000"/>
              </a:lnSpc>
              <a:spcBef>
                <a:spcPct val="0"/>
              </a:spcBef>
              <a:buNone/>
              <a:defRPr sz="3600" b="1" kern="1200">
                <a:solidFill>
                  <a:srgbClr val="9BD6CE"/>
                </a:solidFill>
                <a:latin typeface="Helvetica" pitchFamily="2" charset="0"/>
                <a:ea typeface="+mj-ea"/>
                <a:cs typeface="+mj-cs"/>
              </a:defRPr>
            </a:lvl1pPr>
          </a:lstStyle>
          <a:p>
            <a:r>
              <a:rPr lang="en-US" sz="2000" b="0" dirty="0">
                <a:solidFill>
                  <a:schemeClr val="tx1"/>
                </a:solidFill>
              </a:rPr>
              <a:t>Helping Outstanding Pupils Educationally Program</a:t>
            </a:r>
          </a:p>
        </p:txBody>
      </p:sp>
      <p:cxnSp>
        <p:nvCxnSpPr>
          <p:cNvPr id="8" name="Straight Connector 7">
            <a:extLst>
              <a:ext uri="{FF2B5EF4-FFF2-40B4-BE49-F238E27FC236}">
                <a16:creationId xmlns:a16="http://schemas.microsoft.com/office/drawing/2014/main" id="{BB60CB9F-ED9A-3F38-3E05-E20A46146F77}"/>
              </a:ext>
            </a:extLst>
          </p:cNvPr>
          <p:cNvCxnSpPr>
            <a:cxnSpLocks/>
          </p:cNvCxnSpPr>
          <p:nvPr/>
        </p:nvCxnSpPr>
        <p:spPr>
          <a:xfrm>
            <a:off x="1371600" y="3068786"/>
            <a:ext cx="6400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60D6E8B-C3EE-B34F-6625-8EA4F55AB3EC}"/>
              </a:ext>
            </a:extLst>
          </p:cNvPr>
          <p:cNvCxnSpPr>
            <a:cxnSpLocks/>
          </p:cNvCxnSpPr>
          <p:nvPr/>
        </p:nvCxnSpPr>
        <p:spPr>
          <a:xfrm>
            <a:off x="1371600" y="1594316"/>
            <a:ext cx="6400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21154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9F4F8"/>
        </a:solidFill>
        <a:effectLst/>
      </p:bgPr>
    </p:bg>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4294967295"/>
            <p:extLst>
              <p:ext uri="{D42A27DB-BD31-4B8C-83A1-F6EECF244321}">
                <p14:modId xmlns:p14="http://schemas.microsoft.com/office/powerpoint/2010/main" val="3893620676"/>
              </p:ext>
            </p:extLst>
          </p:nvPr>
        </p:nvGraphicFramePr>
        <p:xfrm>
          <a:off x="422275" y="1506538"/>
          <a:ext cx="8299450" cy="4784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5298" name="Picture 2" descr="I:\Logos\Georgia Lottery\Georgia Lottery Logo Transparent.png"/>
          <p:cNvPicPr>
            <a:picLocks noChangeAspect="1" noChangeArrowheads="1"/>
          </p:cNvPicPr>
          <p:nvPr/>
        </p:nvPicPr>
        <p:blipFill>
          <a:blip r:embed="rId8" cstate="print"/>
          <a:srcRect/>
          <a:stretch>
            <a:fillRect/>
          </a:stretch>
        </p:blipFill>
        <p:spPr bwMode="auto">
          <a:xfrm>
            <a:off x="3814515" y="2051207"/>
            <a:ext cx="1514970" cy="991582"/>
          </a:xfrm>
          <a:prstGeom prst="rect">
            <a:avLst/>
          </a:prstGeom>
          <a:noFill/>
        </p:spPr>
      </p:pic>
      <p:sp>
        <p:nvSpPr>
          <p:cNvPr id="4" name="Title 8">
            <a:extLst>
              <a:ext uri="{FF2B5EF4-FFF2-40B4-BE49-F238E27FC236}">
                <a16:creationId xmlns:a16="http://schemas.microsoft.com/office/drawing/2014/main" id="{6C754E65-77D9-1FC5-63CC-51FC9C825283}"/>
              </a:ext>
            </a:extLst>
          </p:cNvPr>
          <p:cNvSpPr txBox="1">
            <a:spLocks/>
          </p:cNvSpPr>
          <p:nvPr/>
        </p:nvSpPr>
        <p:spPr>
          <a:xfrm>
            <a:off x="1" y="769051"/>
            <a:ext cx="9143999" cy="468630"/>
          </a:xfrm>
          <a:prstGeom prst="rect">
            <a:avLst/>
          </a:prstGeom>
        </p:spPr>
        <p:txBody>
          <a:bodyPr anchor="ctr" anchorCtr="0">
            <a:noAutofit/>
          </a:bodyPr>
          <a:lstStyle>
            <a:lvl1pPr algn="ctr" defTabSz="914400" rtl="0" eaLnBrk="1" latinLnBrk="0" hangingPunct="1">
              <a:lnSpc>
                <a:spcPct val="90000"/>
              </a:lnSpc>
              <a:spcBef>
                <a:spcPct val="0"/>
              </a:spcBef>
              <a:buNone/>
              <a:defRPr sz="3600" b="1" kern="1200">
                <a:solidFill>
                  <a:srgbClr val="9BD6CE"/>
                </a:solidFill>
                <a:latin typeface="Helvetica" pitchFamily="2" charset="0"/>
                <a:ea typeface="+mj-ea"/>
                <a:cs typeface="+mj-cs"/>
              </a:defRPr>
            </a:lvl1pPr>
          </a:lstStyle>
          <a:p>
            <a:pPr>
              <a:lnSpc>
                <a:spcPct val="110000"/>
              </a:lnSpc>
            </a:pPr>
            <a:r>
              <a:rPr lang="en-US" dirty="0">
                <a:solidFill>
                  <a:schemeClr val="tx1"/>
                </a:solidFill>
              </a:rPr>
              <a:t>Helping Outstanding Pupils Educationally Program</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9F4F8"/>
        </a:solidFill>
        <a:effectLst/>
      </p:bgPr>
    </p:bg>
    <p:spTree>
      <p:nvGrpSpPr>
        <p:cNvPr id="1" name=""/>
        <p:cNvGrpSpPr/>
        <p:nvPr/>
      </p:nvGrpSpPr>
      <p:grpSpPr>
        <a:xfrm>
          <a:off x="0" y="0"/>
          <a:ext cx="0" cy="0"/>
          <a:chOff x="0" y="0"/>
          <a:chExt cx="0" cy="0"/>
        </a:xfrm>
      </p:grpSpPr>
      <p:sp>
        <p:nvSpPr>
          <p:cNvPr id="8" name="Text Placeholder 3">
            <a:extLst>
              <a:ext uri="{FF2B5EF4-FFF2-40B4-BE49-F238E27FC236}">
                <a16:creationId xmlns:a16="http://schemas.microsoft.com/office/drawing/2014/main" id="{50E4F922-3406-72C6-147E-E9740D9B9B9C}"/>
              </a:ext>
            </a:extLst>
          </p:cNvPr>
          <p:cNvSpPr>
            <a:spLocks noGrp="1"/>
          </p:cNvSpPr>
          <p:nvPr>
            <p:ph type="body" sz="quarter" idx="11"/>
          </p:nvPr>
        </p:nvSpPr>
        <p:spPr/>
        <p:txBody>
          <a:bodyPr/>
          <a:lstStyle/>
          <a:p>
            <a:pPr marL="0" indent="0">
              <a:buNone/>
            </a:pPr>
            <a:r>
              <a:rPr lang="en-US" dirty="0">
                <a:solidFill>
                  <a:srgbClr val="187CB8"/>
                </a:solidFill>
              </a:rPr>
              <a:t>Hope program</a:t>
            </a:r>
          </a:p>
        </p:txBody>
      </p:sp>
      <p:sp>
        <p:nvSpPr>
          <p:cNvPr id="3" name="Content Placeholder 2">
            <a:extLst>
              <a:ext uri="{FF2B5EF4-FFF2-40B4-BE49-F238E27FC236}">
                <a16:creationId xmlns:a16="http://schemas.microsoft.com/office/drawing/2014/main" id="{FBDDD3FB-9667-471B-81F4-E66896BB781D}"/>
              </a:ext>
            </a:extLst>
          </p:cNvPr>
          <p:cNvSpPr>
            <a:spLocks noGrp="1"/>
          </p:cNvSpPr>
          <p:nvPr>
            <p:ph type="body" sz="quarter" idx="10"/>
          </p:nvPr>
        </p:nvSpPr>
        <p:spPr>
          <a:xfrm>
            <a:off x="685800" y="1245221"/>
            <a:ext cx="7952470" cy="3445409"/>
          </a:xfrm>
        </p:spPr>
        <p:txBody>
          <a:bodyPr>
            <a:noAutofit/>
          </a:bodyPr>
          <a:lstStyle/>
          <a:p>
            <a:pPr lvl="0">
              <a:lnSpc>
                <a:spcPct val="110000"/>
              </a:lnSpc>
            </a:pPr>
            <a:r>
              <a:rPr lang="en-US" b="0" cap="none" dirty="0">
                <a:solidFill>
                  <a:schemeClr val="tx1"/>
                </a:solidFill>
              </a:rPr>
              <a:t>Student must: </a:t>
            </a:r>
          </a:p>
          <a:p>
            <a:pPr marL="342900" lvl="0" indent="-342900">
              <a:lnSpc>
                <a:spcPct val="110000"/>
              </a:lnSpc>
              <a:buFont typeface="Wingdings" panose="05000000000000000000" pitchFamily="2" charset="2"/>
              <a:buChar char="§"/>
            </a:pPr>
            <a:r>
              <a:rPr lang="en-US" b="0" cap="none" dirty="0">
                <a:solidFill>
                  <a:schemeClr val="tx1"/>
                </a:solidFill>
              </a:rPr>
              <a:t>Be a U.S. citizen or eligible non-citizen</a:t>
            </a:r>
          </a:p>
          <a:p>
            <a:pPr marL="342900" lvl="0" indent="-342900">
              <a:lnSpc>
                <a:spcPct val="110000"/>
              </a:lnSpc>
              <a:buFont typeface="Wingdings" panose="05000000000000000000" pitchFamily="2" charset="2"/>
              <a:buChar char="§"/>
            </a:pPr>
            <a:r>
              <a:rPr lang="en-US" b="0" cap="none" dirty="0"/>
              <a:t>Be a</a:t>
            </a:r>
            <a:r>
              <a:rPr lang="en-US" b="0" cap="none" dirty="0">
                <a:solidFill>
                  <a:schemeClr val="tx1"/>
                </a:solidFill>
              </a:rPr>
              <a:t> Georgia resident </a:t>
            </a:r>
            <a:r>
              <a:rPr lang="en-US" sz="2000" b="0" cap="none" dirty="0">
                <a:solidFill>
                  <a:schemeClr val="tx1"/>
                </a:solidFill>
              </a:rPr>
              <a:t>(as determined by </a:t>
            </a:r>
            <a:r>
              <a:rPr lang="en-US" sz="2000" b="0" cap="none" dirty="0"/>
              <a:t>College/University</a:t>
            </a:r>
            <a:r>
              <a:rPr lang="en-US" sz="2000" b="0" cap="none" dirty="0">
                <a:solidFill>
                  <a:schemeClr val="tx1"/>
                </a:solidFill>
              </a:rPr>
              <a:t>)</a:t>
            </a:r>
          </a:p>
          <a:p>
            <a:pPr marL="342900" lvl="0" indent="-342900">
              <a:lnSpc>
                <a:spcPct val="110000"/>
              </a:lnSpc>
              <a:buFont typeface="Wingdings" panose="05000000000000000000" pitchFamily="2" charset="2"/>
              <a:buChar char="§"/>
            </a:pPr>
            <a:r>
              <a:rPr lang="en-US" b="0" cap="none" dirty="0">
                <a:solidFill>
                  <a:schemeClr val="tx1"/>
                </a:solidFill>
              </a:rPr>
              <a:t>Be </a:t>
            </a:r>
            <a:r>
              <a:rPr lang="en-US" b="0" cap="none" dirty="0"/>
              <a:t>w</a:t>
            </a:r>
            <a:r>
              <a:rPr lang="en-US" b="0" cap="none" dirty="0">
                <a:solidFill>
                  <a:schemeClr val="tx1"/>
                </a:solidFill>
              </a:rPr>
              <a:t>orking towards the first undergraduate program</a:t>
            </a:r>
          </a:p>
          <a:p>
            <a:pPr marL="342900" lvl="0" indent="-342900">
              <a:lnSpc>
                <a:spcPct val="110000"/>
              </a:lnSpc>
              <a:buFont typeface="Wingdings" panose="05000000000000000000" pitchFamily="2" charset="2"/>
              <a:buChar char="§"/>
            </a:pPr>
            <a:r>
              <a:rPr lang="en-US" b="0" cap="none" dirty="0">
                <a:solidFill>
                  <a:schemeClr val="tx1"/>
                </a:solidFill>
              </a:rPr>
              <a:t>Be in Good academic standing (SAP)</a:t>
            </a:r>
          </a:p>
          <a:p>
            <a:pPr marL="342900" indent="-342900">
              <a:lnSpc>
                <a:spcPct val="110000"/>
              </a:lnSpc>
              <a:buFont typeface="Wingdings" panose="05000000000000000000" pitchFamily="2" charset="2"/>
              <a:buChar char="§"/>
            </a:pPr>
            <a:r>
              <a:rPr lang="en-US" b="0" cap="none" dirty="0"/>
              <a:t>Attend a HOPE eligible institution </a:t>
            </a:r>
          </a:p>
          <a:p>
            <a:pPr marL="342900" lvl="0" indent="-342900">
              <a:lnSpc>
                <a:spcPct val="110000"/>
              </a:lnSpc>
              <a:buFont typeface="Wingdings" panose="05000000000000000000" pitchFamily="2" charset="2"/>
              <a:buChar char="§"/>
            </a:pPr>
            <a:endParaRPr lang="en-US" b="0" cap="none" dirty="0">
              <a:solidFill>
                <a:schemeClr val="tx1"/>
              </a:solidFill>
            </a:endParaRPr>
          </a:p>
        </p:txBody>
      </p:sp>
      <p:sp>
        <p:nvSpPr>
          <p:cNvPr id="7" name="Text Placeholder 2">
            <a:extLst>
              <a:ext uri="{FF2B5EF4-FFF2-40B4-BE49-F238E27FC236}">
                <a16:creationId xmlns:a16="http://schemas.microsoft.com/office/drawing/2014/main" id="{EED43A27-D65D-3DD9-1AE0-1821287901AE}"/>
              </a:ext>
            </a:extLst>
          </p:cNvPr>
          <p:cNvSpPr txBox="1">
            <a:spLocks/>
          </p:cNvSpPr>
          <p:nvPr/>
        </p:nvSpPr>
        <p:spPr>
          <a:xfrm>
            <a:off x="685800" y="610286"/>
            <a:ext cx="7772400" cy="666744"/>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lang="en-US" sz="2800" b="1" kern="1200" cap="all" baseline="0" dirty="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Basic Eligibility Requirements</a:t>
            </a:r>
          </a:p>
        </p:txBody>
      </p:sp>
      <p:grpSp>
        <p:nvGrpSpPr>
          <p:cNvPr id="2" name="Group 1">
            <a:extLst>
              <a:ext uri="{FF2B5EF4-FFF2-40B4-BE49-F238E27FC236}">
                <a16:creationId xmlns:a16="http://schemas.microsoft.com/office/drawing/2014/main" id="{4EAE560A-0063-5749-0CB6-533723B2E894}"/>
              </a:ext>
            </a:extLst>
          </p:cNvPr>
          <p:cNvGrpSpPr/>
          <p:nvPr/>
        </p:nvGrpSpPr>
        <p:grpSpPr>
          <a:xfrm>
            <a:off x="483764" y="4872789"/>
            <a:ext cx="7772400" cy="1143000"/>
            <a:chOff x="676276" y="4278364"/>
            <a:chExt cx="7772400" cy="1143000"/>
          </a:xfrm>
        </p:grpSpPr>
        <p:sp>
          <p:nvSpPr>
            <p:cNvPr id="6" name="Rectangle 5">
              <a:extLst>
                <a:ext uri="{FF2B5EF4-FFF2-40B4-BE49-F238E27FC236}">
                  <a16:creationId xmlns:a16="http://schemas.microsoft.com/office/drawing/2014/main" id="{ABBFB854-7DD9-1476-9C63-4C45D36A5E51}"/>
                </a:ext>
              </a:extLst>
            </p:cNvPr>
            <p:cNvSpPr/>
            <p:nvPr/>
          </p:nvSpPr>
          <p:spPr>
            <a:xfrm>
              <a:off x="676276" y="4278364"/>
              <a:ext cx="7772400" cy="1143000"/>
            </a:xfrm>
            <a:prstGeom prst="rect">
              <a:avLst/>
            </a:prstGeom>
            <a:solidFill>
              <a:schemeClr val="bg1">
                <a:alpha val="77000"/>
              </a:schemeClr>
            </a:solid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5" name="TextBox 4">
              <a:extLst>
                <a:ext uri="{FF2B5EF4-FFF2-40B4-BE49-F238E27FC236}">
                  <a16:creationId xmlns:a16="http://schemas.microsoft.com/office/drawing/2014/main" id="{FBB5F1BD-E0D0-69DB-2E45-8B8DAD60719B}"/>
                </a:ext>
              </a:extLst>
            </p:cNvPr>
            <p:cNvSpPr txBox="1"/>
            <p:nvPr/>
          </p:nvSpPr>
          <p:spPr>
            <a:xfrm>
              <a:off x="1913487" y="4362586"/>
              <a:ext cx="5473063" cy="1001308"/>
            </a:xfrm>
            <a:prstGeom prst="rect">
              <a:avLst/>
            </a:prstGeom>
            <a:noFill/>
          </p:spPr>
          <p:txBody>
            <a:bodyPr wrap="square" rtlCol="0" anchor="ctr" anchorCtr="0">
              <a:noAutofit/>
            </a:bodyPr>
            <a:lstStyle/>
            <a:p>
              <a:r>
                <a:rPr lang="en-US" b="1" cap="all" dirty="0">
                  <a:latin typeface="Helvetica" pitchFamily="2" charset="0"/>
                </a:rPr>
                <a:t>Attention Male Students: </a:t>
              </a:r>
              <a:r>
                <a:rPr lang="en-US" dirty="0">
                  <a:latin typeface="Helvetica" pitchFamily="2" charset="0"/>
                </a:rPr>
                <a:t>Georgia state law requires Selective Service registration for males (18+ years old) to qualify for state aid programs. </a:t>
              </a:r>
            </a:p>
          </p:txBody>
        </p:sp>
        <p:pic>
          <p:nvPicPr>
            <p:cNvPr id="4" name="Picture 3" descr="A logo of a service system&#10;&#10;AI-generated content may be incorrect.">
              <a:extLst>
                <a:ext uri="{FF2B5EF4-FFF2-40B4-BE49-F238E27FC236}">
                  <a16:creationId xmlns:a16="http://schemas.microsoft.com/office/drawing/2014/main" id="{5D7E5974-A798-030B-E38D-C3F3B27660A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6346" y="4410714"/>
              <a:ext cx="877069" cy="877069"/>
            </a:xfrm>
            <a:prstGeom prst="rect">
              <a:avLst/>
            </a:prstGeom>
          </p:spPr>
        </p:pic>
      </p:grpSp>
      <p:pic>
        <p:nvPicPr>
          <p:cNvPr id="10" name="Picture 9" descr="military">
            <a:extLst>
              <a:ext uri="{FF2B5EF4-FFF2-40B4-BE49-F238E27FC236}">
                <a16:creationId xmlns:a16="http://schemas.microsoft.com/office/drawing/2014/main" id="{80B14DD1-36E9-06B4-D8DA-45A1544138E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45910" y="4340448"/>
            <a:ext cx="1553250" cy="1686531"/>
          </a:xfrm>
          <a:prstGeom prst="rect">
            <a:avLst/>
          </a:prstGeom>
        </p:spPr>
      </p:pic>
    </p:spTree>
    <p:extLst>
      <p:ext uri="{BB962C8B-B14F-4D97-AF65-F5344CB8AC3E}">
        <p14:creationId xmlns:p14="http://schemas.microsoft.com/office/powerpoint/2010/main" val="6331021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9F4F8"/>
        </a:solidFill>
        <a:effectLst/>
      </p:bgPr>
    </p:bg>
    <p:spTree>
      <p:nvGrpSpPr>
        <p:cNvPr id="1" name="">
          <a:extLst>
            <a:ext uri="{FF2B5EF4-FFF2-40B4-BE49-F238E27FC236}">
              <a16:creationId xmlns:a16="http://schemas.microsoft.com/office/drawing/2014/main" id="{E6589AC3-8F6F-D940-7679-BBC8953B0DAC}"/>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13915A41-5156-5A46-57CC-B1B6E9F8BE28}"/>
              </a:ext>
            </a:extLst>
          </p:cNvPr>
          <p:cNvSpPr>
            <a:spLocks noGrp="1"/>
          </p:cNvSpPr>
          <p:nvPr>
            <p:ph type="body" sz="quarter" idx="11"/>
          </p:nvPr>
        </p:nvSpPr>
        <p:spPr/>
        <p:txBody>
          <a:bodyPr/>
          <a:lstStyle/>
          <a:p>
            <a:r>
              <a:rPr lang="en-US" dirty="0"/>
              <a:t>Hope program</a:t>
            </a:r>
          </a:p>
        </p:txBody>
      </p:sp>
      <p:sp>
        <p:nvSpPr>
          <p:cNvPr id="4" name="Text Placeholder 3">
            <a:extLst>
              <a:ext uri="{FF2B5EF4-FFF2-40B4-BE49-F238E27FC236}">
                <a16:creationId xmlns:a16="http://schemas.microsoft.com/office/drawing/2014/main" id="{9D5ADA87-D96C-F5EC-E9F0-FE677D47FC7A}"/>
              </a:ext>
            </a:extLst>
          </p:cNvPr>
          <p:cNvSpPr>
            <a:spLocks noGrp="1"/>
          </p:cNvSpPr>
          <p:nvPr>
            <p:ph type="body" sz="quarter" idx="10"/>
          </p:nvPr>
        </p:nvSpPr>
        <p:spPr/>
        <p:txBody>
          <a:bodyPr/>
          <a:lstStyle/>
          <a:p>
            <a:r>
              <a:rPr lang="en-US" dirty="0"/>
              <a:t>HOPE vs Zell Miller Scholarship</a:t>
            </a:r>
          </a:p>
        </p:txBody>
      </p:sp>
      <p:graphicFrame>
        <p:nvGraphicFramePr>
          <p:cNvPr id="2" name="Table 1">
            <a:extLst>
              <a:ext uri="{FF2B5EF4-FFF2-40B4-BE49-F238E27FC236}">
                <a16:creationId xmlns:a16="http://schemas.microsoft.com/office/drawing/2014/main" id="{5DB9C45E-FAA1-3F8E-5DFC-BB8DFAB9633A}"/>
              </a:ext>
            </a:extLst>
          </p:cNvPr>
          <p:cNvGraphicFramePr>
            <a:graphicFrameLocks noGrp="1"/>
          </p:cNvGraphicFramePr>
          <p:nvPr>
            <p:extLst>
              <p:ext uri="{D42A27DB-BD31-4B8C-83A1-F6EECF244321}">
                <p14:modId xmlns:p14="http://schemas.microsoft.com/office/powerpoint/2010/main" val="2831374654"/>
              </p:ext>
            </p:extLst>
          </p:nvPr>
        </p:nvGraphicFramePr>
        <p:xfrm>
          <a:off x="4416608" y="2573486"/>
          <a:ext cx="1961605" cy="3234036"/>
        </p:xfrm>
        <a:graphic>
          <a:graphicData uri="http://schemas.openxmlformats.org/drawingml/2006/table">
            <a:tbl>
              <a:tblPr firstRow="1" bandRow="1">
                <a:tableStyleId>{2D5ABB26-0587-4C30-8999-92F81FD0307C}</a:tableStyleId>
              </a:tblPr>
              <a:tblGrid>
                <a:gridCol w="1961605">
                  <a:extLst>
                    <a:ext uri="{9D8B030D-6E8A-4147-A177-3AD203B41FA5}">
                      <a16:colId xmlns:a16="http://schemas.microsoft.com/office/drawing/2014/main" val="2586970031"/>
                    </a:ext>
                  </a:extLst>
                </a:gridCol>
              </a:tblGrid>
              <a:tr h="808509">
                <a:tc>
                  <a:txBody>
                    <a:bodyPr/>
                    <a:lstStyle/>
                    <a:p>
                      <a:pPr algn="ctr"/>
                      <a:r>
                        <a:rPr lang="en-US" sz="2000" dirty="0">
                          <a:latin typeface="Helvetica" pitchFamily="2" charset="0"/>
                        </a:rPr>
                        <a:t>3.0</a:t>
                      </a:r>
                    </a:p>
                  </a:txBody>
                  <a:tcPr anchor="ctr">
                    <a:lnL w="12700" cap="flat" cmpd="sng" algn="ctr">
                      <a:solidFill>
                        <a:srgbClr val="156082"/>
                      </a:solidFill>
                      <a:prstDash val="solid"/>
                      <a:round/>
                      <a:headEnd type="none" w="med" len="med"/>
                      <a:tailEnd type="none" w="med" len="med"/>
                    </a:lnL>
                    <a:lnR w="12700" cap="flat" cmpd="sng" algn="ctr">
                      <a:solidFill>
                        <a:srgbClr val="156082"/>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alpha val="50000"/>
                      </a:schemeClr>
                    </a:solidFill>
                  </a:tcPr>
                </a:tc>
                <a:extLst>
                  <a:ext uri="{0D108BD9-81ED-4DB2-BD59-A6C34878D82A}">
                    <a16:rowId xmlns:a16="http://schemas.microsoft.com/office/drawing/2014/main" val="91084990"/>
                  </a:ext>
                </a:extLst>
              </a:tr>
              <a:tr h="808509">
                <a:tc>
                  <a:txBody>
                    <a:bodyPr/>
                    <a:lstStyle/>
                    <a:p>
                      <a:pPr algn="ctr"/>
                      <a:r>
                        <a:rPr lang="en-US" sz="2000" dirty="0">
                          <a:latin typeface="Helvetica" pitchFamily="2" charset="0"/>
                        </a:rPr>
                        <a:t>4</a:t>
                      </a:r>
                    </a:p>
                  </a:txBody>
                  <a:tcPr anchor="ctr">
                    <a:lnL w="12700" cap="flat" cmpd="sng" algn="ctr">
                      <a:solidFill>
                        <a:srgbClr val="156082"/>
                      </a:solidFill>
                      <a:prstDash val="solid"/>
                      <a:round/>
                      <a:headEnd type="none" w="med" len="med"/>
                      <a:tailEnd type="none" w="med" len="med"/>
                    </a:lnL>
                    <a:lnR w="12700" cap="flat" cmpd="sng" algn="ctr">
                      <a:solidFill>
                        <a:srgbClr val="15608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B0C5CC">
                        <a:alpha val="20000"/>
                      </a:srgbClr>
                    </a:solidFill>
                  </a:tcPr>
                </a:tc>
                <a:extLst>
                  <a:ext uri="{0D108BD9-81ED-4DB2-BD59-A6C34878D82A}">
                    <a16:rowId xmlns:a16="http://schemas.microsoft.com/office/drawing/2014/main" val="3391961884"/>
                  </a:ext>
                </a:extLst>
              </a:tr>
              <a:tr h="808509">
                <a:tc>
                  <a:txBody>
                    <a:bodyPr/>
                    <a:lstStyle/>
                    <a:p>
                      <a:pPr algn="ctr"/>
                      <a:r>
                        <a:rPr lang="en-US" sz="2000" dirty="0">
                          <a:latin typeface="Helvetica" pitchFamily="2" charset="0"/>
                        </a:rPr>
                        <a:t>N/A</a:t>
                      </a:r>
                    </a:p>
                  </a:txBody>
                  <a:tcPr anchor="ctr">
                    <a:lnL w="12700" cap="flat" cmpd="sng" algn="ctr">
                      <a:solidFill>
                        <a:srgbClr val="156082"/>
                      </a:solidFill>
                      <a:prstDash val="solid"/>
                      <a:round/>
                      <a:headEnd type="none" w="med" len="med"/>
                      <a:tailEnd type="none" w="med" len="med"/>
                    </a:lnL>
                    <a:lnR w="12700" cap="flat" cmpd="sng" algn="ctr">
                      <a:solidFill>
                        <a:srgbClr val="15608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alpha val="50000"/>
                      </a:schemeClr>
                    </a:solidFill>
                  </a:tcPr>
                </a:tc>
                <a:extLst>
                  <a:ext uri="{0D108BD9-81ED-4DB2-BD59-A6C34878D82A}">
                    <a16:rowId xmlns:a16="http://schemas.microsoft.com/office/drawing/2014/main" val="2997554913"/>
                  </a:ext>
                </a:extLst>
              </a:tr>
              <a:tr h="808509">
                <a:tc>
                  <a:txBody>
                    <a:bodyPr/>
                    <a:lstStyle/>
                    <a:p>
                      <a:pPr algn="ctr"/>
                      <a:r>
                        <a:rPr lang="en-US" sz="2000" kern="1200" dirty="0">
                          <a:solidFill>
                            <a:schemeClr val="tx1"/>
                          </a:solidFill>
                          <a:latin typeface="Helvetica" pitchFamily="2" charset="0"/>
                          <a:ea typeface="+mn-ea"/>
                          <a:cs typeface="+mn-cs"/>
                        </a:rPr>
                        <a:t>N/A</a:t>
                      </a:r>
                    </a:p>
                  </a:txBody>
                  <a:tcPr anchor="ctr">
                    <a:lnL w="12700" cap="flat" cmpd="sng" algn="ctr">
                      <a:solidFill>
                        <a:srgbClr val="156082"/>
                      </a:solidFill>
                      <a:prstDash val="solid"/>
                      <a:round/>
                      <a:headEnd type="none" w="med" len="med"/>
                      <a:tailEnd type="none" w="med" len="med"/>
                    </a:lnL>
                    <a:lnR w="12700" cap="flat" cmpd="sng" algn="ctr">
                      <a:solidFill>
                        <a:srgbClr val="15608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156082"/>
                      </a:solidFill>
                      <a:prstDash val="solid"/>
                      <a:round/>
                      <a:headEnd type="none" w="med" len="med"/>
                      <a:tailEnd type="none" w="med" len="med"/>
                    </a:lnB>
                    <a:lnTlToBr w="12700" cmpd="sng">
                      <a:noFill/>
                      <a:prstDash val="solid"/>
                    </a:lnTlToBr>
                    <a:lnBlToTr w="12700" cmpd="sng">
                      <a:noFill/>
                      <a:prstDash val="solid"/>
                    </a:lnBlToTr>
                    <a:solidFill>
                      <a:srgbClr val="B0C5CC">
                        <a:alpha val="20000"/>
                      </a:srgbClr>
                    </a:solidFill>
                  </a:tcPr>
                </a:tc>
                <a:extLst>
                  <a:ext uri="{0D108BD9-81ED-4DB2-BD59-A6C34878D82A}">
                    <a16:rowId xmlns:a16="http://schemas.microsoft.com/office/drawing/2014/main" val="1218196776"/>
                  </a:ext>
                </a:extLst>
              </a:tr>
            </a:tbl>
          </a:graphicData>
        </a:graphic>
      </p:graphicFrame>
      <p:graphicFrame>
        <p:nvGraphicFramePr>
          <p:cNvPr id="3" name="Table 2">
            <a:extLst>
              <a:ext uri="{FF2B5EF4-FFF2-40B4-BE49-F238E27FC236}">
                <a16:creationId xmlns:a16="http://schemas.microsoft.com/office/drawing/2014/main" id="{F46D9586-8A73-13EB-45FD-1B731D71F98B}"/>
              </a:ext>
            </a:extLst>
          </p:cNvPr>
          <p:cNvGraphicFramePr>
            <a:graphicFrameLocks noGrp="1"/>
          </p:cNvGraphicFramePr>
          <p:nvPr>
            <p:extLst>
              <p:ext uri="{D42A27DB-BD31-4B8C-83A1-F6EECF244321}">
                <p14:modId xmlns:p14="http://schemas.microsoft.com/office/powerpoint/2010/main" val="771145730"/>
              </p:ext>
            </p:extLst>
          </p:nvPr>
        </p:nvGraphicFramePr>
        <p:xfrm>
          <a:off x="6487070" y="2573486"/>
          <a:ext cx="1961605" cy="3234036"/>
        </p:xfrm>
        <a:graphic>
          <a:graphicData uri="http://schemas.openxmlformats.org/drawingml/2006/table">
            <a:tbl>
              <a:tblPr firstRow="1" bandRow="1">
                <a:tableStyleId>{2D5ABB26-0587-4C30-8999-92F81FD0307C}</a:tableStyleId>
              </a:tblPr>
              <a:tblGrid>
                <a:gridCol w="1961605">
                  <a:extLst>
                    <a:ext uri="{9D8B030D-6E8A-4147-A177-3AD203B41FA5}">
                      <a16:colId xmlns:a16="http://schemas.microsoft.com/office/drawing/2014/main" val="2586970031"/>
                    </a:ext>
                  </a:extLst>
                </a:gridCol>
              </a:tblGrid>
              <a:tr h="808509">
                <a:tc>
                  <a:txBody>
                    <a:bodyPr/>
                    <a:lstStyle/>
                    <a:p>
                      <a:pPr algn="ctr"/>
                      <a:r>
                        <a:rPr lang="en-US" sz="2000" dirty="0">
                          <a:latin typeface="Helvetica" pitchFamily="2" charset="0"/>
                        </a:rPr>
                        <a:t>3.7</a:t>
                      </a:r>
                    </a:p>
                  </a:txBody>
                  <a:tcPr anchor="ctr">
                    <a:lnL w="12700" cap="flat" cmpd="sng" algn="ctr">
                      <a:solidFill>
                        <a:srgbClr val="4CBB17"/>
                      </a:solidFill>
                      <a:prstDash val="solid"/>
                      <a:round/>
                      <a:headEnd type="none" w="med" len="med"/>
                      <a:tailEnd type="none" w="med" len="med"/>
                    </a:lnL>
                    <a:lnR w="12700" cap="flat" cmpd="sng" algn="ctr">
                      <a:solidFill>
                        <a:srgbClr val="4CBB17"/>
                      </a:solidFill>
                      <a:prstDash val="solid"/>
                      <a:round/>
                      <a:headEnd type="none" w="med" len="med"/>
                      <a:tailEnd type="none" w="med" len="med"/>
                    </a:lnR>
                    <a:lnT w="12700" cap="flat" cmpd="sng" algn="ctr">
                      <a:solidFill>
                        <a:srgbClr val="4CBB17"/>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alpha val="50000"/>
                      </a:schemeClr>
                    </a:solidFill>
                  </a:tcPr>
                </a:tc>
                <a:extLst>
                  <a:ext uri="{0D108BD9-81ED-4DB2-BD59-A6C34878D82A}">
                    <a16:rowId xmlns:a16="http://schemas.microsoft.com/office/drawing/2014/main" val="91084990"/>
                  </a:ext>
                </a:extLst>
              </a:tr>
              <a:tr h="808509">
                <a:tc>
                  <a:txBody>
                    <a:bodyPr/>
                    <a:lstStyle/>
                    <a:p>
                      <a:pPr algn="ctr"/>
                      <a:r>
                        <a:rPr lang="en-US" sz="2000" dirty="0">
                          <a:latin typeface="Helvetica" pitchFamily="2" charset="0"/>
                        </a:rPr>
                        <a:t>4</a:t>
                      </a:r>
                    </a:p>
                  </a:txBody>
                  <a:tcPr anchor="ctr">
                    <a:lnL w="12700" cap="flat" cmpd="sng" algn="ctr">
                      <a:solidFill>
                        <a:srgbClr val="4CBB17"/>
                      </a:solidFill>
                      <a:prstDash val="solid"/>
                      <a:round/>
                      <a:headEnd type="none" w="med" len="med"/>
                      <a:tailEnd type="none" w="med" len="med"/>
                    </a:lnL>
                    <a:lnR w="12700" cap="flat" cmpd="sng" algn="ctr">
                      <a:solidFill>
                        <a:srgbClr val="4CBB17"/>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B0C5CC">
                        <a:alpha val="20000"/>
                      </a:srgbClr>
                    </a:solidFill>
                  </a:tcPr>
                </a:tc>
                <a:extLst>
                  <a:ext uri="{0D108BD9-81ED-4DB2-BD59-A6C34878D82A}">
                    <a16:rowId xmlns:a16="http://schemas.microsoft.com/office/drawing/2014/main" val="3391961884"/>
                  </a:ext>
                </a:extLst>
              </a:tr>
              <a:tr h="808509">
                <a:tc>
                  <a:txBody>
                    <a:bodyPr/>
                    <a:lstStyle/>
                    <a:p>
                      <a:pPr algn="ctr"/>
                      <a:r>
                        <a:rPr lang="en-US" sz="2000" dirty="0">
                          <a:latin typeface="Helvetica" pitchFamily="2" charset="0"/>
                        </a:rPr>
                        <a:t>1200</a:t>
                      </a:r>
                    </a:p>
                  </a:txBody>
                  <a:tcPr anchor="ctr">
                    <a:lnL w="12700" cap="flat" cmpd="sng" algn="ctr">
                      <a:solidFill>
                        <a:srgbClr val="4CBB17"/>
                      </a:solidFill>
                      <a:prstDash val="solid"/>
                      <a:round/>
                      <a:headEnd type="none" w="med" len="med"/>
                      <a:tailEnd type="none" w="med" len="med"/>
                    </a:lnL>
                    <a:lnR w="12700" cap="flat" cmpd="sng" algn="ctr">
                      <a:solidFill>
                        <a:srgbClr val="4CBB17"/>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alpha val="50000"/>
                      </a:schemeClr>
                    </a:solidFill>
                  </a:tcPr>
                </a:tc>
                <a:extLst>
                  <a:ext uri="{0D108BD9-81ED-4DB2-BD59-A6C34878D82A}">
                    <a16:rowId xmlns:a16="http://schemas.microsoft.com/office/drawing/2014/main" val="2997554913"/>
                  </a:ext>
                </a:extLst>
              </a:tr>
              <a:tr h="808509">
                <a:tc>
                  <a:txBody>
                    <a:bodyPr/>
                    <a:lstStyle/>
                    <a:p>
                      <a:pPr algn="ctr"/>
                      <a:r>
                        <a:rPr lang="en-US" sz="2000" kern="1200" dirty="0">
                          <a:solidFill>
                            <a:schemeClr val="tx1"/>
                          </a:solidFill>
                          <a:latin typeface="Helvetica" pitchFamily="2" charset="0"/>
                          <a:ea typeface="+mn-ea"/>
                          <a:cs typeface="+mn-cs"/>
                        </a:rPr>
                        <a:t>25</a:t>
                      </a:r>
                    </a:p>
                  </a:txBody>
                  <a:tcPr anchor="ctr">
                    <a:lnL w="12700" cap="flat" cmpd="sng" algn="ctr">
                      <a:solidFill>
                        <a:srgbClr val="4CBB17"/>
                      </a:solidFill>
                      <a:prstDash val="solid"/>
                      <a:round/>
                      <a:headEnd type="none" w="med" len="med"/>
                      <a:tailEnd type="none" w="med" len="med"/>
                    </a:lnL>
                    <a:lnR w="12700" cap="flat" cmpd="sng" algn="ctr">
                      <a:solidFill>
                        <a:srgbClr val="4CBB17"/>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4CBB17"/>
                      </a:solidFill>
                      <a:prstDash val="solid"/>
                      <a:round/>
                      <a:headEnd type="none" w="med" len="med"/>
                      <a:tailEnd type="none" w="med" len="med"/>
                    </a:lnB>
                    <a:lnTlToBr w="12700" cmpd="sng">
                      <a:noFill/>
                      <a:prstDash val="solid"/>
                    </a:lnTlToBr>
                    <a:lnBlToTr w="12700" cmpd="sng">
                      <a:noFill/>
                      <a:prstDash val="solid"/>
                    </a:lnBlToTr>
                    <a:solidFill>
                      <a:srgbClr val="B0C5CC">
                        <a:alpha val="20000"/>
                      </a:srgbClr>
                    </a:solidFill>
                  </a:tcPr>
                </a:tc>
                <a:extLst>
                  <a:ext uri="{0D108BD9-81ED-4DB2-BD59-A6C34878D82A}">
                    <a16:rowId xmlns:a16="http://schemas.microsoft.com/office/drawing/2014/main" val="1218196776"/>
                  </a:ext>
                </a:extLst>
              </a:tr>
            </a:tbl>
          </a:graphicData>
        </a:graphic>
      </p:graphicFrame>
      <p:graphicFrame>
        <p:nvGraphicFramePr>
          <p:cNvPr id="6" name="Table 5">
            <a:extLst>
              <a:ext uri="{FF2B5EF4-FFF2-40B4-BE49-F238E27FC236}">
                <a16:creationId xmlns:a16="http://schemas.microsoft.com/office/drawing/2014/main" id="{A7256F69-9777-DD1C-5E5B-CC559AABA53F}"/>
              </a:ext>
            </a:extLst>
          </p:cNvPr>
          <p:cNvGraphicFramePr>
            <a:graphicFrameLocks noGrp="1"/>
          </p:cNvGraphicFramePr>
          <p:nvPr>
            <p:extLst>
              <p:ext uri="{D42A27DB-BD31-4B8C-83A1-F6EECF244321}">
                <p14:modId xmlns:p14="http://schemas.microsoft.com/office/powerpoint/2010/main" val="2099387594"/>
              </p:ext>
            </p:extLst>
          </p:nvPr>
        </p:nvGraphicFramePr>
        <p:xfrm>
          <a:off x="809897" y="2573486"/>
          <a:ext cx="3540034" cy="3234036"/>
        </p:xfrm>
        <a:graphic>
          <a:graphicData uri="http://schemas.openxmlformats.org/drawingml/2006/table">
            <a:tbl>
              <a:tblPr firstRow="1" bandRow="1">
                <a:tableStyleId>{2D5ABB26-0587-4C30-8999-92F81FD0307C}</a:tableStyleId>
              </a:tblPr>
              <a:tblGrid>
                <a:gridCol w="3540034">
                  <a:extLst>
                    <a:ext uri="{9D8B030D-6E8A-4147-A177-3AD203B41FA5}">
                      <a16:colId xmlns:a16="http://schemas.microsoft.com/office/drawing/2014/main" val="2586970031"/>
                    </a:ext>
                  </a:extLst>
                </a:gridCol>
              </a:tblGrid>
              <a:tr h="808509">
                <a:tc>
                  <a:txBody>
                    <a:bodyPr/>
                    <a:lstStyle/>
                    <a:p>
                      <a:pPr algn="l"/>
                      <a:r>
                        <a:rPr lang="en-US" sz="2000" dirty="0">
                          <a:latin typeface="Helvetica" pitchFamily="2" charset="0"/>
                        </a:rPr>
                        <a:t>High School HOPE GPA</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alpha val="50000"/>
                      </a:schemeClr>
                    </a:solidFill>
                  </a:tcPr>
                </a:tc>
                <a:extLst>
                  <a:ext uri="{0D108BD9-81ED-4DB2-BD59-A6C34878D82A}">
                    <a16:rowId xmlns:a16="http://schemas.microsoft.com/office/drawing/2014/main" val="91084990"/>
                  </a:ext>
                </a:extLst>
              </a:tr>
              <a:tr h="808509">
                <a:tc>
                  <a:txBody>
                    <a:bodyPr/>
                    <a:lstStyle/>
                    <a:p>
                      <a:pPr algn="l"/>
                      <a:r>
                        <a:rPr lang="en-US" sz="2000" dirty="0">
                          <a:latin typeface="Helvetica" pitchFamily="2" charset="0"/>
                        </a:rPr>
                        <a:t>Rigor credits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0C5CC">
                        <a:alpha val="20000"/>
                      </a:srgbClr>
                    </a:solidFill>
                  </a:tcPr>
                </a:tc>
                <a:extLst>
                  <a:ext uri="{0D108BD9-81ED-4DB2-BD59-A6C34878D82A}">
                    <a16:rowId xmlns:a16="http://schemas.microsoft.com/office/drawing/2014/main" val="3391961884"/>
                  </a:ext>
                </a:extLst>
              </a:tr>
              <a:tr h="808509">
                <a:tc>
                  <a:txBody>
                    <a:bodyPr/>
                    <a:lstStyle/>
                    <a:p>
                      <a:pPr algn="l"/>
                      <a:r>
                        <a:rPr lang="en-US" sz="2000" dirty="0">
                          <a:latin typeface="Helvetica" pitchFamily="2" charset="0"/>
                        </a:rPr>
                        <a:t>SAT Score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alpha val="50000"/>
                      </a:schemeClr>
                    </a:solidFill>
                  </a:tcPr>
                </a:tc>
                <a:extLst>
                  <a:ext uri="{0D108BD9-81ED-4DB2-BD59-A6C34878D82A}">
                    <a16:rowId xmlns:a16="http://schemas.microsoft.com/office/drawing/2014/main" val="2997554913"/>
                  </a:ext>
                </a:extLst>
              </a:tr>
              <a:tr h="808509">
                <a:tc>
                  <a:txBody>
                    <a:bodyPr/>
                    <a:lstStyle/>
                    <a:p>
                      <a:pPr algn="l"/>
                      <a:r>
                        <a:rPr lang="en-US" sz="2000" kern="1200" dirty="0">
                          <a:solidFill>
                            <a:schemeClr val="tx1"/>
                          </a:solidFill>
                          <a:latin typeface="Helvetica" pitchFamily="2" charset="0"/>
                          <a:ea typeface="+mn-ea"/>
                          <a:cs typeface="+mn-cs"/>
                        </a:rPr>
                        <a:t>ACT Score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0C5CC">
                        <a:alpha val="20000"/>
                      </a:srgbClr>
                    </a:solidFill>
                  </a:tcPr>
                </a:tc>
                <a:extLst>
                  <a:ext uri="{0D108BD9-81ED-4DB2-BD59-A6C34878D82A}">
                    <a16:rowId xmlns:a16="http://schemas.microsoft.com/office/drawing/2014/main" val="1218196776"/>
                  </a:ext>
                </a:extLst>
              </a:tr>
            </a:tbl>
          </a:graphicData>
        </a:graphic>
      </p:graphicFrame>
      <p:sp>
        <p:nvSpPr>
          <p:cNvPr id="8" name="TextBox 7">
            <a:extLst>
              <a:ext uri="{FF2B5EF4-FFF2-40B4-BE49-F238E27FC236}">
                <a16:creationId xmlns:a16="http://schemas.microsoft.com/office/drawing/2014/main" id="{C9CC698F-4967-9FF3-8EC5-420DA6307684}"/>
              </a:ext>
            </a:extLst>
          </p:cNvPr>
          <p:cNvSpPr txBox="1"/>
          <p:nvPr/>
        </p:nvSpPr>
        <p:spPr>
          <a:xfrm>
            <a:off x="6487070" y="1463869"/>
            <a:ext cx="1961605" cy="992777"/>
          </a:xfrm>
          <a:prstGeom prst="rect">
            <a:avLst/>
          </a:prstGeom>
          <a:solidFill>
            <a:srgbClr val="4CBB17"/>
          </a:solidFill>
          <a:ln>
            <a:solidFill>
              <a:srgbClr val="4CBB17"/>
            </a:solidFill>
          </a:ln>
        </p:spPr>
        <p:txBody>
          <a:bodyPr wrap="square" rtlCol="0" anchor="ctr">
            <a:noAutofit/>
          </a:bodyPr>
          <a:lstStyle/>
          <a:p>
            <a:pPr algn="ctr"/>
            <a:r>
              <a:rPr lang="en-US" sz="2000" dirty="0">
                <a:solidFill>
                  <a:schemeClr val="bg1"/>
                </a:solidFill>
                <a:latin typeface="Helvetica" pitchFamily="2" charset="0"/>
              </a:rPr>
              <a:t>Zell Miller Scholarship</a:t>
            </a:r>
          </a:p>
        </p:txBody>
      </p:sp>
      <p:sp>
        <p:nvSpPr>
          <p:cNvPr id="9" name="TextBox 8">
            <a:extLst>
              <a:ext uri="{FF2B5EF4-FFF2-40B4-BE49-F238E27FC236}">
                <a16:creationId xmlns:a16="http://schemas.microsoft.com/office/drawing/2014/main" id="{BE45FC28-B7A8-0DBB-7BC8-A19B30C120EE}"/>
              </a:ext>
            </a:extLst>
          </p:cNvPr>
          <p:cNvSpPr txBox="1"/>
          <p:nvPr/>
        </p:nvSpPr>
        <p:spPr>
          <a:xfrm>
            <a:off x="4421369" y="1463869"/>
            <a:ext cx="1952081" cy="992777"/>
          </a:xfrm>
          <a:prstGeom prst="rect">
            <a:avLst/>
          </a:prstGeom>
          <a:solidFill>
            <a:srgbClr val="156082"/>
          </a:solidFill>
          <a:ln>
            <a:solidFill>
              <a:srgbClr val="156082"/>
            </a:solidFill>
          </a:ln>
        </p:spPr>
        <p:txBody>
          <a:bodyPr wrap="square" rtlCol="0" anchor="ctr">
            <a:noAutofit/>
          </a:bodyPr>
          <a:lstStyle/>
          <a:p>
            <a:pPr algn="ctr"/>
            <a:r>
              <a:rPr lang="en-US" sz="2000" dirty="0">
                <a:solidFill>
                  <a:schemeClr val="bg1"/>
                </a:solidFill>
                <a:latin typeface="Helvetica" pitchFamily="2" charset="0"/>
              </a:rPr>
              <a:t>HOPE</a:t>
            </a:r>
          </a:p>
          <a:p>
            <a:pPr algn="ctr"/>
            <a:r>
              <a:rPr lang="en-US" sz="2000" dirty="0">
                <a:solidFill>
                  <a:schemeClr val="bg1"/>
                </a:solidFill>
                <a:latin typeface="Helvetica" pitchFamily="2" charset="0"/>
              </a:rPr>
              <a:t>Scholarship</a:t>
            </a:r>
          </a:p>
        </p:txBody>
      </p:sp>
      <p:sp>
        <p:nvSpPr>
          <p:cNvPr id="10" name="TextBox 9">
            <a:extLst>
              <a:ext uri="{FF2B5EF4-FFF2-40B4-BE49-F238E27FC236}">
                <a16:creationId xmlns:a16="http://schemas.microsoft.com/office/drawing/2014/main" id="{CBE35536-518E-ABD7-3528-91F44D25D56D}"/>
              </a:ext>
            </a:extLst>
          </p:cNvPr>
          <p:cNvSpPr txBox="1"/>
          <p:nvPr/>
        </p:nvSpPr>
        <p:spPr>
          <a:xfrm>
            <a:off x="676275" y="1148735"/>
            <a:ext cx="3024460" cy="686053"/>
          </a:xfrm>
          <a:prstGeom prst="rect">
            <a:avLst/>
          </a:prstGeom>
          <a:solidFill>
            <a:srgbClr val="DFF4FD"/>
          </a:solidFill>
          <a:ln w="1270">
            <a:solidFill>
              <a:schemeClr val="tx1"/>
            </a:solidFill>
          </a:ln>
        </p:spPr>
        <p:txBody>
          <a:bodyPr wrap="square" rtlCol="0" anchor="ctr">
            <a:noAutofit/>
          </a:bodyPr>
          <a:lstStyle/>
          <a:p>
            <a:pPr algn="ctr"/>
            <a:r>
              <a:rPr lang="en-US" sz="2000" b="1" spc="50" dirty="0">
                <a:latin typeface="Helvetica" pitchFamily="2" charset="0"/>
              </a:rPr>
              <a:t>Program Eligibility</a:t>
            </a:r>
          </a:p>
        </p:txBody>
      </p:sp>
    </p:spTree>
    <p:extLst>
      <p:ext uri="{BB962C8B-B14F-4D97-AF65-F5344CB8AC3E}">
        <p14:creationId xmlns:p14="http://schemas.microsoft.com/office/powerpoint/2010/main" val="28186375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9F4F8"/>
        </a:solidFill>
        <a:effectLst/>
      </p:bgPr>
    </p:bg>
    <p:spTree>
      <p:nvGrpSpPr>
        <p:cNvPr id="1" name="">
          <a:extLst>
            <a:ext uri="{FF2B5EF4-FFF2-40B4-BE49-F238E27FC236}">
              <a16:creationId xmlns:a16="http://schemas.microsoft.com/office/drawing/2014/main" id="{4DA8DF66-0710-97DF-9F8D-FB090559FF61}"/>
            </a:ext>
          </a:extLst>
        </p:cNvPr>
        <p:cNvGrpSpPr/>
        <p:nvPr/>
      </p:nvGrpSpPr>
      <p:grpSpPr>
        <a:xfrm>
          <a:off x="0" y="0"/>
          <a:ext cx="0" cy="0"/>
          <a:chOff x="0" y="0"/>
          <a:chExt cx="0" cy="0"/>
        </a:xfrm>
      </p:grpSpPr>
      <p:grpSp>
        <p:nvGrpSpPr>
          <p:cNvPr id="15" name="Group 14">
            <a:extLst>
              <a:ext uri="{FF2B5EF4-FFF2-40B4-BE49-F238E27FC236}">
                <a16:creationId xmlns:a16="http://schemas.microsoft.com/office/drawing/2014/main" id="{27E6C996-418F-EB7F-51EE-BC34A14E9576}"/>
              </a:ext>
            </a:extLst>
          </p:cNvPr>
          <p:cNvGrpSpPr/>
          <p:nvPr/>
        </p:nvGrpSpPr>
        <p:grpSpPr>
          <a:xfrm rot="9178218">
            <a:off x="5028236" y="-1688317"/>
            <a:ext cx="4670182" cy="3679327"/>
            <a:chOff x="5787482" y="-1036267"/>
            <a:chExt cx="4670182" cy="3679327"/>
          </a:xfrm>
        </p:grpSpPr>
        <p:sp>
          <p:nvSpPr>
            <p:cNvPr id="16" name="Oval 15">
              <a:extLst>
                <a:ext uri="{FF2B5EF4-FFF2-40B4-BE49-F238E27FC236}">
                  <a16:creationId xmlns:a16="http://schemas.microsoft.com/office/drawing/2014/main" id="{ECBB33EC-BAE6-269B-7622-4EBF431DFF55}"/>
                </a:ext>
              </a:extLst>
            </p:cNvPr>
            <p:cNvSpPr/>
            <p:nvPr/>
          </p:nvSpPr>
          <p:spPr>
            <a:xfrm>
              <a:off x="5787482" y="-516834"/>
              <a:ext cx="2041780" cy="2041780"/>
            </a:xfrm>
            <a:prstGeom prst="ellipse">
              <a:avLst/>
            </a:prstGeom>
            <a:solidFill>
              <a:schemeClr val="bg1">
                <a:alpha val="41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17" name="Oval 16">
              <a:extLst>
                <a:ext uri="{FF2B5EF4-FFF2-40B4-BE49-F238E27FC236}">
                  <a16:creationId xmlns:a16="http://schemas.microsoft.com/office/drawing/2014/main" id="{350A2704-FBD5-B1DC-93DD-2C4F1041509C}"/>
                </a:ext>
              </a:extLst>
            </p:cNvPr>
            <p:cNvSpPr/>
            <p:nvPr/>
          </p:nvSpPr>
          <p:spPr>
            <a:xfrm>
              <a:off x="6778337" y="-1036267"/>
              <a:ext cx="3679327" cy="3679327"/>
            </a:xfrm>
            <a:prstGeom prst="ellipse">
              <a:avLst/>
            </a:prstGeom>
            <a:solidFill>
              <a:srgbClr val="297899">
                <a:alpha val="1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grpSp>
      <p:sp>
        <p:nvSpPr>
          <p:cNvPr id="3" name="Text Placeholder 2">
            <a:extLst>
              <a:ext uri="{FF2B5EF4-FFF2-40B4-BE49-F238E27FC236}">
                <a16:creationId xmlns:a16="http://schemas.microsoft.com/office/drawing/2014/main" id="{968B1485-149E-5FAE-9B20-BE53B67A37AD}"/>
              </a:ext>
            </a:extLst>
          </p:cNvPr>
          <p:cNvSpPr>
            <a:spLocks noGrp="1"/>
          </p:cNvSpPr>
          <p:nvPr>
            <p:ph type="body" sz="quarter" idx="11"/>
          </p:nvPr>
        </p:nvSpPr>
        <p:spPr/>
        <p:txBody>
          <a:bodyPr/>
          <a:lstStyle/>
          <a:p>
            <a:r>
              <a:rPr lang="en-US" dirty="0"/>
              <a:t>HOPE program</a:t>
            </a:r>
          </a:p>
        </p:txBody>
      </p:sp>
      <p:sp>
        <p:nvSpPr>
          <p:cNvPr id="2" name="Text Placeholder 1">
            <a:extLst>
              <a:ext uri="{FF2B5EF4-FFF2-40B4-BE49-F238E27FC236}">
                <a16:creationId xmlns:a16="http://schemas.microsoft.com/office/drawing/2014/main" id="{791ED0C0-57EF-1F04-5B4D-924FE42C337A}"/>
              </a:ext>
            </a:extLst>
          </p:cNvPr>
          <p:cNvSpPr>
            <a:spLocks noGrp="1"/>
          </p:cNvSpPr>
          <p:nvPr>
            <p:ph type="body" sz="quarter" idx="10"/>
          </p:nvPr>
        </p:nvSpPr>
        <p:spPr/>
        <p:txBody>
          <a:bodyPr/>
          <a:lstStyle/>
          <a:p>
            <a:r>
              <a:rPr lang="en-US" dirty="0"/>
              <a:t>My High School HOPE GPA</a:t>
            </a:r>
          </a:p>
        </p:txBody>
      </p:sp>
      <p:pic>
        <p:nvPicPr>
          <p:cNvPr id="4" name="Picture 4">
            <a:extLst>
              <a:ext uri="{FF2B5EF4-FFF2-40B4-BE49-F238E27FC236}">
                <a16:creationId xmlns:a16="http://schemas.microsoft.com/office/drawing/2014/main" id="{FD8CB20E-E44F-CEE8-0595-25E3366D32DF}"/>
              </a:ext>
            </a:extLst>
          </p:cNvPr>
          <p:cNvPicPr/>
          <p:nvPr/>
        </p:nvPicPr>
        <p:blipFill>
          <a:blip r:embed="rId3"/>
          <a:srcRect l="3245" t="26487" r="41927" b="1773"/>
          <a:stretch/>
        </p:blipFill>
        <p:spPr>
          <a:xfrm>
            <a:off x="5250595" y="1782700"/>
            <a:ext cx="3198080" cy="2619642"/>
          </a:xfrm>
          <a:prstGeom prst="rect">
            <a:avLst/>
          </a:prstGeom>
          <a:ln w="12700">
            <a:noFill/>
            <a:round/>
          </a:ln>
          <a:effectLst>
            <a:outerShdw blurRad="50800" dist="38100" dir="2700000" algn="tl" rotWithShape="0">
              <a:prstClr val="black">
                <a:alpha val="40000"/>
              </a:prstClr>
            </a:outerShdw>
          </a:effectLst>
        </p:spPr>
      </p:pic>
      <p:grpSp>
        <p:nvGrpSpPr>
          <p:cNvPr id="6" name="Group 5">
            <a:extLst>
              <a:ext uri="{FF2B5EF4-FFF2-40B4-BE49-F238E27FC236}">
                <a16:creationId xmlns:a16="http://schemas.microsoft.com/office/drawing/2014/main" id="{5910360C-1DE1-8F4E-3B8F-3DE35B67D803}"/>
              </a:ext>
            </a:extLst>
          </p:cNvPr>
          <p:cNvGrpSpPr/>
          <p:nvPr/>
        </p:nvGrpSpPr>
        <p:grpSpPr>
          <a:xfrm>
            <a:off x="671261" y="1574508"/>
            <a:ext cx="4344958" cy="3899859"/>
            <a:chOff x="671261" y="1669134"/>
            <a:chExt cx="4344958" cy="3708982"/>
          </a:xfrm>
        </p:grpSpPr>
        <p:sp>
          <p:nvSpPr>
            <p:cNvPr id="8" name="Content Placeholder 2">
              <a:extLst>
                <a:ext uri="{FF2B5EF4-FFF2-40B4-BE49-F238E27FC236}">
                  <a16:creationId xmlns:a16="http://schemas.microsoft.com/office/drawing/2014/main" id="{B434C651-089D-03B5-9D24-5BC38070BD9E}"/>
                </a:ext>
              </a:extLst>
            </p:cNvPr>
            <p:cNvSpPr txBox="1">
              <a:spLocks/>
            </p:cNvSpPr>
            <p:nvPr/>
          </p:nvSpPr>
          <p:spPr>
            <a:xfrm>
              <a:off x="671261" y="1669134"/>
              <a:ext cx="4344958" cy="3708982"/>
            </a:xfrm>
            <a:prstGeom prst="rect">
              <a:avLst/>
            </a:prstGeom>
            <a:solidFill>
              <a:schemeClr val="bg1">
                <a:alpha val="77000"/>
              </a:schemeClr>
            </a:solidFill>
            <a:ln w="3175">
              <a:solidFill>
                <a:schemeClr val="tx1"/>
              </a:solidFill>
            </a:ln>
          </p:spPr>
          <p:txBody>
            <a:bodyPr vert="horz" lIns="228600" tIns="228600" rIns="228600" bIns="2286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0000"/>
                </a:lnSpc>
                <a:buNone/>
              </a:pPr>
              <a:r>
                <a:rPr lang="en-US" sz="2400" dirty="0">
                  <a:solidFill>
                    <a:schemeClr val="tx1"/>
                  </a:solidFill>
                </a:rPr>
                <a:t>Log in to GAfutures.org account to access your HOPE GPA.</a:t>
              </a:r>
            </a:p>
          </p:txBody>
        </p:sp>
        <p:pic>
          <p:nvPicPr>
            <p:cNvPr id="7" name="Picture 6">
              <a:extLst>
                <a:ext uri="{FF2B5EF4-FFF2-40B4-BE49-F238E27FC236}">
                  <a16:creationId xmlns:a16="http://schemas.microsoft.com/office/drawing/2014/main" id="{D310C8D3-B608-40F8-4E8A-2779C3874F1A}"/>
                </a:ext>
              </a:extLst>
            </p:cNvPr>
            <p:cNvPicPr>
              <a:picLocks noChangeAspect="1"/>
            </p:cNvPicPr>
            <p:nvPr/>
          </p:nvPicPr>
          <p:blipFill>
            <a:blip r:embed="rId4"/>
            <a:srcRect l="1138" r="1013"/>
            <a:stretch>
              <a:fillRect/>
            </a:stretch>
          </p:blipFill>
          <p:spPr>
            <a:xfrm>
              <a:off x="889672" y="3278623"/>
              <a:ext cx="3908136" cy="1704259"/>
            </a:xfrm>
            <a:prstGeom prst="rect">
              <a:avLst/>
            </a:prstGeom>
            <a:effectLst>
              <a:outerShdw blurRad="50800" dist="38100" dir="2700000" algn="tl" rotWithShape="0">
                <a:prstClr val="black">
                  <a:alpha val="40000"/>
                </a:prstClr>
              </a:outerShdw>
            </a:effectLst>
          </p:spPr>
        </p:pic>
      </p:grpSp>
      <p:grpSp>
        <p:nvGrpSpPr>
          <p:cNvPr id="12" name="Group 11">
            <a:extLst>
              <a:ext uri="{FF2B5EF4-FFF2-40B4-BE49-F238E27FC236}">
                <a16:creationId xmlns:a16="http://schemas.microsoft.com/office/drawing/2014/main" id="{8AF610E5-91FA-1979-A497-7BCA2DA61A79}"/>
              </a:ext>
            </a:extLst>
          </p:cNvPr>
          <p:cNvGrpSpPr/>
          <p:nvPr/>
        </p:nvGrpSpPr>
        <p:grpSpPr>
          <a:xfrm>
            <a:off x="5811253" y="3378218"/>
            <a:ext cx="2847734" cy="2516914"/>
            <a:chOff x="5811253" y="3378218"/>
            <a:chExt cx="2847734" cy="2516914"/>
          </a:xfrm>
        </p:grpSpPr>
        <p:pic>
          <p:nvPicPr>
            <p:cNvPr id="5" name="Picture 5">
              <a:extLst>
                <a:ext uri="{FF2B5EF4-FFF2-40B4-BE49-F238E27FC236}">
                  <a16:creationId xmlns:a16="http://schemas.microsoft.com/office/drawing/2014/main" id="{0ED9F676-3B2B-7E0C-D52D-6B74CC336AE3}"/>
                </a:ext>
              </a:extLst>
            </p:cNvPr>
            <p:cNvPicPr/>
            <p:nvPr/>
          </p:nvPicPr>
          <p:blipFill>
            <a:blip r:embed="rId5"/>
            <a:srcRect l="5600" t="3634" r="34106" b="4878"/>
            <a:stretch/>
          </p:blipFill>
          <p:spPr>
            <a:xfrm>
              <a:off x="5811253" y="3378218"/>
              <a:ext cx="2847734" cy="2516914"/>
            </a:xfrm>
            <a:prstGeom prst="rect">
              <a:avLst/>
            </a:prstGeom>
            <a:ln w="12700">
              <a:noFill/>
              <a:round/>
            </a:ln>
            <a:effectLst>
              <a:outerShdw blurRad="50800" dist="38100" dir="2700000" algn="tl" rotWithShape="0">
                <a:prstClr val="black">
                  <a:alpha val="40000"/>
                </a:prstClr>
              </a:outerShdw>
            </a:effectLst>
          </p:spPr>
        </p:pic>
        <p:sp>
          <p:nvSpPr>
            <p:cNvPr id="9" name="Oval 8">
              <a:extLst>
                <a:ext uri="{FF2B5EF4-FFF2-40B4-BE49-F238E27FC236}">
                  <a16:creationId xmlns:a16="http://schemas.microsoft.com/office/drawing/2014/main" id="{3C2AF75F-C97C-3E39-F2DF-BE8810AF01E4}"/>
                </a:ext>
              </a:extLst>
            </p:cNvPr>
            <p:cNvSpPr/>
            <p:nvPr/>
          </p:nvSpPr>
          <p:spPr>
            <a:xfrm>
              <a:off x="6990348" y="3801979"/>
              <a:ext cx="372979" cy="309396"/>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10" name="Oval 9">
              <a:extLst>
                <a:ext uri="{FF2B5EF4-FFF2-40B4-BE49-F238E27FC236}">
                  <a16:creationId xmlns:a16="http://schemas.microsoft.com/office/drawing/2014/main" id="{403FED9E-48F3-06EF-DA93-7923CAB3C395}"/>
                </a:ext>
              </a:extLst>
            </p:cNvPr>
            <p:cNvSpPr/>
            <p:nvPr/>
          </p:nvSpPr>
          <p:spPr>
            <a:xfrm>
              <a:off x="7880686" y="4063246"/>
              <a:ext cx="264691" cy="244058"/>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grpSp>
      <p:sp>
        <p:nvSpPr>
          <p:cNvPr id="11" name="Arrow: Right 10">
            <a:extLst>
              <a:ext uri="{FF2B5EF4-FFF2-40B4-BE49-F238E27FC236}">
                <a16:creationId xmlns:a16="http://schemas.microsoft.com/office/drawing/2014/main" id="{127576E2-F80C-EFD4-5981-62230DA498DE}"/>
              </a:ext>
            </a:extLst>
          </p:cNvPr>
          <p:cNvSpPr/>
          <p:nvPr/>
        </p:nvSpPr>
        <p:spPr>
          <a:xfrm>
            <a:off x="436885" y="3865222"/>
            <a:ext cx="716652" cy="502015"/>
          </a:xfrm>
          <a:prstGeom prst="rightArrow">
            <a:avLst/>
          </a:prstGeom>
          <a:solidFill>
            <a:srgbClr val="4CBB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Tree>
    <p:extLst>
      <p:ext uri="{BB962C8B-B14F-4D97-AF65-F5344CB8AC3E}">
        <p14:creationId xmlns:p14="http://schemas.microsoft.com/office/powerpoint/2010/main" val="17763485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9F4F8"/>
        </a:solidFill>
        <a:effectLst/>
      </p:bgPr>
    </p:bg>
    <p:spTree>
      <p:nvGrpSpPr>
        <p:cNvPr id="1" name="">
          <a:extLst>
            <a:ext uri="{FF2B5EF4-FFF2-40B4-BE49-F238E27FC236}">
              <a16:creationId xmlns:a16="http://schemas.microsoft.com/office/drawing/2014/main" id="{B2C9D2D6-6CA2-A7B8-6013-6EF5D4DACD44}"/>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EB8C4339-7940-D191-51A7-5A5865CB7903}"/>
              </a:ext>
            </a:extLst>
          </p:cNvPr>
          <p:cNvSpPr>
            <a:spLocks noGrp="1"/>
          </p:cNvSpPr>
          <p:nvPr>
            <p:ph type="body" sz="quarter" idx="11"/>
          </p:nvPr>
        </p:nvSpPr>
        <p:spPr/>
        <p:txBody>
          <a:bodyPr/>
          <a:lstStyle/>
          <a:p>
            <a:r>
              <a:rPr lang="en-US" dirty="0"/>
              <a:t>HOPE program</a:t>
            </a:r>
          </a:p>
        </p:txBody>
      </p:sp>
      <p:sp>
        <p:nvSpPr>
          <p:cNvPr id="2" name="Text Placeholder 1">
            <a:extLst>
              <a:ext uri="{FF2B5EF4-FFF2-40B4-BE49-F238E27FC236}">
                <a16:creationId xmlns:a16="http://schemas.microsoft.com/office/drawing/2014/main" id="{B2329C71-532F-86C3-ED02-D620346A09F3}"/>
              </a:ext>
            </a:extLst>
          </p:cNvPr>
          <p:cNvSpPr>
            <a:spLocks noGrp="1"/>
          </p:cNvSpPr>
          <p:nvPr>
            <p:ph type="body" sz="quarter" idx="10"/>
          </p:nvPr>
        </p:nvSpPr>
        <p:spPr/>
        <p:txBody>
          <a:bodyPr/>
          <a:lstStyle/>
          <a:p>
            <a:r>
              <a:rPr lang="en-US" dirty="0"/>
              <a:t>College HOPE GPA</a:t>
            </a:r>
          </a:p>
        </p:txBody>
      </p:sp>
      <p:sp>
        <p:nvSpPr>
          <p:cNvPr id="6" name="Content Placeholder 2">
            <a:extLst>
              <a:ext uri="{FF2B5EF4-FFF2-40B4-BE49-F238E27FC236}">
                <a16:creationId xmlns:a16="http://schemas.microsoft.com/office/drawing/2014/main" id="{5180B8AB-2574-3C2C-50EF-C098D32D95B7}"/>
              </a:ext>
            </a:extLst>
          </p:cNvPr>
          <p:cNvSpPr txBox="1">
            <a:spLocks/>
          </p:cNvSpPr>
          <p:nvPr/>
        </p:nvSpPr>
        <p:spPr>
          <a:xfrm>
            <a:off x="685800" y="1485404"/>
            <a:ext cx="7772400" cy="4156454"/>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lang="en-US" sz="2400" b="1" kern="1200" cap="all" baseline="0" dirty="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r>
              <a:rPr lang="en-US" b="0" cap="none" dirty="0"/>
              <a:t>Maintain 3.0 college HOPE GPA at all checkpoints:</a:t>
            </a:r>
          </a:p>
          <a:p>
            <a:pPr marL="342900" indent="-342900">
              <a:lnSpc>
                <a:spcPct val="110000"/>
              </a:lnSpc>
              <a:buFont typeface="Wingdings" panose="05000000000000000000" pitchFamily="2" charset="2"/>
              <a:buChar char="§"/>
            </a:pPr>
            <a:r>
              <a:rPr lang="en-US" b="0" cap="none" dirty="0"/>
              <a:t>End of every Spring semester/quarter</a:t>
            </a:r>
          </a:p>
          <a:p>
            <a:pPr marL="342900" indent="-342900">
              <a:lnSpc>
                <a:spcPct val="110000"/>
              </a:lnSpc>
              <a:buFont typeface="Wingdings" panose="05000000000000000000" pitchFamily="2" charset="2"/>
              <a:buChar char="§"/>
            </a:pPr>
            <a:r>
              <a:rPr lang="en-US" b="0" cap="none" dirty="0"/>
              <a:t>30/45 attempted semester/quarter hours</a:t>
            </a:r>
          </a:p>
          <a:p>
            <a:pPr marL="342900" indent="-342900">
              <a:lnSpc>
                <a:spcPct val="110000"/>
              </a:lnSpc>
              <a:buFont typeface="Wingdings" panose="05000000000000000000" pitchFamily="2" charset="2"/>
              <a:buChar char="§"/>
            </a:pPr>
            <a:r>
              <a:rPr lang="en-US" b="0" cap="none" dirty="0"/>
              <a:t>60/90 attempted semester/quarter hours</a:t>
            </a:r>
          </a:p>
          <a:p>
            <a:pPr marL="342900" indent="-342900">
              <a:lnSpc>
                <a:spcPct val="110000"/>
              </a:lnSpc>
              <a:buFont typeface="Wingdings" panose="05000000000000000000" pitchFamily="2" charset="2"/>
              <a:buChar char="§"/>
            </a:pPr>
            <a:r>
              <a:rPr lang="en-US" b="0" cap="none" dirty="0"/>
              <a:t>90/135 attempted semester/quarter hours</a:t>
            </a:r>
          </a:p>
          <a:p>
            <a:pPr marL="342900" indent="-342900">
              <a:lnSpc>
                <a:spcPct val="110000"/>
              </a:lnSpc>
              <a:buFont typeface="Wingdings" panose="05000000000000000000" pitchFamily="2" charset="2"/>
              <a:buChar char="§"/>
            </a:pPr>
            <a:r>
              <a:rPr lang="en-US" b="0" cap="none" dirty="0"/>
              <a:t>Three-term Checkpoint, if enrolled less than full-time for first three semesters/quarters</a:t>
            </a:r>
          </a:p>
        </p:txBody>
      </p:sp>
    </p:spTree>
    <p:extLst>
      <p:ext uri="{BB962C8B-B14F-4D97-AF65-F5344CB8AC3E}">
        <p14:creationId xmlns:p14="http://schemas.microsoft.com/office/powerpoint/2010/main" val="15198225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9F4F8"/>
        </a:solidFill>
        <a:effectLst/>
      </p:bgPr>
    </p:bg>
    <p:spTree>
      <p:nvGrpSpPr>
        <p:cNvPr id="1" name="">
          <a:extLst>
            <a:ext uri="{FF2B5EF4-FFF2-40B4-BE49-F238E27FC236}">
              <a16:creationId xmlns:a16="http://schemas.microsoft.com/office/drawing/2014/main" id="{166B0211-6E7B-F732-140F-1357FC2E5C0A}"/>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BA80DB4C-6E86-2841-7D16-2A94805CB796}"/>
              </a:ext>
            </a:extLst>
          </p:cNvPr>
          <p:cNvSpPr>
            <a:spLocks noGrp="1"/>
          </p:cNvSpPr>
          <p:nvPr>
            <p:ph type="body" sz="quarter" idx="11"/>
          </p:nvPr>
        </p:nvSpPr>
        <p:spPr/>
        <p:txBody>
          <a:bodyPr/>
          <a:lstStyle/>
          <a:p>
            <a:r>
              <a:rPr lang="en-US" dirty="0"/>
              <a:t>HOPE program</a:t>
            </a:r>
          </a:p>
        </p:txBody>
      </p:sp>
      <p:sp>
        <p:nvSpPr>
          <p:cNvPr id="2" name="Text Placeholder 1">
            <a:extLst>
              <a:ext uri="{FF2B5EF4-FFF2-40B4-BE49-F238E27FC236}">
                <a16:creationId xmlns:a16="http://schemas.microsoft.com/office/drawing/2014/main" id="{6DECCA9F-27D0-F74D-F267-0DBECF86235F}"/>
              </a:ext>
            </a:extLst>
          </p:cNvPr>
          <p:cNvSpPr>
            <a:spLocks noGrp="1"/>
          </p:cNvSpPr>
          <p:nvPr>
            <p:ph type="body" sz="quarter" idx="10"/>
          </p:nvPr>
        </p:nvSpPr>
        <p:spPr/>
        <p:txBody>
          <a:bodyPr/>
          <a:lstStyle/>
          <a:p>
            <a:r>
              <a:rPr lang="en-US" dirty="0"/>
              <a:t>ZELL MILLER SCHOLARSHIP</a:t>
            </a:r>
          </a:p>
        </p:txBody>
      </p:sp>
      <p:sp>
        <p:nvSpPr>
          <p:cNvPr id="6" name="Content Placeholder 2">
            <a:extLst>
              <a:ext uri="{FF2B5EF4-FFF2-40B4-BE49-F238E27FC236}">
                <a16:creationId xmlns:a16="http://schemas.microsoft.com/office/drawing/2014/main" id="{16AD77E9-871C-382D-EB03-3C85168379C0}"/>
              </a:ext>
            </a:extLst>
          </p:cNvPr>
          <p:cNvSpPr txBox="1">
            <a:spLocks/>
          </p:cNvSpPr>
          <p:nvPr/>
        </p:nvSpPr>
        <p:spPr>
          <a:xfrm>
            <a:off x="685800" y="1485404"/>
            <a:ext cx="7772400" cy="4156454"/>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lang="en-US" sz="2400" b="1" kern="1200" cap="all" baseline="0" dirty="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r>
              <a:rPr lang="en-US" b="0" cap="none" dirty="0"/>
              <a:t>Maintain 3.3 college HOPE GPA at all checkpoints:</a:t>
            </a:r>
          </a:p>
          <a:p>
            <a:pPr marL="342900" indent="-342900">
              <a:lnSpc>
                <a:spcPct val="110000"/>
              </a:lnSpc>
              <a:buFont typeface="Wingdings" panose="05000000000000000000" pitchFamily="2" charset="2"/>
              <a:buChar char="§"/>
            </a:pPr>
            <a:r>
              <a:rPr lang="en-US" b="0" cap="none" dirty="0"/>
              <a:t>End of every Spring semester/quarter</a:t>
            </a:r>
          </a:p>
          <a:p>
            <a:pPr marL="342900" indent="-342900">
              <a:lnSpc>
                <a:spcPct val="110000"/>
              </a:lnSpc>
              <a:buFont typeface="Wingdings" panose="05000000000000000000" pitchFamily="2" charset="2"/>
              <a:buChar char="§"/>
            </a:pPr>
            <a:r>
              <a:rPr lang="en-US" b="0" cap="none" dirty="0"/>
              <a:t>30/45 attempted semester/quarter hours</a:t>
            </a:r>
          </a:p>
          <a:p>
            <a:pPr marL="342900" indent="-342900">
              <a:lnSpc>
                <a:spcPct val="110000"/>
              </a:lnSpc>
              <a:buFont typeface="Wingdings" panose="05000000000000000000" pitchFamily="2" charset="2"/>
              <a:buChar char="§"/>
            </a:pPr>
            <a:r>
              <a:rPr lang="en-US" b="0" cap="none" dirty="0"/>
              <a:t>60/90 attempted semester/quarter hours</a:t>
            </a:r>
          </a:p>
          <a:p>
            <a:pPr marL="342900" indent="-342900">
              <a:lnSpc>
                <a:spcPct val="110000"/>
              </a:lnSpc>
              <a:buFont typeface="Wingdings" panose="05000000000000000000" pitchFamily="2" charset="2"/>
              <a:buChar char="§"/>
            </a:pPr>
            <a:r>
              <a:rPr lang="en-US" b="0" cap="none" dirty="0"/>
              <a:t>90/135 attempted semester/quarter hours</a:t>
            </a:r>
          </a:p>
          <a:p>
            <a:pPr marL="342900" indent="-342900">
              <a:lnSpc>
                <a:spcPct val="110000"/>
              </a:lnSpc>
              <a:buFont typeface="Wingdings" panose="05000000000000000000" pitchFamily="2" charset="2"/>
              <a:buChar char="§"/>
            </a:pPr>
            <a:r>
              <a:rPr lang="en-US" b="0" cap="none" dirty="0"/>
              <a:t>Three-term Checkpoint, if enrolled less than full-time for first three semesters/quarters</a:t>
            </a:r>
          </a:p>
          <a:p>
            <a:pPr marL="342900" indent="-342900">
              <a:lnSpc>
                <a:spcPct val="110000"/>
              </a:lnSpc>
              <a:buFont typeface="Wingdings" panose="05000000000000000000" pitchFamily="2" charset="2"/>
              <a:buChar char="§"/>
            </a:pPr>
            <a:endParaRPr lang="en-US" b="0" cap="none" dirty="0"/>
          </a:p>
          <a:p>
            <a:pPr>
              <a:lnSpc>
                <a:spcPct val="110000"/>
              </a:lnSpc>
            </a:pPr>
            <a:endParaRPr lang="en-US" cap="none" dirty="0"/>
          </a:p>
        </p:txBody>
      </p:sp>
    </p:spTree>
    <p:extLst>
      <p:ext uri="{BB962C8B-B14F-4D97-AF65-F5344CB8AC3E}">
        <p14:creationId xmlns:p14="http://schemas.microsoft.com/office/powerpoint/2010/main" val="5423885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9F4F8"/>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9D37DFE-0C85-03CA-2326-DF216692A725}"/>
              </a:ext>
            </a:extLst>
          </p:cNvPr>
          <p:cNvSpPr>
            <a:spLocks noGrp="1"/>
          </p:cNvSpPr>
          <p:nvPr>
            <p:ph type="body" sz="quarter" idx="10"/>
          </p:nvPr>
        </p:nvSpPr>
        <p:spPr/>
        <p:txBody>
          <a:bodyPr/>
          <a:lstStyle/>
          <a:p>
            <a:r>
              <a:rPr lang="en-US" dirty="0"/>
              <a:t>HOPE &amp; Zell Miller Scholarships</a:t>
            </a:r>
          </a:p>
        </p:txBody>
      </p:sp>
      <p:sp>
        <p:nvSpPr>
          <p:cNvPr id="3" name="Text Placeholder 2">
            <a:extLst>
              <a:ext uri="{FF2B5EF4-FFF2-40B4-BE49-F238E27FC236}">
                <a16:creationId xmlns:a16="http://schemas.microsoft.com/office/drawing/2014/main" id="{DA6131FA-F288-9CDF-7874-7911FF4B1CC5}"/>
              </a:ext>
            </a:extLst>
          </p:cNvPr>
          <p:cNvSpPr>
            <a:spLocks noGrp="1"/>
          </p:cNvSpPr>
          <p:nvPr>
            <p:ph type="body" sz="quarter" idx="11"/>
          </p:nvPr>
        </p:nvSpPr>
        <p:spPr/>
        <p:txBody>
          <a:bodyPr/>
          <a:lstStyle/>
          <a:p>
            <a:r>
              <a:rPr lang="en-US" dirty="0"/>
              <a:t>HOPE PROGRAM</a:t>
            </a:r>
          </a:p>
        </p:txBody>
      </p:sp>
      <p:sp>
        <p:nvSpPr>
          <p:cNvPr id="4" name="Content Placeholder 2">
            <a:extLst>
              <a:ext uri="{FF2B5EF4-FFF2-40B4-BE49-F238E27FC236}">
                <a16:creationId xmlns:a16="http://schemas.microsoft.com/office/drawing/2014/main" id="{E876FC0D-5F92-0FF9-5329-AB7AAA56F68F}"/>
              </a:ext>
            </a:extLst>
          </p:cNvPr>
          <p:cNvSpPr txBox="1">
            <a:spLocks/>
          </p:cNvSpPr>
          <p:nvPr/>
        </p:nvSpPr>
        <p:spPr>
          <a:xfrm>
            <a:off x="685800" y="1389148"/>
            <a:ext cx="7772400" cy="4156454"/>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lang="en-US" sz="2400" b="1" kern="1200" cap="all" baseline="0" dirty="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r>
              <a:rPr lang="en-US" b="0" cap="none" dirty="0"/>
              <a:t>Students can lose eligibility due to one of the following:</a:t>
            </a:r>
          </a:p>
          <a:p>
            <a:pPr marL="342900" indent="-342900">
              <a:lnSpc>
                <a:spcPct val="110000"/>
              </a:lnSpc>
              <a:buFont typeface="Wingdings" panose="05000000000000000000" pitchFamily="2" charset="2"/>
              <a:buChar char="§"/>
            </a:pPr>
            <a:r>
              <a:rPr lang="en-US" b="0" cap="none" dirty="0"/>
              <a:t>College HOPE GPA requirement not met (3.0 for HOPE; 3.3 for Zell Miller)</a:t>
            </a:r>
          </a:p>
          <a:p>
            <a:pPr marL="342900" indent="-342900">
              <a:lnSpc>
                <a:spcPct val="110000"/>
              </a:lnSpc>
              <a:buFont typeface="Wingdings" panose="05000000000000000000" pitchFamily="2" charset="2"/>
              <a:buChar char="§"/>
            </a:pPr>
            <a:r>
              <a:rPr lang="en-US" b="0" cap="none" dirty="0"/>
              <a:t>Reaching maximum attempted hours: 127 attempted semester credit hours or 190 quarter credit hours</a:t>
            </a:r>
          </a:p>
          <a:p>
            <a:pPr marL="342900" indent="-342900">
              <a:lnSpc>
                <a:spcPct val="110000"/>
              </a:lnSpc>
              <a:buFont typeface="Wingdings" panose="05000000000000000000" pitchFamily="2" charset="2"/>
              <a:buChar char="§"/>
            </a:pPr>
            <a:r>
              <a:rPr lang="en-US" b="0" cap="none" dirty="0"/>
              <a:t>Failing to use funds within ten years of high school graduation or equivalent</a:t>
            </a:r>
          </a:p>
          <a:p>
            <a:pPr lvl="1">
              <a:lnSpc>
                <a:spcPct val="110000"/>
              </a:lnSpc>
            </a:pPr>
            <a:r>
              <a:rPr lang="en-US" sz="2000" dirty="0">
                <a:latin typeface="Helvetica" pitchFamily="2" charset="0"/>
              </a:rPr>
              <a:t>Exception for active duty military service in United States Armed Forces</a:t>
            </a:r>
          </a:p>
          <a:p>
            <a:pPr marL="342900" indent="-342900">
              <a:lnSpc>
                <a:spcPct val="110000"/>
              </a:lnSpc>
              <a:buFont typeface="Wingdings" panose="05000000000000000000" pitchFamily="2" charset="2"/>
              <a:buChar char="§"/>
            </a:pPr>
            <a:r>
              <a:rPr lang="en-US" b="0" cap="none" dirty="0"/>
              <a:t>Received bachelor’s or first professional degree</a:t>
            </a:r>
          </a:p>
          <a:p>
            <a:pPr>
              <a:lnSpc>
                <a:spcPct val="110000"/>
              </a:lnSpc>
            </a:pPr>
            <a:endParaRPr lang="en-US" cap="none" dirty="0"/>
          </a:p>
        </p:txBody>
      </p:sp>
    </p:spTree>
    <p:extLst>
      <p:ext uri="{BB962C8B-B14F-4D97-AF65-F5344CB8AC3E}">
        <p14:creationId xmlns:p14="http://schemas.microsoft.com/office/powerpoint/2010/main" val="37250537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9F4F8"/>
        </a:solidFill>
        <a:effectLst/>
      </p:bgPr>
    </p:bg>
    <p:spTree>
      <p:nvGrpSpPr>
        <p:cNvPr id="1" name="">
          <a:extLst>
            <a:ext uri="{FF2B5EF4-FFF2-40B4-BE49-F238E27FC236}">
              <a16:creationId xmlns:a16="http://schemas.microsoft.com/office/drawing/2014/main" id="{86F92D2B-4350-0041-9917-BD0D9165F03C}"/>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56A2D2C2-71D8-1E9E-04FC-D0432142641C}"/>
              </a:ext>
            </a:extLst>
          </p:cNvPr>
          <p:cNvSpPr>
            <a:spLocks noGrp="1"/>
          </p:cNvSpPr>
          <p:nvPr>
            <p:ph type="body" sz="quarter" idx="10"/>
          </p:nvPr>
        </p:nvSpPr>
        <p:spPr/>
        <p:txBody>
          <a:bodyPr>
            <a:normAutofit/>
          </a:bodyPr>
          <a:lstStyle/>
          <a:p>
            <a:r>
              <a:rPr lang="en-US" sz="2400" dirty="0">
                <a:solidFill>
                  <a:schemeClr val="tx1"/>
                </a:solidFill>
              </a:rPr>
              <a:t>HOPE PROGRAM </a:t>
            </a:r>
            <a:r>
              <a:rPr lang="en-US" sz="2400" dirty="0" err="1">
                <a:solidFill>
                  <a:schemeClr val="tx1"/>
                </a:solidFill>
              </a:rPr>
              <a:t>GrantS</a:t>
            </a:r>
            <a:endParaRPr lang="en-US" sz="2400" dirty="0">
              <a:solidFill>
                <a:schemeClr val="tx1"/>
              </a:solidFill>
            </a:endParaRPr>
          </a:p>
        </p:txBody>
      </p:sp>
      <p:sp>
        <p:nvSpPr>
          <p:cNvPr id="4" name="Text Placeholder 3">
            <a:extLst>
              <a:ext uri="{FF2B5EF4-FFF2-40B4-BE49-F238E27FC236}">
                <a16:creationId xmlns:a16="http://schemas.microsoft.com/office/drawing/2014/main" id="{39A72DF9-BB85-FB37-C0DA-3DA37880B3E9}"/>
              </a:ext>
            </a:extLst>
          </p:cNvPr>
          <p:cNvSpPr>
            <a:spLocks noGrp="1"/>
          </p:cNvSpPr>
          <p:nvPr>
            <p:ph type="body" sz="quarter" idx="11"/>
          </p:nvPr>
        </p:nvSpPr>
        <p:spPr/>
        <p:txBody>
          <a:bodyPr/>
          <a:lstStyle/>
          <a:p>
            <a:pPr marL="0" indent="0">
              <a:buNone/>
            </a:pPr>
            <a:r>
              <a:rPr lang="en-US" dirty="0"/>
              <a:t>Hope program</a:t>
            </a:r>
          </a:p>
        </p:txBody>
      </p:sp>
      <p:grpSp>
        <p:nvGrpSpPr>
          <p:cNvPr id="5" name="Group 4">
            <a:extLst>
              <a:ext uri="{FF2B5EF4-FFF2-40B4-BE49-F238E27FC236}">
                <a16:creationId xmlns:a16="http://schemas.microsoft.com/office/drawing/2014/main" id="{C36C926F-7B64-37BB-5135-EBDF51CB0155}"/>
              </a:ext>
            </a:extLst>
          </p:cNvPr>
          <p:cNvGrpSpPr/>
          <p:nvPr/>
        </p:nvGrpSpPr>
        <p:grpSpPr>
          <a:xfrm>
            <a:off x="631050" y="1621169"/>
            <a:ext cx="7881901" cy="3954158"/>
            <a:chOff x="631050" y="1621169"/>
            <a:chExt cx="7881901" cy="3954158"/>
          </a:xfrm>
        </p:grpSpPr>
        <p:cxnSp>
          <p:nvCxnSpPr>
            <p:cNvPr id="6" name="Straight Connector 5">
              <a:extLst>
                <a:ext uri="{FF2B5EF4-FFF2-40B4-BE49-F238E27FC236}">
                  <a16:creationId xmlns:a16="http://schemas.microsoft.com/office/drawing/2014/main" id="{625D9DE2-32CB-C864-AAF5-C647E587CA38}"/>
                </a:ext>
              </a:extLst>
            </p:cNvPr>
            <p:cNvCxnSpPr>
              <a:cxnSpLocks/>
            </p:cNvCxnSpPr>
            <p:nvPr/>
          </p:nvCxnSpPr>
          <p:spPr>
            <a:xfrm>
              <a:off x="4567728" y="2434398"/>
              <a:ext cx="8544" cy="619309"/>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FBA35265-EF7A-B1A5-A4B2-93EA9BDA9DA3}"/>
                </a:ext>
              </a:extLst>
            </p:cNvPr>
            <p:cNvCxnSpPr>
              <a:cxnSpLocks/>
            </p:cNvCxnSpPr>
            <p:nvPr/>
          </p:nvCxnSpPr>
          <p:spPr>
            <a:xfrm>
              <a:off x="7652027" y="4406900"/>
              <a:ext cx="0" cy="42956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2614197D-205C-24B4-E0D4-300A863B98F2}"/>
                </a:ext>
              </a:extLst>
            </p:cNvPr>
            <p:cNvCxnSpPr>
              <a:cxnSpLocks/>
            </p:cNvCxnSpPr>
            <p:nvPr/>
          </p:nvCxnSpPr>
          <p:spPr>
            <a:xfrm>
              <a:off x="5589697" y="4406900"/>
              <a:ext cx="0" cy="39862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38D39DE5-3A84-52D1-C9F2-B7AC3F34066D}"/>
                </a:ext>
              </a:extLst>
            </p:cNvPr>
            <p:cNvCxnSpPr>
              <a:cxnSpLocks/>
            </p:cNvCxnSpPr>
            <p:nvPr/>
          </p:nvCxnSpPr>
          <p:spPr>
            <a:xfrm>
              <a:off x="1486373" y="3060700"/>
              <a:ext cx="61722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E3B7A03B-84BC-2383-DF5A-FF0285582B29}"/>
                </a:ext>
              </a:extLst>
            </p:cNvPr>
            <p:cNvCxnSpPr>
              <a:cxnSpLocks/>
            </p:cNvCxnSpPr>
            <p:nvPr/>
          </p:nvCxnSpPr>
          <p:spPr>
            <a:xfrm>
              <a:off x="1495158" y="3051544"/>
              <a:ext cx="0" cy="301351"/>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88AB13C2-FF7A-6811-ECC4-0658201F3C25}"/>
                </a:ext>
              </a:extLst>
            </p:cNvPr>
            <p:cNvCxnSpPr>
              <a:cxnSpLocks/>
            </p:cNvCxnSpPr>
            <p:nvPr/>
          </p:nvCxnSpPr>
          <p:spPr>
            <a:xfrm>
              <a:off x="3546386" y="3059339"/>
              <a:ext cx="0" cy="301351"/>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F7FD0A0C-DEE8-F225-987E-3DCD3712B112}"/>
                </a:ext>
              </a:extLst>
            </p:cNvPr>
            <p:cNvCxnSpPr>
              <a:cxnSpLocks/>
            </p:cNvCxnSpPr>
            <p:nvPr/>
          </p:nvCxnSpPr>
          <p:spPr>
            <a:xfrm>
              <a:off x="7652027" y="3059339"/>
              <a:ext cx="0" cy="301351"/>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69933624-7537-FCCB-810D-33DD5708F092}"/>
                </a:ext>
              </a:extLst>
            </p:cNvPr>
            <p:cNvCxnSpPr>
              <a:cxnSpLocks/>
            </p:cNvCxnSpPr>
            <p:nvPr/>
          </p:nvCxnSpPr>
          <p:spPr>
            <a:xfrm>
              <a:off x="5578163" y="3059339"/>
              <a:ext cx="0" cy="301351"/>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Freeform 13">
              <a:extLst>
                <a:ext uri="{FF2B5EF4-FFF2-40B4-BE49-F238E27FC236}">
                  <a16:creationId xmlns:a16="http://schemas.microsoft.com/office/drawing/2014/main" id="{7AF1A703-5504-CFE4-42EA-A1C8BF5E1E76}"/>
                </a:ext>
              </a:extLst>
            </p:cNvPr>
            <p:cNvSpPr/>
            <p:nvPr/>
          </p:nvSpPr>
          <p:spPr>
            <a:xfrm>
              <a:off x="2146758" y="1621169"/>
              <a:ext cx="4850485" cy="978340"/>
            </a:xfrm>
            <a:custGeom>
              <a:avLst/>
              <a:gdLst>
                <a:gd name="connsiteX0" fmla="*/ 0 w 2554856"/>
                <a:gd name="connsiteY0" fmla="*/ 0 h 488642"/>
                <a:gd name="connsiteX1" fmla="*/ 2554856 w 2554856"/>
                <a:gd name="connsiteY1" fmla="*/ 0 h 488642"/>
                <a:gd name="connsiteX2" fmla="*/ 2554856 w 2554856"/>
                <a:gd name="connsiteY2" fmla="*/ 488642 h 488642"/>
                <a:gd name="connsiteX3" fmla="*/ 0 w 2554856"/>
                <a:gd name="connsiteY3" fmla="*/ 488642 h 488642"/>
                <a:gd name="connsiteX4" fmla="*/ 0 w 2554856"/>
                <a:gd name="connsiteY4" fmla="*/ 0 h 4886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4856" h="488642">
                  <a:moveTo>
                    <a:pt x="0" y="0"/>
                  </a:moveTo>
                  <a:lnTo>
                    <a:pt x="2554856" y="0"/>
                  </a:lnTo>
                  <a:lnTo>
                    <a:pt x="2554856" y="488642"/>
                  </a:lnTo>
                  <a:lnTo>
                    <a:pt x="0" y="488642"/>
                  </a:lnTo>
                  <a:lnTo>
                    <a:pt x="0" y="0"/>
                  </a:lnTo>
                  <a:close/>
                </a:path>
              </a:pathLst>
            </a:custGeom>
            <a:solidFill>
              <a:schemeClr val="bg1"/>
            </a:solidFill>
            <a:ln w="3175">
              <a:solidFill>
                <a:schemeClr val="tx1"/>
              </a:solidFill>
            </a:ln>
            <a:effectLst/>
            <a:scene3d>
              <a:camera prst="orthographicFront"/>
              <a:lightRig rig="flat" dir="t"/>
            </a:scene3d>
            <a:sp3d prstMaterial="plastic"/>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en-US" sz="4000" b="1" kern="1200" dirty="0">
                  <a:solidFill>
                    <a:schemeClr val="tx1"/>
                  </a:solidFill>
                  <a:latin typeface="Helvetica" pitchFamily="2" charset="0"/>
                </a:rPr>
                <a:t>HOPE Program</a:t>
              </a:r>
            </a:p>
          </p:txBody>
        </p:sp>
        <p:sp>
          <p:nvSpPr>
            <p:cNvPr id="21" name="Freeform 19">
              <a:extLst>
                <a:ext uri="{FF2B5EF4-FFF2-40B4-BE49-F238E27FC236}">
                  <a16:creationId xmlns:a16="http://schemas.microsoft.com/office/drawing/2014/main" id="{A1EA8950-96B3-181F-01C4-958C29388997}"/>
                </a:ext>
              </a:extLst>
            </p:cNvPr>
            <p:cNvSpPr/>
            <p:nvPr/>
          </p:nvSpPr>
          <p:spPr>
            <a:xfrm>
              <a:off x="5238737" y="4785664"/>
              <a:ext cx="2881769" cy="789663"/>
            </a:xfrm>
            <a:custGeom>
              <a:avLst/>
              <a:gdLst>
                <a:gd name="connsiteX0" fmla="*/ 0 w 2380453"/>
                <a:gd name="connsiteY0" fmla="*/ 0 h 555780"/>
                <a:gd name="connsiteX1" fmla="*/ 2380453 w 2380453"/>
                <a:gd name="connsiteY1" fmla="*/ 0 h 555780"/>
                <a:gd name="connsiteX2" fmla="*/ 2380453 w 2380453"/>
                <a:gd name="connsiteY2" fmla="*/ 555780 h 555780"/>
                <a:gd name="connsiteX3" fmla="*/ 0 w 2380453"/>
                <a:gd name="connsiteY3" fmla="*/ 555780 h 555780"/>
                <a:gd name="connsiteX4" fmla="*/ 0 w 2380453"/>
                <a:gd name="connsiteY4" fmla="*/ 0 h 5557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0453" h="555780">
                  <a:moveTo>
                    <a:pt x="0" y="0"/>
                  </a:moveTo>
                  <a:lnTo>
                    <a:pt x="2380453" y="0"/>
                  </a:lnTo>
                  <a:lnTo>
                    <a:pt x="2380453" y="555780"/>
                  </a:lnTo>
                  <a:lnTo>
                    <a:pt x="0" y="555780"/>
                  </a:lnTo>
                  <a:lnTo>
                    <a:pt x="0" y="0"/>
                  </a:lnTo>
                  <a:close/>
                </a:path>
              </a:pathLst>
            </a:custGeom>
            <a:solidFill>
              <a:srgbClr val="2CA14E"/>
            </a:solidFill>
            <a:ln w="3175">
              <a:solidFill>
                <a:schemeClr val="tx1"/>
              </a:solidFill>
            </a:ln>
            <a:effectLst/>
            <a:scene3d>
              <a:camera prst="orthographicFront"/>
              <a:lightRig rig="flat" dir="t"/>
            </a:scene3d>
            <a:sp3d prstMaterial="plastic"/>
          </p:spPr>
          <p:style>
            <a:lnRef idx="0">
              <a:schemeClr val="lt1">
                <a:hueOff val="0"/>
                <a:satOff val="0"/>
                <a:lumOff val="0"/>
                <a:alphaOff val="0"/>
              </a:schemeClr>
            </a:lnRef>
            <a:fillRef idx="3">
              <a:schemeClr val="accent3">
                <a:hueOff val="0"/>
                <a:satOff val="0"/>
                <a:lumOff val="0"/>
                <a:alphaOff val="0"/>
              </a:schemeClr>
            </a:fillRef>
            <a:effectRef idx="1">
              <a:schemeClr val="accent3">
                <a:hueOff val="0"/>
                <a:satOff val="0"/>
                <a:lumOff val="0"/>
                <a:alphaOff val="0"/>
              </a:schemeClr>
            </a:effectRef>
            <a:fontRef idx="minor">
              <a:schemeClr val="lt1"/>
            </a:fontRef>
          </p:style>
          <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b="1" kern="1200" spc="50" dirty="0">
                  <a:solidFill>
                    <a:schemeClr val="bg1"/>
                  </a:solidFill>
                  <a:latin typeface="Helvetica" pitchFamily="2" charset="0"/>
                </a:rPr>
                <a:t>HOPE Career Grant</a:t>
              </a:r>
            </a:p>
          </p:txBody>
        </p:sp>
        <p:sp>
          <p:nvSpPr>
            <p:cNvPr id="23" name="Freeform 16">
              <a:extLst>
                <a:ext uri="{FF2B5EF4-FFF2-40B4-BE49-F238E27FC236}">
                  <a16:creationId xmlns:a16="http://schemas.microsoft.com/office/drawing/2014/main" id="{DC5F493B-0D3C-0EA0-8453-2F7C42D44F58}"/>
                </a:ext>
              </a:extLst>
            </p:cNvPr>
            <p:cNvSpPr/>
            <p:nvPr/>
          </p:nvSpPr>
          <p:spPr>
            <a:xfrm>
              <a:off x="4733506" y="3352895"/>
              <a:ext cx="1728216" cy="1113616"/>
            </a:xfrm>
            <a:custGeom>
              <a:avLst/>
              <a:gdLst>
                <a:gd name="connsiteX0" fmla="*/ 0 w 1488549"/>
                <a:gd name="connsiteY0" fmla="*/ 0 h 676453"/>
                <a:gd name="connsiteX1" fmla="*/ 1488549 w 1488549"/>
                <a:gd name="connsiteY1" fmla="*/ 0 h 676453"/>
                <a:gd name="connsiteX2" fmla="*/ 1488549 w 1488549"/>
                <a:gd name="connsiteY2" fmla="*/ 676453 h 676453"/>
                <a:gd name="connsiteX3" fmla="*/ 0 w 1488549"/>
                <a:gd name="connsiteY3" fmla="*/ 676453 h 676453"/>
                <a:gd name="connsiteX4" fmla="*/ 0 w 1488549"/>
                <a:gd name="connsiteY4" fmla="*/ 0 h 6764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8549" h="676453">
                  <a:moveTo>
                    <a:pt x="0" y="0"/>
                  </a:moveTo>
                  <a:lnTo>
                    <a:pt x="1488549" y="0"/>
                  </a:lnTo>
                  <a:lnTo>
                    <a:pt x="1488549" y="676453"/>
                  </a:lnTo>
                  <a:lnTo>
                    <a:pt x="0" y="676453"/>
                  </a:lnTo>
                  <a:lnTo>
                    <a:pt x="0" y="0"/>
                  </a:lnTo>
                  <a:close/>
                </a:path>
              </a:pathLst>
            </a:custGeom>
            <a:solidFill>
              <a:srgbClr val="2CA14E"/>
            </a:solidFill>
            <a:ln w="3175">
              <a:solidFill>
                <a:schemeClr val="tx1"/>
              </a:solidFill>
            </a:ln>
            <a:effectLst>
              <a:outerShdw blurRad="50800" dist="38100" dir="2700000" algn="tl" rotWithShape="0">
                <a:prstClr val="black">
                  <a:alpha val="40000"/>
                </a:prstClr>
              </a:outerShdw>
            </a:effectLst>
            <a:scene3d>
              <a:camera prst="orthographicFront"/>
              <a:lightRig rig="flat" dir="t"/>
            </a:scene3d>
            <a:sp3d prstMaterial="plastic"/>
          </p:spPr>
          <p:style>
            <a:lnRef idx="0">
              <a:schemeClr val="lt1">
                <a:hueOff val="0"/>
                <a:satOff val="0"/>
                <a:lumOff val="0"/>
                <a:alphaOff val="0"/>
              </a:schemeClr>
            </a:lnRef>
            <a:fillRef idx="3">
              <a:schemeClr val="accent2">
                <a:hueOff val="0"/>
                <a:satOff val="0"/>
                <a:lumOff val="0"/>
                <a:alphaOff val="0"/>
              </a:schemeClr>
            </a:fillRef>
            <a:effectRef idx="1">
              <a:schemeClr val="accent2">
                <a:hueOff val="0"/>
                <a:satOff val="0"/>
                <a:lumOff val="0"/>
                <a:alphaOff val="0"/>
              </a:schemeClr>
            </a:effectRef>
            <a:fontRef idx="minor">
              <a:schemeClr val="lt1"/>
            </a:fontRef>
          </p:style>
          <p:txBody>
            <a:bodyPr spcFirstLastPara="0" vert="horz" wrap="square" lIns="8890" tIns="8890" rIns="8890" bIns="8890" numCol="1" spcCol="1270" anchor="ctr" anchorCtr="0">
              <a:noAutofit/>
            </a:bodyPr>
            <a:lstStyle/>
            <a:p>
              <a:pPr lvl="0" algn="ctr" defTabSz="622300">
                <a:spcBef>
                  <a:spcPct val="0"/>
                </a:spcBef>
                <a:spcAft>
                  <a:spcPts val="0"/>
                </a:spcAft>
              </a:pPr>
              <a:r>
                <a:rPr lang="en-US" b="1" kern="1200" spc="50" dirty="0">
                  <a:solidFill>
                    <a:schemeClr val="bg1"/>
                  </a:solidFill>
                  <a:latin typeface="Helvetica" pitchFamily="2" charset="0"/>
                </a:rPr>
                <a:t>HOPE</a:t>
              </a:r>
            </a:p>
            <a:p>
              <a:pPr lvl="0" algn="ctr" defTabSz="622300">
                <a:spcBef>
                  <a:spcPct val="0"/>
                </a:spcBef>
                <a:spcAft>
                  <a:spcPts val="0"/>
                </a:spcAft>
              </a:pPr>
              <a:r>
                <a:rPr lang="en-US" b="1" kern="1200" spc="50" dirty="0">
                  <a:solidFill>
                    <a:schemeClr val="bg1"/>
                  </a:solidFill>
                  <a:latin typeface="Helvetica" pitchFamily="2" charset="0"/>
                </a:rPr>
                <a:t>Grant</a:t>
              </a:r>
            </a:p>
          </p:txBody>
        </p:sp>
        <p:sp>
          <p:nvSpPr>
            <p:cNvPr id="25" name="Freeform 32">
              <a:extLst>
                <a:ext uri="{FF2B5EF4-FFF2-40B4-BE49-F238E27FC236}">
                  <a16:creationId xmlns:a16="http://schemas.microsoft.com/office/drawing/2014/main" id="{A4C468C9-B396-162C-D8BA-C3B5BAC7586A}"/>
                </a:ext>
              </a:extLst>
            </p:cNvPr>
            <p:cNvSpPr/>
            <p:nvPr/>
          </p:nvSpPr>
          <p:spPr>
            <a:xfrm>
              <a:off x="6784735" y="3352895"/>
              <a:ext cx="1728216" cy="1113616"/>
            </a:xfrm>
            <a:custGeom>
              <a:avLst/>
              <a:gdLst>
                <a:gd name="connsiteX0" fmla="*/ 0 w 1488549"/>
                <a:gd name="connsiteY0" fmla="*/ 0 h 676453"/>
                <a:gd name="connsiteX1" fmla="*/ 1488549 w 1488549"/>
                <a:gd name="connsiteY1" fmla="*/ 0 h 676453"/>
                <a:gd name="connsiteX2" fmla="*/ 1488549 w 1488549"/>
                <a:gd name="connsiteY2" fmla="*/ 676453 h 676453"/>
                <a:gd name="connsiteX3" fmla="*/ 0 w 1488549"/>
                <a:gd name="connsiteY3" fmla="*/ 676453 h 676453"/>
                <a:gd name="connsiteX4" fmla="*/ 0 w 1488549"/>
                <a:gd name="connsiteY4" fmla="*/ 0 h 6764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8549" h="676453">
                  <a:moveTo>
                    <a:pt x="0" y="0"/>
                  </a:moveTo>
                  <a:lnTo>
                    <a:pt x="1488549" y="0"/>
                  </a:lnTo>
                  <a:lnTo>
                    <a:pt x="1488549" y="676453"/>
                  </a:lnTo>
                  <a:lnTo>
                    <a:pt x="0" y="676453"/>
                  </a:lnTo>
                  <a:lnTo>
                    <a:pt x="0" y="0"/>
                  </a:lnTo>
                  <a:close/>
                </a:path>
              </a:pathLst>
            </a:custGeom>
            <a:solidFill>
              <a:srgbClr val="2CA14E"/>
            </a:solidFill>
            <a:ln w="3175">
              <a:solidFill>
                <a:schemeClr val="tx1"/>
              </a:solidFill>
            </a:ln>
            <a:effectLst/>
            <a:scene3d>
              <a:camera prst="orthographicFront"/>
              <a:lightRig rig="flat" dir="t"/>
            </a:scene3d>
            <a:sp3d prstMaterial="plastic"/>
          </p:spPr>
          <p:style>
            <a:lnRef idx="0">
              <a:schemeClr val="lt1">
                <a:hueOff val="0"/>
                <a:satOff val="0"/>
                <a:lumOff val="0"/>
                <a:alphaOff val="0"/>
              </a:schemeClr>
            </a:lnRef>
            <a:fillRef idx="3">
              <a:schemeClr val="accent2">
                <a:hueOff val="0"/>
                <a:satOff val="0"/>
                <a:lumOff val="0"/>
                <a:alphaOff val="0"/>
              </a:schemeClr>
            </a:fillRef>
            <a:effectRef idx="1">
              <a:schemeClr val="accent2">
                <a:hueOff val="0"/>
                <a:satOff val="0"/>
                <a:lumOff val="0"/>
                <a:alphaOff val="0"/>
              </a:schemeClr>
            </a:effectRef>
            <a:fontRef idx="minor">
              <a:schemeClr val="lt1"/>
            </a:fontRef>
          </p:style>
          <p:txBody>
            <a:bodyPr spcFirstLastPara="0" vert="horz" wrap="square" lIns="8890" tIns="8890" rIns="8890" bIns="8890" numCol="1" spcCol="1270" anchor="ctr" anchorCtr="0">
              <a:noAutofit/>
            </a:bodyPr>
            <a:lstStyle/>
            <a:p>
              <a:pPr lvl="0" algn="ctr" defTabSz="622300">
                <a:spcBef>
                  <a:spcPct val="0"/>
                </a:spcBef>
                <a:spcAft>
                  <a:spcPts val="0"/>
                </a:spcAft>
              </a:pPr>
              <a:r>
                <a:rPr lang="en-US" b="1" spc="50" dirty="0">
                  <a:solidFill>
                    <a:schemeClr val="bg1"/>
                  </a:solidFill>
                  <a:latin typeface="Helvetica" pitchFamily="2" charset="0"/>
                </a:rPr>
                <a:t>Zell Miller</a:t>
              </a:r>
            </a:p>
            <a:p>
              <a:pPr lvl="0" algn="ctr" defTabSz="622300">
                <a:spcBef>
                  <a:spcPct val="0"/>
                </a:spcBef>
                <a:spcAft>
                  <a:spcPts val="0"/>
                </a:spcAft>
              </a:pPr>
              <a:r>
                <a:rPr lang="en-US" b="1" kern="1200" spc="50" dirty="0">
                  <a:solidFill>
                    <a:schemeClr val="bg1"/>
                  </a:solidFill>
                  <a:latin typeface="Helvetica" pitchFamily="2" charset="0"/>
                </a:rPr>
                <a:t>Grant</a:t>
              </a:r>
            </a:p>
          </p:txBody>
        </p:sp>
        <p:sp>
          <p:nvSpPr>
            <p:cNvPr id="26" name="Freeform 34">
              <a:extLst>
                <a:ext uri="{FF2B5EF4-FFF2-40B4-BE49-F238E27FC236}">
                  <a16:creationId xmlns:a16="http://schemas.microsoft.com/office/drawing/2014/main" id="{AB00B0A4-09E1-CF38-F28E-2D209020A132}"/>
                </a:ext>
              </a:extLst>
            </p:cNvPr>
            <p:cNvSpPr/>
            <p:nvPr/>
          </p:nvSpPr>
          <p:spPr>
            <a:xfrm>
              <a:off x="631050" y="3352895"/>
              <a:ext cx="1728216" cy="1113616"/>
            </a:xfrm>
            <a:custGeom>
              <a:avLst/>
              <a:gdLst>
                <a:gd name="connsiteX0" fmla="*/ 0 w 1488549"/>
                <a:gd name="connsiteY0" fmla="*/ 0 h 676453"/>
                <a:gd name="connsiteX1" fmla="*/ 1488549 w 1488549"/>
                <a:gd name="connsiteY1" fmla="*/ 0 h 676453"/>
                <a:gd name="connsiteX2" fmla="*/ 1488549 w 1488549"/>
                <a:gd name="connsiteY2" fmla="*/ 676453 h 676453"/>
                <a:gd name="connsiteX3" fmla="*/ 0 w 1488549"/>
                <a:gd name="connsiteY3" fmla="*/ 676453 h 676453"/>
                <a:gd name="connsiteX4" fmla="*/ 0 w 1488549"/>
                <a:gd name="connsiteY4" fmla="*/ 0 h 6764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8549" h="676453">
                  <a:moveTo>
                    <a:pt x="0" y="0"/>
                  </a:moveTo>
                  <a:lnTo>
                    <a:pt x="1488549" y="0"/>
                  </a:lnTo>
                  <a:lnTo>
                    <a:pt x="1488549" y="676453"/>
                  </a:lnTo>
                  <a:lnTo>
                    <a:pt x="0" y="676453"/>
                  </a:lnTo>
                  <a:lnTo>
                    <a:pt x="0" y="0"/>
                  </a:lnTo>
                  <a:close/>
                </a:path>
              </a:pathLst>
            </a:custGeom>
            <a:solidFill>
              <a:schemeClr val="bg1"/>
            </a:solidFill>
            <a:ln w="3175">
              <a:solidFill>
                <a:schemeClr val="tx1"/>
              </a:solidFill>
            </a:ln>
            <a:effectLst/>
            <a:scene3d>
              <a:camera prst="orthographicFront"/>
              <a:lightRig rig="flat" dir="t"/>
            </a:scene3d>
            <a:sp3d prstMaterial="plastic"/>
          </p:spPr>
          <p:style>
            <a:lnRef idx="0">
              <a:schemeClr val="lt1">
                <a:hueOff val="0"/>
                <a:satOff val="0"/>
                <a:lumOff val="0"/>
                <a:alphaOff val="0"/>
              </a:schemeClr>
            </a:lnRef>
            <a:fillRef idx="3">
              <a:schemeClr val="accent2">
                <a:hueOff val="0"/>
                <a:satOff val="0"/>
                <a:lumOff val="0"/>
                <a:alphaOff val="0"/>
              </a:schemeClr>
            </a:fillRef>
            <a:effectRef idx="1">
              <a:schemeClr val="accent2">
                <a:hueOff val="0"/>
                <a:satOff val="0"/>
                <a:lumOff val="0"/>
                <a:alphaOff val="0"/>
              </a:schemeClr>
            </a:effectRef>
            <a:fontRef idx="minor">
              <a:schemeClr val="lt1"/>
            </a:fontRef>
          </p:style>
          <p:txBody>
            <a:bodyPr spcFirstLastPara="0" vert="horz" wrap="square" lIns="8890" tIns="8890" rIns="8890" bIns="8890" numCol="1" spcCol="1270" anchor="ctr" anchorCtr="0">
              <a:noAutofit/>
            </a:bodyPr>
            <a:lstStyle/>
            <a:p>
              <a:pPr lvl="0" algn="ctr" defTabSz="622300">
                <a:spcBef>
                  <a:spcPct val="0"/>
                </a:spcBef>
                <a:spcAft>
                  <a:spcPts val="0"/>
                </a:spcAft>
              </a:pPr>
              <a:r>
                <a:rPr lang="en-US" b="1" kern="1200" spc="50" dirty="0">
                  <a:solidFill>
                    <a:schemeClr val="tx1"/>
                  </a:solidFill>
                  <a:latin typeface="Helvetica" pitchFamily="2" charset="0"/>
                </a:rPr>
                <a:t>HOPE</a:t>
              </a:r>
            </a:p>
            <a:p>
              <a:pPr lvl="0" algn="ctr" defTabSz="622300">
                <a:spcBef>
                  <a:spcPct val="0"/>
                </a:spcBef>
                <a:spcAft>
                  <a:spcPts val="0"/>
                </a:spcAft>
              </a:pPr>
              <a:r>
                <a:rPr lang="en-US" b="1" spc="50" dirty="0">
                  <a:solidFill>
                    <a:schemeClr val="tx1"/>
                  </a:solidFill>
                  <a:latin typeface="Helvetica" pitchFamily="2" charset="0"/>
                </a:rPr>
                <a:t>Scholarship</a:t>
              </a:r>
              <a:endParaRPr lang="en-US" b="1" kern="1200" spc="50" dirty="0">
                <a:solidFill>
                  <a:schemeClr val="tx1"/>
                </a:solidFill>
                <a:latin typeface="Helvetica" pitchFamily="2" charset="0"/>
              </a:endParaRPr>
            </a:p>
          </p:txBody>
        </p:sp>
        <p:sp>
          <p:nvSpPr>
            <p:cNvPr id="27" name="Freeform 35">
              <a:extLst>
                <a:ext uri="{FF2B5EF4-FFF2-40B4-BE49-F238E27FC236}">
                  <a16:creationId xmlns:a16="http://schemas.microsoft.com/office/drawing/2014/main" id="{1DC7F83F-0454-A002-0815-CF42C001E293}"/>
                </a:ext>
              </a:extLst>
            </p:cNvPr>
            <p:cNvSpPr/>
            <p:nvPr/>
          </p:nvSpPr>
          <p:spPr>
            <a:xfrm>
              <a:off x="2682278" y="3352895"/>
              <a:ext cx="1728216" cy="1113616"/>
            </a:xfrm>
            <a:custGeom>
              <a:avLst/>
              <a:gdLst>
                <a:gd name="connsiteX0" fmla="*/ 0 w 1488549"/>
                <a:gd name="connsiteY0" fmla="*/ 0 h 676453"/>
                <a:gd name="connsiteX1" fmla="*/ 1488549 w 1488549"/>
                <a:gd name="connsiteY1" fmla="*/ 0 h 676453"/>
                <a:gd name="connsiteX2" fmla="*/ 1488549 w 1488549"/>
                <a:gd name="connsiteY2" fmla="*/ 676453 h 676453"/>
                <a:gd name="connsiteX3" fmla="*/ 0 w 1488549"/>
                <a:gd name="connsiteY3" fmla="*/ 676453 h 676453"/>
                <a:gd name="connsiteX4" fmla="*/ 0 w 1488549"/>
                <a:gd name="connsiteY4" fmla="*/ 0 h 6764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8549" h="676453">
                  <a:moveTo>
                    <a:pt x="0" y="0"/>
                  </a:moveTo>
                  <a:lnTo>
                    <a:pt x="1488549" y="0"/>
                  </a:lnTo>
                  <a:lnTo>
                    <a:pt x="1488549" y="676453"/>
                  </a:lnTo>
                  <a:lnTo>
                    <a:pt x="0" y="676453"/>
                  </a:lnTo>
                  <a:lnTo>
                    <a:pt x="0" y="0"/>
                  </a:lnTo>
                  <a:close/>
                </a:path>
              </a:pathLst>
            </a:custGeom>
            <a:solidFill>
              <a:schemeClr val="bg1"/>
            </a:solidFill>
            <a:ln w="3175">
              <a:solidFill>
                <a:schemeClr val="tx1"/>
              </a:solidFill>
            </a:ln>
            <a:effectLst/>
            <a:scene3d>
              <a:camera prst="orthographicFront"/>
              <a:lightRig rig="flat" dir="t"/>
            </a:scene3d>
            <a:sp3d prstMaterial="plastic"/>
          </p:spPr>
          <p:style>
            <a:lnRef idx="0">
              <a:schemeClr val="lt1">
                <a:hueOff val="0"/>
                <a:satOff val="0"/>
                <a:lumOff val="0"/>
                <a:alphaOff val="0"/>
              </a:schemeClr>
            </a:lnRef>
            <a:fillRef idx="3">
              <a:schemeClr val="accent2">
                <a:hueOff val="0"/>
                <a:satOff val="0"/>
                <a:lumOff val="0"/>
                <a:alphaOff val="0"/>
              </a:schemeClr>
            </a:fillRef>
            <a:effectRef idx="1">
              <a:schemeClr val="accent2">
                <a:hueOff val="0"/>
                <a:satOff val="0"/>
                <a:lumOff val="0"/>
                <a:alphaOff val="0"/>
              </a:schemeClr>
            </a:effectRef>
            <a:fontRef idx="minor">
              <a:schemeClr val="lt1"/>
            </a:fontRef>
          </p:style>
          <p:txBody>
            <a:bodyPr spcFirstLastPara="0" vert="horz" wrap="square" lIns="8890" tIns="8890" rIns="8890" bIns="8890" numCol="1" spcCol="1270" anchor="ctr" anchorCtr="0">
              <a:noAutofit/>
            </a:bodyPr>
            <a:lstStyle/>
            <a:p>
              <a:pPr lvl="0" algn="ctr" defTabSz="622300">
                <a:spcBef>
                  <a:spcPct val="0"/>
                </a:spcBef>
                <a:spcAft>
                  <a:spcPts val="0"/>
                </a:spcAft>
              </a:pPr>
              <a:r>
                <a:rPr lang="en-US" b="1" kern="1200" spc="50" dirty="0">
                  <a:solidFill>
                    <a:schemeClr val="tx1"/>
                  </a:solidFill>
                  <a:latin typeface="Helvetica" pitchFamily="2" charset="0"/>
                </a:rPr>
                <a:t>Zell Miller</a:t>
              </a:r>
            </a:p>
            <a:p>
              <a:pPr lvl="0" algn="ctr" defTabSz="622300">
                <a:spcBef>
                  <a:spcPct val="0"/>
                </a:spcBef>
                <a:spcAft>
                  <a:spcPts val="0"/>
                </a:spcAft>
              </a:pPr>
              <a:r>
                <a:rPr lang="en-US" b="1" spc="50" dirty="0">
                  <a:solidFill>
                    <a:schemeClr val="tx1"/>
                  </a:solidFill>
                  <a:latin typeface="Helvetica" pitchFamily="2" charset="0"/>
                </a:rPr>
                <a:t>Scholarship</a:t>
              </a:r>
              <a:endParaRPr lang="en-US" b="1" kern="1200" spc="50" dirty="0">
                <a:solidFill>
                  <a:schemeClr val="tx1"/>
                </a:solidFill>
                <a:latin typeface="Helvetica" pitchFamily="2" charset="0"/>
              </a:endParaRPr>
            </a:p>
          </p:txBody>
        </p:sp>
      </p:grpSp>
    </p:spTree>
    <p:extLst>
      <p:ext uri="{BB962C8B-B14F-4D97-AF65-F5344CB8AC3E}">
        <p14:creationId xmlns:p14="http://schemas.microsoft.com/office/powerpoint/2010/main" val="25436886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E9F4F8"/>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DECA4C0-2793-3FB7-DAFA-D9252BA7D68B}"/>
              </a:ext>
            </a:extLst>
          </p:cNvPr>
          <p:cNvSpPr>
            <a:spLocks noGrp="1"/>
          </p:cNvSpPr>
          <p:nvPr>
            <p:ph type="body" sz="quarter" idx="10"/>
          </p:nvPr>
        </p:nvSpPr>
        <p:spPr/>
        <p:txBody>
          <a:bodyPr/>
          <a:lstStyle/>
          <a:p>
            <a:r>
              <a:rPr lang="en-US" dirty="0"/>
              <a:t>HOPE Grant Basic Eligibility</a:t>
            </a:r>
          </a:p>
        </p:txBody>
      </p:sp>
      <p:sp>
        <p:nvSpPr>
          <p:cNvPr id="3" name="Text Placeholder 2">
            <a:extLst>
              <a:ext uri="{FF2B5EF4-FFF2-40B4-BE49-F238E27FC236}">
                <a16:creationId xmlns:a16="http://schemas.microsoft.com/office/drawing/2014/main" id="{23235EA4-0146-5489-4AAC-95AD0FD534D9}"/>
              </a:ext>
            </a:extLst>
          </p:cNvPr>
          <p:cNvSpPr>
            <a:spLocks noGrp="1"/>
          </p:cNvSpPr>
          <p:nvPr>
            <p:ph type="body" sz="quarter" idx="11"/>
          </p:nvPr>
        </p:nvSpPr>
        <p:spPr/>
        <p:txBody>
          <a:bodyPr/>
          <a:lstStyle/>
          <a:p>
            <a:r>
              <a:rPr lang="en-US" dirty="0"/>
              <a:t>HOPE PROGRAM</a:t>
            </a:r>
          </a:p>
        </p:txBody>
      </p:sp>
      <p:sp>
        <p:nvSpPr>
          <p:cNvPr id="4" name="Content Placeholder 2">
            <a:extLst>
              <a:ext uri="{FF2B5EF4-FFF2-40B4-BE49-F238E27FC236}">
                <a16:creationId xmlns:a16="http://schemas.microsoft.com/office/drawing/2014/main" id="{FD7609A8-FDD7-E076-7EAD-448F3E4C1719}"/>
              </a:ext>
            </a:extLst>
          </p:cNvPr>
          <p:cNvSpPr txBox="1">
            <a:spLocks/>
          </p:cNvSpPr>
          <p:nvPr/>
        </p:nvSpPr>
        <p:spPr>
          <a:xfrm>
            <a:off x="685801" y="1450678"/>
            <a:ext cx="4709160" cy="3807121"/>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lang="en-US" sz="2400" b="1" kern="1200" cap="all" baseline="0" dirty="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10000"/>
              </a:lnSpc>
              <a:buFont typeface="Wingdings" panose="05000000000000000000" pitchFamily="2" charset="2"/>
              <a:buChar char="§"/>
            </a:pPr>
            <a:r>
              <a:rPr lang="en-US" b="0" cap="none" dirty="0"/>
              <a:t>Meet general eligibility requirements for HOPE Program</a:t>
            </a:r>
          </a:p>
          <a:p>
            <a:pPr marL="342900" indent="-342900">
              <a:lnSpc>
                <a:spcPct val="110000"/>
              </a:lnSpc>
              <a:buFont typeface="Wingdings" panose="05000000000000000000" pitchFamily="2" charset="2"/>
              <a:buChar char="§"/>
            </a:pPr>
            <a:r>
              <a:rPr lang="en-US" b="0" cap="none" dirty="0"/>
              <a:t>Enrolled in certificate or diploma program</a:t>
            </a:r>
          </a:p>
          <a:p>
            <a:pPr marL="342900" indent="-342900">
              <a:lnSpc>
                <a:spcPct val="110000"/>
              </a:lnSpc>
              <a:buFont typeface="Wingdings" panose="05000000000000000000" pitchFamily="2" charset="2"/>
              <a:buChar char="§"/>
            </a:pPr>
            <a:r>
              <a:rPr lang="en-US" b="0" cap="none" dirty="0"/>
              <a:t>High school diploma/GED not required</a:t>
            </a:r>
          </a:p>
          <a:p>
            <a:pPr marL="342900" indent="-342900">
              <a:lnSpc>
                <a:spcPct val="110000"/>
              </a:lnSpc>
              <a:buFont typeface="Wingdings" panose="05000000000000000000" pitchFamily="2" charset="2"/>
              <a:buChar char="§"/>
            </a:pPr>
            <a:r>
              <a:rPr lang="en-US" b="0" cap="none" dirty="0"/>
              <a:t>No high school GPA and/or test scores required</a:t>
            </a:r>
          </a:p>
          <a:p>
            <a:pPr marL="342900" indent="-342900">
              <a:lnSpc>
                <a:spcPct val="110000"/>
              </a:lnSpc>
              <a:buFont typeface="Wingdings" panose="05000000000000000000" pitchFamily="2" charset="2"/>
              <a:buChar char="§"/>
            </a:pPr>
            <a:endParaRPr lang="en-US" b="0" cap="none" dirty="0"/>
          </a:p>
          <a:p>
            <a:pPr>
              <a:lnSpc>
                <a:spcPct val="110000"/>
              </a:lnSpc>
            </a:pPr>
            <a:endParaRPr lang="en-US" cap="none" dirty="0"/>
          </a:p>
        </p:txBody>
      </p:sp>
      <p:grpSp>
        <p:nvGrpSpPr>
          <p:cNvPr id="10" name="Group 9">
            <a:extLst>
              <a:ext uri="{FF2B5EF4-FFF2-40B4-BE49-F238E27FC236}">
                <a16:creationId xmlns:a16="http://schemas.microsoft.com/office/drawing/2014/main" id="{00DB89B5-B563-C8A5-6C02-CAA16F8CDE2F}"/>
              </a:ext>
            </a:extLst>
          </p:cNvPr>
          <p:cNvGrpSpPr/>
          <p:nvPr/>
        </p:nvGrpSpPr>
        <p:grpSpPr>
          <a:xfrm>
            <a:off x="5634017" y="1334691"/>
            <a:ext cx="2865458" cy="4668373"/>
            <a:chOff x="8313675" y="1326027"/>
            <a:chExt cx="2865458" cy="4668373"/>
          </a:xfrm>
        </p:grpSpPr>
        <p:sp>
          <p:nvSpPr>
            <p:cNvPr id="11" name="TextBox 10">
              <a:extLst>
                <a:ext uri="{FF2B5EF4-FFF2-40B4-BE49-F238E27FC236}">
                  <a16:creationId xmlns:a16="http://schemas.microsoft.com/office/drawing/2014/main" id="{F6FF3E07-79FE-6771-F435-4B523F6E5C58}"/>
                </a:ext>
              </a:extLst>
            </p:cNvPr>
            <p:cNvSpPr txBox="1"/>
            <p:nvPr/>
          </p:nvSpPr>
          <p:spPr>
            <a:xfrm>
              <a:off x="8313675" y="1326027"/>
              <a:ext cx="2865458" cy="4668373"/>
            </a:xfrm>
            <a:prstGeom prst="rect">
              <a:avLst/>
            </a:prstGeom>
            <a:solidFill>
              <a:schemeClr val="bg1"/>
            </a:solidFill>
            <a:effectLst>
              <a:outerShdw blurRad="50800" dist="38100" dir="2700000" algn="tl" rotWithShape="0">
                <a:prstClr val="black">
                  <a:alpha val="40000"/>
                </a:prstClr>
              </a:outerShdw>
            </a:effectLst>
          </p:spPr>
          <p:txBody>
            <a:bodyPr wrap="square" lIns="228600" tIns="228600" rIns="228600" bIns="228600" rtlCol="0">
              <a:noAutofit/>
            </a:bodyPr>
            <a:lstStyle/>
            <a:p>
              <a:pPr algn="ctr">
                <a:spcBef>
                  <a:spcPts val="1200"/>
                </a:spcBef>
                <a:spcAft>
                  <a:spcPts val="1200"/>
                </a:spcAft>
              </a:pPr>
              <a:endParaRPr lang="en-US" sz="1900" b="1" dirty="0"/>
            </a:p>
            <a:p>
              <a:pPr algn="ctr">
                <a:spcBef>
                  <a:spcPts val="1200"/>
                </a:spcBef>
                <a:spcAft>
                  <a:spcPts val="1200"/>
                </a:spcAft>
              </a:pPr>
              <a:r>
                <a:rPr lang="en-US" sz="1900" b="1" dirty="0"/>
                <a:t>Types of Programs</a:t>
              </a:r>
            </a:p>
            <a:p>
              <a:pPr algn="ctr">
                <a:lnSpc>
                  <a:spcPct val="110000"/>
                </a:lnSpc>
              </a:pPr>
              <a:r>
                <a:rPr lang="en-US" sz="1200" dirty="0">
                  <a:latin typeface="Helvetica" pitchFamily="2" charset="0"/>
                </a:rPr>
                <a:t>Diploma programs are designed to be completed in about 1 to 2 years.</a:t>
              </a:r>
            </a:p>
            <a:p>
              <a:pPr algn="ctr">
                <a:lnSpc>
                  <a:spcPct val="110000"/>
                </a:lnSpc>
              </a:pPr>
              <a:endParaRPr lang="en-US" sz="1200" dirty="0">
                <a:latin typeface="Helvetica" pitchFamily="2" charset="0"/>
              </a:endParaRPr>
            </a:p>
            <a:p>
              <a:pPr algn="ctr">
                <a:lnSpc>
                  <a:spcPct val="110000"/>
                </a:lnSpc>
              </a:pPr>
              <a:r>
                <a:rPr lang="en-US" sz="1200" dirty="0">
                  <a:latin typeface="Helvetica" pitchFamily="2" charset="0"/>
                </a:rPr>
                <a:t>Certificate programs are designed to be completed in a shorter time frame compared to degree programs. They can range from a few months to a year.</a:t>
              </a:r>
            </a:p>
            <a:p>
              <a:pPr algn="ctr">
                <a:lnSpc>
                  <a:spcPct val="110000"/>
                </a:lnSpc>
              </a:pPr>
              <a:endParaRPr lang="en-US" sz="1200" dirty="0">
                <a:latin typeface="Helvetica" pitchFamily="2" charset="0"/>
              </a:endParaRPr>
            </a:p>
            <a:p>
              <a:endParaRPr lang="en-US" dirty="0"/>
            </a:p>
            <a:p>
              <a:endParaRPr lang="en-US" dirty="0"/>
            </a:p>
            <a:p>
              <a:endParaRPr lang="en-US" dirty="0"/>
            </a:p>
          </p:txBody>
        </p:sp>
        <p:pic>
          <p:nvPicPr>
            <p:cNvPr id="12" name="Picture 11">
              <a:extLst>
                <a:ext uri="{FF2B5EF4-FFF2-40B4-BE49-F238E27FC236}">
                  <a16:creationId xmlns:a16="http://schemas.microsoft.com/office/drawing/2014/main" id="{787BA981-4617-74D3-8DAF-3DF3B5AB2479}"/>
                </a:ext>
              </a:extLst>
            </p:cNvPr>
            <p:cNvPicPr>
              <a:picLocks noChangeAspect="1"/>
            </p:cNvPicPr>
            <p:nvPr/>
          </p:nvPicPr>
          <p:blipFill>
            <a:blip r:embed="rId3" cstate="print">
              <a:extLst>
                <a:ext uri="{BEBA8EAE-BF5A-486C-A8C5-ECC9F3942E4B}">
                  <a14:imgProps xmlns:a14="http://schemas.microsoft.com/office/drawing/2010/main">
                    <a14:imgLayer r:embed="rId4">
                      <a14:imgEffect>
                        <a14:saturation sat="200000"/>
                      </a14:imgEffect>
                    </a14:imgLayer>
                  </a14:imgProps>
                </a:ext>
                <a:ext uri="{28A0092B-C50C-407E-A947-70E740481C1C}">
                  <a14:useLocalDpi xmlns:a14="http://schemas.microsoft.com/office/drawing/2010/main" val="0"/>
                </a:ext>
              </a:extLst>
            </a:blip>
            <a:srcRect/>
            <a:stretch/>
          </p:blipFill>
          <p:spPr>
            <a:xfrm>
              <a:off x="8891397" y="1566393"/>
              <a:ext cx="1828800" cy="425885"/>
            </a:xfrm>
            <a:prstGeom prst="rect">
              <a:avLst/>
            </a:prstGeom>
          </p:spPr>
        </p:pic>
        <p:pic>
          <p:nvPicPr>
            <p:cNvPr id="13" name="Picture 12">
              <a:extLst>
                <a:ext uri="{FF2B5EF4-FFF2-40B4-BE49-F238E27FC236}">
                  <a16:creationId xmlns:a16="http://schemas.microsoft.com/office/drawing/2014/main" id="{77A85116-1ABC-B1A9-33E3-7AF9CFD198A3}"/>
                </a:ext>
              </a:extLst>
            </p:cNvPr>
            <p:cNvPicPr>
              <a:picLocks noChangeAspect="1"/>
            </p:cNvPicPr>
            <p:nvPr/>
          </p:nvPicPr>
          <p:blipFill>
            <a:blip r:embed="rId5"/>
            <a:stretch>
              <a:fillRect/>
            </a:stretch>
          </p:blipFill>
          <p:spPr>
            <a:xfrm>
              <a:off x="9118557" y="4420908"/>
              <a:ext cx="1371600" cy="1371600"/>
            </a:xfrm>
            <a:prstGeom prst="rect">
              <a:avLst/>
            </a:prstGeom>
          </p:spPr>
        </p:pic>
      </p:grpSp>
    </p:spTree>
    <p:extLst>
      <p:ext uri="{BB962C8B-B14F-4D97-AF65-F5344CB8AC3E}">
        <p14:creationId xmlns:p14="http://schemas.microsoft.com/office/powerpoint/2010/main" val="1745711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E9F4F8"/>
        </a:solidFill>
        <a:effectLst/>
      </p:bgPr>
    </p:bg>
    <p:spTree>
      <p:nvGrpSpPr>
        <p:cNvPr id="1" name="">
          <a:extLst>
            <a:ext uri="{FF2B5EF4-FFF2-40B4-BE49-F238E27FC236}">
              <a16:creationId xmlns:a16="http://schemas.microsoft.com/office/drawing/2014/main" id="{24BFC006-4BF0-3E7F-B124-0DC718910A1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7E8E138E-B4D8-E09B-F3C9-601632ECF8B9}"/>
              </a:ext>
            </a:extLst>
          </p:cNvPr>
          <p:cNvSpPr>
            <a:spLocks noGrp="1"/>
          </p:cNvSpPr>
          <p:nvPr>
            <p:ph type="body" sz="quarter" idx="10"/>
          </p:nvPr>
        </p:nvSpPr>
        <p:spPr/>
        <p:txBody>
          <a:bodyPr/>
          <a:lstStyle/>
          <a:p>
            <a:r>
              <a:rPr lang="en-US" dirty="0"/>
              <a:t>HOPE Grant Basic Eligibility</a:t>
            </a:r>
          </a:p>
        </p:txBody>
      </p:sp>
      <p:sp>
        <p:nvSpPr>
          <p:cNvPr id="3" name="Text Placeholder 2">
            <a:extLst>
              <a:ext uri="{FF2B5EF4-FFF2-40B4-BE49-F238E27FC236}">
                <a16:creationId xmlns:a16="http://schemas.microsoft.com/office/drawing/2014/main" id="{DE9AAFD0-3D7E-D3E6-FE4E-A47322FF4B29}"/>
              </a:ext>
            </a:extLst>
          </p:cNvPr>
          <p:cNvSpPr>
            <a:spLocks noGrp="1"/>
          </p:cNvSpPr>
          <p:nvPr>
            <p:ph type="body" sz="quarter" idx="11"/>
          </p:nvPr>
        </p:nvSpPr>
        <p:spPr/>
        <p:txBody>
          <a:bodyPr/>
          <a:lstStyle/>
          <a:p>
            <a:r>
              <a:rPr lang="en-US" dirty="0"/>
              <a:t>HOPE PROGRAM</a:t>
            </a:r>
          </a:p>
        </p:txBody>
      </p:sp>
      <p:sp>
        <p:nvSpPr>
          <p:cNvPr id="4" name="Content Placeholder 2">
            <a:extLst>
              <a:ext uri="{FF2B5EF4-FFF2-40B4-BE49-F238E27FC236}">
                <a16:creationId xmlns:a16="http://schemas.microsoft.com/office/drawing/2014/main" id="{0C82CF93-09E6-3BD1-E3FD-7FBACE3A9D57}"/>
              </a:ext>
            </a:extLst>
          </p:cNvPr>
          <p:cNvSpPr txBox="1">
            <a:spLocks/>
          </p:cNvSpPr>
          <p:nvPr/>
        </p:nvSpPr>
        <p:spPr>
          <a:xfrm>
            <a:off x="685800" y="1450679"/>
            <a:ext cx="7772400" cy="4156454"/>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lang="en-US" sz="2400" b="1" kern="1200" cap="all" baseline="0" dirty="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10000"/>
              </a:lnSpc>
              <a:buFont typeface="Wingdings" panose="05000000000000000000" pitchFamily="2" charset="2"/>
              <a:buChar char="§"/>
            </a:pPr>
            <a:r>
              <a:rPr lang="en-US" b="0" cap="none" dirty="0"/>
              <a:t>Maintain 2.0 college cumulative GPA at the following checkpoints:</a:t>
            </a:r>
          </a:p>
          <a:p>
            <a:pPr marL="1028700" lvl="1" indent="-342900">
              <a:lnSpc>
                <a:spcPct val="110000"/>
              </a:lnSpc>
              <a:buFont typeface="Wingdings" panose="05000000000000000000" pitchFamily="2" charset="2"/>
              <a:buChar char="§"/>
            </a:pPr>
            <a:r>
              <a:rPr lang="en-US" b="0" cap="none" dirty="0">
                <a:latin typeface="Helvetica" pitchFamily="2" charset="0"/>
              </a:rPr>
              <a:t>30 paid semester credit hours </a:t>
            </a:r>
          </a:p>
          <a:p>
            <a:pPr marL="1028700" lvl="1" indent="-342900">
              <a:lnSpc>
                <a:spcPct val="110000"/>
              </a:lnSpc>
              <a:buFont typeface="Wingdings" panose="05000000000000000000" pitchFamily="2" charset="2"/>
              <a:buChar char="§"/>
            </a:pPr>
            <a:r>
              <a:rPr lang="en-US" b="0" cap="none" dirty="0">
                <a:latin typeface="Helvetica" pitchFamily="2" charset="0"/>
              </a:rPr>
              <a:t>60 paid semester credit hours</a:t>
            </a:r>
            <a:endParaRPr lang="en-US" b="0" cap="none" dirty="0"/>
          </a:p>
          <a:p>
            <a:pPr marL="342900" indent="-342900">
              <a:lnSpc>
                <a:spcPct val="110000"/>
              </a:lnSpc>
              <a:buFont typeface="Wingdings" panose="05000000000000000000" pitchFamily="2" charset="2"/>
              <a:buChar char="§"/>
            </a:pPr>
            <a:r>
              <a:rPr lang="en-US" b="0" cap="none" dirty="0"/>
              <a:t>Maximum 63 paid semester hours</a:t>
            </a:r>
          </a:p>
          <a:p>
            <a:pPr>
              <a:lnSpc>
                <a:spcPct val="110000"/>
              </a:lnSpc>
            </a:pPr>
            <a:endParaRPr lang="en-US" cap="none" dirty="0"/>
          </a:p>
        </p:txBody>
      </p:sp>
      <p:pic>
        <p:nvPicPr>
          <p:cNvPr id="296" name="Picture 5"/>
          <p:cNvPicPr/>
          <p:nvPr/>
        </p:nvPicPr>
        <p:blipFill>
          <a:blip r:embed="rId3"/>
          <a:srcRect l="503" r="966" b="20568"/>
          <a:stretch/>
        </p:blipFill>
        <p:spPr>
          <a:xfrm>
            <a:off x="1508760" y="4306400"/>
            <a:ext cx="6125760" cy="1553760"/>
          </a:xfrm>
          <a:prstGeom prst="rect">
            <a:avLst/>
          </a:prstGeom>
          <a:ln w="0">
            <a:noFill/>
          </a:ln>
        </p:spPr>
      </p:pic>
    </p:spTree>
    <p:extLst>
      <p:ext uri="{BB962C8B-B14F-4D97-AF65-F5344CB8AC3E}">
        <p14:creationId xmlns:p14="http://schemas.microsoft.com/office/powerpoint/2010/main" val="19049886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E9F4F8"/>
        </a:solidFill>
        <a:effectLst/>
      </p:bgPr>
    </p:bg>
    <p:spTree>
      <p:nvGrpSpPr>
        <p:cNvPr id="1" name="">
          <a:extLst>
            <a:ext uri="{FF2B5EF4-FFF2-40B4-BE49-F238E27FC236}">
              <a16:creationId xmlns:a16="http://schemas.microsoft.com/office/drawing/2014/main" id="{A82C57CE-460D-E087-6A32-B4480FFA708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293439F2-6D98-4233-7727-29871C71C0B5}"/>
              </a:ext>
            </a:extLst>
          </p:cNvPr>
          <p:cNvSpPr>
            <a:spLocks noGrp="1"/>
          </p:cNvSpPr>
          <p:nvPr>
            <p:ph type="body" sz="quarter" idx="10"/>
          </p:nvPr>
        </p:nvSpPr>
        <p:spPr/>
        <p:txBody>
          <a:bodyPr/>
          <a:lstStyle/>
          <a:p>
            <a:r>
              <a:rPr lang="en-US" dirty="0"/>
              <a:t>Zell miller Grant Basic Eligibility</a:t>
            </a:r>
          </a:p>
        </p:txBody>
      </p:sp>
      <p:sp>
        <p:nvSpPr>
          <p:cNvPr id="3" name="Text Placeholder 2">
            <a:extLst>
              <a:ext uri="{FF2B5EF4-FFF2-40B4-BE49-F238E27FC236}">
                <a16:creationId xmlns:a16="http://schemas.microsoft.com/office/drawing/2014/main" id="{DD25F164-AC4E-EDC9-2271-F3497225EBF9}"/>
              </a:ext>
            </a:extLst>
          </p:cNvPr>
          <p:cNvSpPr>
            <a:spLocks noGrp="1"/>
          </p:cNvSpPr>
          <p:nvPr>
            <p:ph type="body" sz="quarter" idx="11"/>
          </p:nvPr>
        </p:nvSpPr>
        <p:spPr/>
        <p:txBody>
          <a:bodyPr/>
          <a:lstStyle/>
          <a:p>
            <a:r>
              <a:rPr lang="en-US" dirty="0"/>
              <a:t>HOPE PROGRAM</a:t>
            </a:r>
          </a:p>
        </p:txBody>
      </p:sp>
      <p:sp>
        <p:nvSpPr>
          <p:cNvPr id="4" name="Content Placeholder 2">
            <a:extLst>
              <a:ext uri="{FF2B5EF4-FFF2-40B4-BE49-F238E27FC236}">
                <a16:creationId xmlns:a16="http://schemas.microsoft.com/office/drawing/2014/main" id="{00C4D32F-24F8-5158-1943-D41AFC503E2B}"/>
              </a:ext>
            </a:extLst>
          </p:cNvPr>
          <p:cNvSpPr txBox="1">
            <a:spLocks/>
          </p:cNvSpPr>
          <p:nvPr/>
        </p:nvSpPr>
        <p:spPr>
          <a:xfrm>
            <a:off x="685800" y="1450679"/>
            <a:ext cx="7772400" cy="4156454"/>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lang="en-US" sz="2400" b="1" kern="1200" cap="all" baseline="0" dirty="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10000"/>
              </a:lnSpc>
              <a:buFont typeface="Wingdings" panose="05000000000000000000" pitchFamily="2" charset="2"/>
              <a:buChar char="§"/>
            </a:pPr>
            <a:r>
              <a:rPr lang="en-US" b="0" cap="none" dirty="0"/>
              <a:t>Minimum 3.5 college cumulative GPA</a:t>
            </a:r>
          </a:p>
          <a:p>
            <a:pPr marL="342900" indent="-342900">
              <a:lnSpc>
                <a:spcPct val="110000"/>
              </a:lnSpc>
              <a:buFont typeface="Wingdings" panose="05000000000000000000" pitchFamily="2" charset="2"/>
              <a:buChar char="§"/>
            </a:pPr>
            <a:r>
              <a:rPr lang="en-US" b="0" cap="none" dirty="0"/>
              <a:t>Checkpoints at the end of each term enrolled</a:t>
            </a:r>
          </a:p>
          <a:p>
            <a:pPr marL="342900" indent="-342900">
              <a:lnSpc>
                <a:spcPct val="110000"/>
              </a:lnSpc>
              <a:buFont typeface="Wingdings" panose="05000000000000000000" pitchFamily="2" charset="2"/>
              <a:buChar char="§"/>
            </a:pPr>
            <a:r>
              <a:rPr lang="en-US" b="0" cap="none" dirty="0"/>
              <a:t>Must be a HOPE Grant recipient initially </a:t>
            </a:r>
          </a:p>
          <a:p>
            <a:pPr marL="342900" indent="-342900">
              <a:lnSpc>
                <a:spcPct val="110000"/>
              </a:lnSpc>
              <a:buFont typeface="Wingdings" panose="05000000000000000000" pitchFamily="2" charset="2"/>
              <a:buChar char="§"/>
            </a:pPr>
            <a:r>
              <a:rPr lang="en-US" b="0" cap="none" dirty="0"/>
              <a:t>Paid retroactively for first term</a:t>
            </a:r>
          </a:p>
          <a:p>
            <a:pPr marL="342900" indent="-342900">
              <a:lnSpc>
                <a:spcPct val="110000"/>
              </a:lnSpc>
              <a:buFont typeface="Wingdings" panose="05000000000000000000" pitchFamily="2" charset="2"/>
              <a:buChar char="§"/>
            </a:pPr>
            <a:r>
              <a:rPr lang="en-US" b="0" cap="none" dirty="0"/>
              <a:t>Maximum 63 paid hours</a:t>
            </a:r>
          </a:p>
          <a:p>
            <a:pPr>
              <a:lnSpc>
                <a:spcPct val="110000"/>
              </a:lnSpc>
            </a:pPr>
            <a:endParaRPr lang="en-US" cap="none" dirty="0"/>
          </a:p>
        </p:txBody>
      </p:sp>
      <p:sp>
        <p:nvSpPr>
          <p:cNvPr id="8" name="Oval 16">
            <a:extLst>
              <a:ext uri="{FF2B5EF4-FFF2-40B4-BE49-F238E27FC236}">
                <a16:creationId xmlns:a16="http://schemas.microsoft.com/office/drawing/2014/main" id="{180888CA-D934-92D2-74BE-91D8F5E4E60A}"/>
              </a:ext>
            </a:extLst>
          </p:cNvPr>
          <p:cNvSpPr>
            <a:spLocks/>
          </p:cNvSpPr>
          <p:nvPr/>
        </p:nvSpPr>
        <p:spPr>
          <a:xfrm flipH="1" flipV="1">
            <a:off x="6510004" y="4248563"/>
            <a:ext cx="2143860" cy="2026906"/>
          </a:xfrm>
          <a:custGeom>
            <a:avLst/>
            <a:gdLst>
              <a:gd name="connsiteX0" fmla="*/ 0 w 2057400"/>
              <a:gd name="connsiteY0" fmla="*/ 1028700 h 2057400"/>
              <a:gd name="connsiteX1" fmla="*/ 1028700 w 2057400"/>
              <a:gd name="connsiteY1" fmla="*/ 0 h 2057400"/>
              <a:gd name="connsiteX2" fmla="*/ 2057400 w 2057400"/>
              <a:gd name="connsiteY2" fmla="*/ 1028700 h 2057400"/>
              <a:gd name="connsiteX3" fmla="*/ 1028700 w 2057400"/>
              <a:gd name="connsiteY3" fmla="*/ 2057400 h 2057400"/>
              <a:gd name="connsiteX4" fmla="*/ 0 w 2057400"/>
              <a:gd name="connsiteY4" fmla="*/ 1028700 h 2057400"/>
              <a:gd name="connsiteX0" fmla="*/ 0 w 2057400"/>
              <a:gd name="connsiteY0" fmla="*/ 1419912 h 2448612"/>
              <a:gd name="connsiteX1" fmla="*/ 1028700 w 2057400"/>
              <a:gd name="connsiteY1" fmla="*/ 391212 h 2448612"/>
              <a:gd name="connsiteX2" fmla="*/ 2057400 w 2057400"/>
              <a:gd name="connsiteY2" fmla="*/ 1419912 h 2448612"/>
              <a:gd name="connsiteX3" fmla="*/ 1028700 w 2057400"/>
              <a:gd name="connsiteY3" fmla="*/ 2448612 h 2448612"/>
              <a:gd name="connsiteX4" fmla="*/ 0 w 2057400"/>
              <a:gd name="connsiteY4" fmla="*/ 1419912 h 2448612"/>
              <a:gd name="connsiteX0" fmla="*/ 146235 w 2203635"/>
              <a:gd name="connsiteY0" fmla="*/ 1419912 h 2448612"/>
              <a:gd name="connsiteX1" fmla="*/ 1174935 w 2203635"/>
              <a:gd name="connsiteY1" fmla="*/ 391212 h 2448612"/>
              <a:gd name="connsiteX2" fmla="*/ 2203635 w 2203635"/>
              <a:gd name="connsiteY2" fmla="*/ 1419912 h 2448612"/>
              <a:gd name="connsiteX3" fmla="*/ 1174935 w 2203635"/>
              <a:gd name="connsiteY3" fmla="*/ 2448612 h 2448612"/>
              <a:gd name="connsiteX4" fmla="*/ 146235 w 2203635"/>
              <a:gd name="connsiteY4" fmla="*/ 1419912 h 2448612"/>
              <a:gd name="connsiteX0" fmla="*/ 3608 w 2061008"/>
              <a:gd name="connsiteY0" fmla="*/ 1211043 h 2239743"/>
              <a:gd name="connsiteX1" fmla="*/ 683392 w 2061008"/>
              <a:gd name="connsiteY1" fmla="*/ 435006 h 2239743"/>
              <a:gd name="connsiteX2" fmla="*/ 2061008 w 2061008"/>
              <a:gd name="connsiteY2" fmla="*/ 1211043 h 2239743"/>
              <a:gd name="connsiteX3" fmla="*/ 1032308 w 2061008"/>
              <a:gd name="connsiteY3" fmla="*/ 2239743 h 2239743"/>
              <a:gd name="connsiteX4" fmla="*/ 3608 w 2061008"/>
              <a:gd name="connsiteY4" fmla="*/ 1211043 h 2239743"/>
              <a:gd name="connsiteX0" fmla="*/ 5788 w 2087251"/>
              <a:gd name="connsiteY0" fmla="*/ 776053 h 1804757"/>
              <a:gd name="connsiteX1" fmla="*/ 685572 w 2087251"/>
              <a:gd name="connsiteY1" fmla="*/ 16 h 1804757"/>
              <a:gd name="connsiteX2" fmla="*/ 2087251 w 2087251"/>
              <a:gd name="connsiteY2" fmla="*/ 764021 h 1804757"/>
              <a:gd name="connsiteX3" fmla="*/ 1034488 w 2087251"/>
              <a:gd name="connsiteY3" fmla="*/ 1804753 h 1804757"/>
              <a:gd name="connsiteX4" fmla="*/ 5788 w 2087251"/>
              <a:gd name="connsiteY4" fmla="*/ 776053 h 1804757"/>
              <a:gd name="connsiteX0" fmla="*/ 5788 w 2100874"/>
              <a:gd name="connsiteY0" fmla="*/ 807482 h 1836186"/>
              <a:gd name="connsiteX1" fmla="*/ 685572 w 2100874"/>
              <a:gd name="connsiteY1" fmla="*/ 31445 h 1836186"/>
              <a:gd name="connsiteX2" fmla="*/ 1571339 w 2100874"/>
              <a:gd name="connsiteY2" fmla="*/ 214411 h 1836186"/>
              <a:gd name="connsiteX3" fmla="*/ 2087251 w 2100874"/>
              <a:gd name="connsiteY3" fmla="*/ 795450 h 1836186"/>
              <a:gd name="connsiteX4" fmla="*/ 1034488 w 2100874"/>
              <a:gd name="connsiteY4" fmla="*/ 1836182 h 1836186"/>
              <a:gd name="connsiteX5" fmla="*/ 5788 w 2100874"/>
              <a:gd name="connsiteY5" fmla="*/ 807482 h 1836186"/>
              <a:gd name="connsiteX0" fmla="*/ 4726 w 2097406"/>
              <a:gd name="connsiteY0" fmla="*/ 800038 h 1828742"/>
              <a:gd name="connsiteX1" fmla="*/ 684510 w 2097406"/>
              <a:gd name="connsiteY1" fmla="*/ 24001 h 1828742"/>
              <a:gd name="connsiteX2" fmla="*/ 1473950 w 2097406"/>
              <a:gd name="connsiteY2" fmla="*/ 250735 h 1828742"/>
              <a:gd name="connsiteX3" fmla="*/ 2086189 w 2097406"/>
              <a:gd name="connsiteY3" fmla="*/ 788006 h 1828742"/>
              <a:gd name="connsiteX4" fmla="*/ 1033426 w 2097406"/>
              <a:gd name="connsiteY4" fmla="*/ 1828738 h 1828742"/>
              <a:gd name="connsiteX5" fmla="*/ 4726 w 2097406"/>
              <a:gd name="connsiteY5" fmla="*/ 800038 h 1828742"/>
              <a:gd name="connsiteX0" fmla="*/ 4795 w 2098564"/>
              <a:gd name="connsiteY0" fmla="*/ 827962 h 1856666"/>
              <a:gd name="connsiteX1" fmla="*/ 684579 w 2098564"/>
              <a:gd name="connsiteY1" fmla="*/ 51925 h 1856666"/>
              <a:gd name="connsiteX2" fmla="*/ 1522183 w 2098564"/>
              <a:gd name="connsiteY2" fmla="*/ 153607 h 1856666"/>
              <a:gd name="connsiteX3" fmla="*/ 2086258 w 2098564"/>
              <a:gd name="connsiteY3" fmla="*/ 815930 h 1856666"/>
              <a:gd name="connsiteX4" fmla="*/ 1033495 w 2098564"/>
              <a:gd name="connsiteY4" fmla="*/ 1856662 h 1856666"/>
              <a:gd name="connsiteX5" fmla="*/ 4795 w 2098564"/>
              <a:gd name="connsiteY5" fmla="*/ 827962 h 1856666"/>
              <a:gd name="connsiteX0" fmla="*/ 4667 w 2096539"/>
              <a:gd name="connsiteY0" fmla="*/ 778785 h 1807489"/>
              <a:gd name="connsiteX1" fmla="*/ 684451 w 2096539"/>
              <a:gd name="connsiteY1" fmla="*/ 2748 h 1807489"/>
              <a:gd name="connsiteX2" fmla="*/ 1431748 w 2096539"/>
              <a:gd name="connsiteY2" fmla="*/ 529609 h 1807489"/>
              <a:gd name="connsiteX3" fmla="*/ 2086130 w 2096539"/>
              <a:gd name="connsiteY3" fmla="*/ 766753 h 1807489"/>
              <a:gd name="connsiteX4" fmla="*/ 1033367 w 2096539"/>
              <a:gd name="connsiteY4" fmla="*/ 1807485 h 1807489"/>
              <a:gd name="connsiteX5" fmla="*/ 4667 w 2096539"/>
              <a:gd name="connsiteY5" fmla="*/ 778785 h 1807489"/>
              <a:gd name="connsiteX0" fmla="*/ 4634 w 2096093"/>
              <a:gd name="connsiteY0" fmla="*/ 785536 h 1814240"/>
              <a:gd name="connsiteX1" fmla="*/ 684418 w 2096093"/>
              <a:gd name="connsiteY1" fmla="*/ 9499 h 1814240"/>
              <a:gd name="connsiteX2" fmla="*/ 1407634 w 2096093"/>
              <a:gd name="connsiteY2" fmla="*/ 380044 h 1814240"/>
              <a:gd name="connsiteX3" fmla="*/ 2086097 w 2096093"/>
              <a:gd name="connsiteY3" fmla="*/ 773504 h 1814240"/>
              <a:gd name="connsiteX4" fmla="*/ 1033334 w 2096093"/>
              <a:gd name="connsiteY4" fmla="*/ 1814236 h 1814240"/>
              <a:gd name="connsiteX5" fmla="*/ 4634 w 2096093"/>
              <a:gd name="connsiteY5" fmla="*/ 785536 h 1814240"/>
              <a:gd name="connsiteX0" fmla="*/ 4529 w 2094846"/>
              <a:gd name="connsiteY0" fmla="*/ 786381 h 1815085"/>
              <a:gd name="connsiteX1" fmla="*/ 684313 w 2094846"/>
              <a:gd name="connsiteY1" fmla="*/ 10344 h 1815085"/>
              <a:gd name="connsiteX2" fmla="*/ 1329263 w 2094846"/>
              <a:gd name="connsiteY2" fmla="*/ 368384 h 1815085"/>
              <a:gd name="connsiteX3" fmla="*/ 2085992 w 2094846"/>
              <a:gd name="connsiteY3" fmla="*/ 774349 h 1815085"/>
              <a:gd name="connsiteX4" fmla="*/ 1033229 w 2094846"/>
              <a:gd name="connsiteY4" fmla="*/ 1815081 h 1815085"/>
              <a:gd name="connsiteX5" fmla="*/ 4529 w 2094846"/>
              <a:gd name="connsiteY5" fmla="*/ 786381 h 1815085"/>
              <a:gd name="connsiteX0" fmla="*/ 5760 w 1951586"/>
              <a:gd name="connsiteY0" fmla="*/ 714909 h 1812473"/>
              <a:gd name="connsiteX1" fmla="*/ 541053 w 1951586"/>
              <a:gd name="connsiteY1" fmla="*/ 7651 h 1812473"/>
              <a:gd name="connsiteX2" fmla="*/ 1186003 w 1951586"/>
              <a:gd name="connsiteY2" fmla="*/ 365691 h 1812473"/>
              <a:gd name="connsiteX3" fmla="*/ 1942732 w 1951586"/>
              <a:gd name="connsiteY3" fmla="*/ 771656 h 1812473"/>
              <a:gd name="connsiteX4" fmla="*/ 889969 w 1951586"/>
              <a:gd name="connsiteY4" fmla="*/ 1812388 h 1812473"/>
              <a:gd name="connsiteX5" fmla="*/ 5760 w 1951586"/>
              <a:gd name="connsiteY5" fmla="*/ 714909 h 1812473"/>
              <a:gd name="connsiteX0" fmla="*/ 6 w 1945832"/>
              <a:gd name="connsiteY0" fmla="*/ 714909 h 1812473"/>
              <a:gd name="connsiteX1" fmla="*/ 535299 w 1945832"/>
              <a:gd name="connsiteY1" fmla="*/ 7651 h 1812473"/>
              <a:gd name="connsiteX2" fmla="*/ 1180249 w 1945832"/>
              <a:gd name="connsiteY2" fmla="*/ 365691 h 1812473"/>
              <a:gd name="connsiteX3" fmla="*/ 1936978 w 1945832"/>
              <a:gd name="connsiteY3" fmla="*/ 771656 h 1812473"/>
              <a:gd name="connsiteX4" fmla="*/ 884215 w 1945832"/>
              <a:gd name="connsiteY4" fmla="*/ 1812388 h 1812473"/>
              <a:gd name="connsiteX5" fmla="*/ 6 w 1945832"/>
              <a:gd name="connsiteY5" fmla="*/ 714909 h 1812473"/>
              <a:gd name="connsiteX0" fmla="*/ 54831 w 2000657"/>
              <a:gd name="connsiteY0" fmla="*/ 714909 h 1812473"/>
              <a:gd name="connsiteX1" fmla="*/ 590124 w 2000657"/>
              <a:gd name="connsiteY1" fmla="*/ 7651 h 1812473"/>
              <a:gd name="connsiteX2" fmla="*/ 1235074 w 2000657"/>
              <a:gd name="connsiteY2" fmla="*/ 365691 h 1812473"/>
              <a:gd name="connsiteX3" fmla="*/ 1991803 w 2000657"/>
              <a:gd name="connsiteY3" fmla="*/ 771656 h 1812473"/>
              <a:gd name="connsiteX4" fmla="*/ 939040 w 2000657"/>
              <a:gd name="connsiteY4" fmla="*/ 1812388 h 1812473"/>
              <a:gd name="connsiteX5" fmla="*/ 54831 w 2000657"/>
              <a:gd name="connsiteY5" fmla="*/ 714909 h 1812473"/>
              <a:gd name="connsiteX0" fmla="*/ 27715 w 1973541"/>
              <a:gd name="connsiteY0" fmla="*/ 714909 h 1812473"/>
              <a:gd name="connsiteX1" fmla="*/ 563008 w 1973541"/>
              <a:gd name="connsiteY1" fmla="*/ 7651 h 1812473"/>
              <a:gd name="connsiteX2" fmla="*/ 1207958 w 1973541"/>
              <a:gd name="connsiteY2" fmla="*/ 365691 h 1812473"/>
              <a:gd name="connsiteX3" fmla="*/ 1964687 w 1973541"/>
              <a:gd name="connsiteY3" fmla="*/ 771656 h 1812473"/>
              <a:gd name="connsiteX4" fmla="*/ 911924 w 1973541"/>
              <a:gd name="connsiteY4" fmla="*/ 1812388 h 1812473"/>
              <a:gd name="connsiteX5" fmla="*/ 27715 w 1973541"/>
              <a:gd name="connsiteY5" fmla="*/ 714909 h 1812473"/>
              <a:gd name="connsiteX0" fmla="*/ 27715 w 1973541"/>
              <a:gd name="connsiteY0" fmla="*/ 711102 h 1808666"/>
              <a:gd name="connsiteX1" fmla="*/ 563008 w 1973541"/>
              <a:gd name="connsiteY1" fmla="*/ 3844 h 1808666"/>
              <a:gd name="connsiteX2" fmla="*/ 1207958 w 1973541"/>
              <a:gd name="connsiteY2" fmla="*/ 443168 h 1808666"/>
              <a:gd name="connsiteX3" fmla="*/ 1964687 w 1973541"/>
              <a:gd name="connsiteY3" fmla="*/ 767849 h 1808666"/>
              <a:gd name="connsiteX4" fmla="*/ 911924 w 1973541"/>
              <a:gd name="connsiteY4" fmla="*/ 1808581 h 1808666"/>
              <a:gd name="connsiteX5" fmla="*/ 27715 w 1973541"/>
              <a:gd name="connsiteY5" fmla="*/ 711102 h 1808666"/>
              <a:gd name="connsiteX0" fmla="*/ 27715 w 1926047"/>
              <a:gd name="connsiteY0" fmla="*/ 711102 h 1812633"/>
              <a:gd name="connsiteX1" fmla="*/ 563008 w 1926047"/>
              <a:gd name="connsiteY1" fmla="*/ 3844 h 1812633"/>
              <a:gd name="connsiteX2" fmla="*/ 1207958 w 1926047"/>
              <a:gd name="connsiteY2" fmla="*/ 443168 h 1812633"/>
              <a:gd name="connsiteX3" fmla="*/ 1916523 w 1926047"/>
              <a:gd name="connsiteY3" fmla="*/ 1049217 h 1812633"/>
              <a:gd name="connsiteX4" fmla="*/ 911924 w 1926047"/>
              <a:gd name="connsiteY4" fmla="*/ 1808581 h 1812633"/>
              <a:gd name="connsiteX5" fmla="*/ 27715 w 1926047"/>
              <a:gd name="connsiteY5" fmla="*/ 711102 h 1812633"/>
              <a:gd name="connsiteX0" fmla="*/ 27715 w 1923900"/>
              <a:gd name="connsiteY0" fmla="*/ 711102 h 1812633"/>
              <a:gd name="connsiteX1" fmla="*/ 563008 w 1923900"/>
              <a:gd name="connsiteY1" fmla="*/ 3844 h 1812633"/>
              <a:gd name="connsiteX2" fmla="*/ 1207958 w 1923900"/>
              <a:gd name="connsiteY2" fmla="*/ 443168 h 1812633"/>
              <a:gd name="connsiteX3" fmla="*/ 1916523 w 1923900"/>
              <a:gd name="connsiteY3" fmla="*/ 1049217 h 1812633"/>
              <a:gd name="connsiteX4" fmla="*/ 911924 w 1923900"/>
              <a:gd name="connsiteY4" fmla="*/ 1808581 h 1812633"/>
              <a:gd name="connsiteX5" fmla="*/ 27715 w 1923900"/>
              <a:gd name="connsiteY5" fmla="*/ 711102 h 1812633"/>
              <a:gd name="connsiteX0" fmla="*/ 27715 w 1923900"/>
              <a:gd name="connsiteY0" fmla="*/ 711102 h 1814990"/>
              <a:gd name="connsiteX1" fmla="*/ 563008 w 1923900"/>
              <a:gd name="connsiteY1" fmla="*/ 3844 h 1814990"/>
              <a:gd name="connsiteX2" fmla="*/ 1207958 w 1923900"/>
              <a:gd name="connsiteY2" fmla="*/ 443168 h 1814990"/>
              <a:gd name="connsiteX3" fmla="*/ 1916523 w 1923900"/>
              <a:gd name="connsiteY3" fmla="*/ 1049217 h 1814990"/>
              <a:gd name="connsiteX4" fmla="*/ 911924 w 1923900"/>
              <a:gd name="connsiteY4" fmla="*/ 1808581 h 1814990"/>
              <a:gd name="connsiteX5" fmla="*/ 27715 w 1923900"/>
              <a:gd name="connsiteY5" fmla="*/ 711102 h 1814990"/>
              <a:gd name="connsiteX0" fmla="*/ 27715 w 1852635"/>
              <a:gd name="connsiteY0" fmla="*/ 711102 h 1819115"/>
              <a:gd name="connsiteX1" fmla="*/ 563008 w 1852635"/>
              <a:gd name="connsiteY1" fmla="*/ 3844 h 1819115"/>
              <a:gd name="connsiteX2" fmla="*/ 1207958 w 1852635"/>
              <a:gd name="connsiteY2" fmla="*/ 443168 h 1819115"/>
              <a:gd name="connsiteX3" fmla="*/ 1844278 w 1852635"/>
              <a:gd name="connsiteY3" fmla="*/ 1117996 h 1819115"/>
              <a:gd name="connsiteX4" fmla="*/ 911924 w 1852635"/>
              <a:gd name="connsiteY4" fmla="*/ 1808581 h 1819115"/>
              <a:gd name="connsiteX5" fmla="*/ 27715 w 1852635"/>
              <a:gd name="connsiteY5" fmla="*/ 711102 h 1819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52635" h="1819115">
                <a:moveTo>
                  <a:pt x="27715" y="711102"/>
                </a:moveTo>
                <a:cubicBezTo>
                  <a:pt x="-120744" y="185217"/>
                  <a:pt x="366301" y="48500"/>
                  <a:pt x="563008" y="3844"/>
                </a:cubicBezTo>
                <a:cubicBezTo>
                  <a:pt x="759715" y="-40812"/>
                  <a:pt x="974345" y="315834"/>
                  <a:pt x="1207958" y="443168"/>
                </a:cubicBezTo>
                <a:cubicBezTo>
                  <a:pt x="1441571" y="570502"/>
                  <a:pt x="1921712" y="685132"/>
                  <a:pt x="1844278" y="1117996"/>
                </a:cubicBezTo>
                <a:cubicBezTo>
                  <a:pt x="1724701" y="1613385"/>
                  <a:pt x="1214684" y="1876397"/>
                  <a:pt x="911924" y="1808581"/>
                </a:cubicBezTo>
                <a:cubicBezTo>
                  <a:pt x="609164" y="1740765"/>
                  <a:pt x="176174" y="1236987"/>
                  <a:pt x="27715" y="711102"/>
                </a:cubicBezTo>
                <a:close/>
              </a:path>
            </a:pathLst>
          </a:custGeom>
          <a:solidFill>
            <a:srgbClr val="0D70A4">
              <a:alpha val="1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pic>
        <p:nvPicPr>
          <p:cNvPr id="9" name="Picture 8" descr="A green and yellow object with a black background&#10;&#10;AI-generated content may be incorrect.">
            <a:extLst>
              <a:ext uri="{FF2B5EF4-FFF2-40B4-BE49-F238E27FC236}">
                <a16:creationId xmlns:a16="http://schemas.microsoft.com/office/drawing/2014/main" id="{0644B2C8-1B8F-0A83-BE19-20B927E56F9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343597">
            <a:off x="6974473" y="4051024"/>
            <a:ext cx="1383632" cy="2075448"/>
          </a:xfrm>
          <a:prstGeom prst="rect">
            <a:avLst/>
          </a:prstGeom>
        </p:spPr>
      </p:pic>
    </p:spTree>
    <p:extLst>
      <p:ext uri="{BB962C8B-B14F-4D97-AF65-F5344CB8AC3E}">
        <p14:creationId xmlns:p14="http://schemas.microsoft.com/office/powerpoint/2010/main" val="13797738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E9F4F8"/>
        </a:solidFill>
        <a:effectLst/>
      </p:bgPr>
    </p:bg>
    <p:spTree>
      <p:nvGrpSpPr>
        <p:cNvPr id="1" name="">
          <a:extLst>
            <a:ext uri="{FF2B5EF4-FFF2-40B4-BE49-F238E27FC236}">
              <a16:creationId xmlns:a16="http://schemas.microsoft.com/office/drawing/2014/main" id="{9EE8097E-8928-BFC1-6847-ABAE1E253CD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84138A1D-5337-101F-E02E-7126E62095E7}"/>
              </a:ext>
            </a:extLst>
          </p:cNvPr>
          <p:cNvSpPr>
            <a:spLocks noGrp="1"/>
          </p:cNvSpPr>
          <p:nvPr>
            <p:ph type="body" sz="quarter" idx="10"/>
          </p:nvPr>
        </p:nvSpPr>
        <p:spPr/>
        <p:txBody>
          <a:bodyPr/>
          <a:lstStyle/>
          <a:p>
            <a:r>
              <a:rPr lang="en-US" dirty="0"/>
              <a:t>HOPE CAREER Grant Basic Eligibility</a:t>
            </a:r>
          </a:p>
        </p:txBody>
      </p:sp>
      <p:sp>
        <p:nvSpPr>
          <p:cNvPr id="3" name="Text Placeholder 2">
            <a:extLst>
              <a:ext uri="{FF2B5EF4-FFF2-40B4-BE49-F238E27FC236}">
                <a16:creationId xmlns:a16="http://schemas.microsoft.com/office/drawing/2014/main" id="{3C03EF9E-6F77-F360-0143-19BDC02CD34C}"/>
              </a:ext>
            </a:extLst>
          </p:cNvPr>
          <p:cNvSpPr>
            <a:spLocks noGrp="1"/>
          </p:cNvSpPr>
          <p:nvPr>
            <p:ph type="body" sz="quarter" idx="11"/>
          </p:nvPr>
        </p:nvSpPr>
        <p:spPr/>
        <p:txBody>
          <a:bodyPr/>
          <a:lstStyle/>
          <a:p>
            <a:r>
              <a:rPr lang="en-US" dirty="0"/>
              <a:t>HOPE PROGRAM</a:t>
            </a:r>
          </a:p>
        </p:txBody>
      </p:sp>
      <p:sp>
        <p:nvSpPr>
          <p:cNvPr id="4" name="Content Placeholder 2">
            <a:extLst>
              <a:ext uri="{FF2B5EF4-FFF2-40B4-BE49-F238E27FC236}">
                <a16:creationId xmlns:a16="http://schemas.microsoft.com/office/drawing/2014/main" id="{83D45F1A-D05A-BECE-FC73-DD1A0C0A6F1B}"/>
              </a:ext>
            </a:extLst>
          </p:cNvPr>
          <p:cNvSpPr txBox="1">
            <a:spLocks/>
          </p:cNvSpPr>
          <p:nvPr/>
        </p:nvSpPr>
        <p:spPr>
          <a:xfrm>
            <a:off x="685800" y="1346504"/>
            <a:ext cx="7772400" cy="130409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lang="en-US" sz="2400" b="1" kern="1200" cap="all" baseline="0" dirty="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4000"/>
              </a:lnSpc>
              <a:spcBef>
                <a:spcPts val="0"/>
              </a:spcBef>
            </a:pPr>
            <a:r>
              <a:rPr lang="en-US" sz="1800" b="0" cap="none" dirty="0"/>
              <a:t>The HOPE Career Grant is available to HOPE Grant-qualified students who enroll in select majors specifically aligned with industries in which there are more jobs available in Georgia than there are skilled workers to fill them.</a:t>
            </a:r>
          </a:p>
        </p:txBody>
      </p:sp>
      <p:sp>
        <p:nvSpPr>
          <p:cNvPr id="5" name="Rectangle 7">
            <a:extLst>
              <a:ext uri="{FF2B5EF4-FFF2-40B4-BE49-F238E27FC236}">
                <a16:creationId xmlns:a16="http://schemas.microsoft.com/office/drawing/2014/main" id="{5FE26286-D720-A441-6884-5D9CAF69B1D0}"/>
              </a:ext>
            </a:extLst>
          </p:cNvPr>
          <p:cNvSpPr/>
          <p:nvPr/>
        </p:nvSpPr>
        <p:spPr>
          <a:xfrm>
            <a:off x="682448" y="2673294"/>
            <a:ext cx="7875360" cy="3321934"/>
          </a:xfrm>
          <a:prstGeom prst="rect">
            <a:avLst/>
          </a:prstGeom>
          <a:noFill/>
          <a:ln>
            <a:noFill/>
          </a:ln>
        </p:spPr>
        <p:style>
          <a:lnRef idx="2">
            <a:schemeClr val="accent1">
              <a:shade val="50000"/>
            </a:schemeClr>
          </a:lnRef>
          <a:fillRef idx="1">
            <a:schemeClr val="accent1"/>
          </a:fillRef>
          <a:effectRef idx="0">
            <a:schemeClr val="accent1"/>
          </a:effectRef>
          <a:fontRef idx="minor"/>
        </p:style>
        <p:txBody>
          <a:bodyPr lIns="90000" tIns="45000" rIns="90000" bIns="45000" numCol="2" spcCol="0" anchor="ctr">
            <a:noAutofit/>
          </a:bodyPr>
          <a:lstStyle/>
          <a:p>
            <a:pPr marL="285750" indent="-285750">
              <a:lnSpc>
                <a:spcPct val="110000"/>
              </a:lnSpc>
              <a:buFont typeface="Wingdings" panose="05000000000000000000" pitchFamily="2" charset="2"/>
              <a:buChar char="§"/>
            </a:pPr>
            <a:r>
              <a:rPr lang="en-US" dirty="0"/>
              <a:t>Automotive</a:t>
            </a:r>
          </a:p>
          <a:p>
            <a:pPr marL="285750" indent="-285750">
              <a:lnSpc>
                <a:spcPct val="110000"/>
              </a:lnSpc>
              <a:buFont typeface="Wingdings" panose="05000000000000000000" pitchFamily="2" charset="2"/>
              <a:buChar char="§"/>
            </a:pPr>
            <a:r>
              <a:rPr lang="en-US" dirty="0"/>
              <a:t>Aviation</a:t>
            </a:r>
          </a:p>
          <a:p>
            <a:pPr marL="285750" indent="-285750">
              <a:lnSpc>
                <a:spcPct val="110000"/>
              </a:lnSpc>
              <a:buFont typeface="Wingdings" panose="05000000000000000000" pitchFamily="2" charset="2"/>
              <a:buChar char="§"/>
            </a:pPr>
            <a:r>
              <a:rPr lang="en-US" dirty="0"/>
              <a:t>Certified Engineer Technician</a:t>
            </a:r>
          </a:p>
          <a:p>
            <a:pPr marL="285750" indent="-285750">
              <a:lnSpc>
                <a:spcPct val="110000"/>
              </a:lnSpc>
              <a:buFont typeface="Wingdings" panose="05000000000000000000" pitchFamily="2" charset="2"/>
              <a:buChar char="§"/>
            </a:pPr>
            <a:r>
              <a:rPr lang="en-US" dirty="0"/>
              <a:t>Commercial Truck Driving</a:t>
            </a:r>
          </a:p>
          <a:p>
            <a:pPr marL="285750" indent="-285750">
              <a:lnSpc>
                <a:spcPct val="110000"/>
              </a:lnSpc>
              <a:buFont typeface="Wingdings" panose="05000000000000000000" pitchFamily="2" charset="2"/>
              <a:buChar char="§"/>
            </a:pPr>
            <a:r>
              <a:rPr lang="en-US" dirty="0"/>
              <a:t>Computer Programming</a:t>
            </a:r>
          </a:p>
          <a:p>
            <a:pPr marL="285750" indent="-285750">
              <a:lnSpc>
                <a:spcPct val="110000"/>
              </a:lnSpc>
              <a:buFont typeface="Wingdings" panose="05000000000000000000" pitchFamily="2" charset="2"/>
              <a:buChar char="§"/>
            </a:pPr>
            <a:r>
              <a:rPr lang="en-US" dirty="0"/>
              <a:t>Computer Technology</a:t>
            </a:r>
          </a:p>
          <a:p>
            <a:pPr marL="285750" indent="-285750">
              <a:lnSpc>
                <a:spcPct val="110000"/>
              </a:lnSpc>
              <a:buFont typeface="Wingdings" panose="05000000000000000000" pitchFamily="2" charset="2"/>
              <a:buChar char="§"/>
            </a:pPr>
            <a:r>
              <a:rPr lang="en-US" dirty="0"/>
              <a:t>Construction</a:t>
            </a:r>
          </a:p>
          <a:p>
            <a:pPr marL="285750" indent="-285750">
              <a:lnSpc>
                <a:spcPct val="110000"/>
              </a:lnSpc>
              <a:buFont typeface="Wingdings" panose="05000000000000000000" pitchFamily="2" charset="2"/>
              <a:buChar char="§"/>
            </a:pPr>
            <a:r>
              <a:rPr lang="en-US" dirty="0"/>
              <a:t>Diesel Equipment Technology</a:t>
            </a:r>
          </a:p>
          <a:p>
            <a:pPr marL="285750" indent="-285750">
              <a:lnSpc>
                <a:spcPct val="110000"/>
              </a:lnSpc>
              <a:buFont typeface="Wingdings" panose="05000000000000000000" pitchFamily="2" charset="2"/>
              <a:buChar char="§"/>
            </a:pPr>
            <a:r>
              <a:rPr lang="en-US" dirty="0"/>
              <a:t>Early Childhood Care &amp; Education</a:t>
            </a:r>
          </a:p>
          <a:p>
            <a:pPr marL="285750" indent="-285750">
              <a:lnSpc>
                <a:spcPct val="110000"/>
              </a:lnSpc>
              <a:buFont typeface="Wingdings" panose="05000000000000000000" pitchFamily="2" charset="2"/>
              <a:buChar char="§"/>
            </a:pPr>
            <a:r>
              <a:rPr lang="en-US" dirty="0"/>
              <a:t>Electrical Line Worker</a:t>
            </a:r>
          </a:p>
          <a:p>
            <a:pPr marL="285750" indent="-285750">
              <a:lnSpc>
                <a:spcPct val="110000"/>
              </a:lnSpc>
              <a:buFont typeface="Wingdings" panose="05000000000000000000" pitchFamily="2" charset="2"/>
              <a:buChar char="§"/>
            </a:pPr>
            <a:r>
              <a:rPr lang="en-US" dirty="0"/>
              <a:t>Health Sciences</a:t>
            </a:r>
          </a:p>
          <a:p>
            <a:pPr marL="285750" indent="-285750">
              <a:lnSpc>
                <a:spcPct val="110000"/>
              </a:lnSpc>
              <a:buFont typeface="Wingdings" panose="05000000000000000000" pitchFamily="2" charset="2"/>
              <a:buChar char="§"/>
            </a:pPr>
            <a:r>
              <a:rPr lang="en-US" dirty="0"/>
              <a:t>Industrial Maintenance Technology</a:t>
            </a:r>
          </a:p>
          <a:p>
            <a:pPr marL="285750" indent="-285750">
              <a:lnSpc>
                <a:spcPct val="110000"/>
              </a:lnSpc>
              <a:buFont typeface="Wingdings" panose="05000000000000000000" pitchFamily="2" charset="2"/>
              <a:buChar char="§"/>
            </a:pPr>
            <a:r>
              <a:rPr lang="en-US" dirty="0"/>
              <a:t>Law Enforcement and Criminal Justice</a:t>
            </a:r>
          </a:p>
          <a:p>
            <a:pPr marL="285750" indent="-285750">
              <a:lnSpc>
                <a:spcPct val="110000"/>
              </a:lnSpc>
              <a:buFont typeface="Wingdings" panose="05000000000000000000" pitchFamily="2" charset="2"/>
              <a:buChar char="§"/>
            </a:pPr>
            <a:r>
              <a:rPr lang="en-US" dirty="0"/>
              <a:t>Logistics</a:t>
            </a:r>
          </a:p>
          <a:p>
            <a:pPr marL="285750" indent="-285750">
              <a:lnSpc>
                <a:spcPct val="110000"/>
              </a:lnSpc>
              <a:buFont typeface="Wingdings" panose="05000000000000000000" pitchFamily="2" charset="2"/>
              <a:buChar char="§"/>
            </a:pPr>
            <a:r>
              <a:rPr lang="en-US" dirty="0"/>
              <a:t>Movie Production and Set Design</a:t>
            </a:r>
          </a:p>
          <a:p>
            <a:pPr marL="285750" indent="-285750">
              <a:lnSpc>
                <a:spcPct val="110000"/>
              </a:lnSpc>
              <a:buFont typeface="Wingdings" panose="05000000000000000000" pitchFamily="2" charset="2"/>
              <a:buChar char="§"/>
            </a:pPr>
            <a:r>
              <a:rPr lang="en-US" dirty="0"/>
              <a:t>Practical Nursing</a:t>
            </a:r>
          </a:p>
          <a:p>
            <a:pPr marL="285750" indent="-285750">
              <a:lnSpc>
                <a:spcPct val="110000"/>
              </a:lnSpc>
              <a:buFont typeface="Wingdings" panose="05000000000000000000" pitchFamily="2" charset="2"/>
              <a:buChar char="§"/>
            </a:pPr>
            <a:r>
              <a:rPr lang="en-US" dirty="0"/>
              <a:t>Precision Manufacturing</a:t>
            </a:r>
          </a:p>
          <a:p>
            <a:pPr marL="285750" indent="-285750">
              <a:lnSpc>
                <a:spcPct val="110000"/>
              </a:lnSpc>
              <a:buFont typeface="Wingdings" panose="05000000000000000000" pitchFamily="2" charset="2"/>
              <a:buChar char="§"/>
            </a:pPr>
            <a:r>
              <a:rPr lang="en-US" dirty="0"/>
              <a:t>Welding and Joining Technology</a:t>
            </a:r>
          </a:p>
        </p:txBody>
      </p:sp>
    </p:spTree>
    <p:extLst>
      <p:ext uri="{BB962C8B-B14F-4D97-AF65-F5344CB8AC3E}">
        <p14:creationId xmlns:p14="http://schemas.microsoft.com/office/powerpoint/2010/main" val="3718351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E9F4F8"/>
        </a:solidFill>
        <a:effectLst/>
      </p:bgPr>
    </p:bg>
    <p:spTree>
      <p:nvGrpSpPr>
        <p:cNvPr id="1" name="">
          <a:extLst>
            <a:ext uri="{FF2B5EF4-FFF2-40B4-BE49-F238E27FC236}">
              <a16:creationId xmlns:a16="http://schemas.microsoft.com/office/drawing/2014/main" id="{658B4470-3692-985B-BAEE-F4EAFBBC1588}"/>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DB55EAF1-94BD-EC46-DF6E-21B41C3F7B2F}"/>
              </a:ext>
            </a:extLst>
          </p:cNvPr>
          <p:cNvSpPr>
            <a:spLocks noGrp="1"/>
          </p:cNvSpPr>
          <p:nvPr>
            <p:ph type="body" sz="quarter" idx="11"/>
          </p:nvPr>
        </p:nvSpPr>
        <p:spPr/>
        <p:txBody>
          <a:bodyPr/>
          <a:lstStyle/>
          <a:p>
            <a:r>
              <a:rPr lang="en-US" dirty="0"/>
              <a:t>Hope program</a:t>
            </a:r>
          </a:p>
        </p:txBody>
      </p:sp>
      <p:sp>
        <p:nvSpPr>
          <p:cNvPr id="4" name="Text Placeholder 3">
            <a:extLst>
              <a:ext uri="{FF2B5EF4-FFF2-40B4-BE49-F238E27FC236}">
                <a16:creationId xmlns:a16="http://schemas.microsoft.com/office/drawing/2014/main" id="{33343100-2B9E-0D5B-E192-B992A867EFE8}"/>
              </a:ext>
            </a:extLst>
          </p:cNvPr>
          <p:cNvSpPr>
            <a:spLocks noGrp="1"/>
          </p:cNvSpPr>
          <p:nvPr>
            <p:ph type="body" sz="quarter" idx="10"/>
          </p:nvPr>
        </p:nvSpPr>
        <p:spPr/>
        <p:txBody>
          <a:bodyPr/>
          <a:lstStyle/>
          <a:p>
            <a:r>
              <a:rPr lang="en-US" dirty="0"/>
              <a:t>HOPE vs Zell Miller Scholarship</a:t>
            </a:r>
          </a:p>
        </p:txBody>
      </p:sp>
      <p:graphicFrame>
        <p:nvGraphicFramePr>
          <p:cNvPr id="2" name="Table 1">
            <a:extLst>
              <a:ext uri="{FF2B5EF4-FFF2-40B4-BE49-F238E27FC236}">
                <a16:creationId xmlns:a16="http://schemas.microsoft.com/office/drawing/2014/main" id="{E06117FC-CD90-816F-04F8-1938DDAC4CF0}"/>
              </a:ext>
            </a:extLst>
          </p:cNvPr>
          <p:cNvGraphicFramePr>
            <a:graphicFrameLocks noGrp="1"/>
          </p:cNvGraphicFramePr>
          <p:nvPr>
            <p:extLst>
              <p:ext uri="{D42A27DB-BD31-4B8C-83A1-F6EECF244321}">
                <p14:modId xmlns:p14="http://schemas.microsoft.com/office/powerpoint/2010/main" val="2608388861"/>
              </p:ext>
            </p:extLst>
          </p:nvPr>
        </p:nvGraphicFramePr>
        <p:xfrm>
          <a:off x="3260953" y="2103120"/>
          <a:ext cx="2560320" cy="2366613"/>
        </p:xfrm>
        <a:graphic>
          <a:graphicData uri="http://schemas.openxmlformats.org/drawingml/2006/table">
            <a:tbl>
              <a:tblPr firstRow="1" bandRow="1">
                <a:tableStyleId>{2D5ABB26-0587-4C30-8999-92F81FD0307C}</a:tableStyleId>
              </a:tblPr>
              <a:tblGrid>
                <a:gridCol w="2560320">
                  <a:extLst>
                    <a:ext uri="{9D8B030D-6E8A-4147-A177-3AD203B41FA5}">
                      <a16:colId xmlns:a16="http://schemas.microsoft.com/office/drawing/2014/main" val="2586970031"/>
                    </a:ext>
                  </a:extLst>
                </a:gridCol>
              </a:tblGrid>
              <a:tr h="916099">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600" b="0" strike="noStrike" spc="50" baseline="0" dirty="0">
                          <a:solidFill>
                            <a:schemeClr val="dk1"/>
                          </a:solidFill>
                          <a:latin typeface="Helvetica" pitchFamily="2" charset="0"/>
                        </a:rPr>
                        <a:t>100% of previous year’s standard tuition rate</a:t>
                      </a:r>
                      <a:endParaRPr lang="en-US" sz="1600" b="0" strike="noStrike" spc="50" baseline="0" dirty="0">
                        <a:solidFill>
                          <a:srgbClr val="000000"/>
                        </a:solidFill>
                        <a:latin typeface="Helvetica" pitchFamily="2" charset="0"/>
                      </a:endParaRP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alpha val="50000"/>
                      </a:schemeClr>
                    </a:solidFill>
                  </a:tcPr>
                </a:tc>
                <a:extLst>
                  <a:ext uri="{0D108BD9-81ED-4DB2-BD59-A6C34878D82A}">
                    <a16:rowId xmlns:a16="http://schemas.microsoft.com/office/drawing/2014/main" val="91084990"/>
                  </a:ext>
                </a:extLst>
              </a:tr>
              <a:tr h="1450514">
                <a:tc>
                  <a:txBody>
                    <a:bodyPr/>
                    <a:lstStyle/>
                    <a:p>
                      <a:pPr algn="ctr" defTabSz="914400">
                        <a:lnSpc>
                          <a:spcPct val="100000"/>
                        </a:lnSpc>
                      </a:pPr>
                      <a:r>
                        <a:rPr lang="en-US" sz="1600" b="0" strike="noStrike" spc="50" baseline="0" dirty="0">
                          <a:solidFill>
                            <a:schemeClr val="dk1"/>
                          </a:solidFill>
                          <a:latin typeface="Helvetica" pitchFamily="2" charset="0"/>
                        </a:rPr>
                        <a:t>$2,985 per semester </a:t>
                      </a:r>
                    </a:p>
                    <a:p>
                      <a:pPr algn="ctr" defTabSz="914400">
                        <a:lnSpc>
                          <a:spcPct val="100000"/>
                        </a:lnSpc>
                      </a:pPr>
                      <a:r>
                        <a:rPr lang="en-US" sz="1200" b="0" strike="noStrike" spc="50" baseline="0" dirty="0">
                          <a:solidFill>
                            <a:schemeClr val="dk1"/>
                          </a:solidFill>
                          <a:latin typeface="Helvetica" pitchFamily="2" charset="0"/>
                        </a:rPr>
                        <a:t>(fall, spring, summer)</a:t>
                      </a:r>
                      <a:endParaRPr lang="en-US" sz="1200" b="0" strike="noStrike" spc="50" baseline="0" dirty="0">
                        <a:solidFill>
                          <a:srgbClr val="000000"/>
                        </a:solidFill>
                        <a:latin typeface="Helvetica" pitchFamily="2" charset="0"/>
                      </a:endParaRPr>
                    </a:p>
                    <a:p>
                      <a:pPr algn="ctr" defTabSz="914400">
                        <a:lnSpc>
                          <a:spcPct val="100000"/>
                        </a:lnSpc>
                      </a:pPr>
                      <a:endParaRPr lang="en-US" sz="1000" b="0" strike="noStrike" spc="50" baseline="0" dirty="0">
                        <a:solidFill>
                          <a:srgbClr val="000000"/>
                        </a:solidFill>
                        <a:latin typeface="Helvetica" pitchFamily="2" charset="0"/>
                      </a:endParaRPr>
                    </a:p>
                    <a:p>
                      <a:pPr algn="ctr" defTabSz="914400">
                        <a:lnSpc>
                          <a:spcPct val="100000"/>
                        </a:lnSpc>
                      </a:pPr>
                      <a:r>
                        <a:rPr lang="en-US" sz="1600" b="0" strike="noStrike" spc="50" baseline="0" dirty="0">
                          <a:solidFill>
                            <a:schemeClr val="dk1"/>
                          </a:solidFill>
                          <a:latin typeface="Helvetica" pitchFamily="2" charset="0"/>
                        </a:rPr>
                        <a:t>$2,034 per quarter</a:t>
                      </a:r>
                      <a:endParaRPr lang="en-US" sz="1600" b="0" strike="noStrike" spc="50" baseline="0" dirty="0">
                        <a:solidFill>
                          <a:srgbClr val="000000"/>
                        </a:solidFill>
                        <a:latin typeface="Helvetica" pitchFamily="2" charset="0"/>
                      </a:endParaRPr>
                    </a:p>
                    <a:p>
                      <a:pPr algn="ctr" defTabSz="914400">
                        <a:lnSpc>
                          <a:spcPct val="100000"/>
                        </a:lnSpc>
                      </a:pPr>
                      <a:r>
                        <a:rPr lang="en-US" sz="1200" b="0" strike="noStrike" spc="50" baseline="0" dirty="0">
                          <a:solidFill>
                            <a:schemeClr val="dk1"/>
                          </a:solidFill>
                          <a:latin typeface="Helvetica" pitchFamily="2" charset="0"/>
                        </a:rPr>
                        <a:t>(fall, winter, spring, summer)</a:t>
                      </a:r>
                      <a:endParaRPr lang="en-US" sz="1200" b="0" strike="noStrike" spc="50" baseline="0" dirty="0">
                        <a:solidFill>
                          <a:srgbClr val="000000"/>
                        </a:solidFill>
                        <a:latin typeface="Helvetica" pitchFamily="2" charset="0"/>
                      </a:endParaRP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solidFill>
                      <a:srgbClr val="B0C5CC">
                        <a:alpha val="20000"/>
                      </a:srgbClr>
                    </a:solidFill>
                  </a:tcPr>
                </a:tc>
                <a:extLst>
                  <a:ext uri="{0D108BD9-81ED-4DB2-BD59-A6C34878D82A}">
                    <a16:rowId xmlns:a16="http://schemas.microsoft.com/office/drawing/2014/main" val="3391961884"/>
                  </a:ext>
                </a:extLst>
              </a:tr>
            </a:tbl>
          </a:graphicData>
        </a:graphic>
      </p:graphicFrame>
      <p:graphicFrame>
        <p:nvGraphicFramePr>
          <p:cNvPr id="3" name="Table 2">
            <a:extLst>
              <a:ext uri="{FF2B5EF4-FFF2-40B4-BE49-F238E27FC236}">
                <a16:creationId xmlns:a16="http://schemas.microsoft.com/office/drawing/2014/main" id="{03D99628-FA68-1ADE-4CF7-C22B2C8676B9}"/>
              </a:ext>
            </a:extLst>
          </p:cNvPr>
          <p:cNvGraphicFramePr>
            <a:graphicFrameLocks noGrp="1"/>
          </p:cNvGraphicFramePr>
          <p:nvPr>
            <p:extLst>
              <p:ext uri="{D42A27DB-BD31-4B8C-83A1-F6EECF244321}">
                <p14:modId xmlns:p14="http://schemas.microsoft.com/office/powerpoint/2010/main" val="2805418382"/>
              </p:ext>
            </p:extLst>
          </p:nvPr>
        </p:nvGraphicFramePr>
        <p:xfrm>
          <a:off x="5963196" y="2103122"/>
          <a:ext cx="2560320" cy="2366613"/>
        </p:xfrm>
        <a:graphic>
          <a:graphicData uri="http://schemas.openxmlformats.org/drawingml/2006/table">
            <a:tbl>
              <a:tblPr firstRow="1" bandRow="1">
                <a:tableStyleId>{2D5ABB26-0587-4C30-8999-92F81FD0307C}</a:tableStyleId>
              </a:tblPr>
              <a:tblGrid>
                <a:gridCol w="2560320">
                  <a:extLst>
                    <a:ext uri="{9D8B030D-6E8A-4147-A177-3AD203B41FA5}">
                      <a16:colId xmlns:a16="http://schemas.microsoft.com/office/drawing/2014/main" val="2586970031"/>
                    </a:ext>
                  </a:extLst>
                </a:gridCol>
              </a:tblGrid>
              <a:tr h="880548">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600" b="0" strike="noStrike" spc="50" baseline="0" dirty="0">
                          <a:solidFill>
                            <a:schemeClr val="dk1"/>
                          </a:solidFill>
                          <a:latin typeface="Helvetica" pitchFamily="2" charset="0"/>
                        </a:rPr>
                        <a:t>100% of current year’s standard tuition rate</a:t>
                      </a:r>
                      <a:endParaRPr lang="en-US" sz="1600" b="0" strike="noStrike" spc="50" baseline="0" dirty="0">
                        <a:solidFill>
                          <a:srgbClr val="000000"/>
                        </a:solidFill>
                        <a:latin typeface="Helvetica" pitchFamily="2" charset="0"/>
                      </a:endParaRPr>
                    </a:p>
                  </a:txBody>
                  <a:tcPr anchor="ctr">
                    <a:lnL w="12700" cap="flat" cmpd="sng" algn="ctr">
                      <a:solidFill>
                        <a:srgbClr val="4CBB17"/>
                      </a:solidFill>
                      <a:prstDash val="solid"/>
                      <a:round/>
                      <a:headEnd type="none" w="med" len="med"/>
                      <a:tailEnd type="none" w="med" len="med"/>
                    </a:lnL>
                    <a:lnR w="12700" cap="flat" cmpd="sng" algn="ctr">
                      <a:solidFill>
                        <a:srgbClr val="4CBB17"/>
                      </a:solidFill>
                      <a:prstDash val="solid"/>
                      <a:round/>
                      <a:headEnd type="none" w="med" len="med"/>
                      <a:tailEnd type="none" w="med" len="med"/>
                    </a:lnR>
                    <a:lnT w="12700" cap="flat" cmpd="sng" algn="ctr">
                      <a:solidFill>
                        <a:srgbClr val="4CBB17"/>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alpha val="50000"/>
                      </a:schemeClr>
                    </a:solidFill>
                  </a:tcPr>
                </a:tc>
                <a:extLst>
                  <a:ext uri="{0D108BD9-81ED-4DB2-BD59-A6C34878D82A}">
                    <a16:rowId xmlns:a16="http://schemas.microsoft.com/office/drawing/2014/main" val="91084990"/>
                  </a:ext>
                </a:extLst>
              </a:tr>
              <a:tr h="1486065">
                <a:tc>
                  <a:txBody>
                    <a:bodyPr/>
                    <a:lstStyle/>
                    <a:p>
                      <a:pPr algn="ctr" defTabSz="914400">
                        <a:lnSpc>
                          <a:spcPct val="100000"/>
                        </a:lnSpc>
                      </a:pPr>
                      <a:r>
                        <a:rPr lang="en-US" sz="1600" b="0" strike="noStrike" spc="50" baseline="0" dirty="0">
                          <a:solidFill>
                            <a:schemeClr val="dk1"/>
                          </a:solidFill>
                          <a:latin typeface="Helvetica" pitchFamily="2" charset="0"/>
                        </a:rPr>
                        <a:t>$2,985 per semester </a:t>
                      </a:r>
                    </a:p>
                    <a:p>
                      <a:pPr algn="ctr" defTabSz="914400">
                        <a:lnSpc>
                          <a:spcPct val="100000"/>
                        </a:lnSpc>
                      </a:pPr>
                      <a:r>
                        <a:rPr lang="en-US" sz="1200" b="0" strike="noStrike" spc="50" baseline="0" dirty="0">
                          <a:solidFill>
                            <a:schemeClr val="dk1"/>
                          </a:solidFill>
                          <a:latin typeface="Helvetica" pitchFamily="2" charset="0"/>
                        </a:rPr>
                        <a:t>(fall, spring, summer)</a:t>
                      </a:r>
                      <a:endParaRPr lang="en-US" sz="1200" b="0" strike="noStrike" spc="50" baseline="0" dirty="0">
                        <a:solidFill>
                          <a:srgbClr val="000000"/>
                        </a:solidFill>
                        <a:latin typeface="Helvetica" pitchFamily="2" charset="0"/>
                      </a:endParaRPr>
                    </a:p>
                    <a:p>
                      <a:pPr algn="ctr" defTabSz="914400">
                        <a:lnSpc>
                          <a:spcPct val="100000"/>
                        </a:lnSpc>
                      </a:pPr>
                      <a:endParaRPr lang="en-US" sz="1000" b="0" strike="noStrike" spc="50" baseline="0" dirty="0">
                        <a:solidFill>
                          <a:srgbClr val="000000"/>
                        </a:solidFill>
                        <a:latin typeface="Helvetica" pitchFamily="2" charset="0"/>
                      </a:endParaRPr>
                    </a:p>
                    <a:p>
                      <a:pPr algn="ctr" defTabSz="914400">
                        <a:lnSpc>
                          <a:spcPct val="100000"/>
                        </a:lnSpc>
                      </a:pPr>
                      <a:r>
                        <a:rPr lang="en-US" sz="1600" b="0" strike="noStrike" spc="50" baseline="0" dirty="0">
                          <a:solidFill>
                            <a:schemeClr val="dk1"/>
                          </a:solidFill>
                          <a:latin typeface="Helvetica" pitchFamily="2" charset="0"/>
                        </a:rPr>
                        <a:t>$2,034 per quarter</a:t>
                      </a:r>
                      <a:endParaRPr lang="en-US" sz="1600" b="0" strike="noStrike" spc="50" baseline="0" dirty="0">
                        <a:solidFill>
                          <a:srgbClr val="000000"/>
                        </a:solidFill>
                        <a:latin typeface="Helvetica" pitchFamily="2" charset="0"/>
                      </a:endParaRPr>
                    </a:p>
                    <a:p>
                      <a:pPr algn="ctr" defTabSz="914400">
                        <a:lnSpc>
                          <a:spcPct val="100000"/>
                        </a:lnSpc>
                      </a:pPr>
                      <a:r>
                        <a:rPr lang="en-US" sz="1200" b="0" strike="noStrike" spc="50" baseline="0" dirty="0">
                          <a:solidFill>
                            <a:schemeClr val="dk1"/>
                          </a:solidFill>
                          <a:latin typeface="Helvetica" pitchFamily="2" charset="0"/>
                        </a:rPr>
                        <a:t>(fall, winter, spring, summer)</a:t>
                      </a:r>
                      <a:endParaRPr lang="en-US" sz="1200" b="0" strike="noStrike" spc="50" baseline="0" dirty="0">
                        <a:solidFill>
                          <a:srgbClr val="000000"/>
                        </a:solidFill>
                        <a:latin typeface="Helvetica" pitchFamily="2" charset="0"/>
                      </a:endParaRPr>
                    </a:p>
                  </a:txBody>
                  <a:tcPr anchor="ctr">
                    <a:lnL w="12700" cap="flat" cmpd="sng" algn="ctr">
                      <a:solidFill>
                        <a:srgbClr val="4CBB17"/>
                      </a:solidFill>
                      <a:prstDash val="solid"/>
                      <a:round/>
                      <a:headEnd type="none" w="med" len="med"/>
                      <a:tailEnd type="none" w="med" len="med"/>
                    </a:lnL>
                    <a:lnR w="12700" cap="flat" cmpd="sng" algn="ctr">
                      <a:solidFill>
                        <a:srgbClr val="4CBB17"/>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4CBB17"/>
                      </a:solidFill>
                      <a:prstDash val="solid"/>
                      <a:round/>
                      <a:headEnd type="none" w="med" len="med"/>
                      <a:tailEnd type="none" w="med" len="med"/>
                    </a:lnB>
                    <a:lnTlToBr w="12700" cmpd="sng">
                      <a:noFill/>
                      <a:prstDash val="solid"/>
                    </a:lnTlToBr>
                    <a:lnBlToTr w="12700" cmpd="sng">
                      <a:noFill/>
                      <a:prstDash val="solid"/>
                    </a:lnBlToTr>
                    <a:solidFill>
                      <a:srgbClr val="B0C5CC">
                        <a:alpha val="20000"/>
                      </a:srgbClr>
                    </a:solidFill>
                  </a:tcPr>
                </a:tc>
                <a:extLst>
                  <a:ext uri="{0D108BD9-81ED-4DB2-BD59-A6C34878D82A}">
                    <a16:rowId xmlns:a16="http://schemas.microsoft.com/office/drawing/2014/main" val="3391961884"/>
                  </a:ext>
                </a:extLst>
              </a:tr>
            </a:tbl>
          </a:graphicData>
        </a:graphic>
      </p:graphicFrame>
      <p:graphicFrame>
        <p:nvGraphicFramePr>
          <p:cNvPr id="6" name="Table 5">
            <a:extLst>
              <a:ext uri="{FF2B5EF4-FFF2-40B4-BE49-F238E27FC236}">
                <a16:creationId xmlns:a16="http://schemas.microsoft.com/office/drawing/2014/main" id="{57A91849-1AD0-395C-9C7D-72B8D84101B1}"/>
              </a:ext>
            </a:extLst>
          </p:cNvPr>
          <p:cNvGraphicFramePr>
            <a:graphicFrameLocks noGrp="1"/>
          </p:cNvGraphicFramePr>
          <p:nvPr>
            <p:extLst>
              <p:ext uri="{D42A27DB-BD31-4B8C-83A1-F6EECF244321}">
                <p14:modId xmlns:p14="http://schemas.microsoft.com/office/powerpoint/2010/main" val="2616318381"/>
              </p:ext>
            </p:extLst>
          </p:nvPr>
        </p:nvGraphicFramePr>
        <p:xfrm>
          <a:off x="493396" y="2103120"/>
          <a:ext cx="2680878" cy="2351314"/>
        </p:xfrm>
        <a:graphic>
          <a:graphicData uri="http://schemas.openxmlformats.org/drawingml/2006/table">
            <a:tbl>
              <a:tblPr firstRow="1" bandRow="1">
                <a:tableStyleId>{2D5ABB26-0587-4C30-8999-92F81FD0307C}</a:tableStyleId>
              </a:tblPr>
              <a:tblGrid>
                <a:gridCol w="2680878">
                  <a:extLst>
                    <a:ext uri="{9D8B030D-6E8A-4147-A177-3AD203B41FA5}">
                      <a16:colId xmlns:a16="http://schemas.microsoft.com/office/drawing/2014/main" val="2586970031"/>
                    </a:ext>
                  </a:extLst>
                </a:gridCol>
              </a:tblGrid>
              <a:tr h="914400">
                <a:tc>
                  <a:txBody>
                    <a:bodyPr/>
                    <a:lstStyle/>
                    <a:p>
                      <a:pPr algn="l" defTabSz="914400">
                        <a:lnSpc>
                          <a:spcPct val="100000"/>
                        </a:lnSpc>
                      </a:pPr>
                      <a:r>
                        <a:rPr lang="en-US" sz="1800" b="0" strike="noStrike" spc="50" baseline="0" dirty="0">
                          <a:solidFill>
                            <a:schemeClr val="dk1"/>
                          </a:solidFill>
                          <a:latin typeface="Helvetica" pitchFamily="2" charset="0"/>
                        </a:rPr>
                        <a:t>Public Institutions </a:t>
                      </a:r>
                    </a:p>
                    <a:p>
                      <a:pPr algn="l" defTabSz="914400">
                        <a:lnSpc>
                          <a:spcPct val="100000"/>
                        </a:lnSpc>
                      </a:pPr>
                      <a:r>
                        <a:rPr lang="en-US" sz="1400" b="0" strike="noStrike" spc="50" baseline="0" dirty="0">
                          <a:solidFill>
                            <a:schemeClr val="dk1"/>
                          </a:solidFill>
                          <a:latin typeface="Helvetica" pitchFamily="2" charset="0"/>
                        </a:rPr>
                        <a:t>(full-time)</a:t>
                      </a:r>
                      <a:endParaRPr lang="en-US" sz="2000" b="0" strike="noStrike" spc="50" baseline="0" dirty="0">
                        <a:solidFill>
                          <a:srgbClr val="000000"/>
                        </a:solidFill>
                        <a:latin typeface="Helvetica" pitchFamily="2"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alpha val="50000"/>
                      </a:schemeClr>
                    </a:solidFill>
                  </a:tcPr>
                </a:tc>
                <a:extLst>
                  <a:ext uri="{0D108BD9-81ED-4DB2-BD59-A6C34878D82A}">
                    <a16:rowId xmlns:a16="http://schemas.microsoft.com/office/drawing/2014/main" val="91084990"/>
                  </a:ext>
                </a:extLst>
              </a:tr>
              <a:tr h="1436914">
                <a:tc>
                  <a:txBody>
                    <a:bodyPr/>
                    <a:lstStyle/>
                    <a:p>
                      <a:pPr algn="l" defTabSz="914400">
                        <a:lnSpc>
                          <a:spcPct val="100000"/>
                        </a:lnSpc>
                        <a:tabLst>
                          <a:tab pos="0" algn="l"/>
                        </a:tabLst>
                      </a:pPr>
                      <a:r>
                        <a:rPr lang="en-US" sz="1800" b="0" strike="noStrike" spc="50" baseline="0" dirty="0">
                          <a:solidFill>
                            <a:schemeClr val="dk1"/>
                          </a:solidFill>
                          <a:latin typeface="Helvetica" pitchFamily="2" charset="0"/>
                        </a:rPr>
                        <a:t>Private Institutions</a:t>
                      </a:r>
                      <a:endParaRPr lang="en-US" sz="1800" b="0" strike="noStrike" spc="50" baseline="0" dirty="0">
                        <a:solidFill>
                          <a:srgbClr val="000000"/>
                        </a:solidFill>
                        <a:latin typeface="Helvetica" pitchFamily="2" charset="0"/>
                      </a:endParaRPr>
                    </a:p>
                    <a:p>
                      <a:pPr algn="l" defTabSz="914400">
                        <a:lnSpc>
                          <a:spcPct val="100000"/>
                        </a:lnSpc>
                        <a:tabLst>
                          <a:tab pos="0" algn="l"/>
                        </a:tabLst>
                      </a:pPr>
                      <a:r>
                        <a:rPr lang="en-US" sz="1400" b="0" strike="noStrike" spc="50" baseline="0" dirty="0">
                          <a:solidFill>
                            <a:schemeClr val="dk1"/>
                          </a:solidFill>
                          <a:latin typeface="Helvetica" pitchFamily="2" charset="0"/>
                        </a:rPr>
                        <a:t>(full-time)</a:t>
                      </a:r>
                      <a:endParaRPr lang="en-US" sz="1400" b="0" strike="noStrike" spc="50" baseline="0" dirty="0">
                        <a:solidFill>
                          <a:srgbClr val="000000"/>
                        </a:solidFill>
                        <a:latin typeface="Helvetica" pitchFamily="2"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B0C5CC">
                        <a:alpha val="20000"/>
                      </a:srgbClr>
                    </a:solidFill>
                  </a:tcPr>
                </a:tc>
                <a:extLst>
                  <a:ext uri="{0D108BD9-81ED-4DB2-BD59-A6C34878D82A}">
                    <a16:rowId xmlns:a16="http://schemas.microsoft.com/office/drawing/2014/main" val="3391961884"/>
                  </a:ext>
                </a:extLst>
              </a:tr>
            </a:tbl>
          </a:graphicData>
        </a:graphic>
      </p:graphicFrame>
      <p:sp>
        <p:nvSpPr>
          <p:cNvPr id="8" name="TextBox 7">
            <a:extLst>
              <a:ext uri="{FF2B5EF4-FFF2-40B4-BE49-F238E27FC236}">
                <a16:creationId xmlns:a16="http://schemas.microsoft.com/office/drawing/2014/main" id="{0E8E35E5-1114-3139-6E86-B5D3F327A292}"/>
              </a:ext>
            </a:extLst>
          </p:cNvPr>
          <p:cNvSpPr txBox="1"/>
          <p:nvPr/>
        </p:nvSpPr>
        <p:spPr>
          <a:xfrm>
            <a:off x="5963196" y="1489996"/>
            <a:ext cx="2560320" cy="550028"/>
          </a:xfrm>
          <a:prstGeom prst="rect">
            <a:avLst/>
          </a:prstGeom>
          <a:solidFill>
            <a:srgbClr val="4CBB17"/>
          </a:solidFill>
          <a:ln>
            <a:solidFill>
              <a:srgbClr val="4CBB17"/>
            </a:solidFill>
          </a:ln>
        </p:spPr>
        <p:txBody>
          <a:bodyPr wrap="square" rtlCol="0" anchor="ctr">
            <a:noAutofit/>
          </a:bodyPr>
          <a:lstStyle>
            <a:defPPr>
              <a:defRPr lang="en-US"/>
            </a:defPPr>
            <a:lvl1pPr algn="ctr">
              <a:defRPr sz="1600" spc="50">
                <a:solidFill>
                  <a:schemeClr val="bg1"/>
                </a:solidFill>
                <a:latin typeface="Helvetica" pitchFamily="2" charset="0"/>
              </a:defRPr>
            </a:lvl1pPr>
          </a:lstStyle>
          <a:p>
            <a:r>
              <a:rPr lang="en-US" dirty="0"/>
              <a:t>Zell Miller Scholarship</a:t>
            </a:r>
          </a:p>
        </p:txBody>
      </p:sp>
      <p:sp>
        <p:nvSpPr>
          <p:cNvPr id="9" name="TextBox 8">
            <a:extLst>
              <a:ext uri="{FF2B5EF4-FFF2-40B4-BE49-F238E27FC236}">
                <a16:creationId xmlns:a16="http://schemas.microsoft.com/office/drawing/2014/main" id="{11A2FDF5-3553-0909-4B8A-F8F10FF325C1}"/>
              </a:ext>
            </a:extLst>
          </p:cNvPr>
          <p:cNvSpPr txBox="1"/>
          <p:nvPr/>
        </p:nvSpPr>
        <p:spPr>
          <a:xfrm>
            <a:off x="3260953" y="1489996"/>
            <a:ext cx="2560320" cy="550028"/>
          </a:xfrm>
          <a:prstGeom prst="rect">
            <a:avLst/>
          </a:prstGeom>
          <a:solidFill>
            <a:srgbClr val="002060"/>
          </a:solidFill>
          <a:ln>
            <a:solidFill>
              <a:srgbClr val="002060"/>
            </a:solidFill>
          </a:ln>
        </p:spPr>
        <p:txBody>
          <a:bodyPr wrap="square" rtlCol="0" anchor="ctr">
            <a:noAutofit/>
          </a:bodyPr>
          <a:lstStyle/>
          <a:p>
            <a:pPr algn="ctr"/>
            <a:r>
              <a:rPr lang="en-US" sz="1600" spc="50" dirty="0">
                <a:solidFill>
                  <a:schemeClr val="bg1"/>
                </a:solidFill>
                <a:latin typeface="Helvetica" pitchFamily="2" charset="0"/>
              </a:rPr>
              <a:t>HOPE Scholarship</a:t>
            </a:r>
          </a:p>
        </p:txBody>
      </p:sp>
      <p:graphicFrame>
        <p:nvGraphicFramePr>
          <p:cNvPr id="7" name="Table 6">
            <a:extLst>
              <a:ext uri="{FF2B5EF4-FFF2-40B4-BE49-F238E27FC236}">
                <a16:creationId xmlns:a16="http://schemas.microsoft.com/office/drawing/2014/main" id="{FFBF648F-0CE2-7E0F-04FE-5B3FA6F6B8A7}"/>
              </a:ext>
            </a:extLst>
          </p:cNvPr>
          <p:cNvGraphicFramePr>
            <a:graphicFrameLocks noGrp="1"/>
          </p:cNvGraphicFramePr>
          <p:nvPr>
            <p:extLst>
              <p:ext uri="{D42A27DB-BD31-4B8C-83A1-F6EECF244321}">
                <p14:modId xmlns:p14="http://schemas.microsoft.com/office/powerpoint/2010/main" val="964771016"/>
              </p:ext>
            </p:extLst>
          </p:nvPr>
        </p:nvGraphicFramePr>
        <p:xfrm>
          <a:off x="3260953" y="5251269"/>
          <a:ext cx="2560320" cy="808509"/>
        </p:xfrm>
        <a:graphic>
          <a:graphicData uri="http://schemas.openxmlformats.org/drawingml/2006/table">
            <a:tbl>
              <a:tblPr firstRow="1" bandRow="1">
                <a:tableStyleId>{2D5ABB26-0587-4C30-8999-92F81FD0307C}</a:tableStyleId>
              </a:tblPr>
              <a:tblGrid>
                <a:gridCol w="2560320">
                  <a:extLst>
                    <a:ext uri="{9D8B030D-6E8A-4147-A177-3AD203B41FA5}">
                      <a16:colId xmlns:a16="http://schemas.microsoft.com/office/drawing/2014/main" val="2586970031"/>
                    </a:ext>
                  </a:extLst>
                </a:gridCol>
              </a:tblGrid>
              <a:tr h="808509">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600" b="0" strike="noStrike" spc="50" baseline="0" dirty="0">
                          <a:solidFill>
                            <a:schemeClr val="dk1"/>
                          </a:solidFill>
                          <a:latin typeface="Helvetica" pitchFamily="2" charset="0"/>
                        </a:rPr>
                        <a:t>100% of previous year’s standard tuition rate</a:t>
                      </a:r>
                      <a:endParaRPr lang="en-US" sz="1600" b="0" strike="noStrike" spc="50" baseline="0" dirty="0">
                        <a:solidFill>
                          <a:srgbClr val="000000"/>
                        </a:solidFill>
                        <a:latin typeface="Helvetica" pitchFamily="2" charset="0"/>
                      </a:endParaRP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solidFill>
                      <a:schemeClr val="bg1">
                        <a:alpha val="50000"/>
                      </a:schemeClr>
                    </a:solidFill>
                  </a:tcPr>
                </a:tc>
                <a:extLst>
                  <a:ext uri="{0D108BD9-81ED-4DB2-BD59-A6C34878D82A}">
                    <a16:rowId xmlns:a16="http://schemas.microsoft.com/office/drawing/2014/main" val="91084990"/>
                  </a:ext>
                </a:extLst>
              </a:tr>
            </a:tbl>
          </a:graphicData>
        </a:graphic>
      </p:graphicFrame>
      <p:graphicFrame>
        <p:nvGraphicFramePr>
          <p:cNvPr id="11" name="Table 10">
            <a:extLst>
              <a:ext uri="{FF2B5EF4-FFF2-40B4-BE49-F238E27FC236}">
                <a16:creationId xmlns:a16="http://schemas.microsoft.com/office/drawing/2014/main" id="{29646F03-4B84-74B1-36FA-A5E8FB47D469}"/>
              </a:ext>
            </a:extLst>
          </p:cNvPr>
          <p:cNvGraphicFramePr>
            <a:graphicFrameLocks noGrp="1"/>
          </p:cNvGraphicFramePr>
          <p:nvPr>
            <p:extLst>
              <p:ext uri="{D42A27DB-BD31-4B8C-83A1-F6EECF244321}">
                <p14:modId xmlns:p14="http://schemas.microsoft.com/office/powerpoint/2010/main" val="706470704"/>
              </p:ext>
            </p:extLst>
          </p:nvPr>
        </p:nvGraphicFramePr>
        <p:xfrm>
          <a:off x="5963196" y="5251269"/>
          <a:ext cx="2560320" cy="808508"/>
        </p:xfrm>
        <a:graphic>
          <a:graphicData uri="http://schemas.openxmlformats.org/drawingml/2006/table">
            <a:tbl>
              <a:tblPr firstRow="1" bandRow="1">
                <a:tableStyleId>{2D5ABB26-0587-4C30-8999-92F81FD0307C}</a:tableStyleId>
              </a:tblPr>
              <a:tblGrid>
                <a:gridCol w="2560320">
                  <a:extLst>
                    <a:ext uri="{9D8B030D-6E8A-4147-A177-3AD203B41FA5}">
                      <a16:colId xmlns:a16="http://schemas.microsoft.com/office/drawing/2014/main" val="2586970031"/>
                    </a:ext>
                  </a:extLst>
                </a:gridCol>
              </a:tblGrid>
              <a:tr h="808508">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600" b="0" strike="noStrike" spc="50" baseline="0" dirty="0">
                          <a:solidFill>
                            <a:schemeClr val="dk1"/>
                          </a:solidFill>
                          <a:latin typeface="Helvetica" pitchFamily="2" charset="0"/>
                        </a:rPr>
                        <a:t>100% of current year’s standard tuition rate</a:t>
                      </a:r>
                      <a:endParaRPr lang="en-US" sz="1600" b="0" strike="noStrike" spc="50" baseline="0" dirty="0">
                        <a:solidFill>
                          <a:srgbClr val="000000"/>
                        </a:solidFill>
                        <a:latin typeface="Helvetica" pitchFamily="2" charset="0"/>
                      </a:endParaRPr>
                    </a:p>
                  </a:txBody>
                  <a:tcPr anchor="ctr">
                    <a:lnL w="12700" cap="flat" cmpd="sng" algn="ctr">
                      <a:solidFill>
                        <a:srgbClr val="4CBB17"/>
                      </a:solidFill>
                      <a:prstDash val="solid"/>
                      <a:round/>
                      <a:headEnd type="none" w="med" len="med"/>
                      <a:tailEnd type="none" w="med" len="med"/>
                    </a:lnL>
                    <a:lnR w="12700" cap="flat" cmpd="sng" algn="ctr">
                      <a:solidFill>
                        <a:srgbClr val="4CBB17"/>
                      </a:solidFill>
                      <a:prstDash val="solid"/>
                      <a:round/>
                      <a:headEnd type="none" w="med" len="med"/>
                      <a:tailEnd type="none" w="med" len="med"/>
                    </a:lnR>
                    <a:lnT w="12700" cap="flat" cmpd="sng" algn="ctr">
                      <a:solidFill>
                        <a:srgbClr val="4CBB17"/>
                      </a:solidFill>
                      <a:prstDash val="solid"/>
                      <a:round/>
                      <a:headEnd type="none" w="med" len="med"/>
                      <a:tailEnd type="none" w="med" len="med"/>
                    </a:lnT>
                    <a:lnB w="12700" cap="flat" cmpd="sng" algn="ctr">
                      <a:solidFill>
                        <a:srgbClr val="4CBB17"/>
                      </a:solidFill>
                      <a:prstDash val="solid"/>
                      <a:round/>
                      <a:headEnd type="none" w="med" len="med"/>
                      <a:tailEnd type="none" w="med" len="med"/>
                    </a:lnB>
                    <a:lnTlToBr w="12700" cmpd="sng">
                      <a:noFill/>
                      <a:prstDash val="solid"/>
                    </a:lnTlToBr>
                    <a:lnBlToTr w="12700" cmpd="sng">
                      <a:noFill/>
                      <a:prstDash val="solid"/>
                    </a:lnBlToTr>
                    <a:solidFill>
                      <a:schemeClr val="bg1">
                        <a:alpha val="50000"/>
                      </a:schemeClr>
                    </a:solidFill>
                  </a:tcPr>
                </a:tc>
                <a:extLst>
                  <a:ext uri="{0D108BD9-81ED-4DB2-BD59-A6C34878D82A}">
                    <a16:rowId xmlns:a16="http://schemas.microsoft.com/office/drawing/2014/main" val="91084990"/>
                  </a:ext>
                </a:extLst>
              </a:tr>
            </a:tbl>
          </a:graphicData>
        </a:graphic>
      </p:graphicFrame>
      <p:graphicFrame>
        <p:nvGraphicFramePr>
          <p:cNvPr id="12" name="Table 11">
            <a:extLst>
              <a:ext uri="{FF2B5EF4-FFF2-40B4-BE49-F238E27FC236}">
                <a16:creationId xmlns:a16="http://schemas.microsoft.com/office/drawing/2014/main" id="{043887EB-B6BA-4F1F-B42E-58BC56A41211}"/>
              </a:ext>
            </a:extLst>
          </p:cNvPr>
          <p:cNvGraphicFramePr>
            <a:graphicFrameLocks noGrp="1"/>
          </p:cNvGraphicFramePr>
          <p:nvPr>
            <p:extLst>
              <p:ext uri="{D42A27DB-BD31-4B8C-83A1-F6EECF244321}">
                <p14:modId xmlns:p14="http://schemas.microsoft.com/office/powerpoint/2010/main" val="3011301828"/>
              </p:ext>
            </p:extLst>
          </p:nvPr>
        </p:nvGraphicFramePr>
        <p:xfrm>
          <a:off x="493396" y="5251269"/>
          <a:ext cx="2680878" cy="808509"/>
        </p:xfrm>
        <a:graphic>
          <a:graphicData uri="http://schemas.openxmlformats.org/drawingml/2006/table">
            <a:tbl>
              <a:tblPr firstRow="1" bandRow="1">
                <a:tableStyleId>{2D5ABB26-0587-4C30-8999-92F81FD0307C}</a:tableStyleId>
              </a:tblPr>
              <a:tblGrid>
                <a:gridCol w="2680878">
                  <a:extLst>
                    <a:ext uri="{9D8B030D-6E8A-4147-A177-3AD203B41FA5}">
                      <a16:colId xmlns:a16="http://schemas.microsoft.com/office/drawing/2014/main" val="2586970031"/>
                    </a:ext>
                  </a:extLst>
                </a:gridCol>
              </a:tblGrid>
              <a:tr h="808509">
                <a:tc>
                  <a:txBody>
                    <a:bodyPr/>
                    <a:lstStyle/>
                    <a:p>
                      <a:pPr algn="l" defTabSz="914400">
                        <a:lnSpc>
                          <a:spcPct val="100000"/>
                        </a:lnSpc>
                      </a:pPr>
                      <a:r>
                        <a:rPr lang="en-US" sz="1800" b="0" strike="noStrike" spc="50" baseline="0" dirty="0">
                          <a:solidFill>
                            <a:schemeClr val="dk1"/>
                          </a:solidFill>
                          <a:latin typeface="Helvetica" pitchFamily="2" charset="0"/>
                        </a:rPr>
                        <a:t>Public Institutions </a:t>
                      </a:r>
                    </a:p>
                    <a:p>
                      <a:pPr algn="l" defTabSz="914400">
                        <a:lnSpc>
                          <a:spcPct val="100000"/>
                        </a:lnSpc>
                      </a:pPr>
                      <a:r>
                        <a:rPr lang="en-US" sz="1400" b="0" strike="noStrike" spc="50" baseline="0" dirty="0">
                          <a:solidFill>
                            <a:schemeClr val="dk1"/>
                          </a:solidFill>
                          <a:latin typeface="Helvetica" pitchFamily="2" charset="0"/>
                        </a:rPr>
                        <a:t>(full-time)</a:t>
                      </a:r>
                      <a:endParaRPr lang="en-US" sz="2000" b="0" strike="noStrike" spc="50" baseline="0" dirty="0">
                        <a:solidFill>
                          <a:srgbClr val="000000"/>
                        </a:solidFill>
                        <a:latin typeface="Helvetica" pitchFamily="2"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alpha val="50000"/>
                      </a:schemeClr>
                    </a:solidFill>
                  </a:tcPr>
                </a:tc>
                <a:extLst>
                  <a:ext uri="{0D108BD9-81ED-4DB2-BD59-A6C34878D82A}">
                    <a16:rowId xmlns:a16="http://schemas.microsoft.com/office/drawing/2014/main" val="91084990"/>
                  </a:ext>
                </a:extLst>
              </a:tr>
            </a:tbl>
          </a:graphicData>
        </a:graphic>
      </p:graphicFrame>
      <p:sp>
        <p:nvSpPr>
          <p:cNvPr id="13" name="TextBox 12">
            <a:extLst>
              <a:ext uri="{FF2B5EF4-FFF2-40B4-BE49-F238E27FC236}">
                <a16:creationId xmlns:a16="http://schemas.microsoft.com/office/drawing/2014/main" id="{0D3A9476-8324-B070-6840-D3E738F89A33}"/>
              </a:ext>
            </a:extLst>
          </p:cNvPr>
          <p:cNvSpPr txBox="1"/>
          <p:nvPr/>
        </p:nvSpPr>
        <p:spPr>
          <a:xfrm>
            <a:off x="5963196" y="4651208"/>
            <a:ext cx="2560320" cy="550028"/>
          </a:xfrm>
          <a:prstGeom prst="rect">
            <a:avLst/>
          </a:prstGeom>
          <a:solidFill>
            <a:srgbClr val="4CBB17"/>
          </a:solidFill>
          <a:ln>
            <a:solidFill>
              <a:srgbClr val="4CBB17"/>
            </a:solidFill>
          </a:ln>
        </p:spPr>
        <p:txBody>
          <a:bodyPr wrap="square" rtlCol="0" anchor="ctr">
            <a:noAutofit/>
          </a:bodyPr>
          <a:lstStyle/>
          <a:p>
            <a:pPr algn="ctr"/>
            <a:r>
              <a:rPr lang="en-US" sz="1600" spc="50" dirty="0">
                <a:solidFill>
                  <a:schemeClr val="bg1"/>
                </a:solidFill>
                <a:latin typeface="Helvetica" pitchFamily="2" charset="0"/>
              </a:rPr>
              <a:t>Zell</a:t>
            </a:r>
            <a:r>
              <a:rPr lang="en-US" sz="1600" dirty="0">
                <a:solidFill>
                  <a:schemeClr val="bg1"/>
                </a:solidFill>
                <a:latin typeface="Helvetica" pitchFamily="2" charset="0"/>
              </a:rPr>
              <a:t> Miller Scholarship</a:t>
            </a:r>
          </a:p>
        </p:txBody>
      </p:sp>
      <p:sp>
        <p:nvSpPr>
          <p:cNvPr id="14" name="TextBox 13">
            <a:extLst>
              <a:ext uri="{FF2B5EF4-FFF2-40B4-BE49-F238E27FC236}">
                <a16:creationId xmlns:a16="http://schemas.microsoft.com/office/drawing/2014/main" id="{2A342E3F-24EE-5C22-8056-1055ED4CADBB}"/>
              </a:ext>
            </a:extLst>
          </p:cNvPr>
          <p:cNvSpPr txBox="1"/>
          <p:nvPr/>
        </p:nvSpPr>
        <p:spPr>
          <a:xfrm>
            <a:off x="3260952" y="4651208"/>
            <a:ext cx="2560321" cy="550028"/>
          </a:xfrm>
          <a:prstGeom prst="rect">
            <a:avLst/>
          </a:prstGeom>
          <a:solidFill>
            <a:srgbClr val="002060"/>
          </a:solidFill>
          <a:ln>
            <a:solidFill>
              <a:srgbClr val="002060"/>
            </a:solidFill>
          </a:ln>
        </p:spPr>
        <p:txBody>
          <a:bodyPr wrap="square" rtlCol="0" anchor="ctr">
            <a:noAutofit/>
          </a:bodyPr>
          <a:lstStyle>
            <a:defPPr>
              <a:defRPr lang="en-US"/>
            </a:defPPr>
            <a:lvl1pPr algn="ctr">
              <a:defRPr sz="1600" spc="50">
                <a:solidFill>
                  <a:schemeClr val="bg1"/>
                </a:solidFill>
                <a:latin typeface="Helvetica" pitchFamily="2" charset="0"/>
              </a:defRPr>
            </a:lvl1pPr>
          </a:lstStyle>
          <a:p>
            <a:r>
              <a:rPr lang="en-US" dirty="0"/>
              <a:t>HOPE Scholarship</a:t>
            </a:r>
          </a:p>
        </p:txBody>
      </p:sp>
    </p:spTree>
    <p:extLst>
      <p:ext uri="{BB962C8B-B14F-4D97-AF65-F5344CB8AC3E}">
        <p14:creationId xmlns:p14="http://schemas.microsoft.com/office/powerpoint/2010/main" val="26879108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E9F4F8"/>
        </a:solidFill>
        <a:effectLst/>
      </p:bgPr>
    </p:bg>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1A26B8D3-48F8-5186-4B62-1A6A378D7D4A}"/>
              </a:ext>
            </a:extLst>
          </p:cNvPr>
          <p:cNvSpPr>
            <a:spLocks noGrp="1"/>
          </p:cNvSpPr>
          <p:nvPr>
            <p:ph type="body" sz="quarter" idx="11"/>
          </p:nvPr>
        </p:nvSpPr>
        <p:spPr/>
        <p:txBody>
          <a:bodyPr/>
          <a:lstStyle/>
          <a:p>
            <a:r>
              <a:rPr lang="en-US" dirty="0"/>
              <a:t>Georgia student finance commission</a:t>
            </a:r>
          </a:p>
        </p:txBody>
      </p:sp>
      <p:sp>
        <p:nvSpPr>
          <p:cNvPr id="10" name="Text Placeholder 9">
            <a:extLst>
              <a:ext uri="{FF2B5EF4-FFF2-40B4-BE49-F238E27FC236}">
                <a16:creationId xmlns:a16="http://schemas.microsoft.com/office/drawing/2014/main" id="{D8249BBB-93F8-C342-EECA-2887FC1748A9}"/>
              </a:ext>
            </a:extLst>
          </p:cNvPr>
          <p:cNvSpPr>
            <a:spLocks noGrp="1"/>
          </p:cNvSpPr>
          <p:nvPr>
            <p:ph type="body" sz="quarter" idx="10"/>
          </p:nvPr>
        </p:nvSpPr>
        <p:spPr/>
        <p:txBody>
          <a:bodyPr/>
          <a:lstStyle/>
          <a:p>
            <a:r>
              <a:rPr lang="en-US" dirty="0"/>
              <a:t>Apply for state programs</a:t>
            </a:r>
          </a:p>
        </p:txBody>
      </p:sp>
      <p:pic>
        <p:nvPicPr>
          <p:cNvPr id="3" name="Picture 2">
            <a:extLst>
              <a:ext uri="{FF2B5EF4-FFF2-40B4-BE49-F238E27FC236}">
                <a16:creationId xmlns:a16="http://schemas.microsoft.com/office/drawing/2014/main" id="{B8882176-8D98-57B0-EE9A-D3A4987E9C3B}"/>
              </a:ext>
            </a:extLst>
          </p:cNvPr>
          <p:cNvPicPr>
            <a:picLocks noChangeAspect="1"/>
          </p:cNvPicPr>
          <p:nvPr/>
        </p:nvPicPr>
        <p:blipFill>
          <a:blip r:embed="rId3"/>
          <a:stretch>
            <a:fillRect/>
          </a:stretch>
        </p:blipFill>
        <p:spPr>
          <a:xfrm>
            <a:off x="1494781" y="1318878"/>
            <a:ext cx="6154439" cy="4652125"/>
          </a:xfrm>
          <a:prstGeom prst="rect">
            <a:avLst/>
          </a:prstGeom>
          <a:effectLst>
            <a:outerShdw blurRad="50800" dist="38100" dir="2700000" algn="tl" rotWithShape="0">
              <a:prstClr val="black">
                <a:alpha val="40000"/>
              </a:prstClr>
            </a:outerShdw>
          </a:effectLst>
        </p:spPr>
      </p:pic>
      <p:sp>
        <p:nvSpPr>
          <p:cNvPr id="6" name="Arrow: Right 5">
            <a:extLst>
              <a:ext uri="{FF2B5EF4-FFF2-40B4-BE49-F238E27FC236}">
                <a16:creationId xmlns:a16="http://schemas.microsoft.com/office/drawing/2014/main" id="{092BB432-0741-40F2-8FD5-2410FC9E3F3C}"/>
              </a:ext>
            </a:extLst>
          </p:cNvPr>
          <p:cNvSpPr/>
          <p:nvPr/>
        </p:nvSpPr>
        <p:spPr>
          <a:xfrm>
            <a:off x="757992" y="2187221"/>
            <a:ext cx="990512" cy="484632"/>
          </a:xfrm>
          <a:prstGeom prst="rightArrow">
            <a:avLst>
              <a:gd name="adj1" fmla="val 50000"/>
              <a:gd name="adj2" fmla="val 50000"/>
            </a:avLst>
          </a:prstGeom>
          <a:solidFill>
            <a:srgbClr val="4CBB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Tree>
    <p:extLst>
      <p:ext uri="{BB962C8B-B14F-4D97-AF65-F5344CB8AC3E}">
        <p14:creationId xmlns:p14="http://schemas.microsoft.com/office/powerpoint/2010/main" val="14783249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E9F4F8"/>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873469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E9F4F8"/>
        </a:solidFill>
        <a:effectLst/>
      </p:bgPr>
    </p:bg>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76528FF7-4B63-F958-B1BA-4119C58BA476}"/>
              </a:ext>
            </a:extLst>
          </p:cNvPr>
          <p:cNvSpPr txBox="1">
            <a:spLocks/>
          </p:cNvSpPr>
          <p:nvPr/>
        </p:nvSpPr>
        <p:spPr>
          <a:xfrm>
            <a:off x="685799" y="1385491"/>
            <a:ext cx="4111669" cy="4916921"/>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Helvetica" pitchFamily="2"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Helvetica" pitchFamily="2"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Helvetica" pitchFamily="2"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Helvetica" pitchFamily="2"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Helvetica" pitchFamily="2"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10000"/>
              </a:lnSpc>
              <a:spcBef>
                <a:spcPts val="1800"/>
              </a:spcBef>
              <a:buNone/>
            </a:pPr>
            <a:r>
              <a:rPr lang="en-US" dirty="0"/>
              <a:t>High school students will receive a letter from Governor Brian Kemp in the Fall of their senior year. </a:t>
            </a:r>
          </a:p>
          <a:p>
            <a:pPr marL="0" indent="0">
              <a:lnSpc>
                <a:spcPct val="110000"/>
              </a:lnSpc>
              <a:spcBef>
                <a:spcPts val="1800"/>
              </a:spcBef>
              <a:buNone/>
            </a:pPr>
            <a:r>
              <a:rPr lang="en-US" dirty="0"/>
              <a:t>The letter will list all USG and TCSG institutions for which the student meets preliminary academic eligibility for admission (based on their calculated HOPE GPA GSFC has on record at the time of the letter). </a:t>
            </a:r>
          </a:p>
        </p:txBody>
      </p:sp>
      <p:pic>
        <p:nvPicPr>
          <p:cNvPr id="9" name="Picture 8">
            <a:extLst>
              <a:ext uri="{FF2B5EF4-FFF2-40B4-BE49-F238E27FC236}">
                <a16:creationId xmlns:a16="http://schemas.microsoft.com/office/drawing/2014/main" id="{03D74631-DB71-C450-DBF2-D176E5E44A21}"/>
              </a:ext>
            </a:extLst>
          </p:cNvPr>
          <p:cNvPicPr>
            <a:picLocks noChangeAspect="1"/>
          </p:cNvPicPr>
          <p:nvPr/>
        </p:nvPicPr>
        <p:blipFill rotWithShape="1">
          <a:blip r:embed="rId3"/>
          <a:srcRect l="3067" t="-1299" r="3193" b="-350"/>
          <a:stretch>
            <a:fillRect/>
          </a:stretch>
        </p:blipFill>
        <p:spPr>
          <a:xfrm>
            <a:off x="4947781" y="1336690"/>
            <a:ext cx="3543179" cy="4659983"/>
          </a:xfrm>
          <a:prstGeom prst="rect">
            <a:avLst/>
          </a:prstGeom>
          <a:solidFill>
            <a:schemeClr val="bg1"/>
          </a:solidFill>
          <a:ln w="1270">
            <a:solidFill>
              <a:schemeClr val="tx1"/>
            </a:solidFill>
          </a:ln>
          <a:effectLst>
            <a:outerShdw blurRad="50800" dist="38100" dir="2700000" algn="tl" rotWithShape="0">
              <a:prstClr val="black">
                <a:alpha val="40000"/>
              </a:prstClr>
            </a:outerShdw>
          </a:effectLst>
        </p:spPr>
      </p:pic>
      <p:sp>
        <p:nvSpPr>
          <p:cNvPr id="6" name="Text Placeholder 5">
            <a:extLst>
              <a:ext uri="{FF2B5EF4-FFF2-40B4-BE49-F238E27FC236}">
                <a16:creationId xmlns:a16="http://schemas.microsoft.com/office/drawing/2014/main" id="{0654CB2E-82F9-BB58-8652-401E61D254A8}"/>
              </a:ext>
            </a:extLst>
          </p:cNvPr>
          <p:cNvSpPr>
            <a:spLocks noGrp="1"/>
          </p:cNvSpPr>
          <p:nvPr>
            <p:ph type="body" sz="quarter" idx="11"/>
          </p:nvPr>
        </p:nvSpPr>
        <p:spPr/>
        <p:txBody>
          <a:bodyPr/>
          <a:lstStyle/>
          <a:p>
            <a:r>
              <a:rPr lang="en-US" dirty="0"/>
              <a:t>Georgia Match</a:t>
            </a:r>
          </a:p>
        </p:txBody>
      </p:sp>
      <p:sp>
        <p:nvSpPr>
          <p:cNvPr id="5" name="Text Placeholder 4">
            <a:extLst>
              <a:ext uri="{FF2B5EF4-FFF2-40B4-BE49-F238E27FC236}">
                <a16:creationId xmlns:a16="http://schemas.microsoft.com/office/drawing/2014/main" id="{83980C73-F65B-A631-97F4-A40A951E310A}"/>
              </a:ext>
            </a:extLst>
          </p:cNvPr>
          <p:cNvSpPr>
            <a:spLocks noGrp="1"/>
          </p:cNvSpPr>
          <p:nvPr>
            <p:ph type="body" sz="quarter" idx="10"/>
          </p:nvPr>
        </p:nvSpPr>
        <p:spPr/>
        <p:txBody>
          <a:bodyPr/>
          <a:lstStyle/>
          <a:p>
            <a:r>
              <a:rPr lang="en-US" dirty="0"/>
              <a:t>Georgia Match letter</a:t>
            </a:r>
          </a:p>
        </p:txBody>
      </p:sp>
    </p:spTree>
    <p:extLst>
      <p:ext uri="{BB962C8B-B14F-4D97-AF65-F5344CB8AC3E}">
        <p14:creationId xmlns:p14="http://schemas.microsoft.com/office/powerpoint/2010/main" val="1579813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1+#ppt_w/2"/>
                                          </p:val>
                                        </p:tav>
                                        <p:tav tm="100000">
                                          <p:val>
                                            <p:strVal val="#ppt_x"/>
                                          </p:val>
                                        </p:tav>
                                      </p:tavLst>
                                    </p:anim>
                                    <p:anim calcmode="lin" valueType="num">
                                      <p:cBhvr additive="base">
                                        <p:cTn id="12"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E9F4F8"/>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0B3C36A-A4FD-2DE8-7F59-85E566711684}"/>
              </a:ext>
            </a:extLst>
          </p:cNvPr>
          <p:cNvSpPr txBox="1"/>
          <p:nvPr/>
        </p:nvSpPr>
        <p:spPr>
          <a:xfrm>
            <a:off x="685798" y="1333715"/>
            <a:ext cx="7772401" cy="1926105"/>
          </a:xfrm>
          <a:prstGeom prst="rect">
            <a:avLst/>
          </a:prstGeom>
          <a:noFill/>
        </p:spPr>
        <p:txBody>
          <a:bodyPr wrap="square">
            <a:spAutoFit/>
          </a:bodyPr>
          <a:lstStyle/>
          <a:p>
            <a:pPr>
              <a:lnSpc>
                <a:spcPct val="110000"/>
              </a:lnSpc>
            </a:pPr>
            <a:r>
              <a:rPr lang="en-US" sz="2200" dirty="0">
                <a:latin typeface="Helvetica" pitchFamily="2" charset="0"/>
              </a:rPr>
              <a:t>GEORGIA MATCH Dashboard will be available immediately when letters are mailed.</a:t>
            </a:r>
          </a:p>
          <a:p>
            <a:pPr>
              <a:lnSpc>
                <a:spcPct val="110000"/>
              </a:lnSpc>
            </a:pPr>
            <a:endParaRPr lang="en-US" sz="2200" dirty="0">
              <a:latin typeface="Helvetica" pitchFamily="2" charset="0"/>
            </a:endParaRPr>
          </a:p>
          <a:p>
            <a:pPr>
              <a:lnSpc>
                <a:spcPct val="110000"/>
              </a:lnSpc>
            </a:pPr>
            <a:r>
              <a:rPr lang="en-US" sz="2200" dirty="0">
                <a:latin typeface="Helvetica" pitchFamily="2" charset="0"/>
              </a:rPr>
              <a:t>Student signs in or creates a student GAfutures account to access the dashboard.</a:t>
            </a:r>
          </a:p>
        </p:txBody>
      </p:sp>
      <p:pic>
        <p:nvPicPr>
          <p:cNvPr id="10" name="Picture 9" descr="A screenshot of a college application&#10;&#10;AI-generated content may be incorrect.">
            <a:extLst>
              <a:ext uri="{FF2B5EF4-FFF2-40B4-BE49-F238E27FC236}">
                <a16:creationId xmlns:a16="http://schemas.microsoft.com/office/drawing/2014/main" id="{7826C5B4-6AE7-3BAD-0B35-09F81E5D9B9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34325" y="3072254"/>
            <a:ext cx="4225591" cy="2943535"/>
          </a:xfrm>
          <a:prstGeom prst="rect">
            <a:avLst/>
          </a:prstGeom>
          <a:ln w="1270">
            <a:solidFill>
              <a:schemeClr val="tx1"/>
            </a:solidFill>
          </a:ln>
          <a:effectLst>
            <a:outerShdw blurRad="50800" dist="38100" dir="2700000" algn="tl" rotWithShape="0">
              <a:prstClr val="black">
                <a:alpha val="40000"/>
              </a:prstClr>
            </a:outerShdw>
          </a:effectLst>
        </p:spPr>
      </p:pic>
      <p:sp>
        <p:nvSpPr>
          <p:cNvPr id="3" name="Text Placeholder 2">
            <a:extLst>
              <a:ext uri="{FF2B5EF4-FFF2-40B4-BE49-F238E27FC236}">
                <a16:creationId xmlns:a16="http://schemas.microsoft.com/office/drawing/2014/main" id="{295BEF1F-F7D7-340B-4543-9065B4EBB05C}"/>
              </a:ext>
            </a:extLst>
          </p:cNvPr>
          <p:cNvSpPr>
            <a:spLocks noGrp="1"/>
          </p:cNvSpPr>
          <p:nvPr>
            <p:ph type="body" sz="quarter" idx="11"/>
          </p:nvPr>
        </p:nvSpPr>
        <p:spPr/>
        <p:txBody>
          <a:bodyPr/>
          <a:lstStyle/>
          <a:p>
            <a:r>
              <a:rPr lang="en-US" dirty="0"/>
              <a:t>Georgia match</a:t>
            </a:r>
          </a:p>
        </p:txBody>
      </p:sp>
      <p:sp>
        <p:nvSpPr>
          <p:cNvPr id="2" name="Text Placeholder 1">
            <a:extLst>
              <a:ext uri="{FF2B5EF4-FFF2-40B4-BE49-F238E27FC236}">
                <a16:creationId xmlns:a16="http://schemas.microsoft.com/office/drawing/2014/main" id="{CA47DC9B-A463-90BF-1745-0B59E2A1443E}"/>
              </a:ext>
            </a:extLst>
          </p:cNvPr>
          <p:cNvSpPr>
            <a:spLocks noGrp="1"/>
          </p:cNvSpPr>
          <p:nvPr>
            <p:ph type="body" sz="quarter" idx="10"/>
          </p:nvPr>
        </p:nvSpPr>
        <p:spPr/>
        <p:txBody>
          <a:bodyPr/>
          <a:lstStyle/>
          <a:p>
            <a:r>
              <a:rPr lang="en-US" dirty="0"/>
              <a:t>Georgia match dashboard</a:t>
            </a:r>
          </a:p>
        </p:txBody>
      </p:sp>
    </p:spTree>
    <p:extLst>
      <p:ext uri="{BB962C8B-B14F-4D97-AF65-F5344CB8AC3E}">
        <p14:creationId xmlns:p14="http://schemas.microsoft.com/office/powerpoint/2010/main" val="371506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1+#ppt_w/2"/>
                                          </p:val>
                                        </p:tav>
                                        <p:tav tm="100000">
                                          <p:val>
                                            <p:strVal val="#ppt_x"/>
                                          </p:val>
                                        </p:tav>
                                      </p:tavLst>
                                    </p:anim>
                                    <p:anim calcmode="lin" valueType="num">
                                      <p:cBhvr additive="base">
                                        <p:cTn id="12"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9856745-3021-81EE-12B1-5B24C9B438EA}"/>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B43A129D-B8CF-7557-9F4D-AA587E5E84C9}"/>
              </a:ext>
            </a:extLst>
          </p:cNvPr>
          <p:cNvPicPr>
            <a:picLocks noChangeAspect="1"/>
          </p:cNvPicPr>
          <p:nvPr/>
        </p:nvPicPr>
        <p:blipFill>
          <a:blip r:embed="rId3" cstate="print">
            <a:extLst>
              <a:ext uri="{BEBA8EAE-BF5A-486C-A8C5-ECC9F3942E4B}">
                <a14:imgProps xmlns:a14="http://schemas.microsoft.com/office/drawing/2010/main">
                  <a14:imgLayer r:embed="rId4">
                    <a14:imgEffect>
                      <a14:saturation sat="263000"/>
                    </a14:imgEffect>
                    <a14:imgEffect>
                      <a14:brightnessContrast bright="-12000"/>
                    </a14:imgEffect>
                  </a14:imgLayer>
                </a14:imgProps>
              </a:ext>
              <a:ext uri="{28A0092B-C50C-407E-A947-70E740481C1C}">
                <a14:useLocalDpi xmlns:a14="http://schemas.microsoft.com/office/drawing/2010/main" val="0"/>
              </a:ext>
            </a:extLst>
          </a:blip>
          <a:srcRect/>
          <a:stretch/>
        </p:blipFill>
        <p:spPr>
          <a:xfrm>
            <a:off x="688044" y="664318"/>
            <a:ext cx="3968175" cy="924094"/>
          </a:xfrm>
          <a:prstGeom prst="rect">
            <a:avLst/>
          </a:prstGeom>
        </p:spPr>
      </p:pic>
      <p:sp>
        <p:nvSpPr>
          <p:cNvPr id="7" name="TextBox 6">
            <a:extLst>
              <a:ext uri="{FF2B5EF4-FFF2-40B4-BE49-F238E27FC236}">
                <a16:creationId xmlns:a16="http://schemas.microsoft.com/office/drawing/2014/main" id="{A56784BE-45BA-2041-0E43-CAF4E5698937}"/>
              </a:ext>
            </a:extLst>
          </p:cNvPr>
          <p:cNvSpPr txBox="1"/>
          <p:nvPr/>
        </p:nvSpPr>
        <p:spPr>
          <a:xfrm>
            <a:off x="688043" y="1738584"/>
            <a:ext cx="3968175" cy="1569660"/>
          </a:xfrm>
          <a:prstGeom prst="rect">
            <a:avLst/>
          </a:prstGeom>
          <a:noFill/>
        </p:spPr>
        <p:txBody>
          <a:bodyPr wrap="square" rtlCol="0">
            <a:spAutoFit/>
          </a:bodyPr>
          <a:lstStyle/>
          <a:p>
            <a:pPr algn="ctr"/>
            <a:r>
              <a:rPr lang="en-US" sz="2000" dirty="0">
                <a:latin typeface="Helvetica" pitchFamily="2" charset="0"/>
              </a:rPr>
              <a:t>Georgia’s FREE online resource to help students plan, apply, and find affordable ways to pay for college. </a:t>
            </a:r>
          </a:p>
          <a:p>
            <a:pPr algn="ctr"/>
            <a:endParaRPr lang="en-US" sz="1600" dirty="0"/>
          </a:p>
        </p:txBody>
      </p:sp>
      <p:grpSp>
        <p:nvGrpSpPr>
          <p:cNvPr id="16" name="Group 15">
            <a:extLst>
              <a:ext uri="{FF2B5EF4-FFF2-40B4-BE49-F238E27FC236}">
                <a16:creationId xmlns:a16="http://schemas.microsoft.com/office/drawing/2014/main" id="{A9A2CA7E-B92D-17E2-3837-963A8EE79EFA}"/>
              </a:ext>
            </a:extLst>
          </p:cNvPr>
          <p:cNvGrpSpPr/>
          <p:nvPr/>
        </p:nvGrpSpPr>
        <p:grpSpPr>
          <a:xfrm>
            <a:off x="5134209" y="699636"/>
            <a:ext cx="3635247" cy="2255537"/>
            <a:chOff x="5158273" y="639476"/>
            <a:chExt cx="3635247" cy="2255537"/>
          </a:xfrm>
          <a:effectLst/>
        </p:grpSpPr>
        <p:sp>
          <p:nvSpPr>
            <p:cNvPr id="11" name="GSFC Rectangle: Rounded Corners 19">
              <a:extLst>
                <a:ext uri="{FF2B5EF4-FFF2-40B4-BE49-F238E27FC236}">
                  <a16:creationId xmlns:a16="http://schemas.microsoft.com/office/drawing/2014/main" id="{5724ECC3-B895-6E8A-8275-ED381C7382E2}"/>
                </a:ext>
              </a:extLst>
            </p:cNvPr>
            <p:cNvSpPr>
              <a:spLocks/>
            </p:cNvSpPr>
            <p:nvPr/>
          </p:nvSpPr>
          <p:spPr>
            <a:xfrm>
              <a:off x="5169717" y="639476"/>
              <a:ext cx="3623803" cy="2255537"/>
            </a:xfrm>
            <a:prstGeom prst="rect">
              <a:avLst/>
            </a:prstGeom>
            <a:solidFill>
              <a:schemeClr val="bg1"/>
            </a:solidFill>
            <a:ln w="635">
              <a:solidFill>
                <a:schemeClr val="accent1">
                  <a:shade val="1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lIns="228600" tIns="228600" rIns="228600" bIns="228600" rtlCol="0" anchor="t" anchorCtr="0"/>
            <a:lstStyle/>
            <a:p>
              <a:pPr algn="ctr">
                <a:lnSpc>
                  <a:spcPct val="110000"/>
                </a:lnSpc>
                <a:spcAft>
                  <a:spcPts val="1200"/>
                </a:spcAft>
              </a:pPr>
              <a:r>
                <a:rPr lang="en-US" sz="1700" b="1" cap="all" dirty="0">
                  <a:solidFill>
                    <a:schemeClr val="tx1"/>
                  </a:solidFill>
                  <a:latin typeface="Helvetica" pitchFamily="2" charset="0"/>
                </a:rPr>
                <a:t>College Search Tool</a:t>
              </a:r>
              <a:endParaRPr lang="en-US" sz="1700" b="1" dirty="0">
                <a:solidFill>
                  <a:schemeClr val="tx1"/>
                </a:solidFill>
                <a:latin typeface="Helvetica" pitchFamily="2" charset="0"/>
              </a:endParaRPr>
            </a:p>
          </p:txBody>
        </p:sp>
        <p:sp>
          <p:nvSpPr>
            <p:cNvPr id="4" name="GSFC Rectangle: Rounded Corners 19">
              <a:extLst>
                <a:ext uri="{FF2B5EF4-FFF2-40B4-BE49-F238E27FC236}">
                  <a16:creationId xmlns:a16="http://schemas.microsoft.com/office/drawing/2014/main" id="{1FC4861B-A122-4517-A784-19500D5419EA}"/>
                </a:ext>
              </a:extLst>
            </p:cNvPr>
            <p:cNvSpPr>
              <a:spLocks/>
            </p:cNvSpPr>
            <p:nvPr/>
          </p:nvSpPr>
          <p:spPr>
            <a:xfrm>
              <a:off x="5158273" y="1126365"/>
              <a:ext cx="2626158" cy="1628872"/>
            </a:xfrm>
            <a:prstGeom prst="rect">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lIns="228600" tIns="228600" rIns="228600" bIns="228600" rtlCol="0" anchor="t" anchorCtr="0"/>
            <a:lstStyle/>
            <a:p>
              <a:pPr>
                <a:lnSpc>
                  <a:spcPct val="110000"/>
                </a:lnSpc>
              </a:pPr>
              <a:r>
                <a:rPr lang="en-US" sz="1200" dirty="0">
                  <a:solidFill>
                    <a:schemeClr val="tx1"/>
                  </a:solidFill>
                  <a:latin typeface="Helvetica" pitchFamily="2" charset="0"/>
                </a:rPr>
                <a:t>Search for colleges and universities in Georgia and across the country, using attributes such as public/private, size of school, or programs offered.</a:t>
              </a:r>
            </a:p>
          </p:txBody>
        </p:sp>
        <p:pic>
          <p:nvPicPr>
            <p:cNvPr id="9" name="Picture 8" descr="A qr code with black dots&#10;&#10;AI-generated content may be incorrect.">
              <a:extLst>
                <a:ext uri="{FF2B5EF4-FFF2-40B4-BE49-F238E27FC236}">
                  <a16:creationId xmlns:a16="http://schemas.microsoft.com/office/drawing/2014/main" id="{6E9FAAFF-5B6E-8CFB-5154-FD32103FC20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25962" y="1275354"/>
              <a:ext cx="1371600" cy="1371600"/>
            </a:xfrm>
            <a:prstGeom prst="rect">
              <a:avLst/>
            </a:prstGeom>
          </p:spPr>
        </p:pic>
      </p:grpSp>
      <p:grpSp>
        <p:nvGrpSpPr>
          <p:cNvPr id="17" name="Group 16">
            <a:extLst>
              <a:ext uri="{FF2B5EF4-FFF2-40B4-BE49-F238E27FC236}">
                <a16:creationId xmlns:a16="http://schemas.microsoft.com/office/drawing/2014/main" id="{BB6D7F13-58A0-1311-A846-6BBCECD8CBB8}"/>
              </a:ext>
            </a:extLst>
          </p:cNvPr>
          <p:cNvGrpSpPr/>
          <p:nvPr/>
        </p:nvGrpSpPr>
        <p:grpSpPr>
          <a:xfrm>
            <a:off x="5134209" y="3262365"/>
            <a:ext cx="3635247" cy="2255537"/>
            <a:chOff x="5158273" y="3202205"/>
            <a:chExt cx="3635247" cy="2255537"/>
          </a:xfrm>
        </p:grpSpPr>
        <p:sp>
          <p:nvSpPr>
            <p:cNvPr id="12" name="GSFC Rectangle: Rounded Corners 19">
              <a:extLst>
                <a:ext uri="{FF2B5EF4-FFF2-40B4-BE49-F238E27FC236}">
                  <a16:creationId xmlns:a16="http://schemas.microsoft.com/office/drawing/2014/main" id="{8AE79D53-6C53-15F4-62DD-1CA2E864A70E}"/>
                </a:ext>
              </a:extLst>
            </p:cNvPr>
            <p:cNvSpPr>
              <a:spLocks/>
            </p:cNvSpPr>
            <p:nvPr/>
          </p:nvSpPr>
          <p:spPr>
            <a:xfrm>
              <a:off x="5169717" y="3202205"/>
              <a:ext cx="3623803" cy="2255537"/>
            </a:xfrm>
            <a:prstGeom prst="rect">
              <a:avLst/>
            </a:prstGeom>
            <a:solidFill>
              <a:schemeClr val="bg1"/>
            </a:solidFill>
            <a:ln w="635">
              <a:solidFill>
                <a:schemeClr val="accent1">
                  <a:shade val="1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lIns="228600" tIns="228600" rIns="228600" bIns="228600" rtlCol="0" anchor="t" anchorCtr="0"/>
            <a:lstStyle/>
            <a:p>
              <a:pPr algn="ctr">
                <a:lnSpc>
                  <a:spcPct val="110000"/>
                </a:lnSpc>
                <a:spcAft>
                  <a:spcPts val="1200"/>
                </a:spcAft>
              </a:pPr>
              <a:r>
                <a:rPr lang="en-US" sz="1700" b="1" cap="all" dirty="0">
                  <a:solidFill>
                    <a:schemeClr val="tx1"/>
                  </a:solidFill>
                  <a:latin typeface="Helvetica" pitchFamily="2" charset="0"/>
                </a:rPr>
                <a:t>College MONEY MATTERS</a:t>
              </a:r>
              <a:endParaRPr lang="en-US" sz="1700" b="1" dirty="0">
                <a:solidFill>
                  <a:schemeClr val="tx1"/>
                </a:solidFill>
                <a:latin typeface="Helvetica" pitchFamily="2" charset="0"/>
              </a:endParaRPr>
            </a:p>
          </p:txBody>
        </p:sp>
        <p:sp>
          <p:nvSpPr>
            <p:cNvPr id="13" name="GSFC Rectangle: Rounded Corners 19">
              <a:extLst>
                <a:ext uri="{FF2B5EF4-FFF2-40B4-BE49-F238E27FC236}">
                  <a16:creationId xmlns:a16="http://schemas.microsoft.com/office/drawing/2014/main" id="{672A8D93-CA13-19A7-A488-DD443C61D505}"/>
                </a:ext>
              </a:extLst>
            </p:cNvPr>
            <p:cNvSpPr>
              <a:spLocks/>
            </p:cNvSpPr>
            <p:nvPr/>
          </p:nvSpPr>
          <p:spPr>
            <a:xfrm>
              <a:off x="5158273" y="3689094"/>
              <a:ext cx="2385527" cy="1628872"/>
            </a:xfrm>
            <a:prstGeom prst="rect">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lIns="228600" tIns="228600" rIns="228600" bIns="228600" rtlCol="0" anchor="t" anchorCtr="0"/>
            <a:lstStyle/>
            <a:p>
              <a:pPr>
                <a:lnSpc>
                  <a:spcPct val="110000"/>
                </a:lnSpc>
              </a:pPr>
              <a:r>
                <a:rPr lang="en-US" sz="1200" dirty="0">
                  <a:solidFill>
                    <a:schemeClr val="tx1"/>
                  </a:solidFill>
                  <a:latin typeface="Helvetica" pitchFamily="2" charset="0"/>
                </a:rPr>
                <a:t>Financial literacy education so you are better equipped to make smart financial choices in relation to planning, applying, and paying for college.</a:t>
              </a:r>
            </a:p>
          </p:txBody>
        </p:sp>
        <p:pic>
          <p:nvPicPr>
            <p:cNvPr id="15" name="Picture 14" descr="A qr code with dots">
              <a:extLst>
                <a:ext uri="{FF2B5EF4-FFF2-40B4-BE49-F238E27FC236}">
                  <a16:creationId xmlns:a16="http://schemas.microsoft.com/office/drawing/2014/main" id="{6D845FDA-3939-F6C4-7AB2-E42B5973025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325962" y="3859838"/>
              <a:ext cx="1371600" cy="1371600"/>
            </a:xfrm>
            <a:prstGeom prst="rect">
              <a:avLst/>
            </a:prstGeom>
          </p:spPr>
        </p:pic>
      </p:grpSp>
    </p:spTree>
    <p:extLst>
      <p:ext uri="{BB962C8B-B14F-4D97-AF65-F5344CB8AC3E}">
        <p14:creationId xmlns:p14="http://schemas.microsoft.com/office/powerpoint/2010/main" val="13766182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14B176B6-3324-893C-020F-F59EF17C094C}"/>
              </a:ext>
            </a:extLst>
          </p:cNvPr>
          <p:cNvGrpSpPr>
            <a:grpSpLocks noGrp="1" noUngrp="1" noRot="1" noMove="1" noResize="1"/>
          </p:cNvGrpSpPr>
          <p:nvPr/>
        </p:nvGrpSpPr>
        <p:grpSpPr>
          <a:xfrm>
            <a:off x="-8187087" y="670188"/>
            <a:ext cx="25518174" cy="5641195"/>
            <a:chOff x="709717" y="1417320"/>
            <a:chExt cx="7445386" cy="1645920"/>
          </a:xfrm>
        </p:grpSpPr>
        <p:pic>
          <p:nvPicPr>
            <p:cNvPr id="6" name="Picture 7" descr="Icon&#10;&#10;Description automatically generated">
              <a:extLst>
                <a:ext uri="{FF2B5EF4-FFF2-40B4-BE49-F238E27FC236}">
                  <a16:creationId xmlns:a16="http://schemas.microsoft.com/office/drawing/2014/main" id="{3B049E8E-37F6-6574-343A-D2F95BCF8C2E}"/>
                </a:ext>
              </a:extLst>
            </p:cNvPr>
            <p:cNvPicPr>
              <a:picLocks noGrp="1" noRot="1" noMove="1" noResize="1" noEditPoints="1" noAdjustHandles="1" noChangeArrowheads="1" noChangeShapeType="1" noCrop="1"/>
            </p:cNvPicPr>
            <p:nvPr/>
          </p:nvPicPr>
          <p:blipFill>
            <a:blip r:embed="rId3">
              <a:biLevel thresh="50000"/>
              <a:extLst>
                <a:ext uri="{BEBA8EAE-BF5A-486C-A8C5-ECC9F3942E4B}">
                  <a14:imgProps xmlns:a14="http://schemas.microsoft.com/office/drawing/2010/main">
                    <a14:imgLayer r:embed="rId4">
                      <a14:imgEffect>
                        <a14:brightnessContrast bright="-46000"/>
                      </a14:imgEffect>
                    </a14:imgLayer>
                  </a14:imgProps>
                </a:ext>
              </a:extLst>
            </a:blip>
            <a:stretch/>
          </p:blipFill>
          <p:spPr>
            <a:xfrm>
              <a:off x="4398635" y="1566170"/>
              <a:ext cx="1348221" cy="1348221"/>
            </a:xfrm>
            <a:prstGeom prst="rect">
              <a:avLst/>
            </a:prstGeom>
            <a:ln w="0">
              <a:noFill/>
            </a:ln>
          </p:spPr>
        </p:pic>
        <p:pic>
          <p:nvPicPr>
            <p:cNvPr id="7" name="Picture 11" descr="A picture containing text, clipart&#10;&#10;Description automatically generated">
              <a:extLst>
                <a:ext uri="{FF2B5EF4-FFF2-40B4-BE49-F238E27FC236}">
                  <a16:creationId xmlns:a16="http://schemas.microsoft.com/office/drawing/2014/main" id="{8AEB9D3E-1A73-5DA6-424F-763797CCB08C}"/>
                </a:ext>
              </a:extLst>
            </p:cNvPr>
            <p:cNvPicPr>
              <a:picLocks noGrp="1" noRot="1" noMove="1" noResize="1" noEditPoints="1" noAdjustHandles="1" noChangeArrowheads="1" noChangeShapeType="1" noCrop="1"/>
            </p:cNvPicPr>
            <p:nvPr/>
          </p:nvPicPr>
          <p:blipFill>
            <a:blip r:embed="rId5">
              <a:biLevel thresh="25000"/>
              <a:extLst>
                <a:ext uri="{BEBA8EAE-BF5A-486C-A8C5-ECC9F3942E4B}">
                  <a14:imgProps xmlns:a14="http://schemas.microsoft.com/office/drawing/2010/main">
                    <a14:imgLayer r:embed="rId6">
                      <a14:imgEffect>
                        <a14:brightnessContrast bright="-50000" contrast="-20000"/>
                      </a14:imgEffect>
                    </a14:imgLayer>
                  </a14:imgProps>
                </a:ext>
              </a:extLst>
            </a:blip>
            <a:stretch/>
          </p:blipFill>
          <p:spPr>
            <a:xfrm>
              <a:off x="709717" y="1599629"/>
              <a:ext cx="655147" cy="1235830"/>
            </a:xfrm>
            <a:prstGeom prst="rect">
              <a:avLst/>
            </a:prstGeom>
            <a:ln w="0">
              <a:noFill/>
            </a:ln>
          </p:spPr>
        </p:pic>
        <p:pic>
          <p:nvPicPr>
            <p:cNvPr id="8" name="Picture 4" descr="A white x on a black background&#10;&#10;Description automatically generated">
              <a:extLst>
                <a:ext uri="{FF2B5EF4-FFF2-40B4-BE49-F238E27FC236}">
                  <a16:creationId xmlns:a16="http://schemas.microsoft.com/office/drawing/2014/main" id="{8CBC3801-0B85-71C0-23D6-1FA27BDEDB40}"/>
                </a:ext>
              </a:extLst>
            </p:cNvPr>
            <p:cNvPicPr>
              <a:picLocks noGrp="1" noRot="1" noMove="1" noResize="1" noEditPoints="1" noAdjustHandles="1" noChangeArrowheads="1" noChangeShapeType="1" noCrop="1"/>
            </p:cNvPicPr>
            <p:nvPr/>
          </p:nvPicPr>
          <p:blipFill>
            <a:blip r:embed="rId7">
              <a:biLevel thresh="25000"/>
              <a:extLst>
                <a:ext uri="{BEBA8EAE-BF5A-486C-A8C5-ECC9F3942E4B}">
                  <a14:imgProps xmlns:a14="http://schemas.microsoft.com/office/drawing/2010/main">
                    <a14:imgLayer r:embed="rId8">
                      <a14:imgEffect>
                        <a14:brightnessContrast bright="-50000" contrast="-40000"/>
                      </a14:imgEffect>
                    </a14:imgLayer>
                  </a14:imgProps>
                </a:ext>
              </a:extLst>
            </a:blip>
            <a:stretch/>
          </p:blipFill>
          <p:spPr>
            <a:xfrm>
              <a:off x="2427304" y="1622365"/>
              <a:ext cx="1209004" cy="1235830"/>
            </a:xfrm>
            <a:prstGeom prst="rect">
              <a:avLst/>
            </a:prstGeom>
            <a:ln w="0">
              <a:noFill/>
            </a:ln>
          </p:spPr>
        </p:pic>
        <p:pic>
          <p:nvPicPr>
            <p:cNvPr id="9" name="Picture 8" descr="A black background with a black square">
              <a:extLst>
                <a:ext uri="{FF2B5EF4-FFF2-40B4-BE49-F238E27FC236}">
                  <a16:creationId xmlns:a16="http://schemas.microsoft.com/office/drawing/2014/main" id="{CDA40C39-CB5E-1444-C79E-7149BDF89C02}"/>
                </a:ext>
              </a:extLst>
            </p:cNvPr>
            <p:cNvPicPr>
              <a:picLocks noGrp="1" noRot="1" noChangeAspect="1" noMove="1" noResize="1" noEditPoints="1" noAdjustHandles="1" noChangeArrowheads="1" noChangeShapeType="1" noCrop="1"/>
            </p:cNvPicPr>
            <p:nvPr/>
          </p:nvPicPr>
          <p:blipFill>
            <a:blip r:embed="rId9" cstate="print">
              <a:lum bright="70000" contrast="-70000"/>
              <a:extLst>
                <a:ext uri="{28A0092B-C50C-407E-A947-70E740481C1C}">
                  <a14:useLocalDpi xmlns:a14="http://schemas.microsoft.com/office/drawing/2010/main" val="0"/>
                </a:ext>
              </a:extLst>
            </a:blip>
            <a:stretch>
              <a:fillRect/>
            </a:stretch>
          </p:blipFill>
          <p:spPr>
            <a:xfrm>
              <a:off x="6509183" y="1417320"/>
              <a:ext cx="1645920" cy="1645920"/>
            </a:xfrm>
            <a:prstGeom prst="rect">
              <a:avLst/>
            </a:prstGeom>
          </p:spPr>
        </p:pic>
      </p:grpSp>
      <p:sp>
        <p:nvSpPr>
          <p:cNvPr id="3" name="Text Placeholder 2">
            <a:extLst>
              <a:ext uri="{FF2B5EF4-FFF2-40B4-BE49-F238E27FC236}">
                <a16:creationId xmlns:a16="http://schemas.microsoft.com/office/drawing/2014/main" id="{F037E4D1-9A60-9002-2060-02BD52780274}"/>
              </a:ext>
            </a:extLst>
          </p:cNvPr>
          <p:cNvSpPr>
            <a:spLocks noGrp="1"/>
          </p:cNvSpPr>
          <p:nvPr>
            <p:ph type="body" sz="quarter" idx="11"/>
          </p:nvPr>
        </p:nvSpPr>
        <p:spPr/>
        <p:txBody>
          <a:bodyPr/>
          <a:lstStyle/>
          <a:p>
            <a:r>
              <a:rPr lang="en-US" dirty="0">
                <a:solidFill>
                  <a:srgbClr val="187CB8"/>
                </a:solidFill>
              </a:rPr>
              <a:t>resources</a:t>
            </a:r>
          </a:p>
        </p:txBody>
      </p:sp>
      <p:sp>
        <p:nvSpPr>
          <p:cNvPr id="2" name="Text Placeholder 1">
            <a:extLst>
              <a:ext uri="{FF2B5EF4-FFF2-40B4-BE49-F238E27FC236}">
                <a16:creationId xmlns:a16="http://schemas.microsoft.com/office/drawing/2014/main" id="{6CA46C79-F552-A400-A1ED-A4AF834A989E}"/>
              </a:ext>
            </a:extLst>
          </p:cNvPr>
          <p:cNvSpPr>
            <a:spLocks noGrp="1"/>
          </p:cNvSpPr>
          <p:nvPr>
            <p:ph type="body" sz="quarter" idx="10"/>
          </p:nvPr>
        </p:nvSpPr>
        <p:spPr/>
        <p:txBody>
          <a:bodyPr>
            <a:normAutofit/>
          </a:bodyPr>
          <a:lstStyle/>
          <a:p>
            <a:r>
              <a:rPr lang="en-US" sz="2400" dirty="0">
                <a:solidFill>
                  <a:schemeClr val="tx1"/>
                </a:solidFill>
              </a:rPr>
              <a:t>CONTACT US</a:t>
            </a:r>
          </a:p>
        </p:txBody>
      </p:sp>
      <p:sp>
        <p:nvSpPr>
          <p:cNvPr id="13" name="TextBox 12">
            <a:extLst>
              <a:ext uri="{FF2B5EF4-FFF2-40B4-BE49-F238E27FC236}">
                <a16:creationId xmlns:a16="http://schemas.microsoft.com/office/drawing/2014/main" id="{A537D5E7-DBB6-4701-BF15-BEF74B7A8B02}"/>
              </a:ext>
            </a:extLst>
          </p:cNvPr>
          <p:cNvSpPr txBox="1"/>
          <p:nvPr/>
        </p:nvSpPr>
        <p:spPr>
          <a:xfrm>
            <a:off x="2682680" y="4052896"/>
            <a:ext cx="3472724" cy="1200329"/>
          </a:xfrm>
          <a:prstGeom prst="rect">
            <a:avLst/>
          </a:prstGeom>
          <a:noFill/>
        </p:spPr>
        <p:txBody>
          <a:bodyPr wrap="square" rtlCol="0">
            <a:spAutoFit/>
          </a:bodyPr>
          <a:lstStyle/>
          <a:p>
            <a:pPr algn="ctr"/>
            <a:r>
              <a:rPr lang="en-US" sz="3600" b="1" dirty="0">
                <a:latin typeface="Helvetica" pitchFamily="2" charset="0"/>
              </a:rPr>
              <a:t>(800) 505-4732</a:t>
            </a:r>
          </a:p>
          <a:p>
            <a:pPr algn="ctr"/>
            <a:r>
              <a:rPr lang="en-US" sz="3600" b="1" dirty="0">
                <a:latin typeface="Helvetica" pitchFamily="2" charset="0"/>
              </a:rPr>
              <a:t>(404) 707-1550</a:t>
            </a:r>
          </a:p>
        </p:txBody>
      </p:sp>
      <p:sp>
        <p:nvSpPr>
          <p:cNvPr id="14" name="TextBox 13">
            <a:extLst>
              <a:ext uri="{FF2B5EF4-FFF2-40B4-BE49-F238E27FC236}">
                <a16:creationId xmlns:a16="http://schemas.microsoft.com/office/drawing/2014/main" id="{1BC54D81-4FBA-4B76-BF7B-E281BB383C82}"/>
              </a:ext>
            </a:extLst>
          </p:cNvPr>
          <p:cNvSpPr txBox="1"/>
          <p:nvPr/>
        </p:nvSpPr>
        <p:spPr>
          <a:xfrm>
            <a:off x="2625369" y="1737187"/>
            <a:ext cx="4433216" cy="1754326"/>
          </a:xfrm>
          <a:prstGeom prst="rect">
            <a:avLst/>
          </a:prstGeom>
          <a:noFill/>
        </p:spPr>
        <p:txBody>
          <a:bodyPr wrap="square" rtlCol="0">
            <a:spAutoFit/>
          </a:bodyPr>
          <a:lstStyle/>
          <a:p>
            <a:pPr algn="ctr"/>
            <a:r>
              <a:rPr lang="en-US" sz="3600" b="1" dirty="0" err="1">
                <a:latin typeface="Helvetica" pitchFamily="2" charset="0"/>
                <a:hlinkClick r:id="rId10"/>
              </a:rPr>
              <a:t>outreach@gsfc.org</a:t>
            </a:r>
            <a:endParaRPr lang="en-US" sz="3600" b="1" dirty="0">
              <a:latin typeface="Helvetica" pitchFamily="2" charset="0"/>
            </a:endParaRPr>
          </a:p>
          <a:p>
            <a:pPr algn="ctr"/>
            <a:r>
              <a:rPr lang="en-US" sz="3600" b="1" dirty="0" err="1">
                <a:latin typeface="Helvetica" pitchFamily="2" charset="0"/>
                <a:hlinkClick r:id="rId11"/>
              </a:rPr>
              <a:t>aroberts@gsfc.org</a:t>
            </a:r>
            <a:endParaRPr lang="en-US" sz="3600" b="1" dirty="0">
              <a:latin typeface="Helvetica" pitchFamily="2" charset="0"/>
            </a:endParaRPr>
          </a:p>
          <a:p>
            <a:pPr algn="ctr"/>
            <a:endParaRPr lang="en-US" sz="3600" b="1" dirty="0">
              <a:latin typeface="Helvetica" pitchFamily="2" charset="0"/>
            </a:endParaRPr>
          </a:p>
        </p:txBody>
      </p:sp>
      <p:pic>
        <p:nvPicPr>
          <p:cNvPr id="4" name="Picture 3">
            <a:extLst>
              <a:ext uri="{FF2B5EF4-FFF2-40B4-BE49-F238E27FC236}">
                <a16:creationId xmlns:a16="http://schemas.microsoft.com/office/drawing/2014/main" id="{D29A7C56-FE4C-4E78-0D01-24AB417C8883}"/>
              </a:ext>
            </a:extLst>
          </p:cNvPr>
          <p:cNvPicPr>
            <a:picLocks noChangeAspect="1"/>
          </p:cNvPicPr>
          <p:nvPr/>
        </p:nvPicPr>
        <p:blipFill>
          <a:blip r:embed="rId12" cstate="print">
            <a:extLst>
              <a:ext uri="{28A0092B-C50C-407E-A947-70E740481C1C}">
                <a14:useLocalDpi xmlns:a14="http://schemas.microsoft.com/office/drawing/2010/main" val="0"/>
              </a:ext>
            </a:extLst>
          </a:blip>
          <a:srcRect/>
          <a:stretch/>
        </p:blipFill>
        <p:spPr>
          <a:xfrm>
            <a:off x="5961832" y="3011925"/>
            <a:ext cx="3511446" cy="3511446"/>
          </a:xfrm>
          <a:prstGeom prst="rect">
            <a:avLst/>
          </a:prstGeom>
          <a:ln>
            <a:noFill/>
          </a:ln>
          <a:effectLst/>
        </p:spPr>
      </p:pic>
      <p:pic>
        <p:nvPicPr>
          <p:cNvPr id="17" name="Picture 16">
            <a:extLst>
              <a:ext uri="{FF2B5EF4-FFF2-40B4-BE49-F238E27FC236}">
                <a16:creationId xmlns:a16="http://schemas.microsoft.com/office/drawing/2014/main" id="{9AEADFE8-8DB9-42B7-3B63-D802B00A0627}"/>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88908" y="3842149"/>
            <a:ext cx="1600200" cy="1621825"/>
          </a:xfrm>
          <a:prstGeom prst="rect">
            <a:avLst/>
          </a:prstGeom>
        </p:spPr>
      </p:pic>
      <p:pic>
        <p:nvPicPr>
          <p:cNvPr id="19" name="Picture 18">
            <a:extLst>
              <a:ext uri="{FF2B5EF4-FFF2-40B4-BE49-F238E27FC236}">
                <a16:creationId xmlns:a16="http://schemas.microsoft.com/office/drawing/2014/main" id="{78B6B0F2-5780-42AD-A6EC-CB09368DBCA3}"/>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860371" y="1434178"/>
            <a:ext cx="1628737" cy="1673668"/>
          </a:xfrm>
          <a:prstGeom prst="rect">
            <a:avLst/>
          </a:prstGeom>
        </p:spPr>
      </p:pic>
    </p:spTree>
    <p:extLst>
      <p:ext uri="{BB962C8B-B14F-4D97-AF65-F5344CB8AC3E}">
        <p14:creationId xmlns:p14="http://schemas.microsoft.com/office/powerpoint/2010/main" val="28485244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10367</TotalTime>
  <Words>1847</Words>
  <Application>Microsoft Office PowerPoint</Application>
  <PresentationFormat>On-screen Show (4:3)</PresentationFormat>
  <Paragraphs>273</Paragraphs>
  <Slides>20</Slides>
  <Notes>20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Helvetica</vt:lpstr>
      <vt:lpstr>Arial</vt:lpstr>
      <vt:lpstr>Century Gothic</vt:lpstr>
      <vt:lpstr>ArcherPro Book</vt:lpstr>
      <vt:lpstr>Aptos</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Adrienne Langford</dc:creator>
  <cp:lastModifiedBy>Anna Roberts O'Brien</cp:lastModifiedBy>
  <cp:revision>432</cp:revision>
  <dcterms:created xsi:type="dcterms:W3CDTF">2018-06-13T19:23:19Z</dcterms:created>
  <dcterms:modified xsi:type="dcterms:W3CDTF">2026-10-07T17:46:45Z</dcterms:modified>
</cp:coreProperties>
</file>