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63" r:id="rId3"/>
    <p:sldId id="289" r:id="rId4"/>
    <p:sldId id="290" r:id="rId5"/>
    <p:sldId id="298" r:id="rId6"/>
    <p:sldId id="257" r:id="rId7"/>
    <p:sldId id="291" r:id="rId8"/>
    <p:sldId id="274" r:id="rId9"/>
    <p:sldId id="275" r:id="rId10"/>
    <p:sldId id="264" r:id="rId11"/>
    <p:sldId id="280" r:id="rId12"/>
    <p:sldId id="281" r:id="rId13"/>
    <p:sldId id="297" r:id="rId14"/>
    <p:sldId id="293" r:id="rId15"/>
    <p:sldId id="294" r:id="rId16"/>
    <p:sldId id="292" r:id="rId17"/>
    <p:sldId id="296" r:id="rId18"/>
    <p:sldId id="269" r:id="rId19"/>
    <p:sldId id="273" r:id="rId20"/>
    <p:sldId id="272" r:id="rId21"/>
    <p:sldId id="277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9C7712-90A9-4E02-B20A-DC01A2302507}" v="3" dt="2026-10-06T20:21:33.9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ender, Martha" userId="99b04988-7c56-4e10-ba51-ea1ea7ab1466" providerId="ADAL" clId="{98E15824-04BA-49BF-9860-B9667C7FAEAB}"/>
    <pc:docChg chg="custSel addSld delSld modSld sldOrd">
      <pc:chgData name="Zender, Martha" userId="99b04988-7c56-4e10-ba51-ea1ea7ab1466" providerId="ADAL" clId="{98E15824-04BA-49BF-9860-B9667C7FAEAB}" dt="2026-10-06T21:13:08.872" v="594" actId="47"/>
      <pc:docMkLst>
        <pc:docMk/>
      </pc:docMkLst>
      <pc:sldChg chg="modSp mod">
        <pc:chgData name="Zender, Martha" userId="99b04988-7c56-4e10-ba51-ea1ea7ab1466" providerId="ADAL" clId="{98E15824-04BA-49BF-9860-B9667C7FAEAB}" dt="2026-10-06T20:06:40.726" v="82" actId="20577"/>
        <pc:sldMkLst>
          <pc:docMk/>
          <pc:sldMk cId="995271261" sldId="257"/>
        </pc:sldMkLst>
        <pc:graphicFrameChg chg="modGraphic">
          <ac:chgData name="Zender, Martha" userId="99b04988-7c56-4e10-ba51-ea1ea7ab1466" providerId="ADAL" clId="{98E15824-04BA-49BF-9860-B9667C7FAEAB}" dt="2026-10-06T20:06:40.726" v="82" actId="20577"/>
          <ac:graphicFrameMkLst>
            <pc:docMk/>
            <pc:sldMk cId="995271261" sldId="257"/>
            <ac:graphicFrameMk id="3" creationId="{00000000-0000-0000-0000-000000000000}"/>
          </ac:graphicFrameMkLst>
        </pc:graphicFrameChg>
      </pc:sldChg>
      <pc:sldChg chg="modSp mod">
        <pc:chgData name="Zender, Martha" userId="99b04988-7c56-4e10-ba51-ea1ea7ab1466" providerId="ADAL" clId="{98E15824-04BA-49BF-9860-B9667C7FAEAB}" dt="2026-10-06T19:58:50.177" v="2" actId="1076"/>
        <pc:sldMkLst>
          <pc:docMk/>
          <pc:sldMk cId="3558000952" sldId="263"/>
        </pc:sldMkLst>
        <pc:picChg chg="mod">
          <ac:chgData name="Zender, Martha" userId="99b04988-7c56-4e10-ba51-ea1ea7ab1466" providerId="ADAL" clId="{98E15824-04BA-49BF-9860-B9667C7FAEAB}" dt="2026-10-06T19:58:50.177" v="2" actId="1076"/>
          <ac:picMkLst>
            <pc:docMk/>
            <pc:sldMk cId="3558000952" sldId="263"/>
            <ac:picMk id="5" creationId="{93399F7F-C271-788E-497F-BFF2E857807B}"/>
          </ac:picMkLst>
        </pc:picChg>
      </pc:sldChg>
      <pc:sldChg chg="modSp mod">
        <pc:chgData name="Zender, Martha" userId="99b04988-7c56-4e10-ba51-ea1ea7ab1466" providerId="ADAL" clId="{98E15824-04BA-49BF-9860-B9667C7FAEAB}" dt="2026-10-06T20:22:21.921" v="573" actId="5793"/>
        <pc:sldMkLst>
          <pc:docMk/>
          <pc:sldMk cId="1338426600" sldId="264"/>
        </pc:sldMkLst>
        <pc:spChg chg="mod">
          <ac:chgData name="Zender, Martha" userId="99b04988-7c56-4e10-ba51-ea1ea7ab1466" providerId="ADAL" clId="{98E15824-04BA-49BF-9860-B9667C7FAEAB}" dt="2026-10-06T20:21:32.228" v="555" actId="1076"/>
          <ac:spMkLst>
            <pc:docMk/>
            <pc:sldMk cId="1338426600" sldId="264"/>
            <ac:spMk id="3" creationId="{00000000-0000-0000-0000-000000000000}"/>
          </ac:spMkLst>
        </pc:spChg>
        <pc:spChg chg="mod">
          <ac:chgData name="Zender, Martha" userId="99b04988-7c56-4e10-ba51-ea1ea7ab1466" providerId="ADAL" clId="{98E15824-04BA-49BF-9860-B9667C7FAEAB}" dt="2026-10-06T20:22:21.921" v="573" actId="5793"/>
          <ac:spMkLst>
            <pc:docMk/>
            <pc:sldMk cId="1338426600" sldId="264"/>
            <ac:spMk id="6" creationId="{00000000-0000-0000-0000-000000000000}"/>
          </ac:spMkLst>
        </pc:spChg>
        <pc:picChg chg="mod">
          <ac:chgData name="Zender, Martha" userId="99b04988-7c56-4e10-ba51-ea1ea7ab1466" providerId="ADAL" clId="{98E15824-04BA-49BF-9860-B9667C7FAEAB}" dt="2026-10-06T20:21:33.975" v="556" actId="1076"/>
          <ac:picMkLst>
            <pc:docMk/>
            <pc:sldMk cId="1338426600" sldId="264"/>
            <ac:picMk id="4" creationId="{00000000-0000-0000-0000-000000000000}"/>
          </ac:picMkLst>
        </pc:picChg>
      </pc:sldChg>
      <pc:sldChg chg="del">
        <pc:chgData name="Zender, Martha" userId="99b04988-7c56-4e10-ba51-ea1ea7ab1466" providerId="ADAL" clId="{98E15824-04BA-49BF-9860-B9667C7FAEAB}" dt="2026-10-06T21:00:57.020" v="580" actId="47"/>
        <pc:sldMkLst>
          <pc:docMk/>
          <pc:sldMk cId="885990881" sldId="271"/>
        </pc:sldMkLst>
      </pc:sldChg>
      <pc:sldChg chg="del">
        <pc:chgData name="Zender, Martha" userId="99b04988-7c56-4e10-ba51-ea1ea7ab1466" providerId="ADAL" clId="{98E15824-04BA-49BF-9860-B9667C7FAEAB}" dt="2026-10-06T21:00:48.052" v="579" actId="47"/>
        <pc:sldMkLst>
          <pc:docMk/>
          <pc:sldMk cId="3534147086" sldId="286"/>
        </pc:sldMkLst>
      </pc:sldChg>
      <pc:sldChg chg="modSp mod">
        <pc:chgData name="Zender, Martha" userId="99b04988-7c56-4e10-ba51-ea1ea7ab1466" providerId="ADAL" clId="{98E15824-04BA-49BF-9860-B9667C7FAEAB}" dt="2026-10-06T19:59:34.548" v="6" actId="1076"/>
        <pc:sldMkLst>
          <pc:docMk/>
          <pc:sldMk cId="350014802" sldId="289"/>
        </pc:sldMkLst>
        <pc:spChg chg="mod">
          <ac:chgData name="Zender, Martha" userId="99b04988-7c56-4e10-ba51-ea1ea7ab1466" providerId="ADAL" clId="{98E15824-04BA-49BF-9860-B9667C7FAEAB}" dt="2026-10-06T19:59:34.548" v="6" actId="1076"/>
          <ac:spMkLst>
            <pc:docMk/>
            <pc:sldMk cId="350014802" sldId="289"/>
            <ac:spMk id="8" creationId="{7D788AF9-EC05-A15D-A413-4727D09CF04A}"/>
          </ac:spMkLst>
        </pc:spChg>
      </pc:sldChg>
      <pc:sldChg chg="addSp delSp modSp mod ord">
        <pc:chgData name="Zender, Martha" userId="99b04988-7c56-4e10-ba51-ea1ea7ab1466" providerId="ADAL" clId="{98E15824-04BA-49BF-9860-B9667C7FAEAB}" dt="2026-10-06T20:20:00.916" v="543"/>
        <pc:sldMkLst>
          <pc:docMk/>
          <pc:sldMk cId="963167250" sldId="290"/>
        </pc:sldMkLst>
        <pc:spChg chg="del mod">
          <ac:chgData name="Zender, Martha" userId="99b04988-7c56-4e10-ba51-ea1ea7ab1466" providerId="ADAL" clId="{98E15824-04BA-49BF-9860-B9667C7FAEAB}" dt="2026-10-06T20:16:43.084" v="491" actId="478"/>
          <ac:spMkLst>
            <pc:docMk/>
            <pc:sldMk cId="963167250" sldId="290"/>
            <ac:spMk id="6" creationId="{9A2BDB05-C35E-F50B-25C1-CADA4276E1C2}"/>
          </ac:spMkLst>
        </pc:spChg>
        <pc:spChg chg="del mod">
          <ac:chgData name="Zender, Martha" userId="99b04988-7c56-4e10-ba51-ea1ea7ab1466" providerId="ADAL" clId="{98E15824-04BA-49BF-9860-B9667C7FAEAB}" dt="2026-10-06T20:17:04.648" v="495" actId="478"/>
          <ac:spMkLst>
            <pc:docMk/>
            <pc:sldMk cId="963167250" sldId="290"/>
            <ac:spMk id="9" creationId="{141C5F60-ABEC-31F8-E4E8-AB9CE9E2F3E1}"/>
          </ac:spMkLst>
        </pc:spChg>
        <pc:spChg chg="add del mod">
          <ac:chgData name="Zender, Martha" userId="99b04988-7c56-4e10-ba51-ea1ea7ab1466" providerId="ADAL" clId="{98E15824-04BA-49BF-9860-B9667C7FAEAB}" dt="2026-10-06T20:17:44.429" v="517" actId="21"/>
          <ac:spMkLst>
            <pc:docMk/>
            <pc:sldMk cId="963167250" sldId="290"/>
            <ac:spMk id="11" creationId="{B7B89C94-A62F-BB56-B826-5DAA8039F8A0}"/>
          </ac:spMkLst>
        </pc:spChg>
        <pc:picChg chg="del">
          <ac:chgData name="Zender, Martha" userId="99b04988-7c56-4e10-ba51-ea1ea7ab1466" providerId="ADAL" clId="{98E15824-04BA-49BF-9860-B9667C7FAEAB}" dt="2026-10-06T20:08:02.535" v="118" actId="478"/>
          <ac:picMkLst>
            <pc:docMk/>
            <pc:sldMk cId="963167250" sldId="290"/>
            <ac:picMk id="3" creationId="{A4CE1CCF-6026-12B1-7140-F737E13E6E06}"/>
          </ac:picMkLst>
        </pc:picChg>
        <pc:picChg chg="add mod">
          <ac:chgData name="Zender, Martha" userId="99b04988-7c56-4e10-ba51-ea1ea7ab1466" providerId="ADAL" clId="{98E15824-04BA-49BF-9860-B9667C7FAEAB}" dt="2026-10-06T20:18:43.029" v="537" actId="14100"/>
          <ac:picMkLst>
            <pc:docMk/>
            <pc:sldMk cId="963167250" sldId="290"/>
            <ac:picMk id="4" creationId="{873EA765-149B-7EB7-AC11-69BC8569272D}"/>
          </ac:picMkLst>
        </pc:picChg>
        <pc:picChg chg="del">
          <ac:chgData name="Zender, Martha" userId="99b04988-7c56-4e10-ba51-ea1ea7ab1466" providerId="ADAL" clId="{98E15824-04BA-49BF-9860-B9667C7FAEAB}" dt="2026-10-06T20:08:01.474" v="117" actId="478"/>
          <ac:picMkLst>
            <pc:docMk/>
            <pc:sldMk cId="963167250" sldId="290"/>
            <ac:picMk id="5" creationId="{C846E0F4-EB81-E900-A214-D4F1A90F9204}"/>
          </ac:picMkLst>
        </pc:picChg>
        <pc:picChg chg="del">
          <ac:chgData name="Zender, Martha" userId="99b04988-7c56-4e10-ba51-ea1ea7ab1466" providerId="ADAL" clId="{98E15824-04BA-49BF-9860-B9667C7FAEAB}" dt="2026-10-06T20:08:03.323" v="119" actId="478"/>
          <ac:picMkLst>
            <pc:docMk/>
            <pc:sldMk cId="963167250" sldId="290"/>
            <ac:picMk id="8" creationId="{FAD0978F-CD99-50B6-23D0-81FA3F528350}"/>
          </ac:picMkLst>
        </pc:picChg>
        <pc:picChg chg="add mod">
          <ac:chgData name="Zender, Martha" userId="99b04988-7c56-4e10-ba51-ea1ea7ab1466" providerId="ADAL" clId="{98E15824-04BA-49BF-9860-B9667C7FAEAB}" dt="2026-10-06T20:18:47.556" v="538" actId="14100"/>
          <ac:picMkLst>
            <pc:docMk/>
            <pc:sldMk cId="963167250" sldId="290"/>
            <ac:picMk id="10" creationId="{C54F4B8A-AB41-2947-57AA-BB0E12379418}"/>
          </ac:picMkLst>
        </pc:picChg>
      </pc:sldChg>
      <pc:sldChg chg="addSp modSp mod">
        <pc:chgData name="Zender, Martha" userId="99b04988-7c56-4e10-ba51-ea1ea7ab1466" providerId="ADAL" clId="{98E15824-04BA-49BF-9860-B9667C7FAEAB}" dt="2026-10-06T20:20:21.616" v="547" actId="13926"/>
        <pc:sldMkLst>
          <pc:docMk/>
          <pc:sldMk cId="331568138" sldId="291"/>
        </pc:sldMkLst>
        <pc:spChg chg="add mod">
          <ac:chgData name="Zender, Martha" userId="99b04988-7c56-4e10-ba51-ea1ea7ab1466" providerId="ADAL" clId="{98E15824-04BA-49BF-9860-B9667C7FAEAB}" dt="2026-10-06T20:20:21.616" v="547" actId="13926"/>
          <ac:spMkLst>
            <pc:docMk/>
            <pc:sldMk cId="331568138" sldId="291"/>
            <ac:spMk id="2" creationId="{677FDB4B-1C87-E6FC-8ED9-C64AE35A176E}"/>
          </ac:spMkLst>
        </pc:spChg>
        <pc:picChg chg="mod">
          <ac:chgData name="Zender, Martha" userId="99b04988-7c56-4e10-ba51-ea1ea7ab1466" providerId="ADAL" clId="{98E15824-04BA-49BF-9860-B9667C7FAEAB}" dt="2026-10-06T20:07:08.172" v="83" actId="1076"/>
          <ac:picMkLst>
            <pc:docMk/>
            <pc:sldMk cId="331568138" sldId="291"/>
            <ac:picMk id="3" creationId="{77D3B186-A7DC-907D-6BAD-F84B90923EB3}"/>
          </ac:picMkLst>
        </pc:picChg>
      </pc:sldChg>
      <pc:sldChg chg="addSp delSp modSp mod">
        <pc:chgData name="Zender, Martha" userId="99b04988-7c56-4e10-ba51-ea1ea7ab1466" providerId="ADAL" clId="{98E15824-04BA-49BF-9860-B9667C7FAEAB}" dt="2026-10-06T21:12:50.482" v="592" actId="1076"/>
        <pc:sldMkLst>
          <pc:docMk/>
          <pc:sldMk cId="2640397732" sldId="293"/>
        </pc:sldMkLst>
        <pc:picChg chg="del mod">
          <ac:chgData name="Zender, Martha" userId="99b04988-7c56-4e10-ba51-ea1ea7ab1466" providerId="ADAL" clId="{98E15824-04BA-49BF-9860-B9667C7FAEAB}" dt="2026-10-06T21:10:37.468" v="586" actId="478"/>
          <ac:picMkLst>
            <pc:docMk/>
            <pc:sldMk cId="2640397732" sldId="293"/>
            <ac:picMk id="3" creationId="{92C31A91-9D2A-E58C-1DC2-8485D171B223}"/>
          </ac:picMkLst>
        </pc:picChg>
        <pc:picChg chg="add mod">
          <ac:chgData name="Zender, Martha" userId="99b04988-7c56-4e10-ba51-ea1ea7ab1466" providerId="ADAL" clId="{98E15824-04BA-49BF-9860-B9667C7FAEAB}" dt="2026-10-06T21:11:50.308" v="590" actId="1076"/>
          <ac:picMkLst>
            <pc:docMk/>
            <pc:sldMk cId="2640397732" sldId="293"/>
            <ac:picMk id="4" creationId="{44191A7E-EF62-DA8E-89A2-32495F335645}"/>
          </ac:picMkLst>
        </pc:picChg>
        <pc:picChg chg="add mod">
          <ac:chgData name="Zender, Martha" userId="99b04988-7c56-4e10-ba51-ea1ea7ab1466" providerId="ADAL" clId="{98E15824-04BA-49BF-9860-B9667C7FAEAB}" dt="2026-10-06T21:12:50.482" v="592" actId="1076"/>
          <ac:picMkLst>
            <pc:docMk/>
            <pc:sldMk cId="2640397732" sldId="293"/>
            <ac:picMk id="6" creationId="{3DB3F5E3-5DDE-64C5-1FA0-D5B6CC50AF62}"/>
          </ac:picMkLst>
        </pc:picChg>
      </pc:sldChg>
      <pc:sldChg chg="addSp delSp modSp del mod">
        <pc:chgData name="Zender, Martha" userId="99b04988-7c56-4e10-ba51-ea1ea7ab1466" providerId="ADAL" clId="{98E15824-04BA-49BF-9860-B9667C7FAEAB}" dt="2026-10-06T21:13:08.872" v="594" actId="47"/>
        <pc:sldMkLst>
          <pc:docMk/>
          <pc:sldMk cId="1155900001" sldId="295"/>
        </pc:sldMkLst>
        <pc:picChg chg="del">
          <ac:chgData name="Zender, Martha" userId="99b04988-7c56-4e10-ba51-ea1ea7ab1466" providerId="ADAL" clId="{98E15824-04BA-49BF-9860-B9667C7FAEAB}" dt="2026-10-06T20:59:27.495" v="574" actId="478"/>
          <ac:picMkLst>
            <pc:docMk/>
            <pc:sldMk cId="1155900001" sldId="295"/>
            <ac:picMk id="3" creationId="{C1966DE6-17FA-95C7-4137-96FA5366A687}"/>
          </ac:picMkLst>
        </pc:picChg>
        <pc:picChg chg="add del mod">
          <ac:chgData name="Zender, Martha" userId="99b04988-7c56-4e10-ba51-ea1ea7ab1466" providerId="ADAL" clId="{98E15824-04BA-49BF-9860-B9667C7FAEAB}" dt="2026-10-06T21:13:07.814" v="593" actId="478"/>
          <ac:picMkLst>
            <pc:docMk/>
            <pc:sldMk cId="1155900001" sldId="295"/>
            <ac:picMk id="4" creationId="{B7FE5E73-40AD-0A1F-D420-748EDF91AD7F}"/>
          </ac:picMkLst>
        </pc:picChg>
      </pc:sldChg>
      <pc:sldChg chg="modSp mod ord">
        <pc:chgData name="Zender, Martha" userId="99b04988-7c56-4e10-ba51-ea1ea7ab1466" providerId="ADAL" clId="{98E15824-04BA-49BF-9860-B9667C7FAEAB}" dt="2026-10-06T20:21:03.159" v="553"/>
        <pc:sldMkLst>
          <pc:docMk/>
          <pc:sldMk cId="2841759846" sldId="296"/>
        </pc:sldMkLst>
        <pc:picChg chg="mod">
          <ac:chgData name="Zender, Martha" userId="99b04988-7c56-4e10-ba51-ea1ea7ab1466" providerId="ADAL" clId="{98E15824-04BA-49BF-9860-B9667C7FAEAB}" dt="2026-10-06T20:19:22.600" v="541" actId="1076"/>
          <ac:picMkLst>
            <pc:docMk/>
            <pc:sldMk cId="2841759846" sldId="296"/>
            <ac:picMk id="9" creationId="{413C20ED-CDB0-A900-89A3-784E5DE32883}"/>
          </ac:picMkLst>
        </pc:picChg>
      </pc:sldChg>
      <pc:sldChg chg="addSp modSp new mod ord">
        <pc:chgData name="Zender, Martha" userId="99b04988-7c56-4e10-ba51-ea1ea7ab1466" providerId="ADAL" clId="{98E15824-04BA-49BF-9860-B9667C7FAEAB}" dt="2026-10-06T20:20:02.858" v="545"/>
        <pc:sldMkLst>
          <pc:docMk/>
          <pc:sldMk cId="3027542767" sldId="298"/>
        </pc:sldMkLst>
        <pc:spChg chg="add mod">
          <ac:chgData name="Zender, Martha" userId="99b04988-7c56-4e10-ba51-ea1ea7ab1466" providerId="ADAL" clId="{98E15824-04BA-49BF-9860-B9667C7FAEAB}" dt="2026-10-06T20:18:28.197" v="530" actId="20577"/>
          <ac:spMkLst>
            <pc:docMk/>
            <pc:sldMk cId="3027542767" sldId="298"/>
            <ac:spMk id="3" creationId="{76618795-5E7C-A321-4959-F050A0C43C35}"/>
          </ac:spMkLst>
        </pc:spChg>
        <pc:picChg chg="add mod">
          <ac:chgData name="Zender, Martha" userId="99b04988-7c56-4e10-ba51-ea1ea7ab1466" providerId="ADAL" clId="{98E15824-04BA-49BF-9860-B9667C7FAEAB}" dt="2026-10-06T20:18:31.181" v="531" actId="1076"/>
          <ac:picMkLst>
            <pc:docMk/>
            <pc:sldMk cId="3027542767" sldId="298"/>
            <ac:picMk id="5" creationId="{D53DEA26-3823-0893-8327-6E7147A5529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A8D4B5-BAC1-44EF-AD46-FF7CDD5BB7CC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726D78-0B37-44E7-9A17-BE17861F96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070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636DD-2ED6-42C2-AC4A-CD5BF85B62A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DCFCE-E18E-409C-A571-1A70E08F7D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497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636DD-2ED6-42C2-AC4A-CD5BF85B62A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DCFCE-E18E-409C-A571-1A70E08F7D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379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636DD-2ED6-42C2-AC4A-CD5BF85B62A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DCFCE-E18E-409C-A571-1A70E08F7D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785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636DD-2ED6-42C2-AC4A-CD5BF85B62A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DCFCE-E18E-409C-A571-1A70E08F7D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355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636DD-2ED6-42C2-AC4A-CD5BF85B62A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DCFCE-E18E-409C-A571-1A70E08F7D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6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636DD-2ED6-42C2-AC4A-CD5BF85B62A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DCFCE-E18E-409C-A571-1A70E08F7D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868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636DD-2ED6-42C2-AC4A-CD5BF85B62A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DCFCE-E18E-409C-A571-1A70E08F7D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88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636DD-2ED6-42C2-AC4A-CD5BF85B62A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DCFCE-E18E-409C-A571-1A70E08F7D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95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636DD-2ED6-42C2-AC4A-CD5BF85B62A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DCFCE-E18E-409C-A571-1A70E08F7D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751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636DD-2ED6-42C2-AC4A-CD5BF85B62A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DCFCE-E18E-409C-A571-1A70E08F7D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827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636DD-2ED6-42C2-AC4A-CD5BF85B62A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DCFCE-E18E-409C-A571-1A70E08F7D7E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17193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636DD-2ED6-42C2-AC4A-CD5BF85B62A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DCFCE-E18E-409C-A571-1A70E08F7D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5748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636DD-2ED6-42C2-AC4A-CD5BF85B62A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DCFCE-E18E-409C-A571-1A70E08F7D7E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131486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636DD-2ED6-42C2-AC4A-CD5BF85B62A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DCFCE-E18E-409C-A571-1A70E08F7D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970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636DD-2ED6-42C2-AC4A-CD5BF85B62A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DCFCE-E18E-409C-A571-1A70E08F7D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5148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B636DD-2ED6-42C2-AC4A-CD5BF85B62A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7DCFCE-E18E-409C-A571-1A70E08F7D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795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636DD-2ED6-42C2-AC4A-CD5BF85B62A7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67DCFCE-E18E-409C-A571-1A70E08F7D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359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2.gbcnv.edu/financial/feddirect_loans.html" TargetMode="External"/><Relationship Id="rId7" Type="http://schemas.openxmlformats.org/officeDocument/2006/relationships/hyperlink" Target="https://creativecommons.org/licenses/by-nc-nd/3.0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reativecommons.org/licenses/by-nd/3.0/" TargetMode="External"/><Relationship Id="rId5" Type="http://schemas.openxmlformats.org/officeDocument/2006/relationships/hyperlink" Target="https://www.ednc.org/what-you-need-to-know-about-the-new-fafsa/" TargetMode="Externa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9438" y="694263"/>
            <a:ext cx="5338120" cy="1646302"/>
          </a:xfrm>
        </p:spPr>
        <p:txBody>
          <a:bodyPr/>
          <a:lstStyle/>
          <a:p>
            <a:r>
              <a:rPr lang="en-US" dirty="0"/>
              <a:t>Scholarships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2109" y="2761992"/>
            <a:ext cx="7766936" cy="1096899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Where to find them and application tips</a:t>
            </a:r>
          </a:p>
        </p:txBody>
      </p:sp>
      <p:pic>
        <p:nvPicPr>
          <p:cNvPr id="4" name="Picture 2" descr="C:\Users\mzender\AppData\Local\Microsoft\Windows\Temporary Internet Files\Content.IE5\B9O8YPEI\money2[1]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13" y="4314825"/>
            <a:ext cx="321945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979156" y="6078728"/>
            <a:ext cx="4482547" cy="377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Martha Zender- Sehome High School</a:t>
            </a:r>
          </a:p>
        </p:txBody>
      </p:sp>
    </p:spTree>
    <p:extLst>
      <p:ext uri="{BB962C8B-B14F-4D97-AF65-F5344CB8AC3E}">
        <p14:creationId xmlns:p14="http://schemas.microsoft.com/office/powerpoint/2010/main" val="3103398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3399F7F-C271-788E-497F-BFF2E8578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094" y="81623"/>
            <a:ext cx="8818140" cy="6694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000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459C506-5F4B-4B75-9218-C7C3F87FA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C659EEB-C3AE-4544-8263-417009DCDF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D99DB6C6-36F9-4576-A558-95153EADBE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23">
              <a:extLst>
                <a:ext uri="{FF2B5EF4-FFF2-40B4-BE49-F238E27FC236}">
                  <a16:creationId xmlns:a16="http://schemas.microsoft.com/office/drawing/2014/main" id="{694E7916-EDE4-4B50-A4A1-6B28FDD4D9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 25">
              <a:extLst>
                <a:ext uri="{FF2B5EF4-FFF2-40B4-BE49-F238E27FC236}">
                  <a16:creationId xmlns:a16="http://schemas.microsoft.com/office/drawing/2014/main" id="{6F6CB7BB-4370-4173-97F8-F636C0F14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B0F590BB-1F51-4138-A2D4-2E483C84F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Rectangle 27">
              <a:extLst>
                <a:ext uri="{FF2B5EF4-FFF2-40B4-BE49-F238E27FC236}">
                  <a16:creationId xmlns:a16="http://schemas.microsoft.com/office/drawing/2014/main" id="{4A492863-9797-45A2-BAB3-514F10C5F2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Rectangle 28">
              <a:extLst>
                <a:ext uri="{FF2B5EF4-FFF2-40B4-BE49-F238E27FC236}">
                  <a16:creationId xmlns:a16="http://schemas.microsoft.com/office/drawing/2014/main" id="{7C1E33F6-6D0F-4ECF-92F4-6F71D8BAF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" name="Rectangle 29">
              <a:extLst>
                <a:ext uri="{FF2B5EF4-FFF2-40B4-BE49-F238E27FC236}">
                  <a16:creationId xmlns:a16="http://schemas.microsoft.com/office/drawing/2014/main" id="{73EEEA64-7411-474B-BD0E-60C24B3F4E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4F82A6DD-92BB-4443-B5A5-05240DD558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Isosceles Triangle 22">
              <a:extLst>
                <a:ext uri="{FF2B5EF4-FFF2-40B4-BE49-F238E27FC236}">
                  <a16:creationId xmlns:a16="http://schemas.microsoft.com/office/drawing/2014/main" id="{79832BCB-1DCF-46AC-9FFA-170791668D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4E74DA95-CD7A-4D5E-9D27-67A759CE7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graduation cap on a stack of money&#10;&#10;AI-generated content may be incorrect.">
            <a:extLst>
              <a:ext uri="{FF2B5EF4-FFF2-40B4-BE49-F238E27FC236}">
                <a16:creationId xmlns:a16="http://schemas.microsoft.com/office/drawing/2014/main" id="{26D41261-F5E3-E2E6-DCC7-4FA705545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202160" y="1905286"/>
            <a:ext cx="4650004" cy="3103877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4AA3B5C-0C55-4FFF-9C45-8F9F7C074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81305" y="1650669"/>
            <a:ext cx="0" cy="34319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group of people standing together&#10;&#10;AI-generated content may be incorrect.">
            <a:extLst>
              <a:ext uri="{FF2B5EF4-FFF2-40B4-BE49-F238E27FC236}">
                <a16:creationId xmlns:a16="http://schemas.microsoft.com/office/drawing/2014/main" id="{1A9F755D-6B1A-C53E-4FD9-96BB23A3BD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492265" y="2137300"/>
            <a:ext cx="4650004" cy="26398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1C7CBC5-D273-1A03-0A4D-B59BE6260164}"/>
              </a:ext>
            </a:extLst>
          </p:cNvPr>
          <p:cNvSpPr txBox="1"/>
          <p:nvPr/>
        </p:nvSpPr>
        <p:spPr>
          <a:xfrm>
            <a:off x="8599586" y="4577091"/>
            <a:ext cx="2542683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5" tooltip="https://www.ednc.org/what-you-need-to-know-about-the-new-fafsa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6" tooltip="https://creativecommons.org/licenses/by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BY-ND</a:t>
            </a:r>
            <a:endParaRPr lang="en-US" sz="700">
              <a:solidFill>
                <a:srgbClr val="FFFFFF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FEA6F2-7AD1-4FEC-6A58-7377B3F23786}"/>
              </a:ext>
            </a:extLst>
          </p:cNvPr>
          <p:cNvSpPr txBox="1"/>
          <p:nvPr/>
        </p:nvSpPr>
        <p:spPr>
          <a:xfrm>
            <a:off x="3165211" y="4809108"/>
            <a:ext cx="2686953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www2.gbcnv.edu/financial/feddirect_loans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7" tooltip="https://creativecommons.org/licenses/by-nc-nd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BY-NC-ND</a:t>
            </a:r>
            <a:endParaRPr lang="en-US" sz="700">
              <a:solidFill>
                <a:srgbClr val="FFFFFF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788AF9-EC05-A15D-A413-4727D09CF04A}"/>
              </a:ext>
            </a:extLst>
          </p:cNvPr>
          <p:cNvSpPr txBox="1"/>
          <p:nvPr/>
        </p:nvSpPr>
        <p:spPr>
          <a:xfrm>
            <a:off x="6283865" y="810344"/>
            <a:ext cx="4964189" cy="529375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Talk to your parents.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Are they willing to share their information for the FAFSA?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Are they willing to apply for a Parent Plus Loan?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Can they help you fund your college education?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014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73EA765-149B-7EB7-AC11-69BC856927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06" y="606788"/>
            <a:ext cx="4681251" cy="58607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54F4B8A-AB41-2947-57AA-BB0E123794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4837" y="606787"/>
            <a:ext cx="4747490" cy="5948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1672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6618795-5E7C-A321-4959-F050A0C43C35}"/>
              </a:ext>
            </a:extLst>
          </p:cNvPr>
          <p:cNvSpPr txBox="1"/>
          <p:nvPr/>
        </p:nvSpPr>
        <p:spPr>
          <a:xfrm>
            <a:off x="2189017" y="1936127"/>
            <a:ext cx="6576293" cy="4524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dirty="0"/>
              <a:t>Additional Dates:</a:t>
            </a:r>
          </a:p>
          <a:p>
            <a:endParaRPr lang="en-US" sz="3200" dirty="0"/>
          </a:p>
          <a:p>
            <a:r>
              <a:rPr lang="en-US" sz="3200" dirty="0"/>
              <a:t>Thursday, November 19</a:t>
            </a:r>
            <a:r>
              <a:rPr lang="en-US" sz="3200" baseline="30000" dirty="0"/>
              <a:t>th</a:t>
            </a:r>
            <a:endParaRPr lang="en-US" sz="3200" dirty="0"/>
          </a:p>
          <a:p>
            <a:r>
              <a:rPr lang="en-US" sz="3200" dirty="0"/>
              <a:t>Options High School</a:t>
            </a:r>
          </a:p>
          <a:p>
            <a:r>
              <a:rPr lang="en-US" sz="3200" dirty="0"/>
              <a:t>6:00-8:00pm</a:t>
            </a:r>
          </a:p>
          <a:p>
            <a:endParaRPr lang="en-US" sz="3200" dirty="0"/>
          </a:p>
          <a:p>
            <a:r>
              <a:rPr lang="en-US" sz="3200" dirty="0"/>
              <a:t>Wednesday, January 13</a:t>
            </a:r>
            <a:r>
              <a:rPr lang="en-US" sz="3200" baseline="30000" dirty="0"/>
              <a:t>th</a:t>
            </a:r>
            <a:endParaRPr lang="en-US" sz="3200" dirty="0"/>
          </a:p>
          <a:p>
            <a:r>
              <a:rPr lang="en-US" sz="3200" dirty="0"/>
              <a:t>Squalicum High School</a:t>
            </a:r>
          </a:p>
          <a:p>
            <a:r>
              <a:rPr lang="en-US" sz="3200" dirty="0"/>
              <a:t>6:00-8:00pm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3DEA26-3823-0893-8327-6E7147A552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5551" y="191264"/>
            <a:ext cx="3814992" cy="1428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542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08504" y="282532"/>
            <a:ext cx="7574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Know where you are going and what it will cost!  *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9165796"/>
              </p:ext>
            </p:extLst>
          </p:nvPr>
        </p:nvGraphicFramePr>
        <p:xfrm>
          <a:off x="2439273" y="889157"/>
          <a:ext cx="6395319" cy="5775259"/>
        </p:xfrm>
        <a:graphic>
          <a:graphicData uri="http://schemas.openxmlformats.org/drawingml/2006/table">
            <a:tbl>
              <a:tblPr/>
              <a:tblGrid>
                <a:gridCol w="2897645">
                  <a:extLst>
                    <a:ext uri="{9D8B030D-6E8A-4147-A177-3AD203B41FA5}">
                      <a16:colId xmlns:a16="http://schemas.microsoft.com/office/drawing/2014/main" val="1913473619"/>
                    </a:ext>
                  </a:extLst>
                </a:gridCol>
                <a:gridCol w="3497674">
                  <a:extLst>
                    <a:ext uri="{9D8B030D-6E8A-4147-A177-3AD203B41FA5}">
                      <a16:colId xmlns:a16="http://schemas.microsoft.com/office/drawing/2014/main" val="1176529242"/>
                    </a:ext>
                  </a:extLst>
                </a:gridCol>
              </a:tblGrid>
              <a:tr h="751931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dirty="0">
                          <a:effectLst/>
                        </a:rPr>
                        <a:t>Bellingham Technical</a:t>
                      </a:r>
                      <a:r>
                        <a:rPr lang="en-US" sz="1600" b="0" baseline="0" dirty="0">
                          <a:effectLst/>
                        </a:rPr>
                        <a:t>  College</a:t>
                      </a:r>
                      <a:br>
                        <a:rPr lang="en-US" sz="1600" b="0" baseline="0" dirty="0">
                          <a:effectLst/>
                        </a:rPr>
                      </a:br>
                      <a:r>
                        <a:rPr lang="en-US" sz="1600" b="0" baseline="0" dirty="0">
                          <a:effectLst/>
                        </a:rPr>
                        <a:t>Whatcom Community College</a:t>
                      </a:r>
                      <a:endParaRPr lang="en-US" sz="1600" b="0" dirty="0">
                        <a:effectLst/>
                      </a:endParaRPr>
                    </a:p>
                  </a:txBody>
                  <a:tcPr marL="21657" marR="21657" marT="21657" marB="2165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dirty="0">
                          <a:effectLst/>
                        </a:rPr>
                        <a:t>$ 4,431</a:t>
                      </a:r>
                      <a:br>
                        <a:rPr lang="en-US" sz="1600" b="0" dirty="0">
                          <a:effectLst/>
                        </a:rPr>
                      </a:br>
                      <a:r>
                        <a:rPr lang="en-US" sz="1600" b="0" dirty="0">
                          <a:effectLst/>
                        </a:rPr>
                        <a:t>$ 5,450</a:t>
                      </a:r>
                    </a:p>
                  </a:txBody>
                  <a:tcPr marL="21657" marR="21657" marT="21657" marB="2165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1770845"/>
                  </a:ext>
                </a:extLst>
              </a:tr>
              <a:tr h="699907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>
                          <a:effectLst/>
                        </a:rPr>
                        <a:t>Eastern Washington University</a:t>
                      </a:r>
                    </a:p>
                  </a:txBody>
                  <a:tcPr marL="21657" marR="21657" marT="21657" marB="2165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dirty="0">
                          <a:effectLst/>
                        </a:rPr>
                        <a:t>$ 8,037</a:t>
                      </a:r>
                    </a:p>
                  </a:txBody>
                  <a:tcPr marL="21657" marR="21657" marT="21657" marB="2165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38178"/>
                  </a:ext>
                </a:extLst>
              </a:tr>
              <a:tr h="559781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>
                          <a:effectLst/>
                        </a:rPr>
                        <a:t>Western Washington University</a:t>
                      </a:r>
                      <a:endParaRPr lang="en-US" sz="1600" b="0" dirty="0">
                        <a:effectLst/>
                      </a:endParaRPr>
                    </a:p>
                  </a:txBody>
                  <a:tcPr marL="21657" marR="21657" marT="21657" marB="2165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dirty="0">
                          <a:effectLst/>
                        </a:rPr>
                        <a:t>$ 8,808</a:t>
                      </a:r>
                    </a:p>
                  </a:txBody>
                  <a:tcPr marL="21657" marR="21657" marT="21657" marB="2165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6872052"/>
                  </a:ext>
                </a:extLst>
              </a:tr>
              <a:tr h="482868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>
                          <a:effectLst/>
                        </a:rPr>
                        <a:t>The Evergreen State College</a:t>
                      </a:r>
                    </a:p>
                  </a:txBody>
                  <a:tcPr marL="21657" marR="21657" marT="21657" marB="2165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dirty="0">
                          <a:effectLst/>
                        </a:rPr>
                        <a:t>$ 8,643</a:t>
                      </a:r>
                    </a:p>
                  </a:txBody>
                  <a:tcPr marL="21657" marR="21657" marT="21657" marB="2165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545700"/>
                  </a:ext>
                </a:extLst>
              </a:tr>
              <a:tr h="616178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>
                          <a:effectLst/>
                        </a:rPr>
                        <a:t>Central Washington University</a:t>
                      </a:r>
                      <a:endParaRPr lang="en-US" sz="1600" b="0" dirty="0">
                        <a:effectLst/>
                      </a:endParaRPr>
                    </a:p>
                  </a:txBody>
                  <a:tcPr marL="21657" marR="21657" marT="21657" marB="2165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dirty="0">
                          <a:effectLst/>
                        </a:rPr>
                        <a:t>$ 9,417</a:t>
                      </a:r>
                    </a:p>
                  </a:txBody>
                  <a:tcPr marL="21657" marR="21657" marT="21657" marB="2165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1820378"/>
                  </a:ext>
                </a:extLst>
              </a:tr>
              <a:tr h="390144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>
                          <a:effectLst/>
                        </a:rPr>
                        <a:t>UW Seattle</a:t>
                      </a:r>
                      <a:endParaRPr lang="en-US" sz="1600" b="0" dirty="0">
                        <a:effectLst/>
                      </a:endParaRPr>
                    </a:p>
                  </a:txBody>
                  <a:tcPr marL="21657" marR="21657" marT="21657" marB="2165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dirty="0">
                          <a:effectLst/>
                        </a:rPr>
                        <a:t>$13,406</a:t>
                      </a:r>
                    </a:p>
                  </a:txBody>
                  <a:tcPr marL="21657" marR="21657" marT="21657" marB="2165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6004046"/>
                  </a:ext>
                </a:extLst>
              </a:tr>
              <a:tr h="407950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>
                          <a:effectLst/>
                        </a:rPr>
                        <a:t>Washington</a:t>
                      </a:r>
                      <a:r>
                        <a:rPr lang="en-US" sz="1600" b="0" baseline="0">
                          <a:effectLst/>
                        </a:rPr>
                        <a:t> State University</a:t>
                      </a:r>
                      <a:endParaRPr lang="en-US" sz="1600" b="0" dirty="0">
                        <a:effectLst/>
                      </a:endParaRPr>
                    </a:p>
                  </a:txBody>
                  <a:tcPr marL="21657" marR="21657" marT="21657" marB="2165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dirty="0">
                          <a:effectLst/>
                        </a:rPr>
                        <a:t>$14,358</a:t>
                      </a:r>
                    </a:p>
                  </a:txBody>
                  <a:tcPr marL="21657" marR="21657" marT="21657" marB="2165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153377"/>
                  </a:ext>
                </a:extLst>
              </a:tr>
              <a:tr h="603986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>
                          <a:effectLst/>
                        </a:rPr>
                        <a:t>Gonzaga University </a:t>
                      </a:r>
                      <a:br>
                        <a:rPr lang="en-US" sz="1600" b="0">
                          <a:effectLst/>
                        </a:rPr>
                      </a:br>
                      <a:r>
                        <a:rPr lang="en-US" sz="1600" b="0">
                          <a:effectLst/>
                        </a:rPr>
                        <a:t>Saint Martin’s University</a:t>
                      </a:r>
                      <a:endParaRPr lang="en-US" sz="1600" b="0" dirty="0">
                        <a:effectLst/>
                      </a:endParaRPr>
                    </a:p>
                  </a:txBody>
                  <a:tcPr marL="21657" marR="21657" marT="21657" marB="2165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dirty="0">
                          <a:effectLst/>
                        </a:rPr>
                        <a:t>$58,390</a:t>
                      </a:r>
                      <a:br>
                        <a:rPr lang="en-US" sz="1600" b="0" dirty="0">
                          <a:effectLst/>
                        </a:rPr>
                      </a:br>
                      <a:r>
                        <a:rPr lang="en-US" sz="1600" b="0" dirty="0">
                          <a:effectLst/>
                        </a:rPr>
                        <a:t>$48,264</a:t>
                      </a:r>
                    </a:p>
                  </a:txBody>
                  <a:tcPr marL="21657" marR="21657" marT="21657" marB="2165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4096632"/>
                  </a:ext>
                </a:extLst>
              </a:tr>
              <a:tr h="1068049"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baseline="0" dirty="0">
                          <a:effectLst/>
                        </a:rPr>
                        <a:t>Seattle University</a:t>
                      </a:r>
                    </a:p>
                    <a:p>
                      <a:pPr algn="l" fontAlgn="t"/>
                      <a:r>
                        <a:rPr lang="en-US" sz="1600" b="0" baseline="0" dirty="0">
                          <a:effectLst/>
                        </a:rPr>
                        <a:t>Seattle Pacific University</a:t>
                      </a:r>
                      <a:endParaRPr lang="en-US" sz="1600" b="0" dirty="0">
                        <a:effectLst/>
                      </a:endParaRPr>
                    </a:p>
                  </a:txBody>
                  <a:tcPr marL="21657" marR="21657" marT="21657" marB="2165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600" b="0" dirty="0">
                          <a:effectLst/>
                        </a:rPr>
                        <a:t>$59,400</a:t>
                      </a:r>
                      <a:br>
                        <a:rPr lang="en-US" sz="1600" b="0" dirty="0">
                          <a:effectLst/>
                        </a:rPr>
                      </a:br>
                      <a:r>
                        <a:rPr lang="en-US" sz="1600" b="0" dirty="0">
                          <a:effectLst/>
                        </a:rPr>
                        <a:t>$45,648</a:t>
                      </a:r>
                      <a:br>
                        <a:rPr lang="en-US" sz="1600" b="0" dirty="0">
                          <a:effectLst/>
                        </a:rPr>
                      </a:br>
                      <a:endParaRPr lang="en-US" sz="1600" b="0" dirty="0">
                        <a:effectLst/>
                      </a:endParaRPr>
                    </a:p>
                    <a:p>
                      <a:pPr algn="l" fontAlgn="t"/>
                      <a:r>
                        <a:rPr lang="en-US" sz="1600" b="0" dirty="0">
                          <a:effectLst/>
                        </a:rPr>
                        <a:t>* Tuition</a:t>
                      </a:r>
                      <a:r>
                        <a:rPr lang="en-US" sz="1600" b="0" baseline="0" dirty="0">
                          <a:effectLst/>
                        </a:rPr>
                        <a:t> only, doesn’t include fees  or room and board…for one year.</a:t>
                      </a:r>
                      <a:endParaRPr lang="en-US" sz="1600" b="0" dirty="0">
                        <a:effectLst/>
                      </a:endParaRPr>
                    </a:p>
                  </a:txBody>
                  <a:tcPr marL="21657" marR="21657" marT="21657" marB="2165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328246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144000" y="6510528"/>
            <a:ext cx="2865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www.collegetuitioncompare.com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995271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D3B186-A7DC-907D-6BAD-F84B90923E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1345" y="372474"/>
            <a:ext cx="7249537" cy="62683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77FDB4B-1C87-E6FC-8ED9-C64AE35A176E}"/>
              </a:ext>
            </a:extLst>
          </p:cNvPr>
          <p:cNvSpPr txBox="1"/>
          <p:nvPr/>
        </p:nvSpPr>
        <p:spPr>
          <a:xfrm>
            <a:off x="264899" y="372474"/>
            <a:ext cx="2096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Out of state-UC</a:t>
            </a:r>
          </a:p>
        </p:txBody>
      </p:sp>
    </p:spTree>
    <p:extLst>
      <p:ext uri="{BB962C8B-B14F-4D97-AF65-F5344CB8AC3E}">
        <p14:creationId xmlns:p14="http://schemas.microsoft.com/office/powerpoint/2010/main" val="331568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1173" y="630290"/>
            <a:ext cx="10222378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/>
              <a:t>Costs to consider</a:t>
            </a:r>
          </a:p>
          <a:p>
            <a:r>
              <a:rPr lang="en-US" sz="3200" dirty="0"/>
              <a:t> </a:t>
            </a:r>
            <a:r>
              <a:rPr lang="en-US" sz="2000" dirty="0"/>
              <a:t>Tuition &amp; Fees</a:t>
            </a:r>
          </a:p>
          <a:p>
            <a:endParaRPr lang="en-US" sz="2000" dirty="0"/>
          </a:p>
          <a:p>
            <a:r>
              <a:rPr lang="en-US" sz="2000" dirty="0"/>
              <a:t> Room and board</a:t>
            </a:r>
          </a:p>
          <a:p>
            <a:endParaRPr lang="en-US" sz="2000" dirty="0"/>
          </a:p>
          <a:p>
            <a:r>
              <a:rPr lang="en-US" sz="2000" dirty="0"/>
              <a:t> School supplies/equipment (laptop, books/codes)</a:t>
            </a:r>
          </a:p>
          <a:p>
            <a:endParaRPr lang="en-US" sz="2000" dirty="0"/>
          </a:p>
          <a:p>
            <a:r>
              <a:rPr lang="en-US" sz="2000" dirty="0"/>
              <a:t> Room needs: refrigerator, bedding, storage</a:t>
            </a:r>
          </a:p>
          <a:p>
            <a:endParaRPr lang="en-US" sz="2000" dirty="0"/>
          </a:p>
          <a:p>
            <a:r>
              <a:rPr lang="en-US" sz="2000" dirty="0"/>
              <a:t> Travel expenses- Tickets for airfare? Snow tires?</a:t>
            </a:r>
          </a:p>
          <a:p>
            <a:endParaRPr lang="en-US" sz="2000" dirty="0"/>
          </a:p>
          <a:p>
            <a:r>
              <a:rPr lang="en-US" sz="2000" dirty="0"/>
              <a:t> Extra food and personal hygiene</a:t>
            </a:r>
          </a:p>
          <a:p>
            <a:endParaRPr lang="en-US" sz="2000" dirty="0"/>
          </a:p>
          <a:p>
            <a:r>
              <a:rPr lang="en-US" sz="2000" dirty="0"/>
              <a:t> Extracurricular spending money- Greek life, clubs</a:t>
            </a:r>
          </a:p>
          <a:p>
            <a:endParaRPr lang="en-US" sz="2000" dirty="0"/>
          </a:p>
          <a:p>
            <a:r>
              <a:rPr lang="en-US" sz="2000" dirty="0"/>
              <a:t> Emergency unexpected items </a:t>
            </a:r>
          </a:p>
        </p:txBody>
      </p:sp>
    </p:spTree>
    <p:extLst>
      <p:ext uri="{BB962C8B-B14F-4D97-AF65-F5344CB8AC3E}">
        <p14:creationId xmlns:p14="http://schemas.microsoft.com/office/powerpoint/2010/main" val="2371459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122" y="665485"/>
            <a:ext cx="3854528" cy="1278466"/>
          </a:xfrm>
        </p:spPr>
        <p:txBody>
          <a:bodyPr>
            <a:normAutofit fontScale="90000"/>
          </a:bodyPr>
          <a:lstStyle/>
          <a:p>
            <a:r>
              <a:rPr lang="en-US" sz="3200" b="1" dirty="0"/>
              <a:t>How  will you pay for college?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 descr="Not that I don’t love my life – I totally do… but here’s a few ...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7683" y="431697"/>
            <a:ext cx="4513262" cy="4513262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122" y="1943951"/>
            <a:ext cx="3854528" cy="2584449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/>
              <a:t>Scholarships- “free money” </a:t>
            </a:r>
          </a:p>
          <a:p>
            <a:r>
              <a:rPr lang="en-US" sz="2000" dirty="0"/>
              <a:t>Loans</a:t>
            </a:r>
          </a:p>
          <a:p>
            <a:r>
              <a:rPr lang="en-US" sz="2000" dirty="0"/>
              <a:t>Work Study- part of financial aid- best employers!</a:t>
            </a:r>
          </a:p>
          <a:p>
            <a:r>
              <a:rPr lang="en-US" sz="2000" dirty="0"/>
              <a:t>Savings/college account</a:t>
            </a:r>
          </a:p>
          <a:p>
            <a:r>
              <a:rPr lang="en-US" sz="2000" dirty="0"/>
              <a:t>Parents’ income*</a:t>
            </a:r>
          </a:p>
          <a:p>
            <a:r>
              <a:rPr lang="en-US" sz="2000" dirty="0"/>
              <a:t>Your income- summer jobs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5B06B6F-59DD-4815-995F-60B1705730E8}"/>
              </a:ext>
            </a:extLst>
          </p:cNvPr>
          <p:cNvSpPr txBox="1"/>
          <p:nvPr/>
        </p:nvSpPr>
        <p:spPr>
          <a:xfrm>
            <a:off x="723900" y="5361518"/>
            <a:ext cx="9207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*Have you discussed with your parents how much they will be able to help you with your college expenses?</a:t>
            </a:r>
          </a:p>
        </p:txBody>
      </p:sp>
    </p:spTree>
    <p:extLst>
      <p:ext uri="{BB962C8B-B14F-4D97-AF65-F5344CB8AC3E}">
        <p14:creationId xmlns:p14="http://schemas.microsoft.com/office/powerpoint/2010/main" val="2981197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704948" y="342263"/>
            <a:ext cx="588595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/>
              <a:t>Where do I find the </a:t>
            </a:r>
          </a:p>
        </p:txBody>
      </p:sp>
      <p:pic>
        <p:nvPicPr>
          <p:cNvPr id="4" name="Picture 2" descr="C:\Users\mzender\AppData\Local\Microsoft\Windows\Temporary Internet Files\Content.IE5\B9O8YPEI\money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219" y="91554"/>
            <a:ext cx="1082749" cy="1209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310178" y="1413063"/>
            <a:ext cx="9450186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Scholarships through the college you apply to.</a:t>
            </a:r>
          </a:p>
          <a:p>
            <a:r>
              <a:rPr lang="en-US" sz="2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Merit and Academic Scholarships- athletic too!</a:t>
            </a:r>
          </a:p>
          <a:p>
            <a:r>
              <a:rPr lang="en-US" sz="2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Outside scholarships- check your high school bulletin! We will be taking a look at that!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Your parents’ place of employment …or yours.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Scholarship Search Engines- </a:t>
            </a:r>
            <a:r>
              <a:rPr lang="en-US" sz="2400" dirty="0" err="1"/>
              <a:t>WashBoard</a:t>
            </a:r>
            <a:r>
              <a:rPr lang="en-US" sz="2400" dirty="0"/>
              <a:t>, Scholarship of America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Summer job- great for the extra expenses!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Working a job on campus</a:t>
            </a:r>
          </a:p>
          <a:p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38426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6BC6B4-DC76-85C7-488E-8952E2DF1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092" y="301557"/>
            <a:ext cx="5785985" cy="187248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5D44D4-BA3F-6C6E-165E-A08F944D4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103" y="2396370"/>
            <a:ext cx="1884288" cy="36894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FBE0AC-6553-C8E9-28F0-0A669F3186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1435" y="2174044"/>
            <a:ext cx="1974565" cy="39105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5A55D07-3E27-6AF4-69B5-35FCBD0B94C8}"/>
              </a:ext>
            </a:extLst>
          </p:cNvPr>
          <p:cNvSpPr txBox="1"/>
          <p:nvPr/>
        </p:nvSpPr>
        <p:spPr>
          <a:xfrm>
            <a:off x="7586323" y="4991399"/>
            <a:ext cx="45246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https://waopportunityscholarship.org/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41A5E3B-BC00-C956-4776-16C002ECB1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5106" y="2511639"/>
            <a:ext cx="1990198" cy="204733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C45D550-4442-AAB4-8D9B-C169EE68ADBF}"/>
              </a:ext>
            </a:extLst>
          </p:cNvPr>
          <p:cNvSpPr txBox="1"/>
          <p:nvPr/>
        </p:nvSpPr>
        <p:spPr>
          <a:xfrm>
            <a:off x="3581030" y="6195251"/>
            <a:ext cx="3753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Apply for the fall quarter in April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650D7B-67BD-7D81-1DFF-428A4C0B3D81}"/>
              </a:ext>
            </a:extLst>
          </p:cNvPr>
          <p:cNvSpPr txBox="1"/>
          <p:nvPr/>
        </p:nvSpPr>
        <p:spPr>
          <a:xfrm>
            <a:off x="7334655" y="301557"/>
            <a:ext cx="40369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Bacc</a:t>
            </a:r>
            <a:r>
              <a:rPr lang="en-US" dirty="0"/>
              <a:t>- STEM, healthcare and trades</a:t>
            </a:r>
          </a:p>
          <a:p>
            <a:r>
              <a:rPr lang="en-US" dirty="0"/>
              <a:t>Up to $22,500! Must attend WA state </a:t>
            </a:r>
          </a:p>
          <a:p>
            <a:endParaRPr lang="en-US" dirty="0"/>
          </a:p>
          <a:p>
            <a:r>
              <a:rPr lang="en-US" dirty="0"/>
              <a:t>Career and Tech- $1,500 per quarter!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B98F81-36A4-4252-1D77-2D25533DB0DF}"/>
              </a:ext>
            </a:extLst>
          </p:cNvPr>
          <p:cNvSpPr txBox="1"/>
          <p:nvPr/>
        </p:nvSpPr>
        <p:spPr>
          <a:xfrm>
            <a:off x="430306" y="6085775"/>
            <a:ext cx="26350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Opens Jan 14</a:t>
            </a:r>
            <a:br>
              <a:rPr lang="en-US" dirty="0"/>
            </a:br>
            <a:r>
              <a:rPr lang="en-US" dirty="0"/>
              <a:t>Deadline Feb 26</a:t>
            </a:r>
            <a:r>
              <a:rPr lang="en-US" baseline="30000" dirty="0"/>
              <a:t>th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06482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459C506-5F4B-4B75-9218-C7C3F87FA8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C659EEB-C3AE-4544-8263-417009DCDF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99DB6C6-36F9-4576-A558-95153EADBE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id="{694E7916-EDE4-4B50-A4A1-6B28FDD4D9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5">
              <a:extLst>
                <a:ext uri="{FF2B5EF4-FFF2-40B4-BE49-F238E27FC236}">
                  <a16:creationId xmlns:a16="http://schemas.microsoft.com/office/drawing/2014/main" id="{6F6CB7BB-4370-4173-97F8-F636C0F149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B0F590BB-1F51-4138-A2D4-2E483C84F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 27">
              <a:extLst>
                <a:ext uri="{FF2B5EF4-FFF2-40B4-BE49-F238E27FC236}">
                  <a16:creationId xmlns:a16="http://schemas.microsoft.com/office/drawing/2014/main" id="{4A492863-9797-45A2-BAB3-514F10C5F2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Rectangle 28">
              <a:extLst>
                <a:ext uri="{FF2B5EF4-FFF2-40B4-BE49-F238E27FC236}">
                  <a16:creationId xmlns:a16="http://schemas.microsoft.com/office/drawing/2014/main" id="{7C1E33F6-6D0F-4ECF-92F4-6F71D8BAF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Rectangle 29">
              <a:extLst>
                <a:ext uri="{FF2B5EF4-FFF2-40B4-BE49-F238E27FC236}">
                  <a16:creationId xmlns:a16="http://schemas.microsoft.com/office/drawing/2014/main" id="{73EEEA64-7411-474B-BD0E-60C24B3F4E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4F82A6DD-92BB-4443-B5A5-05240DD558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79832BCB-1DCF-46AC-9FFA-170791668D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4E74DA95-CD7A-4D5E-9D27-67A759CE7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D5E525-DA3E-BE02-6EDC-6A5A6B2FD5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485" y="1555347"/>
            <a:ext cx="3255386" cy="3397653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4AA3B5C-0C55-4FFF-9C45-8F9F7C074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81305" y="1650669"/>
            <a:ext cx="0" cy="34319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9CE154CB-4180-98C8-69E0-EA78024AE7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4965" y="823127"/>
            <a:ext cx="6405280" cy="42595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BDA706-8FA5-6C0D-9A94-F5414B1EE2DA}"/>
              </a:ext>
            </a:extLst>
          </p:cNvPr>
          <p:cNvSpPr txBox="1"/>
          <p:nvPr/>
        </p:nvSpPr>
        <p:spPr>
          <a:xfrm>
            <a:off x="1449421" y="5269706"/>
            <a:ext cx="9095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 be more financial need based. Complete profile, update every quarter. Informational videos by college students on financial aid and scholarships.</a:t>
            </a:r>
          </a:p>
        </p:txBody>
      </p:sp>
    </p:spTree>
    <p:extLst>
      <p:ext uri="{BB962C8B-B14F-4D97-AF65-F5344CB8AC3E}">
        <p14:creationId xmlns:p14="http://schemas.microsoft.com/office/powerpoint/2010/main" val="24994353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66EEA5-4BC9-521F-B1E3-0DEAD02DF0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33"/>
            <a:ext cx="12192000" cy="679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0325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4191A7E-EF62-DA8E-89A2-32495F335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919" y="320999"/>
            <a:ext cx="6360444" cy="60828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B3F5E3-5DDE-64C5-1FA0-D5B6CC50AF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0363" y="1375240"/>
            <a:ext cx="3238952" cy="321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397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799446-0528-DCD9-0510-B6B07415F5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268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E353C16-D21A-6F2A-FF2A-6639E283D6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835" y="166407"/>
            <a:ext cx="11561484" cy="6503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1587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DCE053-14F4-C608-2EF5-32DA5C66B9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934374" cy="32008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5623EA-2141-2921-1880-474EFE0FCF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142" y="3402553"/>
            <a:ext cx="10225829" cy="33813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13C20ED-CDB0-A900-89A3-784E5DE328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6978" y="535709"/>
            <a:ext cx="8654331" cy="2665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7598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8110903"/>
              </p:ext>
            </p:extLst>
          </p:nvPr>
        </p:nvGraphicFramePr>
        <p:xfrm>
          <a:off x="579197" y="2903621"/>
          <a:ext cx="8564803" cy="22360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5434">
                  <a:extLst>
                    <a:ext uri="{9D8B030D-6E8A-4147-A177-3AD203B41FA5}">
                      <a16:colId xmlns:a16="http://schemas.microsoft.com/office/drawing/2014/main" val="2499813508"/>
                    </a:ext>
                  </a:extLst>
                </a:gridCol>
                <a:gridCol w="1411479">
                  <a:extLst>
                    <a:ext uri="{9D8B030D-6E8A-4147-A177-3AD203B41FA5}">
                      <a16:colId xmlns:a16="http://schemas.microsoft.com/office/drawing/2014/main" val="2942339093"/>
                    </a:ext>
                  </a:extLst>
                </a:gridCol>
                <a:gridCol w="935638">
                  <a:extLst>
                    <a:ext uri="{9D8B030D-6E8A-4147-A177-3AD203B41FA5}">
                      <a16:colId xmlns:a16="http://schemas.microsoft.com/office/drawing/2014/main" val="3297462235"/>
                    </a:ext>
                  </a:extLst>
                </a:gridCol>
                <a:gridCol w="1514842">
                  <a:extLst>
                    <a:ext uri="{9D8B030D-6E8A-4147-A177-3AD203B41FA5}">
                      <a16:colId xmlns:a16="http://schemas.microsoft.com/office/drawing/2014/main" val="848552039"/>
                    </a:ext>
                  </a:extLst>
                </a:gridCol>
                <a:gridCol w="988717">
                  <a:extLst>
                    <a:ext uri="{9D8B030D-6E8A-4147-A177-3AD203B41FA5}">
                      <a16:colId xmlns:a16="http://schemas.microsoft.com/office/drawing/2014/main" val="4194410988"/>
                    </a:ext>
                  </a:extLst>
                </a:gridCol>
                <a:gridCol w="1024014">
                  <a:extLst>
                    <a:ext uri="{9D8B030D-6E8A-4147-A177-3AD203B41FA5}">
                      <a16:colId xmlns:a16="http://schemas.microsoft.com/office/drawing/2014/main" val="3806697310"/>
                    </a:ext>
                  </a:extLst>
                </a:gridCol>
                <a:gridCol w="1294679">
                  <a:extLst>
                    <a:ext uri="{9D8B030D-6E8A-4147-A177-3AD203B41FA5}">
                      <a16:colId xmlns:a16="http://schemas.microsoft.com/office/drawing/2014/main" val="2685440472"/>
                    </a:ext>
                  </a:extLst>
                </a:gridCol>
              </a:tblGrid>
              <a:tr h="27137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Deadline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Scholarship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Website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Requirements- additional info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Amount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Won/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renewable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Thank-you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98889735"/>
                  </a:ext>
                </a:extLst>
              </a:tr>
              <a:tr h="3772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79419342"/>
                  </a:ext>
                </a:extLst>
              </a:tr>
              <a:tr h="3772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492121"/>
                  </a:ext>
                </a:extLst>
              </a:tr>
              <a:tr h="3772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85389830"/>
                  </a:ext>
                </a:extLst>
              </a:tr>
              <a:tr h="3772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6498700"/>
                  </a:ext>
                </a:extLst>
              </a:tr>
              <a:tr h="3772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3967278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731420" y="607496"/>
            <a:ext cx="63031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Create a Spreadsheet</a:t>
            </a:r>
          </a:p>
        </p:txBody>
      </p:sp>
    </p:spTree>
    <p:extLst>
      <p:ext uri="{BB962C8B-B14F-4D97-AF65-F5344CB8AC3E}">
        <p14:creationId xmlns:p14="http://schemas.microsoft.com/office/powerpoint/2010/main" val="4391241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50548" y="187559"/>
            <a:ext cx="56180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 Letter of Rec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92224" y="1402080"/>
            <a:ext cx="726643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many letters do you need for each scholarship? </a:t>
            </a:r>
          </a:p>
          <a:p>
            <a:r>
              <a:rPr lang="en-US" dirty="0"/>
              <a:t>Complete the Brag sheet in </a:t>
            </a:r>
            <a:r>
              <a:rPr lang="en-US" dirty="0" err="1"/>
              <a:t>Schoolinks</a:t>
            </a:r>
            <a:r>
              <a:rPr lang="en-US" dirty="0"/>
              <a:t> and send it to the adult you are requesting a letter from.</a:t>
            </a:r>
          </a:p>
          <a:p>
            <a:endParaRPr lang="en-US" dirty="0"/>
          </a:p>
          <a:p>
            <a:r>
              <a:rPr lang="en-US" dirty="0"/>
              <a:t>What sources are they requesting them from?</a:t>
            </a:r>
          </a:p>
          <a:p>
            <a:endParaRPr lang="en-US" dirty="0"/>
          </a:p>
          <a:p>
            <a:r>
              <a:rPr lang="en-US" dirty="0"/>
              <a:t>Give your recommender at least 3 weeks- know your deadlines!</a:t>
            </a:r>
          </a:p>
          <a:p>
            <a:endParaRPr lang="en-US" dirty="0"/>
          </a:p>
          <a:p>
            <a:r>
              <a:rPr lang="en-US" dirty="0"/>
              <a:t>Let them know what the criteria is. </a:t>
            </a:r>
          </a:p>
          <a:p>
            <a:endParaRPr lang="en-US" dirty="0"/>
          </a:p>
          <a:p>
            <a:r>
              <a:rPr lang="en-US" dirty="0"/>
              <a:t>Create an autobiographical sketch to share with your letter writers</a:t>
            </a:r>
          </a:p>
          <a:p>
            <a:r>
              <a:rPr lang="en-US" dirty="0"/>
              <a:t>                  Conveys your unique qualities</a:t>
            </a:r>
          </a:p>
          <a:p>
            <a:r>
              <a:rPr lang="en-US" dirty="0"/>
              <a:t>                  Helps letter writers know who you are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Remember to say </a:t>
            </a:r>
          </a:p>
          <a:p>
            <a:endParaRPr lang="en-US" dirty="0"/>
          </a:p>
        </p:txBody>
      </p:sp>
      <p:pic>
        <p:nvPicPr>
          <p:cNvPr id="4" name="Picture 3" descr="Thank-you-letter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466" y="5135880"/>
            <a:ext cx="2584704" cy="172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6348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10BE40E3-5550-4CDD-B4FD-387C33EBF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71A6B738-E50C-4653-B343-B9D6A5EA2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98768D6-B28C-40A3-B381-39306F581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angle 23">
              <a:extLst>
                <a:ext uri="{FF2B5EF4-FFF2-40B4-BE49-F238E27FC236}">
                  <a16:creationId xmlns:a16="http://schemas.microsoft.com/office/drawing/2014/main" id="{B27C15B9-7795-4321-AB30-DF1DEF65C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7" name="Rectangle 25">
              <a:extLst>
                <a:ext uri="{FF2B5EF4-FFF2-40B4-BE49-F238E27FC236}">
                  <a16:creationId xmlns:a16="http://schemas.microsoft.com/office/drawing/2014/main" id="{578EC957-1F3F-4C00-B023-C8725C217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8" name="Isosceles Triangle 47">
              <a:extLst>
                <a:ext uri="{FF2B5EF4-FFF2-40B4-BE49-F238E27FC236}">
                  <a16:creationId xmlns:a16="http://schemas.microsoft.com/office/drawing/2014/main" id="{3D642632-BBD5-46D6-A91D-9B2BF6821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9" name="Rectangle 27">
              <a:extLst>
                <a:ext uri="{FF2B5EF4-FFF2-40B4-BE49-F238E27FC236}">
                  <a16:creationId xmlns:a16="http://schemas.microsoft.com/office/drawing/2014/main" id="{BF9D518D-AFF5-4DE2-AEE2-0EC15479A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0" name="Rectangle 28">
              <a:extLst>
                <a:ext uri="{FF2B5EF4-FFF2-40B4-BE49-F238E27FC236}">
                  <a16:creationId xmlns:a16="http://schemas.microsoft.com/office/drawing/2014/main" id="{14EF979B-B00D-460C-BD56-7EEAFB7E0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1" name="Rectangle 29">
              <a:extLst>
                <a:ext uri="{FF2B5EF4-FFF2-40B4-BE49-F238E27FC236}">
                  <a16:creationId xmlns:a16="http://schemas.microsoft.com/office/drawing/2014/main" id="{3E40F9A1-6B82-400F-9397-26D1D36F1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2EF7DDF1-FF86-4CA4-B08B-8939557EBD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6D7C1F89-72B2-4FDC-B9E2-04F52D5C5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Rectangle 1"/>
          <p:cNvSpPr/>
          <p:nvPr/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lang="en-US" sz="3600" b="0" cap="none" spc="0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More Helpful Tips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125480" y="489626"/>
            <a:ext cx="4763558" cy="57587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Set up a professional email account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Never invest more money than the cost of a stamp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Answer the optional questions- this should result in twice as many scholarship matches.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NEVER share your SSC#, bank or credit card numbers, mother’s maiden     name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Clear up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FaceBook</a:t>
            </a: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Instagram, blogs…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endParaRPr 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Know when the scholarship will be paid out and how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Will they pay the college directly?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When will the payment be made? Typically after the first quarter or semester</a:t>
            </a:r>
          </a:p>
        </p:txBody>
      </p:sp>
      <p:pic>
        <p:nvPicPr>
          <p:cNvPr id="5" name="Picture 4" descr="Pen placed on top of a signature line">
            <a:extLst>
              <a:ext uri="{FF2B5EF4-FFF2-40B4-BE49-F238E27FC236}">
                <a16:creationId xmlns:a16="http://schemas.microsoft.com/office/drawing/2014/main" id="{7D6C0CA3-4594-0F03-9E11-EBFBB47A83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54" r="2" b="2"/>
          <a:stretch/>
        </p:blipFill>
        <p:spPr>
          <a:xfrm>
            <a:off x="213239" y="1644812"/>
            <a:ext cx="4679811" cy="335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9650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68586" y="959093"/>
            <a:ext cx="5974080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Time to get to work!</a:t>
            </a:r>
          </a:p>
          <a:p>
            <a:endParaRPr lang="en-US" sz="3200" dirty="0"/>
          </a:p>
          <a:p>
            <a:r>
              <a:rPr lang="en-US" sz="3200" dirty="0"/>
              <a:t>Set up a time each week to check scholarship resources and websites… it will pay off!</a:t>
            </a:r>
          </a:p>
          <a:p>
            <a:endParaRPr lang="en-US" sz="3200" dirty="0"/>
          </a:p>
          <a:p>
            <a:r>
              <a:rPr lang="en-US" sz="3200" dirty="0"/>
              <a:t>“The more you put yourself out there the greater your chance of success.” </a:t>
            </a:r>
            <a:br>
              <a:rPr lang="en-US" sz="3200" dirty="0"/>
            </a:br>
            <a:r>
              <a:rPr lang="en-US" sz="900" dirty="0"/>
              <a:t>Confessions of a Scholarship Winner</a:t>
            </a:r>
            <a:endParaRPr lang="en-US" sz="3200" dirty="0"/>
          </a:p>
          <a:p>
            <a:endParaRPr lang="en-US" dirty="0"/>
          </a:p>
        </p:txBody>
      </p:sp>
      <p:pic>
        <p:nvPicPr>
          <p:cNvPr id="3" name="Picture 2" descr="신입생 여러분 개강과 동시에 돈 들어갈 일이 ...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248" y="1531619"/>
            <a:ext cx="2423160" cy="1749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21622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2153</TotalTime>
  <Words>710</Words>
  <Application>Microsoft Office PowerPoint</Application>
  <PresentationFormat>Widescreen</PresentationFormat>
  <Paragraphs>167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Aptos</vt:lpstr>
      <vt:lpstr>Arial</vt:lpstr>
      <vt:lpstr>Calibri</vt:lpstr>
      <vt:lpstr>Trebuchet MS</vt:lpstr>
      <vt:lpstr>Wingdings 3</vt:lpstr>
      <vt:lpstr>Facet</vt:lpstr>
      <vt:lpstr>Scholarships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 will you pay for college?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Bellingham School District #501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Snagging Scholarships</dc:title>
  <dc:creator>Zender, Martha</dc:creator>
  <cp:lastModifiedBy>Zender, Martha</cp:lastModifiedBy>
  <cp:revision>32</cp:revision>
  <dcterms:created xsi:type="dcterms:W3CDTF">2016-11-22T18:36:55Z</dcterms:created>
  <dcterms:modified xsi:type="dcterms:W3CDTF">2026-10-06T21:13:28Z</dcterms:modified>
</cp:coreProperties>
</file>