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Lst>
  <p:sldSz cy="10058400" cx="7772400"/>
  <p:notesSz cx="6858000" cy="9144000"/>
  <p:embeddedFontLst>
    <p:embeddedFont>
      <p:font typeface="Rozha One"/>
      <p:regular r:id="rId8"/>
    </p:embeddedFont>
    <p:embeddedFont>
      <p:font typeface="Century Gothic"/>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jm0zxe4kOZ7QduQnX/KTWEvHW0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CenturyGothic-italic.fntdata"/><Relationship Id="rId10" Type="http://schemas.openxmlformats.org/officeDocument/2006/relationships/font" Target="fonts/CenturyGothic-bold.fntdata"/><Relationship Id="rId13" Type="http://customschemas.google.com/relationships/presentationmetadata" Target="metadata"/><Relationship Id="rId12"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CenturyGothic-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font" Target="fonts/RozhaOn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e1dda8397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g3e1dda8397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582930" y="1646133"/>
            <a:ext cx="6606540" cy="35018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 type="subTitle"/>
          </p:nvPr>
        </p:nvSpPr>
        <p:spPr>
          <a:xfrm>
            <a:off x="971550" y="5282989"/>
            <a:ext cx="5829300" cy="24284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p:txBody>
      </p:sp>
      <p:sp>
        <p:nvSpPr>
          <p:cNvPr id="14" name="Google Shape;14;p8"/>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8"/>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24" name="Google Shape;24;p9"/>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530305" y="2507618"/>
            <a:ext cx="6703695" cy="41840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530305" y="6731215"/>
            <a:ext cx="6703695" cy="2200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sz="2040">
                <a:solidFill>
                  <a:schemeClr val="dk1"/>
                </a:solidFill>
              </a:defRPr>
            </a:lvl1pPr>
            <a:lvl2pPr indent="-228600" lvl="1" marL="914400" algn="l">
              <a:lnSpc>
                <a:spcPct val="90000"/>
              </a:lnSpc>
              <a:spcBef>
                <a:spcPts val="425"/>
              </a:spcBef>
              <a:spcAft>
                <a:spcPts val="0"/>
              </a:spcAft>
              <a:buClr>
                <a:srgbClr val="888888"/>
              </a:buClr>
              <a:buSzPts val="1700"/>
              <a:buNone/>
              <a:defRPr sz="1700">
                <a:solidFill>
                  <a:srgbClr val="888888"/>
                </a:solidFill>
              </a:defRPr>
            </a:lvl2pPr>
            <a:lvl3pPr indent="-228600" lvl="2" marL="1371600" algn="l">
              <a:lnSpc>
                <a:spcPct val="90000"/>
              </a:lnSpc>
              <a:spcBef>
                <a:spcPts val="425"/>
              </a:spcBef>
              <a:spcAft>
                <a:spcPts val="0"/>
              </a:spcAft>
              <a:buClr>
                <a:srgbClr val="888888"/>
              </a:buClr>
              <a:buSzPts val="1530"/>
              <a:buNone/>
              <a:defRPr sz="1530">
                <a:solidFill>
                  <a:srgbClr val="888888"/>
                </a:solidFill>
              </a:defRPr>
            </a:lvl3pPr>
            <a:lvl4pPr indent="-228600" lvl="3" marL="1828800" algn="l">
              <a:lnSpc>
                <a:spcPct val="90000"/>
              </a:lnSpc>
              <a:spcBef>
                <a:spcPts val="425"/>
              </a:spcBef>
              <a:spcAft>
                <a:spcPts val="0"/>
              </a:spcAft>
              <a:buClr>
                <a:srgbClr val="888888"/>
              </a:buClr>
              <a:buSzPts val="1360"/>
              <a:buNone/>
              <a:defRPr sz="1360">
                <a:solidFill>
                  <a:srgbClr val="888888"/>
                </a:solidFill>
              </a:defRPr>
            </a:lvl4pPr>
            <a:lvl5pPr indent="-228600" lvl="4" marL="2286000" algn="l">
              <a:lnSpc>
                <a:spcPct val="90000"/>
              </a:lnSpc>
              <a:spcBef>
                <a:spcPts val="425"/>
              </a:spcBef>
              <a:spcAft>
                <a:spcPts val="0"/>
              </a:spcAft>
              <a:buClr>
                <a:srgbClr val="888888"/>
              </a:buClr>
              <a:buSzPts val="1360"/>
              <a:buNone/>
              <a:defRPr sz="1360">
                <a:solidFill>
                  <a:srgbClr val="888888"/>
                </a:solidFill>
              </a:defRPr>
            </a:lvl5pPr>
            <a:lvl6pPr indent="-228600" lvl="5" marL="2743200" algn="l">
              <a:lnSpc>
                <a:spcPct val="90000"/>
              </a:lnSpc>
              <a:spcBef>
                <a:spcPts val="425"/>
              </a:spcBef>
              <a:spcAft>
                <a:spcPts val="0"/>
              </a:spcAft>
              <a:buClr>
                <a:srgbClr val="888888"/>
              </a:buClr>
              <a:buSzPts val="1360"/>
              <a:buNone/>
              <a:defRPr sz="1360">
                <a:solidFill>
                  <a:srgbClr val="888888"/>
                </a:solidFill>
              </a:defRPr>
            </a:lvl6pPr>
            <a:lvl7pPr indent="-228600" lvl="6" marL="3200400" algn="l">
              <a:lnSpc>
                <a:spcPct val="90000"/>
              </a:lnSpc>
              <a:spcBef>
                <a:spcPts val="425"/>
              </a:spcBef>
              <a:spcAft>
                <a:spcPts val="0"/>
              </a:spcAft>
              <a:buClr>
                <a:srgbClr val="888888"/>
              </a:buClr>
              <a:buSzPts val="1360"/>
              <a:buNone/>
              <a:defRPr sz="1360">
                <a:solidFill>
                  <a:srgbClr val="888888"/>
                </a:solidFill>
              </a:defRPr>
            </a:lvl7pPr>
            <a:lvl8pPr indent="-228600" lvl="7" marL="3657600" algn="l">
              <a:lnSpc>
                <a:spcPct val="90000"/>
              </a:lnSpc>
              <a:spcBef>
                <a:spcPts val="425"/>
              </a:spcBef>
              <a:spcAft>
                <a:spcPts val="0"/>
              </a:spcAft>
              <a:buClr>
                <a:srgbClr val="888888"/>
              </a:buClr>
              <a:buSzPts val="1360"/>
              <a:buNone/>
              <a:defRPr sz="1360">
                <a:solidFill>
                  <a:srgbClr val="888888"/>
                </a:solidFill>
              </a:defRPr>
            </a:lvl8pPr>
            <a:lvl9pPr indent="-228600" lvl="8" marL="4114800" algn="l">
              <a:lnSpc>
                <a:spcPct val="90000"/>
              </a:lnSpc>
              <a:spcBef>
                <a:spcPts val="425"/>
              </a:spcBef>
              <a:spcAft>
                <a:spcPts val="0"/>
              </a:spcAft>
              <a:buClr>
                <a:srgbClr val="888888"/>
              </a:buClr>
              <a:buSzPts val="1360"/>
              <a:buNone/>
              <a:defRPr sz="1360">
                <a:solidFill>
                  <a:srgbClr val="888888"/>
                </a:solidFill>
              </a:defRPr>
            </a:lvl9pPr>
          </a:lstStyle>
          <a:p/>
        </p:txBody>
      </p:sp>
      <p:sp>
        <p:nvSpPr>
          <p:cNvPr id="30" name="Google Shape;30;p10"/>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534353"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6" name="Google Shape;36;p11"/>
          <p:cNvSpPr txBox="1"/>
          <p:nvPr>
            <p:ph idx="2" type="body"/>
          </p:nvPr>
        </p:nvSpPr>
        <p:spPr>
          <a:xfrm>
            <a:off x="3934778"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7" name="Google Shape;37;p1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535365"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535366" y="2465706"/>
            <a:ext cx="3288089"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3" name="Google Shape;43;p12"/>
          <p:cNvSpPr txBox="1"/>
          <p:nvPr>
            <p:ph idx="2" type="body"/>
          </p:nvPr>
        </p:nvSpPr>
        <p:spPr>
          <a:xfrm>
            <a:off x="535366" y="3674110"/>
            <a:ext cx="3288089"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4" name="Google Shape;44;p12"/>
          <p:cNvSpPr txBox="1"/>
          <p:nvPr>
            <p:ph idx="3" type="body"/>
          </p:nvPr>
        </p:nvSpPr>
        <p:spPr>
          <a:xfrm>
            <a:off x="3934778" y="2465706"/>
            <a:ext cx="3304282"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5" name="Google Shape;45;p12"/>
          <p:cNvSpPr txBox="1"/>
          <p:nvPr>
            <p:ph idx="4" type="body"/>
          </p:nvPr>
        </p:nvSpPr>
        <p:spPr>
          <a:xfrm>
            <a:off x="3934778" y="3674110"/>
            <a:ext cx="3304282"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6" name="Google Shape;46;p1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 type="body"/>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indent="-401320" lvl="0" marL="457200" algn="l">
              <a:lnSpc>
                <a:spcPct val="90000"/>
              </a:lnSpc>
              <a:spcBef>
                <a:spcPts val="850"/>
              </a:spcBef>
              <a:spcAft>
                <a:spcPts val="0"/>
              </a:spcAft>
              <a:buClr>
                <a:schemeClr val="dk1"/>
              </a:buClr>
              <a:buSzPts val="2720"/>
              <a:buChar char="•"/>
              <a:defRPr sz="2720"/>
            </a:lvl1pPr>
            <a:lvl2pPr indent="-379730" lvl="1" marL="914400" algn="l">
              <a:lnSpc>
                <a:spcPct val="90000"/>
              </a:lnSpc>
              <a:spcBef>
                <a:spcPts val="425"/>
              </a:spcBef>
              <a:spcAft>
                <a:spcPts val="0"/>
              </a:spcAft>
              <a:buClr>
                <a:schemeClr val="dk1"/>
              </a:buClr>
              <a:buSzPts val="2380"/>
              <a:buChar char="•"/>
              <a:defRPr sz="2380"/>
            </a:lvl2pPr>
            <a:lvl3pPr indent="-358140" lvl="2" marL="1371600" algn="l">
              <a:lnSpc>
                <a:spcPct val="90000"/>
              </a:lnSpc>
              <a:spcBef>
                <a:spcPts val="425"/>
              </a:spcBef>
              <a:spcAft>
                <a:spcPts val="0"/>
              </a:spcAft>
              <a:buClr>
                <a:schemeClr val="dk1"/>
              </a:buClr>
              <a:buSzPts val="2040"/>
              <a:buChar char="•"/>
              <a:defRPr sz="2040"/>
            </a:lvl3pPr>
            <a:lvl4pPr indent="-336550" lvl="3" marL="1828800" algn="l">
              <a:lnSpc>
                <a:spcPct val="90000"/>
              </a:lnSpc>
              <a:spcBef>
                <a:spcPts val="425"/>
              </a:spcBef>
              <a:spcAft>
                <a:spcPts val="0"/>
              </a:spcAft>
              <a:buClr>
                <a:schemeClr val="dk1"/>
              </a:buClr>
              <a:buSzPts val="1700"/>
              <a:buChar char="•"/>
              <a:defRPr sz="1700"/>
            </a:lvl4pPr>
            <a:lvl5pPr indent="-336550" lvl="4" marL="2286000" algn="l">
              <a:lnSpc>
                <a:spcPct val="90000"/>
              </a:lnSpc>
              <a:spcBef>
                <a:spcPts val="425"/>
              </a:spcBef>
              <a:spcAft>
                <a:spcPts val="0"/>
              </a:spcAft>
              <a:buClr>
                <a:schemeClr val="dk1"/>
              </a:buClr>
              <a:buSzPts val="1700"/>
              <a:buChar char="•"/>
              <a:defRPr sz="1700"/>
            </a:lvl5pPr>
            <a:lvl6pPr indent="-336550" lvl="5" marL="2743200" algn="l">
              <a:lnSpc>
                <a:spcPct val="90000"/>
              </a:lnSpc>
              <a:spcBef>
                <a:spcPts val="425"/>
              </a:spcBef>
              <a:spcAft>
                <a:spcPts val="0"/>
              </a:spcAft>
              <a:buClr>
                <a:schemeClr val="dk1"/>
              </a:buClr>
              <a:buSzPts val="1700"/>
              <a:buChar char="•"/>
              <a:defRPr sz="1700"/>
            </a:lvl6pPr>
            <a:lvl7pPr indent="-336550" lvl="6" marL="3200400" algn="l">
              <a:lnSpc>
                <a:spcPct val="90000"/>
              </a:lnSpc>
              <a:spcBef>
                <a:spcPts val="425"/>
              </a:spcBef>
              <a:spcAft>
                <a:spcPts val="0"/>
              </a:spcAft>
              <a:buClr>
                <a:schemeClr val="dk1"/>
              </a:buClr>
              <a:buSzPts val="1700"/>
              <a:buChar char="•"/>
              <a:defRPr sz="1700"/>
            </a:lvl7pPr>
            <a:lvl8pPr indent="-336550" lvl="7" marL="3657600" algn="l">
              <a:lnSpc>
                <a:spcPct val="90000"/>
              </a:lnSpc>
              <a:spcBef>
                <a:spcPts val="425"/>
              </a:spcBef>
              <a:spcAft>
                <a:spcPts val="0"/>
              </a:spcAft>
              <a:buClr>
                <a:schemeClr val="dk1"/>
              </a:buClr>
              <a:buSzPts val="1700"/>
              <a:buChar char="•"/>
              <a:defRPr sz="1700"/>
            </a:lvl8pPr>
            <a:lvl9pPr indent="-336550" lvl="8" marL="4114800" algn="l">
              <a:lnSpc>
                <a:spcPct val="90000"/>
              </a:lnSpc>
              <a:spcBef>
                <a:spcPts val="425"/>
              </a:spcBef>
              <a:spcAft>
                <a:spcPts val="0"/>
              </a:spcAft>
              <a:buClr>
                <a:schemeClr val="dk1"/>
              </a:buClr>
              <a:buSzPts val="1700"/>
              <a:buChar char="•"/>
              <a:defRPr sz="1700"/>
            </a:lvl9pPr>
          </a:lstStyle>
          <a:p/>
        </p:txBody>
      </p:sp>
      <p:sp>
        <p:nvSpPr>
          <p:cNvPr id="57" name="Google Shape;57;p14"/>
          <p:cNvSpPr txBox="1"/>
          <p:nvPr>
            <p:ph idx="2"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58" name="Google Shape;58;p1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p:nvPr>
            <p:ph idx="2" type="pic"/>
          </p:nvPr>
        </p:nvSpPr>
        <p:spPr>
          <a:xfrm>
            <a:off x="3304282" y="1448226"/>
            <a:ext cx="3934778" cy="7147983"/>
          </a:xfrm>
          <a:prstGeom prst="rect">
            <a:avLst/>
          </a:prstGeom>
          <a:noFill/>
          <a:ln>
            <a:noFill/>
          </a:ln>
        </p:spPr>
      </p:sp>
      <p:sp>
        <p:nvSpPr>
          <p:cNvPr id="64" name="Google Shape;64;p15"/>
          <p:cNvSpPr txBox="1"/>
          <p:nvPr>
            <p:ph idx="1"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65" name="Google Shape;65;p15"/>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5"/>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 type="body"/>
          </p:nvPr>
        </p:nvSpPr>
        <p:spPr>
          <a:xfrm rot="5400000">
            <a:off x="695219" y="2516718"/>
            <a:ext cx="6381962" cy="67036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1" name="Google Shape;71;p1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2138071" y="3959569"/>
            <a:ext cx="8524029" cy="16759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 type="body"/>
          </p:nvPr>
        </p:nvSpPr>
        <p:spPr>
          <a:xfrm rot="5400000">
            <a:off x="-1262353" y="2332223"/>
            <a:ext cx="8524029" cy="49306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7" name="Google Shape;77;p1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740"/>
              <a:buFont typeface="Calibri"/>
              <a:buNone/>
              <a:defRPr b="0" i="0" sz="374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79730" lvl="0" marL="457200" marR="0" rtl="0" algn="l">
              <a:lnSpc>
                <a:spcPct val="90000"/>
              </a:lnSpc>
              <a:spcBef>
                <a:spcPts val="850"/>
              </a:spcBef>
              <a:spcAft>
                <a:spcPts val="0"/>
              </a:spcAft>
              <a:buClr>
                <a:schemeClr val="dk1"/>
              </a:buClr>
              <a:buSzPts val="2380"/>
              <a:buFont typeface="Arial"/>
              <a:buChar char="•"/>
              <a:defRPr b="0" i="0" sz="2380" u="none" cap="none" strike="noStrike">
                <a:solidFill>
                  <a:schemeClr val="dk1"/>
                </a:solidFill>
                <a:latin typeface="Calibri"/>
                <a:ea typeface="Calibri"/>
                <a:cs typeface="Calibri"/>
                <a:sym typeface="Calibri"/>
              </a:defRPr>
            </a:lvl1pPr>
            <a:lvl2pPr indent="-358140" lvl="1" marL="914400" marR="0" rtl="0" algn="l">
              <a:lnSpc>
                <a:spcPct val="90000"/>
              </a:lnSpc>
              <a:spcBef>
                <a:spcPts val="425"/>
              </a:spcBef>
              <a:spcAft>
                <a:spcPts val="0"/>
              </a:spcAft>
              <a:buClr>
                <a:schemeClr val="dk1"/>
              </a:buClr>
              <a:buSzPts val="2040"/>
              <a:buFont typeface="Arial"/>
              <a:buChar char="•"/>
              <a:defRPr b="0" i="0" sz="2040" u="none" cap="none" strike="noStrike">
                <a:solidFill>
                  <a:schemeClr val="dk1"/>
                </a:solidFill>
                <a:latin typeface="Calibri"/>
                <a:ea typeface="Calibri"/>
                <a:cs typeface="Calibri"/>
                <a:sym typeface="Calibri"/>
              </a:defRPr>
            </a:lvl2pPr>
            <a:lvl3pPr indent="-336550" lvl="2" marL="1371600" marR="0" rtl="0" algn="l">
              <a:lnSpc>
                <a:spcPct val="90000"/>
              </a:lnSpc>
              <a:spcBef>
                <a:spcPts val="425"/>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indent="-325755" lvl="3" marL="1828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4pPr>
            <a:lvl5pPr indent="-325755" lvl="4" marL="22860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5pPr>
            <a:lvl6pPr indent="-325755" lvl="5" marL="27432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6pPr>
            <a:lvl7pPr indent="-325755" lvl="6" marL="32004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7pPr>
            <a:lvl8pPr indent="-325755" lvl="7" marL="36576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8pPr>
            <a:lvl9pPr indent="-325755" lvl="8" marL="4114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
          <p:cNvSpPr/>
          <p:nvPr/>
        </p:nvSpPr>
        <p:spPr>
          <a:xfrm>
            <a:off x="303650" y="341200"/>
            <a:ext cx="7165200" cy="1084200"/>
          </a:xfrm>
          <a:prstGeom prst="rect">
            <a:avLst/>
          </a:prstGeom>
          <a:solidFill>
            <a:srgbClr val="595959"/>
          </a:solidFill>
          <a:ln cap="flat" cmpd="sng" w="12700">
            <a:solidFill>
              <a:srgbClr val="595959"/>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 name="Google Shape;85;p2"/>
          <p:cNvSpPr/>
          <p:nvPr/>
        </p:nvSpPr>
        <p:spPr>
          <a:xfrm>
            <a:off x="5495550" y="3730025"/>
            <a:ext cx="1973400" cy="60129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 name="Google Shape;86;p2"/>
          <p:cNvSpPr/>
          <p:nvPr/>
        </p:nvSpPr>
        <p:spPr>
          <a:xfrm>
            <a:off x="303650" y="3592400"/>
            <a:ext cx="5031600" cy="44484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 name="Google Shape;87;p2"/>
          <p:cNvSpPr/>
          <p:nvPr/>
        </p:nvSpPr>
        <p:spPr>
          <a:xfrm>
            <a:off x="5667375" y="4543425"/>
            <a:ext cx="1646100" cy="50370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 name="Google Shape;88;p2"/>
          <p:cNvSpPr txBox="1"/>
          <p:nvPr/>
        </p:nvSpPr>
        <p:spPr>
          <a:xfrm>
            <a:off x="515250" y="261650"/>
            <a:ext cx="60432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100"/>
              <a:buFont typeface="Arial"/>
              <a:buNone/>
            </a:pPr>
            <a:r>
              <a:rPr lang="en-US" sz="2600">
                <a:solidFill>
                  <a:schemeClr val="lt1"/>
                </a:solidFill>
                <a:latin typeface="Rozha One"/>
                <a:ea typeface="Rozha One"/>
                <a:cs typeface="Rozha One"/>
                <a:sym typeface="Rozha One"/>
              </a:rPr>
              <a:t>English 12 </a:t>
            </a:r>
            <a:r>
              <a:rPr b="0" i="0" lang="en-US" sz="2600" u="none" cap="none" strike="noStrike">
                <a:solidFill>
                  <a:schemeClr val="lt1"/>
                </a:solidFill>
                <a:latin typeface="Rozha One"/>
                <a:ea typeface="Rozha One"/>
                <a:cs typeface="Rozha One"/>
                <a:sym typeface="Rozha One"/>
              </a:rPr>
              <a:t>Syllabus</a:t>
            </a:r>
            <a:endParaRPr b="0" i="0" sz="300" u="none" cap="none" strike="noStrike">
              <a:solidFill>
                <a:srgbClr val="000000"/>
              </a:solidFill>
              <a:latin typeface="Rozha One"/>
              <a:ea typeface="Rozha One"/>
              <a:cs typeface="Rozha One"/>
              <a:sym typeface="Rozha One"/>
            </a:endParaRPr>
          </a:p>
        </p:txBody>
      </p:sp>
      <p:sp>
        <p:nvSpPr>
          <p:cNvPr id="89" name="Google Shape;89;p2"/>
          <p:cNvSpPr txBox="1"/>
          <p:nvPr/>
        </p:nvSpPr>
        <p:spPr>
          <a:xfrm>
            <a:off x="1104250" y="741400"/>
            <a:ext cx="65823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lt1"/>
                </a:solidFill>
                <a:latin typeface="Century Gothic"/>
                <a:ea typeface="Century Gothic"/>
                <a:cs typeface="Century Gothic"/>
                <a:sym typeface="Century Gothic"/>
              </a:rPr>
              <a:t>Teacher:</a:t>
            </a:r>
            <a:r>
              <a:rPr b="0" i="0" lang="en-US" sz="1200" u="none" cap="none" strike="noStrike">
                <a:solidFill>
                  <a:schemeClr val="lt1"/>
                </a:solidFill>
                <a:latin typeface="Century Gothic"/>
                <a:ea typeface="Century Gothic"/>
                <a:cs typeface="Century Gothic"/>
                <a:sym typeface="Century Gothic"/>
              </a:rPr>
              <a:t> Ms. Wills (room 205) 		</a:t>
            </a:r>
            <a:r>
              <a:rPr b="1" i="0" lang="en-US" sz="1200" u="none" cap="none" strike="noStrike">
                <a:solidFill>
                  <a:schemeClr val="lt1"/>
                </a:solidFill>
                <a:latin typeface="Century Gothic"/>
                <a:ea typeface="Century Gothic"/>
                <a:cs typeface="Century Gothic"/>
                <a:sym typeface="Century Gothic"/>
              </a:rPr>
              <a:t> Email (preferred contact): </a:t>
            </a:r>
            <a:r>
              <a:rPr b="0" i="0" lang="en-US" sz="1200" u="none" cap="none" strike="noStrike">
                <a:solidFill>
                  <a:schemeClr val="lt1"/>
                </a:solidFill>
                <a:latin typeface="Century Gothic"/>
                <a:ea typeface="Century Gothic"/>
                <a:cs typeface="Century Gothic"/>
                <a:sym typeface="Century Gothic"/>
              </a:rPr>
              <a:t>awills@nlsd.k12.oh.us  	</a:t>
            </a:r>
            <a:r>
              <a:rPr b="1" i="0" lang="en-US" sz="1200" u="none" cap="none" strike="noStrike">
                <a:solidFill>
                  <a:schemeClr val="lt1"/>
                </a:solidFill>
                <a:latin typeface="Century Gothic"/>
                <a:ea typeface="Century Gothic"/>
                <a:cs typeface="Century Gothic"/>
                <a:sym typeface="Century Gothic"/>
              </a:rPr>
              <a:t>Google Classroom: ztmuekjk</a:t>
            </a:r>
            <a:endParaRPr b="0" i="0" sz="12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lt1"/>
                </a:solidFill>
                <a:latin typeface="Century Gothic"/>
                <a:ea typeface="Century Gothic"/>
                <a:cs typeface="Century Gothic"/>
                <a:sym typeface="Century Gothic"/>
              </a:rPr>
              <a:t>							      </a:t>
            </a:r>
            <a:endParaRPr b="1" i="0" sz="12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
        <p:nvSpPr>
          <p:cNvPr id="90" name="Google Shape;90;p2"/>
          <p:cNvSpPr txBox="1"/>
          <p:nvPr/>
        </p:nvSpPr>
        <p:spPr>
          <a:xfrm>
            <a:off x="5547775" y="3898150"/>
            <a:ext cx="18396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500" u="sng" cap="none" strike="noStrike">
                <a:solidFill>
                  <a:srgbClr val="3F3F3F"/>
                </a:solidFill>
                <a:latin typeface="Century Gothic"/>
                <a:ea typeface="Century Gothic"/>
                <a:cs typeface="Century Gothic"/>
                <a:sym typeface="Century Gothic"/>
              </a:rPr>
              <a:t>Class Procedures and Expectations</a:t>
            </a:r>
            <a:endParaRPr b="0" i="0" sz="1100" u="sng" cap="none" strike="noStrike">
              <a:solidFill>
                <a:srgbClr val="000000"/>
              </a:solidFill>
              <a:latin typeface="Arial"/>
              <a:ea typeface="Arial"/>
              <a:cs typeface="Arial"/>
              <a:sym typeface="Arial"/>
            </a:endParaRPr>
          </a:p>
        </p:txBody>
      </p:sp>
      <p:sp>
        <p:nvSpPr>
          <p:cNvPr id="91" name="Google Shape;91;p2"/>
          <p:cNvSpPr txBox="1"/>
          <p:nvPr/>
        </p:nvSpPr>
        <p:spPr>
          <a:xfrm>
            <a:off x="588950" y="1876825"/>
            <a:ext cx="6668100" cy="15699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Century Gothic"/>
                <a:ea typeface="Century Gothic"/>
                <a:cs typeface="Century Gothic"/>
                <a:sym typeface="Century Gothic"/>
              </a:rPr>
              <a:t>Welcome to  English 12! The core of our mission will be to read, think, write, and speak every day. Our readings will primarily be a socio-historic survey through British Literature. In other words, we’ll be studying literature as we study people and their societies. We’ll read and respond to texts, thought-provoking and poetic, that, with hope, will both challenge and inspire us. Most of the writing we do is reflective and personal, more than traditionally academic. The goal for the course is not necessarily for us to become the next great American writer, but to help us become the next great iteration of ourselves, whatever that means for each of us.</a:t>
            </a:r>
            <a:endParaRPr b="0" i="0" sz="1200" u="none" cap="none" strike="noStrike">
              <a:solidFill>
                <a:srgbClr val="000000"/>
              </a:solidFill>
              <a:latin typeface="Century Gothic"/>
              <a:ea typeface="Century Gothic"/>
              <a:cs typeface="Century Gothic"/>
              <a:sym typeface="Century Gothic"/>
            </a:endParaRPr>
          </a:p>
        </p:txBody>
      </p:sp>
      <p:sp>
        <p:nvSpPr>
          <p:cNvPr id="92" name="Google Shape;92;p2"/>
          <p:cNvSpPr txBox="1"/>
          <p:nvPr/>
        </p:nvSpPr>
        <p:spPr>
          <a:xfrm>
            <a:off x="402250" y="1485324"/>
            <a:ext cx="22182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Course Purpose</a:t>
            </a:r>
            <a:endParaRPr b="0" i="0" sz="1300" u="sng" cap="none" strike="noStrike">
              <a:solidFill>
                <a:srgbClr val="000000"/>
              </a:solidFill>
              <a:latin typeface="Arial"/>
              <a:ea typeface="Arial"/>
              <a:cs typeface="Arial"/>
              <a:sym typeface="Arial"/>
            </a:endParaRPr>
          </a:p>
        </p:txBody>
      </p:sp>
      <p:sp>
        <p:nvSpPr>
          <p:cNvPr id="93" name="Google Shape;93;p2"/>
          <p:cNvSpPr txBox="1"/>
          <p:nvPr/>
        </p:nvSpPr>
        <p:spPr>
          <a:xfrm>
            <a:off x="944775" y="8167474"/>
            <a:ext cx="23646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Floating Units</a:t>
            </a:r>
            <a:endParaRPr b="0" i="0" sz="1200" u="sng" cap="none" strike="noStrike">
              <a:solidFill>
                <a:srgbClr val="000000"/>
              </a:solidFill>
              <a:latin typeface="Arial"/>
              <a:ea typeface="Arial"/>
              <a:cs typeface="Arial"/>
              <a:sym typeface="Arial"/>
            </a:endParaRPr>
          </a:p>
        </p:txBody>
      </p:sp>
      <p:sp>
        <p:nvSpPr>
          <p:cNvPr id="94" name="Google Shape;94;p2"/>
          <p:cNvSpPr txBox="1"/>
          <p:nvPr/>
        </p:nvSpPr>
        <p:spPr>
          <a:xfrm>
            <a:off x="414350" y="8864125"/>
            <a:ext cx="3906000" cy="600300"/>
          </a:xfrm>
          <a:prstGeom prst="rect">
            <a:avLst/>
          </a:prstGeom>
          <a:noFill/>
          <a:ln>
            <a:noFill/>
          </a:ln>
        </p:spPr>
        <p:txBody>
          <a:bodyPr anchorCtr="0" anchor="t" bIns="45700" lIns="91425" spcFirstLastPara="1" rIns="91425" wrap="square" tIns="45700">
            <a:sp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1"/>
                </a:solidFill>
                <a:latin typeface="Century Gothic"/>
                <a:ea typeface="Century Gothic"/>
                <a:cs typeface="Century Gothic"/>
                <a:sym typeface="Century Gothic"/>
              </a:rPr>
              <a:t>Daily Journal </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chemeClr val="dk1"/>
                </a:solidFill>
                <a:latin typeface="Century Gothic"/>
                <a:ea typeface="Century Gothic"/>
                <a:cs typeface="Century Gothic"/>
                <a:sym typeface="Century Gothic"/>
              </a:rPr>
              <a:t>Grammar</a:t>
            </a:r>
            <a:endParaRPr b="0" i="0" sz="1100" u="none" cap="none" strike="noStrike">
              <a:solidFill>
                <a:schemeClr val="dk1"/>
              </a:solidFill>
              <a:latin typeface="Century Gothic"/>
              <a:ea typeface="Century Gothic"/>
              <a:cs typeface="Century Gothic"/>
              <a:sym typeface="Century Gothic"/>
            </a:endParaRPr>
          </a:p>
          <a:p>
            <a:pPr indent="-298450" lvl="0" marL="457200" marR="0" rtl="0" algn="l">
              <a:lnSpc>
                <a:spcPct val="100000"/>
              </a:lnSpc>
              <a:spcBef>
                <a:spcPts val="0"/>
              </a:spcBef>
              <a:spcAft>
                <a:spcPts val="0"/>
              </a:spcAft>
              <a:buClr>
                <a:schemeClr val="dk1"/>
              </a:buClr>
              <a:buSzPts val="1100"/>
              <a:buFont typeface="Century Gothic"/>
              <a:buChar char="●"/>
            </a:pPr>
            <a:r>
              <a:rPr lang="en-US" sz="1100">
                <a:solidFill>
                  <a:schemeClr val="dk1"/>
                </a:solidFill>
                <a:latin typeface="Century Gothic"/>
                <a:ea typeface="Century Gothic"/>
                <a:cs typeface="Century Gothic"/>
                <a:sym typeface="Century Gothic"/>
              </a:rPr>
              <a:t>Autobiography Assignment </a:t>
            </a:r>
            <a:endParaRPr b="0" i="0" sz="1100" u="none" cap="none" strike="noStrike">
              <a:solidFill>
                <a:schemeClr val="dk1"/>
              </a:solidFill>
              <a:latin typeface="Century Gothic"/>
              <a:ea typeface="Century Gothic"/>
              <a:cs typeface="Century Gothic"/>
              <a:sym typeface="Century Gothic"/>
            </a:endParaRPr>
          </a:p>
        </p:txBody>
      </p:sp>
      <p:sp>
        <p:nvSpPr>
          <p:cNvPr id="95" name="Google Shape;95;p2"/>
          <p:cNvSpPr txBox="1"/>
          <p:nvPr/>
        </p:nvSpPr>
        <p:spPr>
          <a:xfrm>
            <a:off x="5623175" y="4543425"/>
            <a:ext cx="16902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dk1"/>
                </a:solidFill>
                <a:latin typeface="Century Gothic"/>
                <a:ea typeface="Century Gothic"/>
                <a:cs typeface="Century Gothic"/>
                <a:sym typeface="Century Gothic"/>
              </a:rPr>
              <a:t>Do not do anything that interferes with your own or others’ learning!</a:t>
            </a:r>
            <a:endParaRPr b="1"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Arial"/>
              <a:buChar char="•"/>
            </a:pPr>
            <a:r>
              <a:rPr b="0" i="0" lang="en-US" sz="1200" u="none" cap="none" strike="noStrike">
                <a:solidFill>
                  <a:schemeClr val="dk1"/>
                </a:solidFill>
                <a:latin typeface="Century Gothic"/>
                <a:ea typeface="Century Gothic"/>
                <a:cs typeface="Century Gothic"/>
                <a:sym typeface="Century Gothic"/>
              </a:rPr>
              <a:t>Be prepared, on time, willing to participate, &amp; put in effort.</a:t>
            </a:r>
            <a:endParaRPr b="0"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Show respect to yourself, your peers, and the space we share.</a:t>
            </a:r>
            <a:endParaRPr b="0"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Communication is KEY. Please, never hesitate to reach out to me about anything. Always communicate with classmates using respect and empathy :)</a:t>
            </a:r>
            <a:endParaRPr b="0" i="0" sz="1200" u="none" cap="none" strike="noStrike">
              <a:solidFill>
                <a:schemeClr val="dk1"/>
              </a:solidFill>
              <a:latin typeface="Century Gothic"/>
              <a:ea typeface="Century Gothic"/>
              <a:cs typeface="Century Gothic"/>
              <a:sym typeface="Century Gothic"/>
            </a:endParaRPr>
          </a:p>
        </p:txBody>
      </p:sp>
      <p:pic>
        <p:nvPicPr>
          <p:cNvPr id="96" name="Google Shape;96;p2"/>
          <p:cNvPicPr preferRelativeResize="0"/>
          <p:nvPr/>
        </p:nvPicPr>
        <p:blipFill rotWithShape="1">
          <a:blip r:embed="rId3">
            <a:alphaModFix/>
          </a:blip>
          <a:srcRect b="0" l="0" r="0" t="0"/>
          <a:stretch/>
        </p:blipFill>
        <p:spPr>
          <a:xfrm>
            <a:off x="402247" y="315797"/>
            <a:ext cx="785100" cy="785100"/>
          </a:xfrm>
          <a:prstGeom prst="rect">
            <a:avLst/>
          </a:prstGeom>
          <a:noFill/>
          <a:ln>
            <a:noFill/>
          </a:ln>
        </p:spPr>
      </p:pic>
      <p:sp>
        <p:nvSpPr>
          <p:cNvPr id="97" name="Google Shape;97;p2"/>
          <p:cNvSpPr txBox="1"/>
          <p:nvPr/>
        </p:nvSpPr>
        <p:spPr>
          <a:xfrm>
            <a:off x="422150" y="3657300"/>
            <a:ext cx="4920900" cy="446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none" cap="none" strike="noStrike">
                <a:solidFill>
                  <a:srgbClr val="3F3F3F"/>
                </a:solidFill>
                <a:latin typeface="Century Gothic"/>
                <a:ea typeface="Century Gothic"/>
                <a:cs typeface="Century Gothic"/>
                <a:sym typeface="Century Gothic"/>
              </a:rPr>
              <a:t>Course Units, Texts, &amp; Essential Questions:</a:t>
            </a:r>
            <a:endParaRPr b="1" i="1" sz="16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t/>
            </a:r>
            <a:endParaRPr b="1" i="1" sz="16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b="1" i="0" lang="en-US" sz="1200" u="none" cap="none" strike="noStrike">
                <a:solidFill>
                  <a:schemeClr val="dk1"/>
                </a:solidFill>
                <a:latin typeface="Century Gothic"/>
                <a:ea typeface="Century Gothic"/>
                <a:cs typeface="Century Gothic"/>
                <a:sym typeface="Century Gothic"/>
              </a:rPr>
              <a:t>1. </a:t>
            </a:r>
            <a:r>
              <a:rPr b="1" lang="en-US" sz="1200">
                <a:solidFill>
                  <a:schemeClr val="dk1"/>
                </a:solidFill>
                <a:latin typeface="Century Gothic"/>
                <a:ea typeface="Century Gothic"/>
                <a:cs typeface="Century Gothic"/>
                <a:sym typeface="Century Gothic"/>
              </a:rPr>
              <a:t>Human Nature &amp; Motivation</a:t>
            </a:r>
            <a:endParaRPr b="1"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b="0" i="0" lang="en-US" sz="1200" u="none" cap="none" strike="noStrike">
                <a:solidFill>
                  <a:schemeClr val="dk1"/>
                </a:solidFill>
                <a:latin typeface="Century Gothic"/>
                <a:ea typeface="Century Gothic"/>
                <a:cs typeface="Century Gothic"/>
                <a:sym typeface="Century Gothic"/>
              </a:rPr>
              <a:t>Q: How do</a:t>
            </a:r>
            <a:r>
              <a:rPr lang="en-US" sz="1200">
                <a:solidFill>
                  <a:schemeClr val="dk1"/>
                </a:solidFill>
                <a:latin typeface="Century Gothic"/>
                <a:ea typeface="Century Gothic"/>
                <a:cs typeface="Century Gothic"/>
                <a:sym typeface="Century Gothic"/>
              </a:rPr>
              <a:t>es one’s motivations change from youth to old age?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lang="en-US" sz="1200">
                <a:solidFill>
                  <a:schemeClr val="dk1"/>
                </a:solidFill>
                <a:latin typeface="Century Gothic"/>
                <a:ea typeface="Century Gothic"/>
                <a:cs typeface="Century Gothic"/>
                <a:sym typeface="Century Gothic"/>
              </a:rPr>
              <a:t>-”Beowulf” by Unknown</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lang="en-US" sz="1200">
                <a:solidFill>
                  <a:schemeClr val="dk1"/>
                </a:solidFill>
                <a:latin typeface="Century Gothic"/>
                <a:ea typeface="Century Gothic"/>
                <a:cs typeface="Century Gothic"/>
                <a:sym typeface="Century Gothic"/>
              </a:rPr>
              <a:t>-Film: Beowulf</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1" lang="en-US" sz="1200">
                <a:solidFill>
                  <a:schemeClr val="dk1"/>
                </a:solidFill>
                <a:latin typeface="Century Gothic"/>
                <a:ea typeface="Century Gothic"/>
                <a:cs typeface="Century Gothic"/>
                <a:sym typeface="Century Gothic"/>
              </a:rPr>
              <a:t>2</a:t>
            </a:r>
            <a:r>
              <a:rPr b="1" i="0" lang="en-US" sz="1200" u="none" cap="none" strike="noStrike">
                <a:solidFill>
                  <a:schemeClr val="dk1"/>
                </a:solidFill>
                <a:latin typeface="Century Gothic"/>
                <a:ea typeface="Century Gothic"/>
                <a:cs typeface="Century Gothic"/>
                <a:sym typeface="Century Gothic"/>
              </a:rPr>
              <a:t>. History &amp; Foundations of Literature</a:t>
            </a:r>
            <a:endParaRPr b="1"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entury Gothic"/>
                <a:ea typeface="Century Gothic"/>
                <a:cs typeface="Century Gothic"/>
                <a:sym typeface="Century Gothic"/>
              </a:rPr>
              <a:t>Q: How does society influence the decisions we make? </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entury Gothic"/>
                <a:ea typeface="Century Gothic"/>
                <a:cs typeface="Century Gothic"/>
                <a:sym typeface="Century Gothic"/>
              </a:rPr>
              <a:t>-“</a:t>
            </a:r>
            <a:r>
              <a:rPr b="0" i="1" lang="en-US" sz="1200" u="none" cap="none" strike="noStrike">
                <a:solidFill>
                  <a:schemeClr val="dk1"/>
                </a:solidFill>
                <a:latin typeface="Century Gothic"/>
                <a:ea typeface="Century Gothic"/>
                <a:cs typeface="Century Gothic"/>
                <a:sym typeface="Century Gothic"/>
              </a:rPr>
              <a:t>Taming of the Shrew”</a:t>
            </a:r>
            <a:r>
              <a:rPr b="0" i="0" lang="en-US" sz="1200" u="none" cap="none" strike="noStrike">
                <a:solidFill>
                  <a:schemeClr val="dk1"/>
                </a:solidFill>
                <a:latin typeface="Century Gothic"/>
                <a:ea typeface="Century Gothic"/>
                <a:cs typeface="Century Gothic"/>
                <a:sym typeface="Century Gothic"/>
              </a:rPr>
              <a:t> by William Shakespeare</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entury Gothic"/>
                <a:ea typeface="Century Gothic"/>
                <a:cs typeface="Century Gothic"/>
                <a:sym typeface="Century Gothic"/>
              </a:rPr>
              <a:t>-Film: 10 Things I Hate About You </a:t>
            </a:r>
            <a:endParaRPr b="0" i="0" sz="1200" u="none" cap="none" strike="noStrike">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700"/>
              <a:buFont typeface="Arial"/>
              <a:buNone/>
            </a:pPr>
            <a:r>
              <a:rPr b="1" lang="en-US" sz="1200">
                <a:solidFill>
                  <a:schemeClr val="dk1"/>
                </a:solidFill>
                <a:latin typeface="Century Gothic"/>
                <a:ea typeface="Century Gothic"/>
                <a:cs typeface="Century Gothic"/>
                <a:sym typeface="Century Gothic"/>
              </a:rPr>
              <a:t>3</a:t>
            </a:r>
            <a:r>
              <a:rPr b="1" lang="en-US" sz="1200">
                <a:solidFill>
                  <a:schemeClr val="dk1"/>
                </a:solidFill>
                <a:latin typeface="Century Gothic"/>
                <a:ea typeface="Century Gothic"/>
                <a:cs typeface="Century Gothic"/>
                <a:sym typeface="Century Gothic"/>
              </a:rPr>
              <a:t>. Leadership &amp; Communication</a:t>
            </a:r>
            <a:endParaRPr b="1" sz="12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700"/>
              <a:buFont typeface="Arial"/>
              <a:buNone/>
            </a:pPr>
            <a:r>
              <a:rPr lang="en-US" sz="1200">
                <a:solidFill>
                  <a:schemeClr val="dk1"/>
                </a:solidFill>
                <a:latin typeface="Century Gothic"/>
                <a:ea typeface="Century Gothic"/>
                <a:cs typeface="Century Gothic"/>
                <a:sym typeface="Century Gothic"/>
              </a:rPr>
              <a:t>Q: What power does language play in effective leaders? How does communicating impact our emotions and our identities?</a:t>
            </a:r>
            <a:endParaRPr sz="12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Lord of The Flies</a:t>
            </a:r>
            <a:r>
              <a:rPr lang="en-US" sz="1200">
                <a:solidFill>
                  <a:schemeClr val="dk1"/>
                </a:solidFill>
                <a:latin typeface="Century Gothic"/>
                <a:ea typeface="Century Gothic"/>
                <a:cs typeface="Century Gothic"/>
                <a:sym typeface="Century Gothic"/>
              </a:rPr>
              <a:t>” by William Golding </a:t>
            </a:r>
            <a:endParaRPr sz="12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200">
                <a:solidFill>
                  <a:schemeClr val="dk1"/>
                </a:solidFill>
                <a:latin typeface="Century Gothic"/>
                <a:ea typeface="Century Gothic"/>
                <a:cs typeface="Century Gothic"/>
                <a:sym typeface="Century Gothic"/>
              </a:rPr>
              <a:t>-Film: The Maze Runner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200"/>
              <a:buFont typeface="Arial"/>
              <a:buNone/>
            </a:pPr>
            <a:r>
              <a:rPr b="1" i="0" lang="en-US" sz="1200" u="none" cap="none" strike="noStrike">
                <a:solidFill>
                  <a:schemeClr val="dk1"/>
                </a:solidFill>
                <a:latin typeface="Century Gothic"/>
                <a:ea typeface="Century Gothic"/>
                <a:cs typeface="Century Gothic"/>
                <a:sym typeface="Century Gothic"/>
              </a:rPr>
              <a:t>4. Research &amp; Career Study </a:t>
            </a:r>
            <a:endParaRPr b="1"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entury Gothic"/>
                <a:ea typeface="Century Gothic"/>
                <a:cs typeface="Century Gothic"/>
                <a:sym typeface="Century Gothic"/>
              </a:rPr>
              <a:t>Q:How is research valuable beyond the classroom? </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Century Gothic"/>
                <a:ea typeface="Century Gothic"/>
                <a:cs typeface="Century Gothic"/>
                <a:sym typeface="Century Gothic"/>
              </a:rPr>
              <a:t>5. Memoirs &amp; Personal Narrative Writing</a:t>
            </a:r>
            <a:endParaRPr b="1"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entury Gothic"/>
                <a:ea typeface="Century Gothic"/>
                <a:cs typeface="Century Gothic"/>
                <a:sym typeface="Century Gothic"/>
              </a:rPr>
              <a:t>Q: How can we cultivate a life guided by our values and morals?</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entury Gothic"/>
                <a:ea typeface="Century Gothic"/>
                <a:cs typeface="Century Gothic"/>
                <a:sym typeface="Century Gothic"/>
              </a:rPr>
              <a:t>-“</a:t>
            </a:r>
            <a:r>
              <a:rPr b="0" i="1" lang="en-US" sz="1200" u="none" cap="none" strike="noStrike">
                <a:solidFill>
                  <a:schemeClr val="dk1"/>
                </a:solidFill>
                <a:latin typeface="Century Gothic"/>
                <a:ea typeface="Century Gothic"/>
                <a:cs typeface="Century Gothic"/>
                <a:sym typeface="Century Gothic"/>
              </a:rPr>
              <a:t>Tuesdays with Morrie”</a:t>
            </a:r>
            <a:r>
              <a:rPr b="0" i="0" lang="en-US" sz="1200" u="none" cap="none" strike="noStrike">
                <a:solidFill>
                  <a:schemeClr val="dk1"/>
                </a:solidFill>
                <a:latin typeface="Century Gothic"/>
                <a:ea typeface="Century Gothic"/>
                <a:cs typeface="Century Gothic"/>
                <a:sym typeface="Century Gothic"/>
              </a:rPr>
              <a:t> by Mitch Albom </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entury Gothic"/>
                <a:ea typeface="Century Gothic"/>
                <a:cs typeface="Century Gothic"/>
                <a:sym typeface="Century Gothic"/>
              </a:rPr>
              <a:t>-Film: Freedom Writers  </a:t>
            </a:r>
            <a:endParaRPr b="0" i="0" sz="12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Century Gothic"/>
                <a:ea typeface="Century Gothic"/>
                <a:cs typeface="Century Gothic"/>
                <a:sym typeface="Century Gothic"/>
              </a:rPr>
              <a:t>-Senior Autobiographies </a:t>
            </a:r>
            <a:endParaRPr sz="1200">
              <a:solidFill>
                <a:schemeClr val="dk1"/>
              </a:solidFill>
              <a:latin typeface="Century Gothic"/>
              <a:ea typeface="Century Gothic"/>
              <a:cs typeface="Century Gothic"/>
              <a:sym typeface="Century Gothic"/>
            </a:endParaRPr>
          </a:p>
        </p:txBody>
      </p:sp>
      <p:sp>
        <p:nvSpPr>
          <p:cNvPr id="98" name="Google Shape;98;p2"/>
          <p:cNvSpPr txBox="1"/>
          <p:nvPr/>
        </p:nvSpPr>
        <p:spPr>
          <a:xfrm>
            <a:off x="303650" y="8459975"/>
            <a:ext cx="5157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000" u="none" cap="none" strike="noStrike">
                <a:solidFill>
                  <a:srgbClr val="000000"/>
                </a:solidFill>
                <a:latin typeface="Century Gothic"/>
                <a:ea typeface="Century Gothic"/>
                <a:cs typeface="Century Gothic"/>
                <a:sym typeface="Century Gothic"/>
              </a:rPr>
              <a:t>**Floating Units will integrated throughout the semester and build on previous skills. </a:t>
            </a:r>
            <a:endParaRPr b="0" i="0" sz="1000" u="none" cap="none" strike="noStrike">
              <a:solidFill>
                <a:srgbClr val="000000"/>
              </a:solidFill>
              <a:latin typeface="Century Gothic"/>
              <a:ea typeface="Century Gothic"/>
              <a:cs typeface="Century Gothic"/>
              <a:sym typeface="Century Gothic"/>
            </a:endParaRPr>
          </a:p>
        </p:txBody>
      </p:sp>
      <p:pic>
        <p:nvPicPr>
          <p:cNvPr id="99" name="Google Shape;99;p2"/>
          <p:cNvPicPr preferRelativeResize="0"/>
          <p:nvPr/>
        </p:nvPicPr>
        <p:blipFill rotWithShape="1">
          <a:blip r:embed="rId4">
            <a:alphaModFix/>
          </a:blip>
          <a:srcRect b="23347" l="0" r="0" t="8286"/>
          <a:stretch/>
        </p:blipFill>
        <p:spPr>
          <a:xfrm>
            <a:off x="2568242" y="8040800"/>
            <a:ext cx="715419" cy="489125"/>
          </a:xfrm>
          <a:prstGeom prst="rect">
            <a:avLst/>
          </a:prstGeom>
          <a:noFill/>
          <a:ln>
            <a:noFill/>
          </a:ln>
        </p:spPr>
      </p:pic>
      <p:pic>
        <p:nvPicPr>
          <p:cNvPr id="100" name="Google Shape;100;p2"/>
          <p:cNvPicPr preferRelativeResize="0"/>
          <p:nvPr/>
        </p:nvPicPr>
        <p:blipFill rotWithShape="1">
          <a:blip r:embed="rId5">
            <a:alphaModFix/>
          </a:blip>
          <a:srcRect b="24998" l="0" r="0" t="8142"/>
          <a:stretch/>
        </p:blipFill>
        <p:spPr>
          <a:xfrm>
            <a:off x="4593463" y="3508175"/>
            <a:ext cx="834521" cy="557925"/>
          </a:xfrm>
          <a:prstGeom prst="rect">
            <a:avLst/>
          </a:prstGeom>
          <a:noFill/>
          <a:ln>
            <a:noFill/>
          </a:ln>
        </p:spPr>
      </p:pic>
      <p:pic>
        <p:nvPicPr>
          <p:cNvPr id="101" name="Google Shape;101;p2"/>
          <p:cNvPicPr preferRelativeResize="0"/>
          <p:nvPr/>
        </p:nvPicPr>
        <p:blipFill rotWithShape="1">
          <a:blip r:embed="rId6">
            <a:alphaModFix/>
          </a:blip>
          <a:srcRect b="22425" l="0" r="0" t="16146"/>
          <a:stretch/>
        </p:blipFill>
        <p:spPr>
          <a:xfrm>
            <a:off x="3394665" y="1476625"/>
            <a:ext cx="1198799" cy="400201"/>
          </a:xfrm>
          <a:prstGeom prst="rect">
            <a:avLst/>
          </a:prstGeom>
          <a:noFill/>
          <a:ln>
            <a:noFill/>
          </a:ln>
        </p:spPr>
      </p:pic>
      <p:pic>
        <p:nvPicPr>
          <p:cNvPr id="102" name="Google Shape;102;p2"/>
          <p:cNvPicPr preferRelativeResize="0"/>
          <p:nvPr/>
        </p:nvPicPr>
        <p:blipFill rotWithShape="1">
          <a:blip r:embed="rId6">
            <a:alphaModFix/>
          </a:blip>
          <a:srcRect b="22425" l="0" r="0" t="16146"/>
          <a:stretch/>
        </p:blipFill>
        <p:spPr>
          <a:xfrm>
            <a:off x="4296750" y="1476625"/>
            <a:ext cx="1198799" cy="400201"/>
          </a:xfrm>
          <a:prstGeom prst="rect">
            <a:avLst/>
          </a:prstGeom>
          <a:noFill/>
          <a:ln>
            <a:noFill/>
          </a:ln>
        </p:spPr>
      </p:pic>
      <p:pic>
        <p:nvPicPr>
          <p:cNvPr id="103" name="Google Shape;103;p2"/>
          <p:cNvPicPr preferRelativeResize="0"/>
          <p:nvPr/>
        </p:nvPicPr>
        <p:blipFill rotWithShape="1">
          <a:blip r:embed="rId6">
            <a:alphaModFix/>
          </a:blip>
          <a:srcRect b="22425" l="0" r="0" t="16146"/>
          <a:stretch/>
        </p:blipFill>
        <p:spPr>
          <a:xfrm>
            <a:off x="5194735" y="1476625"/>
            <a:ext cx="1198799" cy="400201"/>
          </a:xfrm>
          <a:prstGeom prst="rect">
            <a:avLst/>
          </a:prstGeom>
          <a:noFill/>
          <a:ln>
            <a:noFill/>
          </a:ln>
        </p:spPr>
      </p:pic>
      <p:pic>
        <p:nvPicPr>
          <p:cNvPr id="104" name="Google Shape;104;p2"/>
          <p:cNvPicPr preferRelativeResize="0"/>
          <p:nvPr/>
        </p:nvPicPr>
        <p:blipFill rotWithShape="1">
          <a:blip r:embed="rId6">
            <a:alphaModFix/>
          </a:blip>
          <a:srcRect b="22425" l="0" r="0" t="16146"/>
          <a:stretch/>
        </p:blipFill>
        <p:spPr>
          <a:xfrm>
            <a:off x="6114551" y="1476625"/>
            <a:ext cx="1198799" cy="400201"/>
          </a:xfrm>
          <a:prstGeom prst="rect">
            <a:avLst/>
          </a:prstGeom>
          <a:noFill/>
          <a:ln>
            <a:noFill/>
          </a:ln>
        </p:spPr>
      </p:pic>
      <p:pic>
        <p:nvPicPr>
          <p:cNvPr id="105" name="Google Shape;105;p2"/>
          <p:cNvPicPr preferRelativeResize="0"/>
          <p:nvPr/>
        </p:nvPicPr>
        <p:blipFill rotWithShape="1">
          <a:blip r:embed="rId6">
            <a:alphaModFix/>
          </a:blip>
          <a:srcRect b="22425" l="0" r="0" t="16146"/>
          <a:stretch/>
        </p:blipFill>
        <p:spPr>
          <a:xfrm>
            <a:off x="2478950" y="1476625"/>
            <a:ext cx="1198799" cy="400201"/>
          </a:xfrm>
          <a:prstGeom prst="rect">
            <a:avLst/>
          </a:prstGeom>
          <a:noFill/>
          <a:ln>
            <a:noFill/>
          </a:ln>
        </p:spPr>
      </p:pic>
      <p:sp>
        <p:nvSpPr>
          <p:cNvPr id="106" name="Google Shape;106;p2"/>
          <p:cNvSpPr txBox="1"/>
          <p:nvPr/>
        </p:nvSpPr>
        <p:spPr>
          <a:xfrm>
            <a:off x="6622800" y="341200"/>
            <a:ext cx="1069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entury Gothic"/>
                <a:ea typeface="Century Gothic"/>
                <a:cs typeface="Century Gothic"/>
                <a:sym typeface="Century Gothic"/>
              </a:rPr>
              <a:t>2026-27</a:t>
            </a:r>
            <a:endParaRPr b="0" i="0" sz="14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e1dda8397e_0_0"/>
          <p:cNvSpPr/>
          <p:nvPr/>
        </p:nvSpPr>
        <p:spPr>
          <a:xfrm>
            <a:off x="244875" y="7408463"/>
            <a:ext cx="7042500" cy="15684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2" name="Google Shape;112;g3e1dda8397e_0_0"/>
          <p:cNvSpPr txBox="1"/>
          <p:nvPr/>
        </p:nvSpPr>
        <p:spPr>
          <a:xfrm>
            <a:off x="303600" y="603375"/>
            <a:ext cx="34239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This course is based around content standards, with an emphasis on LEARNING. All units will have a culminating project or paper. In each unit, 2-4 additional assignments will be recorded in </a:t>
            </a:r>
            <a:r>
              <a:rPr b="0" i="1" lang="en-US" sz="1200" u="none" cap="none" strike="noStrike">
                <a:solidFill>
                  <a:srgbClr val="3F3F3F"/>
                </a:solidFill>
                <a:latin typeface="Century Gothic"/>
                <a:ea typeface="Century Gothic"/>
                <a:cs typeface="Century Gothic"/>
                <a:sym typeface="Century Gothic"/>
              </a:rPr>
              <a:t>Infinite Campus</a:t>
            </a:r>
            <a:r>
              <a:rPr b="0" i="0" lang="en-US" sz="1200" u="none" cap="none" strike="noStrike">
                <a:solidFill>
                  <a:srgbClr val="3F3F3F"/>
                </a:solidFill>
                <a:latin typeface="Century Gothic"/>
                <a:ea typeface="Century Gothic"/>
                <a:cs typeface="Century Gothic"/>
                <a:sym typeface="Century Gothic"/>
              </a:rPr>
              <a:t>. Assignments entered will be determined at the end of each unit. Participation grades will also be updated throughout the semester. Therefore, students are expected to be active learners and complete EVERY assignment on time. </a:t>
            </a:r>
            <a:endParaRPr b="0" i="0" sz="1400" u="none" cap="none" strike="noStrike">
              <a:solidFill>
                <a:srgbClr val="000000"/>
              </a:solidFill>
              <a:latin typeface="Arial"/>
              <a:ea typeface="Arial"/>
              <a:cs typeface="Arial"/>
              <a:sym typeface="Arial"/>
            </a:endParaRPr>
          </a:p>
        </p:txBody>
      </p:sp>
      <p:sp>
        <p:nvSpPr>
          <p:cNvPr id="113" name="Google Shape;113;g3e1dda8397e_0_0"/>
          <p:cNvSpPr txBox="1"/>
          <p:nvPr/>
        </p:nvSpPr>
        <p:spPr>
          <a:xfrm>
            <a:off x="303650" y="280278"/>
            <a:ext cx="29523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Grading Policy: </a:t>
            </a:r>
            <a:endParaRPr b="0" i="0" sz="1500" u="sng" cap="none" strike="noStrike">
              <a:solidFill>
                <a:srgbClr val="000000"/>
              </a:solidFill>
              <a:latin typeface="Arial"/>
              <a:ea typeface="Arial"/>
              <a:cs typeface="Arial"/>
              <a:sym typeface="Arial"/>
            </a:endParaRPr>
          </a:p>
        </p:txBody>
      </p:sp>
      <p:sp>
        <p:nvSpPr>
          <p:cNvPr id="114" name="Google Shape;114;g3e1dda8397e_0_0"/>
          <p:cNvSpPr txBox="1"/>
          <p:nvPr/>
        </p:nvSpPr>
        <p:spPr>
          <a:xfrm>
            <a:off x="342300" y="3309347"/>
            <a:ext cx="3125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Required Materials: </a:t>
            </a:r>
            <a:endParaRPr b="0" i="0" sz="1500" u="sng" cap="none" strike="noStrike">
              <a:solidFill>
                <a:srgbClr val="000000"/>
              </a:solidFill>
              <a:latin typeface="Arial"/>
              <a:ea typeface="Arial"/>
              <a:cs typeface="Arial"/>
              <a:sym typeface="Arial"/>
            </a:endParaRPr>
          </a:p>
        </p:txBody>
      </p:sp>
      <p:sp>
        <p:nvSpPr>
          <p:cNvPr id="115" name="Google Shape;115;g3e1dda8397e_0_0"/>
          <p:cNvSpPr txBox="1"/>
          <p:nvPr/>
        </p:nvSpPr>
        <p:spPr>
          <a:xfrm>
            <a:off x="535075" y="7487536"/>
            <a:ext cx="53649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Cheating &amp; Plagiarism:</a:t>
            </a:r>
            <a:r>
              <a:rPr b="1" i="1" lang="en-US" sz="1700" u="none" cap="none" strike="noStrike">
                <a:solidFill>
                  <a:srgbClr val="3F3F3F"/>
                </a:solidFill>
                <a:latin typeface="Century Gothic"/>
                <a:ea typeface="Century Gothic"/>
                <a:cs typeface="Century Gothic"/>
                <a:sym typeface="Century Gothic"/>
              </a:rPr>
              <a:t> </a:t>
            </a:r>
            <a:endParaRPr b="0" i="0" sz="1600" u="none" cap="none" strike="noStrike">
              <a:solidFill>
                <a:srgbClr val="000000"/>
              </a:solidFill>
              <a:latin typeface="Arial"/>
              <a:ea typeface="Arial"/>
              <a:cs typeface="Arial"/>
              <a:sym typeface="Arial"/>
            </a:endParaRPr>
          </a:p>
        </p:txBody>
      </p:sp>
      <p:sp>
        <p:nvSpPr>
          <p:cNvPr id="116" name="Google Shape;116;g3e1dda8397e_0_0"/>
          <p:cNvSpPr txBox="1"/>
          <p:nvPr/>
        </p:nvSpPr>
        <p:spPr>
          <a:xfrm>
            <a:off x="476475" y="7931698"/>
            <a:ext cx="6915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Just don’t. . . seriously! Cheating or plagiarism will not be tolerated in my class. I expect your work to show me what YOU think and have learned. In any case of cheating or plagiarism, you will receive a failing grade on the assignment and possible referral to administration. </a:t>
            </a:r>
            <a:endParaRPr b="0" i="0" sz="1400" u="none" cap="none" strike="noStrike">
              <a:solidFill>
                <a:srgbClr val="000000"/>
              </a:solidFill>
              <a:latin typeface="Arial"/>
              <a:ea typeface="Arial"/>
              <a:cs typeface="Arial"/>
              <a:sym typeface="Arial"/>
            </a:endParaRPr>
          </a:p>
        </p:txBody>
      </p:sp>
      <p:sp>
        <p:nvSpPr>
          <p:cNvPr id="117" name="Google Shape;117;g3e1dda8397e_0_0"/>
          <p:cNvSpPr txBox="1"/>
          <p:nvPr/>
        </p:nvSpPr>
        <p:spPr>
          <a:xfrm>
            <a:off x="381000" y="3648047"/>
            <a:ext cx="3047700" cy="300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You will need the following materials in class every day: </a:t>
            </a:r>
            <a:endParaRPr b="0" i="0" sz="1200" u="none" cap="none" strike="noStrike">
              <a:solidFill>
                <a:schemeClr val="dk1"/>
              </a:solidFill>
              <a:latin typeface="Arial"/>
              <a:ea typeface="Arial"/>
              <a:cs typeface="Arial"/>
              <a:sym typeface="Arial"/>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Chromebook:</a:t>
            </a:r>
            <a:r>
              <a:rPr b="0" i="0" lang="en-US" sz="1200" u="none" cap="none" strike="noStrike">
                <a:solidFill>
                  <a:srgbClr val="3F3F3F"/>
                </a:solidFill>
                <a:latin typeface="Century Gothic"/>
                <a:ea typeface="Century Gothic"/>
                <a:cs typeface="Century Gothic"/>
                <a:sym typeface="Century Gothic"/>
              </a:rPr>
              <a:t> We will be using technology almost daily. Make a habit of having it charged, and pack that charger with you, just in case! </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Pencils/Pen</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Current Unit Text</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Notebook or Paper</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Century Gothic"/>
              <a:buChar char="•"/>
            </a:pPr>
            <a:r>
              <a:rPr b="1" i="0" lang="en-US" sz="1200" u="none" cap="none" strike="noStrike">
                <a:solidFill>
                  <a:srgbClr val="3F3F3F"/>
                </a:solidFill>
                <a:latin typeface="Century Gothic"/>
                <a:ea typeface="Century Gothic"/>
                <a:cs typeface="Century Gothic"/>
                <a:sym typeface="Century Gothic"/>
              </a:rPr>
              <a:t>A positive attitude :) </a:t>
            </a:r>
            <a:endParaRPr b="1" i="0" sz="12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F3F3F"/>
                </a:solidFill>
                <a:latin typeface="Century Gothic"/>
                <a:ea typeface="Century Gothic"/>
                <a:cs typeface="Century Gothic"/>
                <a:sym typeface="Century Gothic"/>
              </a:rPr>
              <a:t>**If you have any concerns about getting some of the materials, please let me know!</a:t>
            </a:r>
            <a:endParaRPr b="1" i="0" sz="1200" u="none" cap="none" strike="noStrike">
              <a:solidFill>
                <a:srgbClr val="3F3F3F"/>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1" i="0" sz="1500" u="none" cap="none" strike="noStrike">
              <a:solidFill>
                <a:srgbClr val="3F3F3F"/>
              </a:solidFill>
              <a:latin typeface="Century Gothic"/>
              <a:ea typeface="Century Gothic"/>
              <a:cs typeface="Century Gothic"/>
              <a:sym typeface="Century Gothic"/>
            </a:endParaRPr>
          </a:p>
        </p:txBody>
      </p:sp>
      <p:sp>
        <p:nvSpPr>
          <p:cNvPr id="118" name="Google Shape;118;g3e1dda8397e_0_0"/>
          <p:cNvSpPr/>
          <p:nvPr/>
        </p:nvSpPr>
        <p:spPr>
          <a:xfrm>
            <a:off x="4014350" y="3207422"/>
            <a:ext cx="3319800" cy="34452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g3e1dda8397e_0_0"/>
          <p:cNvSpPr txBox="1"/>
          <p:nvPr/>
        </p:nvSpPr>
        <p:spPr>
          <a:xfrm>
            <a:off x="3851625" y="3610836"/>
            <a:ext cx="35523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none" cap="none" strike="noStrike">
                <a:solidFill>
                  <a:srgbClr val="3F3F3F"/>
                </a:solidFill>
                <a:latin typeface="Century Gothic"/>
                <a:ea typeface="Century Gothic"/>
                <a:cs typeface="Century Gothic"/>
                <a:sym typeface="Century Gothic"/>
              </a:rPr>
              <a:t>Late Work and Retake Policy</a:t>
            </a:r>
            <a:endParaRPr b="0" i="1" sz="1200" u="none" cap="none" strike="noStrike">
              <a:solidFill>
                <a:srgbClr val="000000"/>
              </a:solidFill>
              <a:latin typeface="Arial"/>
              <a:ea typeface="Arial"/>
              <a:cs typeface="Arial"/>
              <a:sym typeface="Arial"/>
            </a:endParaRPr>
          </a:p>
        </p:txBody>
      </p:sp>
      <p:sp>
        <p:nvSpPr>
          <p:cNvPr id="120" name="Google Shape;120;g3e1dda8397e_0_0"/>
          <p:cNvSpPr txBox="1"/>
          <p:nvPr/>
        </p:nvSpPr>
        <p:spPr>
          <a:xfrm>
            <a:off x="4284350" y="3967147"/>
            <a:ext cx="27798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entury Gothic"/>
                <a:ea typeface="Century Gothic"/>
                <a:cs typeface="Century Gothic"/>
                <a:sym typeface="Century Gothic"/>
              </a:rPr>
              <a:t>This class requires communication and time-management. I will do my best to communicate with you, but please remember to do the same. Having your work done on time is imperative to your success. Assignments more than five days late, will receive a zero. Unless you are absent, there are no exceptions. All culminating papers and projects, may be revised within a week after they’re posted on Infinite Campus. </a:t>
            </a:r>
            <a:endParaRPr b="0" i="0" sz="1200" u="none" cap="none" strike="noStrike">
              <a:solidFill>
                <a:srgbClr val="000000"/>
              </a:solidFill>
              <a:latin typeface="Arial"/>
              <a:ea typeface="Arial"/>
              <a:cs typeface="Arial"/>
              <a:sym typeface="Arial"/>
            </a:endParaRPr>
          </a:p>
        </p:txBody>
      </p:sp>
      <p:sp>
        <p:nvSpPr>
          <p:cNvPr id="121" name="Google Shape;121;g3e1dda8397e_0_0"/>
          <p:cNvSpPr/>
          <p:nvPr/>
        </p:nvSpPr>
        <p:spPr>
          <a:xfrm>
            <a:off x="4200525" y="276975"/>
            <a:ext cx="3302400" cy="2319300"/>
          </a:xfrm>
          <a:prstGeom prst="rect">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3e1dda8397e_0_0"/>
          <p:cNvSpPr txBox="1"/>
          <p:nvPr/>
        </p:nvSpPr>
        <p:spPr>
          <a:xfrm>
            <a:off x="4200525" y="780050"/>
            <a:ext cx="3248700" cy="19701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rgbClr val="000000"/>
              </a:buClr>
              <a:buSzPts val="1200"/>
              <a:buFont typeface="Century Gothic"/>
              <a:buChar char="●"/>
            </a:pPr>
            <a:r>
              <a:rPr b="0" i="0" lang="en-US" sz="1200" u="none" cap="none" strike="noStrike">
                <a:solidFill>
                  <a:srgbClr val="000000"/>
                </a:solidFill>
                <a:latin typeface="Century Gothic"/>
                <a:ea typeface="Century Gothic"/>
                <a:cs typeface="Century Gothic"/>
                <a:sym typeface="Century Gothic"/>
              </a:rPr>
              <a:t>Cell phones and headphones are NOT permitted in the classroom. </a:t>
            </a:r>
            <a:r>
              <a:rPr b="0" i="0" lang="en-US" sz="1200" u="none" cap="none" strike="noStrike">
                <a:solidFill>
                  <a:schemeClr val="dk1"/>
                </a:solidFill>
                <a:latin typeface="Century Gothic"/>
                <a:ea typeface="Century Gothic"/>
                <a:cs typeface="Century Gothic"/>
                <a:sym typeface="Century Gothic"/>
              </a:rPr>
              <a:t>If this technology becomes an issue with learning, they will be turned into the office. </a:t>
            </a:r>
            <a:endParaRPr b="0" i="0" sz="1200" u="none" cap="none" strike="noStrike">
              <a:solidFill>
                <a:srgbClr val="000000"/>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rgbClr val="000000"/>
              </a:buClr>
              <a:buSzPts val="1200"/>
              <a:buFont typeface="Century Gothic"/>
              <a:buChar char="●"/>
            </a:pPr>
            <a:r>
              <a:rPr b="0" i="0" lang="en-US" sz="1200" u="none" cap="none" strike="noStrike">
                <a:solidFill>
                  <a:srgbClr val="000000"/>
                </a:solidFill>
                <a:latin typeface="Century Gothic"/>
                <a:ea typeface="Century Gothic"/>
                <a:cs typeface="Century Gothic"/>
                <a:sym typeface="Century Gothic"/>
              </a:rPr>
              <a:t>If using a hall pass becomes too frequent or lengthy, leaving the room is a privilege that will be taken away. </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123" name="Google Shape;123;g3e1dda8397e_0_0"/>
          <p:cNvSpPr txBox="1"/>
          <p:nvPr/>
        </p:nvSpPr>
        <p:spPr>
          <a:xfrm>
            <a:off x="4401050" y="426050"/>
            <a:ext cx="2779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none" cap="none" strike="noStrike">
                <a:solidFill>
                  <a:srgbClr val="3F3F3F"/>
                </a:solidFill>
                <a:latin typeface="Century Gothic"/>
                <a:ea typeface="Century Gothic"/>
                <a:cs typeface="Century Gothic"/>
                <a:sym typeface="Century Gothic"/>
              </a:rPr>
              <a:t>Additional Policies: </a:t>
            </a:r>
            <a:endParaRPr b="0" i="0" sz="1500" u="none" cap="none" strike="noStrike">
              <a:solidFill>
                <a:srgbClr val="000000"/>
              </a:solidFill>
              <a:latin typeface="Arial"/>
              <a:ea typeface="Arial"/>
              <a:cs typeface="Arial"/>
              <a:sym typeface="Arial"/>
            </a:endParaRPr>
          </a:p>
        </p:txBody>
      </p:sp>
      <p:pic>
        <p:nvPicPr>
          <p:cNvPr id="124" name="Google Shape;124;g3e1dda8397e_0_0"/>
          <p:cNvPicPr preferRelativeResize="0"/>
          <p:nvPr/>
        </p:nvPicPr>
        <p:blipFill rotWithShape="1">
          <a:blip r:embed="rId3">
            <a:alphaModFix/>
          </a:blip>
          <a:srcRect b="14428" l="0" r="0" t="0"/>
          <a:stretch/>
        </p:blipFill>
        <p:spPr>
          <a:xfrm>
            <a:off x="6685911" y="7286816"/>
            <a:ext cx="648238" cy="554726"/>
          </a:xfrm>
          <a:prstGeom prst="rect">
            <a:avLst/>
          </a:prstGeom>
          <a:noFill/>
          <a:ln>
            <a:noFill/>
          </a:ln>
        </p:spPr>
      </p:pic>
      <p:pic>
        <p:nvPicPr>
          <p:cNvPr id="125" name="Google Shape;125;g3e1dda8397e_0_0"/>
          <p:cNvPicPr preferRelativeResize="0"/>
          <p:nvPr/>
        </p:nvPicPr>
        <p:blipFill rotWithShape="1">
          <a:blip r:embed="rId4">
            <a:alphaModFix/>
          </a:blip>
          <a:srcRect b="12572" l="0" r="0" t="0"/>
          <a:stretch/>
        </p:blipFill>
        <p:spPr>
          <a:xfrm>
            <a:off x="6546200" y="377950"/>
            <a:ext cx="741176" cy="460175"/>
          </a:xfrm>
          <a:prstGeom prst="rect">
            <a:avLst/>
          </a:prstGeom>
          <a:noFill/>
          <a:ln>
            <a:noFill/>
          </a:ln>
        </p:spPr>
      </p:pic>
      <p:pic>
        <p:nvPicPr>
          <p:cNvPr id="126" name="Google Shape;126;g3e1dda8397e_0_0"/>
          <p:cNvPicPr preferRelativeResize="0"/>
          <p:nvPr/>
        </p:nvPicPr>
        <p:blipFill rotWithShape="1">
          <a:blip r:embed="rId5">
            <a:alphaModFix/>
          </a:blip>
          <a:srcRect b="14712" l="0" r="0" t="0"/>
          <a:stretch/>
        </p:blipFill>
        <p:spPr>
          <a:xfrm>
            <a:off x="3967863" y="3207422"/>
            <a:ext cx="473025" cy="4034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
          <p:cNvSpPr/>
          <p:nvPr/>
        </p:nvSpPr>
        <p:spPr>
          <a:xfrm>
            <a:off x="303650" y="7232425"/>
            <a:ext cx="7165200" cy="25101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3"/>
          <p:cNvSpPr/>
          <p:nvPr/>
        </p:nvSpPr>
        <p:spPr>
          <a:xfrm>
            <a:off x="515150" y="8626201"/>
            <a:ext cx="6798300" cy="10026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cap="none" strike="noStrike">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400"/>
              <a:buFont typeface="Arial"/>
              <a:buNone/>
            </a:pPr>
            <a:r>
              <a:rPr b="1" i="0" lang="en-US" sz="1200" u="none" cap="none" strike="noStrike">
                <a:solidFill>
                  <a:srgbClr val="3F3F3F"/>
                </a:solidFill>
                <a:latin typeface="Century Gothic"/>
                <a:ea typeface="Century Gothic"/>
                <a:cs typeface="Century Gothic"/>
                <a:sym typeface="Century Gothic"/>
              </a:rPr>
              <a:t>_______________________________ Parent Signature</a:t>
            </a:r>
            <a:endParaRPr b="0" i="0" sz="1800" u="none" cap="none" strike="noStrike">
              <a:solidFill>
                <a:schemeClr val="lt1"/>
              </a:solidFill>
              <a:latin typeface="Calibri"/>
              <a:ea typeface="Calibri"/>
              <a:cs typeface="Calibri"/>
              <a:sym typeface="Calibri"/>
            </a:endParaRPr>
          </a:p>
        </p:txBody>
      </p:sp>
      <p:sp>
        <p:nvSpPr>
          <p:cNvPr id="133" name="Google Shape;133;p3"/>
          <p:cNvSpPr txBox="1"/>
          <p:nvPr/>
        </p:nvSpPr>
        <p:spPr>
          <a:xfrm>
            <a:off x="515238" y="7262661"/>
            <a:ext cx="674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500" u="none" cap="none" strike="noStrike">
                <a:solidFill>
                  <a:srgbClr val="3F3F3F"/>
                </a:solidFill>
                <a:latin typeface="Century Gothic"/>
                <a:ea typeface="Century Gothic"/>
                <a:cs typeface="Century Gothic"/>
                <a:sym typeface="Century Gothic"/>
              </a:rPr>
              <a:t>Signatures: 							    Due:_____________</a:t>
            </a:r>
            <a:endParaRPr b="1" i="1"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300" u="none" cap="none" strike="noStrike">
                <a:solidFill>
                  <a:srgbClr val="3F3F3F"/>
                </a:solidFill>
                <a:latin typeface="Century Gothic"/>
                <a:ea typeface="Century Gothic"/>
                <a:cs typeface="Century Gothic"/>
                <a:sym typeface="Century Gothic"/>
              </a:rPr>
              <a:t> </a:t>
            </a:r>
            <a:endParaRPr b="0" i="0" sz="1300" u="none" cap="none" strike="noStrike">
              <a:solidFill>
                <a:srgbClr val="3F3F3F"/>
              </a:solidFill>
              <a:latin typeface="Century Gothic"/>
              <a:ea typeface="Century Gothic"/>
              <a:cs typeface="Century Gothic"/>
              <a:sym typeface="Century Gothic"/>
            </a:endParaRPr>
          </a:p>
        </p:txBody>
      </p:sp>
      <p:sp>
        <p:nvSpPr>
          <p:cNvPr id="134" name="Google Shape;134;p3"/>
          <p:cNvSpPr txBox="1"/>
          <p:nvPr/>
        </p:nvSpPr>
        <p:spPr>
          <a:xfrm>
            <a:off x="506250" y="7785850"/>
            <a:ext cx="6915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Parent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Student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p:txBody>
      </p:sp>
      <p:sp>
        <p:nvSpPr>
          <p:cNvPr id="135" name="Google Shape;135;p3"/>
          <p:cNvSpPr/>
          <p:nvPr/>
        </p:nvSpPr>
        <p:spPr>
          <a:xfrm>
            <a:off x="331700" y="3966600"/>
            <a:ext cx="7165200" cy="25101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6" name="Google Shape;136;p3"/>
          <p:cNvSpPr/>
          <p:nvPr/>
        </p:nvSpPr>
        <p:spPr>
          <a:xfrm>
            <a:off x="543200" y="5360376"/>
            <a:ext cx="6798300" cy="10026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cap="none" strike="noStrike">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400"/>
              <a:buFont typeface="Arial"/>
              <a:buNone/>
            </a:pPr>
            <a:r>
              <a:rPr b="1" i="0" lang="en-US" sz="1200" u="none" cap="none" strike="noStrike">
                <a:solidFill>
                  <a:srgbClr val="3F3F3F"/>
                </a:solidFill>
                <a:latin typeface="Century Gothic"/>
                <a:ea typeface="Century Gothic"/>
                <a:cs typeface="Century Gothic"/>
                <a:sym typeface="Century Gothic"/>
              </a:rPr>
              <a:t>_______________________________ Parent Signature</a:t>
            </a:r>
            <a:endParaRPr b="0" i="0" sz="1800" u="none" cap="none" strike="noStrike">
              <a:solidFill>
                <a:schemeClr val="lt1"/>
              </a:solidFill>
              <a:latin typeface="Calibri"/>
              <a:ea typeface="Calibri"/>
              <a:cs typeface="Calibri"/>
              <a:sym typeface="Calibri"/>
            </a:endParaRPr>
          </a:p>
        </p:txBody>
      </p:sp>
      <p:sp>
        <p:nvSpPr>
          <p:cNvPr id="137" name="Google Shape;137;p3"/>
          <p:cNvSpPr txBox="1"/>
          <p:nvPr/>
        </p:nvSpPr>
        <p:spPr>
          <a:xfrm>
            <a:off x="543288" y="3996835"/>
            <a:ext cx="674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500" u="none" cap="none" strike="noStrike">
                <a:solidFill>
                  <a:srgbClr val="3F3F3F"/>
                </a:solidFill>
                <a:latin typeface="Century Gothic"/>
                <a:ea typeface="Century Gothic"/>
                <a:cs typeface="Century Gothic"/>
                <a:sym typeface="Century Gothic"/>
              </a:rPr>
              <a:t>Signatures: 							    Due:_____________</a:t>
            </a:r>
            <a:endParaRPr b="1" i="1"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300" u="none" cap="none" strike="noStrike">
                <a:solidFill>
                  <a:srgbClr val="3F3F3F"/>
                </a:solidFill>
                <a:latin typeface="Century Gothic"/>
                <a:ea typeface="Century Gothic"/>
                <a:cs typeface="Century Gothic"/>
                <a:sym typeface="Century Gothic"/>
              </a:rPr>
              <a:t> </a:t>
            </a:r>
            <a:endParaRPr b="0" i="0" sz="1300" u="none" cap="none" strike="noStrike">
              <a:solidFill>
                <a:srgbClr val="3F3F3F"/>
              </a:solidFill>
              <a:latin typeface="Century Gothic"/>
              <a:ea typeface="Century Gothic"/>
              <a:cs typeface="Century Gothic"/>
              <a:sym typeface="Century Gothic"/>
            </a:endParaRPr>
          </a:p>
        </p:txBody>
      </p:sp>
      <p:sp>
        <p:nvSpPr>
          <p:cNvPr id="138" name="Google Shape;138;p3"/>
          <p:cNvSpPr txBox="1"/>
          <p:nvPr/>
        </p:nvSpPr>
        <p:spPr>
          <a:xfrm>
            <a:off x="534300" y="4520025"/>
            <a:ext cx="6915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Parent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Student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p:txBody>
      </p:sp>
      <p:sp>
        <p:nvSpPr>
          <p:cNvPr id="139" name="Google Shape;139;p3"/>
          <p:cNvSpPr/>
          <p:nvPr/>
        </p:nvSpPr>
        <p:spPr>
          <a:xfrm>
            <a:off x="311331" y="689723"/>
            <a:ext cx="7165200" cy="2510100"/>
          </a:xfrm>
          <a:prstGeom prst="rect">
            <a:avLst/>
          </a:prstGeom>
          <a:solidFill>
            <a:srgbClr val="BFBFBF"/>
          </a:solidFill>
          <a:ln cap="flat" cmpd="sng" w="12700">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3"/>
          <p:cNvSpPr/>
          <p:nvPr/>
        </p:nvSpPr>
        <p:spPr>
          <a:xfrm>
            <a:off x="522831" y="2083499"/>
            <a:ext cx="6798300" cy="10026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cap="none" strike="noStrike">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400"/>
              <a:buFont typeface="Arial"/>
              <a:buNone/>
            </a:pPr>
            <a:r>
              <a:rPr b="1" i="0" lang="en-US" sz="1200" u="none" cap="none" strike="noStrike">
                <a:solidFill>
                  <a:srgbClr val="3F3F3F"/>
                </a:solidFill>
                <a:latin typeface="Century Gothic"/>
                <a:ea typeface="Century Gothic"/>
                <a:cs typeface="Century Gothic"/>
                <a:sym typeface="Century Gothic"/>
              </a:rPr>
              <a:t>_______________________________ Parent Signature</a:t>
            </a:r>
            <a:endParaRPr b="0" i="0" sz="1800" u="none" cap="none" strike="noStrike">
              <a:solidFill>
                <a:schemeClr val="lt1"/>
              </a:solidFill>
              <a:latin typeface="Calibri"/>
              <a:ea typeface="Calibri"/>
              <a:cs typeface="Calibri"/>
              <a:sym typeface="Calibri"/>
            </a:endParaRPr>
          </a:p>
        </p:txBody>
      </p:sp>
      <p:sp>
        <p:nvSpPr>
          <p:cNvPr id="141" name="Google Shape;141;p3"/>
          <p:cNvSpPr txBox="1"/>
          <p:nvPr/>
        </p:nvSpPr>
        <p:spPr>
          <a:xfrm>
            <a:off x="522919" y="719959"/>
            <a:ext cx="674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500" u="none" cap="none" strike="noStrike">
                <a:solidFill>
                  <a:srgbClr val="3F3F3F"/>
                </a:solidFill>
                <a:latin typeface="Century Gothic"/>
                <a:ea typeface="Century Gothic"/>
                <a:cs typeface="Century Gothic"/>
                <a:sym typeface="Century Gothic"/>
              </a:rPr>
              <a:t>Signatures: 							    Due:_____________</a:t>
            </a:r>
            <a:endParaRPr b="1" i="1"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300" u="none" cap="none" strike="noStrike">
                <a:solidFill>
                  <a:srgbClr val="3F3F3F"/>
                </a:solidFill>
                <a:latin typeface="Century Gothic"/>
                <a:ea typeface="Century Gothic"/>
                <a:cs typeface="Century Gothic"/>
                <a:sym typeface="Century Gothic"/>
              </a:rPr>
              <a:t> </a:t>
            </a:r>
            <a:endParaRPr b="0" i="0" sz="1300" u="none" cap="none" strike="noStrike">
              <a:solidFill>
                <a:srgbClr val="3F3F3F"/>
              </a:solidFill>
              <a:latin typeface="Century Gothic"/>
              <a:ea typeface="Century Gothic"/>
              <a:cs typeface="Century Gothic"/>
              <a:sym typeface="Century Gothic"/>
            </a:endParaRPr>
          </a:p>
        </p:txBody>
      </p:sp>
      <p:sp>
        <p:nvSpPr>
          <p:cNvPr id="142" name="Google Shape;142;p3"/>
          <p:cNvSpPr txBox="1"/>
          <p:nvPr/>
        </p:nvSpPr>
        <p:spPr>
          <a:xfrm>
            <a:off x="513931" y="1243148"/>
            <a:ext cx="6915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Parent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Student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p:txBody>
      </p:sp>
      <p:sp>
        <p:nvSpPr>
          <p:cNvPr id="143" name="Google Shape;143;p3"/>
          <p:cNvSpPr txBox="1"/>
          <p:nvPr/>
        </p:nvSpPr>
        <p:spPr>
          <a:xfrm>
            <a:off x="735781" y="245798"/>
            <a:ext cx="63162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lang="en-US" sz="2400">
                <a:latin typeface="Rozha One"/>
                <a:ea typeface="Rozha One"/>
                <a:cs typeface="Rozha One"/>
                <a:sym typeface="Rozha One"/>
              </a:rPr>
              <a:t>English 12</a:t>
            </a:r>
            <a:r>
              <a:rPr b="0" i="0" lang="en-US" sz="2400" u="none" cap="none" strike="noStrike">
                <a:solidFill>
                  <a:srgbClr val="000000"/>
                </a:solidFill>
                <a:latin typeface="Rozha One"/>
                <a:ea typeface="Rozha One"/>
                <a:cs typeface="Rozha One"/>
                <a:sym typeface="Rozha One"/>
              </a:rPr>
              <a:t> Syllabus</a:t>
            </a:r>
            <a:endParaRPr b="0" i="0" sz="2400" u="none" cap="none" strike="noStrike">
              <a:solidFill>
                <a:srgbClr val="000000"/>
              </a:solidFill>
              <a:latin typeface="Arial"/>
              <a:ea typeface="Arial"/>
              <a:cs typeface="Arial"/>
              <a:sym typeface="Arial"/>
            </a:endParaRPr>
          </a:p>
        </p:txBody>
      </p:sp>
      <p:sp>
        <p:nvSpPr>
          <p:cNvPr id="144" name="Google Shape;144;p3"/>
          <p:cNvSpPr txBox="1"/>
          <p:nvPr/>
        </p:nvSpPr>
        <p:spPr>
          <a:xfrm>
            <a:off x="805800" y="3556750"/>
            <a:ext cx="63162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lang="en-US" sz="2400">
                <a:latin typeface="Rozha One"/>
                <a:ea typeface="Rozha One"/>
                <a:cs typeface="Rozha One"/>
                <a:sym typeface="Rozha One"/>
              </a:rPr>
              <a:t>English 12</a:t>
            </a:r>
            <a:r>
              <a:rPr b="0" i="0" lang="en-US" sz="2400" u="none" cap="none" strike="noStrike">
                <a:solidFill>
                  <a:srgbClr val="000000"/>
                </a:solidFill>
                <a:latin typeface="Rozha One"/>
                <a:ea typeface="Rozha One"/>
                <a:cs typeface="Rozha One"/>
                <a:sym typeface="Rozha One"/>
              </a:rPr>
              <a:t> Syllabus</a:t>
            </a:r>
            <a:endParaRPr b="0" i="0" sz="2400" u="none" cap="none" strike="noStrike">
              <a:solidFill>
                <a:srgbClr val="000000"/>
              </a:solidFill>
              <a:latin typeface="Arial"/>
              <a:ea typeface="Arial"/>
              <a:cs typeface="Arial"/>
              <a:sym typeface="Arial"/>
            </a:endParaRPr>
          </a:p>
        </p:txBody>
      </p:sp>
      <p:sp>
        <p:nvSpPr>
          <p:cNvPr id="145" name="Google Shape;145;p3"/>
          <p:cNvSpPr txBox="1"/>
          <p:nvPr/>
        </p:nvSpPr>
        <p:spPr>
          <a:xfrm>
            <a:off x="784250" y="6810964"/>
            <a:ext cx="63162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lang="en-US" sz="2400">
                <a:latin typeface="Rozha One"/>
                <a:ea typeface="Rozha One"/>
                <a:cs typeface="Rozha One"/>
                <a:sym typeface="Rozha One"/>
              </a:rPr>
              <a:t>English 12</a:t>
            </a:r>
            <a:r>
              <a:rPr b="0" i="0" lang="en-US" sz="2400" u="none" cap="none" strike="noStrike">
                <a:solidFill>
                  <a:srgbClr val="000000"/>
                </a:solidFill>
                <a:latin typeface="Rozha One"/>
                <a:ea typeface="Rozha One"/>
                <a:cs typeface="Rozha One"/>
                <a:sym typeface="Rozha One"/>
              </a:rPr>
              <a:t> Syllabus</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2019-06-28T17:23:14Z</dcterms:created>
  <dc:creator>jacque decker</dc:creator>
</cp:coreProperties>
</file>