
<file path=[Content_Types].xml><?xml version="1.0" encoding="utf-8"?>
<Types xmlns="http://schemas.openxmlformats.org/package/2006/content-types">
  <Default ContentType="application/x-fontdata" Extension="fntdata"/>
  <Default ContentType="application/xml" Extension="xml"/>
  <Default ContentType="image/png" Extension="png"/>
  <Default ContentType="application/vnd.openxmlformats-officedocument.obfuscatedFont" Extension="odttf"/>
  <Default ContentType="application/vnd.openxmlformats-package.relationships+xml" Extension="rels"/>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2.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binary" PartName="/ppt/metadata"/>
  <Override ContentType="application/vnd.openxmlformats-officedocument.presentationml.slide+xml" PartName="/ppt/slides/slide1.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notesMaster+xml" PartName="/ppt/notesMasters/notesMaster1.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Types>
</file>

<file path=_rels/.rels><?xml version="1.0" encoding="UTF-8" standalone="yes"?><Relationships xmlns="http://schemas.openxmlformats.org/package/2006/relationships"><Relationship Id="rId1" Type="http://schemas.openxmlformats.org/package/2006/relationships/metadata/core-properties" Target="docProps/core.xml"/><Relationship Id="rId2"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48" r:id="rId3"/>
  </p:sldMasterIdLst>
  <p:notesMasterIdLst>
    <p:notesMasterId r:id="rId4"/>
  </p:notesMasterIdLst>
  <p:sldIdLst>
    <p:sldId id="256" r:id="rId5"/>
    <p:sldId id="257" r:id="rId6"/>
    <p:sldId id="258" r:id="rId7"/>
  </p:sldIdLst>
  <p:sldSz cy="10058400" cx="7772400"/>
  <p:notesSz cx="6858000" cy="9144000"/>
  <p:embeddedFontLst>
    <p:embeddedFont>
      <p:font typeface="Rozha One"/>
      <p:regular r:id="rId8"/>
    </p:embeddedFont>
    <p:embeddedFont>
      <p:font typeface="Century Gothic"/>
      <p:regular r:id="rId9"/>
      <p:bold r:id="rId10"/>
      <p:italic r:id="rId11"/>
      <p:boldItalic r:id="rId12"/>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defaultTextStyle>
  <p:extLst>
    <p:ext uri="GoogleSlidesCustomDataVersion2">
      <go:slidesCustomData xmlns:go="http://customooxmlschemas.google.com/" r:id="rId13" roundtripDataSignature="AMtx7mgdT98F6m2K/CYJp/4MWLLcjwV3Hw=="/>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_rels/presentation.xml.rels><?xml version="1.0" encoding="UTF-8" standalone="yes"?><Relationships xmlns="http://schemas.openxmlformats.org/package/2006/relationships"><Relationship Id="rId11" Type="http://schemas.openxmlformats.org/officeDocument/2006/relationships/font" Target="fonts/CenturyGothic-italic.fntdata"/><Relationship Id="rId10" Type="http://schemas.openxmlformats.org/officeDocument/2006/relationships/font" Target="fonts/CenturyGothic-bold.fntdata"/><Relationship Id="rId13" Type="http://customschemas.google.com/relationships/presentationmetadata" Target="metadata"/><Relationship Id="rId12" Type="http://schemas.openxmlformats.org/officeDocument/2006/relationships/font" Target="fonts/CenturyGothic-boldItalic.fntdata"/><Relationship Id="rId1" Type="http://schemas.openxmlformats.org/officeDocument/2006/relationships/theme" Target="theme/theme1.xml"/><Relationship Id="rId2" Type="http://schemas.openxmlformats.org/officeDocument/2006/relationships/presProps" Target="presProps.xml"/><Relationship Id="rId3" Type="http://schemas.openxmlformats.org/officeDocument/2006/relationships/slideMaster" Target="slideMasters/slideMaster1.xml"/><Relationship Id="rId4" Type="http://schemas.openxmlformats.org/officeDocument/2006/relationships/notesMaster" Target="notesMasters/notesMaster1.xml"/><Relationship Id="rId9" Type="http://schemas.openxmlformats.org/officeDocument/2006/relationships/font" Target="fonts/CenturyGothic-regular.fntdata"/><Relationship Id="rId5" Type="http://schemas.openxmlformats.org/officeDocument/2006/relationships/slide" Target="slides/slide1.xml"/><Relationship Id="rId6" Type="http://schemas.openxmlformats.org/officeDocument/2006/relationships/slide" Target="slides/slide2.xml"/><Relationship Id="rId7" Type="http://schemas.openxmlformats.org/officeDocument/2006/relationships/slide" Target="slides/slide3.xml"/><Relationship Id="rId8" Type="http://schemas.openxmlformats.org/officeDocument/2006/relationships/font" Target="fonts/RozhaOne-regular.fnt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1pPr>
            <a:lvl2pPr indent="-298450" lvl="1" marL="9144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2pPr>
            <a:lvl3pPr indent="-298450" lvl="2" marL="13716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3pPr>
            <a:lvl4pPr indent="-298450" lvl="3" marL="18288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4pPr>
            <a:lvl5pPr indent="-298450" lvl="4" marL="22860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5pPr>
            <a:lvl6pPr indent="-298450" lvl="5" marL="27432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6pPr>
            <a:lvl7pPr indent="-298450" lvl="6" marL="32004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7pPr>
            <a:lvl8pPr indent="-298450" lvl="7" marL="36576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8pPr>
            <a:lvl9pPr indent="-298450" lvl="8" marL="41148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0" name="Shape 80"/>
        <p:cNvGrpSpPr/>
        <p:nvPr/>
      </p:nvGrpSpPr>
      <p:grpSpPr>
        <a:xfrm>
          <a:off x="0" y="0"/>
          <a:ext cx="0" cy="0"/>
          <a:chOff x="0" y="0"/>
          <a:chExt cx="0" cy="0"/>
        </a:xfrm>
      </p:grpSpPr>
      <p:sp>
        <p:nvSpPr>
          <p:cNvPr id="81" name="Google Shape;81;p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82" name="Google Shape;82;p2: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7" name="Shape 107"/>
        <p:cNvGrpSpPr/>
        <p:nvPr/>
      </p:nvGrpSpPr>
      <p:grpSpPr>
        <a:xfrm>
          <a:off x="0" y="0"/>
          <a:ext cx="0" cy="0"/>
          <a:chOff x="0" y="0"/>
          <a:chExt cx="0" cy="0"/>
        </a:xfrm>
      </p:grpSpPr>
      <p:sp>
        <p:nvSpPr>
          <p:cNvPr id="108" name="Google Shape;108;g3e1e1f498d5_0_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109" name="Google Shape;109;g3e1e1f498d5_0_0: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7" name="Shape 127"/>
        <p:cNvGrpSpPr/>
        <p:nvPr/>
      </p:nvGrpSpPr>
      <p:grpSpPr>
        <a:xfrm>
          <a:off x="0" y="0"/>
          <a:ext cx="0" cy="0"/>
          <a:chOff x="0" y="0"/>
          <a:chExt cx="0" cy="0"/>
        </a:xfrm>
      </p:grpSpPr>
      <p:sp>
        <p:nvSpPr>
          <p:cNvPr id="128" name="Google Shape;128;g3e1e1f498d5_0_94: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129" name="Google Shape;129;g3e1e1f498d5_0_94: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11" name="Shape 11"/>
        <p:cNvGrpSpPr/>
        <p:nvPr/>
      </p:nvGrpSpPr>
      <p:grpSpPr>
        <a:xfrm>
          <a:off x="0" y="0"/>
          <a:ext cx="0" cy="0"/>
          <a:chOff x="0" y="0"/>
          <a:chExt cx="0" cy="0"/>
        </a:xfrm>
      </p:grpSpPr>
      <p:sp>
        <p:nvSpPr>
          <p:cNvPr id="12" name="Google Shape;12;p8"/>
          <p:cNvSpPr txBox="1"/>
          <p:nvPr>
            <p:ph type="ctrTitle"/>
          </p:nvPr>
        </p:nvSpPr>
        <p:spPr>
          <a:xfrm>
            <a:off x="582930" y="1646133"/>
            <a:ext cx="6606540" cy="3501813"/>
          </a:xfrm>
          <a:prstGeom prst="rect">
            <a:avLst/>
          </a:prstGeom>
          <a:noFill/>
          <a:ln>
            <a:noFill/>
          </a:ln>
        </p:spPr>
        <p:txBody>
          <a:bodyPr anchorCtr="0" anchor="b" bIns="45700" lIns="91425" spcFirstLastPara="1" rIns="91425" wrap="square" tIns="45700">
            <a:normAutofit/>
          </a:bodyPr>
          <a:lstStyle>
            <a:lvl1pPr lvl="0" algn="ctr">
              <a:lnSpc>
                <a:spcPct val="90000"/>
              </a:lnSpc>
              <a:spcBef>
                <a:spcPts val="0"/>
              </a:spcBef>
              <a:spcAft>
                <a:spcPts val="0"/>
              </a:spcAft>
              <a:buClr>
                <a:schemeClr val="dk1"/>
              </a:buClr>
              <a:buSzPts val="5100"/>
              <a:buFont typeface="Calibri"/>
              <a:buNone/>
              <a:defRPr sz="51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3" name="Google Shape;13;p8"/>
          <p:cNvSpPr txBox="1"/>
          <p:nvPr>
            <p:ph idx="1" type="subTitle"/>
          </p:nvPr>
        </p:nvSpPr>
        <p:spPr>
          <a:xfrm>
            <a:off x="971550" y="5282989"/>
            <a:ext cx="5829300" cy="2428451"/>
          </a:xfrm>
          <a:prstGeom prst="rect">
            <a:avLst/>
          </a:prstGeom>
          <a:noFill/>
          <a:ln>
            <a:noFill/>
          </a:ln>
        </p:spPr>
        <p:txBody>
          <a:bodyPr anchorCtr="0" anchor="t" bIns="45700" lIns="91425" spcFirstLastPara="1" rIns="91425" wrap="square" tIns="45700">
            <a:normAutofit/>
          </a:bodyPr>
          <a:lstStyle>
            <a:lvl1pPr lvl="0" algn="ctr">
              <a:lnSpc>
                <a:spcPct val="90000"/>
              </a:lnSpc>
              <a:spcBef>
                <a:spcPts val="850"/>
              </a:spcBef>
              <a:spcAft>
                <a:spcPts val="0"/>
              </a:spcAft>
              <a:buClr>
                <a:schemeClr val="dk1"/>
              </a:buClr>
              <a:buSzPts val="2040"/>
              <a:buNone/>
              <a:defRPr sz="2040"/>
            </a:lvl1pPr>
            <a:lvl2pPr lvl="1" algn="ctr">
              <a:lnSpc>
                <a:spcPct val="90000"/>
              </a:lnSpc>
              <a:spcBef>
                <a:spcPts val="425"/>
              </a:spcBef>
              <a:spcAft>
                <a:spcPts val="0"/>
              </a:spcAft>
              <a:buClr>
                <a:schemeClr val="dk1"/>
              </a:buClr>
              <a:buSzPts val="1700"/>
              <a:buNone/>
              <a:defRPr sz="1700"/>
            </a:lvl2pPr>
            <a:lvl3pPr lvl="2" algn="ctr">
              <a:lnSpc>
                <a:spcPct val="90000"/>
              </a:lnSpc>
              <a:spcBef>
                <a:spcPts val="425"/>
              </a:spcBef>
              <a:spcAft>
                <a:spcPts val="0"/>
              </a:spcAft>
              <a:buClr>
                <a:schemeClr val="dk1"/>
              </a:buClr>
              <a:buSzPts val="1530"/>
              <a:buNone/>
              <a:defRPr sz="1530"/>
            </a:lvl3pPr>
            <a:lvl4pPr lvl="3" algn="ctr">
              <a:lnSpc>
                <a:spcPct val="90000"/>
              </a:lnSpc>
              <a:spcBef>
                <a:spcPts val="425"/>
              </a:spcBef>
              <a:spcAft>
                <a:spcPts val="0"/>
              </a:spcAft>
              <a:buClr>
                <a:schemeClr val="dk1"/>
              </a:buClr>
              <a:buSzPts val="1360"/>
              <a:buNone/>
              <a:defRPr sz="1360"/>
            </a:lvl4pPr>
            <a:lvl5pPr lvl="4" algn="ctr">
              <a:lnSpc>
                <a:spcPct val="90000"/>
              </a:lnSpc>
              <a:spcBef>
                <a:spcPts val="425"/>
              </a:spcBef>
              <a:spcAft>
                <a:spcPts val="0"/>
              </a:spcAft>
              <a:buClr>
                <a:schemeClr val="dk1"/>
              </a:buClr>
              <a:buSzPts val="1360"/>
              <a:buNone/>
              <a:defRPr sz="1360"/>
            </a:lvl5pPr>
            <a:lvl6pPr lvl="5" algn="ctr">
              <a:lnSpc>
                <a:spcPct val="90000"/>
              </a:lnSpc>
              <a:spcBef>
                <a:spcPts val="425"/>
              </a:spcBef>
              <a:spcAft>
                <a:spcPts val="0"/>
              </a:spcAft>
              <a:buClr>
                <a:schemeClr val="dk1"/>
              </a:buClr>
              <a:buSzPts val="1360"/>
              <a:buNone/>
              <a:defRPr sz="1360"/>
            </a:lvl6pPr>
            <a:lvl7pPr lvl="6" algn="ctr">
              <a:lnSpc>
                <a:spcPct val="90000"/>
              </a:lnSpc>
              <a:spcBef>
                <a:spcPts val="425"/>
              </a:spcBef>
              <a:spcAft>
                <a:spcPts val="0"/>
              </a:spcAft>
              <a:buClr>
                <a:schemeClr val="dk1"/>
              </a:buClr>
              <a:buSzPts val="1360"/>
              <a:buNone/>
              <a:defRPr sz="1360"/>
            </a:lvl7pPr>
            <a:lvl8pPr lvl="7" algn="ctr">
              <a:lnSpc>
                <a:spcPct val="90000"/>
              </a:lnSpc>
              <a:spcBef>
                <a:spcPts val="425"/>
              </a:spcBef>
              <a:spcAft>
                <a:spcPts val="0"/>
              </a:spcAft>
              <a:buClr>
                <a:schemeClr val="dk1"/>
              </a:buClr>
              <a:buSzPts val="1360"/>
              <a:buNone/>
              <a:defRPr sz="1360"/>
            </a:lvl8pPr>
            <a:lvl9pPr lvl="8" algn="ctr">
              <a:lnSpc>
                <a:spcPct val="90000"/>
              </a:lnSpc>
              <a:spcBef>
                <a:spcPts val="425"/>
              </a:spcBef>
              <a:spcAft>
                <a:spcPts val="0"/>
              </a:spcAft>
              <a:buClr>
                <a:schemeClr val="dk1"/>
              </a:buClr>
              <a:buSzPts val="1360"/>
              <a:buNone/>
              <a:defRPr sz="1360"/>
            </a:lvl9pPr>
          </a:lstStyle>
          <a:p/>
        </p:txBody>
      </p:sp>
      <p:sp>
        <p:nvSpPr>
          <p:cNvPr id="14" name="Google Shape;14;p8"/>
          <p:cNvSpPr txBox="1"/>
          <p:nvPr>
            <p:ph idx="10" type="dt"/>
          </p:nvPr>
        </p:nvSpPr>
        <p:spPr>
          <a:xfrm>
            <a:off x="534353" y="9322649"/>
            <a:ext cx="1748790" cy="535517"/>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5" name="Google Shape;15;p8"/>
          <p:cNvSpPr txBox="1"/>
          <p:nvPr>
            <p:ph idx="11" type="ftr"/>
          </p:nvPr>
        </p:nvSpPr>
        <p:spPr>
          <a:xfrm>
            <a:off x="2574608" y="9322649"/>
            <a:ext cx="2623185" cy="535517"/>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6" name="Google Shape;16;p8"/>
          <p:cNvSpPr txBox="1"/>
          <p:nvPr>
            <p:ph idx="12" type="sldNum"/>
          </p:nvPr>
        </p:nvSpPr>
        <p:spPr>
          <a:xfrm>
            <a:off x="5489258" y="9322649"/>
            <a:ext cx="1748790" cy="535517"/>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020"/>
              <a:buFont typeface="Arial"/>
              <a:buNone/>
              <a:defRPr b="0" i="0" sz="102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020"/>
              <a:buFont typeface="Arial"/>
              <a:buNone/>
              <a:defRPr b="0" i="0" sz="102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020"/>
              <a:buFont typeface="Arial"/>
              <a:buNone/>
              <a:defRPr b="0" i="0" sz="102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020"/>
              <a:buFont typeface="Arial"/>
              <a:buNone/>
              <a:defRPr b="0" i="0" sz="102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020"/>
              <a:buFont typeface="Arial"/>
              <a:buNone/>
              <a:defRPr b="0" i="0" sz="102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020"/>
              <a:buFont typeface="Arial"/>
              <a:buNone/>
              <a:defRPr b="0" i="0" sz="102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020"/>
              <a:buFont typeface="Arial"/>
              <a:buNone/>
              <a:defRPr b="0" i="0" sz="102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020"/>
              <a:buFont typeface="Arial"/>
              <a:buNone/>
              <a:defRPr b="0" i="0" sz="102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020"/>
              <a:buFont typeface="Arial"/>
              <a:buNone/>
              <a:defRPr b="0" i="0" sz="102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17" name="Shape 17"/>
        <p:cNvGrpSpPr/>
        <p:nvPr/>
      </p:nvGrpSpPr>
      <p:grpSpPr>
        <a:xfrm>
          <a:off x="0" y="0"/>
          <a:ext cx="0" cy="0"/>
          <a:chOff x="0" y="0"/>
          <a:chExt cx="0" cy="0"/>
        </a:xfrm>
      </p:grpSpPr>
      <p:sp>
        <p:nvSpPr>
          <p:cNvPr id="18" name="Google Shape;18;p7"/>
          <p:cNvSpPr txBox="1"/>
          <p:nvPr>
            <p:ph idx="10" type="dt"/>
          </p:nvPr>
        </p:nvSpPr>
        <p:spPr>
          <a:xfrm>
            <a:off x="534353" y="9322649"/>
            <a:ext cx="1748790" cy="535517"/>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9" name="Google Shape;19;p7"/>
          <p:cNvSpPr txBox="1"/>
          <p:nvPr>
            <p:ph idx="11" type="ftr"/>
          </p:nvPr>
        </p:nvSpPr>
        <p:spPr>
          <a:xfrm>
            <a:off x="2574608" y="9322649"/>
            <a:ext cx="2623185" cy="535517"/>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0" name="Google Shape;20;p7"/>
          <p:cNvSpPr txBox="1"/>
          <p:nvPr>
            <p:ph idx="12" type="sldNum"/>
          </p:nvPr>
        </p:nvSpPr>
        <p:spPr>
          <a:xfrm>
            <a:off x="5489258" y="9322649"/>
            <a:ext cx="1748790" cy="535517"/>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020"/>
              <a:buFont typeface="Arial"/>
              <a:buNone/>
              <a:defRPr b="0" i="0" sz="102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020"/>
              <a:buFont typeface="Arial"/>
              <a:buNone/>
              <a:defRPr b="0" i="0" sz="102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020"/>
              <a:buFont typeface="Arial"/>
              <a:buNone/>
              <a:defRPr b="0" i="0" sz="102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020"/>
              <a:buFont typeface="Arial"/>
              <a:buNone/>
              <a:defRPr b="0" i="0" sz="102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020"/>
              <a:buFont typeface="Arial"/>
              <a:buNone/>
              <a:defRPr b="0" i="0" sz="102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020"/>
              <a:buFont typeface="Arial"/>
              <a:buNone/>
              <a:defRPr b="0" i="0" sz="102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020"/>
              <a:buFont typeface="Arial"/>
              <a:buNone/>
              <a:defRPr b="0" i="0" sz="102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020"/>
              <a:buFont typeface="Arial"/>
              <a:buNone/>
              <a:defRPr b="0" i="0" sz="102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020"/>
              <a:buFont typeface="Arial"/>
              <a:buNone/>
              <a:defRPr b="0" i="0" sz="102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21" name="Shape 21"/>
        <p:cNvGrpSpPr/>
        <p:nvPr/>
      </p:nvGrpSpPr>
      <p:grpSpPr>
        <a:xfrm>
          <a:off x="0" y="0"/>
          <a:ext cx="0" cy="0"/>
          <a:chOff x="0" y="0"/>
          <a:chExt cx="0" cy="0"/>
        </a:xfrm>
      </p:grpSpPr>
      <p:sp>
        <p:nvSpPr>
          <p:cNvPr id="22" name="Google Shape;22;p9"/>
          <p:cNvSpPr txBox="1"/>
          <p:nvPr>
            <p:ph type="title"/>
          </p:nvPr>
        </p:nvSpPr>
        <p:spPr>
          <a:xfrm>
            <a:off x="534353" y="535519"/>
            <a:ext cx="6703695" cy="1944159"/>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3" name="Google Shape;23;p9"/>
          <p:cNvSpPr txBox="1"/>
          <p:nvPr>
            <p:ph idx="1" type="body"/>
          </p:nvPr>
        </p:nvSpPr>
        <p:spPr>
          <a:xfrm>
            <a:off x="534353" y="2677584"/>
            <a:ext cx="6703695" cy="6381962"/>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850"/>
              </a:spcBef>
              <a:spcAft>
                <a:spcPts val="0"/>
              </a:spcAft>
              <a:buClr>
                <a:schemeClr val="dk1"/>
              </a:buClr>
              <a:buSzPts val="1800"/>
              <a:buChar char="•"/>
              <a:defRPr/>
            </a:lvl1pPr>
            <a:lvl2pPr indent="-342900" lvl="1" marL="914400" algn="l">
              <a:lnSpc>
                <a:spcPct val="90000"/>
              </a:lnSpc>
              <a:spcBef>
                <a:spcPts val="425"/>
              </a:spcBef>
              <a:spcAft>
                <a:spcPts val="0"/>
              </a:spcAft>
              <a:buClr>
                <a:schemeClr val="dk1"/>
              </a:buClr>
              <a:buSzPts val="1800"/>
              <a:buChar char="•"/>
              <a:defRPr/>
            </a:lvl2pPr>
            <a:lvl3pPr indent="-342900" lvl="2" marL="1371600" algn="l">
              <a:lnSpc>
                <a:spcPct val="90000"/>
              </a:lnSpc>
              <a:spcBef>
                <a:spcPts val="425"/>
              </a:spcBef>
              <a:spcAft>
                <a:spcPts val="0"/>
              </a:spcAft>
              <a:buClr>
                <a:schemeClr val="dk1"/>
              </a:buClr>
              <a:buSzPts val="1800"/>
              <a:buChar char="•"/>
              <a:defRPr/>
            </a:lvl3pPr>
            <a:lvl4pPr indent="-342900" lvl="3" marL="1828800" algn="l">
              <a:lnSpc>
                <a:spcPct val="90000"/>
              </a:lnSpc>
              <a:spcBef>
                <a:spcPts val="425"/>
              </a:spcBef>
              <a:spcAft>
                <a:spcPts val="0"/>
              </a:spcAft>
              <a:buClr>
                <a:schemeClr val="dk1"/>
              </a:buClr>
              <a:buSzPts val="1800"/>
              <a:buChar char="•"/>
              <a:defRPr/>
            </a:lvl4pPr>
            <a:lvl5pPr indent="-342900" lvl="4" marL="2286000" algn="l">
              <a:lnSpc>
                <a:spcPct val="90000"/>
              </a:lnSpc>
              <a:spcBef>
                <a:spcPts val="425"/>
              </a:spcBef>
              <a:spcAft>
                <a:spcPts val="0"/>
              </a:spcAft>
              <a:buClr>
                <a:schemeClr val="dk1"/>
              </a:buClr>
              <a:buSzPts val="1800"/>
              <a:buChar char="•"/>
              <a:defRPr/>
            </a:lvl5pPr>
            <a:lvl6pPr indent="-342900" lvl="5" marL="2743200" algn="l">
              <a:lnSpc>
                <a:spcPct val="90000"/>
              </a:lnSpc>
              <a:spcBef>
                <a:spcPts val="425"/>
              </a:spcBef>
              <a:spcAft>
                <a:spcPts val="0"/>
              </a:spcAft>
              <a:buClr>
                <a:schemeClr val="dk1"/>
              </a:buClr>
              <a:buSzPts val="1800"/>
              <a:buChar char="•"/>
              <a:defRPr/>
            </a:lvl6pPr>
            <a:lvl7pPr indent="-342900" lvl="6" marL="3200400" algn="l">
              <a:lnSpc>
                <a:spcPct val="90000"/>
              </a:lnSpc>
              <a:spcBef>
                <a:spcPts val="425"/>
              </a:spcBef>
              <a:spcAft>
                <a:spcPts val="0"/>
              </a:spcAft>
              <a:buClr>
                <a:schemeClr val="dk1"/>
              </a:buClr>
              <a:buSzPts val="1800"/>
              <a:buChar char="•"/>
              <a:defRPr/>
            </a:lvl7pPr>
            <a:lvl8pPr indent="-342900" lvl="7" marL="3657600" algn="l">
              <a:lnSpc>
                <a:spcPct val="90000"/>
              </a:lnSpc>
              <a:spcBef>
                <a:spcPts val="425"/>
              </a:spcBef>
              <a:spcAft>
                <a:spcPts val="0"/>
              </a:spcAft>
              <a:buClr>
                <a:schemeClr val="dk1"/>
              </a:buClr>
              <a:buSzPts val="1800"/>
              <a:buChar char="•"/>
              <a:defRPr/>
            </a:lvl8pPr>
            <a:lvl9pPr indent="-342900" lvl="8" marL="4114800" algn="l">
              <a:lnSpc>
                <a:spcPct val="90000"/>
              </a:lnSpc>
              <a:spcBef>
                <a:spcPts val="425"/>
              </a:spcBef>
              <a:spcAft>
                <a:spcPts val="0"/>
              </a:spcAft>
              <a:buClr>
                <a:schemeClr val="dk1"/>
              </a:buClr>
              <a:buSzPts val="1800"/>
              <a:buChar char="•"/>
              <a:defRPr/>
            </a:lvl9pPr>
          </a:lstStyle>
          <a:p/>
        </p:txBody>
      </p:sp>
      <p:sp>
        <p:nvSpPr>
          <p:cNvPr id="24" name="Google Shape;24;p9"/>
          <p:cNvSpPr txBox="1"/>
          <p:nvPr>
            <p:ph idx="10" type="dt"/>
          </p:nvPr>
        </p:nvSpPr>
        <p:spPr>
          <a:xfrm>
            <a:off x="534353" y="9322649"/>
            <a:ext cx="1748790" cy="535517"/>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5" name="Google Shape;25;p9"/>
          <p:cNvSpPr txBox="1"/>
          <p:nvPr>
            <p:ph idx="11" type="ftr"/>
          </p:nvPr>
        </p:nvSpPr>
        <p:spPr>
          <a:xfrm>
            <a:off x="2574608" y="9322649"/>
            <a:ext cx="2623185" cy="535517"/>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6" name="Google Shape;26;p9"/>
          <p:cNvSpPr txBox="1"/>
          <p:nvPr>
            <p:ph idx="12" type="sldNum"/>
          </p:nvPr>
        </p:nvSpPr>
        <p:spPr>
          <a:xfrm>
            <a:off x="5489258" y="9322649"/>
            <a:ext cx="1748790" cy="535517"/>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020"/>
              <a:buFont typeface="Arial"/>
              <a:buNone/>
              <a:defRPr b="0" i="0" sz="102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020"/>
              <a:buFont typeface="Arial"/>
              <a:buNone/>
              <a:defRPr b="0" i="0" sz="102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020"/>
              <a:buFont typeface="Arial"/>
              <a:buNone/>
              <a:defRPr b="0" i="0" sz="102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020"/>
              <a:buFont typeface="Arial"/>
              <a:buNone/>
              <a:defRPr b="0" i="0" sz="102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020"/>
              <a:buFont typeface="Arial"/>
              <a:buNone/>
              <a:defRPr b="0" i="0" sz="102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020"/>
              <a:buFont typeface="Arial"/>
              <a:buNone/>
              <a:defRPr b="0" i="0" sz="102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020"/>
              <a:buFont typeface="Arial"/>
              <a:buNone/>
              <a:defRPr b="0" i="0" sz="102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020"/>
              <a:buFont typeface="Arial"/>
              <a:buNone/>
              <a:defRPr b="0" i="0" sz="102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020"/>
              <a:buFont typeface="Arial"/>
              <a:buNone/>
              <a:defRPr b="0" i="0" sz="102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27" name="Shape 27"/>
        <p:cNvGrpSpPr/>
        <p:nvPr/>
      </p:nvGrpSpPr>
      <p:grpSpPr>
        <a:xfrm>
          <a:off x="0" y="0"/>
          <a:ext cx="0" cy="0"/>
          <a:chOff x="0" y="0"/>
          <a:chExt cx="0" cy="0"/>
        </a:xfrm>
      </p:grpSpPr>
      <p:sp>
        <p:nvSpPr>
          <p:cNvPr id="28" name="Google Shape;28;p10"/>
          <p:cNvSpPr txBox="1"/>
          <p:nvPr>
            <p:ph type="title"/>
          </p:nvPr>
        </p:nvSpPr>
        <p:spPr>
          <a:xfrm>
            <a:off x="530305" y="2507618"/>
            <a:ext cx="6703695" cy="4184014"/>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5100"/>
              <a:buFont typeface="Calibri"/>
              <a:buNone/>
              <a:defRPr sz="51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9" name="Google Shape;29;p10"/>
          <p:cNvSpPr txBox="1"/>
          <p:nvPr>
            <p:ph idx="1" type="body"/>
          </p:nvPr>
        </p:nvSpPr>
        <p:spPr>
          <a:xfrm>
            <a:off x="530305" y="6731215"/>
            <a:ext cx="6703695" cy="2200274"/>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850"/>
              </a:spcBef>
              <a:spcAft>
                <a:spcPts val="0"/>
              </a:spcAft>
              <a:buClr>
                <a:schemeClr val="dk1"/>
              </a:buClr>
              <a:buSzPts val="2040"/>
              <a:buNone/>
              <a:defRPr sz="2040">
                <a:solidFill>
                  <a:schemeClr val="dk1"/>
                </a:solidFill>
              </a:defRPr>
            </a:lvl1pPr>
            <a:lvl2pPr indent="-228600" lvl="1" marL="914400" algn="l">
              <a:lnSpc>
                <a:spcPct val="90000"/>
              </a:lnSpc>
              <a:spcBef>
                <a:spcPts val="425"/>
              </a:spcBef>
              <a:spcAft>
                <a:spcPts val="0"/>
              </a:spcAft>
              <a:buClr>
                <a:srgbClr val="888888"/>
              </a:buClr>
              <a:buSzPts val="1700"/>
              <a:buNone/>
              <a:defRPr sz="1700">
                <a:solidFill>
                  <a:srgbClr val="888888"/>
                </a:solidFill>
              </a:defRPr>
            </a:lvl2pPr>
            <a:lvl3pPr indent="-228600" lvl="2" marL="1371600" algn="l">
              <a:lnSpc>
                <a:spcPct val="90000"/>
              </a:lnSpc>
              <a:spcBef>
                <a:spcPts val="425"/>
              </a:spcBef>
              <a:spcAft>
                <a:spcPts val="0"/>
              </a:spcAft>
              <a:buClr>
                <a:srgbClr val="888888"/>
              </a:buClr>
              <a:buSzPts val="1530"/>
              <a:buNone/>
              <a:defRPr sz="1530">
                <a:solidFill>
                  <a:srgbClr val="888888"/>
                </a:solidFill>
              </a:defRPr>
            </a:lvl3pPr>
            <a:lvl4pPr indent="-228600" lvl="3" marL="1828800" algn="l">
              <a:lnSpc>
                <a:spcPct val="90000"/>
              </a:lnSpc>
              <a:spcBef>
                <a:spcPts val="425"/>
              </a:spcBef>
              <a:spcAft>
                <a:spcPts val="0"/>
              </a:spcAft>
              <a:buClr>
                <a:srgbClr val="888888"/>
              </a:buClr>
              <a:buSzPts val="1360"/>
              <a:buNone/>
              <a:defRPr sz="1360">
                <a:solidFill>
                  <a:srgbClr val="888888"/>
                </a:solidFill>
              </a:defRPr>
            </a:lvl4pPr>
            <a:lvl5pPr indent="-228600" lvl="4" marL="2286000" algn="l">
              <a:lnSpc>
                <a:spcPct val="90000"/>
              </a:lnSpc>
              <a:spcBef>
                <a:spcPts val="425"/>
              </a:spcBef>
              <a:spcAft>
                <a:spcPts val="0"/>
              </a:spcAft>
              <a:buClr>
                <a:srgbClr val="888888"/>
              </a:buClr>
              <a:buSzPts val="1360"/>
              <a:buNone/>
              <a:defRPr sz="1360">
                <a:solidFill>
                  <a:srgbClr val="888888"/>
                </a:solidFill>
              </a:defRPr>
            </a:lvl5pPr>
            <a:lvl6pPr indent="-228600" lvl="5" marL="2743200" algn="l">
              <a:lnSpc>
                <a:spcPct val="90000"/>
              </a:lnSpc>
              <a:spcBef>
                <a:spcPts val="425"/>
              </a:spcBef>
              <a:spcAft>
                <a:spcPts val="0"/>
              </a:spcAft>
              <a:buClr>
                <a:srgbClr val="888888"/>
              </a:buClr>
              <a:buSzPts val="1360"/>
              <a:buNone/>
              <a:defRPr sz="1360">
                <a:solidFill>
                  <a:srgbClr val="888888"/>
                </a:solidFill>
              </a:defRPr>
            </a:lvl6pPr>
            <a:lvl7pPr indent="-228600" lvl="6" marL="3200400" algn="l">
              <a:lnSpc>
                <a:spcPct val="90000"/>
              </a:lnSpc>
              <a:spcBef>
                <a:spcPts val="425"/>
              </a:spcBef>
              <a:spcAft>
                <a:spcPts val="0"/>
              </a:spcAft>
              <a:buClr>
                <a:srgbClr val="888888"/>
              </a:buClr>
              <a:buSzPts val="1360"/>
              <a:buNone/>
              <a:defRPr sz="1360">
                <a:solidFill>
                  <a:srgbClr val="888888"/>
                </a:solidFill>
              </a:defRPr>
            </a:lvl7pPr>
            <a:lvl8pPr indent="-228600" lvl="7" marL="3657600" algn="l">
              <a:lnSpc>
                <a:spcPct val="90000"/>
              </a:lnSpc>
              <a:spcBef>
                <a:spcPts val="425"/>
              </a:spcBef>
              <a:spcAft>
                <a:spcPts val="0"/>
              </a:spcAft>
              <a:buClr>
                <a:srgbClr val="888888"/>
              </a:buClr>
              <a:buSzPts val="1360"/>
              <a:buNone/>
              <a:defRPr sz="1360">
                <a:solidFill>
                  <a:srgbClr val="888888"/>
                </a:solidFill>
              </a:defRPr>
            </a:lvl8pPr>
            <a:lvl9pPr indent="-228600" lvl="8" marL="4114800" algn="l">
              <a:lnSpc>
                <a:spcPct val="90000"/>
              </a:lnSpc>
              <a:spcBef>
                <a:spcPts val="425"/>
              </a:spcBef>
              <a:spcAft>
                <a:spcPts val="0"/>
              </a:spcAft>
              <a:buClr>
                <a:srgbClr val="888888"/>
              </a:buClr>
              <a:buSzPts val="1360"/>
              <a:buNone/>
              <a:defRPr sz="1360">
                <a:solidFill>
                  <a:srgbClr val="888888"/>
                </a:solidFill>
              </a:defRPr>
            </a:lvl9pPr>
          </a:lstStyle>
          <a:p/>
        </p:txBody>
      </p:sp>
      <p:sp>
        <p:nvSpPr>
          <p:cNvPr id="30" name="Google Shape;30;p10"/>
          <p:cNvSpPr txBox="1"/>
          <p:nvPr>
            <p:ph idx="10" type="dt"/>
          </p:nvPr>
        </p:nvSpPr>
        <p:spPr>
          <a:xfrm>
            <a:off x="534353" y="9322649"/>
            <a:ext cx="1748790" cy="535517"/>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1" name="Google Shape;31;p10"/>
          <p:cNvSpPr txBox="1"/>
          <p:nvPr>
            <p:ph idx="11" type="ftr"/>
          </p:nvPr>
        </p:nvSpPr>
        <p:spPr>
          <a:xfrm>
            <a:off x="2574608" y="9322649"/>
            <a:ext cx="2623185" cy="535517"/>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2" name="Google Shape;32;p10"/>
          <p:cNvSpPr txBox="1"/>
          <p:nvPr>
            <p:ph idx="12" type="sldNum"/>
          </p:nvPr>
        </p:nvSpPr>
        <p:spPr>
          <a:xfrm>
            <a:off x="5489258" y="9322649"/>
            <a:ext cx="1748790" cy="535517"/>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020"/>
              <a:buFont typeface="Arial"/>
              <a:buNone/>
              <a:defRPr b="0" i="0" sz="102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020"/>
              <a:buFont typeface="Arial"/>
              <a:buNone/>
              <a:defRPr b="0" i="0" sz="102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020"/>
              <a:buFont typeface="Arial"/>
              <a:buNone/>
              <a:defRPr b="0" i="0" sz="102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020"/>
              <a:buFont typeface="Arial"/>
              <a:buNone/>
              <a:defRPr b="0" i="0" sz="102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020"/>
              <a:buFont typeface="Arial"/>
              <a:buNone/>
              <a:defRPr b="0" i="0" sz="102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020"/>
              <a:buFont typeface="Arial"/>
              <a:buNone/>
              <a:defRPr b="0" i="0" sz="102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020"/>
              <a:buFont typeface="Arial"/>
              <a:buNone/>
              <a:defRPr b="0" i="0" sz="102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020"/>
              <a:buFont typeface="Arial"/>
              <a:buNone/>
              <a:defRPr b="0" i="0" sz="102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020"/>
              <a:buFont typeface="Arial"/>
              <a:buNone/>
              <a:defRPr b="0" i="0" sz="102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Content" type="twoObj">
  <p:cSld name="TWO_OBJECTS">
    <p:spTree>
      <p:nvGrpSpPr>
        <p:cNvPr id="33" name="Shape 33"/>
        <p:cNvGrpSpPr/>
        <p:nvPr/>
      </p:nvGrpSpPr>
      <p:grpSpPr>
        <a:xfrm>
          <a:off x="0" y="0"/>
          <a:ext cx="0" cy="0"/>
          <a:chOff x="0" y="0"/>
          <a:chExt cx="0" cy="0"/>
        </a:xfrm>
      </p:grpSpPr>
      <p:sp>
        <p:nvSpPr>
          <p:cNvPr id="34" name="Google Shape;34;p11"/>
          <p:cNvSpPr txBox="1"/>
          <p:nvPr>
            <p:ph type="title"/>
          </p:nvPr>
        </p:nvSpPr>
        <p:spPr>
          <a:xfrm>
            <a:off x="534353" y="535519"/>
            <a:ext cx="6703695" cy="1944159"/>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5" name="Google Shape;35;p11"/>
          <p:cNvSpPr txBox="1"/>
          <p:nvPr>
            <p:ph idx="1" type="body"/>
          </p:nvPr>
        </p:nvSpPr>
        <p:spPr>
          <a:xfrm>
            <a:off x="534353" y="2677584"/>
            <a:ext cx="3303270" cy="6381962"/>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850"/>
              </a:spcBef>
              <a:spcAft>
                <a:spcPts val="0"/>
              </a:spcAft>
              <a:buClr>
                <a:schemeClr val="dk1"/>
              </a:buClr>
              <a:buSzPts val="1800"/>
              <a:buChar char="•"/>
              <a:defRPr/>
            </a:lvl1pPr>
            <a:lvl2pPr indent="-342900" lvl="1" marL="914400" algn="l">
              <a:lnSpc>
                <a:spcPct val="90000"/>
              </a:lnSpc>
              <a:spcBef>
                <a:spcPts val="425"/>
              </a:spcBef>
              <a:spcAft>
                <a:spcPts val="0"/>
              </a:spcAft>
              <a:buClr>
                <a:schemeClr val="dk1"/>
              </a:buClr>
              <a:buSzPts val="1800"/>
              <a:buChar char="•"/>
              <a:defRPr/>
            </a:lvl2pPr>
            <a:lvl3pPr indent="-342900" lvl="2" marL="1371600" algn="l">
              <a:lnSpc>
                <a:spcPct val="90000"/>
              </a:lnSpc>
              <a:spcBef>
                <a:spcPts val="425"/>
              </a:spcBef>
              <a:spcAft>
                <a:spcPts val="0"/>
              </a:spcAft>
              <a:buClr>
                <a:schemeClr val="dk1"/>
              </a:buClr>
              <a:buSzPts val="1800"/>
              <a:buChar char="•"/>
              <a:defRPr/>
            </a:lvl3pPr>
            <a:lvl4pPr indent="-342900" lvl="3" marL="1828800" algn="l">
              <a:lnSpc>
                <a:spcPct val="90000"/>
              </a:lnSpc>
              <a:spcBef>
                <a:spcPts val="425"/>
              </a:spcBef>
              <a:spcAft>
                <a:spcPts val="0"/>
              </a:spcAft>
              <a:buClr>
                <a:schemeClr val="dk1"/>
              </a:buClr>
              <a:buSzPts val="1800"/>
              <a:buChar char="•"/>
              <a:defRPr/>
            </a:lvl4pPr>
            <a:lvl5pPr indent="-342900" lvl="4" marL="2286000" algn="l">
              <a:lnSpc>
                <a:spcPct val="90000"/>
              </a:lnSpc>
              <a:spcBef>
                <a:spcPts val="425"/>
              </a:spcBef>
              <a:spcAft>
                <a:spcPts val="0"/>
              </a:spcAft>
              <a:buClr>
                <a:schemeClr val="dk1"/>
              </a:buClr>
              <a:buSzPts val="1800"/>
              <a:buChar char="•"/>
              <a:defRPr/>
            </a:lvl5pPr>
            <a:lvl6pPr indent="-342900" lvl="5" marL="2743200" algn="l">
              <a:lnSpc>
                <a:spcPct val="90000"/>
              </a:lnSpc>
              <a:spcBef>
                <a:spcPts val="425"/>
              </a:spcBef>
              <a:spcAft>
                <a:spcPts val="0"/>
              </a:spcAft>
              <a:buClr>
                <a:schemeClr val="dk1"/>
              </a:buClr>
              <a:buSzPts val="1800"/>
              <a:buChar char="•"/>
              <a:defRPr/>
            </a:lvl6pPr>
            <a:lvl7pPr indent="-342900" lvl="6" marL="3200400" algn="l">
              <a:lnSpc>
                <a:spcPct val="90000"/>
              </a:lnSpc>
              <a:spcBef>
                <a:spcPts val="425"/>
              </a:spcBef>
              <a:spcAft>
                <a:spcPts val="0"/>
              </a:spcAft>
              <a:buClr>
                <a:schemeClr val="dk1"/>
              </a:buClr>
              <a:buSzPts val="1800"/>
              <a:buChar char="•"/>
              <a:defRPr/>
            </a:lvl7pPr>
            <a:lvl8pPr indent="-342900" lvl="7" marL="3657600" algn="l">
              <a:lnSpc>
                <a:spcPct val="90000"/>
              </a:lnSpc>
              <a:spcBef>
                <a:spcPts val="425"/>
              </a:spcBef>
              <a:spcAft>
                <a:spcPts val="0"/>
              </a:spcAft>
              <a:buClr>
                <a:schemeClr val="dk1"/>
              </a:buClr>
              <a:buSzPts val="1800"/>
              <a:buChar char="•"/>
              <a:defRPr/>
            </a:lvl8pPr>
            <a:lvl9pPr indent="-342900" lvl="8" marL="4114800" algn="l">
              <a:lnSpc>
                <a:spcPct val="90000"/>
              </a:lnSpc>
              <a:spcBef>
                <a:spcPts val="425"/>
              </a:spcBef>
              <a:spcAft>
                <a:spcPts val="0"/>
              </a:spcAft>
              <a:buClr>
                <a:schemeClr val="dk1"/>
              </a:buClr>
              <a:buSzPts val="1800"/>
              <a:buChar char="•"/>
              <a:defRPr/>
            </a:lvl9pPr>
          </a:lstStyle>
          <a:p/>
        </p:txBody>
      </p:sp>
      <p:sp>
        <p:nvSpPr>
          <p:cNvPr id="36" name="Google Shape;36;p11"/>
          <p:cNvSpPr txBox="1"/>
          <p:nvPr>
            <p:ph idx="2" type="body"/>
          </p:nvPr>
        </p:nvSpPr>
        <p:spPr>
          <a:xfrm>
            <a:off x="3934778" y="2677584"/>
            <a:ext cx="3303270" cy="6381962"/>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850"/>
              </a:spcBef>
              <a:spcAft>
                <a:spcPts val="0"/>
              </a:spcAft>
              <a:buClr>
                <a:schemeClr val="dk1"/>
              </a:buClr>
              <a:buSzPts val="1800"/>
              <a:buChar char="•"/>
              <a:defRPr/>
            </a:lvl1pPr>
            <a:lvl2pPr indent="-342900" lvl="1" marL="914400" algn="l">
              <a:lnSpc>
                <a:spcPct val="90000"/>
              </a:lnSpc>
              <a:spcBef>
                <a:spcPts val="425"/>
              </a:spcBef>
              <a:spcAft>
                <a:spcPts val="0"/>
              </a:spcAft>
              <a:buClr>
                <a:schemeClr val="dk1"/>
              </a:buClr>
              <a:buSzPts val="1800"/>
              <a:buChar char="•"/>
              <a:defRPr/>
            </a:lvl2pPr>
            <a:lvl3pPr indent="-342900" lvl="2" marL="1371600" algn="l">
              <a:lnSpc>
                <a:spcPct val="90000"/>
              </a:lnSpc>
              <a:spcBef>
                <a:spcPts val="425"/>
              </a:spcBef>
              <a:spcAft>
                <a:spcPts val="0"/>
              </a:spcAft>
              <a:buClr>
                <a:schemeClr val="dk1"/>
              </a:buClr>
              <a:buSzPts val="1800"/>
              <a:buChar char="•"/>
              <a:defRPr/>
            </a:lvl3pPr>
            <a:lvl4pPr indent="-342900" lvl="3" marL="1828800" algn="l">
              <a:lnSpc>
                <a:spcPct val="90000"/>
              </a:lnSpc>
              <a:spcBef>
                <a:spcPts val="425"/>
              </a:spcBef>
              <a:spcAft>
                <a:spcPts val="0"/>
              </a:spcAft>
              <a:buClr>
                <a:schemeClr val="dk1"/>
              </a:buClr>
              <a:buSzPts val="1800"/>
              <a:buChar char="•"/>
              <a:defRPr/>
            </a:lvl4pPr>
            <a:lvl5pPr indent="-342900" lvl="4" marL="2286000" algn="l">
              <a:lnSpc>
                <a:spcPct val="90000"/>
              </a:lnSpc>
              <a:spcBef>
                <a:spcPts val="425"/>
              </a:spcBef>
              <a:spcAft>
                <a:spcPts val="0"/>
              </a:spcAft>
              <a:buClr>
                <a:schemeClr val="dk1"/>
              </a:buClr>
              <a:buSzPts val="1800"/>
              <a:buChar char="•"/>
              <a:defRPr/>
            </a:lvl5pPr>
            <a:lvl6pPr indent="-342900" lvl="5" marL="2743200" algn="l">
              <a:lnSpc>
                <a:spcPct val="90000"/>
              </a:lnSpc>
              <a:spcBef>
                <a:spcPts val="425"/>
              </a:spcBef>
              <a:spcAft>
                <a:spcPts val="0"/>
              </a:spcAft>
              <a:buClr>
                <a:schemeClr val="dk1"/>
              </a:buClr>
              <a:buSzPts val="1800"/>
              <a:buChar char="•"/>
              <a:defRPr/>
            </a:lvl6pPr>
            <a:lvl7pPr indent="-342900" lvl="6" marL="3200400" algn="l">
              <a:lnSpc>
                <a:spcPct val="90000"/>
              </a:lnSpc>
              <a:spcBef>
                <a:spcPts val="425"/>
              </a:spcBef>
              <a:spcAft>
                <a:spcPts val="0"/>
              </a:spcAft>
              <a:buClr>
                <a:schemeClr val="dk1"/>
              </a:buClr>
              <a:buSzPts val="1800"/>
              <a:buChar char="•"/>
              <a:defRPr/>
            </a:lvl7pPr>
            <a:lvl8pPr indent="-342900" lvl="7" marL="3657600" algn="l">
              <a:lnSpc>
                <a:spcPct val="90000"/>
              </a:lnSpc>
              <a:spcBef>
                <a:spcPts val="425"/>
              </a:spcBef>
              <a:spcAft>
                <a:spcPts val="0"/>
              </a:spcAft>
              <a:buClr>
                <a:schemeClr val="dk1"/>
              </a:buClr>
              <a:buSzPts val="1800"/>
              <a:buChar char="•"/>
              <a:defRPr/>
            </a:lvl8pPr>
            <a:lvl9pPr indent="-342900" lvl="8" marL="4114800" algn="l">
              <a:lnSpc>
                <a:spcPct val="90000"/>
              </a:lnSpc>
              <a:spcBef>
                <a:spcPts val="425"/>
              </a:spcBef>
              <a:spcAft>
                <a:spcPts val="0"/>
              </a:spcAft>
              <a:buClr>
                <a:schemeClr val="dk1"/>
              </a:buClr>
              <a:buSzPts val="1800"/>
              <a:buChar char="•"/>
              <a:defRPr/>
            </a:lvl9pPr>
          </a:lstStyle>
          <a:p/>
        </p:txBody>
      </p:sp>
      <p:sp>
        <p:nvSpPr>
          <p:cNvPr id="37" name="Google Shape;37;p11"/>
          <p:cNvSpPr txBox="1"/>
          <p:nvPr>
            <p:ph idx="10" type="dt"/>
          </p:nvPr>
        </p:nvSpPr>
        <p:spPr>
          <a:xfrm>
            <a:off x="534353" y="9322649"/>
            <a:ext cx="1748790" cy="535517"/>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8" name="Google Shape;38;p11"/>
          <p:cNvSpPr txBox="1"/>
          <p:nvPr>
            <p:ph idx="11" type="ftr"/>
          </p:nvPr>
        </p:nvSpPr>
        <p:spPr>
          <a:xfrm>
            <a:off x="2574608" y="9322649"/>
            <a:ext cx="2623185" cy="535517"/>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9" name="Google Shape;39;p11"/>
          <p:cNvSpPr txBox="1"/>
          <p:nvPr>
            <p:ph idx="12" type="sldNum"/>
          </p:nvPr>
        </p:nvSpPr>
        <p:spPr>
          <a:xfrm>
            <a:off x="5489258" y="9322649"/>
            <a:ext cx="1748790" cy="535517"/>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020"/>
              <a:buFont typeface="Arial"/>
              <a:buNone/>
              <a:defRPr b="0" i="0" sz="102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020"/>
              <a:buFont typeface="Arial"/>
              <a:buNone/>
              <a:defRPr b="0" i="0" sz="102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020"/>
              <a:buFont typeface="Arial"/>
              <a:buNone/>
              <a:defRPr b="0" i="0" sz="102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020"/>
              <a:buFont typeface="Arial"/>
              <a:buNone/>
              <a:defRPr b="0" i="0" sz="102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020"/>
              <a:buFont typeface="Arial"/>
              <a:buNone/>
              <a:defRPr b="0" i="0" sz="102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020"/>
              <a:buFont typeface="Arial"/>
              <a:buNone/>
              <a:defRPr b="0" i="0" sz="102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020"/>
              <a:buFont typeface="Arial"/>
              <a:buNone/>
              <a:defRPr b="0" i="0" sz="102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020"/>
              <a:buFont typeface="Arial"/>
              <a:buNone/>
              <a:defRPr b="0" i="0" sz="102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020"/>
              <a:buFont typeface="Arial"/>
              <a:buNone/>
              <a:defRPr b="0" i="0" sz="102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ison" type="twoTxTwoObj">
  <p:cSld name="TWO_OBJECTS_WITH_TEXT">
    <p:spTree>
      <p:nvGrpSpPr>
        <p:cNvPr id="40" name="Shape 40"/>
        <p:cNvGrpSpPr/>
        <p:nvPr/>
      </p:nvGrpSpPr>
      <p:grpSpPr>
        <a:xfrm>
          <a:off x="0" y="0"/>
          <a:ext cx="0" cy="0"/>
          <a:chOff x="0" y="0"/>
          <a:chExt cx="0" cy="0"/>
        </a:xfrm>
      </p:grpSpPr>
      <p:sp>
        <p:nvSpPr>
          <p:cNvPr id="41" name="Google Shape;41;p12"/>
          <p:cNvSpPr txBox="1"/>
          <p:nvPr>
            <p:ph type="title"/>
          </p:nvPr>
        </p:nvSpPr>
        <p:spPr>
          <a:xfrm>
            <a:off x="535365" y="535519"/>
            <a:ext cx="6703695" cy="1944159"/>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2" name="Google Shape;42;p12"/>
          <p:cNvSpPr txBox="1"/>
          <p:nvPr>
            <p:ph idx="1" type="body"/>
          </p:nvPr>
        </p:nvSpPr>
        <p:spPr>
          <a:xfrm>
            <a:off x="535366" y="2465706"/>
            <a:ext cx="3288089" cy="1208404"/>
          </a:xfrm>
          <a:prstGeom prst="rect">
            <a:avLst/>
          </a:prstGeom>
          <a:noFill/>
          <a:ln>
            <a:noFill/>
          </a:ln>
        </p:spPr>
        <p:txBody>
          <a:bodyPr anchorCtr="0" anchor="b" bIns="45700" lIns="91425" spcFirstLastPara="1" rIns="91425" wrap="square" tIns="45700">
            <a:normAutofit/>
          </a:bodyPr>
          <a:lstStyle>
            <a:lvl1pPr indent="-228600" lvl="0" marL="457200" algn="l">
              <a:lnSpc>
                <a:spcPct val="90000"/>
              </a:lnSpc>
              <a:spcBef>
                <a:spcPts val="850"/>
              </a:spcBef>
              <a:spcAft>
                <a:spcPts val="0"/>
              </a:spcAft>
              <a:buClr>
                <a:schemeClr val="dk1"/>
              </a:buClr>
              <a:buSzPts val="2040"/>
              <a:buNone/>
              <a:defRPr b="1" sz="2040"/>
            </a:lvl1pPr>
            <a:lvl2pPr indent="-228600" lvl="1" marL="914400" algn="l">
              <a:lnSpc>
                <a:spcPct val="90000"/>
              </a:lnSpc>
              <a:spcBef>
                <a:spcPts val="425"/>
              </a:spcBef>
              <a:spcAft>
                <a:spcPts val="0"/>
              </a:spcAft>
              <a:buClr>
                <a:schemeClr val="dk1"/>
              </a:buClr>
              <a:buSzPts val="1700"/>
              <a:buNone/>
              <a:defRPr b="1" sz="1700"/>
            </a:lvl2pPr>
            <a:lvl3pPr indent="-228600" lvl="2" marL="1371600" algn="l">
              <a:lnSpc>
                <a:spcPct val="90000"/>
              </a:lnSpc>
              <a:spcBef>
                <a:spcPts val="425"/>
              </a:spcBef>
              <a:spcAft>
                <a:spcPts val="0"/>
              </a:spcAft>
              <a:buClr>
                <a:schemeClr val="dk1"/>
              </a:buClr>
              <a:buSzPts val="1530"/>
              <a:buNone/>
              <a:defRPr b="1" sz="1530"/>
            </a:lvl3pPr>
            <a:lvl4pPr indent="-228600" lvl="3" marL="1828800" algn="l">
              <a:lnSpc>
                <a:spcPct val="90000"/>
              </a:lnSpc>
              <a:spcBef>
                <a:spcPts val="425"/>
              </a:spcBef>
              <a:spcAft>
                <a:spcPts val="0"/>
              </a:spcAft>
              <a:buClr>
                <a:schemeClr val="dk1"/>
              </a:buClr>
              <a:buSzPts val="1360"/>
              <a:buNone/>
              <a:defRPr b="1" sz="1360"/>
            </a:lvl4pPr>
            <a:lvl5pPr indent="-228600" lvl="4" marL="2286000" algn="l">
              <a:lnSpc>
                <a:spcPct val="90000"/>
              </a:lnSpc>
              <a:spcBef>
                <a:spcPts val="425"/>
              </a:spcBef>
              <a:spcAft>
                <a:spcPts val="0"/>
              </a:spcAft>
              <a:buClr>
                <a:schemeClr val="dk1"/>
              </a:buClr>
              <a:buSzPts val="1360"/>
              <a:buNone/>
              <a:defRPr b="1" sz="1360"/>
            </a:lvl5pPr>
            <a:lvl6pPr indent="-228600" lvl="5" marL="2743200" algn="l">
              <a:lnSpc>
                <a:spcPct val="90000"/>
              </a:lnSpc>
              <a:spcBef>
                <a:spcPts val="425"/>
              </a:spcBef>
              <a:spcAft>
                <a:spcPts val="0"/>
              </a:spcAft>
              <a:buClr>
                <a:schemeClr val="dk1"/>
              </a:buClr>
              <a:buSzPts val="1360"/>
              <a:buNone/>
              <a:defRPr b="1" sz="1360"/>
            </a:lvl6pPr>
            <a:lvl7pPr indent="-228600" lvl="6" marL="3200400" algn="l">
              <a:lnSpc>
                <a:spcPct val="90000"/>
              </a:lnSpc>
              <a:spcBef>
                <a:spcPts val="425"/>
              </a:spcBef>
              <a:spcAft>
                <a:spcPts val="0"/>
              </a:spcAft>
              <a:buClr>
                <a:schemeClr val="dk1"/>
              </a:buClr>
              <a:buSzPts val="1360"/>
              <a:buNone/>
              <a:defRPr b="1" sz="1360"/>
            </a:lvl7pPr>
            <a:lvl8pPr indent="-228600" lvl="7" marL="3657600" algn="l">
              <a:lnSpc>
                <a:spcPct val="90000"/>
              </a:lnSpc>
              <a:spcBef>
                <a:spcPts val="425"/>
              </a:spcBef>
              <a:spcAft>
                <a:spcPts val="0"/>
              </a:spcAft>
              <a:buClr>
                <a:schemeClr val="dk1"/>
              </a:buClr>
              <a:buSzPts val="1360"/>
              <a:buNone/>
              <a:defRPr b="1" sz="1360"/>
            </a:lvl8pPr>
            <a:lvl9pPr indent="-228600" lvl="8" marL="4114800" algn="l">
              <a:lnSpc>
                <a:spcPct val="90000"/>
              </a:lnSpc>
              <a:spcBef>
                <a:spcPts val="425"/>
              </a:spcBef>
              <a:spcAft>
                <a:spcPts val="0"/>
              </a:spcAft>
              <a:buClr>
                <a:schemeClr val="dk1"/>
              </a:buClr>
              <a:buSzPts val="1360"/>
              <a:buNone/>
              <a:defRPr b="1" sz="1360"/>
            </a:lvl9pPr>
          </a:lstStyle>
          <a:p/>
        </p:txBody>
      </p:sp>
      <p:sp>
        <p:nvSpPr>
          <p:cNvPr id="43" name="Google Shape;43;p12"/>
          <p:cNvSpPr txBox="1"/>
          <p:nvPr>
            <p:ph idx="2" type="body"/>
          </p:nvPr>
        </p:nvSpPr>
        <p:spPr>
          <a:xfrm>
            <a:off x="535366" y="3674110"/>
            <a:ext cx="3288089" cy="5404062"/>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850"/>
              </a:spcBef>
              <a:spcAft>
                <a:spcPts val="0"/>
              </a:spcAft>
              <a:buClr>
                <a:schemeClr val="dk1"/>
              </a:buClr>
              <a:buSzPts val="1800"/>
              <a:buChar char="•"/>
              <a:defRPr/>
            </a:lvl1pPr>
            <a:lvl2pPr indent="-342900" lvl="1" marL="914400" algn="l">
              <a:lnSpc>
                <a:spcPct val="90000"/>
              </a:lnSpc>
              <a:spcBef>
                <a:spcPts val="425"/>
              </a:spcBef>
              <a:spcAft>
                <a:spcPts val="0"/>
              </a:spcAft>
              <a:buClr>
                <a:schemeClr val="dk1"/>
              </a:buClr>
              <a:buSzPts val="1800"/>
              <a:buChar char="•"/>
              <a:defRPr/>
            </a:lvl2pPr>
            <a:lvl3pPr indent="-342900" lvl="2" marL="1371600" algn="l">
              <a:lnSpc>
                <a:spcPct val="90000"/>
              </a:lnSpc>
              <a:spcBef>
                <a:spcPts val="425"/>
              </a:spcBef>
              <a:spcAft>
                <a:spcPts val="0"/>
              </a:spcAft>
              <a:buClr>
                <a:schemeClr val="dk1"/>
              </a:buClr>
              <a:buSzPts val="1800"/>
              <a:buChar char="•"/>
              <a:defRPr/>
            </a:lvl3pPr>
            <a:lvl4pPr indent="-342900" lvl="3" marL="1828800" algn="l">
              <a:lnSpc>
                <a:spcPct val="90000"/>
              </a:lnSpc>
              <a:spcBef>
                <a:spcPts val="425"/>
              </a:spcBef>
              <a:spcAft>
                <a:spcPts val="0"/>
              </a:spcAft>
              <a:buClr>
                <a:schemeClr val="dk1"/>
              </a:buClr>
              <a:buSzPts val="1800"/>
              <a:buChar char="•"/>
              <a:defRPr/>
            </a:lvl4pPr>
            <a:lvl5pPr indent="-342900" lvl="4" marL="2286000" algn="l">
              <a:lnSpc>
                <a:spcPct val="90000"/>
              </a:lnSpc>
              <a:spcBef>
                <a:spcPts val="425"/>
              </a:spcBef>
              <a:spcAft>
                <a:spcPts val="0"/>
              </a:spcAft>
              <a:buClr>
                <a:schemeClr val="dk1"/>
              </a:buClr>
              <a:buSzPts val="1800"/>
              <a:buChar char="•"/>
              <a:defRPr/>
            </a:lvl5pPr>
            <a:lvl6pPr indent="-342900" lvl="5" marL="2743200" algn="l">
              <a:lnSpc>
                <a:spcPct val="90000"/>
              </a:lnSpc>
              <a:spcBef>
                <a:spcPts val="425"/>
              </a:spcBef>
              <a:spcAft>
                <a:spcPts val="0"/>
              </a:spcAft>
              <a:buClr>
                <a:schemeClr val="dk1"/>
              </a:buClr>
              <a:buSzPts val="1800"/>
              <a:buChar char="•"/>
              <a:defRPr/>
            </a:lvl6pPr>
            <a:lvl7pPr indent="-342900" lvl="6" marL="3200400" algn="l">
              <a:lnSpc>
                <a:spcPct val="90000"/>
              </a:lnSpc>
              <a:spcBef>
                <a:spcPts val="425"/>
              </a:spcBef>
              <a:spcAft>
                <a:spcPts val="0"/>
              </a:spcAft>
              <a:buClr>
                <a:schemeClr val="dk1"/>
              </a:buClr>
              <a:buSzPts val="1800"/>
              <a:buChar char="•"/>
              <a:defRPr/>
            </a:lvl7pPr>
            <a:lvl8pPr indent="-342900" lvl="7" marL="3657600" algn="l">
              <a:lnSpc>
                <a:spcPct val="90000"/>
              </a:lnSpc>
              <a:spcBef>
                <a:spcPts val="425"/>
              </a:spcBef>
              <a:spcAft>
                <a:spcPts val="0"/>
              </a:spcAft>
              <a:buClr>
                <a:schemeClr val="dk1"/>
              </a:buClr>
              <a:buSzPts val="1800"/>
              <a:buChar char="•"/>
              <a:defRPr/>
            </a:lvl8pPr>
            <a:lvl9pPr indent="-342900" lvl="8" marL="4114800" algn="l">
              <a:lnSpc>
                <a:spcPct val="90000"/>
              </a:lnSpc>
              <a:spcBef>
                <a:spcPts val="425"/>
              </a:spcBef>
              <a:spcAft>
                <a:spcPts val="0"/>
              </a:spcAft>
              <a:buClr>
                <a:schemeClr val="dk1"/>
              </a:buClr>
              <a:buSzPts val="1800"/>
              <a:buChar char="•"/>
              <a:defRPr/>
            </a:lvl9pPr>
          </a:lstStyle>
          <a:p/>
        </p:txBody>
      </p:sp>
      <p:sp>
        <p:nvSpPr>
          <p:cNvPr id="44" name="Google Shape;44;p12"/>
          <p:cNvSpPr txBox="1"/>
          <p:nvPr>
            <p:ph idx="3" type="body"/>
          </p:nvPr>
        </p:nvSpPr>
        <p:spPr>
          <a:xfrm>
            <a:off x="3934778" y="2465706"/>
            <a:ext cx="3304282" cy="1208404"/>
          </a:xfrm>
          <a:prstGeom prst="rect">
            <a:avLst/>
          </a:prstGeom>
          <a:noFill/>
          <a:ln>
            <a:noFill/>
          </a:ln>
        </p:spPr>
        <p:txBody>
          <a:bodyPr anchorCtr="0" anchor="b" bIns="45700" lIns="91425" spcFirstLastPara="1" rIns="91425" wrap="square" tIns="45700">
            <a:normAutofit/>
          </a:bodyPr>
          <a:lstStyle>
            <a:lvl1pPr indent="-228600" lvl="0" marL="457200" algn="l">
              <a:lnSpc>
                <a:spcPct val="90000"/>
              </a:lnSpc>
              <a:spcBef>
                <a:spcPts val="850"/>
              </a:spcBef>
              <a:spcAft>
                <a:spcPts val="0"/>
              </a:spcAft>
              <a:buClr>
                <a:schemeClr val="dk1"/>
              </a:buClr>
              <a:buSzPts val="2040"/>
              <a:buNone/>
              <a:defRPr b="1" sz="2040"/>
            </a:lvl1pPr>
            <a:lvl2pPr indent="-228600" lvl="1" marL="914400" algn="l">
              <a:lnSpc>
                <a:spcPct val="90000"/>
              </a:lnSpc>
              <a:spcBef>
                <a:spcPts val="425"/>
              </a:spcBef>
              <a:spcAft>
                <a:spcPts val="0"/>
              </a:spcAft>
              <a:buClr>
                <a:schemeClr val="dk1"/>
              </a:buClr>
              <a:buSzPts val="1700"/>
              <a:buNone/>
              <a:defRPr b="1" sz="1700"/>
            </a:lvl2pPr>
            <a:lvl3pPr indent="-228600" lvl="2" marL="1371600" algn="l">
              <a:lnSpc>
                <a:spcPct val="90000"/>
              </a:lnSpc>
              <a:spcBef>
                <a:spcPts val="425"/>
              </a:spcBef>
              <a:spcAft>
                <a:spcPts val="0"/>
              </a:spcAft>
              <a:buClr>
                <a:schemeClr val="dk1"/>
              </a:buClr>
              <a:buSzPts val="1530"/>
              <a:buNone/>
              <a:defRPr b="1" sz="1530"/>
            </a:lvl3pPr>
            <a:lvl4pPr indent="-228600" lvl="3" marL="1828800" algn="l">
              <a:lnSpc>
                <a:spcPct val="90000"/>
              </a:lnSpc>
              <a:spcBef>
                <a:spcPts val="425"/>
              </a:spcBef>
              <a:spcAft>
                <a:spcPts val="0"/>
              </a:spcAft>
              <a:buClr>
                <a:schemeClr val="dk1"/>
              </a:buClr>
              <a:buSzPts val="1360"/>
              <a:buNone/>
              <a:defRPr b="1" sz="1360"/>
            </a:lvl4pPr>
            <a:lvl5pPr indent="-228600" lvl="4" marL="2286000" algn="l">
              <a:lnSpc>
                <a:spcPct val="90000"/>
              </a:lnSpc>
              <a:spcBef>
                <a:spcPts val="425"/>
              </a:spcBef>
              <a:spcAft>
                <a:spcPts val="0"/>
              </a:spcAft>
              <a:buClr>
                <a:schemeClr val="dk1"/>
              </a:buClr>
              <a:buSzPts val="1360"/>
              <a:buNone/>
              <a:defRPr b="1" sz="1360"/>
            </a:lvl5pPr>
            <a:lvl6pPr indent="-228600" lvl="5" marL="2743200" algn="l">
              <a:lnSpc>
                <a:spcPct val="90000"/>
              </a:lnSpc>
              <a:spcBef>
                <a:spcPts val="425"/>
              </a:spcBef>
              <a:spcAft>
                <a:spcPts val="0"/>
              </a:spcAft>
              <a:buClr>
                <a:schemeClr val="dk1"/>
              </a:buClr>
              <a:buSzPts val="1360"/>
              <a:buNone/>
              <a:defRPr b="1" sz="1360"/>
            </a:lvl6pPr>
            <a:lvl7pPr indent="-228600" lvl="6" marL="3200400" algn="l">
              <a:lnSpc>
                <a:spcPct val="90000"/>
              </a:lnSpc>
              <a:spcBef>
                <a:spcPts val="425"/>
              </a:spcBef>
              <a:spcAft>
                <a:spcPts val="0"/>
              </a:spcAft>
              <a:buClr>
                <a:schemeClr val="dk1"/>
              </a:buClr>
              <a:buSzPts val="1360"/>
              <a:buNone/>
              <a:defRPr b="1" sz="1360"/>
            </a:lvl7pPr>
            <a:lvl8pPr indent="-228600" lvl="7" marL="3657600" algn="l">
              <a:lnSpc>
                <a:spcPct val="90000"/>
              </a:lnSpc>
              <a:spcBef>
                <a:spcPts val="425"/>
              </a:spcBef>
              <a:spcAft>
                <a:spcPts val="0"/>
              </a:spcAft>
              <a:buClr>
                <a:schemeClr val="dk1"/>
              </a:buClr>
              <a:buSzPts val="1360"/>
              <a:buNone/>
              <a:defRPr b="1" sz="1360"/>
            </a:lvl8pPr>
            <a:lvl9pPr indent="-228600" lvl="8" marL="4114800" algn="l">
              <a:lnSpc>
                <a:spcPct val="90000"/>
              </a:lnSpc>
              <a:spcBef>
                <a:spcPts val="425"/>
              </a:spcBef>
              <a:spcAft>
                <a:spcPts val="0"/>
              </a:spcAft>
              <a:buClr>
                <a:schemeClr val="dk1"/>
              </a:buClr>
              <a:buSzPts val="1360"/>
              <a:buNone/>
              <a:defRPr b="1" sz="1360"/>
            </a:lvl9pPr>
          </a:lstStyle>
          <a:p/>
        </p:txBody>
      </p:sp>
      <p:sp>
        <p:nvSpPr>
          <p:cNvPr id="45" name="Google Shape;45;p12"/>
          <p:cNvSpPr txBox="1"/>
          <p:nvPr>
            <p:ph idx="4" type="body"/>
          </p:nvPr>
        </p:nvSpPr>
        <p:spPr>
          <a:xfrm>
            <a:off x="3934778" y="3674110"/>
            <a:ext cx="3304282" cy="5404062"/>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850"/>
              </a:spcBef>
              <a:spcAft>
                <a:spcPts val="0"/>
              </a:spcAft>
              <a:buClr>
                <a:schemeClr val="dk1"/>
              </a:buClr>
              <a:buSzPts val="1800"/>
              <a:buChar char="•"/>
              <a:defRPr/>
            </a:lvl1pPr>
            <a:lvl2pPr indent="-342900" lvl="1" marL="914400" algn="l">
              <a:lnSpc>
                <a:spcPct val="90000"/>
              </a:lnSpc>
              <a:spcBef>
                <a:spcPts val="425"/>
              </a:spcBef>
              <a:spcAft>
                <a:spcPts val="0"/>
              </a:spcAft>
              <a:buClr>
                <a:schemeClr val="dk1"/>
              </a:buClr>
              <a:buSzPts val="1800"/>
              <a:buChar char="•"/>
              <a:defRPr/>
            </a:lvl2pPr>
            <a:lvl3pPr indent="-342900" lvl="2" marL="1371600" algn="l">
              <a:lnSpc>
                <a:spcPct val="90000"/>
              </a:lnSpc>
              <a:spcBef>
                <a:spcPts val="425"/>
              </a:spcBef>
              <a:spcAft>
                <a:spcPts val="0"/>
              </a:spcAft>
              <a:buClr>
                <a:schemeClr val="dk1"/>
              </a:buClr>
              <a:buSzPts val="1800"/>
              <a:buChar char="•"/>
              <a:defRPr/>
            </a:lvl3pPr>
            <a:lvl4pPr indent="-342900" lvl="3" marL="1828800" algn="l">
              <a:lnSpc>
                <a:spcPct val="90000"/>
              </a:lnSpc>
              <a:spcBef>
                <a:spcPts val="425"/>
              </a:spcBef>
              <a:spcAft>
                <a:spcPts val="0"/>
              </a:spcAft>
              <a:buClr>
                <a:schemeClr val="dk1"/>
              </a:buClr>
              <a:buSzPts val="1800"/>
              <a:buChar char="•"/>
              <a:defRPr/>
            </a:lvl4pPr>
            <a:lvl5pPr indent="-342900" lvl="4" marL="2286000" algn="l">
              <a:lnSpc>
                <a:spcPct val="90000"/>
              </a:lnSpc>
              <a:spcBef>
                <a:spcPts val="425"/>
              </a:spcBef>
              <a:spcAft>
                <a:spcPts val="0"/>
              </a:spcAft>
              <a:buClr>
                <a:schemeClr val="dk1"/>
              </a:buClr>
              <a:buSzPts val="1800"/>
              <a:buChar char="•"/>
              <a:defRPr/>
            </a:lvl5pPr>
            <a:lvl6pPr indent="-342900" lvl="5" marL="2743200" algn="l">
              <a:lnSpc>
                <a:spcPct val="90000"/>
              </a:lnSpc>
              <a:spcBef>
                <a:spcPts val="425"/>
              </a:spcBef>
              <a:spcAft>
                <a:spcPts val="0"/>
              </a:spcAft>
              <a:buClr>
                <a:schemeClr val="dk1"/>
              </a:buClr>
              <a:buSzPts val="1800"/>
              <a:buChar char="•"/>
              <a:defRPr/>
            </a:lvl6pPr>
            <a:lvl7pPr indent="-342900" lvl="6" marL="3200400" algn="l">
              <a:lnSpc>
                <a:spcPct val="90000"/>
              </a:lnSpc>
              <a:spcBef>
                <a:spcPts val="425"/>
              </a:spcBef>
              <a:spcAft>
                <a:spcPts val="0"/>
              </a:spcAft>
              <a:buClr>
                <a:schemeClr val="dk1"/>
              </a:buClr>
              <a:buSzPts val="1800"/>
              <a:buChar char="•"/>
              <a:defRPr/>
            </a:lvl7pPr>
            <a:lvl8pPr indent="-342900" lvl="7" marL="3657600" algn="l">
              <a:lnSpc>
                <a:spcPct val="90000"/>
              </a:lnSpc>
              <a:spcBef>
                <a:spcPts val="425"/>
              </a:spcBef>
              <a:spcAft>
                <a:spcPts val="0"/>
              </a:spcAft>
              <a:buClr>
                <a:schemeClr val="dk1"/>
              </a:buClr>
              <a:buSzPts val="1800"/>
              <a:buChar char="•"/>
              <a:defRPr/>
            </a:lvl8pPr>
            <a:lvl9pPr indent="-342900" lvl="8" marL="4114800" algn="l">
              <a:lnSpc>
                <a:spcPct val="90000"/>
              </a:lnSpc>
              <a:spcBef>
                <a:spcPts val="425"/>
              </a:spcBef>
              <a:spcAft>
                <a:spcPts val="0"/>
              </a:spcAft>
              <a:buClr>
                <a:schemeClr val="dk1"/>
              </a:buClr>
              <a:buSzPts val="1800"/>
              <a:buChar char="•"/>
              <a:defRPr/>
            </a:lvl9pPr>
          </a:lstStyle>
          <a:p/>
        </p:txBody>
      </p:sp>
      <p:sp>
        <p:nvSpPr>
          <p:cNvPr id="46" name="Google Shape;46;p12"/>
          <p:cNvSpPr txBox="1"/>
          <p:nvPr>
            <p:ph idx="10" type="dt"/>
          </p:nvPr>
        </p:nvSpPr>
        <p:spPr>
          <a:xfrm>
            <a:off x="534353" y="9322649"/>
            <a:ext cx="1748790" cy="535517"/>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7" name="Google Shape;47;p12"/>
          <p:cNvSpPr txBox="1"/>
          <p:nvPr>
            <p:ph idx="11" type="ftr"/>
          </p:nvPr>
        </p:nvSpPr>
        <p:spPr>
          <a:xfrm>
            <a:off x="2574608" y="9322649"/>
            <a:ext cx="2623185" cy="535517"/>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8" name="Google Shape;48;p12"/>
          <p:cNvSpPr txBox="1"/>
          <p:nvPr>
            <p:ph idx="12" type="sldNum"/>
          </p:nvPr>
        </p:nvSpPr>
        <p:spPr>
          <a:xfrm>
            <a:off x="5489258" y="9322649"/>
            <a:ext cx="1748790" cy="535517"/>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020"/>
              <a:buFont typeface="Arial"/>
              <a:buNone/>
              <a:defRPr b="0" i="0" sz="102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020"/>
              <a:buFont typeface="Arial"/>
              <a:buNone/>
              <a:defRPr b="0" i="0" sz="102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020"/>
              <a:buFont typeface="Arial"/>
              <a:buNone/>
              <a:defRPr b="0" i="0" sz="102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020"/>
              <a:buFont typeface="Arial"/>
              <a:buNone/>
              <a:defRPr b="0" i="0" sz="102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020"/>
              <a:buFont typeface="Arial"/>
              <a:buNone/>
              <a:defRPr b="0" i="0" sz="102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020"/>
              <a:buFont typeface="Arial"/>
              <a:buNone/>
              <a:defRPr b="0" i="0" sz="102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020"/>
              <a:buFont typeface="Arial"/>
              <a:buNone/>
              <a:defRPr b="0" i="0" sz="102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020"/>
              <a:buFont typeface="Arial"/>
              <a:buNone/>
              <a:defRPr b="0" i="0" sz="102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020"/>
              <a:buFont typeface="Arial"/>
              <a:buNone/>
              <a:defRPr b="0" i="0" sz="102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49" name="Shape 49"/>
        <p:cNvGrpSpPr/>
        <p:nvPr/>
      </p:nvGrpSpPr>
      <p:grpSpPr>
        <a:xfrm>
          <a:off x="0" y="0"/>
          <a:ext cx="0" cy="0"/>
          <a:chOff x="0" y="0"/>
          <a:chExt cx="0" cy="0"/>
        </a:xfrm>
      </p:grpSpPr>
      <p:sp>
        <p:nvSpPr>
          <p:cNvPr id="50" name="Google Shape;50;p13"/>
          <p:cNvSpPr txBox="1"/>
          <p:nvPr>
            <p:ph type="title"/>
          </p:nvPr>
        </p:nvSpPr>
        <p:spPr>
          <a:xfrm>
            <a:off x="534353" y="535519"/>
            <a:ext cx="6703695" cy="1944159"/>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1" name="Google Shape;51;p13"/>
          <p:cNvSpPr txBox="1"/>
          <p:nvPr>
            <p:ph idx="10" type="dt"/>
          </p:nvPr>
        </p:nvSpPr>
        <p:spPr>
          <a:xfrm>
            <a:off x="534353" y="9322649"/>
            <a:ext cx="1748790" cy="535517"/>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2" name="Google Shape;52;p13"/>
          <p:cNvSpPr txBox="1"/>
          <p:nvPr>
            <p:ph idx="11" type="ftr"/>
          </p:nvPr>
        </p:nvSpPr>
        <p:spPr>
          <a:xfrm>
            <a:off x="2574608" y="9322649"/>
            <a:ext cx="2623185" cy="535517"/>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3" name="Google Shape;53;p13"/>
          <p:cNvSpPr txBox="1"/>
          <p:nvPr>
            <p:ph idx="12" type="sldNum"/>
          </p:nvPr>
        </p:nvSpPr>
        <p:spPr>
          <a:xfrm>
            <a:off x="5489258" y="9322649"/>
            <a:ext cx="1748790" cy="535517"/>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020"/>
              <a:buFont typeface="Arial"/>
              <a:buNone/>
              <a:defRPr b="0" i="0" sz="102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020"/>
              <a:buFont typeface="Arial"/>
              <a:buNone/>
              <a:defRPr b="0" i="0" sz="102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020"/>
              <a:buFont typeface="Arial"/>
              <a:buNone/>
              <a:defRPr b="0" i="0" sz="102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020"/>
              <a:buFont typeface="Arial"/>
              <a:buNone/>
              <a:defRPr b="0" i="0" sz="102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020"/>
              <a:buFont typeface="Arial"/>
              <a:buNone/>
              <a:defRPr b="0" i="0" sz="102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020"/>
              <a:buFont typeface="Arial"/>
              <a:buNone/>
              <a:defRPr b="0" i="0" sz="102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020"/>
              <a:buFont typeface="Arial"/>
              <a:buNone/>
              <a:defRPr b="0" i="0" sz="102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020"/>
              <a:buFont typeface="Arial"/>
              <a:buNone/>
              <a:defRPr b="0" i="0" sz="102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020"/>
              <a:buFont typeface="Arial"/>
              <a:buNone/>
              <a:defRPr b="0" i="0" sz="102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with Caption" type="objTx">
  <p:cSld name="OBJECT_WITH_CAPTION_TEXT">
    <p:spTree>
      <p:nvGrpSpPr>
        <p:cNvPr id="54" name="Shape 54"/>
        <p:cNvGrpSpPr/>
        <p:nvPr/>
      </p:nvGrpSpPr>
      <p:grpSpPr>
        <a:xfrm>
          <a:off x="0" y="0"/>
          <a:ext cx="0" cy="0"/>
          <a:chOff x="0" y="0"/>
          <a:chExt cx="0" cy="0"/>
        </a:xfrm>
      </p:grpSpPr>
      <p:sp>
        <p:nvSpPr>
          <p:cNvPr id="55" name="Google Shape;55;p14"/>
          <p:cNvSpPr txBox="1"/>
          <p:nvPr>
            <p:ph type="title"/>
          </p:nvPr>
        </p:nvSpPr>
        <p:spPr>
          <a:xfrm>
            <a:off x="535365" y="670560"/>
            <a:ext cx="2506801" cy="234696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2720"/>
              <a:buFont typeface="Calibri"/>
              <a:buNone/>
              <a:defRPr sz="272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6" name="Google Shape;56;p14"/>
          <p:cNvSpPr txBox="1"/>
          <p:nvPr>
            <p:ph idx="1" type="body"/>
          </p:nvPr>
        </p:nvSpPr>
        <p:spPr>
          <a:xfrm>
            <a:off x="3304282" y="1448226"/>
            <a:ext cx="3934778" cy="7147983"/>
          </a:xfrm>
          <a:prstGeom prst="rect">
            <a:avLst/>
          </a:prstGeom>
          <a:noFill/>
          <a:ln>
            <a:noFill/>
          </a:ln>
        </p:spPr>
        <p:txBody>
          <a:bodyPr anchorCtr="0" anchor="t" bIns="45700" lIns="91425" spcFirstLastPara="1" rIns="91425" wrap="square" tIns="45700">
            <a:normAutofit/>
          </a:bodyPr>
          <a:lstStyle>
            <a:lvl1pPr indent="-401320" lvl="0" marL="457200" algn="l">
              <a:lnSpc>
                <a:spcPct val="90000"/>
              </a:lnSpc>
              <a:spcBef>
                <a:spcPts val="850"/>
              </a:spcBef>
              <a:spcAft>
                <a:spcPts val="0"/>
              </a:spcAft>
              <a:buClr>
                <a:schemeClr val="dk1"/>
              </a:buClr>
              <a:buSzPts val="2720"/>
              <a:buChar char="•"/>
              <a:defRPr sz="2720"/>
            </a:lvl1pPr>
            <a:lvl2pPr indent="-379730" lvl="1" marL="914400" algn="l">
              <a:lnSpc>
                <a:spcPct val="90000"/>
              </a:lnSpc>
              <a:spcBef>
                <a:spcPts val="425"/>
              </a:spcBef>
              <a:spcAft>
                <a:spcPts val="0"/>
              </a:spcAft>
              <a:buClr>
                <a:schemeClr val="dk1"/>
              </a:buClr>
              <a:buSzPts val="2380"/>
              <a:buChar char="•"/>
              <a:defRPr sz="2380"/>
            </a:lvl2pPr>
            <a:lvl3pPr indent="-358140" lvl="2" marL="1371600" algn="l">
              <a:lnSpc>
                <a:spcPct val="90000"/>
              </a:lnSpc>
              <a:spcBef>
                <a:spcPts val="425"/>
              </a:spcBef>
              <a:spcAft>
                <a:spcPts val="0"/>
              </a:spcAft>
              <a:buClr>
                <a:schemeClr val="dk1"/>
              </a:buClr>
              <a:buSzPts val="2040"/>
              <a:buChar char="•"/>
              <a:defRPr sz="2040"/>
            </a:lvl3pPr>
            <a:lvl4pPr indent="-336550" lvl="3" marL="1828800" algn="l">
              <a:lnSpc>
                <a:spcPct val="90000"/>
              </a:lnSpc>
              <a:spcBef>
                <a:spcPts val="425"/>
              </a:spcBef>
              <a:spcAft>
                <a:spcPts val="0"/>
              </a:spcAft>
              <a:buClr>
                <a:schemeClr val="dk1"/>
              </a:buClr>
              <a:buSzPts val="1700"/>
              <a:buChar char="•"/>
              <a:defRPr sz="1700"/>
            </a:lvl4pPr>
            <a:lvl5pPr indent="-336550" lvl="4" marL="2286000" algn="l">
              <a:lnSpc>
                <a:spcPct val="90000"/>
              </a:lnSpc>
              <a:spcBef>
                <a:spcPts val="425"/>
              </a:spcBef>
              <a:spcAft>
                <a:spcPts val="0"/>
              </a:spcAft>
              <a:buClr>
                <a:schemeClr val="dk1"/>
              </a:buClr>
              <a:buSzPts val="1700"/>
              <a:buChar char="•"/>
              <a:defRPr sz="1700"/>
            </a:lvl5pPr>
            <a:lvl6pPr indent="-336550" lvl="5" marL="2743200" algn="l">
              <a:lnSpc>
                <a:spcPct val="90000"/>
              </a:lnSpc>
              <a:spcBef>
                <a:spcPts val="425"/>
              </a:spcBef>
              <a:spcAft>
                <a:spcPts val="0"/>
              </a:spcAft>
              <a:buClr>
                <a:schemeClr val="dk1"/>
              </a:buClr>
              <a:buSzPts val="1700"/>
              <a:buChar char="•"/>
              <a:defRPr sz="1700"/>
            </a:lvl6pPr>
            <a:lvl7pPr indent="-336550" lvl="6" marL="3200400" algn="l">
              <a:lnSpc>
                <a:spcPct val="90000"/>
              </a:lnSpc>
              <a:spcBef>
                <a:spcPts val="425"/>
              </a:spcBef>
              <a:spcAft>
                <a:spcPts val="0"/>
              </a:spcAft>
              <a:buClr>
                <a:schemeClr val="dk1"/>
              </a:buClr>
              <a:buSzPts val="1700"/>
              <a:buChar char="•"/>
              <a:defRPr sz="1700"/>
            </a:lvl7pPr>
            <a:lvl8pPr indent="-336550" lvl="7" marL="3657600" algn="l">
              <a:lnSpc>
                <a:spcPct val="90000"/>
              </a:lnSpc>
              <a:spcBef>
                <a:spcPts val="425"/>
              </a:spcBef>
              <a:spcAft>
                <a:spcPts val="0"/>
              </a:spcAft>
              <a:buClr>
                <a:schemeClr val="dk1"/>
              </a:buClr>
              <a:buSzPts val="1700"/>
              <a:buChar char="•"/>
              <a:defRPr sz="1700"/>
            </a:lvl8pPr>
            <a:lvl9pPr indent="-336550" lvl="8" marL="4114800" algn="l">
              <a:lnSpc>
                <a:spcPct val="90000"/>
              </a:lnSpc>
              <a:spcBef>
                <a:spcPts val="425"/>
              </a:spcBef>
              <a:spcAft>
                <a:spcPts val="0"/>
              </a:spcAft>
              <a:buClr>
                <a:schemeClr val="dk1"/>
              </a:buClr>
              <a:buSzPts val="1700"/>
              <a:buChar char="•"/>
              <a:defRPr sz="1700"/>
            </a:lvl9pPr>
          </a:lstStyle>
          <a:p/>
        </p:txBody>
      </p:sp>
      <p:sp>
        <p:nvSpPr>
          <p:cNvPr id="57" name="Google Shape;57;p14"/>
          <p:cNvSpPr txBox="1"/>
          <p:nvPr>
            <p:ph idx="2" type="body"/>
          </p:nvPr>
        </p:nvSpPr>
        <p:spPr>
          <a:xfrm>
            <a:off x="535365" y="3017520"/>
            <a:ext cx="2506801" cy="5590329"/>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850"/>
              </a:spcBef>
              <a:spcAft>
                <a:spcPts val="0"/>
              </a:spcAft>
              <a:buClr>
                <a:schemeClr val="dk1"/>
              </a:buClr>
              <a:buSzPts val="1360"/>
              <a:buNone/>
              <a:defRPr sz="1360"/>
            </a:lvl1pPr>
            <a:lvl2pPr indent="-228600" lvl="1" marL="914400" algn="l">
              <a:lnSpc>
                <a:spcPct val="90000"/>
              </a:lnSpc>
              <a:spcBef>
                <a:spcPts val="425"/>
              </a:spcBef>
              <a:spcAft>
                <a:spcPts val="0"/>
              </a:spcAft>
              <a:buClr>
                <a:schemeClr val="dk1"/>
              </a:buClr>
              <a:buSzPts val="1190"/>
              <a:buNone/>
              <a:defRPr sz="1190"/>
            </a:lvl2pPr>
            <a:lvl3pPr indent="-228600" lvl="2" marL="1371600" algn="l">
              <a:lnSpc>
                <a:spcPct val="90000"/>
              </a:lnSpc>
              <a:spcBef>
                <a:spcPts val="425"/>
              </a:spcBef>
              <a:spcAft>
                <a:spcPts val="0"/>
              </a:spcAft>
              <a:buClr>
                <a:schemeClr val="dk1"/>
              </a:buClr>
              <a:buSzPts val="1020"/>
              <a:buNone/>
              <a:defRPr sz="1020"/>
            </a:lvl3pPr>
            <a:lvl4pPr indent="-228600" lvl="3" marL="1828800" algn="l">
              <a:lnSpc>
                <a:spcPct val="90000"/>
              </a:lnSpc>
              <a:spcBef>
                <a:spcPts val="425"/>
              </a:spcBef>
              <a:spcAft>
                <a:spcPts val="0"/>
              </a:spcAft>
              <a:buClr>
                <a:schemeClr val="dk1"/>
              </a:buClr>
              <a:buSzPts val="850"/>
              <a:buNone/>
              <a:defRPr sz="850"/>
            </a:lvl4pPr>
            <a:lvl5pPr indent="-228600" lvl="4" marL="2286000" algn="l">
              <a:lnSpc>
                <a:spcPct val="90000"/>
              </a:lnSpc>
              <a:spcBef>
                <a:spcPts val="425"/>
              </a:spcBef>
              <a:spcAft>
                <a:spcPts val="0"/>
              </a:spcAft>
              <a:buClr>
                <a:schemeClr val="dk1"/>
              </a:buClr>
              <a:buSzPts val="850"/>
              <a:buNone/>
              <a:defRPr sz="850"/>
            </a:lvl5pPr>
            <a:lvl6pPr indent="-228600" lvl="5" marL="2743200" algn="l">
              <a:lnSpc>
                <a:spcPct val="90000"/>
              </a:lnSpc>
              <a:spcBef>
                <a:spcPts val="425"/>
              </a:spcBef>
              <a:spcAft>
                <a:spcPts val="0"/>
              </a:spcAft>
              <a:buClr>
                <a:schemeClr val="dk1"/>
              </a:buClr>
              <a:buSzPts val="850"/>
              <a:buNone/>
              <a:defRPr sz="850"/>
            </a:lvl6pPr>
            <a:lvl7pPr indent="-228600" lvl="6" marL="3200400" algn="l">
              <a:lnSpc>
                <a:spcPct val="90000"/>
              </a:lnSpc>
              <a:spcBef>
                <a:spcPts val="425"/>
              </a:spcBef>
              <a:spcAft>
                <a:spcPts val="0"/>
              </a:spcAft>
              <a:buClr>
                <a:schemeClr val="dk1"/>
              </a:buClr>
              <a:buSzPts val="850"/>
              <a:buNone/>
              <a:defRPr sz="850"/>
            </a:lvl7pPr>
            <a:lvl8pPr indent="-228600" lvl="7" marL="3657600" algn="l">
              <a:lnSpc>
                <a:spcPct val="90000"/>
              </a:lnSpc>
              <a:spcBef>
                <a:spcPts val="425"/>
              </a:spcBef>
              <a:spcAft>
                <a:spcPts val="0"/>
              </a:spcAft>
              <a:buClr>
                <a:schemeClr val="dk1"/>
              </a:buClr>
              <a:buSzPts val="850"/>
              <a:buNone/>
              <a:defRPr sz="850"/>
            </a:lvl8pPr>
            <a:lvl9pPr indent="-228600" lvl="8" marL="4114800" algn="l">
              <a:lnSpc>
                <a:spcPct val="90000"/>
              </a:lnSpc>
              <a:spcBef>
                <a:spcPts val="425"/>
              </a:spcBef>
              <a:spcAft>
                <a:spcPts val="0"/>
              </a:spcAft>
              <a:buClr>
                <a:schemeClr val="dk1"/>
              </a:buClr>
              <a:buSzPts val="850"/>
              <a:buNone/>
              <a:defRPr sz="850"/>
            </a:lvl9pPr>
          </a:lstStyle>
          <a:p/>
        </p:txBody>
      </p:sp>
      <p:sp>
        <p:nvSpPr>
          <p:cNvPr id="58" name="Google Shape;58;p14"/>
          <p:cNvSpPr txBox="1"/>
          <p:nvPr>
            <p:ph idx="10" type="dt"/>
          </p:nvPr>
        </p:nvSpPr>
        <p:spPr>
          <a:xfrm>
            <a:off x="534353" y="9322649"/>
            <a:ext cx="1748790" cy="535517"/>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9" name="Google Shape;59;p14"/>
          <p:cNvSpPr txBox="1"/>
          <p:nvPr>
            <p:ph idx="11" type="ftr"/>
          </p:nvPr>
        </p:nvSpPr>
        <p:spPr>
          <a:xfrm>
            <a:off x="2574608" y="9322649"/>
            <a:ext cx="2623185" cy="535517"/>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0" name="Google Shape;60;p14"/>
          <p:cNvSpPr txBox="1"/>
          <p:nvPr>
            <p:ph idx="12" type="sldNum"/>
          </p:nvPr>
        </p:nvSpPr>
        <p:spPr>
          <a:xfrm>
            <a:off x="5489258" y="9322649"/>
            <a:ext cx="1748790" cy="535517"/>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020"/>
              <a:buFont typeface="Arial"/>
              <a:buNone/>
              <a:defRPr b="0" i="0" sz="102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020"/>
              <a:buFont typeface="Arial"/>
              <a:buNone/>
              <a:defRPr b="0" i="0" sz="102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020"/>
              <a:buFont typeface="Arial"/>
              <a:buNone/>
              <a:defRPr b="0" i="0" sz="102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020"/>
              <a:buFont typeface="Arial"/>
              <a:buNone/>
              <a:defRPr b="0" i="0" sz="102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020"/>
              <a:buFont typeface="Arial"/>
              <a:buNone/>
              <a:defRPr b="0" i="0" sz="102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020"/>
              <a:buFont typeface="Arial"/>
              <a:buNone/>
              <a:defRPr b="0" i="0" sz="102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020"/>
              <a:buFont typeface="Arial"/>
              <a:buNone/>
              <a:defRPr b="0" i="0" sz="102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020"/>
              <a:buFont typeface="Arial"/>
              <a:buNone/>
              <a:defRPr b="0" i="0" sz="102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020"/>
              <a:buFont typeface="Arial"/>
              <a:buNone/>
              <a:defRPr b="0" i="0" sz="102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icture with Caption" type="picTx">
  <p:cSld name="PICTURE_WITH_CAPTION_TEXT">
    <p:spTree>
      <p:nvGrpSpPr>
        <p:cNvPr id="61" name="Shape 61"/>
        <p:cNvGrpSpPr/>
        <p:nvPr/>
      </p:nvGrpSpPr>
      <p:grpSpPr>
        <a:xfrm>
          <a:off x="0" y="0"/>
          <a:ext cx="0" cy="0"/>
          <a:chOff x="0" y="0"/>
          <a:chExt cx="0" cy="0"/>
        </a:xfrm>
      </p:grpSpPr>
      <p:sp>
        <p:nvSpPr>
          <p:cNvPr id="62" name="Google Shape;62;p15"/>
          <p:cNvSpPr txBox="1"/>
          <p:nvPr>
            <p:ph type="title"/>
          </p:nvPr>
        </p:nvSpPr>
        <p:spPr>
          <a:xfrm>
            <a:off x="535365" y="670560"/>
            <a:ext cx="2506801" cy="234696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2720"/>
              <a:buFont typeface="Calibri"/>
              <a:buNone/>
              <a:defRPr sz="272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3" name="Google Shape;63;p15"/>
          <p:cNvSpPr/>
          <p:nvPr>
            <p:ph idx="2" type="pic"/>
          </p:nvPr>
        </p:nvSpPr>
        <p:spPr>
          <a:xfrm>
            <a:off x="3304282" y="1448226"/>
            <a:ext cx="3934778" cy="7147983"/>
          </a:xfrm>
          <a:prstGeom prst="rect">
            <a:avLst/>
          </a:prstGeom>
          <a:noFill/>
          <a:ln>
            <a:noFill/>
          </a:ln>
        </p:spPr>
      </p:sp>
      <p:sp>
        <p:nvSpPr>
          <p:cNvPr id="64" name="Google Shape;64;p15"/>
          <p:cNvSpPr txBox="1"/>
          <p:nvPr>
            <p:ph idx="1" type="body"/>
          </p:nvPr>
        </p:nvSpPr>
        <p:spPr>
          <a:xfrm>
            <a:off x="535365" y="3017520"/>
            <a:ext cx="2506801" cy="5590329"/>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850"/>
              </a:spcBef>
              <a:spcAft>
                <a:spcPts val="0"/>
              </a:spcAft>
              <a:buClr>
                <a:schemeClr val="dk1"/>
              </a:buClr>
              <a:buSzPts val="1360"/>
              <a:buNone/>
              <a:defRPr sz="1360"/>
            </a:lvl1pPr>
            <a:lvl2pPr indent="-228600" lvl="1" marL="914400" algn="l">
              <a:lnSpc>
                <a:spcPct val="90000"/>
              </a:lnSpc>
              <a:spcBef>
                <a:spcPts val="425"/>
              </a:spcBef>
              <a:spcAft>
                <a:spcPts val="0"/>
              </a:spcAft>
              <a:buClr>
                <a:schemeClr val="dk1"/>
              </a:buClr>
              <a:buSzPts val="1190"/>
              <a:buNone/>
              <a:defRPr sz="1190"/>
            </a:lvl2pPr>
            <a:lvl3pPr indent="-228600" lvl="2" marL="1371600" algn="l">
              <a:lnSpc>
                <a:spcPct val="90000"/>
              </a:lnSpc>
              <a:spcBef>
                <a:spcPts val="425"/>
              </a:spcBef>
              <a:spcAft>
                <a:spcPts val="0"/>
              </a:spcAft>
              <a:buClr>
                <a:schemeClr val="dk1"/>
              </a:buClr>
              <a:buSzPts val="1020"/>
              <a:buNone/>
              <a:defRPr sz="1020"/>
            </a:lvl3pPr>
            <a:lvl4pPr indent="-228600" lvl="3" marL="1828800" algn="l">
              <a:lnSpc>
                <a:spcPct val="90000"/>
              </a:lnSpc>
              <a:spcBef>
                <a:spcPts val="425"/>
              </a:spcBef>
              <a:spcAft>
                <a:spcPts val="0"/>
              </a:spcAft>
              <a:buClr>
                <a:schemeClr val="dk1"/>
              </a:buClr>
              <a:buSzPts val="850"/>
              <a:buNone/>
              <a:defRPr sz="850"/>
            </a:lvl4pPr>
            <a:lvl5pPr indent="-228600" lvl="4" marL="2286000" algn="l">
              <a:lnSpc>
                <a:spcPct val="90000"/>
              </a:lnSpc>
              <a:spcBef>
                <a:spcPts val="425"/>
              </a:spcBef>
              <a:spcAft>
                <a:spcPts val="0"/>
              </a:spcAft>
              <a:buClr>
                <a:schemeClr val="dk1"/>
              </a:buClr>
              <a:buSzPts val="850"/>
              <a:buNone/>
              <a:defRPr sz="850"/>
            </a:lvl5pPr>
            <a:lvl6pPr indent="-228600" lvl="5" marL="2743200" algn="l">
              <a:lnSpc>
                <a:spcPct val="90000"/>
              </a:lnSpc>
              <a:spcBef>
                <a:spcPts val="425"/>
              </a:spcBef>
              <a:spcAft>
                <a:spcPts val="0"/>
              </a:spcAft>
              <a:buClr>
                <a:schemeClr val="dk1"/>
              </a:buClr>
              <a:buSzPts val="850"/>
              <a:buNone/>
              <a:defRPr sz="850"/>
            </a:lvl6pPr>
            <a:lvl7pPr indent="-228600" lvl="6" marL="3200400" algn="l">
              <a:lnSpc>
                <a:spcPct val="90000"/>
              </a:lnSpc>
              <a:spcBef>
                <a:spcPts val="425"/>
              </a:spcBef>
              <a:spcAft>
                <a:spcPts val="0"/>
              </a:spcAft>
              <a:buClr>
                <a:schemeClr val="dk1"/>
              </a:buClr>
              <a:buSzPts val="850"/>
              <a:buNone/>
              <a:defRPr sz="850"/>
            </a:lvl7pPr>
            <a:lvl8pPr indent="-228600" lvl="7" marL="3657600" algn="l">
              <a:lnSpc>
                <a:spcPct val="90000"/>
              </a:lnSpc>
              <a:spcBef>
                <a:spcPts val="425"/>
              </a:spcBef>
              <a:spcAft>
                <a:spcPts val="0"/>
              </a:spcAft>
              <a:buClr>
                <a:schemeClr val="dk1"/>
              </a:buClr>
              <a:buSzPts val="850"/>
              <a:buNone/>
              <a:defRPr sz="850"/>
            </a:lvl8pPr>
            <a:lvl9pPr indent="-228600" lvl="8" marL="4114800" algn="l">
              <a:lnSpc>
                <a:spcPct val="90000"/>
              </a:lnSpc>
              <a:spcBef>
                <a:spcPts val="425"/>
              </a:spcBef>
              <a:spcAft>
                <a:spcPts val="0"/>
              </a:spcAft>
              <a:buClr>
                <a:schemeClr val="dk1"/>
              </a:buClr>
              <a:buSzPts val="850"/>
              <a:buNone/>
              <a:defRPr sz="850"/>
            </a:lvl9pPr>
          </a:lstStyle>
          <a:p/>
        </p:txBody>
      </p:sp>
      <p:sp>
        <p:nvSpPr>
          <p:cNvPr id="65" name="Google Shape;65;p15"/>
          <p:cNvSpPr txBox="1"/>
          <p:nvPr>
            <p:ph idx="10" type="dt"/>
          </p:nvPr>
        </p:nvSpPr>
        <p:spPr>
          <a:xfrm>
            <a:off x="534353" y="9322649"/>
            <a:ext cx="1748790" cy="535517"/>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6" name="Google Shape;66;p15"/>
          <p:cNvSpPr txBox="1"/>
          <p:nvPr>
            <p:ph idx="11" type="ftr"/>
          </p:nvPr>
        </p:nvSpPr>
        <p:spPr>
          <a:xfrm>
            <a:off x="2574608" y="9322649"/>
            <a:ext cx="2623185" cy="535517"/>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7" name="Google Shape;67;p15"/>
          <p:cNvSpPr txBox="1"/>
          <p:nvPr>
            <p:ph idx="12" type="sldNum"/>
          </p:nvPr>
        </p:nvSpPr>
        <p:spPr>
          <a:xfrm>
            <a:off x="5489258" y="9322649"/>
            <a:ext cx="1748790" cy="535517"/>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020"/>
              <a:buFont typeface="Arial"/>
              <a:buNone/>
              <a:defRPr b="0" i="0" sz="102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020"/>
              <a:buFont typeface="Arial"/>
              <a:buNone/>
              <a:defRPr b="0" i="0" sz="102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020"/>
              <a:buFont typeface="Arial"/>
              <a:buNone/>
              <a:defRPr b="0" i="0" sz="102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020"/>
              <a:buFont typeface="Arial"/>
              <a:buNone/>
              <a:defRPr b="0" i="0" sz="102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020"/>
              <a:buFont typeface="Arial"/>
              <a:buNone/>
              <a:defRPr b="0" i="0" sz="102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020"/>
              <a:buFont typeface="Arial"/>
              <a:buNone/>
              <a:defRPr b="0" i="0" sz="102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020"/>
              <a:buFont typeface="Arial"/>
              <a:buNone/>
              <a:defRPr b="0" i="0" sz="102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020"/>
              <a:buFont typeface="Arial"/>
              <a:buNone/>
              <a:defRPr b="0" i="0" sz="102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020"/>
              <a:buFont typeface="Arial"/>
              <a:buNone/>
              <a:defRPr b="0" i="0" sz="102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Vertical Text" type="vertTx">
  <p:cSld name="VERTICAL_TEXT">
    <p:spTree>
      <p:nvGrpSpPr>
        <p:cNvPr id="68" name="Shape 68"/>
        <p:cNvGrpSpPr/>
        <p:nvPr/>
      </p:nvGrpSpPr>
      <p:grpSpPr>
        <a:xfrm>
          <a:off x="0" y="0"/>
          <a:ext cx="0" cy="0"/>
          <a:chOff x="0" y="0"/>
          <a:chExt cx="0" cy="0"/>
        </a:xfrm>
      </p:grpSpPr>
      <p:sp>
        <p:nvSpPr>
          <p:cNvPr id="69" name="Google Shape;69;p16"/>
          <p:cNvSpPr txBox="1"/>
          <p:nvPr>
            <p:ph type="title"/>
          </p:nvPr>
        </p:nvSpPr>
        <p:spPr>
          <a:xfrm>
            <a:off x="534353" y="535519"/>
            <a:ext cx="6703695" cy="1944159"/>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0" name="Google Shape;70;p16"/>
          <p:cNvSpPr txBox="1"/>
          <p:nvPr>
            <p:ph idx="1" type="body"/>
          </p:nvPr>
        </p:nvSpPr>
        <p:spPr>
          <a:xfrm rot="5400000">
            <a:off x="695219" y="2516718"/>
            <a:ext cx="6381962" cy="6703695"/>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850"/>
              </a:spcBef>
              <a:spcAft>
                <a:spcPts val="0"/>
              </a:spcAft>
              <a:buClr>
                <a:schemeClr val="dk1"/>
              </a:buClr>
              <a:buSzPts val="1800"/>
              <a:buChar char="•"/>
              <a:defRPr/>
            </a:lvl1pPr>
            <a:lvl2pPr indent="-342900" lvl="1" marL="914400" algn="l">
              <a:lnSpc>
                <a:spcPct val="90000"/>
              </a:lnSpc>
              <a:spcBef>
                <a:spcPts val="425"/>
              </a:spcBef>
              <a:spcAft>
                <a:spcPts val="0"/>
              </a:spcAft>
              <a:buClr>
                <a:schemeClr val="dk1"/>
              </a:buClr>
              <a:buSzPts val="1800"/>
              <a:buChar char="•"/>
              <a:defRPr/>
            </a:lvl2pPr>
            <a:lvl3pPr indent="-342900" lvl="2" marL="1371600" algn="l">
              <a:lnSpc>
                <a:spcPct val="90000"/>
              </a:lnSpc>
              <a:spcBef>
                <a:spcPts val="425"/>
              </a:spcBef>
              <a:spcAft>
                <a:spcPts val="0"/>
              </a:spcAft>
              <a:buClr>
                <a:schemeClr val="dk1"/>
              </a:buClr>
              <a:buSzPts val="1800"/>
              <a:buChar char="•"/>
              <a:defRPr/>
            </a:lvl3pPr>
            <a:lvl4pPr indent="-342900" lvl="3" marL="1828800" algn="l">
              <a:lnSpc>
                <a:spcPct val="90000"/>
              </a:lnSpc>
              <a:spcBef>
                <a:spcPts val="425"/>
              </a:spcBef>
              <a:spcAft>
                <a:spcPts val="0"/>
              </a:spcAft>
              <a:buClr>
                <a:schemeClr val="dk1"/>
              </a:buClr>
              <a:buSzPts val="1800"/>
              <a:buChar char="•"/>
              <a:defRPr/>
            </a:lvl4pPr>
            <a:lvl5pPr indent="-342900" lvl="4" marL="2286000" algn="l">
              <a:lnSpc>
                <a:spcPct val="90000"/>
              </a:lnSpc>
              <a:spcBef>
                <a:spcPts val="425"/>
              </a:spcBef>
              <a:spcAft>
                <a:spcPts val="0"/>
              </a:spcAft>
              <a:buClr>
                <a:schemeClr val="dk1"/>
              </a:buClr>
              <a:buSzPts val="1800"/>
              <a:buChar char="•"/>
              <a:defRPr/>
            </a:lvl5pPr>
            <a:lvl6pPr indent="-342900" lvl="5" marL="2743200" algn="l">
              <a:lnSpc>
                <a:spcPct val="90000"/>
              </a:lnSpc>
              <a:spcBef>
                <a:spcPts val="425"/>
              </a:spcBef>
              <a:spcAft>
                <a:spcPts val="0"/>
              </a:spcAft>
              <a:buClr>
                <a:schemeClr val="dk1"/>
              </a:buClr>
              <a:buSzPts val="1800"/>
              <a:buChar char="•"/>
              <a:defRPr/>
            </a:lvl6pPr>
            <a:lvl7pPr indent="-342900" lvl="6" marL="3200400" algn="l">
              <a:lnSpc>
                <a:spcPct val="90000"/>
              </a:lnSpc>
              <a:spcBef>
                <a:spcPts val="425"/>
              </a:spcBef>
              <a:spcAft>
                <a:spcPts val="0"/>
              </a:spcAft>
              <a:buClr>
                <a:schemeClr val="dk1"/>
              </a:buClr>
              <a:buSzPts val="1800"/>
              <a:buChar char="•"/>
              <a:defRPr/>
            </a:lvl7pPr>
            <a:lvl8pPr indent="-342900" lvl="7" marL="3657600" algn="l">
              <a:lnSpc>
                <a:spcPct val="90000"/>
              </a:lnSpc>
              <a:spcBef>
                <a:spcPts val="425"/>
              </a:spcBef>
              <a:spcAft>
                <a:spcPts val="0"/>
              </a:spcAft>
              <a:buClr>
                <a:schemeClr val="dk1"/>
              </a:buClr>
              <a:buSzPts val="1800"/>
              <a:buChar char="•"/>
              <a:defRPr/>
            </a:lvl8pPr>
            <a:lvl9pPr indent="-342900" lvl="8" marL="4114800" algn="l">
              <a:lnSpc>
                <a:spcPct val="90000"/>
              </a:lnSpc>
              <a:spcBef>
                <a:spcPts val="425"/>
              </a:spcBef>
              <a:spcAft>
                <a:spcPts val="0"/>
              </a:spcAft>
              <a:buClr>
                <a:schemeClr val="dk1"/>
              </a:buClr>
              <a:buSzPts val="1800"/>
              <a:buChar char="•"/>
              <a:defRPr/>
            </a:lvl9pPr>
          </a:lstStyle>
          <a:p/>
        </p:txBody>
      </p:sp>
      <p:sp>
        <p:nvSpPr>
          <p:cNvPr id="71" name="Google Shape;71;p16"/>
          <p:cNvSpPr txBox="1"/>
          <p:nvPr>
            <p:ph idx="10" type="dt"/>
          </p:nvPr>
        </p:nvSpPr>
        <p:spPr>
          <a:xfrm>
            <a:off x="534353" y="9322649"/>
            <a:ext cx="1748790" cy="535517"/>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2" name="Google Shape;72;p16"/>
          <p:cNvSpPr txBox="1"/>
          <p:nvPr>
            <p:ph idx="11" type="ftr"/>
          </p:nvPr>
        </p:nvSpPr>
        <p:spPr>
          <a:xfrm>
            <a:off x="2574608" y="9322649"/>
            <a:ext cx="2623185" cy="535517"/>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3" name="Google Shape;73;p16"/>
          <p:cNvSpPr txBox="1"/>
          <p:nvPr>
            <p:ph idx="12" type="sldNum"/>
          </p:nvPr>
        </p:nvSpPr>
        <p:spPr>
          <a:xfrm>
            <a:off x="5489258" y="9322649"/>
            <a:ext cx="1748790" cy="535517"/>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020"/>
              <a:buFont typeface="Arial"/>
              <a:buNone/>
              <a:defRPr b="0" i="0" sz="102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020"/>
              <a:buFont typeface="Arial"/>
              <a:buNone/>
              <a:defRPr b="0" i="0" sz="102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020"/>
              <a:buFont typeface="Arial"/>
              <a:buNone/>
              <a:defRPr b="0" i="0" sz="102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020"/>
              <a:buFont typeface="Arial"/>
              <a:buNone/>
              <a:defRPr b="0" i="0" sz="102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020"/>
              <a:buFont typeface="Arial"/>
              <a:buNone/>
              <a:defRPr b="0" i="0" sz="102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020"/>
              <a:buFont typeface="Arial"/>
              <a:buNone/>
              <a:defRPr b="0" i="0" sz="102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020"/>
              <a:buFont typeface="Arial"/>
              <a:buNone/>
              <a:defRPr b="0" i="0" sz="102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020"/>
              <a:buFont typeface="Arial"/>
              <a:buNone/>
              <a:defRPr b="0" i="0" sz="102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020"/>
              <a:buFont typeface="Arial"/>
              <a:buNone/>
              <a:defRPr b="0" i="0" sz="102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ertical Title and Text" type="vertTitleAndTx">
  <p:cSld name="VERTICAL_TITLE_AND_VERTICAL_TEXT">
    <p:spTree>
      <p:nvGrpSpPr>
        <p:cNvPr id="74" name="Shape 74"/>
        <p:cNvGrpSpPr/>
        <p:nvPr/>
      </p:nvGrpSpPr>
      <p:grpSpPr>
        <a:xfrm>
          <a:off x="0" y="0"/>
          <a:ext cx="0" cy="0"/>
          <a:chOff x="0" y="0"/>
          <a:chExt cx="0" cy="0"/>
        </a:xfrm>
      </p:grpSpPr>
      <p:sp>
        <p:nvSpPr>
          <p:cNvPr id="75" name="Google Shape;75;p17"/>
          <p:cNvSpPr txBox="1"/>
          <p:nvPr>
            <p:ph type="title"/>
          </p:nvPr>
        </p:nvSpPr>
        <p:spPr>
          <a:xfrm rot="5400000">
            <a:off x="2138071" y="3959569"/>
            <a:ext cx="8524029" cy="1675924"/>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6" name="Google Shape;76;p17"/>
          <p:cNvSpPr txBox="1"/>
          <p:nvPr>
            <p:ph idx="1" type="body"/>
          </p:nvPr>
        </p:nvSpPr>
        <p:spPr>
          <a:xfrm rot="5400000">
            <a:off x="-1262353" y="2332223"/>
            <a:ext cx="8524029" cy="4930616"/>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850"/>
              </a:spcBef>
              <a:spcAft>
                <a:spcPts val="0"/>
              </a:spcAft>
              <a:buClr>
                <a:schemeClr val="dk1"/>
              </a:buClr>
              <a:buSzPts val="1800"/>
              <a:buChar char="•"/>
              <a:defRPr/>
            </a:lvl1pPr>
            <a:lvl2pPr indent="-342900" lvl="1" marL="914400" algn="l">
              <a:lnSpc>
                <a:spcPct val="90000"/>
              </a:lnSpc>
              <a:spcBef>
                <a:spcPts val="425"/>
              </a:spcBef>
              <a:spcAft>
                <a:spcPts val="0"/>
              </a:spcAft>
              <a:buClr>
                <a:schemeClr val="dk1"/>
              </a:buClr>
              <a:buSzPts val="1800"/>
              <a:buChar char="•"/>
              <a:defRPr/>
            </a:lvl2pPr>
            <a:lvl3pPr indent="-342900" lvl="2" marL="1371600" algn="l">
              <a:lnSpc>
                <a:spcPct val="90000"/>
              </a:lnSpc>
              <a:spcBef>
                <a:spcPts val="425"/>
              </a:spcBef>
              <a:spcAft>
                <a:spcPts val="0"/>
              </a:spcAft>
              <a:buClr>
                <a:schemeClr val="dk1"/>
              </a:buClr>
              <a:buSzPts val="1800"/>
              <a:buChar char="•"/>
              <a:defRPr/>
            </a:lvl3pPr>
            <a:lvl4pPr indent="-342900" lvl="3" marL="1828800" algn="l">
              <a:lnSpc>
                <a:spcPct val="90000"/>
              </a:lnSpc>
              <a:spcBef>
                <a:spcPts val="425"/>
              </a:spcBef>
              <a:spcAft>
                <a:spcPts val="0"/>
              </a:spcAft>
              <a:buClr>
                <a:schemeClr val="dk1"/>
              </a:buClr>
              <a:buSzPts val="1800"/>
              <a:buChar char="•"/>
              <a:defRPr/>
            </a:lvl4pPr>
            <a:lvl5pPr indent="-342900" lvl="4" marL="2286000" algn="l">
              <a:lnSpc>
                <a:spcPct val="90000"/>
              </a:lnSpc>
              <a:spcBef>
                <a:spcPts val="425"/>
              </a:spcBef>
              <a:spcAft>
                <a:spcPts val="0"/>
              </a:spcAft>
              <a:buClr>
                <a:schemeClr val="dk1"/>
              </a:buClr>
              <a:buSzPts val="1800"/>
              <a:buChar char="•"/>
              <a:defRPr/>
            </a:lvl5pPr>
            <a:lvl6pPr indent="-342900" lvl="5" marL="2743200" algn="l">
              <a:lnSpc>
                <a:spcPct val="90000"/>
              </a:lnSpc>
              <a:spcBef>
                <a:spcPts val="425"/>
              </a:spcBef>
              <a:spcAft>
                <a:spcPts val="0"/>
              </a:spcAft>
              <a:buClr>
                <a:schemeClr val="dk1"/>
              </a:buClr>
              <a:buSzPts val="1800"/>
              <a:buChar char="•"/>
              <a:defRPr/>
            </a:lvl6pPr>
            <a:lvl7pPr indent="-342900" lvl="6" marL="3200400" algn="l">
              <a:lnSpc>
                <a:spcPct val="90000"/>
              </a:lnSpc>
              <a:spcBef>
                <a:spcPts val="425"/>
              </a:spcBef>
              <a:spcAft>
                <a:spcPts val="0"/>
              </a:spcAft>
              <a:buClr>
                <a:schemeClr val="dk1"/>
              </a:buClr>
              <a:buSzPts val="1800"/>
              <a:buChar char="•"/>
              <a:defRPr/>
            </a:lvl7pPr>
            <a:lvl8pPr indent="-342900" lvl="7" marL="3657600" algn="l">
              <a:lnSpc>
                <a:spcPct val="90000"/>
              </a:lnSpc>
              <a:spcBef>
                <a:spcPts val="425"/>
              </a:spcBef>
              <a:spcAft>
                <a:spcPts val="0"/>
              </a:spcAft>
              <a:buClr>
                <a:schemeClr val="dk1"/>
              </a:buClr>
              <a:buSzPts val="1800"/>
              <a:buChar char="•"/>
              <a:defRPr/>
            </a:lvl8pPr>
            <a:lvl9pPr indent="-342900" lvl="8" marL="4114800" algn="l">
              <a:lnSpc>
                <a:spcPct val="90000"/>
              </a:lnSpc>
              <a:spcBef>
                <a:spcPts val="425"/>
              </a:spcBef>
              <a:spcAft>
                <a:spcPts val="0"/>
              </a:spcAft>
              <a:buClr>
                <a:schemeClr val="dk1"/>
              </a:buClr>
              <a:buSzPts val="1800"/>
              <a:buChar char="•"/>
              <a:defRPr/>
            </a:lvl9pPr>
          </a:lstStyle>
          <a:p/>
        </p:txBody>
      </p:sp>
      <p:sp>
        <p:nvSpPr>
          <p:cNvPr id="77" name="Google Shape;77;p17"/>
          <p:cNvSpPr txBox="1"/>
          <p:nvPr>
            <p:ph idx="10" type="dt"/>
          </p:nvPr>
        </p:nvSpPr>
        <p:spPr>
          <a:xfrm>
            <a:off x="534353" y="9322649"/>
            <a:ext cx="1748790" cy="535517"/>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8" name="Google Shape;78;p17"/>
          <p:cNvSpPr txBox="1"/>
          <p:nvPr>
            <p:ph idx="11" type="ftr"/>
          </p:nvPr>
        </p:nvSpPr>
        <p:spPr>
          <a:xfrm>
            <a:off x="2574608" y="9322649"/>
            <a:ext cx="2623185" cy="535517"/>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9" name="Google Shape;79;p17"/>
          <p:cNvSpPr txBox="1"/>
          <p:nvPr>
            <p:ph idx="12" type="sldNum"/>
          </p:nvPr>
        </p:nvSpPr>
        <p:spPr>
          <a:xfrm>
            <a:off x="5489258" y="9322649"/>
            <a:ext cx="1748790" cy="535517"/>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020"/>
              <a:buFont typeface="Arial"/>
              <a:buNone/>
              <a:defRPr b="0" i="0" sz="102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020"/>
              <a:buFont typeface="Arial"/>
              <a:buNone/>
              <a:defRPr b="0" i="0" sz="102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020"/>
              <a:buFont typeface="Arial"/>
              <a:buNone/>
              <a:defRPr b="0" i="0" sz="102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020"/>
              <a:buFont typeface="Arial"/>
              <a:buNone/>
              <a:defRPr b="0" i="0" sz="102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020"/>
              <a:buFont typeface="Arial"/>
              <a:buNone/>
              <a:defRPr b="0" i="0" sz="102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020"/>
              <a:buFont typeface="Arial"/>
              <a:buNone/>
              <a:defRPr b="0" i="0" sz="102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020"/>
              <a:buFont typeface="Arial"/>
              <a:buNone/>
              <a:defRPr b="0" i="0" sz="102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020"/>
              <a:buFont typeface="Arial"/>
              <a:buNone/>
              <a:defRPr b="0" i="0" sz="102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020"/>
              <a:buFont typeface="Arial"/>
              <a:buNone/>
              <a:defRPr b="0" i="0" sz="102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1.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5" name="Shape 5"/>
        <p:cNvGrpSpPr/>
        <p:nvPr/>
      </p:nvGrpSpPr>
      <p:grpSpPr>
        <a:xfrm>
          <a:off x="0" y="0"/>
          <a:ext cx="0" cy="0"/>
          <a:chOff x="0" y="0"/>
          <a:chExt cx="0" cy="0"/>
        </a:xfrm>
      </p:grpSpPr>
      <p:sp>
        <p:nvSpPr>
          <p:cNvPr id="6" name="Google Shape;6;p6"/>
          <p:cNvSpPr txBox="1"/>
          <p:nvPr>
            <p:ph type="title"/>
          </p:nvPr>
        </p:nvSpPr>
        <p:spPr>
          <a:xfrm>
            <a:off x="534353" y="535519"/>
            <a:ext cx="6703695" cy="1944159"/>
          </a:xfrm>
          <a:prstGeom prst="rect">
            <a:avLst/>
          </a:prstGeom>
          <a:noFill/>
          <a:ln>
            <a:noFill/>
          </a:ln>
        </p:spPr>
        <p:txBody>
          <a:bodyPr anchorCtr="0" anchor="ctr" bIns="45700" lIns="91425" spcFirstLastPara="1" rIns="91425" wrap="square" tIns="45700">
            <a:normAutofit/>
          </a:bodyPr>
          <a:lstStyle>
            <a:lvl1pPr lvl="0" marR="0" rtl="0" algn="l">
              <a:lnSpc>
                <a:spcPct val="90000"/>
              </a:lnSpc>
              <a:spcBef>
                <a:spcPts val="0"/>
              </a:spcBef>
              <a:spcAft>
                <a:spcPts val="0"/>
              </a:spcAft>
              <a:buClr>
                <a:schemeClr val="dk1"/>
              </a:buClr>
              <a:buSzPts val="3740"/>
              <a:buFont typeface="Calibri"/>
              <a:buNone/>
              <a:defRPr b="0" i="0" sz="374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9pPr>
          </a:lstStyle>
          <a:p/>
        </p:txBody>
      </p:sp>
      <p:sp>
        <p:nvSpPr>
          <p:cNvPr id="7" name="Google Shape;7;p6"/>
          <p:cNvSpPr txBox="1"/>
          <p:nvPr>
            <p:ph idx="1" type="body"/>
          </p:nvPr>
        </p:nvSpPr>
        <p:spPr>
          <a:xfrm>
            <a:off x="534353" y="2677584"/>
            <a:ext cx="6703695" cy="6381962"/>
          </a:xfrm>
          <a:prstGeom prst="rect">
            <a:avLst/>
          </a:prstGeom>
          <a:noFill/>
          <a:ln>
            <a:noFill/>
          </a:ln>
        </p:spPr>
        <p:txBody>
          <a:bodyPr anchorCtr="0" anchor="t" bIns="45700" lIns="91425" spcFirstLastPara="1" rIns="91425" wrap="square" tIns="45700">
            <a:normAutofit/>
          </a:bodyPr>
          <a:lstStyle>
            <a:lvl1pPr indent="-379730" lvl="0" marL="457200" marR="0" rtl="0" algn="l">
              <a:lnSpc>
                <a:spcPct val="90000"/>
              </a:lnSpc>
              <a:spcBef>
                <a:spcPts val="850"/>
              </a:spcBef>
              <a:spcAft>
                <a:spcPts val="0"/>
              </a:spcAft>
              <a:buClr>
                <a:schemeClr val="dk1"/>
              </a:buClr>
              <a:buSzPts val="2380"/>
              <a:buFont typeface="Arial"/>
              <a:buChar char="•"/>
              <a:defRPr b="0" i="0" sz="2380" u="none" cap="none" strike="noStrike">
                <a:solidFill>
                  <a:schemeClr val="dk1"/>
                </a:solidFill>
                <a:latin typeface="Calibri"/>
                <a:ea typeface="Calibri"/>
                <a:cs typeface="Calibri"/>
                <a:sym typeface="Calibri"/>
              </a:defRPr>
            </a:lvl1pPr>
            <a:lvl2pPr indent="-358140" lvl="1" marL="914400" marR="0" rtl="0" algn="l">
              <a:lnSpc>
                <a:spcPct val="90000"/>
              </a:lnSpc>
              <a:spcBef>
                <a:spcPts val="425"/>
              </a:spcBef>
              <a:spcAft>
                <a:spcPts val="0"/>
              </a:spcAft>
              <a:buClr>
                <a:schemeClr val="dk1"/>
              </a:buClr>
              <a:buSzPts val="2040"/>
              <a:buFont typeface="Arial"/>
              <a:buChar char="•"/>
              <a:defRPr b="0" i="0" sz="2040" u="none" cap="none" strike="noStrike">
                <a:solidFill>
                  <a:schemeClr val="dk1"/>
                </a:solidFill>
                <a:latin typeface="Calibri"/>
                <a:ea typeface="Calibri"/>
                <a:cs typeface="Calibri"/>
                <a:sym typeface="Calibri"/>
              </a:defRPr>
            </a:lvl2pPr>
            <a:lvl3pPr indent="-336550" lvl="2" marL="1371600" marR="0" rtl="0" algn="l">
              <a:lnSpc>
                <a:spcPct val="90000"/>
              </a:lnSpc>
              <a:spcBef>
                <a:spcPts val="425"/>
              </a:spcBef>
              <a:spcAft>
                <a:spcPts val="0"/>
              </a:spcAft>
              <a:buClr>
                <a:schemeClr val="dk1"/>
              </a:buClr>
              <a:buSzPts val="1700"/>
              <a:buFont typeface="Arial"/>
              <a:buChar char="•"/>
              <a:defRPr b="0" i="0" sz="1700" u="none" cap="none" strike="noStrike">
                <a:solidFill>
                  <a:schemeClr val="dk1"/>
                </a:solidFill>
                <a:latin typeface="Calibri"/>
                <a:ea typeface="Calibri"/>
                <a:cs typeface="Calibri"/>
                <a:sym typeface="Calibri"/>
              </a:defRPr>
            </a:lvl3pPr>
            <a:lvl4pPr indent="-325755" lvl="3" marL="1828800" marR="0" rtl="0" algn="l">
              <a:lnSpc>
                <a:spcPct val="90000"/>
              </a:lnSpc>
              <a:spcBef>
                <a:spcPts val="425"/>
              </a:spcBef>
              <a:spcAft>
                <a:spcPts val="0"/>
              </a:spcAft>
              <a:buClr>
                <a:schemeClr val="dk1"/>
              </a:buClr>
              <a:buSzPts val="1530"/>
              <a:buFont typeface="Arial"/>
              <a:buChar char="•"/>
              <a:defRPr b="0" i="0" sz="1530" u="none" cap="none" strike="noStrike">
                <a:solidFill>
                  <a:schemeClr val="dk1"/>
                </a:solidFill>
                <a:latin typeface="Calibri"/>
                <a:ea typeface="Calibri"/>
                <a:cs typeface="Calibri"/>
                <a:sym typeface="Calibri"/>
              </a:defRPr>
            </a:lvl4pPr>
            <a:lvl5pPr indent="-325755" lvl="4" marL="2286000" marR="0" rtl="0" algn="l">
              <a:lnSpc>
                <a:spcPct val="90000"/>
              </a:lnSpc>
              <a:spcBef>
                <a:spcPts val="425"/>
              </a:spcBef>
              <a:spcAft>
                <a:spcPts val="0"/>
              </a:spcAft>
              <a:buClr>
                <a:schemeClr val="dk1"/>
              </a:buClr>
              <a:buSzPts val="1530"/>
              <a:buFont typeface="Arial"/>
              <a:buChar char="•"/>
              <a:defRPr b="0" i="0" sz="1530" u="none" cap="none" strike="noStrike">
                <a:solidFill>
                  <a:schemeClr val="dk1"/>
                </a:solidFill>
                <a:latin typeface="Calibri"/>
                <a:ea typeface="Calibri"/>
                <a:cs typeface="Calibri"/>
                <a:sym typeface="Calibri"/>
              </a:defRPr>
            </a:lvl5pPr>
            <a:lvl6pPr indent="-325755" lvl="5" marL="2743200" marR="0" rtl="0" algn="l">
              <a:lnSpc>
                <a:spcPct val="90000"/>
              </a:lnSpc>
              <a:spcBef>
                <a:spcPts val="425"/>
              </a:spcBef>
              <a:spcAft>
                <a:spcPts val="0"/>
              </a:spcAft>
              <a:buClr>
                <a:schemeClr val="dk1"/>
              </a:buClr>
              <a:buSzPts val="1530"/>
              <a:buFont typeface="Arial"/>
              <a:buChar char="•"/>
              <a:defRPr b="0" i="0" sz="1530" u="none" cap="none" strike="noStrike">
                <a:solidFill>
                  <a:schemeClr val="dk1"/>
                </a:solidFill>
                <a:latin typeface="Calibri"/>
                <a:ea typeface="Calibri"/>
                <a:cs typeface="Calibri"/>
                <a:sym typeface="Calibri"/>
              </a:defRPr>
            </a:lvl6pPr>
            <a:lvl7pPr indent="-325755" lvl="6" marL="3200400" marR="0" rtl="0" algn="l">
              <a:lnSpc>
                <a:spcPct val="90000"/>
              </a:lnSpc>
              <a:spcBef>
                <a:spcPts val="425"/>
              </a:spcBef>
              <a:spcAft>
                <a:spcPts val="0"/>
              </a:spcAft>
              <a:buClr>
                <a:schemeClr val="dk1"/>
              </a:buClr>
              <a:buSzPts val="1530"/>
              <a:buFont typeface="Arial"/>
              <a:buChar char="•"/>
              <a:defRPr b="0" i="0" sz="1530" u="none" cap="none" strike="noStrike">
                <a:solidFill>
                  <a:schemeClr val="dk1"/>
                </a:solidFill>
                <a:latin typeface="Calibri"/>
                <a:ea typeface="Calibri"/>
                <a:cs typeface="Calibri"/>
                <a:sym typeface="Calibri"/>
              </a:defRPr>
            </a:lvl7pPr>
            <a:lvl8pPr indent="-325755" lvl="7" marL="3657600" marR="0" rtl="0" algn="l">
              <a:lnSpc>
                <a:spcPct val="90000"/>
              </a:lnSpc>
              <a:spcBef>
                <a:spcPts val="425"/>
              </a:spcBef>
              <a:spcAft>
                <a:spcPts val="0"/>
              </a:spcAft>
              <a:buClr>
                <a:schemeClr val="dk1"/>
              </a:buClr>
              <a:buSzPts val="1530"/>
              <a:buFont typeface="Arial"/>
              <a:buChar char="•"/>
              <a:defRPr b="0" i="0" sz="1530" u="none" cap="none" strike="noStrike">
                <a:solidFill>
                  <a:schemeClr val="dk1"/>
                </a:solidFill>
                <a:latin typeface="Calibri"/>
                <a:ea typeface="Calibri"/>
                <a:cs typeface="Calibri"/>
                <a:sym typeface="Calibri"/>
              </a:defRPr>
            </a:lvl8pPr>
            <a:lvl9pPr indent="-325755" lvl="8" marL="4114800" marR="0" rtl="0" algn="l">
              <a:lnSpc>
                <a:spcPct val="90000"/>
              </a:lnSpc>
              <a:spcBef>
                <a:spcPts val="425"/>
              </a:spcBef>
              <a:spcAft>
                <a:spcPts val="0"/>
              </a:spcAft>
              <a:buClr>
                <a:schemeClr val="dk1"/>
              </a:buClr>
              <a:buSzPts val="1530"/>
              <a:buFont typeface="Arial"/>
              <a:buChar char="•"/>
              <a:defRPr b="0" i="0" sz="1530" u="none" cap="none" strike="noStrike">
                <a:solidFill>
                  <a:schemeClr val="dk1"/>
                </a:solidFill>
                <a:latin typeface="Calibri"/>
                <a:ea typeface="Calibri"/>
                <a:cs typeface="Calibri"/>
                <a:sym typeface="Calibri"/>
              </a:defRPr>
            </a:lvl9pPr>
          </a:lstStyle>
          <a:p/>
        </p:txBody>
      </p:sp>
      <p:sp>
        <p:nvSpPr>
          <p:cNvPr id="8" name="Google Shape;8;p6"/>
          <p:cNvSpPr txBox="1"/>
          <p:nvPr>
            <p:ph idx="10" type="dt"/>
          </p:nvPr>
        </p:nvSpPr>
        <p:spPr>
          <a:xfrm>
            <a:off x="534353" y="9322649"/>
            <a:ext cx="1748790" cy="535517"/>
          </a:xfrm>
          <a:prstGeom prst="rect">
            <a:avLst/>
          </a:prstGeom>
          <a:noFill/>
          <a:ln>
            <a:noFill/>
          </a:ln>
        </p:spPr>
        <p:txBody>
          <a:bodyPr anchorCtr="0" anchor="ctr"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020" u="none" cap="none" strike="noStrike">
                <a:solidFill>
                  <a:srgbClr val="888888"/>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9" name="Google Shape;9;p6"/>
          <p:cNvSpPr txBox="1"/>
          <p:nvPr>
            <p:ph idx="11" type="ftr"/>
          </p:nvPr>
        </p:nvSpPr>
        <p:spPr>
          <a:xfrm>
            <a:off x="2574608" y="9322649"/>
            <a:ext cx="2623185" cy="535517"/>
          </a:xfrm>
          <a:prstGeom prst="rect">
            <a:avLst/>
          </a:prstGeom>
          <a:noFill/>
          <a:ln>
            <a:noFill/>
          </a:ln>
        </p:spPr>
        <p:txBody>
          <a:bodyPr anchorCtr="0" anchor="ctr" bIns="45700" lIns="91425" spcFirstLastPara="1" rIns="91425" wrap="square" tIns="45700">
            <a:noAutofit/>
          </a:bodyPr>
          <a:lstStyle>
            <a:lvl1pPr lvl="0" marR="0" rtl="0" algn="ctr">
              <a:lnSpc>
                <a:spcPct val="100000"/>
              </a:lnSpc>
              <a:spcBef>
                <a:spcPts val="0"/>
              </a:spcBef>
              <a:spcAft>
                <a:spcPts val="0"/>
              </a:spcAft>
              <a:buClr>
                <a:srgbClr val="000000"/>
              </a:buClr>
              <a:buSzPts val="1400"/>
              <a:buFont typeface="Arial"/>
              <a:buNone/>
              <a:defRPr b="0" i="0" sz="1020" u="none" cap="none" strike="noStrike">
                <a:solidFill>
                  <a:srgbClr val="888888"/>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10" name="Google Shape;10;p6"/>
          <p:cNvSpPr txBox="1"/>
          <p:nvPr>
            <p:ph idx="12" type="sldNum"/>
          </p:nvPr>
        </p:nvSpPr>
        <p:spPr>
          <a:xfrm>
            <a:off x="5489258" y="9322649"/>
            <a:ext cx="1748790" cy="535517"/>
          </a:xfrm>
          <a:prstGeom prst="rect">
            <a:avLst/>
          </a:prstGeom>
          <a:noFill/>
          <a:ln>
            <a:noFill/>
          </a:ln>
        </p:spPr>
        <p:txBody>
          <a:bodyPr anchorCtr="0" anchor="ctr" bIns="45700" lIns="91425" spcFirstLastPara="1" rIns="91425" wrap="square" tIns="45700">
            <a:noAutofit/>
          </a:bodyPr>
          <a:lstStyle>
            <a:lvl1pPr indent="0" lvl="0" marL="0" marR="0" rtl="0" algn="r">
              <a:lnSpc>
                <a:spcPct val="100000"/>
              </a:lnSpc>
              <a:spcBef>
                <a:spcPts val="0"/>
              </a:spcBef>
              <a:spcAft>
                <a:spcPts val="0"/>
              </a:spcAft>
              <a:buClr>
                <a:srgbClr val="000000"/>
              </a:buClr>
              <a:buSzPts val="1020"/>
              <a:buFont typeface="Arial"/>
              <a:buNone/>
              <a:defRPr b="0" i="0" sz="1020" u="none" cap="none" strike="noStrike">
                <a:solidFill>
                  <a:srgbClr val="888888"/>
                </a:solidFill>
                <a:latin typeface="Calibri"/>
                <a:ea typeface="Calibri"/>
                <a:cs typeface="Calibri"/>
                <a:sym typeface="Calibri"/>
              </a:defRPr>
            </a:lvl1pPr>
            <a:lvl2pPr indent="0" lvl="1" marL="0" marR="0" rtl="0" algn="r">
              <a:lnSpc>
                <a:spcPct val="100000"/>
              </a:lnSpc>
              <a:spcBef>
                <a:spcPts val="0"/>
              </a:spcBef>
              <a:spcAft>
                <a:spcPts val="0"/>
              </a:spcAft>
              <a:buClr>
                <a:srgbClr val="000000"/>
              </a:buClr>
              <a:buSzPts val="1020"/>
              <a:buFont typeface="Arial"/>
              <a:buNone/>
              <a:defRPr b="0" i="0" sz="1020" u="none" cap="none" strike="noStrike">
                <a:solidFill>
                  <a:srgbClr val="888888"/>
                </a:solidFill>
                <a:latin typeface="Calibri"/>
                <a:ea typeface="Calibri"/>
                <a:cs typeface="Calibri"/>
                <a:sym typeface="Calibri"/>
              </a:defRPr>
            </a:lvl2pPr>
            <a:lvl3pPr indent="0" lvl="2" marL="0" marR="0" rtl="0" algn="r">
              <a:lnSpc>
                <a:spcPct val="100000"/>
              </a:lnSpc>
              <a:spcBef>
                <a:spcPts val="0"/>
              </a:spcBef>
              <a:spcAft>
                <a:spcPts val="0"/>
              </a:spcAft>
              <a:buClr>
                <a:srgbClr val="000000"/>
              </a:buClr>
              <a:buSzPts val="1020"/>
              <a:buFont typeface="Arial"/>
              <a:buNone/>
              <a:defRPr b="0" i="0" sz="1020" u="none" cap="none" strike="noStrike">
                <a:solidFill>
                  <a:srgbClr val="888888"/>
                </a:solidFill>
                <a:latin typeface="Calibri"/>
                <a:ea typeface="Calibri"/>
                <a:cs typeface="Calibri"/>
                <a:sym typeface="Calibri"/>
              </a:defRPr>
            </a:lvl3pPr>
            <a:lvl4pPr indent="0" lvl="3" marL="0" marR="0" rtl="0" algn="r">
              <a:lnSpc>
                <a:spcPct val="100000"/>
              </a:lnSpc>
              <a:spcBef>
                <a:spcPts val="0"/>
              </a:spcBef>
              <a:spcAft>
                <a:spcPts val="0"/>
              </a:spcAft>
              <a:buClr>
                <a:srgbClr val="000000"/>
              </a:buClr>
              <a:buSzPts val="1020"/>
              <a:buFont typeface="Arial"/>
              <a:buNone/>
              <a:defRPr b="0" i="0" sz="1020" u="none" cap="none" strike="noStrike">
                <a:solidFill>
                  <a:srgbClr val="888888"/>
                </a:solidFill>
                <a:latin typeface="Calibri"/>
                <a:ea typeface="Calibri"/>
                <a:cs typeface="Calibri"/>
                <a:sym typeface="Calibri"/>
              </a:defRPr>
            </a:lvl4pPr>
            <a:lvl5pPr indent="0" lvl="4" marL="0" marR="0" rtl="0" algn="r">
              <a:lnSpc>
                <a:spcPct val="100000"/>
              </a:lnSpc>
              <a:spcBef>
                <a:spcPts val="0"/>
              </a:spcBef>
              <a:spcAft>
                <a:spcPts val="0"/>
              </a:spcAft>
              <a:buClr>
                <a:srgbClr val="000000"/>
              </a:buClr>
              <a:buSzPts val="1020"/>
              <a:buFont typeface="Arial"/>
              <a:buNone/>
              <a:defRPr b="0" i="0" sz="1020" u="none" cap="none" strike="noStrike">
                <a:solidFill>
                  <a:srgbClr val="888888"/>
                </a:solidFill>
                <a:latin typeface="Calibri"/>
                <a:ea typeface="Calibri"/>
                <a:cs typeface="Calibri"/>
                <a:sym typeface="Calibri"/>
              </a:defRPr>
            </a:lvl5pPr>
            <a:lvl6pPr indent="0" lvl="5" marL="0" marR="0" rtl="0" algn="r">
              <a:lnSpc>
                <a:spcPct val="100000"/>
              </a:lnSpc>
              <a:spcBef>
                <a:spcPts val="0"/>
              </a:spcBef>
              <a:spcAft>
                <a:spcPts val="0"/>
              </a:spcAft>
              <a:buClr>
                <a:srgbClr val="000000"/>
              </a:buClr>
              <a:buSzPts val="1020"/>
              <a:buFont typeface="Arial"/>
              <a:buNone/>
              <a:defRPr b="0" i="0" sz="1020" u="none" cap="none" strike="noStrike">
                <a:solidFill>
                  <a:srgbClr val="888888"/>
                </a:solidFill>
                <a:latin typeface="Calibri"/>
                <a:ea typeface="Calibri"/>
                <a:cs typeface="Calibri"/>
                <a:sym typeface="Calibri"/>
              </a:defRPr>
            </a:lvl6pPr>
            <a:lvl7pPr indent="0" lvl="6" marL="0" marR="0" rtl="0" algn="r">
              <a:lnSpc>
                <a:spcPct val="100000"/>
              </a:lnSpc>
              <a:spcBef>
                <a:spcPts val="0"/>
              </a:spcBef>
              <a:spcAft>
                <a:spcPts val="0"/>
              </a:spcAft>
              <a:buClr>
                <a:srgbClr val="000000"/>
              </a:buClr>
              <a:buSzPts val="1020"/>
              <a:buFont typeface="Arial"/>
              <a:buNone/>
              <a:defRPr b="0" i="0" sz="1020" u="none" cap="none" strike="noStrike">
                <a:solidFill>
                  <a:srgbClr val="888888"/>
                </a:solidFill>
                <a:latin typeface="Calibri"/>
                <a:ea typeface="Calibri"/>
                <a:cs typeface="Calibri"/>
                <a:sym typeface="Calibri"/>
              </a:defRPr>
            </a:lvl7pPr>
            <a:lvl8pPr indent="0" lvl="7" marL="0" marR="0" rtl="0" algn="r">
              <a:lnSpc>
                <a:spcPct val="100000"/>
              </a:lnSpc>
              <a:spcBef>
                <a:spcPts val="0"/>
              </a:spcBef>
              <a:spcAft>
                <a:spcPts val="0"/>
              </a:spcAft>
              <a:buClr>
                <a:srgbClr val="000000"/>
              </a:buClr>
              <a:buSzPts val="1020"/>
              <a:buFont typeface="Arial"/>
              <a:buNone/>
              <a:defRPr b="0" i="0" sz="1020" u="none" cap="none" strike="noStrike">
                <a:solidFill>
                  <a:srgbClr val="888888"/>
                </a:solidFill>
                <a:latin typeface="Calibri"/>
                <a:ea typeface="Calibri"/>
                <a:cs typeface="Calibri"/>
                <a:sym typeface="Calibri"/>
              </a:defRPr>
            </a:lvl8pPr>
            <a:lvl9pPr indent="0" lvl="8" marL="0" marR="0" rtl="0" algn="r">
              <a:lnSpc>
                <a:spcPct val="100000"/>
              </a:lnSpc>
              <a:spcBef>
                <a:spcPts val="0"/>
              </a:spcBef>
              <a:spcAft>
                <a:spcPts val="0"/>
              </a:spcAft>
              <a:buClr>
                <a:srgbClr val="000000"/>
              </a:buClr>
              <a:buSzPts val="1020"/>
              <a:buFont typeface="Arial"/>
              <a:buNone/>
              <a:defRPr b="0" i="0" sz="102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 accent1="accent1" accent2="accent2" accent3="accent3" accent4="accent4" accent5="accent5" accent6="accent6" bg1="lt1" bg2="dk2" tx1="dk1" tx2="lt2" folHlink="folHlink" hlink="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7.png"/><Relationship Id="rId4" Type="http://schemas.openxmlformats.org/officeDocument/2006/relationships/image" Target="../media/image6.png"/><Relationship Id="rId5" Type="http://schemas.openxmlformats.org/officeDocument/2006/relationships/image" Target="../media/image5.png"/><Relationship Id="rId6" Type="http://schemas.openxmlformats.org/officeDocument/2006/relationships/image" Target="../media/image10.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 Id="rId3" Type="http://schemas.openxmlformats.org/officeDocument/2006/relationships/image" Target="../media/image3.png"/><Relationship Id="rId4" Type="http://schemas.openxmlformats.org/officeDocument/2006/relationships/image" Target="../media/image2.png"/><Relationship Id="rId5" Type="http://schemas.openxmlformats.org/officeDocument/2006/relationships/image" Target="../media/image4.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3" name="Shape 83"/>
        <p:cNvGrpSpPr/>
        <p:nvPr/>
      </p:nvGrpSpPr>
      <p:grpSpPr>
        <a:xfrm>
          <a:off x="0" y="0"/>
          <a:ext cx="0" cy="0"/>
          <a:chOff x="0" y="0"/>
          <a:chExt cx="0" cy="0"/>
        </a:xfrm>
      </p:grpSpPr>
      <p:sp>
        <p:nvSpPr>
          <p:cNvPr id="84" name="Google Shape;84;p2"/>
          <p:cNvSpPr/>
          <p:nvPr/>
        </p:nvSpPr>
        <p:spPr>
          <a:xfrm>
            <a:off x="303650" y="341200"/>
            <a:ext cx="7165200" cy="1084200"/>
          </a:xfrm>
          <a:prstGeom prst="rect">
            <a:avLst/>
          </a:prstGeom>
          <a:solidFill>
            <a:srgbClr val="595959"/>
          </a:solidFill>
          <a:ln cap="flat" cmpd="sng" w="12700">
            <a:solidFill>
              <a:srgbClr val="595959"/>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
        <p:nvSpPr>
          <p:cNvPr id="85" name="Google Shape;85;p2"/>
          <p:cNvSpPr/>
          <p:nvPr/>
        </p:nvSpPr>
        <p:spPr>
          <a:xfrm>
            <a:off x="5335325" y="3517775"/>
            <a:ext cx="2133600" cy="6225300"/>
          </a:xfrm>
          <a:prstGeom prst="rect">
            <a:avLst/>
          </a:prstGeom>
          <a:solidFill>
            <a:srgbClr val="BFBFBF"/>
          </a:solidFill>
          <a:ln cap="flat" cmpd="sng" w="12700">
            <a:solidFill>
              <a:srgbClr val="D8D8D8"/>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
        <p:nvSpPr>
          <p:cNvPr id="86" name="Google Shape;86;p2"/>
          <p:cNvSpPr/>
          <p:nvPr/>
        </p:nvSpPr>
        <p:spPr>
          <a:xfrm>
            <a:off x="303650" y="3592400"/>
            <a:ext cx="4891200" cy="4404000"/>
          </a:xfrm>
          <a:prstGeom prst="rect">
            <a:avLst/>
          </a:prstGeom>
          <a:solidFill>
            <a:srgbClr val="BFBFBF"/>
          </a:solidFill>
          <a:ln cap="flat" cmpd="sng" w="12700">
            <a:solidFill>
              <a:srgbClr val="D8D8D8"/>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
        <p:nvSpPr>
          <p:cNvPr id="87" name="Google Shape;87;p2"/>
          <p:cNvSpPr/>
          <p:nvPr/>
        </p:nvSpPr>
        <p:spPr>
          <a:xfrm>
            <a:off x="5560750" y="4201650"/>
            <a:ext cx="1752600" cy="5378700"/>
          </a:xfrm>
          <a:prstGeom prst="rect">
            <a:avLst/>
          </a:prstGeom>
          <a:solidFill>
            <a:schemeClr val="lt1"/>
          </a:solidFill>
          <a:ln cap="flat" cmpd="sng" w="12700">
            <a:solidFill>
              <a:schemeClr val="lt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
        <p:nvSpPr>
          <p:cNvPr id="88" name="Google Shape;88;p2"/>
          <p:cNvSpPr txBox="1"/>
          <p:nvPr/>
        </p:nvSpPr>
        <p:spPr>
          <a:xfrm>
            <a:off x="374450" y="277250"/>
            <a:ext cx="6248400" cy="523200"/>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3100"/>
              <a:buFont typeface="Arial"/>
              <a:buNone/>
            </a:pPr>
            <a:r>
              <a:rPr b="0" i="0" lang="en-US" sz="2800" u="none" cap="none" strike="noStrike">
                <a:solidFill>
                  <a:schemeClr val="lt1"/>
                </a:solidFill>
                <a:latin typeface="Rozha One"/>
                <a:ea typeface="Rozha One"/>
                <a:cs typeface="Rozha One"/>
                <a:sym typeface="Rozha One"/>
              </a:rPr>
              <a:t>Honors English 11 Syllabus</a:t>
            </a:r>
            <a:endParaRPr b="0" i="0" sz="100" u="none" cap="none" strike="noStrike">
              <a:solidFill>
                <a:srgbClr val="000000"/>
              </a:solidFill>
              <a:latin typeface="Rozha One"/>
              <a:ea typeface="Rozha One"/>
              <a:cs typeface="Rozha One"/>
              <a:sym typeface="Rozha One"/>
            </a:endParaRPr>
          </a:p>
        </p:txBody>
      </p:sp>
      <p:sp>
        <p:nvSpPr>
          <p:cNvPr id="89" name="Google Shape;89;p2"/>
          <p:cNvSpPr txBox="1"/>
          <p:nvPr/>
        </p:nvSpPr>
        <p:spPr>
          <a:xfrm>
            <a:off x="1187350" y="805425"/>
            <a:ext cx="6665100" cy="8928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400"/>
              <a:buFont typeface="Arial"/>
              <a:buNone/>
            </a:pPr>
            <a:r>
              <a:rPr b="1" i="0" lang="en-US" sz="1200" u="none" cap="none" strike="noStrike">
                <a:solidFill>
                  <a:schemeClr val="lt1"/>
                </a:solidFill>
                <a:latin typeface="Century Gothic"/>
                <a:ea typeface="Century Gothic"/>
                <a:cs typeface="Century Gothic"/>
                <a:sym typeface="Century Gothic"/>
              </a:rPr>
              <a:t>Teacher: </a:t>
            </a:r>
            <a:r>
              <a:rPr b="0" i="0" lang="en-US" sz="1200" u="none" cap="none" strike="noStrike">
                <a:solidFill>
                  <a:schemeClr val="lt1"/>
                </a:solidFill>
                <a:latin typeface="Century Gothic"/>
                <a:ea typeface="Century Gothic"/>
                <a:cs typeface="Century Gothic"/>
                <a:sym typeface="Century Gothic"/>
              </a:rPr>
              <a:t>M</a:t>
            </a:r>
            <a:r>
              <a:rPr lang="en-US" sz="1200">
                <a:solidFill>
                  <a:schemeClr val="lt1"/>
                </a:solidFill>
                <a:latin typeface="Century Gothic"/>
                <a:ea typeface="Century Gothic"/>
                <a:cs typeface="Century Gothic"/>
                <a:sym typeface="Century Gothic"/>
              </a:rPr>
              <a:t>s.</a:t>
            </a:r>
            <a:r>
              <a:rPr b="0" i="0" lang="en-US" sz="1200" u="none" cap="none" strike="noStrike">
                <a:solidFill>
                  <a:schemeClr val="lt1"/>
                </a:solidFill>
                <a:latin typeface="Century Gothic"/>
                <a:ea typeface="Century Gothic"/>
                <a:cs typeface="Century Gothic"/>
                <a:sym typeface="Century Gothic"/>
              </a:rPr>
              <a:t> Wills (</a:t>
            </a:r>
            <a:r>
              <a:rPr lang="en-US" sz="1200">
                <a:solidFill>
                  <a:schemeClr val="lt1"/>
                </a:solidFill>
                <a:latin typeface="Century Gothic"/>
                <a:ea typeface="Century Gothic"/>
                <a:cs typeface="Century Gothic"/>
                <a:sym typeface="Century Gothic"/>
              </a:rPr>
              <a:t>room </a:t>
            </a:r>
            <a:r>
              <a:rPr b="0" i="0" lang="en-US" sz="1200" u="none" cap="none" strike="noStrike">
                <a:solidFill>
                  <a:schemeClr val="lt1"/>
                </a:solidFill>
                <a:latin typeface="Century Gothic"/>
                <a:ea typeface="Century Gothic"/>
                <a:cs typeface="Century Gothic"/>
                <a:sym typeface="Century Gothic"/>
              </a:rPr>
              <a:t>205) </a:t>
            </a:r>
            <a:r>
              <a:rPr lang="en-US" sz="1200">
                <a:solidFill>
                  <a:schemeClr val="lt1"/>
                </a:solidFill>
                <a:latin typeface="Century Gothic"/>
                <a:ea typeface="Century Gothic"/>
                <a:cs typeface="Century Gothic"/>
                <a:sym typeface="Century Gothic"/>
              </a:rPr>
              <a:t> </a:t>
            </a:r>
            <a:r>
              <a:rPr b="1" i="0" lang="en-US" sz="1200" u="none" cap="none" strike="noStrike">
                <a:solidFill>
                  <a:schemeClr val="lt1"/>
                </a:solidFill>
                <a:latin typeface="Century Gothic"/>
                <a:ea typeface="Century Gothic"/>
                <a:cs typeface="Century Gothic"/>
                <a:sym typeface="Century Gothic"/>
              </a:rPr>
              <a:t>         Email (preferred contact</a:t>
            </a:r>
            <a:r>
              <a:rPr b="1" lang="en-US" sz="1200">
                <a:solidFill>
                  <a:schemeClr val="lt1"/>
                </a:solidFill>
                <a:latin typeface="Century Gothic"/>
                <a:ea typeface="Century Gothic"/>
                <a:cs typeface="Century Gothic"/>
                <a:sym typeface="Century Gothic"/>
              </a:rPr>
              <a:t>)</a:t>
            </a:r>
            <a:r>
              <a:rPr b="1" i="0" lang="en-US" sz="1200" u="none" cap="none" strike="noStrike">
                <a:solidFill>
                  <a:schemeClr val="lt1"/>
                </a:solidFill>
                <a:latin typeface="Century Gothic"/>
                <a:ea typeface="Century Gothic"/>
                <a:cs typeface="Century Gothic"/>
                <a:sym typeface="Century Gothic"/>
              </a:rPr>
              <a:t>: </a:t>
            </a:r>
            <a:r>
              <a:rPr b="0" i="0" lang="en-US" sz="1200" u="none" cap="none" strike="noStrike">
                <a:solidFill>
                  <a:schemeClr val="lt1"/>
                </a:solidFill>
                <a:latin typeface="Century Gothic"/>
                <a:ea typeface="Century Gothic"/>
                <a:cs typeface="Century Gothic"/>
                <a:sym typeface="Century Gothic"/>
              </a:rPr>
              <a:t>awills@nlsd.k12.oh.u</a:t>
            </a:r>
            <a:r>
              <a:rPr lang="en-US" sz="1200">
                <a:solidFill>
                  <a:schemeClr val="lt1"/>
                </a:solidFill>
                <a:latin typeface="Century Gothic"/>
                <a:ea typeface="Century Gothic"/>
                <a:cs typeface="Century Gothic"/>
                <a:sym typeface="Century Gothic"/>
              </a:rPr>
              <a:t>s </a:t>
            </a:r>
            <a:endParaRPr sz="1200">
              <a:solidFill>
                <a:schemeClr val="lt1"/>
              </a:solidFill>
              <a:latin typeface="Century Gothic"/>
              <a:ea typeface="Century Gothic"/>
              <a:cs typeface="Century Gothic"/>
              <a:sym typeface="Century Gothic"/>
            </a:endParaRPr>
          </a:p>
          <a:p>
            <a:pPr indent="0" lvl="0" marL="0" marR="0" rtl="0" algn="l">
              <a:lnSpc>
                <a:spcPct val="100000"/>
              </a:lnSpc>
              <a:spcBef>
                <a:spcPts val="0"/>
              </a:spcBef>
              <a:spcAft>
                <a:spcPts val="0"/>
              </a:spcAft>
              <a:buClr>
                <a:srgbClr val="000000"/>
              </a:buClr>
              <a:buSzPts val="1400"/>
              <a:buFont typeface="Arial"/>
              <a:buNone/>
            </a:pPr>
            <a:r>
              <a:rPr b="1" i="0" lang="en-US" sz="1200" u="none" cap="none" strike="noStrike">
                <a:solidFill>
                  <a:schemeClr val="lt1"/>
                </a:solidFill>
                <a:latin typeface="Century Gothic"/>
                <a:ea typeface="Century Gothic"/>
                <a:cs typeface="Century Gothic"/>
                <a:sym typeface="Century Gothic"/>
              </a:rPr>
              <a:t>Google Classroom</a:t>
            </a:r>
            <a:r>
              <a:rPr b="0" i="0" lang="en-US" sz="1200" u="none" cap="none" strike="noStrike">
                <a:solidFill>
                  <a:schemeClr val="lt1"/>
                </a:solidFill>
                <a:latin typeface="Century Gothic"/>
                <a:ea typeface="Century Gothic"/>
                <a:cs typeface="Century Gothic"/>
                <a:sym typeface="Century Gothic"/>
              </a:rPr>
              <a:t>: Block</a:t>
            </a:r>
            <a:r>
              <a:rPr lang="en-US" sz="1200">
                <a:solidFill>
                  <a:schemeClr val="lt1"/>
                </a:solidFill>
                <a:latin typeface="Century Gothic"/>
                <a:ea typeface="Century Gothic"/>
                <a:cs typeface="Century Gothic"/>
                <a:sym typeface="Century Gothic"/>
              </a:rPr>
              <a:t> 2: q3hx2wzu               Block 4: 4nsmy3ux</a:t>
            </a:r>
            <a:endParaRPr sz="1200">
              <a:solidFill>
                <a:schemeClr val="lt1"/>
              </a:solidFill>
              <a:latin typeface="Century Gothic"/>
              <a:ea typeface="Century Gothic"/>
              <a:cs typeface="Century Gothic"/>
              <a:sym typeface="Century Gothic"/>
            </a:endParaRPr>
          </a:p>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Century Gothic"/>
              <a:ea typeface="Century Gothic"/>
              <a:cs typeface="Century Gothic"/>
              <a:sym typeface="Century Gothic"/>
            </a:endParaRPr>
          </a:p>
          <a:p>
            <a:pPr indent="0" lvl="0" marL="0" marR="0" rtl="0" algn="l">
              <a:lnSpc>
                <a:spcPct val="100000"/>
              </a:lnSpc>
              <a:spcBef>
                <a:spcPts val="0"/>
              </a:spcBef>
              <a:spcAft>
                <a:spcPts val="0"/>
              </a:spcAft>
              <a:buClr>
                <a:srgbClr val="000000"/>
              </a:buClr>
              <a:buSzPts val="1400"/>
              <a:buFont typeface="Arial"/>
              <a:buNone/>
            </a:pPr>
            <a:r>
              <a:rPr b="0" i="0" lang="en-US" sz="1400" u="none" cap="none" strike="noStrike">
                <a:solidFill>
                  <a:schemeClr val="lt1"/>
                </a:solidFill>
                <a:latin typeface="Century Gothic"/>
                <a:ea typeface="Century Gothic"/>
                <a:cs typeface="Century Gothic"/>
                <a:sym typeface="Century Gothic"/>
              </a:rPr>
              <a:t>	  	    </a:t>
            </a:r>
            <a:endParaRPr b="0" i="0" sz="1400" u="none" cap="none" strike="noStrike">
              <a:solidFill>
                <a:srgbClr val="000000"/>
              </a:solidFill>
              <a:latin typeface="Arial"/>
              <a:ea typeface="Arial"/>
              <a:cs typeface="Arial"/>
              <a:sym typeface="Arial"/>
            </a:endParaRPr>
          </a:p>
        </p:txBody>
      </p:sp>
      <p:sp>
        <p:nvSpPr>
          <p:cNvPr id="90" name="Google Shape;90;p2"/>
          <p:cNvSpPr txBox="1"/>
          <p:nvPr/>
        </p:nvSpPr>
        <p:spPr>
          <a:xfrm>
            <a:off x="5335325" y="3556075"/>
            <a:ext cx="2133600" cy="585000"/>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1700"/>
              <a:buFont typeface="Arial"/>
              <a:buNone/>
            </a:pPr>
            <a:r>
              <a:rPr b="1" i="1" lang="en-US" sz="1600" u="sng" cap="none" strike="noStrike">
                <a:solidFill>
                  <a:srgbClr val="3F3F3F"/>
                </a:solidFill>
                <a:latin typeface="Century Gothic"/>
                <a:ea typeface="Century Gothic"/>
                <a:cs typeface="Century Gothic"/>
                <a:sym typeface="Century Gothic"/>
              </a:rPr>
              <a:t>Class Procedures and Expectations</a:t>
            </a:r>
            <a:endParaRPr b="0" i="0" sz="1200" u="sng" cap="none" strike="noStrike">
              <a:solidFill>
                <a:srgbClr val="000000"/>
              </a:solidFill>
              <a:latin typeface="Arial"/>
              <a:ea typeface="Arial"/>
              <a:cs typeface="Arial"/>
              <a:sym typeface="Arial"/>
            </a:endParaRPr>
          </a:p>
        </p:txBody>
      </p:sp>
      <p:sp>
        <p:nvSpPr>
          <p:cNvPr id="91" name="Google Shape;91;p2"/>
          <p:cNvSpPr txBox="1"/>
          <p:nvPr/>
        </p:nvSpPr>
        <p:spPr>
          <a:xfrm>
            <a:off x="515250" y="1953025"/>
            <a:ext cx="6798300" cy="14007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400"/>
              <a:buFont typeface="Arial"/>
              <a:buNone/>
            </a:pPr>
            <a:r>
              <a:rPr lang="en-US" sz="1200">
                <a:latin typeface="Century Gothic"/>
                <a:ea typeface="Century Gothic"/>
                <a:cs typeface="Century Gothic"/>
                <a:sym typeface="Century Gothic"/>
              </a:rPr>
              <a:t>Welcome to Honors English 11!!  In this course, students will analyze </a:t>
            </a:r>
            <a:r>
              <a:rPr lang="en-US" sz="1200">
                <a:latin typeface="Century Gothic"/>
                <a:ea typeface="Century Gothic"/>
                <a:cs typeface="Century Gothic"/>
                <a:sym typeface="Century Gothic"/>
              </a:rPr>
              <a:t>various </a:t>
            </a:r>
            <a:r>
              <a:rPr lang="en-US" sz="1200">
                <a:latin typeface="Century Gothic"/>
                <a:ea typeface="Century Gothic"/>
                <a:cs typeface="Century Gothic"/>
                <a:sym typeface="Century Gothic"/>
              </a:rPr>
              <a:t>periods and authors in American literature. Together we will develop active reading skills using a variety of </a:t>
            </a:r>
            <a:r>
              <a:rPr lang="en-US" sz="1200">
                <a:latin typeface="Century Gothic"/>
                <a:ea typeface="Century Gothic"/>
                <a:cs typeface="Century Gothic"/>
                <a:sym typeface="Century Gothic"/>
              </a:rPr>
              <a:t>poems</a:t>
            </a:r>
            <a:r>
              <a:rPr lang="en-US" sz="1200">
                <a:latin typeface="Century Gothic"/>
                <a:ea typeface="Century Gothic"/>
                <a:cs typeface="Century Gothic"/>
                <a:sym typeface="Century Gothic"/>
              </a:rPr>
              <a:t>, short stories, informational texts, and novels. There will be ongoing formal and informal writing activities.  In addition to reading and writing, students will have ample opportunities to discuss content in whole and small group discussions. The goal is by the end of this course </a:t>
            </a:r>
            <a:r>
              <a:rPr lang="en-US" sz="1200">
                <a:latin typeface="Century Gothic"/>
                <a:ea typeface="Century Gothic"/>
                <a:cs typeface="Century Gothic"/>
                <a:sym typeface="Century Gothic"/>
              </a:rPr>
              <a:t>you will reflect on stories told by various American’s and make connections to your own story.</a:t>
            </a:r>
            <a:r>
              <a:rPr lang="en-US" sz="1300">
                <a:latin typeface="Century Gothic"/>
                <a:ea typeface="Century Gothic"/>
                <a:cs typeface="Century Gothic"/>
                <a:sym typeface="Century Gothic"/>
              </a:rPr>
              <a:t> </a:t>
            </a:r>
            <a:endParaRPr i="0" sz="1300" u="none" cap="none" strike="noStrike">
              <a:solidFill>
                <a:srgbClr val="000000"/>
              </a:solidFill>
              <a:latin typeface="Century Gothic"/>
              <a:ea typeface="Century Gothic"/>
              <a:cs typeface="Century Gothic"/>
              <a:sym typeface="Century Gothic"/>
            </a:endParaRPr>
          </a:p>
        </p:txBody>
      </p:sp>
      <p:sp>
        <p:nvSpPr>
          <p:cNvPr id="92" name="Google Shape;92;p2"/>
          <p:cNvSpPr txBox="1"/>
          <p:nvPr/>
        </p:nvSpPr>
        <p:spPr>
          <a:xfrm>
            <a:off x="402250" y="1561524"/>
            <a:ext cx="2218200" cy="354000"/>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1700"/>
              <a:buFont typeface="Arial"/>
              <a:buNone/>
            </a:pPr>
            <a:r>
              <a:rPr b="1" i="1" lang="en-US" sz="1700" u="sng" cap="none" strike="noStrike">
                <a:solidFill>
                  <a:srgbClr val="3F3F3F"/>
                </a:solidFill>
                <a:latin typeface="Century Gothic"/>
                <a:ea typeface="Century Gothic"/>
                <a:cs typeface="Century Gothic"/>
                <a:sym typeface="Century Gothic"/>
              </a:rPr>
              <a:t>Course Purpose</a:t>
            </a:r>
            <a:endParaRPr b="0" i="0" sz="1300" u="sng" cap="none" strike="noStrike">
              <a:solidFill>
                <a:srgbClr val="000000"/>
              </a:solidFill>
              <a:latin typeface="Arial"/>
              <a:ea typeface="Arial"/>
              <a:cs typeface="Arial"/>
              <a:sym typeface="Arial"/>
            </a:endParaRPr>
          </a:p>
        </p:txBody>
      </p:sp>
      <p:sp>
        <p:nvSpPr>
          <p:cNvPr id="93" name="Google Shape;93;p2"/>
          <p:cNvSpPr txBox="1"/>
          <p:nvPr/>
        </p:nvSpPr>
        <p:spPr>
          <a:xfrm>
            <a:off x="944775" y="8145277"/>
            <a:ext cx="2364600" cy="338700"/>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1700"/>
              <a:buFont typeface="Arial"/>
              <a:buNone/>
            </a:pPr>
            <a:r>
              <a:rPr b="1" i="1" lang="en-US" sz="1600" u="sng" cap="none" strike="noStrike">
                <a:solidFill>
                  <a:srgbClr val="3F3F3F"/>
                </a:solidFill>
                <a:latin typeface="Century Gothic"/>
                <a:ea typeface="Century Gothic"/>
                <a:cs typeface="Century Gothic"/>
                <a:sym typeface="Century Gothic"/>
              </a:rPr>
              <a:t>Floating Units</a:t>
            </a:r>
            <a:endParaRPr b="0" i="0" sz="1600" u="sng" cap="none" strike="noStrike">
              <a:solidFill>
                <a:srgbClr val="000000"/>
              </a:solidFill>
              <a:latin typeface="Arial"/>
              <a:ea typeface="Arial"/>
              <a:cs typeface="Arial"/>
              <a:sym typeface="Arial"/>
            </a:endParaRPr>
          </a:p>
        </p:txBody>
      </p:sp>
      <p:sp>
        <p:nvSpPr>
          <p:cNvPr id="94" name="Google Shape;94;p2"/>
          <p:cNvSpPr txBox="1"/>
          <p:nvPr/>
        </p:nvSpPr>
        <p:spPr>
          <a:xfrm>
            <a:off x="394400" y="8952200"/>
            <a:ext cx="3906000" cy="831000"/>
          </a:xfrm>
          <a:prstGeom prst="rect">
            <a:avLst/>
          </a:prstGeom>
          <a:noFill/>
          <a:ln>
            <a:noFill/>
          </a:ln>
        </p:spPr>
        <p:txBody>
          <a:bodyPr anchorCtr="0" anchor="t" bIns="45700" lIns="91425" spcFirstLastPara="1" rIns="91425" wrap="square" tIns="45700">
            <a:spAutoFit/>
          </a:bodyPr>
          <a:lstStyle/>
          <a:p>
            <a:pPr indent="-304800" lvl="0" marL="457200" marR="0" rtl="0" algn="l">
              <a:lnSpc>
                <a:spcPct val="100000"/>
              </a:lnSpc>
              <a:spcBef>
                <a:spcPts val="0"/>
              </a:spcBef>
              <a:spcAft>
                <a:spcPts val="0"/>
              </a:spcAft>
              <a:buClr>
                <a:srgbClr val="000000"/>
              </a:buClr>
              <a:buSzPts val="1200"/>
              <a:buFont typeface="Arial"/>
              <a:buChar char="●"/>
            </a:pPr>
            <a:r>
              <a:rPr lang="en-US" sz="1200">
                <a:solidFill>
                  <a:schemeClr val="dk1"/>
                </a:solidFill>
                <a:latin typeface="Century Gothic"/>
                <a:ea typeface="Century Gothic"/>
                <a:cs typeface="Century Gothic"/>
                <a:sym typeface="Century Gothic"/>
              </a:rPr>
              <a:t>STEMS (vocabulary)</a:t>
            </a:r>
            <a:endParaRPr sz="1200">
              <a:solidFill>
                <a:schemeClr val="dk1"/>
              </a:solidFill>
              <a:latin typeface="Century Gothic"/>
              <a:ea typeface="Century Gothic"/>
              <a:cs typeface="Century Gothic"/>
              <a:sym typeface="Century Gothic"/>
            </a:endParaRPr>
          </a:p>
          <a:p>
            <a:pPr indent="-304800" lvl="0" marL="457200" marR="0" rtl="0" algn="l">
              <a:lnSpc>
                <a:spcPct val="100000"/>
              </a:lnSpc>
              <a:spcBef>
                <a:spcPts val="0"/>
              </a:spcBef>
              <a:spcAft>
                <a:spcPts val="0"/>
              </a:spcAft>
              <a:buClr>
                <a:srgbClr val="000000"/>
              </a:buClr>
              <a:buSzPts val="1200"/>
              <a:buFont typeface="Arial"/>
              <a:buChar char="●"/>
            </a:pPr>
            <a:r>
              <a:rPr b="0" i="0" lang="en-US" sz="1200" u="none" cap="none" strike="noStrike">
                <a:solidFill>
                  <a:schemeClr val="dk1"/>
                </a:solidFill>
                <a:latin typeface="Century Gothic"/>
                <a:ea typeface="Century Gothic"/>
                <a:cs typeface="Century Gothic"/>
                <a:sym typeface="Century Gothic"/>
              </a:rPr>
              <a:t>Grammar &amp; ACT Prep</a:t>
            </a:r>
            <a:endParaRPr b="0" i="0" sz="1200" u="none" cap="none" strike="noStrike">
              <a:solidFill>
                <a:schemeClr val="dk1"/>
              </a:solidFill>
              <a:latin typeface="Century Gothic"/>
              <a:ea typeface="Century Gothic"/>
              <a:cs typeface="Century Gothic"/>
              <a:sym typeface="Century Gothic"/>
            </a:endParaRPr>
          </a:p>
          <a:p>
            <a:pPr indent="-304800" lvl="0" marL="457200" marR="0" rtl="0" algn="l">
              <a:lnSpc>
                <a:spcPct val="100000"/>
              </a:lnSpc>
              <a:spcBef>
                <a:spcPts val="0"/>
              </a:spcBef>
              <a:spcAft>
                <a:spcPts val="0"/>
              </a:spcAft>
              <a:buClr>
                <a:schemeClr val="dk1"/>
              </a:buClr>
              <a:buSzPts val="1200"/>
              <a:buFont typeface="Century Gothic"/>
              <a:buChar char="●"/>
            </a:pPr>
            <a:r>
              <a:rPr b="0" i="0" lang="en-US" sz="1200" u="none" cap="none" strike="noStrike">
                <a:solidFill>
                  <a:schemeClr val="dk1"/>
                </a:solidFill>
                <a:latin typeface="Century Gothic"/>
                <a:ea typeface="Century Gothic"/>
                <a:cs typeface="Century Gothic"/>
                <a:sym typeface="Century Gothic"/>
              </a:rPr>
              <a:t>Forum Friday’s </a:t>
            </a:r>
            <a:endParaRPr b="0" i="0" sz="1200" u="none" cap="none" strike="noStrike">
              <a:solidFill>
                <a:schemeClr val="dk1"/>
              </a:solidFill>
              <a:latin typeface="Century Gothic"/>
              <a:ea typeface="Century Gothic"/>
              <a:cs typeface="Century Gothic"/>
              <a:sym typeface="Century Gothic"/>
            </a:endParaRPr>
          </a:p>
          <a:p>
            <a:pPr indent="-304800" lvl="0" marL="457200" marR="0" rtl="0" algn="l">
              <a:lnSpc>
                <a:spcPct val="100000"/>
              </a:lnSpc>
              <a:spcBef>
                <a:spcPts val="0"/>
              </a:spcBef>
              <a:spcAft>
                <a:spcPts val="0"/>
              </a:spcAft>
              <a:buClr>
                <a:schemeClr val="dk1"/>
              </a:buClr>
              <a:buSzPts val="1200"/>
              <a:buFont typeface="Century Gothic"/>
              <a:buChar char="●"/>
            </a:pPr>
            <a:r>
              <a:rPr b="0" i="0" lang="en-US" sz="1200" u="none" cap="none" strike="noStrike">
                <a:solidFill>
                  <a:schemeClr val="dk1"/>
                </a:solidFill>
                <a:latin typeface="Century Gothic"/>
                <a:ea typeface="Century Gothic"/>
                <a:cs typeface="Century Gothic"/>
                <a:sym typeface="Century Gothic"/>
              </a:rPr>
              <a:t>Independent Reading</a:t>
            </a:r>
            <a:endParaRPr b="0" i="0" sz="1200" u="none" cap="none" strike="noStrike">
              <a:solidFill>
                <a:schemeClr val="dk1"/>
              </a:solidFill>
              <a:latin typeface="Century Gothic"/>
              <a:ea typeface="Century Gothic"/>
              <a:cs typeface="Century Gothic"/>
              <a:sym typeface="Century Gothic"/>
            </a:endParaRPr>
          </a:p>
        </p:txBody>
      </p:sp>
      <p:sp>
        <p:nvSpPr>
          <p:cNvPr id="95" name="Google Shape;95;p2"/>
          <p:cNvSpPr txBox="1"/>
          <p:nvPr/>
        </p:nvSpPr>
        <p:spPr>
          <a:xfrm>
            <a:off x="5560725" y="4201650"/>
            <a:ext cx="1752600" cy="49254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400"/>
              <a:buFont typeface="Arial"/>
              <a:buNone/>
            </a:pPr>
            <a:r>
              <a:rPr b="1" lang="en-US" sz="1200">
                <a:solidFill>
                  <a:schemeClr val="dk1"/>
                </a:solidFill>
                <a:latin typeface="Century Gothic"/>
                <a:ea typeface="Century Gothic"/>
                <a:cs typeface="Century Gothic"/>
                <a:sym typeface="Century Gothic"/>
              </a:rPr>
              <a:t>D</a:t>
            </a:r>
            <a:r>
              <a:rPr b="1" i="0" lang="en-US" sz="1200" u="none" cap="none" strike="noStrike">
                <a:solidFill>
                  <a:schemeClr val="dk1"/>
                </a:solidFill>
                <a:latin typeface="Century Gothic"/>
                <a:ea typeface="Century Gothic"/>
                <a:cs typeface="Century Gothic"/>
                <a:sym typeface="Century Gothic"/>
              </a:rPr>
              <a:t>o not do anything that interferes with your own or others’ learning!</a:t>
            </a:r>
            <a:endParaRPr b="1" i="0" sz="1200" u="none" cap="none" strike="noStrike">
              <a:solidFill>
                <a:schemeClr val="dk1"/>
              </a:solidFill>
              <a:latin typeface="Century Gothic"/>
              <a:ea typeface="Century Gothic"/>
              <a:cs typeface="Century Gothic"/>
              <a:sym typeface="Century Gothic"/>
            </a:endParaRPr>
          </a:p>
          <a:p>
            <a:pPr indent="0" lvl="0" marL="457200" marR="0" rtl="0" algn="l">
              <a:lnSpc>
                <a:spcPct val="100000"/>
              </a:lnSpc>
              <a:spcBef>
                <a:spcPts val="0"/>
              </a:spcBef>
              <a:spcAft>
                <a:spcPts val="0"/>
              </a:spcAft>
              <a:buClr>
                <a:srgbClr val="000000"/>
              </a:buClr>
              <a:buSzPts val="1400"/>
              <a:buFont typeface="Arial"/>
              <a:buNone/>
            </a:pPr>
            <a:r>
              <a:t/>
            </a:r>
            <a:endParaRPr b="0" i="0" sz="1200" u="none" cap="none" strike="noStrike">
              <a:solidFill>
                <a:schemeClr val="dk1"/>
              </a:solidFill>
              <a:latin typeface="Century Gothic"/>
              <a:ea typeface="Century Gothic"/>
              <a:cs typeface="Century Gothic"/>
              <a:sym typeface="Century Gothic"/>
            </a:endParaRPr>
          </a:p>
          <a:p>
            <a:pPr indent="-273050" lvl="0" marL="285750" marR="0" rtl="0" algn="l">
              <a:lnSpc>
                <a:spcPct val="100000"/>
              </a:lnSpc>
              <a:spcBef>
                <a:spcPts val="0"/>
              </a:spcBef>
              <a:spcAft>
                <a:spcPts val="0"/>
              </a:spcAft>
              <a:buClr>
                <a:schemeClr val="dk1"/>
              </a:buClr>
              <a:buSzPts val="1200"/>
              <a:buFont typeface="Arial"/>
              <a:buChar char="•"/>
            </a:pPr>
            <a:r>
              <a:rPr b="0" i="0" lang="en-US" sz="1200" u="none" cap="none" strike="noStrike">
                <a:solidFill>
                  <a:schemeClr val="dk1"/>
                </a:solidFill>
                <a:latin typeface="Century Gothic"/>
                <a:ea typeface="Century Gothic"/>
                <a:cs typeface="Century Gothic"/>
                <a:sym typeface="Century Gothic"/>
              </a:rPr>
              <a:t>Be prepared, on time, willing to participate, &amp; put in effort.</a:t>
            </a:r>
            <a:endParaRPr b="0" i="0" sz="1200" u="none" cap="none" strike="noStrike">
              <a:solidFill>
                <a:schemeClr val="dk1"/>
              </a:solidFill>
              <a:latin typeface="Century Gothic"/>
              <a:ea typeface="Century Gothic"/>
              <a:cs typeface="Century Gothic"/>
              <a:sym typeface="Century Gothic"/>
            </a:endParaRPr>
          </a:p>
          <a:p>
            <a:pPr indent="0" lvl="0" marL="457200" marR="0" rtl="0" algn="l">
              <a:lnSpc>
                <a:spcPct val="100000"/>
              </a:lnSpc>
              <a:spcBef>
                <a:spcPts val="0"/>
              </a:spcBef>
              <a:spcAft>
                <a:spcPts val="0"/>
              </a:spcAft>
              <a:buClr>
                <a:srgbClr val="000000"/>
              </a:buClr>
              <a:buSzPts val="1400"/>
              <a:buFont typeface="Arial"/>
              <a:buNone/>
            </a:pPr>
            <a:r>
              <a:t/>
            </a:r>
            <a:endParaRPr b="0" i="0" sz="1200" u="none" cap="none" strike="noStrike">
              <a:solidFill>
                <a:schemeClr val="dk1"/>
              </a:solidFill>
              <a:latin typeface="Century Gothic"/>
              <a:ea typeface="Century Gothic"/>
              <a:cs typeface="Century Gothic"/>
              <a:sym typeface="Century Gothic"/>
            </a:endParaRPr>
          </a:p>
          <a:p>
            <a:pPr indent="-273050" lvl="0" marL="285750" marR="0" rtl="0" algn="l">
              <a:lnSpc>
                <a:spcPct val="100000"/>
              </a:lnSpc>
              <a:spcBef>
                <a:spcPts val="0"/>
              </a:spcBef>
              <a:spcAft>
                <a:spcPts val="0"/>
              </a:spcAft>
              <a:buClr>
                <a:schemeClr val="dk1"/>
              </a:buClr>
              <a:buSzPts val="1200"/>
              <a:buFont typeface="Century Gothic"/>
              <a:buChar char="•"/>
            </a:pPr>
            <a:r>
              <a:rPr b="0" i="0" lang="en-US" sz="1200" u="none" cap="none" strike="noStrike">
                <a:solidFill>
                  <a:schemeClr val="dk1"/>
                </a:solidFill>
                <a:latin typeface="Century Gothic"/>
                <a:ea typeface="Century Gothic"/>
                <a:cs typeface="Century Gothic"/>
                <a:sym typeface="Century Gothic"/>
              </a:rPr>
              <a:t>Show respect to yourself, your peers, and the space we share.</a:t>
            </a:r>
            <a:endParaRPr b="0" i="0" sz="1200" u="none" cap="none" strike="noStrike">
              <a:solidFill>
                <a:schemeClr val="dk1"/>
              </a:solidFill>
              <a:latin typeface="Century Gothic"/>
              <a:ea typeface="Century Gothic"/>
              <a:cs typeface="Century Gothic"/>
              <a:sym typeface="Century Gothic"/>
            </a:endParaRPr>
          </a:p>
          <a:p>
            <a:pPr indent="0" lvl="0" marL="457200" marR="0" rtl="0" algn="l">
              <a:lnSpc>
                <a:spcPct val="100000"/>
              </a:lnSpc>
              <a:spcBef>
                <a:spcPts val="0"/>
              </a:spcBef>
              <a:spcAft>
                <a:spcPts val="0"/>
              </a:spcAft>
              <a:buClr>
                <a:srgbClr val="000000"/>
              </a:buClr>
              <a:buSzPts val="1400"/>
              <a:buFont typeface="Arial"/>
              <a:buNone/>
            </a:pPr>
            <a:r>
              <a:t/>
            </a:r>
            <a:endParaRPr b="0" i="0" sz="1200" u="none" cap="none" strike="noStrike">
              <a:solidFill>
                <a:schemeClr val="dk1"/>
              </a:solidFill>
              <a:latin typeface="Century Gothic"/>
              <a:ea typeface="Century Gothic"/>
              <a:cs typeface="Century Gothic"/>
              <a:sym typeface="Century Gothic"/>
            </a:endParaRPr>
          </a:p>
          <a:p>
            <a:pPr indent="-279400" lvl="0" marL="285750" marR="0" rtl="0" algn="l">
              <a:lnSpc>
                <a:spcPct val="100000"/>
              </a:lnSpc>
              <a:spcBef>
                <a:spcPts val="0"/>
              </a:spcBef>
              <a:spcAft>
                <a:spcPts val="0"/>
              </a:spcAft>
              <a:buClr>
                <a:schemeClr val="dk1"/>
              </a:buClr>
              <a:buSzPts val="1300"/>
              <a:buFont typeface="Century Gothic"/>
              <a:buChar char="•"/>
            </a:pPr>
            <a:r>
              <a:rPr b="0" i="0" lang="en-US" sz="1200" u="none" cap="none" strike="noStrike">
                <a:solidFill>
                  <a:schemeClr val="dk1"/>
                </a:solidFill>
                <a:latin typeface="Century Gothic"/>
                <a:ea typeface="Century Gothic"/>
                <a:cs typeface="Century Gothic"/>
                <a:sym typeface="Century Gothic"/>
              </a:rPr>
              <a:t>Communication is KEY. Please, never hesitate to reach out to me about anything. Always communicate </a:t>
            </a:r>
            <a:r>
              <a:rPr lang="en-US" sz="1200">
                <a:solidFill>
                  <a:schemeClr val="dk1"/>
                </a:solidFill>
                <a:latin typeface="Century Gothic"/>
                <a:ea typeface="Century Gothic"/>
                <a:cs typeface="Century Gothic"/>
                <a:sym typeface="Century Gothic"/>
              </a:rPr>
              <a:t>with your classmates using</a:t>
            </a:r>
            <a:r>
              <a:rPr b="0" i="0" lang="en-US" sz="1200" u="none" cap="none" strike="noStrike">
                <a:solidFill>
                  <a:schemeClr val="dk1"/>
                </a:solidFill>
                <a:latin typeface="Century Gothic"/>
                <a:ea typeface="Century Gothic"/>
                <a:cs typeface="Century Gothic"/>
                <a:sym typeface="Century Gothic"/>
              </a:rPr>
              <a:t> respect and empathy :)</a:t>
            </a:r>
            <a:r>
              <a:rPr b="0" i="0" lang="en-US" sz="1300" u="none" cap="none" strike="noStrike">
                <a:solidFill>
                  <a:schemeClr val="dk1"/>
                </a:solidFill>
                <a:latin typeface="Century Gothic"/>
                <a:ea typeface="Century Gothic"/>
                <a:cs typeface="Century Gothic"/>
                <a:sym typeface="Century Gothic"/>
              </a:rPr>
              <a:t> </a:t>
            </a:r>
            <a:endParaRPr b="0" i="0" sz="1300" u="none" cap="none" strike="noStrike">
              <a:solidFill>
                <a:schemeClr val="dk1"/>
              </a:solidFill>
              <a:latin typeface="Century Gothic"/>
              <a:ea typeface="Century Gothic"/>
              <a:cs typeface="Century Gothic"/>
              <a:sym typeface="Century Gothic"/>
            </a:endParaRPr>
          </a:p>
        </p:txBody>
      </p:sp>
      <p:pic>
        <p:nvPicPr>
          <p:cNvPr id="96" name="Google Shape;96;p2"/>
          <p:cNvPicPr preferRelativeResize="0"/>
          <p:nvPr/>
        </p:nvPicPr>
        <p:blipFill rotWithShape="1">
          <a:blip r:embed="rId3">
            <a:alphaModFix/>
          </a:blip>
          <a:srcRect b="0" l="0" r="0" t="0"/>
          <a:stretch/>
        </p:blipFill>
        <p:spPr>
          <a:xfrm>
            <a:off x="402247" y="315797"/>
            <a:ext cx="785100" cy="785100"/>
          </a:xfrm>
          <a:prstGeom prst="rect">
            <a:avLst/>
          </a:prstGeom>
          <a:noFill/>
          <a:ln>
            <a:noFill/>
          </a:ln>
        </p:spPr>
      </p:pic>
      <p:sp>
        <p:nvSpPr>
          <p:cNvPr id="97" name="Google Shape;97;p2"/>
          <p:cNvSpPr txBox="1"/>
          <p:nvPr/>
        </p:nvSpPr>
        <p:spPr>
          <a:xfrm>
            <a:off x="374450" y="3679800"/>
            <a:ext cx="4749600" cy="42174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700"/>
              <a:buFont typeface="Arial"/>
              <a:buNone/>
            </a:pPr>
            <a:r>
              <a:rPr b="1" i="1" lang="en-US" sz="1600" cap="none" strike="noStrike">
                <a:solidFill>
                  <a:srgbClr val="3F3F3F"/>
                </a:solidFill>
                <a:latin typeface="Century Gothic"/>
                <a:ea typeface="Century Gothic"/>
                <a:cs typeface="Century Gothic"/>
                <a:sym typeface="Century Gothic"/>
              </a:rPr>
              <a:t>Course Units, Texts, &amp; Essential Questions:</a:t>
            </a:r>
            <a:endParaRPr b="1" i="1" sz="1600">
              <a:solidFill>
                <a:srgbClr val="3F3F3F"/>
              </a:solidFill>
              <a:latin typeface="Century Gothic"/>
              <a:ea typeface="Century Gothic"/>
              <a:cs typeface="Century Gothic"/>
              <a:sym typeface="Century Gothic"/>
            </a:endParaRPr>
          </a:p>
          <a:p>
            <a:pPr indent="0" lvl="0" marL="0" marR="0" rtl="0" algn="l">
              <a:lnSpc>
                <a:spcPct val="100000"/>
              </a:lnSpc>
              <a:spcBef>
                <a:spcPts val="0"/>
              </a:spcBef>
              <a:spcAft>
                <a:spcPts val="0"/>
              </a:spcAft>
              <a:buClr>
                <a:srgbClr val="000000"/>
              </a:buClr>
              <a:buSzPts val="1700"/>
              <a:buFont typeface="Arial"/>
              <a:buNone/>
            </a:pPr>
            <a:r>
              <a:rPr b="1" lang="en-US" sz="1200">
                <a:solidFill>
                  <a:schemeClr val="dk1"/>
                </a:solidFill>
                <a:latin typeface="Century Gothic"/>
                <a:ea typeface="Century Gothic"/>
                <a:cs typeface="Century Gothic"/>
                <a:sym typeface="Century Gothic"/>
              </a:rPr>
              <a:t>1. Early American Literature and Native Voices </a:t>
            </a:r>
            <a:endParaRPr b="1" sz="1200">
              <a:solidFill>
                <a:schemeClr val="dk1"/>
              </a:solidFill>
              <a:latin typeface="Century Gothic"/>
              <a:ea typeface="Century Gothic"/>
              <a:cs typeface="Century Gothic"/>
              <a:sym typeface="Century Gothic"/>
            </a:endParaRPr>
          </a:p>
          <a:p>
            <a:pPr indent="0" lvl="0" marL="0" marR="0" rtl="0" algn="l">
              <a:lnSpc>
                <a:spcPct val="100000"/>
              </a:lnSpc>
              <a:spcBef>
                <a:spcPts val="0"/>
              </a:spcBef>
              <a:spcAft>
                <a:spcPts val="0"/>
              </a:spcAft>
              <a:buClr>
                <a:srgbClr val="000000"/>
              </a:buClr>
              <a:buSzPts val="1700"/>
              <a:buFont typeface="Arial"/>
              <a:buNone/>
            </a:pPr>
            <a:r>
              <a:rPr lang="en-US" sz="1200">
                <a:solidFill>
                  <a:schemeClr val="dk1"/>
                </a:solidFill>
                <a:latin typeface="Century Gothic"/>
                <a:ea typeface="Century Gothic"/>
                <a:cs typeface="Century Gothic"/>
                <a:sym typeface="Century Gothic"/>
              </a:rPr>
              <a:t>Q: What do early works of literature reveal about culture and society? </a:t>
            </a:r>
            <a:endParaRPr sz="1200">
              <a:solidFill>
                <a:schemeClr val="dk1"/>
              </a:solidFill>
              <a:latin typeface="Century Gothic"/>
              <a:ea typeface="Century Gothic"/>
              <a:cs typeface="Century Gothic"/>
              <a:sym typeface="Century Gothic"/>
            </a:endParaRPr>
          </a:p>
          <a:p>
            <a:pPr indent="0" lvl="0" marL="0" marR="0" rtl="0" algn="l">
              <a:lnSpc>
                <a:spcPct val="100000"/>
              </a:lnSpc>
              <a:spcBef>
                <a:spcPts val="0"/>
              </a:spcBef>
              <a:spcAft>
                <a:spcPts val="0"/>
              </a:spcAft>
              <a:buNone/>
            </a:pPr>
            <a:r>
              <a:rPr lang="en-US" sz="1200">
                <a:solidFill>
                  <a:schemeClr val="dk1"/>
                </a:solidFill>
                <a:latin typeface="Century Gothic"/>
                <a:ea typeface="Century Gothic"/>
                <a:cs typeface="Century Gothic"/>
                <a:sym typeface="Century Gothic"/>
              </a:rPr>
              <a:t>-“</a:t>
            </a:r>
            <a:r>
              <a:rPr i="1" lang="en-US" sz="1200">
                <a:solidFill>
                  <a:schemeClr val="dk1"/>
                </a:solidFill>
                <a:latin typeface="Century Gothic"/>
                <a:ea typeface="Century Gothic"/>
                <a:cs typeface="Century Gothic"/>
                <a:sym typeface="Century Gothic"/>
              </a:rPr>
              <a:t>The Crucible”</a:t>
            </a:r>
            <a:r>
              <a:rPr lang="en-US" sz="1200">
                <a:solidFill>
                  <a:schemeClr val="dk1"/>
                </a:solidFill>
                <a:latin typeface="Century Gothic"/>
                <a:ea typeface="Century Gothic"/>
                <a:cs typeface="Century Gothic"/>
                <a:sym typeface="Century Gothic"/>
              </a:rPr>
              <a:t> by Arthur Miller </a:t>
            </a:r>
            <a:endParaRPr sz="1200">
              <a:solidFill>
                <a:schemeClr val="dk1"/>
              </a:solidFill>
              <a:latin typeface="Century Gothic"/>
              <a:ea typeface="Century Gothic"/>
              <a:cs typeface="Century Gothic"/>
              <a:sym typeface="Century Gothic"/>
            </a:endParaRPr>
          </a:p>
          <a:p>
            <a:pPr indent="0" lvl="0" marL="0" marR="0" rtl="0" algn="l">
              <a:lnSpc>
                <a:spcPct val="100000"/>
              </a:lnSpc>
              <a:spcBef>
                <a:spcPts val="0"/>
              </a:spcBef>
              <a:spcAft>
                <a:spcPts val="0"/>
              </a:spcAft>
              <a:buNone/>
            </a:pPr>
            <a:r>
              <a:rPr b="1" lang="en-US" sz="1200">
                <a:solidFill>
                  <a:schemeClr val="dk1"/>
                </a:solidFill>
                <a:latin typeface="Century Gothic"/>
                <a:ea typeface="Century Gothic"/>
                <a:cs typeface="Century Gothic"/>
                <a:sym typeface="Century Gothic"/>
              </a:rPr>
              <a:t>2. Transcendentalism, Identity, and Freedom </a:t>
            </a:r>
            <a:endParaRPr b="1" sz="1200">
              <a:solidFill>
                <a:schemeClr val="dk1"/>
              </a:solidFill>
              <a:latin typeface="Century Gothic"/>
              <a:ea typeface="Century Gothic"/>
              <a:cs typeface="Century Gothic"/>
              <a:sym typeface="Century Gothic"/>
            </a:endParaRPr>
          </a:p>
          <a:p>
            <a:pPr indent="0" lvl="0" marL="0" marR="0" rtl="0" algn="l">
              <a:lnSpc>
                <a:spcPct val="100000"/>
              </a:lnSpc>
              <a:spcBef>
                <a:spcPts val="0"/>
              </a:spcBef>
              <a:spcAft>
                <a:spcPts val="0"/>
              </a:spcAft>
              <a:buNone/>
            </a:pPr>
            <a:r>
              <a:rPr lang="en-US" sz="1200">
                <a:solidFill>
                  <a:schemeClr val="dk1"/>
                </a:solidFill>
                <a:latin typeface="Century Gothic"/>
                <a:ea typeface="Century Gothic"/>
                <a:cs typeface="Century Gothic"/>
                <a:sym typeface="Century Gothic"/>
              </a:rPr>
              <a:t>Q: How can you be deliberate about your own beliefs and actions within society? </a:t>
            </a:r>
            <a:endParaRPr sz="1200">
              <a:solidFill>
                <a:schemeClr val="dk1"/>
              </a:solidFill>
              <a:latin typeface="Century Gothic"/>
              <a:ea typeface="Century Gothic"/>
              <a:cs typeface="Century Gothic"/>
              <a:sym typeface="Century Gothic"/>
            </a:endParaRPr>
          </a:p>
          <a:p>
            <a:pPr indent="0" lvl="0" marL="0" marR="0" rtl="0" algn="l">
              <a:lnSpc>
                <a:spcPct val="100000"/>
              </a:lnSpc>
              <a:spcBef>
                <a:spcPts val="0"/>
              </a:spcBef>
              <a:spcAft>
                <a:spcPts val="0"/>
              </a:spcAft>
              <a:buNone/>
            </a:pPr>
            <a:r>
              <a:rPr lang="en-US" sz="1200">
                <a:solidFill>
                  <a:schemeClr val="dk1"/>
                </a:solidFill>
                <a:latin typeface="Century Gothic"/>
                <a:ea typeface="Century Gothic"/>
                <a:cs typeface="Century Gothic"/>
                <a:sym typeface="Century Gothic"/>
              </a:rPr>
              <a:t>-“</a:t>
            </a:r>
            <a:r>
              <a:rPr i="1" lang="en-US" sz="1200">
                <a:solidFill>
                  <a:schemeClr val="dk1"/>
                </a:solidFill>
                <a:latin typeface="Century Gothic"/>
                <a:ea typeface="Century Gothic"/>
                <a:cs typeface="Century Gothic"/>
                <a:sym typeface="Century Gothic"/>
              </a:rPr>
              <a:t>Nature”</a:t>
            </a:r>
            <a:r>
              <a:rPr lang="en-US" sz="1200">
                <a:solidFill>
                  <a:schemeClr val="dk1"/>
                </a:solidFill>
                <a:latin typeface="Century Gothic"/>
                <a:ea typeface="Century Gothic"/>
                <a:cs typeface="Century Gothic"/>
                <a:sym typeface="Century Gothic"/>
              </a:rPr>
              <a:t> by Ralph Waldo Emerson</a:t>
            </a:r>
            <a:endParaRPr sz="1200">
              <a:solidFill>
                <a:schemeClr val="dk1"/>
              </a:solidFill>
              <a:latin typeface="Century Gothic"/>
              <a:ea typeface="Century Gothic"/>
              <a:cs typeface="Century Gothic"/>
              <a:sym typeface="Century Gothic"/>
            </a:endParaRPr>
          </a:p>
          <a:p>
            <a:pPr indent="0" lvl="0" marL="0" marR="0" rtl="0" algn="l">
              <a:lnSpc>
                <a:spcPct val="100000"/>
              </a:lnSpc>
              <a:spcBef>
                <a:spcPts val="0"/>
              </a:spcBef>
              <a:spcAft>
                <a:spcPts val="0"/>
              </a:spcAft>
              <a:buNone/>
            </a:pPr>
            <a:r>
              <a:rPr lang="en-US" sz="1200">
                <a:solidFill>
                  <a:schemeClr val="dk1"/>
                </a:solidFill>
                <a:latin typeface="Century Gothic"/>
                <a:ea typeface="Century Gothic"/>
                <a:cs typeface="Century Gothic"/>
                <a:sym typeface="Century Gothic"/>
              </a:rPr>
              <a:t>-“</a:t>
            </a:r>
            <a:r>
              <a:rPr i="1" lang="en-US" sz="1200">
                <a:solidFill>
                  <a:schemeClr val="dk1"/>
                </a:solidFill>
                <a:latin typeface="Century Gothic"/>
                <a:ea typeface="Century Gothic"/>
                <a:cs typeface="Century Gothic"/>
                <a:sym typeface="Century Gothic"/>
              </a:rPr>
              <a:t>Walden”</a:t>
            </a:r>
            <a:r>
              <a:rPr lang="en-US" sz="1200">
                <a:solidFill>
                  <a:schemeClr val="dk1"/>
                </a:solidFill>
                <a:latin typeface="Century Gothic"/>
                <a:ea typeface="Century Gothic"/>
                <a:cs typeface="Century Gothic"/>
                <a:sym typeface="Century Gothic"/>
              </a:rPr>
              <a:t> by Henry David Thoreau</a:t>
            </a:r>
            <a:endParaRPr sz="1200">
              <a:solidFill>
                <a:schemeClr val="dk1"/>
              </a:solidFill>
              <a:latin typeface="Century Gothic"/>
              <a:ea typeface="Century Gothic"/>
              <a:cs typeface="Century Gothic"/>
              <a:sym typeface="Century Gothic"/>
            </a:endParaRPr>
          </a:p>
          <a:p>
            <a:pPr indent="0" lvl="0" marL="0" marR="0" rtl="0" algn="l">
              <a:lnSpc>
                <a:spcPct val="100000"/>
              </a:lnSpc>
              <a:spcBef>
                <a:spcPts val="0"/>
              </a:spcBef>
              <a:spcAft>
                <a:spcPts val="0"/>
              </a:spcAft>
              <a:buNone/>
            </a:pPr>
            <a:r>
              <a:rPr lang="en-US" sz="1200">
                <a:solidFill>
                  <a:schemeClr val="dk1"/>
                </a:solidFill>
                <a:latin typeface="Century Gothic"/>
                <a:ea typeface="Century Gothic"/>
                <a:cs typeface="Century Gothic"/>
                <a:sym typeface="Century Gothic"/>
              </a:rPr>
              <a:t>-</a:t>
            </a:r>
            <a:r>
              <a:rPr i="1" lang="en-US" sz="1200">
                <a:solidFill>
                  <a:schemeClr val="dk1"/>
                </a:solidFill>
                <a:latin typeface="Century Gothic"/>
                <a:ea typeface="Century Gothic"/>
                <a:cs typeface="Century Gothic"/>
                <a:sym typeface="Century Gothic"/>
              </a:rPr>
              <a:t>Little Women 2019 Film </a:t>
            </a:r>
            <a:endParaRPr sz="1200">
              <a:solidFill>
                <a:schemeClr val="dk1"/>
              </a:solidFill>
              <a:latin typeface="Century Gothic"/>
              <a:ea typeface="Century Gothic"/>
              <a:cs typeface="Century Gothic"/>
              <a:sym typeface="Century Gothic"/>
            </a:endParaRPr>
          </a:p>
          <a:p>
            <a:pPr indent="0" lvl="0" marL="0" marR="0" rtl="0" algn="l">
              <a:lnSpc>
                <a:spcPct val="100000"/>
              </a:lnSpc>
              <a:spcBef>
                <a:spcPts val="0"/>
              </a:spcBef>
              <a:spcAft>
                <a:spcPts val="0"/>
              </a:spcAft>
              <a:buNone/>
            </a:pPr>
            <a:r>
              <a:rPr b="1" lang="en-US" sz="1200">
                <a:solidFill>
                  <a:schemeClr val="dk1"/>
                </a:solidFill>
                <a:latin typeface="Century Gothic"/>
                <a:ea typeface="Century Gothic"/>
                <a:cs typeface="Century Gothic"/>
                <a:sym typeface="Century Gothic"/>
              </a:rPr>
              <a:t>3. American Romanticism</a:t>
            </a:r>
            <a:endParaRPr b="1" sz="1200">
              <a:solidFill>
                <a:schemeClr val="dk1"/>
              </a:solidFill>
              <a:latin typeface="Century Gothic"/>
              <a:ea typeface="Century Gothic"/>
              <a:cs typeface="Century Gothic"/>
              <a:sym typeface="Century Gothic"/>
            </a:endParaRPr>
          </a:p>
          <a:p>
            <a:pPr indent="0" lvl="0" marL="0" marR="0" rtl="0" algn="l">
              <a:lnSpc>
                <a:spcPct val="100000"/>
              </a:lnSpc>
              <a:spcBef>
                <a:spcPts val="0"/>
              </a:spcBef>
              <a:spcAft>
                <a:spcPts val="0"/>
              </a:spcAft>
              <a:buNone/>
            </a:pPr>
            <a:r>
              <a:rPr lang="en-US" sz="1200">
                <a:solidFill>
                  <a:schemeClr val="dk1"/>
                </a:solidFill>
                <a:latin typeface="Century Gothic"/>
                <a:ea typeface="Century Gothic"/>
                <a:cs typeface="Century Gothic"/>
                <a:sym typeface="Century Gothic"/>
              </a:rPr>
              <a:t>Q: Where do people look for the truth? What is your truth?</a:t>
            </a:r>
            <a:endParaRPr sz="1200">
              <a:solidFill>
                <a:schemeClr val="dk1"/>
              </a:solidFill>
              <a:latin typeface="Century Gothic"/>
              <a:ea typeface="Century Gothic"/>
              <a:cs typeface="Century Gothic"/>
              <a:sym typeface="Century Gothic"/>
            </a:endParaRPr>
          </a:p>
          <a:p>
            <a:pPr indent="0" lvl="0" marL="0" marR="0" rtl="0" algn="l">
              <a:lnSpc>
                <a:spcPct val="100000"/>
              </a:lnSpc>
              <a:spcBef>
                <a:spcPts val="0"/>
              </a:spcBef>
              <a:spcAft>
                <a:spcPts val="0"/>
              </a:spcAft>
              <a:buNone/>
            </a:pPr>
            <a:r>
              <a:rPr lang="en-US" sz="1200">
                <a:solidFill>
                  <a:schemeClr val="dk1"/>
                </a:solidFill>
                <a:latin typeface="Century Gothic"/>
                <a:ea typeface="Century Gothic"/>
                <a:cs typeface="Century Gothic"/>
                <a:sym typeface="Century Gothic"/>
              </a:rPr>
              <a:t>-“</a:t>
            </a:r>
            <a:r>
              <a:rPr i="1" lang="en-US" sz="1200">
                <a:solidFill>
                  <a:schemeClr val="dk1"/>
                </a:solidFill>
                <a:latin typeface="Century Gothic"/>
                <a:ea typeface="Century Gothic"/>
                <a:cs typeface="Century Gothic"/>
                <a:sym typeface="Century Gothic"/>
              </a:rPr>
              <a:t>The Fall of the House of Usher” </a:t>
            </a:r>
            <a:r>
              <a:rPr lang="en-US" sz="1200">
                <a:solidFill>
                  <a:schemeClr val="dk1"/>
                </a:solidFill>
                <a:latin typeface="Century Gothic"/>
                <a:ea typeface="Century Gothic"/>
                <a:cs typeface="Century Gothic"/>
                <a:sym typeface="Century Gothic"/>
              </a:rPr>
              <a:t> by Edgar Allan Poe </a:t>
            </a:r>
            <a:endParaRPr sz="1200">
              <a:solidFill>
                <a:schemeClr val="dk1"/>
              </a:solidFill>
              <a:latin typeface="Century Gothic"/>
              <a:ea typeface="Century Gothic"/>
              <a:cs typeface="Century Gothic"/>
              <a:sym typeface="Century Gothic"/>
            </a:endParaRPr>
          </a:p>
          <a:p>
            <a:pPr indent="0" lvl="0" marL="0" marR="0" rtl="0" algn="l">
              <a:lnSpc>
                <a:spcPct val="100000"/>
              </a:lnSpc>
              <a:spcBef>
                <a:spcPts val="0"/>
              </a:spcBef>
              <a:spcAft>
                <a:spcPts val="0"/>
              </a:spcAft>
              <a:buNone/>
            </a:pPr>
            <a:r>
              <a:rPr b="1" lang="en-US" sz="1200">
                <a:solidFill>
                  <a:schemeClr val="dk1"/>
                </a:solidFill>
                <a:latin typeface="Century Gothic"/>
                <a:ea typeface="Century Gothic"/>
                <a:cs typeface="Century Gothic"/>
                <a:sym typeface="Century Gothic"/>
              </a:rPr>
              <a:t>4. The American Dream &amp; Modernism </a:t>
            </a:r>
            <a:endParaRPr b="1" sz="1200">
              <a:solidFill>
                <a:schemeClr val="dk1"/>
              </a:solidFill>
              <a:latin typeface="Century Gothic"/>
              <a:ea typeface="Century Gothic"/>
              <a:cs typeface="Century Gothic"/>
              <a:sym typeface="Century Gothic"/>
            </a:endParaRPr>
          </a:p>
          <a:p>
            <a:pPr indent="0" lvl="0" marL="0" marR="0" rtl="0" algn="l">
              <a:lnSpc>
                <a:spcPct val="100000"/>
              </a:lnSpc>
              <a:spcBef>
                <a:spcPts val="0"/>
              </a:spcBef>
              <a:spcAft>
                <a:spcPts val="0"/>
              </a:spcAft>
              <a:buNone/>
            </a:pPr>
            <a:r>
              <a:rPr lang="en-US" sz="1200">
                <a:solidFill>
                  <a:schemeClr val="dk1"/>
                </a:solidFill>
                <a:latin typeface="Century Gothic"/>
                <a:ea typeface="Century Gothic"/>
                <a:cs typeface="Century Gothic"/>
                <a:sym typeface="Century Gothic"/>
              </a:rPr>
              <a:t>Q: In what ways does the American Dream mean different things to different Americans? </a:t>
            </a:r>
            <a:endParaRPr sz="1200">
              <a:solidFill>
                <a:schemeClr val="dk1"/>
              </a:solidFill>
              <a:latin typeface="Century Gothic"/>
              <a:ea typeface="Century Gothic"/>
              <a:cs typeface="Century Gothic"/>
              <a:sym typeface="Century Gothic"/>
            </a:endParaRPr>
          </a:p>
          <a:p>
            <a:pPr indent="0" lvl="0" marL="0" marR="0" rtl="0" algn="l">
              <a:lnSpc>
                <a:spcPct val="100000"/>
              </a:lnSpc>
              <a:spcBef>
                <a:spcPts val="0"/>
              </a:spcBef>
              <a:spcAft>
                <a:spcPts val="0"/>
              </a:spcAft>
              <a:buNone/>
            </a:pPr>
            <a:r>
              <a:rPr lang="en-US" sz="1200">
                <a:solidFill>
                  <a:schemeClr val="dk1"/>
                </a:solidFill>
                <a:latin typeface="Century Gothic"/>
                <a:ea typeface="Century Gothic"/>
                <a:cs typeface="Century Gothic"/>
                <a:sym typeface="Century Gothic"/>
              </a:rPr>
              <a:t>-“</a:t>
            </a:r>
            <a:r>
              <a:rPr i="1" lang="en-US" sz="1200">
                <a:solidFill>
                  <a:schemeClr val="dk1"/>
                </a:solidFill>
                <a:latin typeface="Century Gothic"/>
                <a:ea typeface="Century Gothic"/>
                <a:cs typeface="Century Gothic"/>
                <a:sym typeface="Century Gothic"/>
              </a:rPr>
              <a:t>The Great Gatsby” </a:t>
            </a:r>
            <a:r>
              <a:rPr lang="en-US" sz="1200">
                <a:solidFill>
                  <a:schemeClr val="dk1"/>
                </a:solidFill>
                <a:latin typeface="Century Gothic"/>
                <a:ea typeface="Century Gothic"/>
                <a:cs typeface="Century Gothic"/>
                <a:sym typeface="Century Gothic"/>
              </a:rPr>
              <a:t>by F. Scott Fitzgerald</a:t>
            </a:r>
            <a:endParaRPr sz="1200">
              <a:solidFill>
                <a:schemeClr val="dk1"/>
              </a:solidFill>
              <a:latin typeface="Century Gothic"/>
              <a:ea typeface="Century Gothic"/>
              <a:cs typeface="Century Gothic"/>
              <a:sym typeface="Century Gothic"/>
            </a:endParaRPr>
          </a:p>
          <a:p>
            <a:pPr indent="0" lvl="0" marL="0" marR="0" rtl="0" algn="l">
              <a:lnSpc>
                <a:spcPct val="100000"/>
              </a:lnSpc>
              <a:spcBef>
                <a:spcPts val="0"/>
              </a:spcBef>
              <a:spcAft>
                <a:spcPts val="0"/>
              </a:spcAft>
              <a:buNone/>
            </a:pPr>
            <a:r>
              <a:rPr b="1" lang="en-US" sz="1200">
                <a:solidFill>
                  <a:schemeClr val="dk1"/>
                </a:solidFill>
                <a:latin typeface="Century Gothic"/>
                <a:ea typeface="Century Gothic"/>
                <a:cs typeface="Century Gothic"/>
                <a:sym typeface="Century Gothic"/>
              </a:rPr>
              <a:t>5. The Voices of America Today </a:t>
            </a:r>
            <a:endParaRPr b="1" sz="1200">
              <a:solidFill>
                <a:schemeClr val="dk1"/>
              </a:solidFill>
              <a:latin typeface="Century Gothic"/>
              <a:ea typeface="Century Gothic"/>
              <a:cs typeface="Century Gothic"/>
              <a:sym typeface="Century Gothic"/>
            </a:endParaRPr>
          </a:p>
          <a:p>
            <a:pPr indent="0" lvl="0" marL="0" marR="0" rtl="0" algn="l">
              <a:lnSpc>
                <a:spcPct val="100000"/>
              </a:lnSpc>
              <a:spcBef>
                <a:spcPts val="0"/>
              </a:spcBef>
              <a:spcAft>
                <a:spcPts val="0"/>
              </a:spcAft>
              <a:buNone/>
            </a:pPr>
            <a:r>
              <a:rPr lang="en-US" sz="1200">
                <a:solidFill>
                  <a:schemeClr val="dk1"/>
                </a:solidFill>
                <a:latin typeface="Century Gothic"/>
                <a:ea typeface="Century Gothic"/>
                <a:cs typeface="Century Gothic"/>
                <a:sym typeface="Century Gothic"/>
              </a:rPr>
              <a:t>Q: What is your passion and where does it come from? </a:t>
            </a:r>
            <a:endParaRPr sz="1200">
              <a:solidFill>
                <a:schemeClr val="dk1"/>
              </a:solidFill>
              <a:latin typeface="Century Gothic"/>
              <a:ea typeface="Century Gothic"/>
              <a:cs typeface="Century Gothic"/>
              <a:sym typeface="Century Gothic"/>
            </a:endParaRPr>
          </a:p>
          <a:p>
            <a:pPr indent="0" lvl="0" marL="0" marR="0" rtl="0" algn="l">
              <a:lnSpc>
                <a:spcPct val="100000"/>
              </a:lnSpc>
              <a:spcBef>
                <a:spcPts val="0"/>
              </a:spcBef>
              <a:spcAft>
                <a:spcPts val="0"/>
              </a:spcAft>
              <a:buNone/>
            </a:pPr>
            <a:r>
              <a:rPr i="1" lang="en-US" sz="1200">
                <a:solidFill>
                  <a:schemeClr val="dk1"/>
                </a:solidFill>
                <a:latin typeface="Century Gothic"/>
                <a:ea typeface="Century Gothic"/>
                <a:cs typeface="Century Gothic"/>
                <a:sym typeface="Century Gothic"/>
              </a:rPr>
              <a:t>-“The Glass Castle” by Jeannette Walls </a:t>
            </a:r>
            <a:r>
              <a:rPr lang="en-US" sz="1200">
                <a:solidFill>
                  <a:schemeClr val="dk1"/>
                </a:solidFill>
                <a:latin typeface="Century Gothic"/>
                <a:ea typeface="Century Gothic"/>
                <a:cs typeface="Century Gothic"/>
                <a:sym typeface="Century Gothic"/>
              </a:rPr>
              <a:t> </a:t>
            </a:r>
            <a:endParaRPr sz="1200">
              <a:solidFill>
                <a:schemeClr val="dk1"/>
              </a:solidFill>
              <a:latin typeface="Century Gothic"/>
              <a:ea typeface="Century Gothic"/>
              <a:cs typeface="Century Gothic"/>
              <a:sym typeface="Century Gothic"/>
            </a:endParaRPr>
          </a:p>
          <a:p>
            <a:pPr indent="0" lvl="0" marL="0" marR="0" rtl="0" algn="l">
              <a:lnSpc>
                <a:spcPct val="100000"/>
              </a:lnSpc>
              <a:spcBef>
                <a:spcPts val="0"/>
              </a:spcBef>
              <a:spcAft>
                <a:spcPts val="0"/>
              </a:spcAft>
              <a:buNone/>
            </a:pPr>
            <a:r>
              <a:rPr lang="en-US" sz="1200">
                <a:solidFill>
                  <a:schemeClr val="dk1"/>
                </a:solidFill>
                <a:latin typeface="Century Gothic"/>
                <a:ea typeface="Century Gothic"/>
                <a:cs typeface="Century Gothic"/>
                <a:sym typeface="Century Gothic"/>
              </a:rPr>
              <a:t>-</a:t>
            </a:r>
            <a:r>
              <a:rPr i="1" lang="en-US" sz="1200">
                <a:solidFill>
                  <a:schemeClr val="dk1"/>
                </a:solidFill>
                <a:latin typeface="Century Gothic"/>
                <a:ea typeface="Century Gothic"/>
                <a:cs typeface="Century Gothic"/>
                <a:sym typeface="Century Gothic"/>
              </a:rPr>
              <a:t>Various Ted Talks </a:t>
            </a:r>
            <a:endParaRPr b="0" i="0" sz="1400" u="none" cap="none" strike="noStrike">
              <a:solidFill>
                <a:srgbClr val="000000"/>
              </a:solidFill>
              <a:latin typeface="Arial"/>
              <a:ea typeface="Arial"/>
              <a:cs typeface="Arial"/>
              <a:sym typeface="Arial"/>
            </a:endParaRPr>
          </a:p>
        </p:txBody>
      </p:sp>
      <p:sp>
        <p:nvSpPr>
          <p:cNvPr id="98" name="Google Shape;98;p2"/>
          <p:cNvSpPr txBox="1"/>
          <p:nvPr/>
        </p:nvSpPr>
        <p:spPr>
          <a:xfrm>
            <a:off x="337725" y="8396575"/>
            <a:ext cx="5157900" cy="5541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1400"/>
              <a:buFont typeface="Arial"/>
              <a:buNone/>
            </a:pPr>
            <a:r>
              <a:rPr b="0" i="0" lang="en-US" sz="1200" u="none" cap="none" strike="noStrike">
                <a:solidFill>
                  <a:srgbClr val="000000"/>
                </a:solidFill>
                <a:latin typeface="Century Gothic"/>
                <a:ea typeface="Century Gothic"/>
                <a:cs typeface="Century Gothic"/>
                <a:sym typeface="Century Gothic"/>
              </a:rPr>
              <a:t>**Floating Units will integrated throughout the semester and build on previous skills. </a:t>
            </a:r>
            <a:endParaRPr b="0" i="0" sz="1200" u="none" cap="none" strike="noStrike">
              <a:solidFill>
                <a:srgbClr val="000000"/>
              </a:solidFill>
              <a:latin typeface="Century Gothic"/>
              <a:ea typeface="Century Gothic"/>
              <a:cs typeface="Century Gothic"/>
              <a:sym typeface="Century Gothic"/>
            </a:endParaRPr>
          </a:p>
        </p:txBody>
      </p:sp>
      <p:pic>
        <p:nvPicPr>
          <p:cNvPr id="99" name="Google Shape;99;p2"/>
          <p:cNvPicPr preferRelativeResize="0"/>
          <p:nvPr/>
        </p:nvPicPr>
        <p:blipFill rotWithShape="1">
          <a:blip r:embed="rId4">
            <a:alphaModFix/>
          </a:blip>
          <a:srcRect b="23347" l="0" r="0" t="8286"/>
          <a:stretch/>
        </p:blipFill>
        <p:spPr>
          <a:xfrm>
            <a:off x="2689255" y="7996475"/>
            <a:ext cx="715419" cy="489125"/>
          </a:xfrm>
          <a:prstGeom prst="rect">
            <a:avLst/>
          </a:prstGeom>
          <a:noFill/>
          <a:ln>
            <a:noFill/>
          </a:ln>
        </p:spPr>
      </p:pic>
      <p:pic>
        <p:nvPicPr>
          <p:cNvPr id="100" name="Google Shape;100;p2"/>
          <p:cNvPicPr preferRelativeResize="0"/>
          <p:nvPr/>
        </p:nvPicPr>
        <p:blipFill rotWithShape="1">
          <a:blip r:embed="rId5">
            <a:alphaModFix/>
          </a:blip>
          <a:srcRect b="24998" l="0" r="0" t="8143"/>
          <a:stretch/>
        </p:blipFill>
        <p:spPr>
          <a:xfrm>
            <a:off x="4593475" y="3411425"/>
            <a:ext cx="834521" cy="557925"/>
          </a:xfrm>
          <a:prstGeom prst="rect">
            <a:avLst/>
          </a:prstGeom>
          <a:noFill/>
          <a:ln>
            <a:noFill/>
          </a:ln>
        </p:spPr>
      </p:pic>
      <p:pic>
        <p:nvPicPr>
          <p:cNvPr id="101" name="Google Shape;101;p2"/>
          <p:cNvPicPr preferRelativeResize="0"/>
          <p:nvPr/>
        </p:nvPicPr>
        <p:blipFill rotWithShape="1">
          <a:blip r:embed="rId6">
            <a:alphaModFix/>
          </a:blip>
          <a:srcRect b="22426" l="0" r="0" t="16148"/>
          <a:stretch/>
        </p:blipFill>
        <p:spPr>
          <a:xfrm>
            <a:off x="3394665" y="1476625"/>
            <a:ext cx="1198799" cy="400201"/>
          </a:xfrm>
          <a:prstGeom prst="rect">
            <a:avLst/>
          </a:prstGeom>
          <a:noFill/>
          <a:ln>
            <a:noFill/>
          </a:ln>
        </p:spPr>
      </p:pic>
      <p:pic>
        <p:nvPicPr>
          <p:cNvPr id="102" name="Google Shape;102;p2"/>
          <p:cNvPicPr preferRelativeResize="0"/>
          <p:nvPr/>
        </p:nvPicPr>
        <p:blipFill rotWithShape="1">
          <a:blip r:embed="rId6">
            <a:alphaModFix/>
          </a:blip>
          <a:srcRect b="22426" l="0" r="0" t="16148"/>
          <a:stretch/>
        </p:blipFill>
        <p:spPr>
          <a:xfrm>
            <a:off x="4296750" y="1476625"/>
            <a:ext cx="1198799" cy="400201"/>
          </a:xfrm>
          <a:prstGeom prst="rect">
            <a:avLst/>
          </a:prstGeom>
          <a:noFill/>
          <a:ln>
            <a:noFill/>
          </a:ln>
        </p:spPr>
      </p:pic>
      <p:pic>
        <p:nvPicPr>
          <p:cNvPr id="103" name="Google Shape;103;p2"/>
          <p:cNvPicPr preferRelativeResize="0"/>
          <p:nvPr/>
        </p:nvPicPr>
        <p:blipFill rotWithShape="1">
          <a:blip r:embed="rId6">
            <a:alphaModFix/>
          </a:blip>
          <a:srcRect b="22426" l="0" r="0" t="16148"/>
          <a:stretch/>
        </p:blipFill>
        <p:spPr>
          <a:xfrm>
            <a:off x="5194735" y="1476625"/>
            <a:ext cx="1198799" cy="400201"/>
          </a:xfrm>
          <a:prstGeom prst="rect">
            <a:avLst/>
          </a:prstGeom>
          <a:noFill/>
          <a:ln>
            <a:noFill/>
          </a:ln>
        </p:spPr>
      </p:pic>
      <p:pic>
        <p:nvPicPr>
          <p:cNvPr id="104" name="Google Shape;104;p2"/>
          <p:cNvPicPr preferRelativeResize="0"/>
          <p:nvPr/>
        </p:nvPicPr>
        <p:blipFill rotWithShape="1">
          <a:blip r:embed="rId6">
            <a:alphaModFix/>
          </a:blip>
          <a:srcRect b="22426" l="0" r="0" t="16148"/>
          <a:stretch/>
        </p:blipFill>
        <p:spPr>
          <a:xfrm>
            <a:off x="6114551" y="1476625"/>
            <a:ext cx="1198799" cy="400201"/>
          </a:xfrm>
          <a:prstGeom prst="rect">
            <a:avLst/>
          </a:prstGeom>
          <a:noFill/>
          <a:ln>
            <a:noFill/>
          </a:ln>
        </p:spPr>
      </p:pic>
      <p:pic>
        <p:nvPicPr>
          <p:cNvPr id="105" name="Google Shape;105;p2"/>
          <p:cNvPicPr preferRelativeResize="0"/>
          <p:nvPr/>
        </p:nvPicPr>
        <p:blipFill rotWithShape="1">
          <a:blip r:embed="rId6">
            <a:alphaModFix/>
          </a:blip>
          <a:srcRect b="22426" l="0" r="0" t="16148"/>
          <a:stretch/>
        </p:blipFill>
        <p:spPr>
          <a:xfrm>
            <a:off x="2478950" y="1476625"/>
            <a:ext cx="1198799" cy="400201"/>
          </a:xfrm>
          <a:prstGeom prst="rect">
            <a:avLst/>
          </a:prstGeom>
          <a:noFill/>
          <a:ln>
            <a:noFill/>
          </a:ln>
        </p:spPr>
      </p:pic>
      <p:sp>
        <p:nvSpPr>
          <p:cNvPr id="106" name="Google Shape;106;p2"/>
          <p:cNvSpPr txBox="1"/>
          <p:nvPr/>
        </p:nvSpPr>
        <p:spPr>
          <a:xfrm>
            <a:off x="6393525" y="341200"/>
            <a:ext cx="1298700" cy="4002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1400"/>
              <a:buFont typeface="Arial"/>
              <a:buNone/>
            </a:pPr>
            <a:r>
              <a:rPr b="0" i="0" lang="en-US" sz="1400" u="none" cap="none" strike="noStrike">
                <a:solidFill>
                  <a:schemeClr val="lt1"/>
                </a:solidFill>
                <a:latin typeface="Century Gothic"/>
                <a:ea typeface="Century Gothic"/>
                <a:cs typeface="Century Gothic"/>
                <a:sym typeface="Century Gothic"/>
              </a:rPr>
              <a:t>20</a:t>
            </a:r>
            <a:r>
              <a:rPr lang="en-US">
                <a:solidFill>
                  <a:schemeClr val="lt1"/>
                </a:solidFill>
                <a:latin typeface="Century Gothic"/>
                <a:ea typeface="Century Gothic"/>
                <a:cs typeface="Century Gothic"/>
                <a:sym typeface="Century Gothic"/>
              </a:rPr>
              <a:t>26-27</a:t>
            </a:r>
            <a:endParaRPr b="0" i="0" sz="1400" u="none" cap="none" strike="noStrike">
              <a:solidFill>
                <a:schemeClr val="lt1"/>
              </a:solidFill>
              <a:latin typeface="Century Gothic"/>
              <a:ea typeface="Century Gothic"/>
              <a:cs typeface="Century Gothic"/>
              <a:sym typeface="Century Gothic"/>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0" name="Shape 110"/>
        <p:cNvGrpSpPr/>
        <p:nvPr/>
      </p:nvGrpSpPr>
      <p:grpSpPr>
        <a:xfrm>
          <a:off x="0" y="0"/>
          <a:ext cx="0" cy="0"/>
          <a:chOff x="0" y="0"/>
          <a:chExt cx="0" cy="0"/>
        </a:xfrm>
      </p:grpSpPr>
      <p:sp>
        <p:nvSpPr>
          <p:cNvPr id="111" name="Google Shape;111;g3e1e1f498d5_0_0"/>
          <p:cNvSpPr/>
          <p:nvPr/>
        </p:nvSpPr>
        <p:spPr>
          <a:xfrm>
            <a:off x="244875" y="7408463"/>
            <a:ext cx="7042500" cy="1568400"/>
          </a:xfrm>
          <a:prstGeom prst="rect">
            <a:avLst/>
          </a:prstGeom>
          <a:solidFill>
            <a:srgbClr val="BFBFBF"/>
          </a:solidFill>
          <a:ln cap="flat" cmpd="sng" w="12700">
            <a:solidFill>
              <a:srgbClr val="D8D8D8"/>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
        <p:nvSpPr>
          <p:cNvPr id="112" name="Google Shape;112;g3e1e1f498d5_0_0"/>
          <p:cNvSpPr txBox="1"/>
          <p:nvPr/>
        </p:nvSpPr>
        <p:spPr>
          <a:xfrm>
            <a:off x="303600" y="603375"/>
            <a:ext cx="3423900" cy="23088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400"/>
              <a:buFont typeface="Arial"/>
              <a:buNone/>
            </a:pPr>
            <a:r>
              <a:rPr b="0" i="0" lang="en-US" sz="1200" u="none" cap="none" strike="noStrike">
                <a:solidFill>
                  <a:srgbClr val="3F3F3F"/>
                </a:solidFill>
                <a:latin typeface="Century Gothic"/>
                <a:ea typeface="Century Gothic"/>
                <a:cs typeface="Century Gothic"/>
                <a:sym typeface="Century Gothic"/>
              </a:rPr>
              <a:t>This course is based around content standards, with an emphasis on LEARNING. All units will have a culminating project or paper. In each unit, 2-4 additional assignments will be recorded in </a:t>
            </a:r>
            <a:r>
              <a:rPr b="0" i="1" lang="en-US" sz="1200" u="none" cap="none" strike="noStrike">
                <a:solidFill>
                  <a:srgbClr val="3F3F3F"/>
                </a:solidFill>
                <a:latin typeface="Century Gothic"/>
                <a:ea typeface="Century Gothic"/>
                <a:cs typeface="Century Gothic"/>
                <a:sym typeface="Century Gothic"/>
              </a:rPr>
              <a:t>Infinite Campus</a:t>
            </a:r>
            <a:r>
              <a:rPr b="0" i="0" lang="en-US" sz="1200" u="none" cap="none" strike="noStrike">
                <a:solidFill>
                  <a:srgbClr val="3F3F3F"/>
                </a:solidFill>
                <a:latin typeface="Century Gothic"/>
                <a:ea typeface="Century Gothic"/>
                <a:cs typeface="Century Gothic"/>
                <a:sym typeface="Century Gothic"/>
              </a:rPr>
              <a:t>. Assignments entered will be determined at the end of each unit. Participation grades will also be updated throughout the semester. Therefore, students are expected to be active learners and complete EVERY assignment on time. </a:t>
            </a:r>
            <a:endParaRPr b="0" i="0" u="none" cap="none" strike="noStrike">
              <a:solidFill>
                <a:srgbClr val="000000"/>
              </a:solidFill>
              <a:latin typeface="Arial"/>
              <a:ea typeface="Arial"/>
              <a:cs typeface="Arial"/>
              <a:sym typeface="Arial"/>
            </a:endParaRPr>
          </a:p>
        </p:txBody>
      </p:sp>
      <p:sp>
        <p:nvSpPr>
          <p:cNvPr id="113" name="Google Shape;113;g3e1e1f498d5_0_0"/>
          <p:cNvSpPr txBox="1"/>
          <p:nvPr/>
        </p:nvSpPr>
        <p:spPr>
          <a:xfrm>
            <a:off x="303650" y="280278"/>
            <a:ext cx="2952300" cy="3387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700"/>
              <a:buFont typeface="Arial"/>
              <a:buNone/>
            </a:pPr>
            <a:r>
              <a:rPr b="1" i="1" lang="en-US" sz="1600" u="sng" cap="none" strike="noStrike">
                <a:solidFill>
                  <a:srgbClr val="3F3F3F"/>
                </a:solidFill>
                <a:latin typeface="Century Gothic"/>
                <a:ea typeface="Century Gothic"/>
                <a:cs typeface="Century Gothic"/>
                <a:sym typeface="Century Gothic"/>
              </a:rPr>
              <a:t>Grading Policy: </a:t>
            </a:r>
            <a:endParaRPr b="0" i="0" sz="1500" u="sng" cap="none" strike="noStrike">
              <a:solidFill>
                <a:srgbClr val="000000"/>
              </a:solidFill>
              <a:latin typeface="Arial"/>
              <a:ea typeface="Arial"/>
              <a:cs typeface="Arial"/>
              <a:sym typeface="Arial"/>
            </a:endParaRPr>
          </a:p>
        </p:txBody>
      </p:sp>
      <p:sp>
        <p:nvSpPr>
          <p:cNvPr id="114" name="Google Shape;114;g3e1e1f498d5_0_0"/>
          <p:cNvSpPr txBox="1"/>
          <p:nvPr/>
        </p:nvSpPr>
        <p:spPr>
          <a:xfrm>
            <a:off x="342300" y="3309347"/>
            <a:ext cx="3125100" cy="3387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700"/>
              <a:buFont typeface="Arial"/>
              <a:buNone/>
            </a:pPr>
            <a:r>
              <a:rPr b="1" i="1" lang="en-US" sz="1600" u="sng" cap="none" strike="noStrike">
                <a:solidFill>
                  <a:srgbClr val="3F3F3F"/>
                </a:solidFill>
                <a:latin typeface="Century Gothic"/>
                <a:ea typeface="Century Gothic"/>
                <a:cs typeface="Century Gothic"/>
                <a:sym typeface="Century Gothic"/>
              </a:rPr>
              <a:t>Required Materials: </a:t>
            </a:r>
            <a:endParaRPr b="0" i="0" sz="1500" u="sng" cap="none" strike="noStrike">
              <a:solidFill>
                <a:srgbClr val="000000"/>
              </a:solidFill>
              <a:latin typeface="Arial"/>
              <a:ea typeface="Arial"/>
              <a:cs typeface="Arial"/>
              <a:sym typeface="Arial"/>
            </a:endParaRPr>
          </a:p>
        </p:txBody>
      </p:sp>
      <p:sp>
        <p:nvSpPr>
          <p:cNvPr id="115" name="Google Shape;115;g3e1e1f498d5_0_0"/>
          <p:cNvSpPr txBox="1"/>
          <p:nvPr/>
        </p:nvSpPr>
        <p:spPr>
          <a:xfrm>
            <a:off x="535075" y="7487536"/>
            <a:ext cx="5364900" cy="3540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700"/>
              <a:buFont typeface="Arial"/>
              <a:buNone/>
            </a:pPr>
            <a:r>
              <a:rPr b="1" i="1" lang="en-US" sz="1600" u="sng" cap="none" strike="noStrike">
                <a:solidFill>
                  <a:srgbClr val="3F3F3F"/>
                </a:solidFill>
                <a:latin typeface="Century Gothic"/>
                <a:ea typeface="Century Gothic"/>
                <a:cs typeface="Century Gothic"/>
                <a:sym typeface="Century Gothic"/>
              </a:rPr>
              <a:t>Cheating &amp; Plagiarism:</a:t>
            </a:r>
            <a:r>
              <a:rPr b="1" i="1" lang="en-US" sz="1700" u="none" cap="none" strike="noStrike">
                <a:solidFill>
                  <a:srgbClr val="3F3F3F"/>
                </a:solidFill>
                <a:latin typeface="Century Gothic"/>
                <a:ea typeface="Century Gothic"/>
                <a:cs typeface="Century Gothic"/>
                <a:sym typeface="Century Gothic"/>
              </a:rPr>
              <a:t> </a:t>
            </a:r>
            <a:endParaRPr b="0" i="0" sz="1600" u="none" cap="none" strike="noStrike">
              <a:solidFill>
                <a:srgbClr val="000000"/>
              </a:solidFill>
              <a:latin typeface="Arial"/>
              <a:ea typeface="Arial"/>
              <a:cs typeface="Arial"/>
              <a:sym typeface="Arial"/>
            </a:endParaRPr>
          </a:p>
        </p:txBody>
      </p:sp>
      <p:sp>
        <p:nvSpPr>
          <p:cNvPr id="116" name="Google Shape;116;g3e1e1f498d5_0_0"/>
          <p:cNvSpPr txBox="1"/>
          <p:nvPr/>
        </p:nvSpPr>
        <p:spPr>
          <a:xfrm>
            <a:off x="476475" y="7931698"/>
            <a:ext cx="6915300" cy="8310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400"/>
              <a:buFont typeface="Arial"/>
              <a:buNone/>
            </a:pPr>
            <a:r>
              <a:rPr b="0" i="0" lang="en-US" sz="1200" u="none" cap="none" strike="noStrike">
                <a:solidFill>
                  <a:srgbClr val="3F3F3F"/>
                </a:solidFill>
                <a:latin typeface="Century Gothic"/>
                <a:ea typeface="Century Gothic"/>
                <a:cs typeface="Century Gothic"/>
                <a:sym typeface="Century Gothic"/>
              </a:rPr>
              <a:t>Just don’t. . . seriously! Cheating or plagiarism will not be tolerated in my class. I expect your work to show me what YOU think and have learned. In any case of cheating or plagiarism, you will receive a failing grade on the assignment and possible referral to administration. </a:t>
            </a:r>
            <a:endParaRPr b="0" i="0" u="none" cap="none" strike="noStrike">
              <a:solidFill>
                <a:srgbClr val="000000"/>
              </a:solidFill>
              <a:latin typeface="Arial"/>
              <a:ea typeface="Arial"/>
              <a:cs typeface="Arial"/>
              <a:sym typeface="Arial"/>
            </a:endParaRPr>
          </a:p>
        </p:txBody>
      </p:sp>
      <p:sp>
        <p:nvSpPr>
          <p:cNvPr id="117" name="Google Shape;117;g3e1e1f498d5_0_0"/>
          <p:cNvSpPr txBox="1"/>
          <p:nvPr/>
        </p:nvSpPr>
        <p:spPr>
          <a:xfrm>
            <a:off x="381000" y="3648047"/>
            <a:ext cx="3047700" cy="30015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1400"/>
              <a:buFont typeface="Arial"/>
              <a:buNone/>
            </a:pPr>
            <a:r>
              <a:rPr b="0" i="0" lang="en-US" sz="1200" u="none" cap="none" strike="noStrike">
                <a:solidFill>
                  <a:srgbClr val="3F3F3F"/>
                </a:solidFill>
                <a:latin typeface="Century Gothic"/>
                <a:ea typeface="Century Gothic"/>
                <a:cs typeface="Century Gothic"/>
                <a:sym typeface="Century Gothic"/>
              </a:rPr>
              <a:t>You will need the following materials in class every day: </a:t>
            </a:r>
            <a:endParaRPr b="0" i="0" sz="1200" u="none" cap="none" strike="noStrike">
              <a:solidFill>
                <a:schemeClr val="dk1"/>
              </a:solidFill>
              <a:latin typeface="Arial"/>
              <a:ea typeface="Arial"/>
              <a:cs typeface="Arial"/>
              <a:sym typeface="Arial"/>
            </a:endParaRPr>
          </a:p>
          <a:p>
            <a:pPr indent="-273050" lvl="0" marL="285750" marR="0" rtl="0" algn="l">
              <a:lnSpc>
                <a:spcPct val="100000"/>
              </a:lnSpc>
              <a:spcBef>
                <a:spcPts val="0"/>
              </a:spcBef>
              <a:spcAft>
                <a:spcPts val="0"/>
              </a:spcAft>
              <a:buClr>
                <a:srgbClr val="3F3F3F"/>
              </a:buClr>
              <a:buSzPts val="1200"/>
              <a:buFont typeface="Arial"/>
              <a:buChar char="•"/>
            </a:pPr>
            <a:r>
              <a:rPr b="1" i="0" lang="en-US" sz="1200" u="none" cap="none" strike="noStrike">
                <a:solidFill>
                  <a:srgbClr val="3F3F3F"/>
                </a:solidFill>
                <a:latin typeface="Century Gothic"/>
                <a:ea typeface="Century Gothic"/>
                <a:cs typeface="Century Gothic"/>
                <a:sym typeface="Century Gothic"/>
              </a:rPr>
              <a:t>Chromebook:</a:t>
            </a:r>
            <a:r>
              <a:rPr b="0" i="0" lang="en-US" sz="1200" u="none" cap="none" strike="noStrike">
                <a:solidFill>
                  <a:srgbClr val="3F3F3F"/>
                </a:solidFill>
                <a:latin typeface="Century Gothic"/>
                <a:ea typeface="Century Gothic"/>
                <a:cs typeface="Century Gothic"/>
                <a:sym typeface="Century Gothic"/>
              </a:rPr>
              <a:t> We will be using technology almost daily. Make a habit of having it charged, and pack that charger with you, just in case! </a:t>
            </a:r>
            <a:endParaRPr b="1" i="0" sz="1200" u="none" cap="none" strike="noStrike">
              <a:solidFill>
                <a:srgbClr val="3F3F3F"/>
              </a:solidFill>
              <a:latin typeface="Century Gothic"/>
              <a:ea typeface="Century Gothic"/>
              <a:cs typeface="Century Gothic"/>
              <a:sym typeface="Century Gothic"/>
            </a:endParaRPr>
          </a:p>
          <a:p>
            <a:pPr indent="-273050" lvl="0" marL="285750" marR="0" rtl="0" algn="l">
              <a:lnSpc>
                <a:spcPct val="100000"/>
              </a:lnSpc>
              <a:spcBef>
                <a:spcPts val="0"/>
              </a:spcBef>
              <a:spcAft>
                <a:spcPts val="0"/>
              </a:spcAft>
              <a:buClr>
                <a:srgbClr val="3F3F3F"/>
              </a:buClr>
              <a:buSzPts val="1200"/>
              <a:buFont typeface="Arial"/>
              <a:buChar char="•"/>
            </a:pPr>
            <a:r>
              <a:rPr b="1" i="0" lang="en-US" sz="1200" u="none" cap="none" strike="noStrike">
                <a:solidFill>
                  <a:srgbClr val="3F3F3F"/>
                </a:solidFill>
                <a:latin typeface="Century Gothic"/>
                <a:ea typeface="Century Gothic"/>
                <a:cs typeface="Century Gothic"/>
                <a:sym typeface="Century Gothic"/>
              </a:rPr>
              <a:t>Pencils/Pen</a:t>
            </a:r>
            <a:endParaRPr b="1" i="0" sz="1200" u="none" cap="none" strike="noStrike">
              <a:solidFill>
                <a:srgbClr val="3F3F3F"/>
              </a:solidFill>
              <a:latin typeface="Century Gothic"/>
              <a:ea typeface="Century Gothic"/>
              <a:cs typeface="Century Gothic"/>
              <a:sym typeface="Century Gothic"/>
            </a:endParaRPr>
          </a:p>
          <a:p>
            <a:pPr indent="-273050" lvl="0" marL="285750" marR="0" rtl="0" algn="l">
              <a:lnSpc>
                <a:spcPct val="100000"/>
              </a:lnSpc>
              <a:spcBef>
                <a:spcPts val="0"/>
              </a:spcBef>
              <a:spcAft>
                <a:spcPts val="0"/>
              </a:spcAft>
              <a:buClr>
                <a:srgbClr val="3F3F3F"/>
              </a:buClr>
              <a:buSzPts val="1200"/>
              <a:buFont typeface="Arial"/>
              <a:buChar char="•"/>
            </a:pPr>
            <a:r>
              <a:rPr b="1" i="0" lang="en-US" sz="1200" u="none" cap="none" strike="noStrike">
                <a:solidFill>
                  <a:srgbClr val="3F3F3F"/>
                </a:solidFill>
                <a:latin typeface="Century Gothic"/>
                <a:ea typeface="Century Gothic"/>
                <a:cs typeface="Century Gothic"/>
                <a:sym typeface="Century Gothic"/>
              </a:rPr>
              <a:t>Current Unit Text</a:t>
            </a:r>
            <a:endParaRPr b="1" i="0" sz="1200" u="none" cap="none" strike="noStrike">
              <a:solidFill>
                <a:srgbClr val="3F3F3F"/>
              </a:solidFill>
              <a:latin typeface="Century Gothic"/>
              <a:ea typeface="Century Gothic"/>
              <a:cs typeface="Century Gothic"/>
              <a:sym typeface="Century Gothic"/>
            </a:endParaRPr>
          </a:p>
          <a:p>
            <a:pPr indent="-273050" lvl="0" marL="285750" marR="0" rtl="0" algn="l">
              <a:lnSpc>
                <a:spcPct val="100000"/>
              </a:lnSpc>
              <a:spcBef>
                <a:spcPts val="0"/>
              </a:spcBef>
              <a:spcAft>
                <a:spcPts val="0"/>
              </a:spcAft>
              <a:buClr>
                <a:srgbClr val="3F3F3F"/>
              </a:buClr>
              <a:buSzPts val="1200"/>
              <a:buFont typeface="Arial"/>
              <a:buChar char="•"/>
            </a:pPr>
            <a:r>
              <a:rPr b="1" i="0" lang="en-US" sz="1200" u="none" cap="none" strike="noStrike">
                <a:solidFill>
                  <a:srgbClr val="3F3F3F"/>
                </a:solidFill>
                <a:latin typeface="Century Gothic"/>
                <a:ea typeface="Century Gothic"/>
                <a:cs typeface="Century Gothic"/>
                <a:sym typeface="Century Gothic"/>
              </a:rPr>
              <a:t>Notebook or Paper</a:t>
            </a:r>
            <a:endParaRPr b="1" i="0" sz="1200" u="none" cap="none" strike="noStrike">
              <a:solidFill>
                <a:srgbClr val="3F3F3F"/>
              </a:solidFill>
              <a:latin typeface="Century Gothic"/>
              <a:ea typeface="Century Gothic"/>
              <a:cs typeface="Century Gothic"/>
              <a:sym typeface="Century Gothic"/>
            </a:endParaRPr>
          </a:p>
          <a:p>
            <a:pPr indent="-273050" lvl="0" marL="285750" marR="0" rtl="0" algn="l">
              <a:lnSpc>
                <a:spcPct val="100000"/>
              </a:lnSpc>
              <a:spcBef>
                <a:spcPts val="0"/>
              </a:spcBef>
              <a:spcAft>
                <a:spcPts val="0"/>
              </a:spcAft>
              <a:buClr>
                <a:srgbClr val="3F3F3F"/>
              </a:buClr>
              <a:buSzPts val="1200"/>
              <a:buFont typeface="Century Gothic"/>
              <a:buChar char="•"/>
            </a:pPr>
            <a:r>
              <a:rPr b="1" lang="en-US" sz="1200">
                <a:solidFill>
                  <a:srgbClr val="3F3F3F"/>
                </a:solidFill>
                <a:latin typeface="Century Gothic"/>
                <a:ea typeface="Century Gothic"/>
                <a:cs typeface="Century Gothic"/>
                <a:sym typeface="Century Gothic"/>
              </a:rPr>
              <a:t>A positive attitude :) </a:t>
            </a:r>
            <a:endParaRPr b="1" sz="1200">
              <a:solidFill>
                <a:srgbClr val="3F3F3F"/>
              </a:solidFill>
              <a:latin typeface="Century Gothic"/>
              <a:ea typeface="Century Gothic"/>
              <a:cs typeface="Century Gothic"/>
              <a:sym typeface="Century Gothic"/>
            </a:endParaRPr>
          </a:p>
          <a:p>
            <a:pPr indent="0" lvl="0" marL="0" marR="0" rtl="0" algn="l">
              <a:lnSpc>
                <a:spcPct val="100000"/>
              </a:lnSpc>
              <a:spcBef>
                <a:spcPts val="0"/>
              </a:spcBef>
              <a:spcAft>
                <a:spcPts val="0"/>
              </a:spcAft>
              <a:buNone/>
            </a:pPr>
            <a:r>
              <a:rPr b="1" lang="en-US" sz="1200">
                <a:solidFill>
                  <a:srgbClr val="3F3F3F"/>
                </a:solidFill>
                <a:latin typeface="Century Gothic"/>
                <a:ea typeface="Century Gothic"/>
                <a:cs typeface="Century Gothic"/>
                <a:sym typeface="Century Gothic"/>
              </a:rPr>
              <a:t>**If you have any concerns about getting some of the materials, please let me know!</a:t>
            </a:r>
            <a:endParaRPr b="1" sz="1200">
              <a:solidFill>
                <a:srgbClr val="3F3F3F"/>
              </a:solidFill>
              <a:latin typeface="Century Gothic"/>
              <a:ea typeface="Century Gothic"/>
              <a:cs typeface="Century Gothic"/>
              <a:sym typeface="Century Gothic"/>
            </a:endParaRPr>
          </a:p>
          <a:p>
            <a:pPr indent="0" lvl="0" marL="457200" marR="0" rtl="0" algn="l">
              <a:lnSpc>
                <a:spcPct val="100000"/>
              </a:lnSpc>
              <a:spcBef>
                <a:spcPts val="0"/>
              </a:spcBef>
              <a:spcAft>
                <a:spcPts val="0"/>
              </a:spcAft>
              <a:buClr>
                <a:srgbClr val="000000"/>
              </a:buClr>
              <a:buSzPts val="1400"/>
              <a:buFont typeface="Arial"/>
              <a:buNone/>
            </a:pPr>
            <a:r>
              <a:t/>
            </a:r>
            <a:endParaRPr b="1" i="0" sz="1500" u="none" cap="none" strike="noStrike">
              <a:solidFill>
                <a:srgbClr val="3F3F3F"/>
              </a:solidFill>
              <a:latin typeface="Century Gothic"/>
              <a:ea typeface="Century Gothic"/>
              <a:cs typeface="Century Gothic"/>
              <a:sym typeface="Century Gothic"/>
            </a:endParaRPr>
          </a:p>
        </p:txBody>
      </p:sp>
      <p:sp>
        <p:nvSpPr>
          <p:cNvPr id="118" name="Google Shape;118;g3e1e1f498d5_0_0"/>
          <p:cNvSpPr/>
          <p:nvPr/>
        </p:nvSpPr>
        <p:spPr>
          <a:xfrm>
            <a:off x="4014350" y="3207422"/>
            <a:ext cx="3319800" cy="3445200"/>
          </a:xfrm>
          <a:prstGeom prst="rect">
            <a:avLst/>
          </a:prstGeom>
          <a:solidFill>
            <a:srgbClr val="BFBFBF"/>
          </a:solidFill>
          <a:ln cap="flat" cmpd="sng" w="12700">
            <a:solidFill>
              <a:srgbClr val="D8D8D8"/>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
        <p:nvSpPr>
          <p:cNvPr id="119" name="Google Shape;119;g3e1e1f498d5_0_0"/>
          <p:cNvSpPr txBox="1"/>
          <p:nvPr/>
        </p:nvSpPr>
        <p:spPr>
          <a:xfrm>
            <a:off x="3851625" y="3610836"/>
            <a:ext cx="3552300" cy="338700"/>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1700"/>
              <a:buFont typeface="Arial"/>
              <a:buNone/>
            </a:pPr>
            <a:r>
              <a:rPr b="1" i="1" lang="en-US" sz="1600" u="none" cap="none" strike="noStrike">
                <a:solidFill>
                  <a:srgbClr val="3F3F3F"/>
                </a:solidFill>
                <a:latin typeface="Century Gothic"/>
                <a:ea typeface="Century Gothic"/>
                <a:cs typeface="Century Gothic"/>
                <a:sym typeface="Century Gothic"/>
              </a:rPr>
              <a:t>Late Work and Retake Policy</a:t>
            </a:r>
            <a:endParaRPr b="0" i="1" sz="1200" u="none" cap="none" strike="noStrike">
              <a:solidFill>
                <a:srgbClr val="000000"/>
              </a:solidFill>
              <a:latin typeface="Arial"/>
              <a:ea typeface="Arial"/>
              <a:cs typeface="Arial"/>
              <a:sym typeface="Arial"/>
            </a:endParaRPr>
          </a:p>
        </p:txBody>
      </p:sp>
      <p:sp>
        <p:nvSpPr>
          <p:cNvPr id="120" name="Google Shape;120;g3e1e1f498d5_0_0"/>
          <p:cNvSpPr txBox="1"/>
          <p:nvPr/>
        </p:nvSpPr>
        <p:spPr>
          <a:xfrm>
            <a:off x="4284350" y="3967147"/>
            <a:ext cx="2779800" cy="24936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400"/>
              <a:buFont typeface="Arial"/>
              <a:buNone/>
            </a:pPr>
            <a:r>
              <a:rPr b="0" i="0" lang="en-US" sz="1200" u="none" cap="none" strike="noStrike">
                <a:solidFill>
                  <a:schemeClr val="dk1"/>
                </a:solidFill>
                <a:latin typeface="Century Gothic"/>
                <a:ea typeface="Century Gothic"/>
                <a:cs typeface="Century Gothic"/>
                <a:sym typeface="Century Gothic"/>
              </a:rPr>
              <a:t>This class requires communication and time-management. I will do my best to communicate with you, but please remember to do the same. Having your work done on time is imperative to your success. Assignments more than five days late, will receive a zero. Unless you are absent, there are no exceptions. All culminating papers and projects, may be revised within a week after they’re posted on Infinite Campus. </a:t>
            </a:r>
            <a:endParaRPr b="0" i="0" sz="1200" u="none" cap="none" strike="noStrike">
              <a:solidFill>
                <a:srgbClr val="000000"/>
              </a:solidFill>
              <a:latin typeface="Arial"/>
              <a:ea typeface="Arial"/>
              <a:cs typeface="Arial"/>
              <a:sym typeface="Arial"/>
            </a:endParaRPr>
          </a:p>
        </p:txBody>
      </p:sp>
      <p:sp>
        <p:nvSpPr>
          <p:cNvPr id="121" name="Google Shape;121;g3e1e1f498d5_0_0"/>
          <p:cNvSpPr/>
          <p:nvPr/>
        </p:nvSpPr>
        <p:spPr>
          <a:xfrm>
            <a:off x="4200525" y="276975"/>
            <a:ext cx="3302400" cy="2319300"/>
          </a:xfrm>
          <a:prstGeom prst="rect">
            <a:avLst/>
          </a:prstGeom>
          <a:solidFill>
            <a:schemeClr val="lt1"/>
          </a:solidFill>
          <a:ln cap="flat" cmpd="sng" w="2857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22" name="Google Shape;122;g3e1e1f498d5_0_0"/>
          <p:cNvSpPr txBox="1"/>
          <p:nvPr/>
        </p:nvSpPr>
        <p:spPr>
          <a:xfrm>
            <a:off x="4200525" y="780050"/>
            <a:ext cx="3248700" cy="1970100"/>
          </a:xfrm>
          <a:prstGeom prst="rect">
            <a:avLst/>
          </a:prstGeom>
          <a:noFill/>
          <a:ln>
            <a:noFill/>
          </a:ln>
        </p:spPr>
        <p:txBody>
          <a:bodyPr anchorCtr="0" anchor="t" bIns="45700" lIns="91425" spcFirstLastPara="1" rIns="91425" wrap="square" tIns="45700">
            <a:spAutoFit/>
          </a:bodyPr>
          <a:lstStyle/>
          <a:p>
            <a:pPr indent="-304800" lvl="0" marL="457200" marR="0" rtl="0" algn="l">
              <a:lnSpc>
                <a:spcPct val="100000"/>
              </a:lnSpc>
              <a:spcBef>
                <a:spcPts val="0"/>
              </a:spcBef>
              <a:spcAft>
                <a:spcPts val="0"/>
              </a:spcAft>
              <a:buClr>
                <a:srgbClr val="000000"/>
              </a:buClr>
              <a:buSzPts val="1200"/>
              <a:buFont typeface="Century Gothic"/>
              <a:buChar char="●"/>
            </a:pPr>
            <a:r>
              <a:rPr b="0" i="0" lang="en-US" sz="1200" u="none" cap="none" strike="noStrike">
                <a:solidFill>
                  <a:srgbClr val="000000"/>
                </a:solidFill>
                <a:latin typeface="Century Gothic"/>
                <a:ea typeface="Century Gothic"/>
                <a:cs typeface="Century Gothic"/>
                <a:sym typeface="Century Gothic"/>
              </a:rPr>
              <a:t>Cell phones and headphones are NOT permitted in the classroom</a:t>
            </a:r>
            <a:r>
              <a:rPr lang="en-US" sz="1200">
                <a:latin typeface="Century Gothic"/>
                <a:ea typeface="Century Gothic"/>
                <a:cs typeface="Century Gothic"/>
                <a:sym typeface="Century Gothic"/>
              </a:rPr>
              <a:t>. </a:t>
            </a:r>
            <a:r>
              <a:rPr lang="en-US" sz="1200">
                <a:solidFill>
                  <a:schemeClr val="dk1"/>
                </a:solidFill>
                <a:latin typeface="Century Gothic"/>
                <a:ea typeface="Century Gothic"/>
                <a:cs typeface="Century Gothic"/>
                <a:sym typeface="Century Gothic"/>
              </a:rPr>
              <a:t>If this technology becomes an issue with learning, they will be turned into the office. </a:t>
            </a:r>
            <a:endParaRPr b="0" i="0" sz="1200" u="none" cap="none" strike="noStrike">
              <a:solidFill>
                <a:srgbClr val="000000"/>
              </a:solidFill>
              <a:latin typeface="Century Gothic"/>
              <a:ea typeface="Century Gothic"/>
              <a:cs typeface="Century Gothic"/>
              <a:sym typeface="Century Gothic"/>
            </a:endParaRPr>
          </a:p>
          <a:p>
            <a:pPr indent="-304800" lvl="0" marL="457200" marR="0" rtl="0" algn="l">
              <a:lnSpc>
                <a:spcPct val="100000"/>
              </a:lnSpc>
              <a:spcBef>
                <a:spcPts val="0"/>
              </a:spcBef>
              <a:spcAft>
                <a:spcPts val="0"/>
              </a:spcAft>
              <a:buClr>
                <a:srgbClr val="000000"/>
              </a:buClr>
              <a:buSzPts val="1200"/>
              <a:buFont typeface="Century Gothic"/>
              <a:buChar char="●"/>
            </a:pPr>
            <a:r>
              <a:rPr b="0" i="0" lang="en-US" sz="1200" u="none" cap="none" strike="noStrike">
                <a:solidFill>
                  <a:srgbClr val="000000"/>
                </a:solidFill>
                <a:latin typeface="Century Gothic"/>
                <a:ea typeface="Century Gothic"/>
                <a:cs typeface="Century Gothic"/>
                <a:sym typeface="Century Gothic"/>
              </a:rPr>
              <a:t>If using a hall pass becomes too frequent or lengthy, leaving the room is a privilege that will be taken away. </a:t>
            </a:r>
            <a:endParaRPr b="0" i="0" sz="1200" u="none" cap="none" strike="noStrike">
              <a:solidFill>
                <a:srgbClr val="000000"/>
              </a:solidFill>
              <a:latin typeface="Century Gothic"/>
              <a:ea typeface="Century Gothic"/>
              <a:cs typeface="Century Gothic"/>
              <a:sym typeface="Century Gothic"/>
            </a:endParaRPr>
          </a:p>
          <a:p>
            <a:pPr indent="0" lvl="0" marL="0" marR="0" rtl="0" algn="l">
              <a:lnSpc>
                <a:spcPct val="100000"/>
              </a:lnSpc>
              <a:spcBef>
                <a:spcPts val="0"/>
              </a:spcBef>
              <a:spcAft>
                <a:spcPts val="0"/>
              </a:spcAft>
              <a:buClr>
                <a:srgbClr val="000000"/>
              </a:buClr>
              <a:buSzPts val="1400"/>
              <a:buFont typeface="Arial"/>
              <a:buNone/>
            </a:pPr>
            <a:r>
              <a:t/>
            </a:r>
            <a:endParaRPr b="0" i="0" u="none" cap="none" strike="noStrike">
              <a:solidFill>
                <a:srgbClr val="000000"/>
              </a:solidFill>
              <a:latin typeface="Century Gothic"/>
              <a:ea typeface="Century Gothic"/>
              <a:cs typeface="Century Gothic"/>
              <a:sym typeface="Century Gothic"/>
            </a:endParaRPr>
          </a:p>
        </p:txBody>
      </p:sp>
      <p:sp>
        <p:nvSpPr>
          <p:cNvPr id="123" name="Google Shape;123;g3e1e1f498d5_0_0"/>
          <p:cNvSpPr txBox="1"/>
          <p:nvPr/>
        </p:nvSpPr>
        <p:spPr>
          <a:xfrm>
            <a:off x="4401050" y="426050"/>
            <a:ext cx="2779800" cy="3387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700"/>
              <a:buFont typeface="Arial"/>
              <a:buNone/>
            </a:pPr>
            <a:r>
              <a:rPr b="1" i="1" lang="en-US" sz="1600" u="none" cap="none" strike="noStrike">
                <a:solidFill>
                  <a:srgbClr val="3F3F3F"/>
                </a:solidFill>
                <a:latin typeface="Century Gothic"/>
                <a:ea typeface="Century Gothic"/>
                <a:cs typeface="Century Gothic"/>
                <a:sym typeface="Century Gothic"/>
              </a:rPr>
              <a:t>Additional Policies: </a:t>
            </a:r>
            <a:endParaRPr b="0" i="0" sz="1500" u="none" cap="none" strike="noStrike">
              <a:solidFill>
                <a:srgbClr val="000000"/>
              </a:solidFill>
              <a:latin typeface="Arial"/>
              <a:ea typeface="Arial"/>
              <a:cs typeface="Arial"/>
              <a:sym typeface="Arial"/>
            </a:endParaRPr>
          </a:p>
        </p:txBody>
      </p:sp>
      <p:pic>
        <p:nvPicPr>
          <p:cNvPr id="124" name="Google Shape;124;g3e1e1f498d5_0_0"/>
          <p:cNvPicPr preferRelativeResize="0"/>
          <p:nvPr/>
        </p:nvPicPr>
        <p:blipFill rotWithShape="1">
          <a:blip r:embed="rId3">
            <a:alphaModFix/>
          </a:blip>
          <a:srcRect b="14428" l="0" r="0" t="0"/>
          <a:stretch/>
        </p:blipFill>
        <p:spPr>
          <a:xfrm>
            <a:off x="6685911" y="7286816"/>
            <a:ext cx="648238" cy="554726"/>
          </a:xfrm>
          <a:prstGeom prst="rect">
            <a:avLst/>
          </a:prstGeom>
          <a:noFill/>
          <a:ln>
            <a:noFill/>
          </a:ln>
        </p:spPr>
      </p:pic>
      <p:pic>
        <p:nvPicPr>
          <p:cNvPr id="125" name="Google Shape;125;g3e1e1f498d5_0_0"/>
          <p:cNvPicPr preferRelativeResize="0"/>
          <p:nvPr/>
        </p:nvPicPr>
        <p:blipFill rotWithShape="1">
          <a:blip r:embed="rId4">
            <a:alphaModFix/>
          </a:blip>
          <a:srcRect b="12572" l="0" r="0" t="0"/>
          <a:stretch/>
        </p:blipFill>
        <p:spPr>
          <a:xfrm>
            <a:off x="6546200" y="377950"/>
            <a:ext cx="741176" cy="460175"/>
          </a:xfrm>
          <a:prstGeom prst="rect">
            <a:avLst/>
          </a:prstGeom>
          <a:noFill/>
          <a:ln>
            <a:noFill/>
          </a:ln>
        </p:spPr>
      </p:pic>
      <p:pic>
        <p:nvPicPr>
          <p:cNvPr id="126" name="Google Shape;126;g3e1e1f498d5_0_0"/>
          <p:cNvPicPr preferRelativeResize="0"/>
          <p:nvPr/>
        </p:nvPicPr>
        <p:blipFill rotWithShape="1">
          <a:blip r:embed="rId5">
            <a:alphaModFix/>
          </a:blip>
          <a:srcRect b="14712" l="0" r="0" t="0"/>
          <a:stretch/>
        </p:blipFill>
        <p:spPr>
          <a:xfrm>
            <a:off x="3967863" y="3207422"/>
            <a:ext cx="473025" cy="403428"/>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0" name="Shape 130"/>
        <p:cNvGrpSpPr/>
        <p:nvPr/>
      </p:nvGrpSpPr>
      <p:grpSpPr>
        <a:xfrm>
          <a:off x="0" y="0"/>
          <a:ext cx="0" cy="0"/>
          <a:chOff x="0" y="0"/>
          <a:chExt cx="0" cy="0"/>
        </a:xfrm>
      </p:grpSpPr>
      <p:sp>
        <p:nvSpPr>
          <p:cNvPr id="131" name="Google Shape;131;g3e1e1f498d5_0_94"/>
          <p:cNvSpPr/>
          <p:nvPr/>
        </p:nvSpPr>
        <p:spPr>
          <a:xfrm>
            <a:off x="303650" y="7232425"/>
            <a:ext cx="7165200" cy="2510100"/>
          </a:xfrm>
          <a:prstGeom prst="rect">
            <a:avLst/>
          </a:prstGeom>
          <a:solidFill>
            <a:srgbClr val="BFBFBF"/>
          </a:solidFill>
          <a:ln cap="flat" cmpd="sng" w="12700">
            <a:solidFill>
              <a:srgbClr val="D8D8D8"/>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
        <p:nvSpPr>
          <p:cNvPr id="132" name="Google Shape;132;g3e1e1f498d5_0_94"/>
          <p:cNvSpPr/>
          <p:nvPr/>
        </p:nvSpPr>
        <p:spPr>
          <a:xfrm>
            <a:off x="515150" y="8626201"/>
            <a:ext cx="6798300" cy="1002600"/>
          </a:xfrm>
          <a:prstGeom prst="rect">
            <a:avLst/>
          </a:prstGeom>
          <a:solidFill>
            <a:schemeClr val="lt1"/>
          </a:solidFill>
          <a:ln cap="flat" cmpd="sng" w="12700">
            <a:solidFill>
              <a:schemeClr val="lt1"/>
            </a:solidFill>
            <a:prstDash val="solid"/>
            <a:miter lim="800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Clr>
                <a:schemeClr val="dk1"/>
              </a:buClr>
              <a:buSzPts val="1100"/>
              <a:buFont typeface="Arial"/>
              <a:buNone/>
            </a:pPr>
            <a:r>
              <a:rPr b="1" lang="en-US" sz="1100">
                <a:solidFill>
                  <a:srgbClr val="3F3F3F"/>
                </a:solidFill>
                <a:latin typeface="Century Gothic"/>
                <a:ea typeface="Century Gothic"/>
                <a:cs typeface="Century Gothic"/>
                <a:sym typeface="Century Gothic"/>
              </a:rPr>
              <a:t>Independent reading requires students to bring a book from home, or check out a book from our school or classroom library. If you would like to be notified of what books your student is checking out, please sign below. </a:t>
            </a:r>
            <a:endParaRPr b="1" sz="1100">
              <a:solidFill>
                <a:srgbClr val="3F3F3F"/>
              </a:solidFill>
              <a:latin typeface="Century Gothic"/>
              <a:ea typeface="Century Gothic"/>
              <a:cs typeface="Century Gothic"/>
              <a:sym typeface="Century Gothic"/>
            </a:endParaRPr>
          </a:p>
          <a:p>
            <a:pPr indent="0" lvl="0" marL="0" rtl="0" algn="l">
              <a:spcBef>
                <a:spcPts val="0"/>
              </a:spcBef>
              <a:spcAft>
                <a:spcPts val="0"/>
              </a:spcAft>
              <a:buClr>
                <a:schemeClr val="dk1"/>
              </a:buClr>
              <a:buSzPts val="1100"/>
              <a:buFont typeface="Arial"/>
              <a:buNone/>
            </a:pPr>
            <a:r>
              <a:t/>
            </a:r>
            <a:endParaRPr b="1" sz="1200">
              <a:solidFill>
                <a:srgbClr val="3F3F3F"/>
              </a:solidFill>
              <a:latin typeface="Century Gothic"/>
              <a:ea typeface="Century Gothic"/>
              <a:cs typeface="Century Gothic"/>
              <a:sym typeface="Century Gothic"/>
            </a:endParaRPr>
          </a:p>
          <a:p>
            <a:pPr indent="0" lvl="0" marL="0" rtl="0" algn="l">
              <a:spcBef>
                <a:spcPts val="0"/>
              </a:spcBef>
              <a:spcAft>
                <a:spcPts val="0"/>
              </a:spcAft>
              <a:buClr>
                <a:schemeClr val="dk1"/>
              </a:buClr>
              <a:buSzPts val="1400"/>
              <a:buFont typeface="Arial"/>
              <a:buNone/>
            </a:pPr>
            <a:r>
              <a:rPr b="1" lang="en-US" sz="1200">
                <a:solidFill>
                  <a:srgbClr val="3F3F3F"/>
                </a:solidFill>
                <a:latin typeface="Century Gothic"/>
                <a:ea typeface="Century Gothic"/>
                <a:cs typeface="Century Gothic"/>
                <a:sym typeface="Century Gothic"/>
              </a:rPr>
              <a:t>_______________________________ Parent Signature</a:t>
            </a:r>
            <a:endParaRPr sz="1800">
              <a:solidFill>
                <a:schemeClr val="lt1"/>
              </a:solidFill>
              <a:latin typeface="Calibri"/>
              <a:ea typeface="Calibri"/>
              <a:cs typeface="Calibri"/>
              <a:sym typeface="Calibri"/>
            </a:endParaRPr>
          </a:p>
        </p:txBody>
      </p:sp>
      <p:sp>
        <p:nvSpPr>
          <p:cNvPr id="133" name="Google Shape;133;g3e1e1f498d5_0_94"/>
          <p:cNvSpPr txBox="1"/>
          <p:nvPr/>
        </p:nvSpPr>
        <p:spPr>
          <a:xfrm>
            <a:off x="515238" y="7262661"/>
            <a:ext cx="6741900" cy="5232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800"/>
              <a:buFont typeface="Arial"/>
              <a:buNone/>
            </a:pPr>
            <a:r>
              <a:rPr b="1" i="1" lang="en-US" sz="1500" u="none" cap="none" strike="noStrike">
                <a:solidFill>
                  <a:srgbClr val="3F3F3F"/>
                </a:solidFill>
                <a:latin typeface="Century Gothic"/>
                <a:ea typeface="Century Gothic"/>
                <a:cs typeface="Century Gothic"/>
                <a:sym typeface="Century Gothic"/>
              </a:rPr>
              <a:t>Signatures: 							    Due:_____________</a:t>
            </a:r>
            <a:endParaRPr b="1" i="1" sz="1100" u="none" cap="none" strike="noStrike">
              <a:solidFill>
                <a:srgbClr val="3F3F3F"/>
              </a:solidFill>
              <a:latin typeface="Century Gothic"/>
              <a:ea typeface="Century Gothic"/>
              <a:cs typeface="Century Gothic"/>
              <a:sym typeface="Century Gothic"/>
            </a:endParaRPr>
          </a:p>
          <a:p>
            <a:pPr indent="0" lvl="0" marL="0" marR="0" rtl="0" algn="l">
              <a:lnSpc>
                <a:spcPct val="100000"/>
              </a:lnSpc>
              <a:spcBef>
                <a:spcPts val="0"/>
              </a:spcBef>
              <a:spcAft>
                <a:spcPts val="0"/>
              </a:spcAft>
              <a:buClr>
                <a:srgbClr val="000000"/>
              </a:buClr>
              <a:buSzPts val="1400"/>
              <a:buFont typeface="Arial"/>
              <a:buNone/>
            </a:pPr>
            <a:r>
              <a:rPr b="1" i="1" lang="en-US" sz="1100" u="none" cap="none" strike="noStrike">
                <a:solidFill>
                  <a:srgbClr val="3F3F3F"/>
                </a:solidFill>
                <a:latin typeface="Century Gothic"/>
                <a:ea typeface="Century Gothic"/>
                <a:cs typeface="Century Gothic"/>
                <a:sym typeface="Century Gothic"/>
              </a:rPr>
              <a:t>I have read this document and I fully understand the course requirements.</a:t>
            </a:r>
            <a:r>
              <a:rPr b="1" i="1" lang="en-US" sz="1300" u="none" cap="none" strike="noStrike">
                <a:solidFill>
                  <a:srgbClr val="3F3F3F"/>
                </a:solidFill>
                <a:latin typeface="Century Gothic"/>
                <a:ea typeface="Century Gothic"/>
                <a:cs typeface="Century Gothic"/>
                <a:sym typeface="Century Gothic"/>
              </a:rPr>
              <a:t> </a:t>
            </a:r>
            <a:endParaRPr b="0" i="0" sz="1300" u="none" cap="none" strike="noStrike">
              <a:solidFill>
                <a:srgbClr val="3F3F3F"/>
              </a:solidFill>
              <a:latin typeface="Century Gothic"/>
              <a:ea typeface="Century Gothic"/>
              <a:cs typeface="Century Gothic"/>
              <a:sym typeface="Century Gothic"/>
            </a:endParaRPr>
          </a:p>
        </p:txBody>
      </p:sp>
      <p:sp>
        <p:nvSpPr>
          <p:cNvPr id="134" name="Google Shape;134;g3e1e1f498d5_0_94"/>
          <p:cNvSpPr txBox="1"/>
          <p:nvPr/>
        </p:nvSpPr>
        <p:spPr>
          <a:xfrm>
            <a:off x="506250" y="7785850"/>
            <a:ext cx="6915300" cy="7695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400"/>
              <a:buFont typeface="Arial"/>
              <a:buNone/>
            </a:pPr>
            <a:r>
              <a:rPr b="1" i="0" lang="en-US" sz="1100" u="none" cap="none" strike="noStrike">
                <a:solidFill>
                  <a:srgbClr val="3F3F3F"/>
                </a:solidFill>
                <a:latin typeface="Century Gothic"/>
                <a:ea typeface="Century Gothic"/>
                <a:cs typeface="Century Gothic"/>
                <a:sym typeface="Century Gothic"/>
              </a:rPr>
              <a:t>Parent Signature   </a:t>
            </a:r>
            <a:r>
              <a:rPr b="0" i="0" lang="en-US" sz="1100" u="none" cap="none" strike="noStrike">
                <a:solidFill>
                  <a:srgbClr val="3F3F3F"/>
                </a:solidFill>
                <a:latin typeface="Century Gothic"/>
                <a:ea typeface="Century Gothic"/>
                <a:cs typeface="Century Gothic"/>
                <a:sym typeface="Century Gothic"/>
              </a:rPr>
              <a:t>_________________________________</a:t>
            </a:r>
            <a:endParaRPr b="0" i="0" sz="11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400"/>
              <a:buFont typeface="Arial"/>
              <a:buNone/>
            </a:pPr>
            <a:r>
              <a:rPr b="0" i="0" lang="en-US" sz="1100" u="none" cap="none" strike="noStrike">
                <a:solidFill>
                  <a:srgbClr val="3F3F3F"/>
                </a:solidFill>
                <a:latin typeface="Century Gothic"/>
                <a:ea typeface="Century Gothic"/>
                <a:cs typeface="Century Gothic"/>
                <a:sym typeface="Century Gothic"/>
              </a:rPr>
              <a:t> </a:t>
            </a:r>
            <a:endParaRPr b="0" i="0" sz="11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400"/>
              <a:buFont typeface="Arial"/>
              <a:buNone/>
            </a:pPr>
            <a:r>
              <a:rPr b="1" i="0" lang="en-US" sz="1100" u="none" cap="none" strike="noStrike">
                <a:solidFill>
                  <a:srgbClr val="3F3F3F"/>
                </a:solidFill>
                <a:latin typeface="Century Gothic"/>
                <a:ea typeface="Century Gothic"/>
                <a:cs typeface="Century Gothic"/>
                <a:sym typeface="Century Gothic"/>
              </a:rPr>
              <a:t> </a:t>
            </a:r>
            <a:endParaRPr b="0" i="0" sz="1100" u="none" cap="none" strike="noStrike">
              <a:solidFill>
                <a:srgbClr val="3F3F3F"/>
              </a:solidFill>
              <a:latin typeface="Century Gothic"/>
              <a:ea typeface="Century Gothic"/>
              <a:cs typeface="Century Gothic"/>
              <a:sym typeface="Century Gothic"/>
            </a:endParaRPr>
          </a:p>
          <a:p>
            <a:pPr indent="0" lvl="0" marL="0" marR="0" rtl="0" algn="l">
              <a:lnSpc>
                <a:spcPct val="100000"/>
              </a:lnSpc>
              <a:spcBef>
                <a:spcPts val="0"/>
              </a:spcBef>
              <a:spcAft>
                <a:spcPts val="0"/>
              </a:spcAft>
              <a:buClr>
                <a:srgbClr val="000000"/>
              </a:buClr>
              <a:buSzPts val="1400"/>
              <a:buFont typeface="Arial"/>
              <a:buNone/>
            </a:pPr>
            <a:r>
              <a:rPr b="1" i="0" lang="en-US" sz="1100" u="none" cap="none" strike="noStrike">
                <a:solidFill>
                  <a:srgbClr val="3F3F3F"/>
                </a:solidFill>
                <a:latin typeface="Century Gothic"/>
                <a:ea typeface="Century Gothic"/>
                <a:cs typeface="Century Gothic"/>
                <a:sym typeface="Century Gothic"/>
              </a:rPr>
              <a:t>Student Signature </a:t>
            </a:r>
            <a:r>
              <a:rPr b="0" i="0" lang="en-US" sz="1100" u="none" cap="none" strike="noStrike">
                <a:solidFill>
                  <a:srgbClr val="3F3F3F"/>
                </a:solidFill>
                <a:latin typeface="Century Gothic"/>
                <a:ea typeface="Century Gothic"/>
                <a:cs typeface="Century Gothic"/>
                <a:sym typeface="Century Gothic"/>
              </a:rPr>
              <a:t>_________________________________</a:t>
            </a:r>
            <a:endParaRPr b="0" i="0" sz="1100" u="none" cap="none" strike="noStrike">
              <a:solidFill>
                <a:srgbClr val="000000"/>
              </a:solidFill>
              <a:latin typeface="Arial"/>
              <a:ea typeface="Arial"/>
              <a:cs typeface="Arial"/>
              <a:sym typeface="Arial"/>
            </a:endParaRPr>
          </a:p>
        </p:txBody>
      </p:sp>
      <p:sp>
        <p:nvSpPr>
          <p:cNvPr id="135" name="Google Shape;135;g3e1e1f498d5_0_94"/>
          <p:cNvSpPr/>
          <p:nvPr/>
        </p:nvSpPr>
        <p:spPr>
          <a:xfrm>
            <a:off x="331700" y="3966600"/>
            <a:ext cx="7165200" cy="2510100"/>
          </a:xfrm>
          <a:prstGeom prst="rect">
            <a:avLst/>
          </a:prstGeom>
          <a:solidFill>
            <a:srgbClr val="BFBFBF"/>
          </a:solidFill>
          <a:ln cap="flat" cmpd="sng" w="12700">
            <a:solidFill>
              <a:srgbClr val="D8D8D8"/>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
        <p:nvSpPr>
          <p:cNvPr id="136" name="Google Shape;136;g3e1e1f498d5_0_94"/>
          <p:cNvSpPr/>
          <p:nvPr/>
        </p:nvSpPr>
        <p:spPr>
          <a:xfrm>
            <a:off x="543200" y="5360376"/>
            <a:ext cx="6798300" cy="1002600"/>
          </a:xfrm>
          <a:prstGeom prst="rect">
            <a:avLst/>
          </a:prstGeom>
          <a:solidFill>
            <a:schemeClr val="lt1"/>
          </a:solidFill>
          <a:ln cap="flat" cmpd="sng" w="12700">
            <a:solidFill>
              <a:schemeClr val="lt1"/>
            </a:solidFill>
            <a:prstDash val="solid"/>
            <a:miter lim="800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Clr>
                <a:schemeClr val="dk1"/>
              </a:buClr>
              <a:buSzPts val="1100"/>
              <a:buFont typeface="Arial"/>
              <a:buNone/>
            </a:pPr>
            <a:r>
              <a:rPr b="1" lang="en-US" sz="1100">
                <a:solidFill>
                  <a:srgbClr val="3F3F3F"/>
                </a:solidFill>
                <a:latin typeface="Century Gothic"/>
                <a:ea typeface="Century Gothic"/>
                <a:cs typeface="Century Gothic"/>
                <a:sym typeface="Century Gothic"/>
              </a:rPr>
              <a:t>Independent reading requires students to bring a book from home, or check out a book from our school or classroom library. If you would like to be notified of what books your student is checking out, please sign below. </a:t>
            </a:r>
            <a:endParaRPr b="1" sz="1100">
              <a:solidFill>
                <a:srgbClr val="3F3F3F"/>
              </a:solidFill>
              <a:latin typeface="Century Gothic"/>
              <a:ea typeface="Century Gothic"/>
              <a:cs typeface="Century Gothic"/>
              <a:sym typeface="Century Gothic"/>
            </a:endParaRPr>
          </a:p>
          <a:p>
            <a:pPr indent="0" lvl="0" marL="0" rtl="0" algn="l">
              <a:spcBef>
                <a:spcPts val="0"/>
              </a:spcBef>
              <a:spcAft>
                <a:spcPts val="0"/>
              </a:spcAft>
              <a:buClr>
                <a:schemeClr val="dk1"/>
              </a:buClr>
              <a:buSzPts val="1100"/>
              <a:buFont typeface="Arial"/>
              <a:buNone/>
            </a:pPr>
            <a:r>
              <a:t/>
            </a:r>
            <a:endParaRPr b="1" sz="1200">
              <a:solidFill>
                <a:srgbClr val="3F3F3F"/>
              </a:solidFill>
              <a:latin typeface="Century Gothic"/>
              <a:ea typeface="Century Gothic"/>
              <a:cs typeface="Century Gothic"/>
              <a:sym typeface="Century Gothic"/>
            </a:endParaRPr>
          </a:p>
          <a:p>
            <a:pPr indent="0" lvl="0" marL="0" rtl="0" algn="l">
              <a:spcBef>
                <a:spcPts val="0"/>
              </a:spcBef>
              <a:spcAft>
                <a:spcPts val="0"/>
              </a:spcAft>
              <a:buClr>
                <a:schemeClr val="dk1"/>
              </a:buClr>
              <a:buSzPts val="1400"/>
              <a:buFont typeface="Arial"/>
              <a:buNone/>
            </a:pPr>
            <a:r>
              <a:rPr b="1" lang="en-US" sz="1200">
                <a:solidFill>
                  <a:srgbClr val="3F3F3F"/>
                </a:solidFill>
                <a:latin typeface="Century Gothic"/>
                <a:ea typeface="Century Gothic"/>
                <a:cs typeface="Century Gothic"/>
                <a:sym typeface="Century Gothic"/>
              </a:rPr>
              <a:t>_______________________________ Parent Signature</a:t>
            </a:r>
            <a:endParaRPr sz="1800">
              <a:solidFill>
                <a:schemeClr val="lt1"/>
              </a:solidFill>
              <a:latin typeface="Calibri"/>
              <a:ea typeface="Calibri"/>
              <a:cs typeface="Calibri"/>
              <a:sym typeface="Calibri"/>
            </a:endParaRPr>
          </a:p>
        </p:txBody>
      </p:sp>
      <p:sp>
        <p:nvSpPr>
          <p:cNvPr id="137" name="Google Shape;137;g3e1e1f498d5_0_94"/>
          <p:cNvSpPr txBox="1"/>
          <p:nvPr/>
        </p:nvSpPr>
        <p:spPr>
          <a:xfrm>
            <a:off x="543288" y="3996835"/>
            <a:ext cx="6741900" cy="5232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800"/>
              <a:buFont typeface="Arial"/>
              <a:buNone/>
            </a:pPr>
            <a:r>
              <a:rPr b="1" i="1" lang="en-US" sz="1500" u="none" cap="none" strike="noStrike">
                <a:solidFill>
                  <a:srgbClr val="3F3F3F"/>
                </a:solidFill>
                <a:latin typeface="Century Gothic"/>
                <a:ea typeface="Century Gothic"/>
                <a:cs typeface="Century Gothic"/>
                <a:sym typeface="Century Gothic"/>
              </a:rPr>
              <a:t>Signatures: 							    Due:_____________</a:t>
            </a:r>
            <a:endParaRPr b="1" i="1" sz="1100" u="none" cap="none" strike="noStrike">
              <a:solidFill>
                <a:srgbClr val="3F3F3F"/>
              </a:solidFill>
              <a:latin typeface="Century Gothic"/>
              <a:ea typeface="Century Gothic"/>
              <a:cs typeface="Century Gothic"/>
              <a:sym typeface="Century Gothic"/>
            </a:endParaRPr>
          </a:p>
          <a:p>
            <a:pPr indent="0" lvl="0" marL="0" marR="0" rtl="0" algn="l">
              <a:lnSpc>
                <a:spcPct val="100000"/>
              </a:lnSpc>
              <a:spcBef>
                <a:spcPts val="0"/>
              </a:spcBef>
              <a:spcAft>
                <a:spcPts val="0"/>
              </a:spcAft>
              <a:buClr>
                <a:srgbClr val="000000"/>
              </a:buClr>
              <a:buSzPts val="1400"/>
              <a:buFont typeface="Arial"/>
              <a:buNone/>
            </a:pPr>
            <a:r>
              <a:rPr b="1" i="1" lang="en-US" sz="1100" u="none" cap="none" strike="noStrike">
                <a:solidFill>
                  <a:srgbClr val="3F3F3F"/>
                </a:solidFill>
                <a:latin typeface="Century Gothic"/>
                <a:ea typeface="Century Gothic"/>
                <a:cs typeface="Century Gothic"/>
                <a:sym typeface="Century Gothic"/>
              </a:rPr>
              <a:t>I have read this document and I fully understand the course requirements.</a:t>
            </a:r>
            <a:r>
              <a:rPr b="1" i="1" lang="en-US" sz="1300" u="none" cap="none" strike="noStrike">
                <a:solidFill>
                  <a:srgbClr val="3F3F3F"/>
                </a:solidFill>
                <a:latin typeface="Century Gothic"/>
                <a:ea typeface="Century Gothic"/>
                <a:cs typeface="Century Gothic"/>
                <a:sym typeface="Century Gothic"/>
              </a:rPr>
              <a:t> </a:t>
            </a:r>
            <a:endParaRPr b="0" i="0" sz="1300" u="none" cap="none" strike="noStrike">
              <a:solidFill>
                <a:srgbClr val="3F3F3F"/>
              </a:solidFill>
              <a:latin typeface="Century Gothic"/>
              <a:ea typeface="Century Gothic"/>
              <a:cs typeface="Century Gothic"/>
              <a:sym typeface="Century Gothic"/>
            </a:endParaRPr>
          </a:p>
        </p:txBody>
      </p:sp>
      <p:sp>
        <p:nvSpPr>
          <p:cNvPr id="138" name="Google Shape;138;g3e1e1f498d5_0_94"/>
          <p:cNvSpPr txBox="1"/>
          <p:nvPr/>
        </p:nvSpPr>
        <p:spPr>
          <a:xfrm>
            <a:off x="534300" y="4520025"/>
            <a:ext cx="6915300" cy="7695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400"/>
              <a:buFont typeface="Arial"/>
              <a:buNone/>
            </a:pPr>
            <a:r>
              <a:rPr b="1" i="0" lang="en-US" sz="1100" u="none" cap="none" strike="noStrike">
                <a:solidFill>
                  <a:srgbClr val="3F3F3F"/>
                </a:solidFill>
                <a:latin typeface="Century Gothic"/>
                <a:ea typeface="Century Gothic"/>
                <a:cs typeface="Century Gothic"/>
                <a:sym typeface="Century Gothic"/>
              </a:rPr>
              <a:t>Parent Signature   </a:t>
            </a:r>
            <a:r>
              <a:rPr b="0" i="0" lang="en-US" sz="1100" u="none" cap="none" strike="noStrike">
                <a:solidFill>
                  <a:srgbClr val="3F3F3F"/>
                </a:solidFill>
                <a:latin typeface="Century Gothic"/>
                <a:ea typeface="Century Gothic"/>
                <a:cs typeface="Century Gothic"/>
                <a:sym typeface="Century Gothic"/>
              </a:rPr>
              <a:t>_________________________________</a:t>
            </a:r>
            <a:endParaRPr b="0" i="0" sz="11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400"/>
              <a:buFont typeface="Arial"/>
              <a:buNone/>
            </a:pPr>
            <a:r>
              <a:rPr b="0" i="0" lang="en-US" sz="1100" u="none" cap="none" strike="noStrike">
                <a:solidFill>
                  <a:srgbClr val="3F3F3F"/>
                </a:solidFill>
                <a:latin typeface="Century Gothic"/>
                <a:ea typeface="Century Gothic"/>
                <a:cs typeface="Century Gothic"/>
                <a:sym typeface="Century Gothic"/>
              </a:rPr>
              <a:t> </a:t>
            </a:r>
            <a:endParaRPr b="0" i="0" sz="11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400"/>
              <a:buFont typeface="Arial"/>
              <a:buNone/>
            </a:pPr>
            <a:r>
              <a:rPr b="1" i="0" lang="en-US" sz="1100" u="none" cap="none" strike="noStrike">
                <a:solidFill>
                  <a:srgbClr val="3F3F3F"/>
                </a:solidFill>
                <a:latin typeface="Century Gothic"/>
                <a:ea typeface="Century Gothic"/>
                <a:cs typeface="Century Gothic"/>
                <a:sym typeface="Century Gothic"/>
              </a:rPr>
              <a:t> </a:t>
            </a:r>
            <a:endParaRPr b="0" i="0" sz="1100" u="none" cap="none" strike="noStrike">
              <a:solidFill>
                <a:srgbClr val="3F3F3F"/>
              </a:solidFill>
              <a:latin typeface="Century Gothic"/>
              <a:ea typeface="Century Gothic"/>
              <a:cs typeface="Century Gothic"/>
              <a:sym typeface="Century Gothic"/>
            </a:endParaRPr>
          </a:p>
          <a:p>
            <a:pPr indent="0" lvl="0" marL="0" marR="0" rtl="0" algn="l">
              <a:lnSpc>
                <a:spcPct val="100000"/>
              </a:lnSpc>
              <a:spcBef>
                <a:spcPts val="0"/>
              </a:spcBef>
              <a:spcAft>
                <a:spcPts val="0"/>
              </a:spcAft>
              <a:buClr>
                <a:srgbClr val="000000"/>
              </a:buClr>
              <a:buSzPts val="1400"/>
              <a:buFont typeface="Arial"/>
              <a:buNone/>
            </a:pPr>
            <a:r>
              <a:rPr b="1" i="0" lang="en-US" sz="1100" u="none" cap="none" strike="noStrike">
                <a:solidFill>
                  <a:srgbClr val="3F3F3F"/>
                </a:solidFill>
                <a:latin typeface="Century Gothic"/>
                <a:ea typeface="Century Gothic"/>
                <a:cs typeface="Century Gothic"/>
                <a:sym typeface="Century Gothic"/>
              </a:rPr>
              <a:t>Student Signature </a:t>
            </a:r>
            <a:r>
              <a:rPr b="0" i="0" lang="en-US" sz="1100" u="none" cap="none" strike="noStrike">
                <a:solidFill>
                  <a:srgbClr val="3F3F3F"/>
                </a:solidFill>
                <a:latin typeface="Century Gothic"/>
                <a:ea typeface="Century Gothic"/>
                <a:cs typeface="Century Gothic"/>
                <a:sym typeface="Century Gothic"/>
              </a:rPr>
              <a:t>_________________________________</a:t>
            </a:r>
            <a:endParaRPr b="0" i="0" sz="1100" u="none" cap="none" strike="noStrike">
              <a:solidFill>
                <a:srgbClr val="000000"/>
              </a:solidFill>
              <a:latin typeface="Arial"/>
              <a:ea typeface="Arial"/>
              <a:cs typeface="Arial"/>
              <a:sym typeface="Arial"/>
            </a:endParaRPr>
          </a:p>
        </p:txBody>
      </p:sp>
      <p:sp>
        <p:nvSpPr>
          <p:cNvPr id="139" name="Google Shape;139;g3e1e1f498d5_0_94"/>
          <p:cNvSpPr/>
          <p:nvPr/>
        </p:nvSpPr>
        <p:spPr>
          <a:xfrm>
            <a:off x="303650" y="682044"/>
            <a:ext cx="7165200" cy="2510100"/>
          </a:xfrm>
          <a:prstGeom prst="rect">
            <a:avLst/>
          </a:prstGeom>
          <a:solidFill>
            <a:srgbClr val="BFBFBF"/>
          </a:solidFill>
          <a:ln cap="flat" cmpd="sng" w="12700">
            <a:solidFill>
              <a:srgbClr val="D8D8D8"/>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
        <p:nvSpPr>
          <p:cNvPr id="140" name="Google Shape;140;g3e1e1f498d5_0_94"/>
          <p:cNvSpPr/>
          <p:nvPr/>
        </p:nvSpPr>
        <p:spPr>
          <a:xfrm>
            <a:off x="515150" y="2075820"/>
            <a:ext cx="6798300" cy="1002600"/>
          </a:xfrm>
          <a:prstGeom prst="rect">
            <a:avLst/>
          </a:prstGeom>
          <a:solidFill>
            <a:schemeClr val="lt1"/>
          </a:solidFill>
          <a:ln cap="flat" cmpd="sng" w="12700">
            <a:solidFill>
              <a:schemeClr val="lt1"/>
            </a:solidFill>
            <a:prstDash val="solid"/>
            <a:miter lim="800000"/>
            <a:headEnd len="sm" w="sm" type="none"/>
            <a:tailEnd len="sm" w="sm" type="none"/>
          </a:ln>
        </p:spPr>
        <p:txBody>
          <a:bodyPr anchorCtr="0" anchor="ctr" bIns="45700" lIns="91425" spcFirstLastPara="1" rIns="91425" wrap="square" tIns="45700">
            <a:noAutofit/>
          </a:bodyPr>
          <a:lstStyle/>
          <a:p>
            <a:pPr indent="0" lvl="0" marL="0" rtl="0" algn="l">
              <a:spcBef>
                <a:spcPts val="0"/>
              </a:spcBef>
              <a:spcAft>
                <a:spcPts val="0"/>
              </a:spcAft>
              <a:buClr>
                <a:schemeClr val="dk1"/>
              </a:buClr>
              <a:buSzPts val="1100"/>
              <a:buFont typeface="Arial"/>
              <a:buNone/>
            </a:pPr>
            <a:r>
              <a:rPr b="1" lang="en-US" sz="1100">
                <a:solidFill>
                  <a:srgbClr val="3F3F3F"/>
                </a:solidFill>
                <a:latin typeface="Century Gothic"/>
                <a:ea typeface="Century Gothic"/>
                <a:cs typeface="Century Gothic"/>
                <a:sym typeface="Century Gothic"/>
              </a:rPr>
              <a:t>Independent reading requires students to bring a book from home, or check out a book from our school or classroom library. If you would like to be notified of what books your student is checking out, please sign below. </a:t>
            </a:r>
            <a:endParaRPr b="1" sz="1100">
              <a:solidFill>
                <a:srgbClr val="3F3F3F"/>
              </a:solidFill>
              <a:latin typeface="Century Gothic"/>
              <a:ea typeface="Century Gothic"/>
              <a:cs typeface="Century Gothic"/>
              <a:sym typeface="Century Gothic"/>
            </a:endParaRPr>
          </a:p>
          <a:p>
            <a:pPr indent="0" lvl="0" marL="0" rtl="0" algn="l">
              <a:spcBef>
                <a:spcPts val="0"/>
              </a:spcBef>
              <a:spcAft>
                <a:spcPts val="0"/>
              </a:spcAft>
              <a:buClr>
                <a:schemeClr val="dk1"/>
              </a:buClr>
              <a:buSzPts val="1100"/>
              <a:buFont typeface="Arial"/>
              <a:buNone/>
            </a:pPr>
            <a:r>
              <a:t/>
            </a:r>
            <a:endParaRPr b="1" sz="1200">
              <a:solidFill>
                <a:srgbClr val="3F3F3F"/>
              </a:solidFill>
              <a:latin typeface="Century Gothic"/>
              <a:ea typeface="Century Gothic"/>
              <a:cs typeface="Century Gothic"/>
              <a:sym typeface="Century Gothic"/>
            </a:endParaRPr>
          </a:p>
          <a:p>
            <a:pPr indent="0" lvl="0" marL="0" rtl="0" algn="l">
              <a:spcBef>
                <a:spcPts val="0"/>
              </a:spcBef>
              <a:spcAft>
                <a:spcPts val="0"/>
              </a:spcAft>
              <a:buClr>
                <a:schemeClr val="dk1"/>
              </a:buClr>
              <a:buSzPts val="1400"/>
              <a:buFont typeface="Arial"/>
              <a:buNone/>
            </a:pPr>
            <a:r>
              <a:rPr b="1" lang="en-US" sz="1200">
                <a:solidFill>
                  <a:srgbClr val="3F3F3F"/>
                </a:solidFill>
                <a:latin typeface="Century Gothic"/>
                <a:ea typeface="Century Gothic"/>
                <a:cs typeface="Century Gothic"/>
                <a:sym typeface="Century Gothic"/>
              </a:rPr>
              <a:t>_______________________________ Parent Signature</a:t>
            </a:r>
            <a:endParaRPr sz="1800">
              <a:solidFill>
                <a:schemeClr val="lt1"/>
              </a:solidFill>
              <a:latin typeface="Calibri"/>
              <a:ea typeface="Calibri"/>
              <a:cs typeface="Calibri"/>
              <a:sym typeface="Calibri"/>
            </a:endParaRPr>
          </a:p>
        </p:txBody>
      </p:sp>
      <p:sp>
        <p:nvSpPr>
          <p:cNvPr id="141" name="Google Shape;141;g3e1e1f498d5_0_94"/>
          <p:cNvSpPr txBox="1"/>
          <p:nvPr/>
        </p:nvSpPr>
        <p:spPr>
          <a:xfrm>
            <a:off x="515238" y="712280"/>
            <a:ext cx="6741900" cy="5232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800"/>
              <a:buFont typeface="Arial"/>
              <a:buNone/>
            </a:pPr>
            <a:r>
              <a:rPr b="1" i="1" lang="en-US" sz="1500" u="none" cap="none" strike="noStrike">
                <a:solidFill>
                  <a:srgbClr val="3F3F3F"/>
                </a:solidFill>
                <a:latin typeface="Century Gothic"/>
                <a:ea typeface="Century Gothic"/>
                <a:cs typeface="Century Gothic"/>
                <a:sym typeface="Century Gothic"/>
              </a:rPr>
              <a:t>Signatures: 							    Due:_____________</a:t>
            </a:r>
            <a:endParaRPr b="1" i="1" sz="1100" u="none" cap="none" strike="noStrike">
              <a:solidFill>
                <a:srgbClr val="3F3F3F"/>
              </a:solidFill>
              <a:latin typeface="Century Gothic"/>
              <a:ea typeface="Century Gothic"/>
              <a:cs typeface="Century Gothic"/>
              <a:sym typeface="Century Gothic"/>
            </a:endParaRPr>
          </a:p>
          <a:p>
            <a:pPr indent="0" lvl="0" marL="0" marR="0" rtl="0" algn="l">
              <a:lnSpc>
                <a:spcPct val="100000"/>
              </a:lnSpc>
              <a:spcBef>
                <a:spcPts val="0"/>
              </a:spcBef>
              <a:spcAft>
                <a:spcPts val="0"/>
              </a:spcAft>
              <a:buClr>
                <a:srgbClr val="000000"/>
              </a:buClr>
              <a:buSzPts val="1400"/>
              <a:buFont typeface="Arial"/>
              <a:buNone/>
            </a:pPr>
            <a:r>
              <a:rPr b="1" i="1" lang="en-US" sz="1100" u="none" cap="none" strike="noStrike">
                <a:solidFill>
                  <a:srgbClr val="3F3F3F"/>
                </a:solidFill>
                <a:latin typeface="Century Gothic"/>
                <a:ea typeface="Century Gothic"/>
                <a:cs typeface="Century Gothic"/>
                <a:sym typeface="Century Gothic"/>
              </a:rPr>
              <a:t>I have read this document and I fully understand the course requirements.</a:t>
            </a:r>
            <a:r>
              <a:rPr b="1" i="1" lang="en-US" sz="1300" u="none" cap="none" strike="noStrike">
                <a:solidFill>
                  <a:srgbClr val="3F3F3F"/>
                </a:solidFill>
                <a:latin typeface="Century Gothic"/>
                <a:ea typeface="Century Gothic"/>
                <a:cs typeface="Century Gothic"/>
                <a:sym typeface="Century Gothic"/>
              </a:rPr>
              <a:t> </a:t>
            </a:r>
            <a:endParaRPr b="0" i="0" sz="1300" u="none" cap="none" strike="noStrike">
              <a:solidFill>
                <a:srgbClr val="3F3F3F"/>
              </a:solidFill>
              <a:latin typeface="Century Gothic"/>
              <a:ea typeface="Century Gothic"/>
              <a:cs typeface="Century Gothic"/>
              <a:sym typeface="Century Gothic"/>
            </a:endParaRPr>
          </a:p>
        </p:txBody>
      </p:sp>
      <p:sp>
        <p:nvSpPr>
          <p:cNvPr id="142" name="Google Shape;142;g3e1e1f498d5_0_94"/>
          <p:cNvSpPr txBox="1"/>
          <p:nvPr/>
        </p:nvSpPr>
        <p:spPr>
          <a:xfrm>
            <a:off x="506250" y="1235469"/>
            <a:ext cx="6915300" cy="7695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400"/>
              <a:buFont typeface="Arial"/>
              <a:buNone/>
            </a:pPr>
            <a:r>
              <a:rPr b="1" i="0" lang="en-US" sz="1100" u="none" cap="none" strike="noStrike">
                <a:solidFill>
                  <a:srgbClr val="3F3F3F"/>
                </a:solidFill>
                <a:latin typeface="Century Gothic"/>
                <a:ea typeface="Century Gothic"/>
                <a:cs typeface="Century Gothic"/>
                <a:sym typeface="Century Gothic"/>
              </a:rPr>
              <a:t>Parent Signature   </a:t>
            </a:r>
            <a:r>
              <a:rPr b="0" i="0" lang="en-US" sz="1100" u="none" cap="none" strike="noStrike">
                <a:solidFill>
                  <a:srgbClr val="3F3F3F"/>
                </a:solidFill>
                <a:latin typeface="Century Gothic"/>
                <a:ea typeface="Century Gothic"/>
                <a:cs typeface="Century Gothic"/>
                <a:sym typeface="Century Gothic"/>
              </a:rPr>
              <a:t>_________________________________</a:t>
            </a:r>
            <a:endParaRPr b="0" i="0" sz="11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400"/>
              <a:buFont typeface="Arial"/>
              <a:buNone/>
            </a:pPr>
            <a:r>
              <a:rPr b="0" i="0" lang="en-US" sz="1100" u="none" cap="none" strike="noStrike">
                <a:solidFill>
                  <a:srgbClr val="3F3F3F"/>
                </a:solidFill>
                <a:latin typeface="Century Gothic"/>
                <a:ea typeface="Century Gothic"/>
                <a:cs typeface="Century Gothic"/>
                <a:sym typeface="Century Gothic"/>
              </a:rPr>
              <a:t> </a:t>
            </a:r>
            <a:endParaRPr b="0" i="0" sz="11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400"/>
              <a:buFont typeface="Arial"/>
              <a:buNone/>
            </a:pPr>
            <a:r>
              <a:rPr b="1" i="0" lang="en-US" sz="1100" u="none" cap="none" strike="noStrike">
                <a:solidFill>
                  <a:srgbClr val="3F3F3F"/>
                </a:solidFill>
                <a:latin typeface="Century Gothic"/>
                <a:ea typeface="Century Gothic"/>
                <a:cs typeface="Century Gothic"/>
                <a:sym typeface="Century Gothic"/>
              </a:rPr>
              <a:t> </a:t>
            </a:r>
            <a:endParaRPr b="0" i="0" sz="1100" u="none" cap="none" strike="noStrike">
              <a:solidFill>
                <a:srgbClr val="3F3F3F"/>
              </a:solidFill>
              <a:latin typeface="Century Gothic"/>
              <a:ea typeface="Century Gothic"/>
              <a:cs typeface="Century Gothic"/>
              <a:sym typeface="Century Gothic"/>
            </a:endParaRPr>
          </a:p>
          <a:p>
            <a:pPr indent="0" lvl="0" marL="0" marR="0" rtl="0" algn="l">
              <a:lnSpc>
                <a:spcPct val="100000"/>
              </a:lnSpc>
              <a:spcBef>
                <a:spcPts val="0"/>
              </a:spcBef>
              <a:spcAft>
                <a:spcPts val="0"/>
              </a:spcAft>
              <a:buClr>
                <a:srgbClr val="000000"/>
              </a:buClr>
              <a:buSzPts val="1400"/>
              <a:buFont typeface="Arial"/>
              <a:buNone/>
            </a:pPr>
            <a:r>
              <a:rPr b="1" i="0" lang="en-US" sz="1100" u="none" cap="none" strike="noStrike">
                <a:solidFill>
                  <a:srgbClr val="3F3F3F"/>
                </a:solidFill>
                <a:latin typeface="Century Gothic"/>
                <a:ea typeface="Century Gothic"/>
                <a:cs typeface="Century Gothic"/>
                <a:sym typeface="Century Gothic"/>
              </a:rPr>
              <a:t>Student Signature </a:t>
            </a:r>
            <a:r>
              <a:rPr b="0" i="0" lang="en-US" sz="1100" u="none" cap="none" strike="noStrike">
                <a:solidFill>
                  <a:srgbClr val="3F3F3F"/>
                </a:solidFill>
                <a:latin typeface="Century Gothic"/>
                <a:ea typeface="Century Gothic"/>
                <a:cs typeface="Century Gothic"/>
                <a:sym typeface="Century Gothic"/>
              </a:rPr>
              <a:t>_________________________________</a:t>
            </a:r>
            <a:endParaRPr b="0" i="0" sz="1100" u="none" cap="none" strike="noStrike">
              <a:solidFill>
                <a:srgbClr val="000000"/>
              </a:solidFill>
              <a:latin typeface="Arial"/>
              <a:ea typeface="Arial"/>
              <a:cs typeface="Arial"/>
              <a:sym typeface="Arial"/>
            </a:endParaRPr>
          </a:p>
        </p:txBody>
      </p:sp>
      <p:sp>
        <p:nvSpPr>
          <p:cNvPr id="143" name="Google Shape;143;g3e1e1f498d5_0_94"/>
          <p:cNvSpPr txBox="1"/>
          <p:nvPr/>
        </p:nvSpPr>
        <p:spPr>
          <a:xfrm>
            <a:off x="784250" y="199700"/>
            <a:ext cx="6316200" cy="5541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US" sz="2400">
                <a:solidFill>
                  <a:schemeClr val="dk1"/>
                </a:solidFill>
                <a:latin typeface="Rozha One"/>
                <a:ea typeface="Rozha One"/>
                <a:cs typeface="Rozha One"/>
                <a:sym typeface="Rozha One"/>
              </a:rPr>
              <a:t>Honors English 11 Syllabus</a:t>
            </a:r>
            <a:endParaRPr sz="2400">
              <a:solidFill>
                <a:schemeClr val="dk1"/>
              </a:solidFill>
            </a:endParaRPr>
          </a:p>
        </p:txBody>
      </p:sp>
      <p:sp>
        <p:nvSpPr>
          <p:cNvPr id="144" name="Google Shape;144;g3e1e1f498d5_0_94"/>
          <p:cNvSpPr txBox="1"/>
          <p:nvPr/>
        </p:nvSpPr>
        <p:spPr>
          <a:xfrm>
            <a:off x="756150" y="3501649"/>
            <a:ext cx="6316200" cy="5541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US" sz="2400">
                <a:solidFill>
                  <a:schemeClr val="dk1"/>
                </a:solidFill>
                <a:latin typeface="Rozha One"/>
                <a:ea typeface="Rozha One"/>
                <a:cs typeface="Rozha One"/>
                <a:sym typeface="Rozha One"/>
              </a:rPr>
              <a:t>Honors English 11 Syllabus</a:t>
            </a:r>
            <a:endParaRPr sz="2400">
              <a:solidFill>
                <a:schemeClr val="dk1"/>
              </a:solidFill>
            </a:endParaRPr>
          </a:p>
        </p:txBody>
      </p:sp>
      <p:sp>
        <p:nvSpPr>
          <p:cNvPr id="145" name="Google Shape;145;g3e1e1f498d5_0_94"/>
          <p:cNvSpPr txBox="1"/>
          <p:nvPr/>
        </p:nvSpPr>
        <p:spPr>
          <a:xfrm>
            <a:off x="784250" y="6758213"/>
            <a:ext cx="6316200" cy="5541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US" sz="2400">
                <a:solidFill>
                  <a:schemeClr val="dk1"/>
                </a:solidFill>
                <a:latin typeface="Rozha One"/>
                <a:ea typeface="Rozha One"/>
                <a:cs typeface="Rozha One"/>
                <a:sym typeface="Rozha One"/>
              </a:rPr>
              <a:t>Honors English 11 Syllabus</a:t>
            </a:r>
            <a:endParaRPr sz="2400">
              <a:solidFill>
                <a:schemeClr val="dk1"/>
              </a:solidFill>
            </a:endParaRPr>
          </a:p>
        </p:txBody>
      </p:sp>
    </p:spTree>
  </p:cSld>
  <p:clrMapOvr>
    <a:masterClrMapping/>
  </p:clrMapOvr>
</p:sld>
</file>

<file path=ppt/theme/theme1.xml><?xml version="1.0" encoding="utf-8"?>
<a:theme xmlns:a="http://schemas.openxmlformats.org/drawingml/2006/main" xmlns:r="http://schemas.openxmlformats.org/officeDocument/2006/relationships" name="Office Theme">
  <a:themeElements>
    <a:clrScheme name="Office Them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2019-06-28T17:23:14Z</dcterms:created>
  <dc:creator>jacque decker</dc:creator>
</cp:coreProperties>
</file>