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Lst>
  <p:sldSz cy="10058400" cx="7772400"/>
  <p:notesSz cx="6858000" cy="9144000"/>
  <p:embeddedFontLst>
    <p:embeddedFont>
      <p:font typeface="Rozha One"/>
      <p:regular r:id="rId7"/>
    </p:embeddedFont>
    <p:embeddedFont>
      <p:font typeface="Century Gothic"/>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jCEAzx4jv6Jm0x+RtfyWJWwA51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schemas.openxmlformats.org/officeDocument/2006/relationships/font" Target="fonts/CenturyGothic-boldItalic.fntdata"/><Relationship Id="rId10" Type="http://schemas.openxmlformats.org/officeDocument/2006/relationships/font" Target="fonts/CenturyGothic-italic.fntdata"/><Relationship Id="rId12" Type="http://customschemas.google.com/relationships/presentationmetadata" Target="metadata"/><Relationship Id="rId9" Type="http://schemas.openxmlformats.org/officeDocument/2006/relationships/font" Target="fonts/CenturyGothic-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font" Target="fonts/RozhaOne-regular.fntdata"/><Relationship Id="rId8" Type="http://schemas.openxmlformats.org/officeDocument/2006/relationships/font" Target="fonts/CenturyGothic-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a42a3bb1a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9" name="Google Shape;109;g3a42a3bb1a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8"/>
          <p:cNvSpPr txBox="1"/>
          <p:nvPr>
            <p:ph type="ctrTitle"/>
          </p:nvPr>
        </p:nvSpPr>
        <p:spPr>
          <a:xfrm>
            <a:off x="582930" y="1646133"/>
            <a:ext cx="6606540" cy="350181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8"/>
          <p:cNvSpPr txBox="1"/>
          <p:nvPr>
            <p:ph idx="1" type="subTitle"/>
          </p:nvPr>
        </p:nvSpPr>
        <p:spPr>
          <a:xfrm>
            <a:off x="971550" y="5282989"/>
            <a:ext cx="5829300" cy="242845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850"/>
              </a:spcBef>
              <a:spcAft>
                <a:spcPts val="0"/>
              </a:spcAft>
              <a:buClr>
                <a:schemeClr val="dk1"/>
              </a:buClr>
              <a:buSzPts val="2040"/>
              <a:buNone/>
              <a:defRPr sz="2040"/>
            </a:lvl1pPr>
            <a:lvl2pPr lvl="1" algn="ctr">
              <a:lnSpc>
                <a:spcPct val="90000"/>
              </a:lnSpc>
              <a:spcBef>
                <a:spcPts val="425"/>
              </a:spcBef>
              <a:spcAft>
                <a:spcPts val="0"/>
              </a:spcAft>
              <a:buClr>
                <a:schemeClr val="dk1"/>
              </a:buClr>
              <a:buSzPts val="1700"/>
              <a:buNone/>
              <a:defRPr sz="1700"/>
            </a:lvl2pPr>
            <a:lvl3pPr lvl="2" algn="ctr">
              <a:lnSpc>
                <a:spcPct val="90000"/>
              </a:lnSpc>
              <a:spcBef>
                <a:spcPts val="425"/>
              </a:spcBef>
              <a:spcAft>
                <a:spcPts val="0"/>
              </a:spcAft>
              <a:buClr>
                <a:schemeClr val="dk1"/>
              </a:buClr>
              <a:buSzPts val="1530"/>
              <a:buNone/>
              <a:defRPr sz="1530"/>
            </a:lvl3pPr>
            <a:lvl4pPr lvl="3" algn="ctr">
              <a:lnSpc>
                <a:spcPct val="90000"/>
              </a:lnSpc>
              <a:spcBef>
                <a:spcPts val="425"/>
              </a:spcBef>
              <a:spcAft>
                <a:spcPts val="0"/>
              </a:spcAft>
              <a:buClr>
                <a:schemeClr val="dk1"/>
              </a:buClr>
              <a:buSzPts val="1360"/>
              <a:buNone/>
              <a:defRPr sz="1360"/>
            </a:lvl4pPr>
            <a:lvl5pPr lvl="4" algn="ctr">
              <a:lnSpc>
                <a:spcPct val="90000"/>
              </a:lnSpc>
              <a:spcBef>
                <a:spcPts val="425"/>
              </a:spcBef>
              <a:spcAft>
                <a:spcPts val="0"/>
              </a:spcAft>
              <a:buClr>
                <a:schemeClr val="dk1"/>
              </a:buClr>
              <a:buSzPts val="1360"/>
              <a:buNone/>
              <a:defRPr sz="1360"/>
            </a:lvl5pPr>
            <a:lvl6pPr lvl="5" algn="ctr">
              <a:lnSpc>
                <a:spcPct val="90000"/>
              </a:lnSpc>
              <a:spcBef>
                <a:spcPts val="425"/>
              </a:spcBef>
              <a:spcAft>
                <a:spcPts val="0"/>
              </a:spcAft>
              <a:buClr>
                <a:schemeClr val="dk1"/>
              </a:buClr>
              <a:buSzPts val="1360"/>
              <a:buNone/>
              <a:defRPr sz="1360"/>
            </a:lvl6pPr>
            <a:lvl7pPr lvl="6" algn="ctr">
              <a:lnSpc>
                <a:spcPct val="90000"/>
              </a:lnSpc>
              <a:spcBef>
                <a:spcPts val="425"/>
              </a:spcBef>
              <a:spcAft>
                <a:spcPts val="0"/>
              </a:spcAft>
              <a:buClr>
                <a:schemeClr val="dk1"/>
              </a:buClr>
              <a:buSzPts val="1360"/>
              <a:buNone/>
              <a:defRPr sz="1360"/>
            </a:lvl7pPr>
            <a:lvl8pPr lvl="7" algn="ctr">
              <a:lnSpc>
                <a:spcPct val="90000"/>
              </a:lnSpc>
              <a:spcBef>
                <a:spcPts val="425"/>
              </a:spcBef>
              <a:spcAft>
                <a:spcPts val="0"/>
              </a:spcAft>
              <a:buClr>
                <a:schemeClr val="dk1"/>
              </a:buClr>
              <a:buSzPts val="1360"/>
              <a:buNone/>
              <a:defRPr sz="1360"/>
            </a:lvl8pPr>
            <a:lvl9pPr lvl="8" algn="ctr">
              <a:lnSpc>
                <a:spcPct val="90000"/>
              </a:lnSpc>
              <a:spcBef>
                <a:spcPts val="425"/>
              </a:spcBef>
              <a:spcAft>
                <a:spcPts val="0"/>
              </a:spcAft>
              <a:buClr>
                <a:schemeClr val="dk1"/>
              </a:buClr>
              <a:buSzPts val="1360"/>
              <a:buNone/>
              <a:defRPr sz="1360"/>
            </a:lvl9pPr>
          </a:lstStyle>
          <a:p/>
        </p:txBody>
      </p:sp>
      <p:sp>
        <p:nvSpPr>
          <p:cNvPr id="14" name="Google Shape;14;p8"/>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8"/>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8"/>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7"/>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24" name="Google Shape;24;p9"/>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530305" y="2507618"/>
            <a:ext cx="6703695" cy="41840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530305" y="6731215"/>
            <a:ext cx="6703695" cy="22002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sz="2040">
                <a:solidFill>
                  <a:schemeClr val="dk1"/>
                </a:solidFill>
              </a:defRPr>
            </a:lvl1pPr>
            <a:lvl2pPr indent="-228600" lvl="1" marL="914400" algn="l">
              <a:lnSpc>
                <a:spcPct val="90000"/>
              </a:lnSpc>
              <a:spcBef>
                <a:spcPts val="425"/>
              </a:spcBef>
              <a:spcAft>
                <a:spcPts val="0"/>
              </a:spcAft>
              <a:buClr>
                <a:srgbClr val="888888"/>
              </a:buClr>
              <a:buSzPts val="1700"/>
              <a:buNone/>
              <a:defRPr sz="1700">
                <a:solidFill>
                  <a:srgbClr val="888888"/>
                </a:solidFill>
              </a:defRPr>
            </a:lvl2pPr>
            <a:lvl3pPr indent="-228600" lvl="2" marL="1371600" algn="l">
              <a:lnSpc>
                <a:spcPct val="90000"/>
              </a:lnSpc>
              <a:spcBef>
                <a:spcPts val="425"/>
              </a:spcBef>
              <a:spcAft>
                <a:spcPts val="0"/>
              </a:spcAft>
              <a:buClr>
                <a:srgbClr val="888888"/>
              </a:buClr>
              <a:buSzPts val="1530"/>
              <a:buNone/>
              <a:defRPr sz="1530">
                <a:solidFill>
                  <a:srgbClr val="888888"/>
                </a:solidFill>
              </a:defRPr>
            </a:lvl3pPr>
            <a:lvl4pPr indent="-228600" lvl="3" marL="1828800" algn="l">
              <a:lnSpc>
                <a:spcPct val="90000"/>
              </a:lnSpc>
              <a:spcBef>
                <a:spcPts val="425"/>
              </a:spcBef>
              <a:spcAft>
                <a:spcPts val="0"/>
              </a:spcAft>
              <a:buClr>
                <a:srgbClr val="888888"/>
              </a:buClr>
              <a:buSzPts val="1360"/>
              <a:buNone/>
              <a:defRPr sz="1360">
                <a:solidFill>
                  <a:srgbClr val="888888"/>
                </a:solidFill>
              </a:defRPr>
            </a:lvl4pPr>
            <a:lvl5pPr indent="-228600" lvl="4" marL="2286000" algn="l">
              <a:lnSpc>
                <a:spcPct val="90000"/>
              </a:lnSpc>
              <a:spcBef>
                <a:spcPts val="425"/>
              </a:spcBef>
              <a:spcAft>
                <a:spcPts val="0"/>
              </a:spcAft>
              <a:buClr>
                <a:srgbClr val="888888"/>
              </a:buClr>
              <a:buSzPts val="1360"/>
              <a:buNone/>
              <a:defRPr sz="1360">
                <a:solidFill>
                  <a:srgbClr val="888888"/>
                </a:solidFill>
              </a:defRPr>
            </a:lvl5pPr>
            <a:lvl6pPr indent="-228600" lvl="5" marL="2743200" algn="l">
              <a:lnSpc>
                <a:spcPct val="90000"/>
              </a:lnSpc>
              <a:spcBef>
                <a:spcPts val="425"/>
              </a:spcBef>
              <a:spcAft>
                <a:spcPts val="0"/>
              </a:spcAft>
              <a:buClr>
                <a:srgbClr val="888888"/>
              </a:buClr>
              <a:buSzPts val="1360"/>
              <a:buNone/>
              <a:defRPr sz="1360">
                <a:solidFill>
                  <a:srgbClr val="888888"/>
                </a:solidFill>
              </a:defRPr>
            </a:lvl6pPr>
            <a:lvl7pPr indent="-228600" lvl="6" marL="3200400" algn="l">
              <a:lnSpc>
                <a:spcPct val="90000"/>
              </a:lnSpc>
              <a:spcBef>
                <a:spcPts val="425"/>
              </a:spcBef>
              <a:spcAft>
                <a:spcPts val="0"/>
              </a:spcAft>
              <a:buClr>
                <a:srgbClr val="888888"/>
              </a:buClr>
              <a:buSzPts val="1360"/>
              <a:buNone/>
              <a:defRPr sz="1360">
                <a:solidFill>
                  <a:srgbClr val="888888"/>
                </a:solidFill>
              </a:defRPr>
            </a:lvl7pPr>
            <a:lvl8pPr indent="-228600" lvl="7" marL="3657600" algn="l">
              <a:lnSpc>
                <a:spcPct val="90000"/>
              </a:lnSpc>
              <a:spcBef>
                <a:spcPts val="425"/>
              </a:spcBef>
              <a:spcAft>
                <a:spcPts val="0"/>
              </a:spcAft>
              <a:buClr>
                <a:srgbClr val="888888"/>
              </a:buClr>
              <a:buSzPts val="1360"/>
              <a:buNone/>
              <a:defRPr sz="1360">
                <a:solidFill>
                  <a:srgbClr val="888888"/>
                </a:solidFill>
              </a:defRPr>
            </a:lvl8pPr>
            <a:lvl9pPr indent="-228600" lvl="8" marL="4114800" algn="l">
              <a:lnSpc>
                <a:spcPct val="90000"/>
              </a:lnSpc>
              <a:spcBef>
                <a:spcPts val="425"/>
              </a:spcBef>
              <a:spcAft>
                <a:spcPts val="0"/>
              </a:spcAft>
              <a:buClr>
                <a:srgbClr val="888888"/>
              </a:buClr>
              <a:buSzPts val="1360"/>
              <a:buNone/>
              <a:defRPr sz="1360">
                <a:solidFill>
                  <a:srgbClr val="888888"/>
                </a:solidFill>
              </a:defRPr>
            </a:lvl9pPr>
          </a:lstStyle>
          <a:p/>
        </p:txBody>
      </p:sp>
      <p:sp>
        <p:nvSpPr>
          <p:cNvPr id="30" name="Google Shape;30;p10"/>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534353"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6" name="Google Shape;36;p11"/>
          <p:cNvSpPr txBox="1"/>
          <p:nvPr>
            <p:ph idx="2" type="body"/>
          </p:nvPr>
        </p:nvSpPr>
        <p:spPr>
          <a:xfrm>
            <a:off x="3934778"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7" name="Google Shape;37;p11"/>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535365"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535366" y="2465706"/>
            <a:ext cx="3288089"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43" name="Google Shape;43;p12"/>
          <p:cNvSpPr txBox="1"/>
          <p:nvPr>
            <p:ph idx="2" type="body"/>
          </p:nvPr>
        </p:nvSpPr>
        <p:spPr>
          <a:xfrm>
            <a:off x="535366" y="3674110"/>
            <a:ext cx="3288089"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4" name="Google Shape;44;p12"/>
          <p:cNvSpPr txBox="1"/>
          <p:nvPr>
            <p:ph idx="3" type="body"/>
          </p:nvPr>
        </p:nvSpPr>
        <p:spPr>
          <a:xfrm>
            <a:off x="3934778" y="2465706"/>
            <a:ext cx="3304282"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45" name="Google Shape;45;p12"/>
          <p:cNvSpPr txBox="1"/>
          <p:nvPr>
            <p:ph idx="4" type="body"/>
          </p:nvPr>
        </p:nvSpPr>
        <p:spPr>
          <a:xfrm>
            <a:off x="3934778" y="3674110"/>
            <a:ext cx="3304282"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6" name="Google Shape;46;p12"/>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4"/>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 type="body"/>
          </p:nvPr>
        </p:nvSpPr>
        <p:spPr>
          <a:xfrm>
            <a:off x="3304282" y="1448226"/>
            <a:ext cx="3934778" cy="7147983"/>
          </a:xfrm>
          <a:prstGeom prst="rect">
            <a:avLst/>
          </a:prstGeom>
          <a:noFill/>
          <a:ln>
            <a:noFill/>
          </a:ln>
        </p:spPr>
        <p:txBody>
          <a:bodyPr anchorCtr="0" anchor="t" bIns="45700" lIns="91425" spcFirstLastPara="1" rIns="91425" wrap="square" tIns="45700">
            <a:normAutofit/>
          </a:bodyPr>
          <a:lstStyle>
            <a:lvl1pPr indent="-401320" lvl="0" marL="457200" algn="l">
              <a:lnSpc>
                <a:spcPct val="90000"/>
              </a:lnSpc>
              <a:spcBef>
                <a:spcPts val="850"/>
              </a:spcBef>
              <a:spcAft>
                <a:spcPts val="0"/>
              </a:spcAft>
              <a:buClr>
                <a:schemeClr val="dk1"/>
              </a:buClr>
              <a:buSzPts val="2720"/>
              <a:buChar char="•"/>
              <a:defRPr sz="2720"/>
            </a:lvl1pPr>
            <a:lvl2pPr indent="-379730" lvl="1" marL="914400" algn="l">
              <a:lnSpc>
                <a:spcPct val="90000"/>
              </a:lnSpc>
              <a:spcBef>
                <a:spcPts val="425"/>
              </a:spcBef>
              <a:spcAft>
                <a:spcPts val="0"/>
              </a:spcAft>
              <a:buClr>
                <a:schemeClr val="dk1"/>
              </a:buClr>
              <a:buSzPts val="2380"/>
              <a:buChar char="•"/>
              <a:defRPr sz="2380"/>
            </a:lvl2pPr>
            <a:lvl3pPr indent="-358140" lvl="2" marL="1371600" algn="l">
              <a:lnSpc>
                <a:spcPct val="90000"/>
              </a:lnSpc>
              <a:spcBef>
                <a:spcPts val="425"/>
              </a:spcBef>
              <a:spcAft>
                <a:spcPts val="0"/>
              </a:spcAft>
              <a:buClr>
                <a:schemeClr val="dk1"/>
              </a:buClr>
              <a:buSzPts val="2040"/>
              <a:buChar char="•"/>
              <a:defRPr sz="2040"/>
            </a:lvl3pPr>
            <a:lvl4pPr indent="-336550" lvl="3" marL="1828800" algn="l">
              <a:lnSpc>
                <a:spcPct val="90000"/>
              </a:lnSpc>
              <a:spcBef>
                <a:spcPts val="425"/>
              </a:spcBef>
              <a:spcAft>
                <a:spcPts val="0"/>
              </a:spcAft>
              <a:buClr>
                <a:schemeClr val="dk1"/>
              </a:buClr>
              <a:buSzPts val="1700"/>
              <a:buChar char="•"/>
              <a:defRPr sz="1700"/>
            </a:lvl4pPr>
            <a:lvl5pPr indent="-336550" lvl="4" marL="2286000" algn="l">
              <a:lnSpc>
                <a:spcPct val="90000"/>
              </a:lnSpc>
              <a:spcBef>
                <a:spcPts val="425"/>
              </a:spcBef>
              <a:spcAft>
                <a:spcPts val="0"/>
              </a:spcAft>
              <a:buClr>
                <a:schemeClr val="dk1"/>
              </a:buClr>
              <a:buSzPts val="1700"/>
              <a:buChar char="•"/>
              <a:defRPr sz="1700"/>
            </a:lvl5pPr>
            <a:lvl6pPr indent="-336550" lvl="5" marL="2743200" algn="l">
              <a:lnSpc>
                <a:spcPct val="90000"/>
              </a:lnSpc>
              <a:spcBef>
                <a:spcPts val="425"/>
              </a:spcBef>
              <a:spcAft>
                <a:spcPts val="0"/>
              </a:spcAft>
              <a:buClr>
                <a:schemeClr val="dk1"/>
              </a:buClr>
              <a:buSzPts val="1700"/>
              <a:buChar char="•"/>
              <a:defRPr sz="1700"/>
            </a:lvl6pPr>
            <a:lvl7pPr indent="-336550" lvl="6" marL="3200400" algn="l">
              <a:lnSpc>
                <a:spcPct val="90000"/>
              </a:lnSpc>
              <a:spcBef>
                <a:spcPts val="425"/>
              </a:spcBef>
              <a:spcAft>
                <a:spcPts val="0"/>
              </a:spcAft>
              <a:buClr>
                <a:schemeClr val="dk1"/>
              </a:buClr>
              <a:buSzPts val="1700"/>
              <a:buChar char="•"/>
              <a:defRPr sz="1700"/>
            </a:lvl7pPr>
            <a:lvl8pPr indent="-336550" lvl="7" marL="3657600" algn="l">
              <a:lnSpc>
                <a:spcPct val="90000"/>
              </a:lnSpc>
              <a:spcBef>
                <a:spcPts val="425"/>
              </a:spcBef>
              <a:spcAft>
                <a:spcPts val="0"/>
              </a:spcAft>
              <a:buClr>
                <a:schemeClr val="dk1"/>
              </a:buClr>
              <a:buSzPts val="1700"/>
              <a:buChar char="•"/>
              <a:defRPr sz="1700"/>
            </a:lvl8pPr>
            <a:lvl9pPr indent="-336550" lvl="8" marL="4114800" algn="l">
              <a:lnSpc>
                <a:spcPct val="90000"/>
              </a:lnSpc>
              <a:spcBef>
                <a:spcPts val="425"/>
              </a:spcBef>
              <a:spcAft>
                <a:spcPts val="0"/>
              </a:spcAft>
              <a:buClr>
                <a:schemeClr val="dk1"/>
              </a:buClr>
              <a:buSzPts val="1700"/>
              <a:buChar char="•"/>
              <a:defRPr sz="1700"/>
            </a:lvl9pPr>
          </a:lstStyle>
          <a:p/>
        </p:txBody>
      </p:sp>
      <p:sp>
        <p:nvSpPr>
          <p:cNvPr id="57" name="Google Shape;57;p14"/>
          <p:cNvSpPr txBox="1"/>
          <p:nvPr>
            <p:ph idx="2"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58" name="Google Shape;58;p14"/>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4"/>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4"/>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5"/>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p:nvPr>
            <p:ph idx="2" type="pic"/>
          </p:nvPr>
        </p:nvSpPr>
        <p:spPr>
          <a:xfrm>
            <a:off x="3304282" y="1448226"/>
            <a:ext cx="3934778" cy="7147983"/>
          </a:xfrm>
          <a:prstGeom prst="rect">
            <a:avLst/>
          </a:prstGeom>
          <a:noFill/>
          <a:ln>
            <a:noFill/>
          </a:ln>
        </p:spPr>
      </p:sp>
      <p:sp>
        <p:nvSpPr>
          <p:cNvPr id="64" name="Google Shape;64;p15"/>
          <p:cNvSpPr txBox="1"/>
          <p:nvPr>
            <p:ph idx="1"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65" name="Google Shape;65;p15"/>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5"/>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5"/>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6"/>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 type="body"/>
          </p:nvPr>
        </p:nvSpPr>
        <p:spPr>
          <a:xfrm rot="5400000">
            <a:off x="695219" y="2516718"/>
            <a:ext cx="6381962" cy="670369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1" name="Google Shape;71;p16"/>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6"/>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7"/>
          <p:cNvSpPr txBox="1"/>
          <p:nvPr>
            <p:ph type="title"/>
          </p:nvPr>
        </p:nvSpPr>
        <p:spPr>
          <a:xfrm rot="5400000">
            <a:off x="2138071" y="3959569"/>
            <a:ext cx="8524029" cy="16759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 type="body"/>
          </p:nvPr>
        </p:nvSpPr>
        <p:spPr>
          <a:xfrm rot="5400000">
            <a:off x="-1262353" y="2332223"/>
            <a:ext cx="8524029" cy="49306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7" name="Google Shape;77;p17"/>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7"/>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740"/>
              <a:buFont typeface="Calibri"/>
              <a:buNone/>
              <a:defRPr b="0" i="0" sz="374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6"/>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79730" lvl="0" marL="457200" marR="0" rtl="0" algn="l">
              <a:lnSpc>
                <a:spcPct val="90000"/>
              </a:lnSpc>
              <a:spcBef>
                <a:spcPts val="850"/>
              </a:spcBef>
              <a:spcAft>
                <a:spcPts val="0"/>
              </a:spcAft>
              <a:buClr>
                <a:schemeClr val="dk1"/>
              </a:buClr>
              <a:buSzPts val="2380"/>
              <a:buFont typeface="Arial"/>
              <a:buChar char="•"/>
              <a:defRPr b="0" i="0" sz="2380" u="none" cap="none" strike="noStrike">
                <a:solidFill>
                  <a:schemeClr val="dk1"/>
                </a:solidFill>
                <a:latin typeface="Calibri"/>
                <a:ea typeface="Calibri"/>
                <a:cs typeface="Calibri"/>
                <a:sym typeface="Calibri"/>
              </a:defRPr>
            </a:lvl1pPr>
            <a:lvl2pPr indent="-358140" lvl="1" marL="914400" marR="0" rtl="0" algn="l">
              <a:lnSpc>
                <a:spcPct val="90000"/>
              </a:lnSpc>
              <a:spcBef>
                <a:spcPts val="425"/>
              </a:spcBef>
              <a:spcAft>
                <a:spcPts val="0"/>
              </a:spcAft>
              <a:buClr>
                <a:schemeClr val="dk1"/>
              </a:buClr>
              <a:buSzPts val="2040"/>
              <a:buFont typeface="Arial"/>
              <a:buChar char="•"/>
              <a:defRPr b="0" i="0" sz="2040" u="none" cap="none" strike="noStrike">
                <a:solidFill>
                  <a:schemeClr val="dk1"/>
                </a:solidFill>
                <a:latin typeface="Calibri"/>
                <a:ea typeface="Calibri"/>
                <a:cs typeface="Calibri"/>
                <a:sym typeface="Calibri"/>
              </a:defRPr>
            </a:lvl2pPr>
            <a:lvl3pPr indent="-336550" lvl="2" marL="1371600" marR="0" rtl="0" algn="l">
              <a:lnSpc>
                <a:spcPct val="90000"/>
              </a:lnSpc>
              <a:spcBef>
                <a:spcPts val="425"/>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3pPr>
            <a:lvl4pPr indent="-325755" lvl="3" marL="1828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4pPr>
            <a:lvl5pPr indent="-325755" lvl="4" marL="22860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5pPr>
            <a:lvl6pPr indent="-325755" lvl="5" marL="27432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6pPr>
            <a:lvl7pPr indent="-325755" lvl="6" marL="32004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7pPr>
            <a:lvl8pPr indent="-325755" lvl="7" marL="36576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8pPr>
            <a:lvl9pPr indent="-325755" lvl="8" marL="4114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9pPr>
          </a:lstStyle>
          <a:p/>
        </p:txBody>
      </p:sp>
      <p:sp>
        <p:nvSpPr>
          <p:cNvPr id="8" name="Google Shape;8;p6"/>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6"/>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kellygallager.org" TargetMode="External"/><Relationship Id="rId4" Type="http://schemas.openxmlformats.org/officeDocument/2006/relationships/image" Target="../media/image5.png"/><Relationship Id="rId5" Type="http://schemas.openxmlformats.org/officeDocument/2006/relationships/hyperlink" Target="http://poetryfoundation.org" TargetMode="External"/><Relationship Id="rId6" Type="http://schemas.openxmlformats.org/officeDocument/2006/relationships/image" Target="../media/image8.png"/><Relationship Id="rId7" Type="http://schemas.openxmlformats.org/officeDocument/2006/relationships/image" Target="../media/image4.pn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2"/>
          <p:cNvSpPr/>
          <p:nvPr/>
        </p:nvSpPr>
        <p:spPr>
          <a:xfrm>
            <a:off x="303650" y="341200"/>
            <a:ext cx="7165200" cy="1084200"/>
          </a:xfrm>
          <a:prstGeom prst="rect">
            <a:avLst/>
          </a:prstGeom>
          <a:solidFill>
            <a:srgbClr val="595959"/>
          </a:solidFill>
          <a:ln cap="flat" cmpd="sng" w="12700">
            <a:solidFill>
              <a:srgbClr val="5959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 name="Google Shape;85;p2"/>
          <p:cNvSpPr/>
          <p:nvPr/>
        </p:nvSpPr>
        <p:spPr>
          <a:xfrm>
            <a:off x="5495550" y="3819525"/>
            <a:ext cx="1973400" cy="59235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 name="Google Shape;86;p2"/>
          <p:cNvSpPr/>
          <p:nvPr/>
        </p:nvSpPr>
        <p:spPr>
          <a:xfrm>
            <a:off x="303650" y="3592400"/>
            <a:ext cx="5031600" cy="44484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7" name="Google Shape;87;p2"/>
          <p:cNvSpPr/>
          <p:nvPr/>
        </p:nvSpPr>
        <p:spPr>
          <a:xfrm>
            <a:off x="5667375" y="4543425"/>
            <a:ext cx="1646100" cy="50370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8" name="Google Shape;88;p2"/>
          <p:cNvSpPr txBox="1"/>
          <p:nvPr/>
        </p:nvSpPr>
        <p:spPr>
          <a:xfrm>
            <a:off x="515250" y="261650"/>
            <a:ext cx="67419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100"/>
              <a:buFont typeface="Arial"/>
              <a:buNone/>
            </a:pPr>
            <a:r>
              <a:rPr b="0" i="0" lang="en-US" sz="2800" u="none" cap="none" strike="noStrike">
                <a:solidFill>
                  <a:schemeClr val="lt1"/>
                </a:solidFill>
                <a:latin typeface="Rozha One"/>
                <a:ea typeface="Rozha One"/>
                <a:cs typeface="Rozha One"/>
                <a:sym typeface="Rozha One"/>
              </a:rPr>
              <a:t>E</a:t>
            </a:r>
            <a:r>
              <a:rPr lang="en-US" sz="2800">
                <a:solidFill>
                  <a:schemeClr val="lt1"/>
                </a:solidFill>
                <a:latin typeface="Rozha One"/>
                <a:ea typeface="Rozha One"/>
                <a:cs typeface="Rozha One"/>
                <a:sym typeface="Rozha One"/>
              </a:rPr>
              <a:t>LA Remediation</a:t>
            </a:r>
            <a:r>
              <a:rPr b="0" i="0" lang="en-US" sz="2800" u="none" cap="none" strike="noStrike">
                <a:solidFill>
                  <a:schemeClr val="lt1"/>
                </a:solidFill>
                <a:latin typeface="Rozha One"/>
                <a:ea typeface="Rozha One"/>
                <a:cs typeface="Rozha One"/>
                <a:sym typeface="Rozha One"/>
              </a:rPr>
              <a:t> Syllabus</a:t>
            </a:r>
            <a:endParaRPr b="0" i="0" sz="100" u="none" cap="none" strike="noStrike">
              <a:solidFill>
                <a:srgbClr val="000000"/>
              </a:solidFill>
              <a:latin typeface="Rozha One"/>
              <a:ea typeface="Rozha One"/>
              <a:cs typeface="Rozha One"/>
              <a:sym typeface="Rozha One"/>
            </a:endParaRPr>
          </a:p>
        </p:txBody>
      </p:sp>
      <p:sp>
        <p:nvSpPr>
          <p:cNvPr id="89" name="Google Shape;89;p2"/>
          <p:cNvSpPr txBox="1"/>
          <p:nvPr/>
        </p:nvSpPr>
        <p:spPr>
          <a:xfrm>
            <a:off x="1390650" y="741400"/>
            <a:ext cx="62958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chemeClr val="lt1"/>
                </a:solidFill>
                <a:latin typeface="Century Gothic"/>
                <a:ea typeface="Century Gothic"/>
                <a:cs typeface="Century Gothic"/>
                <a:sym typeface="Century Gothic"/>
              </a:rPr>
              <a:t>Teacher: 	</a:t>
            </a:r>
            <a:r>
              <a:rPr b="0" i="0" lang="en-US" sz="1200" u="none" cap="none" strike="noStrike">
                <a:solidFill>
                  <a:schemeClr val="lt1"/>
                </a:solidFill>
                <a:latin typeface="Century Gothic"/>
                <a:ea typeface="Century Gothic"/>
                <a:cs typeface="Century Gothic"/>
                <a:sym typeface="Century Gothic"/>
              </a:rPr>
              <a:t>M</a:t>
            </a:r>
            <a:r>
              <a:rPr lang="en-US" sz="1200">
                <a:solidFill>
                  <a:schemeClr val="lt1"/>
                </a:solidFill>
                <a:latin typeface="Century Gothic"/>
                <a:ea typeface="Century Gothic"/>
                <a:cs typeface="Century Gothic"/>
                <a:sym typeface="Century Gothic"/>
              </a:rPr>
              <a:t>s. </a:t>
            </a:r>
            <a:r>
              <a:rPr b="0" i="0" lang="en-US" sz="1200" u="none" cap="none" strike="noStrike">
                <a:solidFill>
                  <a:schemeClr val="lt1"/>
                </a:solidFill>
                <a:latin typeface="Century Gothic"/>
                <a:ea typeface="Century Gothic"/>
                <a:cs typeface="Century Gothic"/>
                <a:sym typeface="Century Gothic"/>
              </a:rPr>
              <a:t>Wills (205) 		</a:t>
            </a:r>
            <a:r>
              <a:rPr b="1" i="0" lang="en-US" sz="1200" u="none" cap="none" strike="noStrike">
                <a:solidFill>
                  <a:schemeClr val="lt1"/>
                </a:solidFill>
                <a:latin typeface="Century Gothic"/>
                <a:ea typeface="Century Gothic"/>
                <a:cs typeface="Century Gothic"/>
                <a:sym typeface="Century Gothic"/>
              </a:rPr>
              <a:t> Email (preferred): </a:t>
            </a:r>
            <a:r>
              <a:rPr b="0" i="0" lang="en-US" sz="1200" u="none" cap="none" strike="noStrike">
                <a:solidFill>
                  <a:schemeClr val="lt1"/>
                </a:solidFill>
                <a:latin typeface="Century Gothic"/>
                <a:ea typeface="Century Gothic"/>
                <a:cs typeface="Century Gothic"/>
                <a:sym typeface="Century Gothic"/>
              </a:rPr>
              <a:t>awills@nlsd.k12.oh.us	</a:t>
            </a:r>
            <a:r>
              <a:rPr b="1" i="0" lang="en-US" sz="1200" u="none" cap="none" strike="noStrike">
                <a:solidFill>
                  <a:schemeClr val="lt1"/>
                </a:solidFill>
                <a:latin typeface="Century Gothic"/>
                <a:ea typeface="Century Gothic"/>
                <a:cs typeface="Century Gothic"/>
                <a:sym typeface="Century Gothic"/>
              </a:rPr>
              <a:t>Google Classroom:</a:t>
            </a:r>
            <a:r>
              <a:rPr b="1" lang="en-US" sz="1200">
                <a:solidFill>
                  <a:schemeClr val="lt1"/>
                </a:solidFill>
                <a:latin typeface="Century Gothic"/>
                <a:ea typeface="Century Gothic"/>
                <a:cs typeface="Century Gothic"/>
                <a:sym typeface="Century Gothic"/>
              </a:rPr>
              <a:t>  </a:t>
            </a:r>
            <a:r>
              <a:rPr lang="en-US" sz="1200">
                <a:solidFill>
                  <a:schemeClr val="lt1"/>
                </a:solidFill>
                <a:latin typeface="Century Gothic"/>
                <a:ea typeface="Century Gothic"/>
                <a:cs typeface="Century Gothic"/>
                <a:sym typeface="Century Gothic"/>
              </a:rPr>
              <a:t>ze5g77ok</a:t>
            </a:r>
            <a:endParaRPr i="0" sz="12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
        <p:nvSpPr>
          <p:cNvPr id="90" name="Google Shape;90;p2"/>
          <p:cNvSpPr txBox="1"/>
          <p:nvPr/>
        </p:nvSpPr>
        <p:spPr>
          <a:xfrm>
            <a:off x="5335325" y="3898138"/>
            <a:ext cx="22695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600" u="none" cap="none" strike="noStrike">
                <a:solidFill>
                  <a:srgbClr val="3F3F3F"/>
                </a:solidFill>
                <a:latin typeface="Century Gothic"/>
                <a:ea typeface="Century Gothic"/>
                <a:cs typeface="Century Gothic"/>
                <a:sym typeface="Century Gothic"/>
              </a:rPr>
              <a:t>Class Procedures and Expectations</a:t>
            </a:r>
            <a:endParaRPr b="0" i="0" sz="1200" u="none" cap="none" strike="noStrike">
              <a:solidFill>
                <a:srgbClr val="000000"/>
              </a:solidFill>
              <a:latin typeface="Arial"/>
              <a:ea typeface="Arial"/>
              <a:cs typeface="Arial"/>
              <a:sym typeface="Arial"/>
            </a:endParaRPr>
          </a:p>
        </p:txBody>
      </p:sp>
      <p:sp>
        <p:nvSpPr>
          <p:cNvPr id="91" name="Google Shape;91;p2"/>
          <p:cNvSpPr txBox="1"/>
          <p:nvPr/>
        </p:nvSpPr>
        <p:spPr>
          <a:xfrm>
            <a:off x="345800" y="1876825"/>
            <a:ext cx="71232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entury Gothic"/>
                <a:ea typeface="Century Gothic"/>
                <a:cs typeface="Century Gothic"/>
                <a:sym typeface="Century Gothic"/>
              </a:rPr>
              <a:t>Hi! Welcome to </a:t>
            </a:r>
            <a:r>
              <a:rPr lang="en-US" sz="1200">
                <a:latin typeface="Century Gothic"/>
                <a:ea typeface="Century Gothic"/>
                <a:cs typeface="Century Gothic"/>
                <a:sym typeface="Century Gothic"/>
              </a:rPr>
              <a:t>the End of Course Remediation for English</a:t>
            </a:r>
            <a:r>
              <a:rPr b="0" i="0" lang="en-US" sz="1200" u="none" cap="none" strike="noStrike">
                <a:solidFill>
                  <a:srgbClr val="000000"/>
                </a:solidFill>
                <a:latin typeface="Century Gothic"/>
                <a:ea typeface="Century Gothic"/>
                <a:cs typeface="Century Gothic"/>
                <a:sym typeface="Century Gothic"/>
              </a:rPr>
              <a:t>! This class is designed to help students improve their skills as readers</a:t>
            </a:r>
            <a:r>
              <a:rPr lang="en-US" sz="1200">
                <a:latin typeface="Century Gothic"/>
                <a:ea typeface="Century Gothic"/>
                <a:cs typeface="Century Gothic"/>
                <a:sym typeface="Century Gothic"/>
              </a:rPr>
              <a:t> and writers to help them pass the state test required for graduation</a:t>
            </a:r>
            <a:r>
              <a:rPr b="0" i="0" lang="en-US" sz="1200" u="none" cap="none" strike="noStrike">
                <a:solidFill>
                  <a:srgbClr val="000000"/>
                </a:solidFill>
                <a:latin typeface="Century Gothic"/>
                <a:ea typeface="Century Gothic"/>
                <a:cs typeface="Century Gothic"/>
                <a:sym typeface="Century Gothic"/>
              </a:rPr>
              <a:t>. Students will be exposed to a wide selection of literature. Each unit listed below will incorporate Ohio standards and English Language Arts categories including reading, writing, speaking, listening, and viewing. The selected literature </a:t>
            </a:r>
            <a:r>
              <a:rPr lang="en-US" sz="1200">
                <a:latin typeface="Century Gothic"/>
                <a:ea typeface="Century Gothic"/>
                <a:cs typeface="Century Gothic"/>
                <a:sym typeface="Century Gothic"/>
              </a:rPr>
              <a:t>and assignments will be used to develop </a:t>
            </a:r>
            <a:r>
              <a:rPr lang="en-US" sz="1200">
                <a:latin typeface="Century Gothic"/>
                <a:ea typeface="Century Gothic"/>
                <a:cs typeface="Century Gothic"/>
                <a:sym typeface="Century Gothic"/>
              </a:rPr>
              <a:t>students’ abilities and confidence in passing the Ohio State English state test. </a:t>
            </a:r>
            <a:r>
              <a:rPr b="0" i="0" lang="en-US" sz="1200" u="none" cap="none" strike="noStrike">
                <a:solidFill>
                  <a:srgbClr val="000000"/>
                </a:solidFill>
                <a:latin typeface="Century Gothic"/>
                <a:ea typeface="Century Gothic"/>
                <a:cs typeface="Century Gothic"/>
                <a:sym typeface="Century Gothic"/>
              </a:rPr>
              <a:t>The goal is by the end of the course, students will be able to use the practiced skills to become thoughtful and critical thinker</a:t>
            </a:r>
            <a:r>
              <a:rPr lang="en-US" sz="1200">
                <a:latin typeface="Century Gothic"/>
                <a:ea typeface="Century Gothic"/>
                <a:cs typeface="Century Gothic"/>
                <a:sym typeface="Century Gothic"/>
              </a:rPr>
              <a:t>s, who are able to successfully pass the state requirements. </a:t>
            </a:r>
            <a:r>
              <a:rPr b="0" i="0" lang="en-US" sz="1200" u="none" cap="none" strike="noStrike">
                <a:solidFill>
                  <a:srgbClr val="000000"/>
                </a:solidFill>
                <a:latin typeface="Century Gothic"/>
                <a:ea typeface="Century Gothic"/>
                <a:cs typeface="Century Gothic"/>
                <a:sym typeface="Century Gothic"/>
              </a:rPr>
              <a:t>   </a:t>
            </a:r>
            <a:endParaRPr b="0" i="0" sz="1200" u="none" cap="none" strike="noStrike">
              <a:solidFill>
                <a:srgbClr val="000000"/>
              </a:solidFill>
              <a:latin typeface="Century Gothic"/>
              <a:ea typeface="Century Gothic"/>
              <a:cs typeface="Century Gothic"/>
              <a:sym typeface="Century Gothic"/>
            </a:endParaRPr>
          </a:p>
        </p:txBody>
      </p:sp>
      <p:sp>
        <p:nvSpPr>
          <p:cNvPr id="92" name="Google Shape;92;p2"/>
          <p:cNvSpPr txBox="1"/>
          <p:nvPr/>
        </p:nvSpPr>
        <p:spPr>
          <a:xfrm>
            <a:off x="402250" y="1485324"/>
            <a:ext cx="2218200" cy="35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700" u="sng" cap="none" strike="noStrike">
                <a:solidFill>
                  <a:srgbClr val="3F3F3F"/>
                </a:solidFill>
                <a:latin typeface="Century Gothic"/>
                <a:ea typeface="Century Gothic"/>
                <a:cs typeface="Century Gothic"/>
                <a:sym typeface="Century Gothic"/>
              </a:rPr>
              <a:t>Course Purpose</a:t>
            </a:r>
            <a:endParaRPr b="0" i="0" sz="1300" u="sng" cap="none" strike="noStrike">
              <a:solidFill>
                <a:srgbClr val="000000"/>
              </a:solidFill>
              <a:latin typeface="Arial"/>
              <a:ea typeface="Arial"/>
              <a:cs typeface="Arial"/>
              <a:sym typeface="Arial"/>
            </a:endParaRPr>
          </a:p>
        </p:txBody>
      </p:sp>
      <p:sp>
        <p:nvSpPr>
          <p:cNvPr id="93" name="Google Shape;93;p2"/>
          <p:cNvSpPr txBox="1"/>
          <p:nvPr/>
        </p:nvSpPr>
        <p:spPr>
          <a:xfrm>
            <a:off x="944775" y="8091274"/>
            <a:ext cx="2364600" cy="35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700" u="sng" cap="none" strike="noStrike">
                <a:solidFill>
                  <a:srgbClr val="3F3F3F"/>
                </a:solidFill>
                <a:latin typeface="Century Gothic"/>
                <a:ea typeface="Century Gothic"/>
                <a:cs typeface="Century Gothic"/>
                <a:sym typeface="Century Gothic"/>
              </a:rPr>
              <a:t>Floating Units</a:t>
            </a:r>
            <a:endParaRPr b="0" i="0" sz="1300" u="sng" cap="none" strike="noStrike">
              <a:solidFill>
                <a:srgbClr val="000000"/>
              </a:solidFill>
              <a:latin typeface="Arial"/>
              <a:ea typeface="Arial"/>
              <a:cs typeface="Arial"/>
              <a:sym typeface="Arial"/>
            </a:endParaRPr>
          </a:p>
        </p:txBody>
      </p:sp>
      <p:sp>
        <p:nvSpPr>
          <p:cNvPr id="94" name="Google Shape;94;p2"/>
          <p:cNvSpPr txBox="1"/>
          <p:nvPr/>
        </p:nvSpPr>
        <p:spPr>
          <a:xfrm>
            <a:off x="345800" y="8849875"/>
            <a:ext cx="3906000" cy="8310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Century Gothic"/>
                <a:ea typeface="Century Gothic"/>
                <a:cs typeface="Century Gothic"/>
                <a:sym typeface="Century Gothic"/>
              </a:rPr>
              <a:t>Daily </a:t>
            </a:r>
            <a:r>
              <a:rPr lang="en-US" sz="1200">
                <a:solidFill>
                  <a:schemeClr val="dk1"/>
                </a:solidFill>
                <a:latin typeface="Century Gothic"/>
                <a:ea typeface="Century Gothic"/>
                <a:cs typeface="Century Gothic"/>
                <a:sym typeface="Century Gothic"/>
              </a:rPr>
              <a:t>Bell Ringers</a:t>
            </a:r>
            <a:endParaRPr b="0" i="0" sz="1200" u="none" cap="none" strike="noStrike">
              <a:solidFill>
                <a:schemeClr val="dk1"/>
              </a:solidFill>
              <a:latin typeface="Century Gothic"/>
              <a:ea typeface="Century Gothic"/>
              <a:cs typeface="Century Gothic"/>
              <a:sym typeface="Century Gothic"/>
            </a:endParaRPr>
          </a:p>
          <a:p>
            <a:pPr indent="-304800" lvl="0" marL="45720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Century Gothic"/>
                <a:ea typeface="Century Gothic"/>
                <a:cs typeface="Century Gothic"/>
                <a:sym typeface="Century Gothic"/>
              </a:rPr>
              <a:t>Grammar Practi</a:t>
            </a:r>
            <a:r>
              <a:rPr lang="en-US" sz="1200">
                <a:solidFill>
                  <a:schemeClr val="dk1"/>
                </a:solidFill>
                <a:latin typeface="Century Gothic"/>
                <a:ea typeface="Century Gothic"/>
                <a:cs typeface="Century Gothic"/>
                <a:sym typeface="Century Gothic"/>
              </a:rPr>
              <a:t>ces </a:t>
            </a:r>
            <a:endParaRPr sz="1200">
              <a:solidFill>
                <a:schemeClr val="dk1"/>
              </a:solidFill>
              <a:latin typeface="Century Gothic"/>
              <a:ea typeface="Century Gothic"/>
              <a:cs typeface="Century Gothic"/>
              <a:sym typeface="Century Gothic"/>
            </a:endParaRPr>
          </a:p>
          <a:p>
            <a:pPr indent="-304800" lvl="0" marL="457200" marR="0" rtl="0" algn="l">
              <a:lnSpc>
                <a:spcPct val="100000"/>
              </a:lnSpc>
              <a:spcBef>
                <a:spcPts val="0"/>
              </a:spcBef>
              <a:spcAft>
                <a:spcPts val="0"/>
              </a:spcAft>
              <a:buClr>
                <a:schemeClr val="dk1"/>
              </a:buClr>
              <a:buSzPts val="1200"/>
              <a:buFont typeface="Century Gothic"/>
              <a:buChar char="●"/>
            </a:pPr>
            <a:r>
              <a:rPr lang="en-US" sz="1200">
                <a:solidFill>
                  <a:schemeClr val="dk1"/>
                </a:solidFill>
                <a:latin typeface="Century Gothic"/>
                <a:ea typeface="Century Gothic"/>
                <a:cs typeface="Century Gothic"/>
                <a:sym typeface="Century Gothic"/>
              </a:rPr>
              <a:t>Test Taking Tips </a:t>
            </a:r>
            <a:endParaRPr sz="1200">
              <a:solidFill>
                <a:schemeClr val="dk1"/>
              </a:solidFill>
              <a:latin typeface="Century Gothic"/>
              <a:ea typeface="Century Gothic"/>
              <a:cs typeface="Century Gothic"/>
              <a:sym typeface="Century Gothic"/>
            </a:endParaRPr>
          </a:p>
          <a:p>
            <a:pPr indent="-304800" lvl="0" marL="457200" marR="0" rtl="0" algn="l">
              <a:lnSpc>
                <a:spcPct val="100000"/>
              </a:lnSpc>
              <a:spcBef>
                <a:spcPts val="0"/>
              </a:spcBef>
              <a:spcAft>
                <a:spcPts val="0"/>
              </a:spcAft>
              <a:buClr>
                <a:schemeClr val="dk1"/>
              </a:buClr>
              <a:buSzPts val="1200"/>
              <a:buFont typeface="Century Gothic"/>
              <a:buChar char="●"/>
            </a:pPr>
            <a:r>
              <a:rPr lang="en-US" sz="1200">
                <a:solidFill>
                  <a:schemeClr val="dk1"/>
                </a:solidFill>
                <a:latin typeface="Century Gothic"/>
                <a:ea typeface="Century Gothic"/>
                <a:cs typeface="Century Gothic"/>
                <a:sym typeface="Century Gothic"/>
              </a:rPr>
              <a:t>Articles of Week found on </a:t>
            </a:r>
            <a:r>
              <a:rPr lang="en-US" sz="1200" u="sng">
                <a:solidFill>
                  <a:schemeClr val="hlink"/>
                </a:solidFill>
                <a:latin typeface="Century Gothic"/>
                <a:ea typeface="Century Gothic"/>
                <a:cs typeface="Century Gothic"/>
                <a:sym typeface="Century Gothic"/>
                <a:hlinkClick r:id="rId3"/>
              </a:rPr>
              <a:t>KellyGallager.Org</a:t>
            </a:r>
            <a:r>
              <a:rPr lang="en-US" sz="1200">
                <a:solidFill>
                  <a:schemeClr val="dk1"/>
                </a:solidFill>
                <a:latin typeface="Century Gothic"/>
                <a:ea typeface="Century Gothic"/>
                <a:cs typeface="Century Gothic"/>
                <a:sym typeface="Century Gothic"/>
              </a:rPr>
              <a:t> </a:t>
            </a:r>
            <a:endParaRPr sz="1200">
              <a:solidFill>
                <a:schemeClr val="dk1"/>
              </a:solidFill>
              <a:latin typeface="Century Gothic"/>
              <a:ea typeface="Century Gothic"/>
              <a:cs typeface="Century Gothic"/>
              <a:sym typeface="Century Gothic"/>
            </a:endParaRPr>
          </a:p>
        </p:txBody>
      </p:sp>
      <p:sp>
        <p:nvSpPr>
          <p:cNvPr id="95" name="Google Shape;95;p2"/>
          <p:cNvSpPr txBox="1"/>
          <p:nvPr/>
        </p:nvSpPr>
        <p:spPr>
          <a:xfrm>
            <a:off x="5623175" y="4685550"/>
            <a:ext cx="1693800" cy="489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chemeClr val="dk1"/>
                </a:solidFill>
                <a:latin typeface="Century Gothic"/>
                <a:ea typeface="Century Gothic"/>
                <a:cs typeface="Century Gothic"/>
                <a:sym typeface="Century Gothic"/>
              </a:rPr>
              <a:t>Do not do anything that interferes with your own or others’ learning!</a:t>
            </a:r>
            <a:endParaRPr b="1" i="0" sz="12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chemeClr val="dk1"/>
              </a:buClr>
              <a:buSzPts val="1200"/>
              <a:buFont typeface="Arial"/>
              <a:buChar char="•"/>
            </a:pPr>
            <a:r>
              <a:rPr b="0" i="0" lang="en-US" sz="1200" u="none" cap="none" strike="noStrike">
                <a:solidFill>
                  <a:schemeClr val="dk1"/>
                </a:solidFill>
                <a:latin typeface="Century Gothic"/>
                <a:ea typeface="Century Gothic"/>
                <a:cs typeface="Century Gothic"/>
                <a:sym typeface="Century Gothic"/>
              </a:rPr>
              <a:t>Be prepared, on time, willing to participate, &amp; put in effort.</a:t>
            </a:r>
            <a:endParaRPr b="0" i="0" sz="12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Show respect to yourself, your peers, and the space we share.</a:t>
            </a:r>
            <a:endParaRPr b="0" i="0" sz="12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Communication is KEY. Please, never hesitate to reach out to me about anything. Always communicate to others with respect and empathy :) </a:t>
            </a:r>
            <a:endParaRPr b="0" i="0" sz="1200" u="none" cap="none" strike="noStrike">
              <a:solidFill>
                <a:schemeClr val="dk1"/>
              </a:solidFill>
              <a:latin typeface="Century Gothic"/>
              <a:ea typeface="Century Gothic"/>
              <a:cs typeface="Century Gothic"/>
              <a:sym typeface="Century Gothic"/>
            </a:endParaRPr>
          </a:p>
        </p:txBody>
      </p:sp>
      <p:pic>
        <p:nvPicPr>
          <p:cNvPr id="96" name="Google Shape;96;p2"/>
          <p:cNvPicPr preferRelativeResize="0"/>
          <p:nvPr/>
        </p:nvPicPr>
        <p:blipFill rotWithShape="1">
          <a:blip r:embed="rId4">
            <a:alphaModFix/>
          </a:blip>
          <a:srcRect b="0" l="0" r="0" t="0"/>
          <a:stretch/>
        </p:blipFill>
        <p:spPr>
          <a:xfrm>
            <a:off x="402247" y="315797"/>
            <a:ext cx="785100" cy="785100"/>
          </a:xfrm>
          <a:prstGeom prst="rect">
            <a:avLst/>
          </a:prstGeom>
          <a:noFill/>
          <a:ln>
            <a:noFill/>
          </a:ln>
        </p:spPr>
      </p:pic>
      <p:sp>
        <p:nvSpPr>
          <p:cNvPr id="97" name="Google Shape;97;p2"/>
          <p:cNvSpPr txBox="1"/>
          <p:nvPr/>
        </p:nvSpPr>
        <p:spPr>
          <a:xfrm>
            <a:off x="288050" y="3592400"/>
            <a:ext cx="5157900" cy="469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700" u="none" cap="none" strike="noStrike">
                <a:solidFill>
                  <a:srgbClr val="3F3F3F"/>
                </a:solidFill>
                <a:latin typeface="Century Gothic"/>
                <a:ea typeface="Century Gothic"/>
                <a:cs typeface="Century Gothic"/>
                <a:sym typeface="Century Gothic"/>
              </a:rPr>
              <a:t>Course Units, Texts, &amp; Essential Questions:</a:t>
            </a:r>
            <a:endParaRPr b="1" i="1" sz="17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t/>
            </a:r>
            <a:endParaRPr b="1" i="1" sz="1700">
              <a:solidFill>
                <a:srgbClr val="3F3F3F"/>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700"/>
              <a:buFont typeface="Arial"/>
              <a:buNone/>
            </a:pPr>
            <a:r>
              <a:rPr b="1" lang="en-US" sz="1300">
                <a:solidFill>
                  <a:schemeClr val="dk1"/>
                </a:solidFill>
                <a:latin typeface="Century Gothic"/>
                <a:ea typeface="Century Gothic"/>
                <a:cs typeface="Century Gothic"/>
                <a:sym typeface="Century Gothic"/>
              </a:rPr>
              <a:t>1. Poetry and Literary Devices </a:t>
            </a:r>
            <a:endParaRPr b="1"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700"/>
              <a:buFont typeface="Arial"/>
              <a:buNone/>
            </a:pPr>
            <a:r>
              <a:rPr lang="en-US" sz="1300">
                <a:solidFill>
                  <a:schemeClr val="dk1"/>
                </a:solidFill>
                <a:latin typeface="Century Gothic"/>
                <a:ea typeface="Century Gothic"/>
                <a:cs typeface="Century Gothic"/>
                <a:sym typeface="Century Gothic"/>
              </a:rPr>
              <a:t>Q: How does poetry contribute to our understanding of self, others, and the world? </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400"/>
              <a:buFont typeface="Arial"/>
              <a:buNone/>
            </a:pPr>
            <a:r>
              <a:rPr lang="en-US" sz="1500">
                <a:solidFill>
                  <a:schemeClr val="dk1"/>
                </a:solidFill>
                <a:latin typeface="Century Gothic"/>
                <a:ea typeface="Century Gothic"/>
                <a:cs typeface="Century Gothic"/>
                <a:sym typeface="Century Gothic"/>
              </a:rPr>
              <a:t>-</a:t>
            </a:r>
            <a:r>
              <a:rPr lang="en-US" sz="1300">
                <a:solidFill>
                  <a:schemeClr val="dk1"/>
                </a:solidFill>
                <a:latin typeface="Century Gothic"/>
                <a:ea typeface="Century Gothic"/>
                <a:cs typeface="Century Gothic"/>
                <a:sym typeface="Century Gothic"/>
              </a:rPr>
              <a:t>Previous state test released materials </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300">
                <a:solidFill>
                  <a:schemeClr val="dk1"/>
                </a:solidFill>
                <a:latin typeface="Century Gothic"/>
                <a:ea typeface="Century Gothic"/>
                <a:cs typeface="Century Gothic"/>
                <a:sym typeface="Century Gothic"/>
              </a:rPr>
              <a:t>-Various poems/poets found on </a:t>
            </a:r>
            <a:r>
              <a:rPr lang="en-US" sz="1300" u="sng">
                <a:solidFill>
                  <a:schemeClr val="hlink"/>
                </a:solidFill>
                <a:latin typeface="Century Gothic"/>
                <a:ea typeface="Century Gothic"/>
                <a:cs typeface="Century Gothic"/>
                <a:sym typeface="Century Gothic"/>
                <a:hlinkClick r:id="rId5"/>
              </a:rPr>
              <a:t>PoetryFoundation.Org</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b="1" lang="en-US" sz="1300">
                <a:solidFill>
                  <a:schemeClr val="dk1"/>
                </a:solidFill>
                <a:latin typeface="Century Gothic"/>
                <a:ea typeface="Century Gothic"/>
                <a:cs typeface="Century Gothic"/>
                <a:sym typeface="Century Gothic"/>
              </a:rPr>
              <a:t>3. Argumentative Writing</a:t>
            </a:r>
            <a:endParaRPr b="1"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300">
                <a:solidFill>
                  <a:schemeClr val="dk1"/>
                </a:solidFill>
                <a:latin typeface="Century Gothic"/>
                <a:ea typeface="Century Gothic"/>
                <a:cs typeface="Century Gothic"/>
                <a:sym typeface="Century Gothic"/>
              </a:rPr>
              <a:t>Q: How can we use written language to write persuasively?</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300">
                <a:solidFill>
                  <a:schemeClr val="dk1"/>
                </a:solidFill>
                <a:latin typeface="Century Gothic"/>
                <a:ea typeface="Century Gothic"/>
                <a:cs typeface="Century Gothic"/>
                <a:sym typeface="Century Gothic"/>
              </a:rPr>
              <a:t>-</a:t>
            </a:r>
            <a:r>
              <a:rPr i="1" lang="en-US" sz="1300">
                <a:solidFill>
                  <a:schemeClr val="dk1"/>
                </a:solidFill>
                <a:latin typeface="Century Gothic"/>
                <a:ea typeface="Century Gothic"/>
                <a:cs typeface="Century Gothic"/>
                <a:sym typeface="Century Gothic"/>
              </a:rPr>
              <a:t>Long Way Down</a:t>
            </a:r>
            <a:r>
              <a:rPr lang="en-US" sz="1300">
                <a:solidFill>
                  <a:schemeClr val="dk1"/>
                </a:solidFill>
                <a:latin typeface="Century Gothic"/>
                <a:ea typeface="Century Gothic"/>
                <a:cs typeface="Century Gothic"/>
                <a:sym typeface="Century Gothic"/>
              </a:rPr>
              <a:t> by Jason Reynolds</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b="1" lang="en-US" sz="1300">
                <a:solidFill>
                  <a:schemeClr val="dk1"/>
                </a:solidFill>
                <a:latin typeface="Century Gothic"/>
                <a:ea typeface="Century Gothic"/>
                <a:cs typeface="Century Gothic"/>
                <a:sym typeface="Century Gothic"/>
              </a:rPr>
              <a:t>4. Short Story </a:t>
            </a:r>
            <a:r>
              <a:rPr b="1" lang="en-US" sz="1300">
                <a:solidFill>
                  <a:schemeClr val="dk1"/>
                </a:solidFill>
                <a:latin typeface="Century Gothic"/>
                <a:ea typeface="Century Gothic"/>
                <a:cs typeface="Century Gothic"/>
                <a:sym typeface="Century Gothic"/>
              </a:rPr>
              <a:t>Comprehension</a:t>
            </a:r>
            <a:endParaRPr b="1"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300">
                <a:solidFill>
                  <a:schemeClr val="dk1"/>
                </a:solidFill>
                <a:latin typeface="Century Gothic"/>
                <a:ea typeface="Century Gothic"/>
                <a:cs typeface="Century Gothic"/>
                <a:sym typeface="Century Gothic"/>
              </a:rPr>
              <a:t>Q: What is the purpose of language and what literary devices are used to understand the language? </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500">
                <a:solidFill>
                  <a:schemeClr val="dk1"/>
                </a:solidFill>
                <a:latin typeface="Century Gothic"/>
                <a:ea typeface="Century Gothic"/>
                <a:cs typeface="Century Gothic"/>
                <a:sym typeface="Century Gothic"/>
              </a:rPr>
              <a:t>-</a:t>
            </a:r>
            <a:r>
              <a:rPr i="1" lang="en-US" sz="1300">
                <a:solidFill>
                  <a:schemeClr val="dk1"/>
                </a:solidFill>
                <a:latin typeface="Century Gothic"/>
                <a:ea typeface="Century Gothic"/>
                <a:cs typeface="Century Gothic"/>
                <a:sym typeface="Century Gothic"/>
              </a:rPr>
              <a:t>Glencoe Literature</a:t>
            </a:r>
            <a:r>
              <a:rPr lang="en-US" sz="1300">
                <a:solidFill>
                  <a:schemeClr val="dk1"/>
                </a:solidFill>
                <a:latin typeface="Century Gothic"/>
                <a:ea typeface="Century Gothic"/>
                <a:cs typeface="Century Gothic"/>
                <a:sym typeface="Century Gothic"/>
              </a:rPr>
              <a:t> Course 5</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300">
                <a:solidFill>
                  <a:schemeClr val="dk1"/>
                </a:solidFill>
                <a:latin typeface="Century Gothic"/>
                <a:ea typeface="Century Gothic"/>
                <a:cs typeface="Century Gothic"/>
                <a:sym typeface="Century Gothic"/>
              </a:rPr>
              <a:t>-Preparation for State Reading Assessments Level 9 &amp; 10 </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b="1" lang="en-US" sz="1300">
                <a:solidFill>
                  <a:schemeClr val="dk1"/>
                </a:solidFill>
                <a:latin typeface="Century Gothic"/>
                <a:ea typeface="Century Gothic"/>
                <a:cs typeface="Century Gothic"/>
                <a:sym typeface="Century Gothic"/>
              </a:rPr>
              <a:t>5. Informative Writing </a:t>
            </a:r>
            <a:endParaRPr b="1"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300">
                <a:solidFill>
                  <a:schemeClr val="dk1"/>
                </a:solidFill>
                <a:latin typeface="Century Gothic"/>
                <a:ea typeface="Century Gothic"/>
                <a:cs typeface="Century Gothic"/>
                <a:sym typeface="Century Gothic"/>
              </a:rPr>
              <a:t>Q: How can we use written language to write informatively?</a:t>
            </a:r>
            <a:endParaRPr sz="13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200"/>
              <a:buFont typeface="Arial"/>
              <a:buNone/>
            </a:pPr>
            <a:r>
              <a:rPr lang="en-US" sz="1300">
                <a:solidFill>
                  <a:schemeClr val="dk1"/>
                </a:solidFill>
                <a:latin typeface="Century Gothic"/>
                <a:ea typeface="Century Gothic"/>
                <a:cs typeface="Century Gothic"/>
                <a:sym typeface="Century Gothic"/>
              </a:rPr>
              <a:t>-Blackfish and SeaWorld Rebuttal </a:t>
            </a:r>
            <a:endParaRPr sz="13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2"/>
          <p:cNvSpPr txBox="1"/>
          <p:nvPr/>
        </p:nvSpPr>
        <p:spPr>
          <a:xfrm>
            <a:off x="303650" y="8377525"/>
            <a:ext cx="51579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entury Gothic"/>
                <a:ea typeface="Century Gothic"/>
                <a:cs typeface="Century Gothic"/>
                <a:sym typeface="Century Gothic"/>
              </a:rPr>
              <a:t>**Floating Units will integrated throughout the semester and build on previous skills. </a:t>
            </a:r>
            <a:endParaRPr b="0" i="0" sz="1200" u="none" cap="none" strike="noStrike">
              <a:solidFill>
                <a:srgbClr val="000000"/>
              </a:solidFill>
              <a:latin typeface="Century Gothic"/>
              <a:ea typeface="Century Gothic"/>
              <a:cs typeface="Century Gothic"/>
              <a:sym typeface="Century Gothic"/>
            </a:endParaRPr>
          </a:p>
        </p:txBody>
      </p:sp>
      <p:pic>
        <p:nvPicPr>
          <p:cNvPr id="99" name="Google Shape;99;p2"/>
          <p:cNvPicPr preferRelativeResize="0"/>
          <p:nvPr/>
        </p:nvPicPr>
        <p:blipFill rotWithShape="1">
          <a:blip r:embed="rId6">
            <a:alphaModFix/>
          </a:blip>
          <a:srcRect b="23347" l="0" r="0" t="8286"/>
          <a:stretch/>
        </p:blipFill>
        <p:spPr>
          <a:xfrm>
            <a:off x="2620442" y="7953325"/>
            <a:ext cx="715419" cy="489125"/>
          </a:xfrm>
          <a:prstGeom prst="rect">
            <a:avLst/>
          </a:prstGeom>
          <a:noFill/>
          <a:ln>
            <a:noFill/>
          </a:ln>
        </p:spPr>
      </p:pic>
      <p:pic>
        <p:nvPicPr>
          <p:cNvPr id="100" name="Google Shape;100;p2"/>
          <p:cNvPicPr preferRelativeResize="0"/>
          <p:nvPr/>
        </p:nvPicPr>
        <p:blipFill rotWithShape="1">
          <a:blip r:embed="rId7">
            <a:alphaModFix/>
          </a:blip>
          <a:srcRect b="24998" l="0" r="0" t="8142"/>
          <a:stretch/>
        </p:blipFill>
        <p:spPr>
          <a:xfrm>
            <a:off x="6740288" y="3446725"/>
            <a:ext cx="834521" cy="557925"/>
          </a:xfrm>
          <a:prstGeom prst="rect">
            <a:avLst/>
          </a:prstGeom>
          <a:noFill/>
          <a:ln>
            <a:noFill/>
          </a:ln>
        </p:spPr>
      </p:pic>
      <p:pic>
        <p:nvPicPr>
          <p:cNvPr id="101" name="Google Shape;101;p2"/>
          <p:cNvPicPr preferRelativeResize="0"/>
          <p:nvPr/>
        </p:nvPicPr>
        <p:blipFill rotWithShape="1">
          <a:blip r:embed="rId8">
            <a:alphaModFix/>
          </a:blip>
          <a:srcRect b="22425" l="0" r="0" t="16146"/>
          <a:stretch/>
        </p:blipFill>
        <p:spPr>
          <a:xfrm>
            <a:off x="3394665" y="1476625"/>
            <a:ext cx="1198799" cy="400201"/>
          </a:xfrm>
          <a:prstGeom prst="rect">
            <a:avLst/>
          </a:prstGeom>
          <a:noFill/>
          <a:ln>
            <a:noFill/>
          </a:ln>
        </p:spPr>
      </p:pic>
      <p:pic>
        <p:nvPicPr>
          <p:cNvPr id="102" name="Google Shape;102;p2"/>
          <p:cNvPicPr preferRelativeResize="0"/>
          <p:nvPr/>
        </p:nvPicPr>
        <p:blipFill rotWithShape="1">
          <a:blip r:embed="rId8">
            <a:alphaModFix/>
          </a:blip>
          <a:srcRect b="22425" l="0" r="0" t="16146"/>
          <a:stretch/>
        </p:blipFill>
        <p:spPr>
          <a:xfrm>
            <a:off x="4296750" y="1476625"/>
            <a:ext cx="1198799" cy="400201"/>
          </a:xfrm>
          <a:prstGeom prst="rect">
            <a:avLst/>
          </a:prstGeom>
          <a:noFill/>
          <a:ln>
            <a:noFill/>
          </a:ln>
        </p:spPr>
      </p:pic>
      <p:pic>
        <p:nvPicPr>
          <p:cNvPr id="103" name="Google Shape;103;p2"/>
          <p:cNvPicPr preferRelativeResize="0"/>
          <p:nvPr/>
        </p:nvPicPr>
        <p:blipFill rotWithShape="1">
          <a:blip r:embed="rId8">
            <a:alphaModFix/>
          </a:blip>
          <a:srcRect b="22425" l="0" r="0" t="16146"/>
          <a:stretch/>
        </p:blipFill>
        <p:spPr>
          <a:xfrm>
            <a:off x="5194735" y="1476625"/>
            <a:ext cx="1198799" cy="400201"/>
          </a:xfrm>
          <a:prstGeom prst="rect">
            <a:avLst/>
          </a:prstGeom>
          <a:noFill/>
          <a:ln>
            <a:noFill/>
          </a:ln>
        </p:spPr>
      </p:pic>
      <p:pic>
        <p:nvPicPr>
          <p:cNvPr id="104" name="Google Shape;104;p2"/>
          <p:cNvPicPr preferRelativeResize="0"/>
          <p:nvPr/>
        </p:nvPicPr>
        <p:blipFill rotWithShape="1">
          <a:blip r:embed="rId8">
            <a:alphaModFix/>
          </a:blip>
          <a:srcRect b="22425" l="0" r="0" t="16146"/>
          <a:stretch/>
        </p:blipFill>
        <p:spPr>
          <a:xfrm>
            <a:off x="6114551" y="1476625"/>
            <a:ext cx="1198799" cy="400201"/>
          </a:xfrm>
          <a:prstGeom prst="rect">
            <a:avLst/>
          </a:prstGeom>
          <a:noFill/>
          <a:ln>
            <a:noFill/>
          </a:ln>
        </p:spPr>
      </p:pic>
      <p:pic>
        <p:nvPicPr>
          <p:cNvPr id="105" name="Google Shape;105;p2"/>
          <p:cNvPicPr preferRelativeResize="0"/>
          <p:nvPr/>
        </p:nvPicPr>
        <p:blipFill rotWithShape="1">
          <a:blip r:embed="rId8">
            <a:alphaModFix/>
          </a:blip>
          <a:srcRect b="22425" l="0" r="0" t="16146"/>
          <a:stretch/>
        </p:blipFill>
        <p:spPr>
          <a:xfrm>
            <a:off x="2478950" y="1476625"/>
            <a:ext cx="1198799" cy="400201"/>
          </a:xfrm>
          <a:prstGeom prst="rect">
            <a:avLst/>
          </a:prstGeom>
          <a:noFill/>
          <a:ln>
            <a:noFill/>
          </a:ln>
        </p:spPr>
      </p:pic>
      <p:sp>
        <p:nvSpPr>
          <p:cNvPr id="106" name="Google Shape;106;p2"/>
          <p:cNvSpPr txBox="1"/>
          <p:nvPr/>
        </p:nvSpPr>
        <p:spPr>
          <a:xfrm>
            <a:off x="6622800" y="341200"/>
            <a:ext cx="1069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entury Gothic"/>
                <a:ea typeface="Century Gothic"/>
                <a:cs typeface="Century Gothic"/>
                <a:sym typeface="Century Gothic"/>
              </a:rPr>
              <a:t>202</a:t>
            </a:r>
            <a:r>
              <a:rPr lang="en-US">
                <a:solidFill>
                  <a:schemeClr val="lt1"/>
                </a:solidFill>
                <a:latin typeface="Century Gothic"/>
                <a:ea typeface="Century Gothic"/>
                <a:cs typeface="Century Gothic"/>
                <a:sym typeface="Century Gothic"/>
              </a:rPr>
              <a:t>6-27</a:t>
            </a:r>
            <a:endParaRPr b="0" i="0" sz="14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3a42a3bb1a1_0_0"/>
          <p:cNvSpPr/>
          <p:nvPr/>
        </p:nvSpPr>
        <p:spPr>
          <a:xfrm>
            <a:off x="303650" y="7105350"/>
            <a:ext cx="7165200" cy="26373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600" u="none" cap="none" strike="noStrike">
              <a:solidFill>
                <a:schemeClr val="lt1"/>
              </a:solidFill>
              <a:latin typeface="Calibri"/>
              <a:ea typeface="Calibri"/>
              <a:cs typeface="Calibri"/>
              <a:sym typeface="Calibri"/>
            </a:endParaRPr>
          </a:p>
        </p:txBody>
      </p:sp>
      <p:sp>
        <p:nvSpPr>
          <p:cNvPr id="112" name="Google Shape;112;g3a42a3bb1a1_0_0"/>
          <p:cNvSpPr/>
          <p:nvPr/>
        </p:nvSpPr>
        <p:spPr>
          <a:xfrm>
            <a:off x="487050" y="7729400"/>
            <a:ext cx="6798300" cy="8091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600" u="none" cap="none" strike="noStrike">
              <a:solidFill>
                <a:schemeClr val="lt1"/>
              </a:solidFill>
              <a:latin typeface="Calibri"/>
              <a:ea typeface="Calibri"/>
              <a:cs typeface="Calibri"/>
              <a:sym typeface="Calibri"/>
            </a:endParaRPr>
          </a:p>
        </p:txBody>
      </p:sp>
      <p:sp>
        <p:nvSpPr>
          <p:cNvPr id="113" name="Google Shape;113;g3a42a3bb1a1_0_0"/>
          <p:cNvSpPr txBox="1"/>
          <p:nvPr/>
        </p:nvSpPr>
        <p:spPr>
          <a:xfrm>
            <a:off x="515238" y="7190054"/>
            <a:ext cx="67419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US" u="none" cap="none" strike="noStrike">
                <a:solidFill>
                  <a:srgbClr val="3F3F3F"/>
                </a:solidFill>
                <a:latin typeface="Century Gothic"/>
                <a:ea typeface="Century Gothic"/>
                <a:cs typeface="Century Gothic"/>
                <a:sym typeface="Century Gothic"/>
              </a:rPr>
              <a:t>Signatures: 							    Due:_____________</a:t>
            </a:r>
            <a:endParaRPr b="1" i="1" sz="10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1" lang="en-US" sz="1100" u="none" cap="none" strike="noStrike">
                <a:solidFill>
                  <a:srgbClr val="3F3F3F"/>
                </a:solidFill>
                <a:latin typeface="Century Gothic"/>
                <a:ea typeface="Century Gothic"/>
                <a:cs typeface="Century Gothic"/>
                <a:sym typeface="Century Gothic"/>
              </a:rPr>
              <a:t>I have read this document and I fully understand the course requirements.</a:t>
            </a:r>
            <a:r>
              <a:rPr b="1" i="1" lang="en-US" sz="1200" u="none" cap="none" strike="noStrike">
                <a:solidFill>
                  <a:srgbClr val="3F3F3F"/>
                </a:solidFill>
                <a:latin typeface="Century Gothic"/>
                <a:ea typeface="Century Gothic"/>
                <a:cs typeface="Century Gothic"/>
                <a:sym typeface="Century Gothic"/>
              </a:rPr>
              <a:t> </a:t>
            </a:r>
            <a:endParaRPr b="0" i="0" sz="1200" u="none" cap="none" strike="noStrike">
              <a:solidFill>
                <a:srgbClr val="3F3F3F"/>
              </a:solidFill>
              <a:latin typeface="Century Gothic"/>
              <a:ea typeface="Century Gothic"/>
              <a:cs typeface="Century Gothic"/>
              <a:sym typeface="Century Gothic"/>
            </a:endParaRPr>
          </a:p>
        </p:txBody>
      </p:sp>
      <p:sp>
        <p:nvSpPr>
          <p:cNvPr id="114" name="Google Shape;114;g3a42a3bb1a1_0_0"/>
          <p:cNvSpPr txBox="1"/>
          <p:nvPr/>
        </p:nvSpPr>
        <p:spPr>
          <a:xfrm>
            <a:off x="487052" y="7803853"/>
            <a:ext cx="70707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rgbClr val="3F3F3F"/>
                </a:solidFill>
                <a:latin typeface="Century Gothic"/>
                <a:ea typeface="Century Gothic"/>
                <a:cs typeface="Century Gothic"/>
                <a:sym typeface="Century Gothic"/>
              </a:rPr>
              <a:t>Parent Signature   </a:t>
            </a:r>
            <a:r>
              <a:rPr b="0" i="0" lang="en-US" sz="1200" u="none" cap="none" strike="noStrike">
                <a:solidFill>
                  <a:srgbClr val="3F3F3F"/>
                </a:solidFill>
                <a:latin typeface="Century Gothic"/>
                <a:ea typeface="Century Gothic"/>
                <a:cs typeface="Century Gothic"/>
                <a:sym typeface="Century Gothic"/>
              </a:rPr>
              <a:t>_________________________________</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 </a:t>
            </a:r>
            <a:endParaRPr b="0" i="0" sz="12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rgbClr val="3F3F3F"/>
                </a:solidFill>
                <a:latin typeface="Century Gothic"/>
                <a:ea typeface="Century Gothic"/>
                <a:cs typeface="Century Gothic"/>
                <a:sym typeface="Century Gothic"/>
              </a:rPr>
              <a:t>Student Signature </a:t>
            </a:r>
            <a:r>
              <a:rPr b="0" i="0" lang="en-US" sz="1200" u="none" cap="none" strike="noStrike">
                <a:solidFill>
                  <a:srgbClr val="3F3F3F"/>
                </a:solidFill>
                <a:latin typeface="Century Gothic"/>
                <a:ea typeface="Century Gothic"/>
                <a:cs typeface="Century Gothic"/>
                <a:sym typeface="Century Gothic"/>
              </a:rPr>
              <a:t>_________________________________</a:t>
            </a:r>
            <a:endParaRPr b="0" i="0" sz="1200" u="none" cap="none" strike="noStrike">
              <a:solidFill>
                <a:srgbClr val="000000"/>
              </a:solidFill>
              <a:latin typeface="Arial"/>
              <a:ea typeface="Arial"/>
              <a:cs typeface="Arial"/>
              <a:sym typeface="Arial"/>
            </a:endParaRPr>
          </a:p>
        </p:txBody>
      </p:sp>
      <p:sp>
        <p:nvSpPr>
          <p:cNvPr id="115" name="Google Shape;115;g3a42a3bb1a1_0_0"/>
          <p:cNvSpPr txBox="1"/>
          <p:nvPr/>
        </p:nvSpPr>
        <p:spPr>
          <a:xfrm>
            <a:off x="303600" y="603375"/>
            <a:ext cx="32241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This course is based around content standards, with an emphasis on LEARNING. All units will have a culminating project or paper. In each unit, 2-4 additional assignments will be recorded in </a:t>
            </a:r>
            <a:r>
              <a:rPr b="0" i="1" lang="en-US" sz="1200" u="none" cap="none" strike="noStrike">
                <a:solidFill>
                  <a:srgbClr val="3F3F3F"/>
                </a:solidFill>
                <a:latin typeface="Century Gothic"/>
                <a:ea typeface="Century Gothic"/>
                <a:cs typeface="Century Gothic"/>
                <a:sym typeface="Century Gothic"/>
              </a:rPr>
              <a:t>Infinite Campus</a:t>
            </a:r>
            <a:r>
              <a:rPr b="0" i="0" lang="en-US" sz="1200" u="none" cap="none" strike="noStrike">
                <a:solidFill>
                  <a:srgbClr val="3F3F3F"/>
                </a:solidFill>
                <a:latin typeface="Century Gothic"/>
                <a:ea typeface="Century Gothic"/>
                <a:cs typeface="Century Gothic"/>
                <a:sym typeface="Century Gothic"/>
              </a:rPr>
              <a:t>. Assignments entered will be determined at the end of each unit. Participation grades will also be updated throughout the semester. Therefore, students are expected to be active learners and complete EVERY assignment</a:t>
            </a:r>
            <a:r>
              <a:rPr lang="en-US" sz="1200">
                <a:solidFill>
                  <a:srgbClr val="3F3F3F"/>
                </a:solidFill>
                <a:latin typeface="Century Gothic"/>
                <a:ea typeface="Century Gothic"/>
                <a:cs typeface="Century Gothic"/>
                <a:sym typeface="Century Gothic"/>
              </a:rPr>
              <a:t> </a:t>
            </a:r>
            <a:r>
              <a:rPr b="0" i="0" lang="en-US" sz="1200" u="none" cap="none" strike="noStrike">
                <a:solidFill>
                  <a:srgbClr val="3F3F3F"/>
                </a:solidFill>
                <a:latin typeface="Century Gothic"/>
                <a:ea typeface="Century Gothic"/>
                <a:cs typeface="Century Gothic"/>
                <a:sym typeface="Century Gothic"/>
              </a:rPr>
              <a:t>on time. </a:t>
            </a:r>
            <a:endParaRPr b="0" i="0" u="none" cap="none" strike="noStrike">
              <a:solidFill>
                <a:srgbClr val="000000"/>
              </a:solidFill>
              <a:latin typeface="Arial"/>
              <a:ea typeface="Arial"/>
              <a:cs typeface="Arial"/>
              <a:sym typeface="Arial"/>
            </a:endParaRPr>
          </a:p>
        </p:txBody>
      </p:sp>
      <p:sp>
        <p:nvSpPr>
          <p:cNvPr id="116" name="Google Shape;116;g3a42a3bb1a1_0_0"/>
          <p:cNvSpPr txBox="1"/>
          <p:nvPr/>
        </p:nvSpPr>
        <p:spPr>
          <a:xfrm>
            <a:off x="303650" y="280278"/>
            <a:ext cx="29523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700" u="sng" cap="none" strike="noStrike">
                <a:solidFill>
                  <a:srgbClr val="3F3F3F"/>
                </a:solidFill>
                <a:latin typeface="Century Gothic"/>
                <a:ea typeface="Century Gothic"/>
                <a:cs typeface="Century Gothic"/>
                <a:sym typeface="Century Gothic"/>
              </a:rPr>
              <a:t>Grading Policy: </a:t>
            </a:r>
            <a:endParaRPr b="0" i="0" sz="1600" u="sng" cap="none" strike="noStrike">
              <a:solidFill>
                <a:srgbClr val="000000"/>
              </a:solidFill>
              <a:latin typeface="Arial"/>
              <a:ea typeface="Arial"/>
              <a:cs typeface="Arial"/>
              <a:sym typeface="Arial"/>
            </a:endParaRPr>
          </a:p>
        </p:txBody>
      </p:sp>
      <p:sp>
        <p:nvSpPr>
          <p:cNvPr id="117" name="Google Shape;117;g3a42a3bb1a1_0_0"/>
          <p:cNvSpPr txBox="1"/>
          <p:nvPr/>
        </p:nvSpPr>
        <p:spPr>
          <a:xfrm>
            <a:off x="353100" y="3031650"/>
            <a:ext cx="31251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700" u="sng" cap="none" strike="noStrike">
                <a:solidFill>
                  <a:srgbClr val="3F3F3F"/>
                </a:solidFill>
                <a:latin typeface="Century Gothic"/>
                <a:ea typeface="Century Gothic"/>
                <a:cs typeface="Century Gothic"/>
                <a:sym typeface="Century Gothic"/>
              </a:rPr>
              <a:t>Required Materials: </a:t>
            </a:r>
            <a:endParaRPr b="0" i="0" sz="1600" u="sng" cap="none" strike="noStrike">
              <a:solidFill>
                <a:srgbClr val="000000"/>
              </a:solidFill>
              <a:latin typeface="Arial"/>
              <a:ea typeface="Arial"/>
              <a:cs typeface="Arial"/>
              <a:sym typeface="Arial"/>
            </a:endParaRPr>
          </a:p>
        </p:txBody>
      </p:sp>
      <p:sp>
        <p:nvSpPr>
          <p:cNvPr id="118" name="Google Shape;118;g3a42a3bb1a1_0_0"/>
          <p:cNvSpPr txBox="1"/>
          <p:nvPr/>
        </p:nvSpPr>
        <p:spPr>
          <a:xfrm>
            <a:off x="303611" y="5967231"/>
            <a:ext cx="55764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700" u="sng" cap="none" strike="noStrike">
                <a:solidFill>
                  <a:srgbClr val="3F3F3F"/>
                </a:solidFill>
                <a:latin typeface="Century Gothic"/>
                <a:ea typeface="Century Gothic"/>
                <a:cs typeface="Century Gothic"/>
                <a:sym typeface="Century Gothic"/>
              </a:rPr>
              <a:t>Cheating &amp; Plagiarism:</a:t>
            </a:r>
            <a:r>
              <a:rPr b="1" i="1" lang="en-US" sz="1700" u="none" cap="none" strike="noStrike">
                <a:solidFill>
                  <a:srgbClr val="3F3F3F"/>
                </a:solidFill>
                <a:latin typeface="Century Gothic"/>
                <a:ea typeface="Century Gothic"/>
                <a:cs typeface="Century Gothic"/>
                <a:sym typeface="Century Gothic"/>
              </a:rPr>
              <a:t> </a:t>
            </a:r>
            <a:endParaRPr b="0" i="0" sz="1600" u="none" cap="none" strike="noStrike">
              <a:solidFill>
                <a:srgbClr val="000000"/>
              </a:solidFill>
              <a:latin typeface="Arial"/>
              <a:ea typeface="Arial"/>
              <a:cs typeface="Arial"/>
              <a:sym typeface="Arial"/>
            </a:endParaRPr>
          </a:p>
        </p:txBody>
      </p:sp>
      <p:sp>
        <p:nvSpPr>
          <p:cNvPr id="119" name="Google Shape;119;g3a42a3bb1a1_0_0"/>
          <p:cNvSpPr txBox="1"/>
          <p:nvPr/>
        </p:nvSpPr>
        <p:spPr>
          <a:xfrm>
            <a:off x="398125" y="6340707"/>
            <a:ext cx="70707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Just don’t. . . seriously! Cheating or plagiarism will not be tolerated in my class. I expect your work to show me what YOU think and have learned. In any case of cheating or plagiarism, you will receive a failing grade on the assignment and possible referral to administration. </a:t>
            </a:r>
            <a:endParaRPr b="0" i="0" u="none" cap="none" strike="noStrike">
              <a:solidFill>
                <a:srgbClr val="000000"/>
              </a:solidFill>
              <a:latin typeface="Arial"/>
              <a:ea typeface="Arial"/>
              <a:cs typeface="Arial"/>
              <a:sym typeface="Arial"/>
            </a:endParaRPr>
          </a:p>
        </p:txBody>
      </p:sp>
      <p:sp>
        <p:nvSpPr>
          <p:cNvPr id="120" name="Google Shape;120;g3a42a3bb1a1_0_0"/>
          <p:cNvSpPr txBox="1"/>
          <p:nvPr/>
        </p:nvSpPr>
        <p:spPr>
          <a:xfrm>
            <a:off x="353100" y="3303663"/>
            <a:ext cx="2991900" cy="2770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You will need the following materials in class every day: </a:t>
            </a:r>
            <a:endParaRPr b="0" i="0" sz="1200" u="none" cap="none" strike="noStrike">
              <a:solidFill>
                <a:schemeClr val="dk1"/>
              </a:solidFill>
              <a:latin typeface="Arial"/>
              <a:ea typeface="Arial"/>
              <a:cs typeface="Arial"/>
              <a:sym typeface="Arial"/>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Chromebook:</a:t>
            </a:r>
            <a:r>
              <a:rPr b="0" i="0" lang="en-US" sz="1200" u="none" cap="none" strike="noStrike">
                <a:solidFill>
                  <a:srgbClr val="3F3F3F"/>
                </a:solidFill>
                <a:latin typeface="Century Gothic"/>
                <a:ea typeface="Century Gothic"/>
                <a:cs typeface="Century Gothic"/>
                <a:sym typeface="Century Gothic"/>
              </a:rPr>
              <a:t> We will be using technology almost daily. Make a habit of having it charged, and pack that charger with you, just in case! </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Pencils/Pen</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Current Unit Text</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Notebook or Paper</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Century Gothic"/>
              <a:buChar char="•"/>
            </a:pPr>
            <a:r>
              <a:rPr b="1" i="0" lang="en-US" sz="1200" u="none" cap="none" strike="noStrike">
                <a:solidFill>
                  <a:srgbClr val="3F3F3F"/>
                </a:solidFill>
                <a:latin typeface="Century Gothic"/>
                <a:ea typeface="Century Gothic"/>
                <a:cs typeface="Century Gothic"/>
                <a:sym typeface="Century Gothic"/>
              </a:rPr>
              <a:t>A positive attitude :)</a:t>
            </a:r>
            <a:endParaRPr b="1" i="0" sz="1200" u="none" cap="none" strike="noStrike">
              <a:solidFill>
                <a:srgbClr val="3F3F3F"/>
              </a:solidFill>
              <a:latin typeface="Century Gothic"/>
              <a:ea typeface="Century Gothic"/>
              <a:cs typeface="Century Gothic"/>
              <a:sym typeface="Century Gothic"/>
            </a:endParaRPr>
          </a:p>
          <a:p>
            <a:pPr indent="0" lvl="0" marL="0" rtl="0" algn="l">
              <a:spcBef>
                <a:spcPts val="0"/>
              </a:spcBef>
              <a:spcAft>
                <a:spcPts val="0"/>
              </a:spcAft>
              <a:buNone/>
            </a:pPr>
            <a:r>
              <a:rPr b="1" lang="en-US" sz="1100">
                <a:solidFill>
                  <a:srgbClr val="3F3F3F"/>
                </a:solidFill>
                <a:latin typeface="Century Gothic"/>
                <a:ea typeface="Century Gothic"/>
                <a:cs typeface="Century Gothic"/>
                <a:sym typeface="Century Gothic"/>
              </a:rPr>
              <a:t>**If you need help getting any of the materials, please let me know! </a:t>
            </a:r>
            <a:endParaRPr b="1" sz="1200">
              <a:solidFill>
                <a:srgbClr val="3F3F3F"/>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3F3F3F"/>
              </a:solidFill>
              <a:latin typeface="Century Gothic"/>
              <a:ea typeface="Century Gothic"/>
              <a:cs typeface="Century Gothic"/>
              <a:sym typeface="Century Gothic"/>
            </a:endParaRPr>
          </a:p>
        </p:txBody>
      </p:sp>
      <p:sp>
        <p:nvSpPr>
          <p:cNvPr id="121" name="Google Shape;121;g3a42a3bb1a1_0_0"/>
          <p:cNvSpPr/>
          <p:nvPr/>
        </p:nvSpPr>
        <p:spPr>
          <a:xfrm>
            <a:off x="3754700" y="2736200"/>
            <a:ext cx="3552300" cy="28623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2" name="Google Shape;122;g3a42a3bb1a1_0_0"/>
          <p:cNvSpPr txBox="1"/>
          <p:nvPr/>
        </p:nvSpPr>
        <p:spPr>
          <a:xfrm>
            <a:off x="3950500" y="2912164"/>
            <a:ext cx="35523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Late Work and Retake Policy</a:t>
            </a:r>
            <a:endParaRPr b="0" i="1" sz="1200" u="sng" cap="none" strike="noStrike">
              <a:solidFill>
                <a:srgbClr val="000000"/>
              </a:solidFill>
              <a:latin typeface="Arial"/>
              <a:ea typeface="Arial"/>
              <a:cs typeface="Arial"/>
              <a:sym typeface="Arial"/>
            </a:endParaRPr>
          </a:p>
        </p:txBody>
      </p:sp>
      <p:sp>
        <p:nvSpPr>
          <p:cNvPr id="123" name="Google Shape;123;g3a42a3bb1a1_0_0"/>
          <p:cNvSpPr txBox="1"/>
          <p:nvPr/>
        </p:nvSpPr>
        <p:spPr>
          <a:xfrm>
            <a:off x="4013325" y="3401550"/>
            <a:ext cx="3125100" cy="209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300" u="none" cap="none" strike="noStrike">
                <a:solidFill>
                  <a:schemeClr val="dk1"/>
                </a:solidFill>
                <a:latin typeface="Century Gothic"/>
                <a:ea typeface="Century Gothic"/>
                <a:cs typeface="Century Gothic"/>
                <a:sym typeface="Century Gothic"/>
              </a:rPr>
              <a:t>This class requires a high level of self-management. Having your work done on time is imperative to your success. Assignments more than three days late, will receive a zero. Unless you are absent, there are no exceptions. All culminating papers and projects, may be revised within a week after they’re posted on Infinite Campus.</a:t>
            </a:r>
            <a:r>
              <a:rPr b="0" i="0" lang="en-US" sz="1200" u="none" cap="none" strike="noStrike">
                <a:solidFill>
                  <a:schemeClr val="dk1"/>
                </a:solidFill>
                <a:latin typeface="Century Gothic"/>
                <a:ea typeface="Century Gothic"/>
                <a:cs typeface="Century Gothic"/>
                <a:sym typeface="Century Gothic"/>
              </a:rPr>
              <a:t> </a:t>
            </a:r>
            <a:endParaRPr b="0" i="0" sz="1200" u="none" cap="none" strike="noStrike">
              <a:solidFill>
                <a:srgbClr val="000000"/>
              </a:solidFill>
              <a:latin typeface="Arial"/>
              <a:ea typeface="Arial"/>
              <a:cs typeface="Arial"/>
              <a:sym typeface="Arial"/>
            </a:endParaRPr>
          </a:p>
        </p:txBody>
      </p:sp>
      <p:sp>
        <p:nvSpPr>
          <p:cNvPr id="124" name="Google Shape;124;g3a42a3bb1a1_0_0"/>
          <p:cNvSpPr/>
          <p:nvPr/>
        </p:nvSpPr>
        <p:spPr>
          <a:xfrm>
            <a:off x="3950500" y="276975"/>
            <a:ext cx="3552300" cy="2204100"/>
          </a:xfrm>
          <a:prstGeom prst="rect">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g3a42a3bb1a1_0_0"/>
          <p:cNvSpPr txBox="1"/>
          <p:nvPr/>
        </p:nvSpPr>
        <p:spPr>
          <a:xfrm>
            <a:off x="4026700" y="932450"/>
            <a:ext cx="3433200" cy="16008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00000"/>
              </a:lnSpc>
              <a:spcBef>
                <a:spcPts val="0"/>
              </a:spcBef>
              <a:spcAft>
                <a:spcPts val="0"/>
              </a:spcAft>
              <a:buClr>
                <a:srgbClr val="000000"/>
              </a:buClr>
              <a:buSzPts val="1200"/>
              <a:buFont typeface="Century Gothic"/>
              <a:buChar char="●"/>
            </a:pPr>
            <a:r>
              <a:rPr b="0" i="0" lang="en-US" sz="1200" u="none" cap="none" strike="noStrike">
                <a:solidFill>
                  <a:srgbClr val="000000"/>
                </a:solidFill>
                <a:latin typeface="Century Gothic"/>
                <a:ea typeface="Century Gothic"/>
                <a:cs typeface="Century Gothic"/>
                <a:sym typeface="Century Gothic"/>
              </a:rPr>
              <a:t>Cell phones and headphones are NOT permitted unless stated by the teacher.</a:t>
            </a:r>
            <a:endParaRPr b="0" i="0" sz="12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Century Gothic"/>
              <a:ea typeface="Century Gothic"/>
              <a:cs typeface="Century Gothic"/>
              <a:sym typeface="Century Gothic"/>
            </a:endParaRPr>
          </a:p>
          <a:p>
            <a:pPr indent="-304800" lvl="0" marL="457200" marR="0" rtl="0" algn="l">
              <a:lnSpc>
                <a:spcPct val="100000"/>
              </a:lnSpc>
              <a:spcBef>
                <a:spcPts val="0"/>
              </a:spcBef>
              <a:spcAft>
                <a:spcPts val="0"/>
              </a:spcAft>
              <a:buClr>
                <a:srgbClr val="000000"/>
              </a:buClr>
              <a:buSzPts val="1200"/>
              <a:buFont typeface="Century Gothic"/>
              <a:buChar char="●"/>
            </a:pPr>
            <a:r>
              <a:rPr b="0" i="0" lang="en-US" sz="1200" u="none" cap="none" strike="noStrike">
                <a:solidFill>
                  <a:srgbClr val="000000"/>
                </a:solidFill>
                <a:latin typeface="Century Gothic"/>
                <a:ea typeface="Century Gothic"/>
                <a:cs typeface="Century Gothic"/>
                <a:sym typeface="Century Gothic"/>
              </a:rPr>
              <a:t>If using a hall pass becomes too frequent or lengthy, leaving the room is a privilege that will be taken away. </a:t>
            </a:r>
            <a:endParaRPr b="0" i="0" sz="12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sp>
        <p:nvSpPr>
          <p:cNvPr id="126" name="Google Shape;126;g3a42a3bb1a1_0_0"/>
          <p:cNvSpPr txBox="1"/>
          <p:nvPr/>
        </p:nvSpPr>
        <p:spPr>
          <a:xfrm>
            <a:off x="4401050" y="426050"/>
            <a:ext cx="27798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700" u="sng" cap="none" strike="noStrike">
                <a:solidFill>
                  <a:srgbClr val="3F3F3F"/>
                </a:solidFill>
                <a:latin typeface="Century Gothic"/>
                <a:ea typeface="Century Gothic"/>
                <a:cs typeface="Century Gothic"/>
                <a:sym typeface="Century Gothic"/>
              </a:rPr>
              <a:t>Additional Policies:</a:t>
            </a:r>
            <a:r>
              <a:rPr b="1" i="1" lang="en-US" sz="1700" u="none" cap="none" strike="noStrike">
                <a:solidFill>
                  <a:srgbClr val="3F3F3F"/>
                </a:solidFill>
                <a:latin typeface="Century Gothic"/>
                <a:ea typeface="Century Gothic"/>
                <a:cs typeface="Century Gothic"/>
                <a:sym typeface="Century Gothic"/>
              </a:rPr>
              <a:t> </a:t>
            </a:r>
            <a:endParaRPr b="0" i="0" sz="1600" u="none" cap="none" strike="noStrike">
              <a:solidFill>
                <a:srgbClr val="000000"/>
              </a:solidFill>
              <a:latin typeface="Arial"/>
              <a:ea typeface="Arial"/>
              <a:cs typeface="Arial"/>
              <a:sym typeface="Arial"/>
            </a:endParaRPr>
          </a:p>
        </p:txBody>
      </p:sp>
      <p:pic>
        <p:nvPicPr>
          <p:cNvPr id="127" name="Google Shape;127;g3a42a3bb1a1_0_0"/>
          <p:cNvPicPr preferRelativeResize="0"/>
          <p:nvPr/>
        </p:nvPicPr>
        <p:blipFill rotWithShape="1">
          <a:blip r:embed="rId3">
            <a:alphaModFix/>
          </a:blip>
          <a:srcRect b="14428" l="0" r="0" t="0"/>
          <a:stretch/>
        </p:blipFill>
        <p:spPr>
          <a:xfrm>
            <a:off x="2891000" y="5898960"/>
            <a:ext cx="537750" cy="460180"/>
          </a:xfrm>
          <a:prstGeom prst="rect">
            <a:avLst/>
          </a:prstGeom>
          <a:noFill/>
          <a:ln>
            <a:noFill/>
          </a:ln>
        </p:spPr>
      </p:pic>
      <p:pic>
        <p:nvPicPr>
          <p:cNvPr id="128" name="Google Shape;128;g3a42a3bb1a1_0_0"/>
          <p:cNvPicPr preferRelativeResize="0"/>
          <p:nvPr/>
        </p:nvPicPr>
        <p:blipFill rotWithShape="1">
          <a:blip r:embed="rId4">
            <a:alphaModFix/>
          </a:blip>
          <a:srcRect b="12572" l="0" r="0" t="0"/>
          <a:stretch/>
        </p:blipFill>
        <p:spPr>
          <a:xfrm>
            <a:off x="6546200" y="377950"/>
            <a:ext cx="741176" cy="460175"/>
          </a:xfrm>
          <a:prstGeom prst="rect">
            <a:avLst/>
          </a:prstGeom>
          <a:noFill/>
          <a:ln>
            <a:noFill/>
          </a:ln>
        </p:spPr>
      </p:pic>
      <p:pic>
        <p:nvPicPr>
          <p:cNvPr id="129" name="Google Shape;129;g3a42a3bb1a1_0_0"/>
          <p:cNvPicPr preferRelativeResize="0"/>
          <p:nvPr/>
        </p:nvPicPr>
        <p:blipFill rotWithShape="1">
          <a:blip r:embed="rId5">
            <a:alphaModFix/>
          </a:blip>
          <a:srcRect b="14712" l="0" r="0" t="0"/>
          <a:stretch/>
        </p:blipFill>
        <p:spPr>
          <a:xfrm>
            <a:off x="3682413" y="2879801"/>
            <a:ext cx="473025" cy="403427"/>
          </a:xfrm>
          <a:prstGeom prst="rect">
            <a:avLst/>
          </a:prstGeom>
          <a:noFill/>
          <a:ln>
            <a:noFill/>
          </a:ln>
        </p:spPr>
      </p:pic>
      <p:sp>
        <p:nvSpPr>
          <p:cNvPr id="130" name="Google Shape;130;g3a42a3bb1a1_0_0"/>
          <p:cNvSpPr txBox="1"/>
          <p:nvPr/>
        </p:nvSpPr>
        <p:spPr>
          <a:xfrm>
            <a:off x="552475" y="8600850"/>
            <a:ext cx="6732900" cy="104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100">
                <a:solidFill>
                  <a:srgbClr val="3F3F3F"/>
                </a:solidFill>
                <a:latin typeface="Century Gothic"/>
                <a:ea typeface="Century Gothic"/>
                <a:cs typeface="Century Gothic"/>
                <a:sym typeface="Century Gothic"/>
              </a:rPr>
              <a:t>Independent reading requires students to bring a book from home, or check out a book from our school or classroom library. If you would like to be notified of what books your student is checking out, please sign below. </a:t>
            </a:r>
            <a:endParaRPr b="1" sz="1100">
              <a:solidFill>
                <a:srgbClr val="3F3F3F"/>
              </a:solidFill>
              <a:latin typeface="Century Gothic"/>
              <a:ea typeface="Century Gothic"/>
              <a:cs typeface="Century Gothic"/>
              <a:sym typeface="Century Gothic"/>
            </a:endParaRPr>
          </a:p>
          <a:p>
            <a:pPr indent="0" lvl="0" marL="0" rtl="0" algn="l">
              <a:spcBef>
                <a:spcPts val="0"/>
              </a:spcBef>
              <a:spcAft>
                <a:spcPts val="0"/>
              </a:spcAft>
              <a:buNone/>
            </a:pPr>
            <a:r>
              <a:t/>
            </a:r>
            <a:endParaRPr b="1" sz="1200">
              <a:solidFill>
                <a:srgbClr val="3F3F3F"/>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400"/>
              <a:buFont typeface="Arial"/>
              <a:buNone/>
            </a:pPr>
            <a:r>
              <a:rPr b="1" lang="en-US" sz="1200">
                <a:solidFill>
                  <a:srgbClr val="3F3F3F"/>
                </a:solidFill>
                <a:latin typeface="Century Gothic"/>
                <a:ea typeface="Century Gothic"/>
                <a:cs typeface="Century Gothic"/>
                <a:sym typeface="Century Gothic"/>
              </a:rPr>
              <a:t>_______________________________ Parent Signature</a:t>
            </a:r>
            <a:endParaRPr b="1" sz="1200">
              <a:solidFill>
                <a:srgbClr val="3F3F3F"/>
              </a:solidFill>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2019-06-28T17:23:14Z</dcterms:created>
  <dc:creator>jacque decker</dc:creator>
</cp:coreProperties>
</file>