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5"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9144000" cy="5143500" type="screen16x9"/>
  <p:notesSz cx="6858000" cy="9144000"/>
  <p:embeddedFontLst>
    <p:embeddedFont>
      <p:font typeface="Montserrat" pitchFamily="2" charset="77"/>
      <p:regular r:id="rId17"/>
      <p:bold r:id="rId18"/>
      <p:italic r:id="rId19"/>
      <p:boldItalic r:id="rId20"/>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56803"/>
  </p:normalViewPr>
  <p:slideViewPr>
    <p:cSldViewPr snapToGrid="0">
      <p:cViewPr varScale="1">
        <p:scale>
          <a:sx n="93" d="100"/>
          <a:sy n="93" d="100"/>
        </p:scale>
        <p:origin x="2744" y="184"/>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3" Type="http://schemas.openxmlformats.org/officeDocument/2006/relationships/hyperlink" Target="http://osseoschools.org/amendment" TargetMode="External"/><Relationship Id="rId2" Type="http://schemas.openxmlformats.org/officeDocument/2006/relationships/slide" Target="../slides/slide13.xml"/><Relationship Id="rId1" Type="http://schemas.openxmlformats.org/officeDocument/2006/relationships/notesMaster" Target="../notesMasters/notesMaster1.xml"/><Relationship Id="rId4" Type="http://schemas.openxmlformats.org/officeDocument/2006/relationships/hyperlink" Target="http://osseoschools.org/BetterFuture" TargetMode="Externa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
        <p:cNvGrpSpPr/>
        <p:nvPr/>
      </p:nvGrpSpPr>
      <p:grpSpPr>
        <a:xfrm>
          <a:off x="0" y="0"/>
          <a:ext cx="0" cy="0"/>
          <a:chOff x="0" y="0"/>
          <a:chExt cx="0" cy="0"/>
        </a:xfrm>
      </p:grpSpPr>
      <p:sp>
        <p:nvSpPr>
          <p:cNvPr id="84" name="Google Shape;84;p:notes"/>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 name="Google Shape;85;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
        <p:cNvGrpSpPr/>
        <p:nvPr/>
      </p:nvGrpSpPr>
      <p:grpSpPr>
        <a:xfrm>
          <a:off x="0" y="0"/>
          <a:ext cx="0" cy="0"/>
          <a:chOff x="0" y="0"/>
          <a:chExt cx="0" cy="0"/>
        </a:xfrm>
      </p:grpSpPr>
      <p:sp>
        <p:nvSpPr>
          <p:cNvPr id="90" name="Google Shape;90;g3774a1b0ac2_0_4: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1" name="Google Shape;91;g3774a1b0ac2_0_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1200"/>
              </a:spcBef>
              <a:spcAft>
                <a:spcPts val="0"/>
              </a:spcAft>
              <a:buClr>
                <a:schemeClr val="dk1"/>
              </a:buClr>
              <a:buSzPts val="1100"/>
              <a:buFont typeface="Arial"/>
              <a:buNone/>
            </a:pPr>
            <a:r>
              <a:rPr lang="en" sz="1600">
                <a:solidFill>
                  <a:schemeClr val="dk1"/>
                </a:solidFill>
              </a:rPr>
              <a:t>Good evening Chair Prince, Vice Chair Brooks, school board members and stakeholders:</a:t>
            </a:r>
            <a:endParaRPr sz="16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rPr>
              <a:t>This evening, I would like to provide an update on our CTE or Career and Technical Education programs. Our three comprehensive high schools now offer courses across all nine new CTE strands. Osseo Senior High’s new automotive space is already buzzing with students district-wide, Maple Grove is gearing up for Trimester 2 metal manufacturing in its new lab, and Park Center will soon be starting classes in its new Family Consumer Science classrooms.</a:t>
            </a: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rPr>
              <a:t>Park Center’s Advanced Marketing class has officially launched its school store. It is the first high school to open its doors with the launch of The Cove, where Pirates can now find school gear and plenty of Pirate pride.  It is part of Osseo Area Schools’ growing Career and Technical Education (CTE) Business programming and gives students a chance to experience what it takes to run a real business. Students can apply skills in marketing, accounting, inventory, customer service, merchandising and market research while serving their own school community. By the end of the year, Osseo Senior and Maple Grove's stores will be open for business as well. After a year of planning, all high schools students are now transported to the CTE class they are interested in. </a:t>
            </a: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r>
              <a:rPr lang="en" sz="1400">
                <a:solidFill>
                  <a:schemeClr val="dk1"/>
                </a:solidFill>
              </a:rPr>
              <a:t>We appreciate all of the work that district staff including the CTE Director Dr. Tanya Drake has done to make these programs successful.</a:t>
            </a: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400">
              <a:solidFill>
                <a:schemeClr val="dk1"/>
              </a:solidFill>
            </a:endParaRPr>
          </a:p>
          <a:p>
            <a:pPr marL="0" lvl="0" indent="0" algn="l" rtl="0">
              <a:lnSpc>
                <a:spcPct val="115000"/>
              </a:lnSpc>
              <a:spcBef>
                <a:spcPts val="1200"/>
              </a:spcBef>
              <a:spcAft>
                <a:spcPts val="0"/>
              </a:spcAft>
              <a:buClr>
                <a:schemeClr val="dk1"/>
              </a:buClr>
              <a:buSzPts val="1100"/>
              <a:buFont typeface="Arial"/>
              <a:buNone/>
            </a:pPr>
            <a:endParaRPr sz="1400">
              <a:solidFill>
                <a:schemeClr val="dk1"/>
              </a:solidFill>
            </a:endParaRPr>
          </a:p>
          <a:p>
            <a:pPr marL="0" lvl="0" indent="0" algn="l" rtl="0">
              <a:lnSpc>
                <a:spcPct val="115000"/>
              </a:lnSpc>
              <a:spcBef>
                <a:spcPts val="1200"/>
              </a:spcBef>
              <a:spcAft>
                <a:spcPts val="1200"/>
              </a:spcAft>
              <a:buClr>
                <a:schemeClr val="dk1"/>
              </a:buClr>
              <a:buSzPts val="1100"/>
              <a:buFont typeface="Arial"/>
              <a:buNone/>
            </a:pPr>
            <a:endParaRPr sz="1400">
              <a:solidFill>
                <a:schemeClr val="dk1"/>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Google Shape;96;h2b55a47c1988cb06_9_0: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7" name="Google Shape;97;h2b55a47c1988cb06_9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1"/>
        <p:cNvGrpSpPr/>
        <p:nvPr/>
      </p:nvGrpSpPr>
      <p:grpSpPr>
        <a:xfrm>
          <a:off x="0" y="0"/>
          <a:ext cx="0" cy="0"/>
          <a:chOff x="0" y="0"/>
          <a:chExt cx="0" cy="0"/>
        </a:xfrm>
      </p:grpSpPr>
      <p:sp>
        <p:nvSpPr>
          <p:cNvPr id="102" name="Google Shape;102;g370695a1514_0_117: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3" name="Google Shape;103;g370695a1514_0_11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50000"/>
              </a:lnSpc>
              <a:spcBef>
                <a:spcPts val="0"/>
              </a:spcBef>
              <a:spcAft>
                <a:spcPts val="0"/>
              </a:spcAft>
              <a:buClr>
                <a:schemeClr val="dk1"/>
              </a:buClr>
              <a:buSzPts val="1100"/>
              <a:buFont typeface="Arial"/>
              <a:buNone/>
            </a:pPr>
            <a:r>
              <a:rPr lang="en" sz="1600" b="1">
                <a:solidFill>
                  <a:schemeClr val="dk1"/>
                </a:solidFill>
              </a:rPr>
              <a:t>KIM</a:t>
            </a:r>
            <a:endParaRPr sz="1500">
              <a:solidFill>
                <a:schemeClr val="dk1"/>
              </a:solidFill>
            </a:endParaRPr>
          </a:p>
          <a:p>
            <a:pPr marL="0" lvl="0" indent="0" algn="l" rtl="0">
              <a:lnSpc>
                <a:spcPct val="150000"/>
              </a:lnSpc>
              <a:spcBef>
                <a:spcPts val="0"/>
              </a:spcBef>
              <a:spcAft>
                <a:spcPts val="0"/>
              </a:spcAft>
              <a:buClr>
                <a:schemeClr val="dk1"/>
              </a:buClr>
              <a:buSzPts val="1100"/>
              <a:buFont typeface="Arial"/>
              <a:buNone/>
            </a:pPr>
            <a:endParaRPr sz="150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a:solidFill>
                  <a:schemeClr val="dk1"/>
                </a:solidFill>
              </a:rPr>
              <a:t>A regular part of the superintendent’s report is to share Points of Pride in our district.  </a:t>
            </a:r>
            <a:endParaRPr sz="160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a:solidFill>
                  <a:schemeClr val="dk1"/>
                </a:solidFill>
              </a:rPr>
              <a:t>By sharing our Points of Pride, we are taking time to recognize and celebrate, the scholars, staff and community members who are contributing to the accomplishment of our mission. </a:t>
            </a:r>
            <a:endParaRPr sz="1600">
              <a:solidFill>
                <a:schemeClr val="dk1"/>
              </a:solidFill>
            </a:endParaRPr>
          </a:p>
          <a:p>
            <a:pPr marL="457200" lvl="0" indent="-330200" algn="l" rtl="0">
              <a:lnSpc>
                <a:spcPct val="150000"/>
              </a:lnSpc>
              <a:spcBef>
                <a:spcPts val="0"/>
              </a:spcBef>
              <a:spcAft>
                <a:spcPts val="0"/>
              </a:spcAft>
              <a:buClr>
                <a:schemeClr val="dk1"/>
              </a:buClr>
              <a:buSzPts val="1600"/>
              <a:buChar char="●"/>
            </a:pPr>
            <a:r>
              <a:rPr lang="en" sz="1600">
                <a:solidFill>
                  <a:schemeClr val="dk1"/>
                </a:solidFill>
              </a:rPr>
              <a:t>I have members of our District Cabinet here to assist in sharing some examples from the last month. </a:t>
            </a:r>
            <a:endParaRPr sz="1600" b="1">
              <a:solidFill>
                <a:schemeClr val="dk1"/>
              </a:solidFill>
            </a:endParaRPr>
          </a:p>
          <a:p>
            <a:pPr marL="0" lvl="0" indent="0" algn="l" rtl="0">
              <a:lnSpc>
                <a:spcPct val="150000"/>
              </a:lnSpc>
              <a:spcBef>
                <a:spcPts val="0"/>
              </a:spcBef>
              <a:spcAft>
                <a:spcPts val="0"/>
              </a:spcAft>
              <a:buClr>
                <a:schemeClr val="dk1"/>
              </a:buClr>
              <a:buSzPts val="1100"/>
              <a:buFont typeface="Arial"/>
              <a:buNone/>
            </a:pPr>
            <a:endParaRPr sz="1600" b="1" i="1">
              <a:solidFill>
                <a:schemeClr val="dk1"/>
              </a:solidFill>
            </a:endParaRPr>
          </a:p>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
        <p:cNvGrpSpPr/>
        <p:nvPr/>
      </p:nvGrpSpPr>
      <p:grpSpPr>
        <a:xfrm>
          <a:off x="0" y="0"/>
          <a:ext cx="0" cy="0"/>
          <a:chOff x="0" y="0"/>
          <a:chExt cx="0" cy="0"/>
        </a:xfrm>
      </p:grpSpPr>
      <p:sp>
        <p:nvSpPr>
          <p:cNvPr id="108" name="Google Shape;108;g3ce4c230b1f_0_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9" name="Google Shape;109;g3ce4c230b1f_0_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b="1" dirty="0"/>
          </a:p>
          <a:p>
            <a:pPr marL="0" lvl="0" indent="0" algn="l" rtl="0">
              <a:spcBef>
                <a:spcPts val="0"/>
              </a:spcBef>
              <a:spcAft>
                <a:spcPts val="0"/>
              </a:spcAft>
              <a:buNone/>
            </a:pPr>
            <a:r>
              <a:rPr lang="en" sz="1600" b="1" dirty="0"/>
              <a:t>In the area of ACHIEVING DREAMS</a:t>
            </a:r>
            <a:endParaRPr sz="1600" dirty="0"/>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Dr. Hiel and staff across the district were excited to welcome students back on Sept. 8 for the first day of school. Students and staff are ready for another great year of learning! </a:t>
            </a:r>
            <a:endParaRPr sz="1600" dirty="0">
              <a:solidFill>
                <a:schemeClr val="dk1"/>
              </a:solidFil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
        <p:cNvGrpSpPr/>
        <p:nvPr/>
      </p:nvGrpSpPr>
      <p:grpSpPr>
        <a:xfrm>
          <a:off x="0" y="0"/>
          <a:ext cx="0" cy="0"/>
          <a:chOff x="0" y="0"/>
          <a:chExt cx="0" cy="0"/>
        </a:xfrm>
      </p:grpSpPr>
      <p:sp>
        <p:nvSpPr>
          <p:cNvPr id="113" name="Google Shape;113;g40a18913167_0_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4" name="Google Shape;114;g40a18913167_0_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This year, three Birch Grove School for the Arts’ artists, visual arts teacher Kori Brown and two students, walked away with awards from the annual Minnesota State Fair fine arts competition.</a:t>
            </a:r>
            <a:endParaRPr sz="1600" dirty="0"/>
          </a:p>
          <a:p>
            <a:pPr marL="457200" lvl="0" indent="-330200" algn="l" rtl="0">
              <a:spcBef>
                <a:spcPts val="0"/>
              </a:spcBef>
              <a:spcAft>
                <a:spcPts val="0"/>
              </a:spcAft>
              <a:buSzPts val="1600"/>
              <a:buChar char="●"/>
            </a:pPr>
            <a:r>
              <a:rPr lang="en" sz="1600" dirty="0"/>
              <a:t>Emmanuel Jenkins, who has moved up to Brooklyn Middle STEAM School as a sixth-grader since submitting his pipe cleaner art, placed second in the fifth grade: sculpture category.</a:t>
            </a:r>
            <a:endParaRPr sz="1600" dirty="0"/>
          </a:p>
          <a:p>
            <a:pPr marL="457200" lvl="0" indent="-330200" algn="l" rtl="0">
              <a:spcBef>
                <a:spcPts val="0"/>
              </a:spcBef>
              <a:spcAft>
                <a:spcPts val="0"/>
              </a:spcAft>
              <a:buSzPts val="1600"/>
              <a:buChar char="●"/>
            </a:pPr>
            <a:r>
              <a:rPr lang="en" sz="1600" dirty="0"/>
              <a:t>Birch Grove fifth grade student Jaxon Leon placed third for his graffiti art in the fourth grade drawing: marker category.</a:t>
            </a:r>
            <a:endParaRPr sz="1600" dirty="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7"/>
        <p:cNvGrpSpPr/>
        <p:nvPr/>
      </p:nvGrpSpPr>
      <p:grpSpPr>
        <a:xfrm>
          <a:off x="0" y="0"/>
          <a:ext cx="0" cy="0"/>
          <a:chOff x="0" y="0"/>
          <a:chExt cx="0" cy="0"/>
        </a:xfrm>
      </p:grpSpPr>
      <p:sp>
        <p:nvSpPr>
          <p:cNvPr id="118" name="Google Shape;118;g40a18913167_0_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9" name="Google Shape;119;g40a18913167_0_1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Congratulations to Maple Grove Senior High School senior Owen Breitenfeldt for being named a 2027 National Merit Scholarship Semifinalist! Breitenfeldt was one of more than 16,000 semifinalists named nationally and scored among the top 1 percent on the PSAT out of 2.7 million students!</a:t>
            </a:r>
            <a:endParaRPr sz="1600"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766f227216_0_3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4" name="Google Shape;124;g3766f227216_0_3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b="1" dirty="0">
              <a:solidFill>
                <a:schemeClr val="dk1"/>
              </a:solidFill>
            </a:endParaRPr>
          </a:p>
          <a:p>
            <a:pPr marL="0" lvl="0" indent="0" algn="l" rtl="0">
              <a:spcBef>
                <a:spcPts val="0"/>
              </a:spcBef>
              <a:spcAft>
                <a:spcPts val="0"/>
              </a:spcAft>
              <a:buNone/>
            </a:pPr>
            <a:r>
              <a:rPr lang="en" sz="1600" b="1" dirty="0">
                <a:solidFill>
                  <a:schemeClr val="dk1"/>
                </a:solidFill>
              </a:rPr>
              <a:t>In the area of CONTRIBUTING TO COMMUNITY</a:t>
            </a:r>
            <a:endParaRPr sz="1600" b="1" dirty="0">
              <a:solidFill>
                <a:schemeClr val="dk1"/>
              </a:solidFill>
            </a:endParaRPr>
          </a:p>
          <a:p>
            <a:pPr marL="0" lvl="0" indent="0" algn="l" rtl="0">
              <a:spcBef>
                <a:spcPts val="0"/>
              </a:spcBef>
              <a:spcAft>
                <a:spcPts val="0"/>
              </a:spcAft>
              <a:buNone/>
            </a:pPr>
            <a:endParaRPr sz="1600" b="1"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The District 279 Foundation launched their new Strong Start Initiative leading up to the school year. </a:t>
            </a: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Strong Start supports the newest educators in the district by helping cover the cost of setting up their first classrooms. The initiative helps create welcoming, well-equipped learning environments that inspire and prepare scholars for the school year.</a:t>
            </a:r>
            <a:endParaRPr sz="1600" dirty="0">
              <a:solidFill>
                <a:schemeClr val="dk1"/>
              </a:solidFill>
            </a:endParaRPr>
          </a:p>
          <a:p>
            <a:pPr marL="457200" lvl="0" indent="-330200" algn="l" rtl="0">
              <a:lnSpc>
                <a:spcPct val="115000"/>
              </a:lnSpc>
              <a:spcBef>
                <a:spcPts val="0"/>
              </a:spcBef>
              <a:spcAft>
                <a:spcPts val="0"/>
              </a:spcAft>
              <a:buClr>
                <a:schemeClr val="dk1"/>
              </a:buClr>
              <a:buSzPts val="1600"/>
              <a:buChar char="●"/>
            </a:pPr>
            <a:r>
              <a:rPr lang="en" sz="1600" dirty="0">
                <a:solidFill>
                  <a:schemeClr val="dk1"/>
                </a:solidFill>
              </a:rPr>
              <a:t>To kick off the initiative, District 279 Foundation trustees presented each new educator with $250 on Aug. 24 during Osseo Area Schools’ New Teacher Workshop. The funds will help educators purchase supplies and materials to set up their first classrooms. </a:t>
            </a:r>
            <a:endParaRPr sz="1600" dirty="0">
              <a:solidFill>
                <a:schemeClr val="dk1"/>
              </a:solidFil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40a18913167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29" name="Google Shape;129;g40a18913167_0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lnSpc>
                <a:spcPct val="115000"/>
              </a:lnSpc>
              <a:spcBef>
                <a:spcPts val="800"/>
              </a:spcBef>
              <a:spcAft>
                <a:spcPts val="0"/>
              </a:spcAft>
              <a:buNone/>
            </a:pPr>
            <a:r>
              <a:rPr lang="en" sz="1600" b="1" dirty="0">
                <a:solidFill>
                  <a:schemeClr val="dk1"/>
                </a:solidFill>
              </a:rPr>
              <a:t>In the area of LIFELONG LEARNING</a:t>
            </a:r>
            <a:endParaRPr sz="1600" b="1" dirty="0">
              <a:solidFill>
                <a:schemeClr val="dk1"/>
              </a:solidFill>
            </a:endParaRPr>
          </a:p>
          <a:p>
            <a:pPr marL="457200" lvl="0" indent="-330200" algn="l" rtl="0">
              <a:lnSpc>
                <a:spcPct val="115000"/>
              </a:lnSpc>
              <a:spcBef>
                <a:spcPts val="800"/>
              </a:spcBef>
              <a:spcAft>
                <a:spcPts val="0"/>
              </a:spcAft>
              <a:buClr>
                <a:schemeClr val="dk1"/>
              </a:buClr>
              <a:buSzPts val="1600"/>
              <a:buChar char="●"/>
            </a:pPr>
            <a:r>
              <a:rPr lang="en" sz="1600" dirty="0">
                <a:solidFill>
                  <a:schemeClr val="dk1"/>
                </a:solidFill>
              </a:rPr>
              <a:t>CCX Media recently showcased a few of the latest projects completed with the </a:t>
            </a:r>
            <a:r>
              <a:rPr lang="en" sz="1600" i="1" dirty="0">
                <a:solidFill>
                  <a:schemeClr val="dk1"/>
                </a:solidFill>
              </a:rPr>
              <a:t>Building a Better Future</a:t>
            </a:r>
            <a:r>
              <a:rPr lang="en" sz="1600" dirty="0">
                <a:solidFill>
                  <a:schemeClr val="dk1"/>
                </a:solidFill>
              </a:rPr>
              <a:t> plan. Projects featured included renovated media centers and outdoor classrooms at elementary schools, the auto shop at Osseo Senior High School and the student-run school store at Park Center Senior High School.  </a:t>
            </a:r>
            <a:endParaRPr sz="1600" dirty="0">
              <a:solidFill>
                <a:schemeClr val="dk1"/>
              </a:solidFill>
            </a:endParaRPr>
          </a:p>
          <a:p>
            <a:pPr marL="457200" lvl="0" indent="0" algn="l" rtl="0">
              <a:lnSpc>
                <a:spcPct val="115000"/>
              </a:lnSpc>
              <a:spcBef>
                <a:spcPts val="800"/>
              </a:spcBef>
              <a:spcAft>
                <a:spcPts val="0"/>
              </a:spcAft>
              <a:buNone/>
            </a:pPr>
            <a:endParaRPr sz="1600" dirty="0">
              <a:solidFill>
                <a:srgbClr val="FF0000"/>
              </a:solidFill>
            </a:endParaRPr>
          </a:p>
          <a:p>
            <a:pPr marL="0" lvl="0" indent="0" algn="l" rtl="0">
              <a:lnSpc>
                <a:spcPct val="115000"/>
              </a:lnSpc>
              <a:spcBef>
                <a:spcPts val="800"/>
              </a:spcBef>
              <a:spcAft>
                <a:spcPts val="800"/>
              </a:spcAft>
              <a:buNone/>
            </a:pPr>
            <a:endParaRPr sz="1600" dirty="0">
              <a:solidFill>
                <a:schemeClr val="dk1"/>
              </a:solidFil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g40a18913167_0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4" name="Google Shape;134;g40a18913167_0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Osseo Area Schools welcomed a group of approximately 20 Ukrainian students Sept. 9, who spent a day learning all about what education looks like in the district. The visiting students spent time at Park Center Senior High School and Aspen Ridge Elementary School before visiting with Dr. Hiel. </a:t>
            </a:r>
            <a:endParaRPr sz="1600" dirty="0"/>
          </a:p>
          <a:p>
            <a:pPr marL="457200" lvl="0" indent="-330200" algn="l" rtl="0">
              <a:spcBef>
                <a:spcPts val="0"/>
              </a:spcBef>
              <a:spcAft>
                <a:spcPts val="0"/>
              </a:spcAft>
              <a:buSzPts val="1600"/>
              <a:buChar char="●"/>
            </a:pPr>
            <a:r>
              <a:rPr lang="en" sz="1600" dirty="0"/>
              <a:t>The Ukrainian students recently wrapped up a five week trip to Minnesota through a program called YouLEAD, which provides an immersive learning experience on the state’s businesses, non-profits, government systems and education.</a:t>
            </a:r>
            <a:endParaRPr sz="1600" dirty="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7"/>
        <p:cNvGrpSpPr/>
        <p:nvPr/>
      </p:nvGrpSpPr>
      <p:grpSpPr>
        <a:xfrm>
          <a:off x="0" y="0"/>
          <a:ext cx="0" cy="0"/>
          <a:chOff x="0" y="0"/>
          <a:chExt cx="0" cy="0"/>
        </a:xfrm>
      </p:grpSpPr>
      <p:sp>
        <p:nvSpPr>
          <p:cNvPr id="138" name="Google Shape;138;g3ce4c230b1f_0_2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39" name="Google Shape;139;g3ce4c230b1f_0_27: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b="1" dirty="0"/>
          </a:p>
          <a:p>
            <a:pPr marL="0" lvl="0" indent="0" algn="l" rtl="0">
              <a:spcBef>
                <a:spcPts val="0"/>
              </a:spcBef>
              <a:spcAft>
                <a:spcPts val="0"/>
              </a:spcAft>
              <a:buNone/>
            </a:pPr>
            <a:r>
              <a:rPr lang="en" sz="1600" b="1" dirty="0"/>
              <a:t>In the area of MISSION DRIVEN EMPLOYEES</a:t>
            </a:r>
            <a:endParaRPr sz="1600" b="1" dirty="0"/>
          </a:p>
          <a:p>
            <a:pPr marL="457200" lvl="0" indent="-330200" algn="l" rtl="0">
              <a:lnSpc>
                <a:spcPct val="115000"/>
              </a:lnSpc>
              <a:spcBef>
                <a:spcPts val="0"/>
              </a:spcBef>
              <a:spcAft>
                <a:spcPts val="0"/>
              </a:spcAft>
              <a:buClr>
                <a:srgbClr val="373737"/>
              </a:buClr>
              <a:buSzPts val="1600"/>
              <a:buChar char="●"/>
            </a:pPr>
            <a:r>
              <a:rPr lang="en" sz="1600" dirty="0">
                <a:solidFill>
                  <a:srgbClr val="373737"/>
                </a:solidFill>
              </a:rPr>
              <a:t>September is School Board Appreciation Month in Minnesota, and Osseo Area Schools is deeply grateful for the time and energy board members put into enhancing the success and well-being of every student in the district. Thank you, Thomas Brooks, Kelsey Dawson, Erica Foster, Sarah Mitchell, Tanya Prince and Keith Tate!</a:t>
            </a:r>
            <a:endParaRPr sz="1600" dirty="0">
              <a:solidFill>
                <a:srgbClr val="373737"/>
              </a:solidFill>
            </a:endParaRPr>
          </a:p>
          <a:p>
            <a:pPr marL="0" lvl="0" indent="0" algn="l" rtl="0">
              <a:spcBef>
                <a:spcPts val="1500"/>
              </a:spcBef>
              <a:spcAft>
                <a:spcPts val="0"/>
              </a:spcAft>
              <a:buNone/>
            </a:pPr>
            <a:endParaRPr sz="1600" dirty="0"/>
          </a:p>
          <a:p>
            <a:pPr marL="0" lvl="0" indent="0" algn="l" rtl="0">
              <a:spcBef>
                <a:spcPts val="0"/>
              </a:spcBef>
              <a:spcAft>
                <a:spcPts val="0"/>
              </a:spcAft>
              <a:buNone/>
            </a:pPr>
            <a:endParaRPr sz="1600"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3"/>
        <p:cNvGrpSpPr/>
        <p:nvPr/>
      </p:nvGrpSpPr>
      <p:grpSpPr>
        <a:xfrm>
          <a:off x="0" y="0"/>
          <a:ext cx="0" cy="0"/>
          <a:chOff x="0" y="0"/>
          <a:chExt cx="0" cy="0"/>
        </a:xfrm>
      </p:grpSpPr>
      <p:sp>
        <p:nvSpPr>
          <p:cNvPr id="144" name="Google Shape;144;g40a18913167_0_3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45" name="Google Shape;145;g40a18913167_0_3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sz="1600" dirty="0"/>
          </a:p>
          <a:p>
            <a:pPr marL="457200" lvl="0" indent="-330200" algn="l" rtl="0">
              <a:spcBef>
                <a:spcPts val="0"/>
              </a:spcBef>
              <a:spcAft>
                <a:spcPts val="0"/>
              </a:spcAft>
              <a:buSzPts val="1600"/>
              <a:buChar char="●"/>
            </a:pPr>
            <a:r>
              <a:rPr lang="en" sz="1600" dirty="0"/>
              <a:t>Osseo Area Schools’ staff celebrated the beginning of the new school year with an all-staff event Sept. 3 at Osseo Senior High School. Staff from across the district came together as a community to enjoy lunch and snacks from a variety of food trucks, watch student performers and hear from district leaders.</a:t>
            </a:r>
            <a:endParaRPr sz="1600"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75c2cf2501_0_4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0" name="Google Shape;150;g375c2cf2501_0_4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Clr>
                <a:schemeClr val="dk1"/>
              </a:buClr>
              <a:buSzPts val="1100"/>
              <a:buFont typeface="Arial"/>
              <a:buNone/>
            </a:pP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A few final notes and reminders for tonight. </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There is a constitutional amendment on the ballot this fall that impacts school funding. The amendment seeks to change the funding disbursement levels of an existing state fund and does not raise taxes or fees. To learn more, visit </a:t>
            </a:r>
            <a:r>
              <a:rPr lang="en" sz="1600" u="sng" dirty="0">
                <a:solidFill>
                  <a:schemeClr val="hlink"/>
                </a:solidFill>
                <a:hlinkClick r:id="rId3"/>
              </a:rPr>
              <a:t>OsseoSchools.org/Amendment</a:t>
            </a:r>
            <a:r>
              <a:rPr lang="en" sz="1600" dirty="0">
                <a:solidFill>
                  <a:schemeClr val="dk1"/>
                </a:solidFill>
              </a:rPr>
              <a:t> </a:t>
            </a:r>
            <a:endParaRPr sz="1600" dirty="0">
              <a:solidFill>
                <a:schemeClr val="dk1"/>
              </a:solidFill>
            </a:endParaRPr>
          </a:p>
          <a:p>
            <a:pPr marL="457200" lvl="0" indent="-330200" algn="l" rtl="0">
              <a:spcBef>
                <a:spcPts val="0"/>
              </a:spcBef>
              <a:spcAft>
                <a:spcPts val="0"/>
              </a:spcAft>
              <a:buClr>
                <a:schemeClr val="dk1"/>
              </a:buClr>
              <a:buSzPts val="1600"/>
              <a:buChar char="●"/>
            </a:pPr>
            <a:r>
              <a:rPr lang="en" sz="1600" dirty="0">
                <a:solidFill>
                  <a:schemeClr val="dk1"/>
                </a:solidFill>
              </a:rPr>
              <a:t>To stay up-to-date on construction projects across the district, visit our district social media pages or </a:t>
            </a:r>
            <a:r>
              <a:rPr lang="en" sz="1600" u="sng" dirty="0">
                <a:solidFill>
                  <a:schemeClr val="hlink"/>
                </a:solidFill>
                <a:hlinkClick r:id="rId4"/>
              </a:rPr>
              <a:t>OsseoSchools.org/BetterFuture</a:t>
            </a:r>
            <a:r>
              <a:rPr lang="en" sz="1600" dirty="0">
                <a:solidFill>
                  <a:schemeClr val="dk1"/>
                </a:solidFill>
              </a:rPr>
              <a:t>.</a:t>
            </a:r>
            <a:endParaRPr sz="1600" dirty="0">
              <a:solidFill>
                <a:schemeClr val="dk1"/>
              </a:solidFill>
            </a:endParaRPr>
          </a:p>
          <a:p>
            <a:pPr marL="0" lvl="0" indent="0" algn="l" rtl="0">
              <a:spcBef>
                <a:spcPts val="0"/>
              </a:spcBef>
              <a:spcAft>
                <a:spcPts val="0"/>
              </a:spcAft>
              <a:buNone/>
            </a:pPr>
            <a:endParaRPr sz="1600" dirty="0">
              <a:solidFill>
                <a:schemeClr val="dk1"/>
              </a:solidFill>
            </a:endParaRPr>
          </a:p>
          <a:p>
            <a:pPr marL="0" lvl="0" indent="0" algn="l" rtl="0">
              <a:spcBef>
                <a:spcPts val="0"/>
              </a:spcBef>
              <a:spcAft>
                <a:spcPts val="0"/>
              </a:spcAft>
              <a:buNone/>
            </a:pPr>
            <a:endParaRPr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5"/>
        <p:cNvGrpSpPr/>
        <p:nvPr/>
      </p:nvGrpSpPr>
      <p:grpSpPr>
        <a:xfrm>
          <a:off x="0" y="0"/>
          <a:ext cx="0" cy="0"/>
          <a:chOff x="0" y="0"/>
          <a:chExt cx="0" cy="0"/>
        </a:xfrm>
      </p:grpSpPr>
      <p:sp>
        <p:nvSpPr>
          <p:cNvPr id="156" name="Google Shape;156;g3774a1b0ac2_0_11:notes"/>
          <p:cNvSpPr>
            <a:spLocks noGrp="1" noRot="1" noChangeAspect="1"/>
          </p:cNvSpPr>
          <p:nvPr>
            <p:ph type="sldImg" idx="2"/>
          </p:nvPr>
        </p:nvSpPr>
        <p:spPr>
          <a:xfrm>
            <a:off x="3813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57" name="Google Shape;157;g3774a1b0ac2_0_1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bg>
      <p:bgPr>
        <a:solidFill>
          <a:schemeClr val="lt2"/>
        </a:solidFill>
        <a:effectLst/>
      </p:bgPr>
    </p:bg>
    <p:spTree>
      <p:nvGrpSpPr>
        <p:cNvPr id="1" name="Shape 8"/>
        <p:cNvGrpSpPr/>
        <p:nvPr/>
      </p:nvGrpSpPr>
      <p:grpSpPr>
        <a:xfrm>
          <a:off x="0" y="0"/>
          <a:ext cx="0" cy="0"/>
          <a:chOff x="0" y="0"/>
          <a:chExt cx="0" cy="0"/>
        </a:xfrm>
      </p:grpSpPr>
      <p:pic>
        <p:nvPicPr>
          <p:cNvPr id="9" name="Google Shape;9;p2" title="OAS-Slide-Deck-Template-NoCopy-03.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10" name="Google Shape;10;p2"/>
          <p:cNvSpPr txBox="1">
            <a:spLocks noGrp="1"/>
          </p:cNvSpPr>
          <p:nvPr>
            <p:ph type="ctrTitle"/>
          </p:nvPr>
        </p:nvSpPr>
        <p:spPr>
          <a:xfrm>
            <a:off x="408925" y="1243825"/>
            <a:ext cx="8520600" cy="16149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4800"/>
              <a:buNone/>
              <a:defRPr sz="4800">
                <a:solidFill>
                  <a:schemeClr val="lt2"/>
                </a:solidFill>
              </a:defRPr>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1" name="Google Shape;11;p2"/>
          <p:cNvSpPr txBox="1">
            <a:spLocks noGrp="1"/>
          </p:cNvSpPr>
          <p:nvPr>
            <p:ph type="subTitle" idx="1"/>
          </p:nvPr>
        </p:nvSpPr>
        <p:spPr>
          <a:xfrm>
            <a:off x="408925" y="2958950"/>
            <a:ext cx="8520600" cy="792600"/>
          </a:xfrm>
          <a:prstGeom prst="rect">
            <a:avLst/>
          </a:prstGeom>
        </p:spPr>
        <p:txBody>
          <a:bodyPr spcFirstLastPara="1" wrap="square" lIns="91425" tIns="91425" rIns="91425" bIns="91425" anchor="t" anchorCtr="0">
            <a:noAutofit/>
          </a:bodyPr>
          <a:lstStyle>
            <a:lvl1pPr lvl="0">
              <a:lnSpc>
                <a:spcPct val="100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ubTitle" idx="2"/>
          </p:nvPr>
        </p:nvSpPr>
        <p:spPr>
          <a:xfrm>
            <a:off x="408925" y="4032350"/>
            <a:ext cx="5406000" cy="350100"/>
          </a:xfrm>
          <a:prstGeom prst="rect">
            <a:avLst/>
          </a:prstGeom>
        </p:spPr>
        <p:txBody>
          <a:bodyPr spcFirstLastPara="1" wrap="square" lIns="91425" tIns="91425" rIns="91425" bIns="91425" anchor="t" anchorCtr="0">
            <a:noAutofit/>
          </a:bodyPr>
          <a:lstStyle>
            <a:lvl1pPr lvl="0">
              <a:spcBef>
                <a:spcPts val="0"/>
              </a:spcBef>
              <a:spcAft>
                <a:spcPts val="0"/>
              </a:spcAft>
              <a:buClr>
                <a:schemeClr val="lt1"/>
              </a:buClr>
              <a:buSzPts val="1800"/>
              <a:buNone/>
              <a:defRPr b="1">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 name="Google Shape;13;p2"/>
          <p:cNvSpPr txBox="1">
            <a:spLocks noGrp="1"/>
          </p:cNvSpPr>
          <p:nvPr>
            <p:ph type="subTitle" idx="3"/>
          </p:nvPr>
        </p:nvSpPr>
        <p:spPr>
          <a:xfrm>
            <a:off x="6281100" y="4032350"/>
            <a:ext cx="2690100" cy="350100"/>
          </a:xfrm>
          <a:prstGeom prst="rect">
            <a:avLst/>
          </a:prstGeom>
        </p:spPr>
        <p:txBody>
          <a:bodyPr spcFirstLastPara="1" wrap="square" lIns="91425" tIns="91425" rIns="91425" bIns="91425" anchor="t" anchorCtr="0">
            <a:noAutofit/>
          </a:bodyPr>
          <a:lstStyle>
            <a:lvl1pPr lvl="0" algn="r">
              <a:spcBef>
                <a:spcPts val="0"/>
              </a:spcBef>
              <a:spcAft>
                <a:spcPts val="0"/>
              </a:spcAft>
              <a:buClr>
                <a:schemeClr val="lt1"/>
              </a:buClr>
              <a:buSzPts val="1800"/>
              <a:buNone/>
              <a:defRPr b="1">
                <a:solidFill>
                  <a:schemeClr val="lt1"/>
                </a:solidFill>
              </a:defRPr>
            </a:lvl1pPr>
            <a:lvl2pPr lvl="1" algn="r">
              <a:spcBef>
                <a:spcPts val="0"/>
              </a:spcBef>
              <a:spcAft>
                <a:spcPts val="0"/>
              </a:spcAft>
              <a:buSzPts val="1400"/>
              <a:buNone/>
              <a:defRPr/>
            </a:lvl2pPr>
            <a:lvl3pPr lvl="2" algn="r">
              <a:spcBef>
                <a:spcPts val="0"/>
              </a:spcBef>
              <a:spcAft>
                <a:spcPts val="0"/>
              </a:spcAft>
              <a:buSzPts val="1400"/>
              <a:buNone/>
              <a:defRPr/>
            </a:lvl3pPr>
            <a:lvl4pPr lvl="3" algn="r">
              <a:spcBef>
                <a:spcPts val="0"/>
              </a:spcBef>
              <a:spcAft>
                <a:spcPts val="0"/>
              </a:spcAft>
              <a:buSzPts val="1400"/>
              <a:buNone/>
              <a:defRPr/>
            </a:lvl4pPr>
            <a:lvl5pPr lvl="4" algn="r">
              <a:spcBef>
                <a:spcPts val="0"/>
              </a:spcBef>
              <a:spcAft>
                <a:spcPts val="0"/>
              </a:spcAft>
              <a:buSzPts val="1400"/>
              <a:buNone/>
              <a:defRPr/>
            </a:lvl5pPr>
            <a:lvl6pPr lvl="5" algn="r">
              <a:spcBef>
                <a:spcPts val="0"/>
              </a:spcBef>
              <a:spcAft>
                <a:spcPts val="0"/>
              </a:spcAft>
              <a:buSzPts val="1400"/>
              <a:buNone/>
              <a:defRPr/>
            </a:lvl6pPr>
            <a:lvl7pPr lvl="6" algn="r">
              <a:spcBef>
                <a:spcPts val="0"/>
              </a:spcBef>
              <a:spcAft>
                <a:spcPts val="0"/>
              </a:spcAft>
              <a:buSzPts val="1400"/>
              <a:buNone/>
              <a:defRPr/>
            </a:lvl7pPr>
            <a:lvl8pPr lvl="7" algn="r">
              <a:spcBef>
                <a:spcPts val="0"/>
              </a:spcBef>
              <a:spcAft>
                <a:spcPts val="0"/>
              </a:spcAft>
              <a:buSzPts val="1400"/>
              <a:buNone/>
              <a:defRPr/>
            </a:lvl8pPr>
            <a:lvl9pPr lvl="8" algn="r">
              <a:spcBef>
                <a:spcPts val="0"/>
              </a:spcBef>
              <a:spcAft>
                <a:spcPts val="0"/>
              </a:spcAft>
              <a:buSzPts val="1400"/>
              <a:buNone/>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slide 1">
  <p:cSld name="TITLE_1">
    <p:bg>
      <p:bgPr>
        <a:solidFill>
          <a:schemeClr val="lt2"/>
        </a:solidFill>
        <a:effectLst/>
      </p:bgPr>
    </p:bg>
    <p:spTree>
      <p:nvGrpSpPr>
        <p:cNvPr id="1" name="Shape 14"/>
        <p:cNvGrpSpPr/>
        <p:nvPr/>
      </p:nvGrpSpPr>
      <p:grpSpPr>
        <a:xfrm>
          <a:off x="0" y="0"/>
          <a:ext cx="0" cy="0"/>
          <a:chOff x="0" y="0"/>
          <a:chExt cx="0" cy="0"/>
        </a:xfrm>
      </p:grpSpPr>
      <p:pic>
        <p:nvPicPr>
          <p:cNvPr id="15" name="Google Shape;15;p3" title="OAS-Slide-Deck-Template-2-04.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16" name="Google Shape;16;p3"/>
          <p:cNvSpPr txBox="1">
            <a:spLocks noGrp="1"/>
          </p:cNvSpPr>
          <p:nvPr>
            <p:ph type="ctrTitle"/>
          </p:nvPr>
        </p:nvSpPr>
        <p:spPr>
          <a:xfrm>
            <a:off x="311700" y="2039450"/>
            <a:ext cx="8520600" cy="15873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2"/>
              </a:buClr>
              <a:buSzPts val="4800"/>
              <a:buNone/>
              <a:defRPr sz="4800">
                <a:solidFill>
                  <a:schemeClr val="lt2"/>
                </a:solidFill>
              </a:defRPr>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7" name="Google Shape;17;p3"/>
          <p:cNvSpPr txBox="1">
            <a:spLocks noGrp="1"/>
          </p:cNvSpPr>
          <p:nvPr>
            <p:ph type="subTitle" idx="1"/>
          </p:nvPr>
        </p:nvSpPr>
        <p:spPr>
          <a:xfrm>
            <a:off x="311700" y="3666050"/>
            <a:ext cx="8520600" cy="7926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Clr>
                <a:schemeClr val="lt1"/>
              </a:buClr>
              <a:buSzPts val="2400"/>
              <a:buNone/>
              <a:defRPr sz="2400">
                <a:solidFill>
                  <a:schemeClr val="lt1"/>
                </a:solidFill>
              </a:defRPr>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8" name="Google Shape;18;p3"/>
          <p:cNvSpPr txBox="1">
            <a:spLocks noGrp="1"/>
          </p:cNvSpPr>
          <p:nvPr>
            <p:ph type="subTitle" idx="2"/>
          </p:nvPr>
        </p:nvSpPr>
        <p:spPr>
          <a:xfrm>
            <a:off x="765300" y="4431075"/>
            <a:ext cx="7613400" cy="350100"/>
          </a:xfrm>
          <a:prstGeom prst="rect">
            <a:avLst/>
          </a:prstGeom>
        </p:spPr>
        <p:txBody>
          <a:bodyPr spcFirstLastPara="1" wrap="square" lIns="91425" tIns="91425" rIns="91425" bIns="91425" anchor="t" anchorCtr="0">
            <a:noAutofit/>
          </a:bodyPr>
          <a:lstStyle>
            <a:lvl1pPr lvl="0" algn="ctr">
              <a:spcBef>
                <a:spcPts val="0"/>
              </a:spcBef>
              <a:spcAft>
                <a:spcPts val="0"/>
              </a:spcAft>
              <a:buClr>
                <a:schemeClr val="lt2"/>
              </a:buClr>
              <a:buSzPts val="1800"/>
              <a:buNone/>
              <a:defRPr b="1">
                <a:solidFill>
                  <a:schemeClr val="lt2"/>
                </a:solidFill>
              </a:defRPr>
            </a:lvl1pPr>
            <a:lvl2pPr lvl="1" algn="ctr">
              <a:spcBef>
                <a:spcPts val="0"/>
              </a:spcBef>
              <a:spcAft>
                <a:spcPts val="0"/>
              </a:spcAft>
              <a:buClr>
                <a:schemeClr val="lt2"/>
              </a:buClr>
              <a:buSzPts val="1800"/>
              <a:buNone/>
              <a:defRPr sz="1800">
                <a:solidFill>
                  <a:schemeClr val="lt2"/>
                </a:solidFill>
              </a:defRPr>
            </a:lvl2pPr>
            <a:lvl3pPr lvl="2" algn="ctr">
              <a:spcBef>
                <a:spcPts val="0"/>
              </a:spcBef>
              <a:spcAft>
                <a:spcPts val="0"/>
              </a:spcAft>
              <a:buClr>
                <a:schemeClr val="lt2"/>
              </a:buClr>
              <a:buSzPts val="1800"/>
              <a:buNone/>
              <a:defRPr sz="1800">
                <a:solidFill>
                  <a:schemeClr val="lt2"/>
                </a:solidFill>
              </a:defRPr>
            </a:lvl3pPr>
            <a:lvl4pPr lvl="3" algn="ctr">
              <a:spcBef>
                <a:spcPts val="0"/>
              </a:spcBef>
              <a:spcAft>
                <a:spcPts val="0"/>
              </a:spcAft>
              <a:buClr>
                <a:schemeClr val="lt2"/>
              </a:buClr>
              <a:buSzPts val="1800"/>
              <a:buNone/>
              <a:defRPr sz="1800">
                <a:solidFill>
                  <a:schemeClr val="lt2"/>
                </a:solidFill>
              </a:defRPr>
            </a:lvl4pPr>
            <a:lvl5pPr lvl="4" algn="ctr">
              <a:spcBef>
                <a:spcPts val="0"/>
              </a:spcBef>
              <a:spcAft>
                <a:spcPts val="0"/>
              </a:spcAft>
              <a:buClr>
                <a:schemeClr val="lt2"/>
              </a:buClr>
              <a:buSzPts val="1800"/>
              <a:buNone/>
              <a:defRPr sz="1800">
                <a:solidFill>
                  <a:schemeClr val="lt2"/>
                </a:solidFill>
              </a:defRPr>
            </a:lvl5pPr>
            <a:lvl6pPr lvl="5" algn="ctr">
              <a:spcBef>
                <a:spcPts val="0"/>
              </a:spcBef>
              <a:spcAft>
                <a:spcPts val="0"/>
              </a:spcAft>
              <a:buClr>
                <a:schemeClr val="lt2"/>
              </a:buClr>
              <a:buSzPts val="1800"/>
              <a:buNone/>
              <a:defRPr sz="1800">
                <a:solidFill>
                  <a:schemeClr val="lt2"/>
                </a:solidFill>
              </a:defRPr>
            </a:lvl6pPr>
            <a:lvl7pPr lvl="6" algn="ctr">
              <a:spcBef>
                <a:spcPts val="0"/>
              </a:spcBef>
              <a:spcAft>
                <a:spcPts val="0"/>
              </a:spcAft>
              <a:buClr>
                <a:schemeClr val="lt2"/>
              </a:buClr>
              <a:buSzPts val="1800"/>
              <a:buNone/>
              <a:defRPr sz="1800">
                <a:solidFill>
                  <a:schemeClr val="lt2"/>
                </a:solidFill>
              </a:defRPr>
            </a:lvl7pPr>
            <a:lvl8pPr lvl="7" algn="ctr">
              <a:spcBef>
                <a:spcPts val="0"/>
              </a:spcBef>
              <a:spcAft>
                <a:spcPts val="0"/>
              </a:spcAft>
              <a:buClr>
                <a:schemeClr val="lt2"/>
              </a:buClr>
              <a:buSzPts val="1800"/>
              <a:buNone/>
              <a:defRPr sz="1800">
                <a:solidFill>
                  <a:schemeClr val="lt2"/>
                </a:solidFill>
              </a:defRPr>
            </a:lvl8pPr>
            <a:lvl9pPr lvl="8" algn="ctr">
              <a:spcBef>
                <a:spcPts val="0"/>
              </a:spcBef>
              <a:spcAft>
                <a:spcPts val="0"/>
              </a:spcAft>
              <a:buClr>
                <a:schemeClr val="lt2"/>
              </a:buClr>
              <a:buSzPts val="1800"/>
              <a:buNone/>
              <a:defRPr sz="1800">
                <a:solidFill>
                  <a:schemeClr val="lt2"/>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9"/>
        <p:cNvGrpSpPr/>
        <p:nvPr/>
      </p:nvGrpSpPr>
      <p:grpSpPr>
        <a:xfrm>
          <a:off x="0" y="0"/>
          <a:ext cx="0" cy="0"/>
          <a:chOff x="0" y="0"/>
          <a:chExt cx="0" cy="0"/>
        </a:xfrm>
      </p:grpSpPr>
      <p:sp>
        <p:nvSpPr>
          <p:cNvPr id="20" name="Google Shape;20;p4"/>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21" name="Google Shape;21;p4"/>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l" rtl="0">
              <a:spcBef>
                <a:spcPts val="0"/>
              </a:spcBef>
              <a:spcAft>
                <a:spcPts val="0"/>
              </a:spcAft>
              <a:buNone/>
            </a:pPr>
            <a:fld id="{00000000-1234-1234-1234-123412341234}" type="slidenum">
              <a:rPr lang="en"/>
              <a:t>‹#›</a:t>
            </a:fld>
            <a:endParaRPr/>
          </a:p>
        </p:txBody>
      </p:sp>
      <p:pic>
        <p:nvPicPr>
          <p:cNvPr id="22" name="Google Shape;22;p4" title="OAS-Slide-Deck-Template-NoCopy-06.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23" name="Google Shape;23;p4"/>
          <p:cNvSpPr txBox="1">
            <a:spLocks noGrp="1"/>
          </p:cNvSpPr>
          <p:nvPr>
            <p:ph type="title" idx="2"/>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1"/>
              </a:buClr>
              <a:buSzPts val="4800"/>
              <a:buNone/>
              <a:defRPr sz="4800">
                <a:solidFill>
                  <a:schemeClr val="lt1"/>
                </a:solidFill>
              </a:defRPr>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24" name="Google Shape;24;p4"/>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000"/>
              <a:buNone/>
              <a:defRPr sz="2000">
                <a:solidFill>
                  <a:schemeClr val="l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1">
  <p:cSld name="SECTION_HEADER_1">
    <p:spTree>
      <p:nvGrpSpPr>
        <p:cNvPr id="1" name="Shape 25"/>
        <p:cNvGrpSpPr/>
        <p:nvPr/>
      </p:nvGrpSpPr>
      <p:grpSpPr>
        <a:xfrm>
          <a:off x="0" y="0"/>
          <a:ext cx="0" cy="0"/>
          <a:chOff x="0" y="0"/>
          <a:chExt cx="0" cy="0"/>
        </a:xfrm>
      </p:grpSpPr>
      <p:pic>
        <p:nvPicPr>
          <p:cNvPr id="26" name="Google Shape;26;p5" title="OAS-Slide-Deck-Template-NoCopy-07.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27" name="Google Shape;27;p5"/>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28" name="Google Shape;28;p5"/>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Section header 1 1">
  <p:cSld name="SECTION_HEADER_1_1">
    <p:spTree>
      <p:nvGrpSpPr>
        <p:cNvPr id="1" name="Shape 29"/>
        <p:cNvGrpSpPr/>
        <p:nvPr/>
      </p:nvGrpSpPr>
      <p:grpSpPr>
        <a:xfrm>
          <a:off x="0" y="0"/>
          <a:ext cx="0" cy="0"/>
          <a:chOff x="0" y="0"/>
          <a:chExt cx="0" cy="0"/>
        </a:xfrm>
      </p:grpSpPr>
      <p:pic>
        <p:nvPicPr>
          <p:cNvPr id="30" name="Google Shape;30;p6" title="OAS-Slide-Deck-Template-NoCopy-08.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31" name="Google Shape;31;p6"/>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Clr>
                <a:schemeClr val="lt2"/>
              </a:buClr>
              <a:buSzPts val="4800"/>
              <a:buNone/>
              <a:defRPr sz="4800">
                <a:solidFill>
                  <a:schemeClr val="lt2"/>
                </a:solidFill>
              </a:defRPr>
            </a:lvl1pPr>
            <a:lvl2pPr lvl="1">
              <a:spcBef>
                <a:spcPts val="0"/>
              </a:spcBef>
              <a:spcAft>
                <a:spcPts val="0"/>
              </a:spcAft>
              <a:buClr>
                <a:schemeClr val="lt2"/>
              </a:buClr>
              <a:buSzPts val="4800"/>
              <a:buNone/>
              <a:defRPr sz="4800">
                <a:solidFill>
                  <a:schemeClr val="lt2"/>
                </a:solidFill>
              </a:defRPr>
            </a:lvl2pPr>
            <a:lvl3pPr lvl="2">
              <a:spcBef>
                <a:spcPts val="0"/>
              </a:spcBef>
              <a:spcAft>
                <a:spcPts val="0"/>
              </a:spcAft>
              <a:buClr>
                <a:schemeClr val="lt2"/>
              </a:buClr>
              <a:buSzPts val="4800"/>
              <a:buNone/>
              <a:defRPr sz="4800">
                <a:solidFill>
                  <a:schemeClr val="lt2"/>
                </a:solidFill>
              </a:defRPr>
            </a:lvl3pPr>
            <a:lvl4pPr lvl="3">
              <a:spcBef>
                <a:spcPts val="0"/>
              </a:spcBef>
              <a:spcAft>
                <a:spcPts val="0"/>
              </a:spcAft>
              <a:buClr>
                <a:schemeClr val="lt2"/>
              </a:buClr>
              <a:buSzPts val="4800"/>
              <a:buNone/>
              <a:defRPr sz="4800">
                <a:solidFill>
                  <a:schemeClr val="lt2"/>
                </a:solidFill>
              </a:defRPr>
            </a:lvl4pPr>
            <a:lvl5pPr lvl="4">
              <a:spcBef>
                <a:spcPts val="0"/>
              </a:spcBef>
              <a:spcAft>
                <a:spcPts val="0"/>
              </a:spcAft>
              <a:buClr>
                <a:schemeClr val="lt2"/>
              </a:buClr>
              <a:buSzPts val="4800"/>
              <a:buNone/>
              <a:defRPr sz="4800">
                <a:solidFill>
                  <a:schemeClr val="lt2"/>
                </a:solidFill>
              </a:defRPr>
            </a:lvl5pPr>
            <a:lvl6pPr lvl="5">
              <a:spcBef>
                <a:spcPts val="0"/>
              </a:spcBef>
              <a:spcAft>
                <a:spcPts val="0"/>
              </a:spcAft>
              <a:buClr>
                <a:schemeClr val="lt2"/>
              </a:buClr>
              <a:buSzPts val="4800"/>
              <a:buNone/>
              <a:defRPr sz="4800">
                <a:solidFill>
                  <a:schemeClr val="lt2"/>
                </a:solidFill>
              </a:defRPr>
            </a:lvl6pPr>
            <a:lvl7pPr lvl="6">
              <a:spcBef>
                <a:spcPts val="0"/>
              </a:spcBef>
              <a:spcAft>
                <a:spcPts val="0"/>
              </a:spcAft>
              <a:buClr>
                <a:schemeClr val="lt2"/>
              </a:buClr>
              <a:buSzPts val="4800"/>
              <a:buNone/>
              <a:defRPr sz="4800">
                <a:solidFill>
                  <a:schemeClr val="lt2"/>
                </a:solidFill>
              </a:defRPr>
            </a:lvl7pPr>
            <a:lvl8pPr lvl="7">
              <a:spcBef>
                <a:spcPts val="0"/>
              </a:spcBef>
              <a:spcAft>
                <a:spcPts val="0"/>
              </a:spcAft>
              <a:buClr>
                <a:schemeClr val="lt2"/>
              </a:buClr>
              <a:buSzPts val="4800"/>
              <a:buNone/>
              <a:defRPr sz="4800">
                <a:solidFill>
                  <a:schemeClr val="lt2"/>
                </a:solidFill>
              </a:defRPr>
            </a:lvl8pPr>
            <a:lvl9pPr lvl="8">
              <a:spcBef>
                <a:spcPts val="0"/>
              </a:spcBef>
              <a:spcAft>
                <a:spcPts val="0"/>
              </a:spcAft>
              <a:buClr>
                <a:schemeClr val="lt2"/>
              </a:buClr>
              <a:buSzPts val="4800"/>
              <a:buNone/>
              <a:defRPr sz="4800">
                <a:solidFill>
                  <a:schemeClr val="lt2"/>
                </a:solidFill>
              </a:defRPr>
            </a:lvl9pPr>
          </a:lstStyle>
          <a:p>
            <a:endParaRPr/>
          </a:p>
        </p:txBody>
      </p:sp>
      <p:sp>
        <p:nvSpPr>
          <p:cNvPr id="32" name="Google Shape;32;p6"/>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000"/>
              <a:buNone/>
              <a:defRPr sz="2000">
                <a:solidFill>
                  <a:schemeClr val="lt2"/>
                </a:solidFill>
              </a:defRPr>
            </a:lvl1pPr>
            <a:lvl2pPr lvl="1">
              <a:spcBef>
                <a:spcPts val="0"/>
              </a:spcBef>
              <a:spcAft>
                <a:spcPts val="0"/>
              </a:spcAft>
              <a:buClr>
                <a:schemeClr val="lt2"/>
              </a:buClr>
              <a:buSzPts val="1400"/>
              <a:buNone/>
              <a:defRPr>
                <a:solidFill>
                  <a:schemeClr val="lt2"/>
                </a:solidFill>
              </a:defRPr>
            </a:lvl2pPr>
            <a:lvl3pPr lvl="2">
              <a:spcBef>
                <a:spcPts val="0"/>
              </a:spcBef>
              <a:spcAft>
                <a:spcPts val="0"/>
              </a:spcAft>
              <a:buClr>
                <a:schemeClr val="lt2"/>
              </a:buClr>
              <a:buSzPts val="1400"/>
              <a:buNone/>
              <a:defRPr>
                <a:solidFill>
                  <a:schemeClr val="lt2"/>
                </a:solidFill>
              </a:defRPr>
            </a:lvl3pPr>
            <a:lvl4pPr lvl="3">
              <a:spcBef>
                <a:spcPts val="0"/>
              </a:spcBef>
              <a:spcAft>
                <a:spcPts val="0"/>
              </a:spcAft>
              <a:buClr>
                <a:schemeClr val="lt2"/>
              </a:buClr>
              <a:buSzPts val="1400"/>
              <a:buNone/>
              <a:defRPr>
                <a:solidFill>
                  <a:schemeClr val="lt2"/>
                </a:solidFill>
              </a:defRPr>
            </a:lvl4pPr>
            <a:lvl5pPr lvl="4">
              <a:spcBef>
                <a:spcPts val="0"/>
              </a:spcBef>
              <a:spcAft>
                <a:spcPts val="0"/>
              </a:spcAft>
              <a:buClr>
                <a:schemeClr val="lt2"/>
              </a:buClr>
              <a:buSzPts val="1400"/>
              <a:buNone/>
              <a:defRPr>
                <a:solidFill>
                  <a:schemeClr val="lt2"/>
                </a:solidFill>
              </a:defRPr>
            </a:lvl5pPr>
            <a:lvl6pPr lvl="5">
              <a:spcBef>
                <a:spcPts val="0"/>
              </a:spcBef>
              <a:spcAft>
                <a:spcPts val="0"/>
              </a:spcAft>
              <a:buClr>
                <a:schemeClr val="lt2"/>
              </a:buClr>
              <a:buSzPts val="1400"/>
              <a:buNone/>
              <a:defRPr>
                <a:solidFill>
                  <a:schemeClr val="lt2"/>
                </a:solidFill>
              </a:defRPr>
            </a:lvl6pPr>
            <a:lvl7pPr lvl="6">
              <a:spcBef>
                <a:spcPts val="0"/>
              </a:spcBef>
              <a:spcAft>
                <a:spcPts val="0"/>
              </a:spcAft>
              <a:buClr>
                <a:schemeClr val="lt2"/>
              </a:buClr>
              <a:buSzPts val="1400"/>
              <a:buNone/>
              <a:defRPr>
                <a:solidFill>
                  <a:schemeClr val="lt2"/>
                </a:solidFill>
              </a:defRPr>
            </a:lvl7pPr>
            <a:lvl8pPr lvl="7">
              <a:spcBef>
                <a:spcPts val="0"/>
              </a:spcBef>
              <a:spcAft>
                <a:spcPts val="0"/>
              </a:spcAft>
              <a:buClr>
                <a:schemeClr val="lt2"/>
              </a:buClr>
              <a:buSzPts val="1400"/>
              <a:buNone/>
              <a:defRPr>
                <a:solidFill>
                  <a:schemeClr val="lt2"/>
                </a:solidFill>
              </a:defRPr>
            </a:lvl8pPr>
            <a:lvl9pPr lvl="8">
              <a:spcBef>
                <a:spcPts val="0"/>
              </a:spcBef>
              <a:spcAft>
                <a:spcPts val="0"/>
              </a:spcAft>
              <a:buClr>
                <a:schemeClr val="lt2"/>
              </a:buClr>
              <a:buSzPts val="1400"/>
              <a:buNone/>
              <a:defRPr>
                <a:solidFill>
                  <a:schemeClr val="lt2"/>
                </a:solidFill>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Section header 1 1 1">
  <p:cSld name="SECTION_HEADER_1_1_1">
    <p:spTree>
      <p:nvGrpSpPr>
        <p:cNvPr id="1" name="Shape 33"/>
        <p:cNvGrpSpPr/>
        <p:nvPr/>
      </p:nvGrpSpPr>
      <p:grpSpPr>
        <a:xfrm>
          <a:off x="0" y="0"/>
          <a:ext cx="0" cy="0"/>
          <a:chOff x="0" y="0"/>
          <a:chExt cx="0" cy="0"/>
        </a:xfrm>
      </p:grpSpPr>
      <p:pic>
        <p:nvPicPr>
          <p:cNvPr id="34" name="Google Shape;34;p7" title="OAS-Slide-Deck-Template-NoCopy-09.png"/>
          <p:cNvPicPr preferRelativeResize="0"/>
          <p:nvPr/>
        </p:nvPicPr>
        <p:blipFill rotWithShape="1">
          <a:blip r:embed="rId2">
            <a:alphaModFix/>
          </a:blip>
          <a:srcRect/>
          <a:stretch/>
        </p:blipFill>
        <p:spPr>
          <a:xfrm>
            <a:off x="0" y="0"/>
            <a:ext cx="9144003" cy="5143487"/>
          </a:xfrm>
          <a:prstGeom prst="rect">
            <a:avLst/>
          </a:prstGeom>
          <a:noFill/>
          <a:ln>
            <a:noFill/>
          </a:ln>
        </p:spPr>
      </p:pic>
      <p:sp>
        <p:nvSpPr>
          <p:cNvPr id="35" name="Google Shape;35;p7"/>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6" name="Google Shape;36;p7"/>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lvl1pPr lvl="0">
              <a:spcBef>
                <a:spcPts val="0"/>
              </a:spcBef>
              <a:spcAft>
                <a:spcPts val="0"/>
              </a:spcAft>
              <a:buSzPts val="2000"/>
              <a:buNone/>
              <a:defRPr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37"/>
        <p:cNvGrpSpPr/>
        <p:nvPr/>
      </p:nvGrpSpPr>
      <p:grpSpPr>
        <a:xfrm>
          <a:off x="0" y="0"/>
          <a:ext cx="0" cy="0"/>
          <a:chOff x="0" y="0"/>
          <a:chExt cx="0" cy="0"/>
        </a:xfrm>
      </p:grpSpPr>
      <p:pic>
        <p:nvPicPr>
          <p:cNvPr id="38" name="Google Shape;38;p8" title="OAS-Slide-Deck-Template-NoCopy-01.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39" name="Google Shape;39;p8"/>
          <p:cNvSpPr txBox="1">
            <a:spLocks noGrp="1"/>
          </p:cNvSpPr>
          <p:nvPr>
            <p:ph type="title"/>
          </p:nvPr>
        </p:nvSpPr>
        <p:spPr>
          <a:xfrm>
            <a:off x="3134600" y="579775"/>
            <a:ext cx="5697600" cy="972900"/>
          </a:xfrm>
          <a:prstGeom prst="rect">
            <a:avLst/>
          </a:prstGeom>
        </p:spPr>
        <p:txBody>
          <a:bodyPr spcFirstLastPara="1" wrap="square" lIns="91425" tIns="91425" rIns="91425" bIns="91425" anchor="b" anchorCtr="0">
            <a:noAutofit/>
          </a:bodyPr>
          <a:lstStyle>
            <a:lvl1pPr lvl="0">
              <a:spcBef>
                <a:spcPts val="0"/>
              </a:spcBef>
              <a:spcAft>
                <a:spcPts val="0"/>
              </a:spcAft>
              <a:buClr>
                <a:schemeClr val="lt2"/>
              </a:buClr>
              <a:buSzPts val="2800"/>
              <a:buNone/>
              <a:defRPr>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0" name="Google Shape;40;p8"/>
          <p:cNvSpPr txBox="1">
            <a:spLocks noGrp="1"/>
          </p:cNvSpPr>
          <p:nvPr>
            <p:ph type="body" idx="1"/>
          </p:nvPr>
        </p:nvSpPr>
        <p:spPr>
          <a:xfrm>
            <a:off x="3134600" y="1476475"/>
            <a:ext cx="5697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2"/>
              </a:buClr>
              <a:buSzPts val="1800"/>
              <a:buChar char="●"/>
              <a:defRPr>
                <a:solidFill>
                  <a:schemeClr val="lt2"/>
                </a:solidFill>
              </a:defRPr>
            </a:lvl1pPr>
            <a:lvl2pPr marL="914400" lvl="1" indent="-317500">
              <a:spcBef>
                <a:spcPts val="0"/>
              </a:spcBef>
              <a:spcAft>
                <a:spcPts val="0"/>
              </a:spcAft>
              <a:buClr>
                <a:schemeClr val="lt2"/>
              </a:buClr>
              <a:buSzPts val="1400"/>
              <a:buChar char="○"/>
              <a:defRPr>
                <a:solidFill>
                  <a:schemeClr val="lt2"/>
                </a:solidFill>
              </a:defRPr>
            </a:lvl2pPr>
            <a:lvl3pPr marL="1371600" lvl="2" indent="-317500">
              <a:spcBef>
                <a:spcPts val="0"/>
              </a:spcBef>
              <a:spcAft>
                <a:spcPts val="0"/>
              </a:spcAft>
              <a:buClr>
                <a:schemeClr val="lt2"/>
              </a:buClr>
              <a:buSzPts val="1400"/>
              <a:buChar char="■"/>
              <a:defRPr>
                <a:solidFill>
                  <a:schemeClr val="lt2"/>
                </a:solidFill>
              </a:defRPr>
            </a:lvl3pPr>
            <a:lvl4pPr marL="1828800" lvl="3" indent="-317500">
              <a:spcBef>
                <a:spcPts val="0"/>
              </a:spcBef>
              <a:spcAft>
                <a:spcPts val="0"/>
              </a:spcAft>
              <a:buClr>
                <a:schemeClr val="lt2"/>
              </a:buClr>
              <a:buSzPts val="1400"/>
              <a:buChar char="●"/>
              <a:defRPr>
                <a:solidFill>
                  <a:schemeClr val="lt2"/>
                </a:solidFill>
              </a:defRPr>
            </a:lvl4pPr>
            <a:lvl5pPr marL="2286000" lvl="4" indent="-317500">
              <a:spcBef>
                <a:spcPts val="0"/>
              </a:spcBef>
              <a:spcAft>
                <a:spcPts val="0"/>
              </a:spcAft>
              <a:buClr>
                <a:schemeClr val="lt2"/>
              </a:buClr>
              <a:buSzPts val="1400"/>
              <a:buChar char="○"/>
              <a:defRPr>
                <a:solidFill>
                  <a:schemeClr val="lt2"/>
                </a:solidFill>
              </a:defRPr>
            </a:lvl5pPr>
            <a:lvl6pPr marL="2743200" lvl="5" indent="-317500">
              <a:spcBef>
                <a:spcPts val="0"/>
              </a:spcBef>
              <a:spcAft>
                <a:spcPts val="0"/>
              </a:spcAft>
              <a:buClr>
                <a:schemeClr val="lt2"/>
              </a:buClr>
              <a:buSzPts val="1400"/>
              <a:buChar char="■"/>
              <a:defRPr>
                <a:solidFill>
                  <a:schemeClr val="lt2"/>
                </a:solidFill>
              </a:defRPr>
            </a:lvl6pPr>
            <a:lvl7pPr marL="3200400" lvl="6" indent="-317500">
              <a:spcBef>
                <a:spcPts val="0"/>
              </a:spcBef>
              <a:spcAft>
                <a:spcPts val="0"/>
              </a:spcAft>
              <a:buClr>
                <a:schemeClr val="lt2"/>
              </a:buClr>
              <a:buSzPts val="1400"/>
              <a:buChar char="●"/>
              <a:defRPr>
                <a:solidFill>
                  <a:schemeClr val="lt2"/>
                </a:solidFill>
              </a:defRPr>
            </a:lvl7pPr>
            <a:lvl8pPr marL="3657600" lvl="7" indent="-317500">
              <a:spcBef>
                <a:spcPts val="0"/>
              </a:spcBef>
              <a:spcAft>
                <a:spcPts val="0"/>
              </a:spcAft>
              <a:buClr>
                <a:schemeClr val="lt2"/>
              </a:buClr>
              <a:buSzPts val="1400"/>
              <a:buChar char="○"/>
              <a:defRPr>
                <a:solidFill>
                  <a:schemeClr val="lt2"/>
                </a:solidFill>
              </a:defRPr>
            </a:lvl8pPr>
            <a:lvl9pPr marL="4114800" lvl="8" indent="-317500">
              <a:spcBef>
                <a:spcPts val="0"/>
              </a:spcBef>
              <a:spcAft>
                <a:spcPts val="0"/>
              </a:spcAft>
              <a:buClr>
                <a:schemeClr val="lt2"/>
              </a:buClr>
              <a:buSzPts val="1400"/>
              <a:buChar char="■"/>
              <a:defRPr>
                <a:solidFill>
                  <a:schemeClr val="lt2"/>
                </a:solidFill>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body 1">
  <p:cSld name="TITLE_AND_BODY_1">
    <p:spTree>
      <p:nvGrpSpPr>
        <p:cNvPr id="1" name="Shape 41"/>
        <p:cNvGrpSpPr/>
        <p:nvPr/>
      </p:nvGrpSpPr>
      <p:grpSpPr>
        <a:xfrm>
          <a:off x="0" y="0"/>
          <a:ext cx="0" cy="0"/>
          <a:chOff x="0" y="0"/>
          <a:chExt cx="0" cy="0"/>
        </a:xfrm>
      </p:grpSpPr>
      <p:pic>
        <p:nvPicPr>
          <p:cNvPr id="42" name="Google Shape;42;p9" title="OAS-Slide-Deck-Template-NoCopy-05.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43" name="Google Shape;43;p9"/>
          <p:cNvSpPr txBox="1">
            <a:spLocks noGrp="1"/>
          </p:cNvSpPr>
          <p:nvPr>
            <p:ph type="title"/>
          </p:nvPr>
        </p:nvSpPr>
        <p:spPr>
          <a:xfrm>
            <a:off x="3134600" y="579775"/>
            <a:ext cx="5697600" cy="972900"/>
          </a:xfrm>
          <a:prstGeom prst="rect">
            <a:avLst/>
          </a:prstGeom>
        </p:spPr>
        <p:txBody>
          <a:bodyPr spcFirstLastPara="1" wrap="square" lIns="91425" tIns="91425" rIns="91425" bIns="91425" anchor="b"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4" name="Google Shape;44;p9"/>
          <p:cNvSpPr txBox="1">
            <a:spLocks noGrp="1"/>
          </p:cNvSpPr>
          <p:nvPr>
            <p:ph type="body" idx="1"/>
          </p:nvPr>
        </p:nvSpPr>
        <p:spPr>
          <a:xfrm>
            <a:off x="3134600" y="1476475"/>
            <a:ext cx="5697600" cy="34164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45"/>
        <p:cNvGrpSpPr/>
        <p:nvPr/>
      </p:nvGrpSpPr>
      <p:grpSpPr>
        <a:xfrm>
          <a:off x="0" y="0"/>
          <a:ext cx="0" cy="0"/>
          <a:chOff x="0" y="0"/>
          <a:chExt cx="0" cy="0"/>
        </a:xfrm>
      </p:grpSpPr>
      <p:pic>
        <p:nvPicPr>
          <p:cNvPr id="46" name="Google Shape;46;p10" title="OAS-Slide-Deck-Template-2-1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47" name="Google Shape;47;p10"/>
          <p:cNvSpPr txBox="1">
            <a:spLocks noGrp="1"/>
          </p:cNvSpPr>
          <p:nvPr>
            <p:ph type="title"/>
          </p:nvPr>
        </p:nvSpPr>
        <p:spPr>
          <a:xfrm>
            <a:off x="424350" y="370275"/>
            <a:ext cx="78957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48" name="Google Shape;48;p10"/>
          <p:cNvSpPr txBox="1">
            <a:spLocks noGrp="1"/>
          </p:cNvSpPr>
          <p:nvPr>
            <p:ph type="body" idx="1"/>
          </p:nvPr>
        </p:nvSpPr>
        <p:spPr>
          <a:xfrm>
            <a:off x="424350" y="1000075"/>
            <a:ext cx="38160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49" name="Google Shape;49;p10"/>
          <p:cNvSpPr txBox="1">
            <a:spLocks noGrp="1"/>
          </p:cNvSpPr>
          <p:nvPr>
            <p:ph type="body" idx="2"/>
          </p:nvPr>
        </p:nvSpPr>
        <p:spPr>
          <a:xfrm>
            <a:off x="4827400" y="1000075"/>
            <a:ext cx="36690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two columns 1">
  <p:cSld name="TITLE_AND_TWO_COLUMNS_1">
    <p:spTree>
      <p:nvGrpSpPr>
        <p:cNvPr id="1" name="Shape 50"/>
        <p:cNvGrpSpPr/>
        <p:nvPr/>
      </p:nvGrpSpPr>
      <p:grpSpPr>
        <a:xfrm>
          <a:off x="0" y="0"/>
          <a:ext cx="0" cy="0"/>
          <a:chOff x="0" y="0"/>
          <a:chExt cx="0" cy="0"/>
        </a:xfrm>
      </p:grpSpPr>
      <p:pic>
        <p:nvPicPr>
          <p:cNvPr id="51" name="Google Shape;51;p11" title="OAS-Slide-Deck-Template-2-1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52" name="Google Shape;52;p11"/>
          <p:cNvSpPr txBox="1">
            <a:spLocks noGrp="1"/>
          </p:cNvSpPr>
          <p:nvPr>
            <p:ph type="title"/>
          </p:nvPr>
        </p:nvSpPr>
        <p:spPr>
          <a:xfrm>
            <a:off x="424350" y="370275"/>
            <a:ext cx="80721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3" name="Google Shape;53;p11"/>
          <p:cNvSpPr txBox="1">
            <a:spLocks noGrp="1"/>
          </p:cNvSpPr>
          <p:nvPr>
            <p:ph type="body" idx="1"/>
          </p:nvPr>
        </p:nvSpPr>
        <p:spPr>
          <a:xfrm>
            <a:off x="424350" y="1000075"/>
            <a:ext cx="8072100" cy="37458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two columns 1 2">
  <p:cSld name="TITLE_AND_TWO_COLUMNS_1_2">
    <p:spTree>
      <p:nvGrpSpPr>
        <p:cNvPr id="1" name="Shape 54"/>
        <p:cNvGrpSpPr/>
        <p:nvPr/>
      </p:nvGrpSpPr>
      <p:grpSpPr>
        <a:xfrm>
          <a:off x="0" y="0"/>
          <a:ext cx="0" cy="0"/>
          <a:chOff x="0" y="0"/>
          <a:chExt cx="0" cy="0"/>
        </a:xfrm>
      </p:grpSpPr>
      <p:pic>
        <p:nvPicPr>
          <p:cNvPr id="55" name="Google Shape;55;p12" title="OAS-Slide-Deck-Template-2-15.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56" name="Google Shape;56;p12"/>
          <p:cNvSpPr>
            <a:spLocks noGrp="1"/>
          </p:cNvSpPr>
          <p:nvPr>
            <p:ph type="pic" idx="2"/>
          </p:nvPr>
        </p:nvSpPr>
        <p:spPr>
          <a:xfrm>
            <a:off x="424350" y="923875"/>
            <a:ext cx="8253900" cy="3616500"/>
          </a:xfrm>
          <a:prstGeom prst="rect">
            <a:avLst/>
          </a:prstGeom>
          <a:noFill/>
          <a:ln>
            <a:noFill/>
          </a:ln>
        </p:spPr>
      </p:sp>
      <p:sp>
        <p:nvSpPr>
          <p:cNvPr id="57" name="Google Shape;57;p12"/>
          <p:cNvSpPr txBox="1">
            <a:spLocks noGrp="1"/>
          </p:cNvSpPr>
          <p:nvPr>
            <p:ph type="title"/>
          </p:nvPr>
        </p:nvSpPr>
        <p:spPr>
          <a:xfrm>
            <a:off x="424350" y="225775"/>
            <a:ext cx="8151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two columns 1 2 1">
  <p:cSld name="TITLE_AND_TWO_COLUMNS_1_2_1">
    <p:spTree>
      <p:nvGrpSpPr>
        <p:cNvPr id="1" name="Shape 58"/>
        <p:cNvGrpSpPr/>
        <p:nvPr/>
      </p:nvGrpSpPr>
      <p:grpSpPr>
        <a:xfrm>
          <a:off x="0" y="0"/>
          <a:ext cx="0" cy="0"/>
          <a:chOff x="0" y="0"/>
          <a:chExt cx="0" cy="0"/>
        </a:xfrm>
      </p:grpSpPr>
      <p:pic>
        <p:nvPicPr>
          <p:cNvPr id="59" name="Google Shape;59;p13" title="OAS-Slide-Deck-Template-2-16.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0" name="Google Shape;60;p13"/>
          <p:cNvSpPr txBox="1">
            <a:spLocks noGrp="1"/>
          </p:cNvSpPr>
          <p:nvPr>
            <p:ph type="title"/>
          </p:nvPr>
        </p:nvSpPr>
        <p:spPr>
          <a:xfrm>
            <a:off x="652950" y="217875"/>
            <a:ext cx="8151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1" name="Google Shape;61;p13"/>
          <p:cNvSpPr>
            <a:spLocks noGrp="1"/>
          </p:cNvSpPr>
          <p:nvPr>
            <p:ph type="pic" idx="2"/>
          </p:nvPr>
        </p:nvSpPr>
        <p:spPr>
          <a:xfrm>
            <a:off x="652950" y="889900"/>
            <a:ext cx="8151600" cy="3911100"/>
          </a:xfrm>
          <a:prstGeom prst="rect">
            <a:avLst/>
          </a:prstGeom>
          <a:noFill/>
          <a:ln>
            <a:noFill/>
          </a:ln>
        </p:spPr>
        <p:txBody>
          <a:bodyPr/>
          <a:lstStyle/>
          <a:p>
            <a:endParaRPr lang="en-US"/>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two columns 1 1">
  <p:cSld name="TITLE_AND_TWO_COLUMNS_1_1">
    <p:spTree>
      <p:nvGrpSpPr>
        <p:cNvPr id="1" name="Shape 62"/>
        <p:cNvGrpSpPr/>
        <p:nvPr/>
      </p:nvGrpSpPr>
      <p:grpSpPr>
        <a:xfrm>
          <a:off x="0" y="0"/>
          <a:ext cx="0" cy="0"/>
          <a:chOff x="0" y="0"/>
          <a:chExt cx="0" cy="0"/>
        </a:xfrm>
      </p:grpSpPr>
      <p:pic>
        <p:nvPicPr>
          <p:cNvPr id="63" name="Google Shape;63;p14" title="OAS-Slide-Deck-Template-NoCopy-02.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4" name="Google Shape;64;p14"/>
          <p:cNvSpPr txBox="1">
            <a:spLocks noGrp="1"/>
          </p:cNvSpPr>
          <p:nvPr>
            <p:ph type="title"/>
          </p:nvPr>
        </p:nvSpPr>
        <p:spPr>
          <a:xfrm>
            <a:off x="4153600" y="7876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Clr>
                <a:schemeClr val="lt2"/>
              </a:buClr>
              <a:buSzPts val="2800"/>
              <a:buNone/>
              <a:defRPr>
                <a:solidFill>
                  <a:schemeClr val="lt2"/>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65" name="Google Shape;65;p14"/>
          <p:cNvSpPr txBox="1">
            <a:spLocks noGrp="1"/>
          </p:cNvSpPr>
          <p:nvPr>
            <p:ph type="body" idx="1"/>
          </p:nvPr>
        </p:nvSpPr>
        <p:spPr>
          <a:xfrm>
            <a:off x="4153600" y="1701100"/>
            <a:ext cx="4114800" cy="25497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Clr>
                <a:schemeClr val="lt2"/>
              </a:buClr>
              <a:buSzPts val="1800"/>
              <a:buChar char="●"/>
              <a:defRPr>
                <a:solidFill>
                  <a:schemeClr val="lt2"/>
                </a:solidFill>
              </a:defRPr>
            </a:lvl1pPr>
            <a:lvl2pPr marL="914400" lvl="1" indent="-342900">
              <a:spcBef>
                <a:spcPts val="0"/>
              </a:spcBef>
              <a:spcAft>
                <a:spcPts val="0"/>
              </a:spcAft>
              <a:buClr>
                <a:schemeClr val="lt2"/>
              </a:buClr>
              <a:buSzPts val="1800"/>
              <a:buChar char="○"/>
              <a:defRPr sz="1800">
                <a:solidFill>
                  <a:schemeClr val="lt2"/>
                </a:solidFill>
              </a:defRPr>
            </a:lvl2pPr>
            <a:lvl3pPr marL="1371600" lvl="2" indent="-342900">
              <a:spcBef>
                <a:spcPts val="0"/>
              </a:spcBef>
              <a:spcAft>
                <a:spcPts val="0"/>
              </a:spcAft>
              <a:buClr>
                <a:schemeClr val="lt2"/>
              </a:buClr>
              <a:buSzPts val="1800"/>
              <a:buChar char="■"/>
              <a:defRPr sz="1800">
                <a:solidFill>
                  <a:schemeClr val="lt2"/>
                </a:solidFill>
              </a:defRPr>
            </a:lvl3pPr>
            <a:lvl4pPr marL="1828800" lvl="3" indent="-342900">
              <a:spcBef>
                <a:spcPts val="0"/>
              </a:spcBef>
              <a:spcAft>
                <a:spcPts val="0"/>
              </a:spcAft>
              <a:buClr>
                <a:schemeClr val="lt2"/>
              </a:buClr>
              <a:buSzPts val="1800"/>
              <a:buChar char="●"/>
              <a:defRPr sz="1800">
                <a:solidFill>
                  <a:schemeClr val="lt2"/>
                </a:solidFill>
              </a:defRPr>
            </a:lvl4pPr>
            <a:lvl5pPr marL="2286000" lvl="4" indent="-342900">
              <a:spcBef>
                <a:spcPts val="0"/>
              </a:spcBef>
              <a:spcAft>
                <a:spcPts val="0"/>
              </a:spcAft>
              <a:buClr>
                <a:schemeClr val="lt2"/>
              </a:buClr>
              <a:buSzPts val="1800"/>
              <a:buChar char="○"/>
              <a:defRPr sz="1800">
                <a:solidFill>
                  <a:schemeClr val="lt2"/>
                </a:solidFill>
              </a:defRPr>
            </a:lvl5pPr>
            <a:lvl6pPr marL="2743200" lvl="5" indent="-342900">
              <a:spcBef>
                <a:spcPts val="0"/>
              </a:spcBef>
              <a:spcAft>
                <a:spcPts val="0"/>
              </a:spcAft>
              <a:buClr>
                <a:schemeClr val="lt2"/>
              </a:buClr>
              <a:buSzPts val="1800"/>
              <a:buChar char="■"/>
              <a:defRPr sz="1800">
                <a:solidFill>
                  <a:schemeClr val="lt2"/>
                </a:solidFill>
              </a:defRPr>
            </a:lvl6pPr>
            <a:lvl7pPr marL="3200400" lvl="6" indent="-342900">
              <a:spcBef>
                <a:spcPts val="0"/>
              </a:spcBef>
              <a:spcAft>
                <a:spcPts val="0"/>
              </a:spcAft>
              <a:buClr>
                <a:schemeClr val="lt2"/>
              </a:buClr>
              <a:buSzPts val="1800"/>
              <a:buChar char="●"/>
              <a:defRPr sz="1800">
                <a:solidFill>
                  <a:schemeClr val="lt2"/>
                </a:solidFill>
              </a:defRPr>
            </a:lvl7pPr>
            <a:lvl8pPr marL="3657600" lvl="7" indent="-342900">
              <a:spcBef>
                <a:spcPts val="0"/>
              </a:spcBef>
              <a:spcAft>
                <a:spcPts val="0"/>
              </a:spcAft>
              <a:buClr>
                <a:schemeClr val="lt2"/>
              </a:buClr>
              <a:buSzPts val="1800"/>
              <a:buChar char="○"/>
              <a:defRPr sz="1800">
                <a:solidFill>
                  <a:schemeClr val="lt2"/>
                </a:solidFill>
              </a:defRPr>
            </a:lvl8pPr>
            <a:lvl9pPr marL="4114800" lvl="8" indent="-342900">
              <a:spcBef>
                <a:spcPts val="0"/>
              </a:spcBef>
              <a:spcAft>
                <a:spcPts val="0"/>
              </a:spcAft>
              <a:buClr>
                <a:schemeClr val="lt2"/>
              </a:buClr>
              <a:buSzPts val="1800"/>
              <a:buChar char="■"/>
              <a:defRPr sz="1800">
                <a:solidFill>
                  <a:schemeClr val="lt2"/>
                </a:solidFill>
              </a:defRPr>
            </a:lvl9pPr>
          </a:lstStyle>
          <a:p>
            <a:endParaRPr/>
          </a:p>
        </p:txBody>
      </p:sp>
      <p:sp>
        <p:nvSpPr>
          <p:cNvPr id="66" name="Google Shape;66;p14"/>
          <p:cNvSpPr>
            <a:spLocks noGrp="1"/>
          </p:cNvSpPr>
          <p:nvPr>
            <p:ph type="pic" idx="2"/>
          </p:nvPr>
        </p:nvSpPr>
        <p:spPr>
          <a:xfrm>
            <a:off x="-456150" y="329925"/>
            <a:ext cx="4425300" cy="4425300"/>
          </a:xfrm>
          <a:prstGeom prst="ellipse">
            <a:avLst/>
          </a:prstGeom>
          <a:noFill/>
          <a:ln w="76200" cap="flat" cmpd="sng">
            <a:solidFill>
              <a:schemeClr val="accent1"/>
            </a:solidFill>
            <a:prstDash val="solid"/>
            <a:round/>
            <a:headEnd type="none" w="sm" len="sm"/>
            <a:tailEnd type="none" w="sm" len="sm"/>
          </a:ln>
        </p:spPr>
        <p:txBody>
          <a:bodyPr/>
          <a:lstStyle/>
          <a:p>
            <a:endParaRPr lang="en-US"/>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itle and two columns 1 1 1">
  <p:cSld name="TITLE_AND_TWO_COLUMNS_1_1_1">
    <p:spTree>
      <p:nvGrpSpPr>
        <p:cNvPr id="1" name="Shape 67"/>
        <p:cNvGrpSpPr/>
        <p:nvPr/>
      </p:nvGrpSpPr>
      <p:grpSpPr>
        <a:xfrm>
          <a:off x="0" y="0"/>
          <a:ext cx="0" cy="0"/>
          <a:chOff x="0" y="0"/>
          <a:chExt cx="0" cy="0"/>
        </a:xfrm>
      </p:grpSpPr>
      <p:pic>
        <p:nvPicPr>
          <p:cNvPr id="68" name="Google Shape;68;p15" title="OAS-Slide-Deck-Template-NoCopy-10.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69" name="Google Shape;69;p15"/>
          <p:cNvSpPr txBox="1">
            <a:spLocks noGrp="1"/>
          </p:cNvSpPr>
          <p:nvPr>
            <p:ph type="title"/>
          </p:nvPr>
        </p:nvSpPr>
        <p:spPr>
          <a:xfrm>
            <a:off x="4153600" y="7876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0" name="Google Shape;70;p15"/>
          <p:cNvSpPr txBox="1">
            <a:spLocks noGrp="1"/>
          </p:cNvSpPr>
          <p:nvPr>
            <p:ph type="body" idx="1"/>
          </p:nvPr>
        </p:nvSpPr>
        <p:spPr>
          <a:xfrm>
            <a:off x="4153600" y="1701100"/>
            <a:ext cx="4114800" cy="25497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71" name="Google Shape;71;p15"/>
          <p:cNvSpPr>
            <a:spLocks noGrp="1"/>
          </p:cNvSpPr>
          <p:nvPr>
            <p:ph type="pic" idx="2"/>
          </p:nvPr>
        </p:nvSpPr>
        <p:spPr>
          <a:xfrm>
            <a:off x="-456150" y="329925"/>
            <a:ext cx="4425300" cy="4425300"/>
          </a:xfrm>
          <a:prstGeom prst="ellipse">
            <a:avLst/>
          </a:prstGeom>
          <a:noFill/>
          <a:ln w="76200" cap="flat" cmpd="sng">
            <a:solidFill>
              <a:schemeClr val="dk2"/>
            </a:solidFill>
            <a:prstDash val="solid"/>
            <a:round/>
            <a:headEnd type="none" w="sm" len="sm"/>
            <a:tailEnd type="none" w="sm" len="sm"/>
          </a:ln>
        </p:spPr>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Title and two columns 1 1 1 1">
  <p:cSld name="TITLE_AND_TWO_COLUMNS_1_1_1_1">
    <p:spTree>
      <p:nvGrpSpPr>
        <p:cNvPr id="1" name="Shape 72"/>
        <p:cNvGrpSpPr/>
        <p:nvPr/>
      </p:nvGrpSpPr>
      <p:grpSpPr>
        <a:xfrm>
          <a:off x="0" y="0"/>
          <a:ext cx="0" cy="0"/>
          <a:chOff x="0" y="0"/>
          <a:chExt cx="0" cy="0"/>
        </a:xfrm>
      </p:grpSpPr>
      <p:pic>
        <p:nvPicPr>
          <p:cNvPr id="73" name="Google Shape;73;p16" title="OAS-Slide-Deck-Template-NoCopy-11.png"/>
          <p:cNvPicPr preferRelativeResize="0"/>
          <p:nvPr/>
        </p:nvPicPr>
        <p:blipFill rotWithShape="1">
          <a:blip r:embed="rId2">
            <a:alphaModFix/>
          </a:blip>
          <a:srcRect/>
          <a:stretch/>
        </p:blipFill>
        <p:spPr>
          <a:xfrm>
            <a:off x="0" y="0"/>
            <a:ext cx="9144003" cy="5143501"/>
          </a:xfrm>
          <a:prstGeom prst="rect">
            <a:avLst/>
          </a:prstGeom>
          <a:noFill/>
          <a:ln>
            <a:noFill/>
          </a:ln>
        </p:spPr>
      </p:pic>
      <p:sp>
        <p:nvSpPr>
          <p:cNvPr id="74" name="Google Shape;74;p16"/>
          <p:cNvSpPr txBox="1">
            <a:spLocks noGrp="1"/>
          </p:cNvSpPr>
          <p:nvPr>
            <p:ph type="title"/>
          </p:nvPr>
        </p:nvSpPr>
        <p:spPr>
          <a:xfrm>
            <a:off x="4163300" y="388200"/>
            <a:ext cx="4114800" cy="9135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75" name="Google Shape;75;p16"/>
          <p:cNvSpPr txBox="1">
            <a:spLocks noGrp="1"/>
          </p:cNvSpPr>
          <p:nvPr>
            <p:ph type="body" idx="1"/>
          </p:nvPr>
        </p:nvSpPr>
        <p:spPr>
          <a:xfrm>
            <a:off x="4163300" y="1377900"/>
            <a:ext cx="4580700" cy="3453600"/>
          </a:xfrm>
          <a:prstGeom prst="rect">
            <a:avLst/>
          </a:prstGeom>
        </p:spPr>
        <p:txBody>
          <a:bodyPr spcFirstLastPara="1" wrap="square" lIns="91425" tIns="91425" rIns="91425" bIns="91425" anchor="t" anchorCtr="0">
            <a:noAutofit/>
          </a:bodyPr>
          <a:lstStyle>
            <a:lvl1pPr marL="457200" lvl="0" indent="-342900">
              <a:spcBef>
                <a:spcPts val="0"/>
              </a:spcBef>
              <a:spcAft>
                <a:spcPts val="0"/>
              </a:spcAft>
              <a:buSzPts val="1800"/>
              <a:buChar char="●"/>
              <a:defRPr/>
            </a:lvl1pPr>
            <a:lvl2pPr marL="914400" lvl="1" indent="-342900">
              <a:spcBef>
                <a:spcPts val="0"/>
              </a:spcBef>
              <a:spcAft>
                <a:spcPts val="0"/>
              </a:spcAft>
              <a:buSzPts val="1800"/>
              <a:buChar char="○"/>
              <a:defRPr sz="1800"/>
            </a:lvl2pPr>
            <a:lvl3pPr marL="1371600" lvl="2" indent="-342900">
              <a:spcBef>
                <a:spcPts val="0"/>
              </a:spcBef>
              <a:spcAft>
                <a:spcPts val="0"/>
              </a:spcAft>
              <a:buSzPts val="1800"/>
              <a:buChar char="■"/>
              <a:defRPr sz="1800"/>
            </a:lvl3pPr>
            <a:lvl4pPr marL="1828800" lvl="3" indent="-342900">
              <a:spcBef>
                <a:spcPts val="0"/>
              </a:spcBef>
              <a:spcAft>
                <a:spcPts val="0"/>
              </a:spcAft>
              <a:buSzPts val="1800"/>
              <a:buChar char="●"/>
              <a:defRPr sz="1800"/>
            </a:lvl4pPr>
            <a:lvl5pPr marL="2286000" lvl="4" indent="-342900">
              <a:spcBef>
                <a:spcPts val="0"/>
              </a:spcBef>
              <a:spcAft>
                <a:spcPts val="0"/>
              </a:spcAft>
              <a:buSzPts val="1800"/>
              <a:buChar char="○"/>
              <a:defRPr sz="1800"/>
            </a:lvl5pPr>
            <a:lvl6pPr marL="2743200" lvl="5" indent="-342900">
              <a:spcBef>
                <a:spcPts val="0"/>
              </a:spcBef>
              <a:spcAft>
                <a:spcPts val="0"/>
              </a:spcAft>
              <a:buSzPts val="1800"/>
              <a:buChar char="■"/>
              <a:defRPr sz="1800"/>
            </a:lvl6pPr>
            <a:lvl7pPr marL="3200400" lvl="6" indent="-342900">
              <a:spcBef>
                <a:spcPts val="0"/>
              </a:spcBef>
              <a:spcAft>
                <a:spcPts val="0"/>
              </a:spcAft>
              <a:buSzPts val="1800"/>
              <a:buChar char="●"/>
              <a:defRPr sz="1800"/>
            </a:lvl7pPr>
            <a:lvl8pPr marL="3657600" lvl="7" indent="-342900">
              <a:spcBef>
                <a:spcPts val="0"/>
              </a:spcBef>
              <a:spcAft>
                <a:spcPts val="0"/>
              </a:spcAft>
              <a:buSzPts val="1800"/>
              <a:buChar char="○"/>
              <a:defRPr sz="1800"/>
            </a:lvl8pPr>
            <a:lvl9pPr marL="4114800" lvl="8" indent="-342900">
              <a:spcBef>
                <a:spcPts val="0"/>
              </a:spcBef>
              <a:spcAft>
                <a:spcPts val="0"/>
              </a:spcAft>
              <a:buSzPts val="1800"/>
              <a:buChar char="■"/>
              <a:defRPr sz="1800"/>
            </a:lvl9pPr>
          </a:lstStyle>
          <a:p>
            <a:endParaRPr/>
          </a:p>
        </p:txBody>
      </p:sp>
      <p:sp>
        <p:nvSpPr>
          <p:cNvPr id="76" name="Google Shape;76;p16"/>
          <p:cNvSpPr>
            <a:spLocks noGrp="1"/>
          </p:cNvSpPr>
          <p:nvPr>
            <p:ph type="pic" idx="2"/>
          </p:nvPr>
        </p:nvSpPr>
        <p:spPr>
          <a:xfrm>
            <a:off x="-456150" y="329925"/>
            <a:ext cx="4425300" cy="4425300"/>
          </a:xfrm>
          <a:prstGeom prst="ellipse">
            <a:avLst/>
          </a:prstGeom>
          <a:noFill/>
          <a:ln w="76200" cap="flat" cmpd="sng">
            <a:solidFill>
              <a:schemeClr val="lt1"/>
            </a:solidFill>
            <a:prstDash val="solid"/>
            <a:round/>
            <a:headEnd type="none" w="sm" len="sm"/>
            <a:tailEnd type="none" w="sm" len="sm"/>
          </a:ln>
        </p:spPr>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77"/>
        <p:cNvGrpSpPr/>
        <p:nvPr/>
      </p:nvGrpSpPr>
      <p:grpSpPr>
        <a:xfrm>
          <a:off x="0" y="0"/>
          <a:ext cx="0" cy="0"/>
          <a:chOff x="0" y="0"/>
          <a:chExt cx="0" cy="0"/>
        </a:xfrm>
      </p:grpSpPr>
      <p:pic>
        <p:nvPicPr>
          <p:cNvPr id="78" name="Google Shape;78;p17" title="OAS-Slide-Deck-Template-13.png"/>
          <p:cNvPicPr preferRelativeResize="0"/>
          <p:nvPr/>
        </p:nvPicPr>
        <p:blipFill rotWithShape="1">
          <a:blip r:embed="rId2">
            <a:alphaModFix/>
          </a:blip>
          <a:srcRect/>
          <a:stretch/>
        </p:blipFill>
        <p:spPr>
          <a:xfrm>
            <a:off x="0" y="0"/>
            <a:ext cx="9144003" cy="5143496"/>
          </a:xfrm>
          <a:prstGeom prst="rect">
            <a:avLst/>
          </a:prstGeom>
          <a:noFill/>
          <a:ln>
            <a:noFill/>
          </a:ln>
        </p:spPr>
      </p:pic>
      <p:sp>
        <p:nvSpPr>
          <p:cNvPr id="79" name="Google Shape;79;p17"/>
          <p:cNvSpPr txBox="1">
            <a:spLocks noGrp="1"/>
          </p:cNvSpPr>
          <p:nvPr>
            <p:ph type="body" idx="1"/>
          </p:nvPr>
        </p:nvSpPr>
        <p:spPr>
          <a:xfrm>
            <a:off x="995850" y="1439175"/>
            <a:ext cx="7152300" cy="25884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Clr>
                <a:schemeClr val="lt2"/>
              </a:buClr>
              <a:buSzPts val="1800"/>
              <a:buChar char="●"/>
              <a:defRPr i="1">
                <a:solidFill>
                  <a:schemeClr val="lt2"/>
                </a:solidFill>
              </a:defRPr>
            </a:lvl1pPr>
            <a:lvl2pPr marL="914400" lvl="1" indent="-342900" algn="ctr">
              <a:spcBef>
                <a:spcPts val="0"/>
              </a:spcBef>
              <a:spcAft>
                <a:spcPts val="0"/>
              </a:spcAft>
              <a:buClr>
                <a:schemeClr val="lt2"/>
              </a:buClr>
              <a:buSzPts val="1800"/>
              <a:buChar char="○"/>
              <a:defRPr sz="1800" i="1">
                <a:solidFill>
                  <a:schemeClr val="lt2"/>
                </a:solidFill>
              </a:defRPr>
            </a:lvl2pPr>
            <a:lvl3pPr marL="1371600" lvl="2" indent="-342900" algn="ctr">
              <a:spcBef>
                <a:spcPts val="0"/>
              </a:spcBef>
              <a:spcAft>
                <a:spcPts val="0"/>
              </a:spcAft>
              <a:buClr>
                <a:schemeClr val="lt2"/>
              </a:buClr>
              <a:buSzPts val="1800"/>
              <a:buChar char="■"/>
              <a:defRPr sz="1800" i="1">
                <a:solidFill>
                  <a:schemeClr val="lt2"/>
                </a:solidFill>
              </a:defRPr>
            </a:lvl3pPr>
            <a:lvl4pPr marL="1828800" lvl="3" indent="-342900" algn="ctr">
              <a:spcBef>
                <a:spcPts val="0"/>
              </a:spcBef>
              <a:spcAft>
                <a:spcPts val="0"/>
              </a:spcAft>
              <a:buClr>
                <a:schemeClr val="lt2"/>
              </a:buClr>
              <a:buSzPts val="1800"/>
              <a:buChar char="●"/>
              <a:defRPr sz="1800" i="1">
                <a:solidFill>
                  <a:schemeClr val="lt2"/>
                </a:solidFill>
              </a:defRPr>
            </a:lvl4pPr>
            <a:lvl5pPr marL="2286000" lvl="4" indent="-342900" algn="ctr">
              <a:spcBef>
                <a:spcPts val="0"/>
              </a:spcBef>
              <a:spcAft>
                <a:spcPts val="0"/>
              </a:spcAft>
              <a:buClr>
                <a:schemeClr val="lt2"/>
              </a:buClr>
              <a:buSzPts val="1800"/>
              <a:buChar char="○"/>
              <a:defRPr sz="1800" i="1">
                <a:solidFill>
                  <a:schemeClr val="lt2"/>
                </a:solidFill>
              </a:defRPr>
            </a:lvl5pPr>
            <a:lvl6pPr marL="2743200" lvl="5" indent="-342900" algn="ctr">
              <a:spcBef>
                <a:spcPts val="0"/>
              </a:spcBef>
              <a:spcAft>
                <a:spcPts val="0"/>
              </a:spcAft>
              <a:buClr>
                <a:schemeClr val="lt2"/>
              </a:buClr>
              <a:buSzPts val="1800"/>
              <a:buChar char="■"/>
              <a:defRPr sz="1800" i="1">
                <a:solidFill>
                  <a:schemeClr val="lt2"/>
                </a:solidFill>
              </a:defRPr>
            </a:lvl6pPr>
            <a:lvl7pPr marL="3200400" lvl="6" indent="-342900" algn="ctr">
              <a:spcBef>
                <a:spcPts val="0"/>
              </a:spcBef>
              <a:spcAft>
                <a:spcPts val="0"/>
              </a:spcAft>
              <a:buClr>
                <a:schemeClr val="lt2"/>
              </a:buClr>
              <a:buSzPts val="1800"/>
              <a:buChar char="●"/>
              <a:defRPr sz="1800" i="1">
                <a:solidFill>
                  <a:schemeClr val="lt2"/>
                </a:solidFill>
              </a:defRPr>
            </a:lvl7pPr>
            <a:lvl8pPr marL="3657600" lvl="7" indent="-342900" algn="ctr">
              <a:spcBef>
                <a:spcPts val="0"/>
              </a:spcBef>
              <a:spcAft>
                <a:spcPts val="0"/>
              </a:spcAft>
              <a:buClr>
                <a:schemeClr val="lt2"/>
              </a:buClr>
              <a:buSzPts val="1800"/>
              <a:buChar char="○"/>
              <a:defRPr sz="1800" i="1">
                <a:solidFill>
                  <a:schemeClr val="lt2"/>
                </a:solidFill>
              </a:defRPr>
            </a:lvl8pPr>
            <a:lvl9pPr marL="4114800" lvl="8" indent="-342900" algn="ctr">
              <a:spcBef>
                <a:spcPts val="0"/>
              </a:spcBef>
              <a:spcAft>
                <a:spcPts val="0"/>
              </a:spcAft>
              <a:buClr>
                <a:schemeClr val="lt2"/>
              </a:buClr>
              <a:buSzPts val="1800"/>
              <a:buChar char="■"/>
              <a:defRPr sz="1800" i="1">
                <a:solidFill>
                  <a:schemeClr val="lt2"/>
                </a:solidFill>
              </a:defRPr>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Title only 1">
  <p:cSld name="TITLE_ONLY_1">
    <p:spTree>
      <p:nvGrpSpPr>
        <p:cNvPr id="1" name="Shape 80"/>
        <p:cNvGrpSpPr/>
        <p:nvPr/>
      </p:nvGrpSpPr>
      <p:grpSpPr>
        <a:xfrm>
          <a:off x="0" y="0"/>
          <a:ext cx="0" cy="0"/>
          <a:chOff x="0" y="0"/>
          <a:chExt cx="0" cy="0"/>
        </a:xfrm>
      </p:grpSpPr>
      <p:pic>
        <p:nvPicPr>
          <p:cNvPr id="81" name="Google Shape;81;p18" title="OAS-Slide-Deck-Template-14.png"/>
          <p:cNvPicPr preferRelativeResize="0"/>
          <p:nvPr/>
        </p:nvPicPr>
        <p:blipFill rotWithShape="1">
          <a:blip r:embed="rId2">
            <a:alphaModFix/>
          </a:blip>
          <a:srcRect/>
          <a:stretch/>
        </p:blipFill>
        <p:spPr>
          <a:xfrm>
            <a:off x="0" y="0"/>
            <a:ext cx="9144003" cy="5143496"/>
          </a:xfrm>
          <a:prstGeom prst="rect">
            <a:avLst/>
          </a:prstGeom>
          <a:noFill/>
          <a:ln>
            <a:noFill/>
          </a:ln>
        </p:spPr>
      </p:pic>
      <p:sp>
        <p:nvSpPr>
          <p:cNvPr id="82" name="Google Shape;82;p18"/>
          <p:cNvSpPr txBox="1">
            <a:spLocks noGrp="1"/>
          </p:cNvSpPr>
          <p:nvPr>
            <p:ph type="body" idx="1"/>
          </p:nvPr>
        </p:nvSpPr>
        <p:spPr>
          <a:xfrm>
            <a:off x="995850" y="1439175"/>
            <a:ext cx="7152300" cy="2588400"/>
          </a:xfrm>
          <a:prstGeom prst="rect">
            <a:avLst/>
          </a:prstGeom>
        </p:spPr>
        <p:txBody>
          <a:bodyPr spcFirstLastPara="1" wrap="square" lIns="91425" tIns="91425" rIns="91425" bIns="91425" anchor="t" anchorCtr="0">
            <a:noAutofit/>
          </a:bodyPr>
          <a:lstStyle>
            <a:lvl1pPr marL="457200" lvl="0" indent="-342900" algn="ctr">
              <a:spcBef>
                <a:spcPts val="0"/>
              </a:spcBef>
              <a:spcAft>
                <a:spcPts val="0"/>
              </a:spcAft>
              <a:buSzPts val="1800"/>
              <a:buChar char="●"/>
              <a:defRPr i="1"/>
            </a:lvl1pPr>
            <a:lvl2pPr marL="914400" lvl="1" indent="-342900" algn="ctr">
              <a:spcBef>
                <a:spcPts val="0"/>
              </a:spcBef>
              <a:spcAft>
                <a:spcPts val="0"/>
              </a:spcAft>
              <a:buSzPts val="1800"/>
              <a:buChar char="○"/>
              <a:defRPr sz="1800" i="1"/>
            </a:lvl2pPr>
            <a:lvl3pPr marL="1371600" lvl="2" indent="-342900" algn="ctr">
              <a:spcBef>
                <a:spcPts val="0"/>
              </a:spcBef>
              <a:spcAft>
                <a:spcPts val="0"/>
              </a:spcAft>
              <a:buSzPts val="1800"/>
              <a:buChar char="■"/>
              <a:defRPr sz="1800" i="1"/>
            </a:lvl3pPr>
            <a:lvl4pPr marL="1828800" lvl="3" indent="-342900" algn="ctr">
              <a:spcBef>
                <a:spcPts val="0"/>
              </a:spcBef>
              <a:spcAft>
                <a:spcPts val="0"/>
              </a:spcAft>
              <a:buSzPts val="1800"/>
              <a:buChar char="●"/>
              <a:defRPr sz="1800" i="1"/>
            </a:lvl4pPr>
            <a:lvl5pPr marL="2286000" lvl="4" indent="-342900" algn="ctr">
              <a:spcBef>
                <a:spcPts val="0"/>
              </a:spcBef>
              <a:spcAft>
                <a:spcPts val="0"/>
              </a:spcAft>
              <a:buSzPts val="1800"/>
              <a:buChar char="○"/>
              <a:defRPr sz="1800" i="1"/>
            </a:lvl5pPr>
            <a:lvl6pPr marL="2743200" lvl="5" indent="-342900" algn="ctr">
              <a:spcBef>
                <a:spcPts val="0"/>
              </a:spcBef>
              <a:spcAft>
                <a:spcPts val="0"/>
              </a:spcAft>
              <a:buSzPts val="1800"/>
              <a:buChar char="■"/>
              <a:defRPr sz="1800" i="1"/>
            </a:lvl6pPr>
            <a:lvl7pPr marL="3200400" lvl="6" indent="-342900" algn="ctr">
              <a:spcBef>
                <a:spcPts val="0"/>
              </a:spcBef>
              <a:spcAft>
                <a:spcPts val="0"/>
              </a:spcAft>
              <a:buSzPts val="1800"/>
              <a:buChar char="●"/>
              <a:defRPr sz="1800" i="1"/>
            </a:lvl7pPr>
            <a:lvl8pPr marL="3657600" lvl="7" indent="-342900" algn="ctr">
              <a:spcBef>
                <a:spcPts val="0"/>
              </a:spcBef>
              <a:spcAft>
                <a:spcPts val="0"/>
              </a:spcAft>
              <a:buSzPts val="1800"/>
              <a:buChar char="○"/>
              <a:defRPr sz="1800" i="1"/>
            </a:lvl8pPr>
            <a:lvl9pPr marL="4114800" lvl="8" indent="-342900" algn="ctr">
              <a:spcBef>
                <a:spcPts val="0"/>
              </a:spcBef>
              <a:spcAft>
                <a:spcPts val="0"/>
              </a:spcAft>
              <a:buSzPts val="1800"/>
              <a:buChar char="■"/>
              <a:defRPr sz="1800" i="1"/>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2"/>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Font typeface="Montserrat"/>
              <a:buNone/>
              <a:defRPr sz="2800" b="1">
                <a:solidFill>
                  <a:schemeClr val="dk1"/>
                </a:solidFill>
                <a:latin typeface="Montserrat"/>
                <a:ea typeface="Montserrat"/>
                <a:cs typeface="Montserrat"/>
                <a:sym typeface="Montserrat"/>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1"/>
              </a:buClr>
              <a:buSzPts val="1800"/>
              <a:buFont typeface="Montserrat"/>
              <a:buChar char="●"/>
              <a:defRPr sz="1800">
                <a:solidFill>
                  <a:schemeClr val="dk1"/>
                </a:solidFill>
                <a:latin typeface="Montserrat"/>
                <a:ea typeface="Montserrat"/>
                <a:cs typeface="Montserrat"/>
                <a:sym typeface="Montserrat"/>
              </a:defRPr>
            </a:lvl1pPr>
            <a:lvl2pPr marL="914400" lvl="1"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2pPr>
            <a:lvl3pPr marL="1371600" lvl="2"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3pPr>
            <a:lvl4pPr marL="1828800" lvl="3"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4pPr>
            <a:lvl5pPr marL="2286000" lvl="4"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5pPr>
            <a:lvl6pPr marL="2743200" lvl="5"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6pPr>
            <a:lvl7pPr marL="3200400" lvl="6"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7pPr>
            <a:lvl8pPr marL="3657600" lvl="7"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8pPr>
            <a:lvl9pPr marL="4114800" lvl="8" indent="-317500">
              <a:lnSpc>
                <a:spcPct val="115000"/>
              </a:lnSpc>
              <a:spcBef>
                <a:spcPts val="0"/>
              </a:spcBef>
              <a:spcAft>
                <a:spcPts val="0"/>
              </a:spcAft>
              <a:buClr>
                <a:schemeClr val="dk1"/>
              </a:buClr>
              <a:buSzPts val="1400"/>
              <a:buFont typeface="Montserrat"/>
              <a:buChar char="■"/>
              <a:defRPr>
                <a:solidFill>
                  <a:schemeClr val="dk1"/>
                </a:solidFill>
                <a:latin typeface="Montserrat"/>
                <a:ea typeface="Montserrat"/>
                <a:cs typeface="Montserrat"/>
                <a:sym typeface="Montserrat"/>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xml"/><Relationship Id="rId1" Type="http://schemas.openxmlformats.org/officeDocument/2006/relationships/slideLayout" Target="../slideLayouts/slideLayout10.xml"/><Relationship Id="rId4" Type="http://schemas.openxmlformats.org/officeDocument/2006/relationships/image" Target="../media/image1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13.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6"/>
        <p:cNvGrpSpPr/>
        <p:nvPr/>
      </p:nvGrpSpPr>
      <p:grpSpPr>
        <a:xfrm>
          <a:off x="0" y="0"/>
          <a:ext cx="0" cy="0"/>
          <a:chOff x="0" y="0"/>
          <a:chExt cx="0" cy="0"/>
        </a:xfrm>
      </p:grpSpPr>
      <p:sp>
        <p:nvSpPr>
          <p:cNvPr id="87" name="Google Shape;87;p19"/>
          <p:cNvSpPr txBox="1">
            <a:spLocks noGrp="1"/>
          </p:cNvSpPr>
          <p:nvPr>
            <p:ph type="ctrTitle"/>
          </p:nvPr>
        </p:nvSpPr>
        <p:spPr>
          <a:xfrm>
            <a:off x="311700" y="2649050"/>
            <a:ext cx="8520600" cy="158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School board meeting</a:t>
            </a:r>
            <a:endParaRPr/>
          </a:p>
        </p:txBody>
      </p:sp>
      <p:sp>
        <p:nvSpPr>
          <p:cNvPr id="88" name="Google Shape;88;p19"/>
          <p:cNvSpPr txBox="1">
            <a:spLocks noGrp="1"/>
          </p:cNvSpPr>
          <p:nvPr>
            <p:ph type="subTitle" idx="1"/>
          </p:nvPr>
        </p:nvSpPr>
        <p:spPr>
          <a:xfrm>
            <a:off x="311700" y="3666050"/>
            <a:ext cx="8520600" cy="44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September 29, 2026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sp>
        <p:nvSpPr>
          <p:cNvPr id="93" name="Google Shape;93;p20"/>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900">
                <a:solidFill>
                  <a:srgbClr val="331470"/>
                </a:solidFill>
              </a:rPr>
              <a:t>Superintendent’s report</a:t>
            </a:r>
            <a:endParaRPr sz="5700"/>
          </a:p>
        </p:txBody>
      </p:sp>
      <p:sp>
        <p:nvSpPr>
          <p:cNvPr id="94" name="Google Shape;94;p20"/>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SUPT. DR. KIM HIEL</a:t>
            </a:r>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8"/>
        <p:cNvGrpSpPr/>
        <p:nvPr/>
      </p:nvGrpSpPr>
      <p:grpSpPr>
        <a:xfrm>
          <a:off x="0" y="0"/>
          <a:ext cx="0" cy="0"/>
          <a:chOff x="0" y="0"/>
          <a:chExt cx="0" cy="0"/>
        </a:xfrm>
      </p:grpSpPr>
      <p:pic>
        <p:nvPicPr>
          <p:cNvPr id="99" name="Google Shape;99;p21"/>
          <p:cNvPicPr preferRelativeResize="0"/>
          <p:nvPr/>
        </p:nvPicPr>
        <p:blipFill>
          <a:blip r:embed="rId3">
            <a:alphaModFix/>
          </a:blip>
          <a:stretch>
            <a:fillRect/>
          </a:stretch>
        </p:blipFill>
        <p:spPr>
          <a:xfrm>
            <a:off x="506630" y="721700"/>
            <a:ext cx="4933500" cy="3700100"/>
          </a:xfrm>
          <a:prstGeom prst="rect">
            <a:avLst/>
          </a:prstGeom>
          <a:noFill/>
          <a:ln>
            <a:noFill/>
          </a:ln>
        </p:spPr>
      </p:pic>
      <p:pic>
        <p:nvPicPr>
          <p:cNvPr id="100" name="Google Shape;100;p21"/>
          <p:cNvPicPr preferRelativeResize="0"/>
          <p:nvPr/>
        </p:nvPicPr>
        <p:blipFill>
          <a:blip r:embed="rId4">
            <a:alphaModFix/>
          </a:blip>
          <a:stretch>
            <a:fillRect/>
          </a:stretch>
        </p:blipFill>
        <p:spPr>
          <a:xfrm>
            <a:off x="5615912" y="721701"/>
            <a:ext cx="3021458" cy="3700099"/>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04"/>
        <p:cNvGrpSpPr/>
        <p:nvPr/>
      </p:nvGrpSpPr>
      <p:grpSpPr>
        <a:xfrm>
          <a:off x="0" y="0"/>
          <a:ext cx="0" cy="0"/>
          <a:chOff x="0" y="0"/>
          <a:chExt cx="0" cy="0"/>
        </a:xfrm>
      </p:grpSpPr>
      <p:sp>
        <p:nvSpPr>
          <p:cNvPr id="105" name="Google Shape;105;p22"/>
          <p:cNvSpPr txBox="1">
            <a:spLocks noGrp="1"/>
          </p:cNvSpPr>
          <p:nvPr>
            <p:ph type="title"/>
          </p:nvPr>
        </p:nvSpPr>
        <p:spPr>
          <a:xfrm>
            <a:off x="554225" y="1378875"/>
            <a:ext cx="8089500" cy="1516800"/>
          </a:xfrm>
          <a:prstGeom prst="rect">
            <a:avLst/>
          </a:prstGeom>
        </p:spPr>
        <p:txBody>
          <a:bodyPr spcFirstLastPara="1" wrap="square" lIns="91425" tIns="91425" rIns="91425" bIns="91425" anchor="b" anchorCtr="0">
            <a:noAutofit/>
          </a:bodyPr>
          <a:lstStyle/>
          <a:p>
            <a:pPr marL="0" lvl="0" indent="0" algn="l" rtl="0">
              <a:spcBef>
                <a:spcPts val="0"/>
              </a:spcBef>
              <a:spcAft>
                <a:spcPts val="0"/>
              </a:spcAft>
              <a:buNone/>
            </a:pPr>
            <a:r>
              <a:rPr lang="en" sz="4900">
                <a:solidFill>
                  <a:srgbClr val="331470"/>
                </a:solidFill>
              </a:rPr>
              <a:t>Points of Pride</a:t>
            </a:r>
            <a:endParaRPr sz="5700"/>
          </a:p>
        </p:txBody>
      </p:sp>
      <p:sp>
        <p:nvSpPr>
          <p:cNvPr id="106" name="Google Shape;106;p22"/>
          <p:cNvSpPr txBox="1">
            <a:spLocks noGrp="1"/>
          </p:cNvSpPr>
          <p:nvPr>
            <p:ph type="subTitle" idx="1"/>
          </p:nvPr>
        </p:nvSpPr>
        <p:spPr>
          <a:xfrm>
            <a:off x="563950" y="2992900"/>
            <a:ext cx="8099400" cy="841800"/>
          </a:xfrm>
          <a:prstGeom prst="rect">
            <a:avLst/>
          </a:prstGeom>
        </p:spPr>
        <p:txBody>
          <a:bodyPr spcFirstLastPara="1" wrap="square" lIns="91425" tIns="91425" rIns="91425" bIns="91425" anchor="t" anchorCtr="0">
            <a:noAutofit/>
          </a:bodyPr>
          <a:lstStyle/>
          <a:p>
            <a:pPr marL="0" lvl="0" indent="0" algn="l" rtl="0">
              <a:spcBef>
                <a:spcPts val="0"/>
              </a:spcBef>
              <a:spcAft>
                <a:spcPts val="1200"/>
              </a:spcAft>
              <a:buNone/>
            </a:pPr>
            <a:r>
              <a:rPr lang="en"/>
              <a:t>SUPT. DR. KIM HIEL AND CABINET MEMBERS</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10"/>
        <p:cNvGrpSpPr/>
        <p:nvPr/>
      </p:nvGrpSpPr>
      <p:grpSpPr>
        <a:xfrm>
          <a:off x="0" y="0"/>
          <a:ext cx="0" cy="0"/>
          <a:chOff x="0" y="0"/>
          <a:chExt cx="0" cy="0"/>
        </a:xfrm>
      </p:grpSpPr>
      <p:pic>
        <p:nvPicPr>
          <p:cNvPr id="111" name="Google Shape;111;p23" title="POP (60).png"/>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116" name="Google Shape;116;p24" title="POP (61).png"/>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20"/>
        <p:cNvGrpSpPr/>
        <p:nvPr/>
      </p:nvGrpSpPr>
      <p:grpSpPr>
        <a:xfrm>
          <a:off x="0" y="0"/>
          <a:ext cx="0" cy="0"/>
          <a:chOff x="0" y="0"/>
          <a:chExt cx="0" cy="0"/>
        </a:xfrm>
      </p:grpSpPr>
      <p:pic>
        <p:nvPicPr>
          <p:cNvPr id="121" name="Google Shape;121;p25" title="POP (62).png"/>
          <p:cNvPicPr preferRelativeResize="0"/>
          <p:nvPr/>
        </p:nvPicPr>
        <p:blipFill>
          <a:blip r:embed="rId3">
            <a:alphaModFix/>
          </a:blip>
          <a:stretch>
            <a:fillRect/>
          </a:stretch>
        </p:blipFill>
        <p:spPr>
          <a:xfrm>
            <a:off x="0" y="0"/>
            <a:ext cx="9143990" cy="51435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5"/>
        <p:cNvGrpSpPr/>
        <p:nvPr/>
      </p:nvGrpSpPr>
      <p:grpSpPr>
        <a:xfrm>
          <a:off x="0" y="0"/>
          <a:ext cx="0" cy="0"/>
          <a:chOff x="0" y="0"/>
          <a:chExt cx="0" cy="0"/>
        </a:xfrm>
      </p:grpSpPr>
      <p:pic>
        <p:nvPicPr>
          <p:cNvPr id="126" name="Google Shape;126;p26" title="POP (63).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30"/>
        <p:cNvGrpSpPr/>
        <p:nvPr/>
      </p:nvGrpSpPr>
      <p:grpSpPr>
        <a:xfrm>
          <a:off x="0" y="0"/>
          <a:ext cx="0" cy="0"/>
          <a:chOff x="0" y="0"/>
          <a:chExt cx="0" cy="0"/>
        </a:xfrm>
      </p:grpSpPr>
      <p:pic>
        <p:nvPicPr>
          <p:cNvPr id="131" name="Google Shape;131;p27" title="POP (67).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pic>
        <p:nvPicPr>
          <p:cNvPr id="136" name="Google Shape;136;p28" title="POP (65).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40"/>
        <p:cNvGrpSpPr/>
        <p:nvPr/>
      </p:nvGrpSpPr>
      <p:grpSpPr>
        <a:xfrm>
          <a:off x="0" y="0"/>
          <a:ext cx="0" cy="0"/>
          <a:chOff x="0" y="0"/>
          <a:chExt cx="0" cy="0"/>
        </a:xfrm>
      </p:grpSpPr>
      <p:sp>
        <p:nvSpPr>
          <p:cNvPr id="141" name="Google Shape;141;p29"/>
          <p:cNvSpPr txBox="1">
            <a:spLocks noGrp="1"/>
          </p:cNvSpPr>
          <p:nvPr>
            <p:ph type="title"/>
          </p:nvPr>
        </p:nvSpPr>
        <p:spPr>
          <a:xfrm>
            <a:off x="4153600" y="1015925"/>
            <a:ext cx="4114800" cy="913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sz="4500"/>
              <a:t>School Board Appreciation Month</a:t>
            </a:r>
            <a:endParaRPr sz="4500"/>
          </a:p>
        </p:txBody>
      </p:sp>
      <p:pic>
        <p:nvPicPr>
          <p:cNvPr id="142" name="Google Shape;142;p29" title="0M8A5134.JPG"/>
          <p:cNvPicPr preferRelativeResize="0">
            <a:picLocks noGrp="1"/>
          </p:cNvPicPr>
          <p:nvPr>
            <p:ph type="pic" idx="2"/>
          </p:nvPr>
        </p:nvPicPr>
        <p:blipFill rotWithShape="1">
          <a:blip r:embed="rId3">
            <a:alphaModFix/>
          </a:blip>
          <a:srcRect l="16676" r="16676"/>
          <a:stretch/>
        </p:blipFill>
        <p:spPr>
          <a:xfrm>
            <a:off x="-444125" y="359100"/>
            <a:ext cx="4425300" cy="4425300"/>
          </a:xfrm>
          <a:prstGeom prst="ellipse">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46"/>
        <p:cNvGrpSpPr/>
        <p:nvPr/>
      </p:nvGrpSpPr>
      <p:grpSpPr>
        <a:xfrm>
          <a:off x="0" y="0"/>
          <a:ext cx="0" cy="0"/>
          <a:chOff x="0" y="0"/>
          <a:chExt cx="0" cy="0"/>
        </a:xfrm>
      </p:grpSpPr>
      <p:pic>
        <p:nvPicPr>
          <p:cNvPr id="147" name="Google Shape;147;p30" title="POP (66).png"/>
          <p:cNvPicPr preferRelativeResize="0"/>
          <p:nvPr/>
        </p:nvPicPr>
        <p:blipFill>
          <a:blip r:embed="rId3">
            <a:alphaModFix/>
          </a:blip>
          <a:stretch>
            <a:fillRect/>
          </a:stretch>
        </p:blipFill>
        <p:spPr>
          <a:xfrm>
            <a:off x="0" y="0"/>
            <a:ext cx="9144000" cy="514350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151"/>
        <p:cNvGrpSpPr/>
        <p:nvPr/>
      </p:nvGrpSpPr>
      <p:grpSpPr>
        <a:xfrm>
          <a:off x="0" y="0"/>
          <a:ext cx="0" cy="0"/>
          <a:chOff x="0" y="0"/>
          <a:chExt cx="0" cy="0"/>
        </a:xfrm>
      </p:grpSpPr>
      <p:sp>
        <p:nvSpPr>
          <p:cNvPr id="152" name="Google Shape;152;p31"/>
          <p:cNvSpPr txBox="1">
            <a:spLocks noGrp="1"/>
          </p:cNvSpPr>
          <p:nvPr>
            <p:ph type="title"/>
          </p:nvPr>
        </p:nvSpPr>
        <p:spPr>
          <a:xfrm>
            <a:off x="652950" y="217875"/>
            <a:ext cx="8151600" cy="5727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r>
              <a:rPr lang="en" sz="3600"/>
              <a:t>Notes and reminders</a:t>
            </a:r>
            <a:endParaRPr sz="3600"/>
          </a:p>
        </p:txBody>
      </p:sp>
      <p:sp>
        <p:nvSpPr>
          <p:cNvPr id="153" name="Google Shape;153;p31"/>
          <p:cNvSpPr txBox="1">
            <a:spLocks noGrp="1"/>
          </p:cNvSpPr>
          <p:nvPr>
            <p:ph type="body" idx="4294967295"/>
          </p:nvPr>
        </p:nvSpPr>
        <p:spPr>
          <a:xfrm>
            <a:off x="315725" y="1050650"/>
            <a:ext cx="5257800" cy="4092900"/>
          </a:xfrm>
          <a:prstGeom prst="rect">
            <a:avLst/>
          </a:prstGeom>
        </p:spPr>
        <p:txBody>
          <a:bodyPr spcFirstLastPara="1" wrap="square" lIns="91425" tIns="91425" rIns="91425" bIns="91425" anchor="t" anchorCtr="0">
            <a:normAutofit/>
          </a:bodyPr>
          <a:lstStyle/>
          <a:p>
            <a:pPr marL="457200" lvl="0" indent="-368300" algn="l" rtl="0">
              <a:spcBef>
                <a:spcPts val="0"/>
              </a:spcBef>
              <a:spcAft>
                <a:spcPts val="0"/>
              </a:spcAft>
              <a:buSzPts val="2200"/>
              <a:buChar char="●"/>
            </a:pPr>
            <a:r>
              <a:rPr lang="en" sz="2200"/>
              <a:t>Constitutional amendment on the ballot this fall that impacts school funding: </a:t>
            </a:r>
            <a:r>
              <a:rPr lang="en" sz="2200" b="1"/>
              <a:t>OsseoSchools.org/Amendment</a:t>
            </a:r>
            <a:endParaRPr sz="2200" b="1"/>
          </a:p>
          <a:p>
            <a:pPr marL="457200" lvl="0" indent="-368300" algn="l" rtl="0">
              <a:spcBef>
                <a:spcPts val="400"/>
              </a:spcBef>
              <a:spcAft>
                <a:spcPts val="400"/>
              </a:spcAft>
              <a:buSzPts val="2200"/>
              <a:buChar char="●"/>
            </a:pPr>
            <a:r>
              <a:rPr lang="en" sz="2200"/>
              <a:t>Stay tuned to </a:t>
            </a:r>
            <a:r>
              <a:rPr lang="en" sz="2200" b="1"/>
              <a:t>OsseoSchools.org/BetterFuture</a:t>
            </a:r>
            <a:r>
              <a:rPr lang="en" sz="2200"/>
              <a:t>          for the latest on construction projects</a:t>
            </a:r>
            <a:endParaRPr sz="2200"/>
          </a:p>
        </p:txBody>
      </p:sp>
      <p:pic>
        <p:nvPicPr>
          <p:cNvPr id="154" name="Google Shape;154;p31" title="473_AmyAnderson_0I5A9264.jpg"/>
          <p:cNvPicPr preferRelativeResize="0"/>
          <p:nvPr/>
        </p:nvPicPr>
        <p:blipFill>
          <a:blip r:embed="rId3">
            <a:alphaModFix/>
          </a:blip>
          <a:stretch>
            <a:fillRect/>
          </a:stretch>
        </p:blipFill>
        <p:spPr>
          <a:xfrm>
            <a:off x="5958825" y="790575"/>
            <a:ext cx="2845725" cy="4269624"/>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Google Shape;159;p32"/>
          <p:cNvSpPr txBox="1">
            <a:spLocks noGrp="1"/>
          </p:cNvSpPr>
          <p:nvPr>
            <p:ph type="ctrTitle"/>
          </p:nvPr>
        </p:nvSpPr>
        <p:spPr>
          <a:xfrm>
            <a:off x="311700" y="2649050"/>
            <a:ext cx="8520600" cy="15873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School board meeting</a:t>
            </a:r>
            <a:endParaRPr/>
          </a:p>
        </p:txBody>
      </p:sp>
      <p:sp>
        <p:nvSpPr>
          <p:cNvPr id="160" name="Google Shape;160;p32"/>
          <p:cNvSpPr txBox="1">
            <a:spLocks noGrp="1"/>
          </p:cNvSpPr>
          <p:nvPr>
            <p:ph type="subTitle" idx="1"/>
          </p:nvPr>
        </p:nvSpPr>
        <p:spPr>
          <a:xfrm>
            <a:off x="311700" y="3666050"/>
            <a:ext cx="8520600" cy="442500"/>
          </a:xfrm>
          <a:prstGeom prst="rect">
            <a:avLst/>
          </a:prstGeom>
        </p:spPr>
        <p:txBody>
          <a:bodyPr spcFirstLastPara="1" wrap="square" lIns="91425" tIns="91425" rIns="91425" bIns="91425" anchor="t" anchorCtr="0">
            <a:noAutofit/>
          </a:bodyPr>
          <a:lstStyle/>
          <a:p>
            <a:pPr marL="0" lvl="0" indent="0" algn="ctr" rtl="0">
              <a:spcBef>
                <a:spcPts val="0"/>
              </a:spcBef>
              <a:spcAft>
                <a:spcPts val="0"/>
              </a:spcAft>
              <a:buNone/>
            </a:pPr>
            <a:r>
              <a:rPr lang="en"/>
              <a:t>September 29, 2026</a:t>
            </a:r>
            <a:endParaRPr/>
          </a:p>
          <a:p>
            <a:pPr marL="0" lvl="0" indent="0" algn="ctr" rtl="0">
              <a:spcBef>
                <a:spcPts val="0"/>
              </a:spcBef>
              <a:spcAft>
                <a:spcPts val="0"/>
              </a:spcAft>
              <a:buNone/>
            </a:pPr>
            <a:endParaRPr/>
          </a:p>
        </p:txBody>
      </p:sp>
    </p:spTree>
  </p:cSld>
  <p:clrMapOvr>
    <a:masterClrMapping/>
  </p:clrMapOvr>
</p:sld>
</file>

<file path=ppt/theme/theme1.xml><?xml version="1.0" encoding="utf-8"?>
<a:theme xmlns:a="http://schemas.openxmlformats.org/drawingml/2006/main" name="Simple Light">
  <a:themeElements>
    <a:clrScheme name="Simple Light">
      <a:dk1>
        <a:srgbClr val="3C1E56"/>
      </a:dk1>
      <a:lt1>
        <a:srgbClr val="F6B03F"/>
      </a:lt1>
      <a:dk2>
        <a:srgbClr val="7C5D9C"/>
      </a:dk2>
      <a:lt2>
        <a:srgbClr val="FFFFFF"/>
      </a:lt2>
      <a:accent1>
        <a:srgbClr val="EBE8EE"/>
      </a:accent1>
      <a:accent2>
        <a:srgbClr val="3C1E56"/>
      </a:accent2>
      <a:accent3>
        <a:srgbClr val="F6B03F"/>
      </a:accent3>
      <a:accent4>
        <a:srgbClr val="7C5D9C"/>
      </a:accent4>
      <a:accent5>
        <a:srgbClr val="FFFFFF"/>
      </a:accent5>
      <a:accent6>
        <a:srgbClr val="EBE8EE"/>
      </a:accent6>
      <a:hlink>
        <a:srgbClr val="000000"/>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1042</Words>
  <Application>Microsoft Macintosh PowerPoint</Application>
  <PresentationFormat>On-screen Show (16:9)</PresentationFormat>
  <Paragraphs>51</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Montserrat</vt:lpstr>
      <vt:lpstr>Simple Light</vt:lpstr>
      <vt:lpstr>School board meeting</vt:lpstr>
      <vt:lpstr>Superintendent’s report</vt:lpstr>
      <vt:lpstr>PowerPoint Presentation</vt:lpstr>
      <vt:lpstr>Points of Pride</vt:lpstr>
      <vt:lpstr>PowerPoint Presentation</vt:lpstr>
      <vt:lpstr>PowerPoint Presentation</vt:lpstr>
      <vt:lpstr>PowerPoint Presentation</vt:lpstr>
      <vt:lpstr>PowerPoint Presentation</vt:lpstr>
      <vt:lpstr>PowerPoint Presentation</vt:lpstr>
      <vt:lpstr>PowerPoint Presentation</vt:lpstr>
      <vt:lpstr>School Board Appreciation Month</vt:lpstr>
      <vt:lpstr>PowerPoint Presentation</vt:lpstr>
      <vt:lpstr>Notes and reminders</vt:lpstr>
      <vt:lpstr>School board meeting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Klinkner, Meghan (ESC)</cp:lastModifiedBy>
  <cp:revision>1</cp:revision>
  <dcterms:modified xsi:type="dcterms:W3CDTF">2026-10-09T17:57:03Z</dcterms:modified>
</cp:coreProperties>
</file>