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5"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6858000" cy="9144000"/>
  <p:embeddedFontLst>
    <p:embeddedFont>
      <p:font typeface="Montserrat" pitchFamily="2" charset="77"/>
      <p:regular r:id="rId16"/>
      <p:bold r:id="rId17"/>
      <p:italic r:id="rId18"/>
      <p:boldItalic r:id="rId19"/>
    </p:embeddedFont>
    <p:embeddedFont>
      <p:font typeface="Roboto" panose="02000000000000000000" pitchFamily="2"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66667"/>
  </p:normalViewPr>
  <p:slideViewPr>
    <p:cSldViewPr snapToGrid="0">
      <p:cViewPr varScale="1">
        <p:scale>
          <a:sx n="111" d="100"/>
          <a:sy n="111" d="100"/>
        </p:scale>
        <p:origin x="2224" y="1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pbis.org/resource/references-for-the-evidence-base-of-pbi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osseoschools.org/backtoschool"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osseoschools.org/BetterFuture"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774a1b0ac2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3774a1b0ac2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sz="1600">
                <a:solidFill>
                  <a:schemeClr val="dk1"/>
                </a:solidFill>
              </a:rPr>
              <a:t>Good evening Chair Prince, Vice Chair Brooks, school board members and stakeholders:</a:t>
            </a:r>
            <a:endParaRPr sz="16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400">
                <a:solidFill>
                  <a:schemeClr val="dk1"/>
                </a:solidFill>
              </a:rPr>
              <a:t>As we prepare to welcome our students and families for the 2026–27 school year, I want to begin with something that is easy to overlook:</a:t>
            </a:r>
            <a:endParaRPr sz="14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400" b="1">
                <a:solidFill>
                  <a:schemeClr val="dk1"/>
                </a:solidFill>
              </a:rPr>
              <a:t>School does not stop when students leave our buildings in June.</a:t>
            </a:r>
            <a:endParaRPr sz="1400"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400">
                <a:solidFill>
                  <a:schemeClr val="dk1"/>
                </a:solidFill>
              </a:rPr>
              <a:t>While our hallways may have been quieter and our classrooms may have looked a little different, the work of serving students never stopped. Across our district, hundreds of staff members have spent the summer preparing, supporting, building, cleaning, planning, hiring, communicating, and creating the conditions for another successful year.</a:t>
            </a:r>
            <a:endParaRPr sz="14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400">
                <a:solidFill>
                  <a:schemeClr val="dk1"/>
                </a:solidFill>
              </a:rPr>
              <a:t>And today, I want to say </a:t>
            </a:r>
            <a:r>
              <a:rPr lang="en" sz="1400" b="1">
                <a:solidFill>
                  <a:schemeClr val="dk1"/>
                </a:solidFill>
              </a:rPr>
              <a:t>thank you.</a:t>
            </a:r>
            <a:endParaRPr sz="1400"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400">
                <a:solidFill>
                  <a:schemeClr val="dk1"/>
                </a:solidFill>
              </a:rPr>
              <a:t>To our </a:t>
            </a:r>
            <a:r>
              <a:rPr lang="en" sz="1400" b="1">
                <a:solidFill>
                  <a:schemeClr val="dk1"/>
                </a:solidFill>
              </a:rPr>
              <a:t>Kidstop staff</a:t>
            </a:r>
            <a:r>
              <a:rPr lang="en" sz="1400">
                <a:solidFill>
                  <a:schemeClr val="dk1"/>
                </a:solidFill>
              </a:rPr>
              <a:t>, thank you for providing safe, engaging and caring spaces for our students throughout the summer. Your work reminds us that supporting children and families extends well beyond the traditional school day and school calendar.</a:t>
            </a:r>
            <a:endParaRPr sz="14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400">
                <a:solidFill>
                  <a:schemeClr val="dk1"/>
                </a:solidFill>
              </a:rPr>
              <a:t>To our </a:t>
            </a:r>
            <a:r>
              <a:rPr lang="en" sz="1400" b="1">
                <a:solidFill>
                  <a:schemeClr val="dk1"/>
                </a:solidFill>
              </a:rPr>
              <a:t>Targeted Services teams</a:t>
            </a:r>
            <a:r>
              <a:rPr lang="en" sz="1400">
                <a:solidFill>
                  <a:schemeClr val="dk1"/>
                </a:solidFill>
              </a:rPr>
              <a:t>, thank you for creating opportunities for students to learn, grow and experience enrichment during the summer months. Your work helps ensure that learning, curiosity and connection continue throughout the year.</a:t>
            </a:r>
            <a:endParaRPr sz="14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400">
                <a:solidFill>
                  <a:schemeClr val="dk1"/>
                </a:solidFill>
              </a:rPr>
              <a:t>To our </a:t>
            </a:r>
            <a:r>
              <a:rPr lang="en" sz="1400" b="1">
                <a:solidFill>
                  <a:schemeClr val="dk1"/>
                </a:solidFill>
              </a:rPr>
              <a:t>Nutrition Services team</a:t>
            </a:r>
            <a:r>
              <a:rPr lang="en" sz="1400">
                <a:solidFill>
                  <a:schemeClr val="dk1"/>
                </a:solidFill>
              </a:rPr>
              <a:t>, thank you for making sure students and families had access to nutritious meals—not only within our district programs, but also through food provided at parks throughout our communities. This is what it means to see the whole child and to understand that learning and well-being are connected.</a:t>
            </a:r>
            <a:endParaRPr sz="14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400">
                <a:solidFill>
                  <a:schemeClr val="dk1"/>
                </a:solidFill>
              </a:rPr>
              <a:t>To our </a:t>
            </a:r>
            <a:r>
              <a:rPr lang="en" sz="1400" b="1">
                <a:solidFill>
                  <a:schemeClr val="dk1"/>
                </a:solidFill>
              </a:rPr>
              <a:t>custodial and facilities teams</a:t>
            </a:r>
            <a:r>
              <a:rPr lang="en" sz="1400">
                <a:solidFill>
                  <a:schemeClr val="dk1"/>
                </a:solidFill>
              </a:rPr>
              <a:t>, thank you for the incredible work you have done to prepare our buildings for students and staff. You have cleaned, repaired, organized and refreshed our spaces—and you have done much of this while navigating construction, renovation and the many complexities of our </a:t>
            </a:r>
            <a:r>
              <a:rPr lang="en" sz="1400" b="1">
                <a:solidFill>
                  <a:schemeClr val="dk1"/>
                </a:solidFill>
              </a:rPr>
              <a:t>Building the Better Future</a:t>
            </a:r>
            <a:r>
              <a:rPr lang="en" sz="1400">
                <a:solidFill>
                  <a:schemeClr val="dk1"/>
                </a:solidFill>
              </a:rPr>
              <a:t> projects. Your work is often behind the scenes, but the impact is front and center when students walk through our doors.</a:t>
            </a:r>
            <a:endParaRPr sz="14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400">
                <a:solidFill>
                  <a:schemeClr val="dk1"/>
                </a:solidFill>
              </a:rPr>
              <a:t>To our </a:t>
            </a:r>
            <a:r>
              <a:rPr lang="en" sz="1400" b="1">
                <a:solidFill>
                  <a:schemeClr val="dk1"/>
                </a:solidFill>
              </a:rPr>
              <a:t>Enrollment and Student Services teams</a:t>
            </a:r>
            <a:r>
              <a:rPr lang="en" sz="1400">
                <a:solidFill>
                  <a:schemeClr val="dk1"/>
                </a:solidFill>
              </a:rPr>
              <a:t>, thank you for the important work that continued throughout the summer to welcome new families, support student transitions, answer questions and ensure students were ready for the start of the school year. </a:t>
            </a:r>
            <a:endParaRPr sz="14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400">
                <a:solidFill>
                  <a:schemeClr val="dk1"/>
                </a:solidFill>
              </a:rPr>
              <a:t>And to the many departments that continued their work throughout the summer—</a:t>
            </a:r>
            <a:r>
              <a:rPr lang="en" sz="1400" b="1">
                <a:solidFill>
                  <a:schemeClr val="dk1"/>
                </a:solidFill>
              </a:rPr>
              <a:t>Human Resources and hiring, Finance, Transportation, Teaching and Learning, Communications, Technology, Student Services, Operations, and so many others</a:t>
            </a:r>
            <a:r>
              <a:rPr lang="en" sz="1400">
                <a:solidFill>
                  <a:schemeClr val="dk1"/>
                </a:solidFill>
              </a:rPr>
              <a:t>—thank you.</a:t>
            </a:r>
            <a:endParaRPr sz="14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400">
                <a:solidFill>
                  <a:schemeClr val="dk1"/>
                </a:solidFill>
              </a:rPr>
              <a:t>You have been working to fill positions, prepare buses and routes, manage resources, support technology, develop curriculum, communicate with families, prepare professional learning, process enrollment, support buildings and programs, and solve countless challenges that most people will never see.</a:t>
            </a:r>
            <a:endParaRPr sz="14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400" b="1">
                <a:solidFill>
                  <a:schemeClr val="dk1"/>
                </a:solidFill>
              </a:rPr>
              <a:t>This is the work behind the welcome.</a:t>
            </a:r>
            <a:endParaRPr sz="1400"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400">
                <a:solidFill>
                  <a:schemeClr val="dk1"/>
                </a:solidFill>
              </a:rPr>
              <a:t>We are grateful for your work.</a:t>
            </a:r>
            <a:endParaRPr sz="14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400">
                <a:solidFill>
                  <a:schemeClr val="dk1"/>
                </a:solidFill>
              </a:rPr>
              <a:t>A strong school district is not built by one department, one school, or one person. </a:t>
            </a:r>
            <a:r>
              <a:rPr lang="en" sz="1400" b="1">
                <a:solidFill>
                  <a:schemeClr val="dk1"/>
                </a:solidFill>
              </a:rPr>
              <a:t>It is built through the collective work of people who understand that every role matters because every role ultimately connects back to a student.</a:t>
            </a:r>
            <a:endParaRPr sz="1400"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400">
                <a:solidFill>
                  <a:schemeClr val="dk1"/>
                </a:solidFill>
              </a:rPr>
              <a:t>As we begin this new school year, let us carry that same spirit forward.</a:t>
            </a:r>
            <a:endParaRPr sz="14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400">
                <a:solidFill>
                  <a:schemeClr val="dk1"/>
                </a:solidFill>
              </a:rPr>
              <a:t>We have important work ahead of us. We will continue to celebrate what is working, examine what needs to improve, and—consistent with our work around </a:t>
            </a:r>
            <a:r>
              <a:rPr lang="en" sz="1400" b="1">
                <a:solidFill>
                  <a:schemeClr val="dk1"/>
                </a:solidFill>
              </a:rPr>
              <a:t>Finding the Barriers to Excellence</a:t>
            </a:r>
            <a:r>
              <a:rPr lang="en" sz="1400">
                <a:solidFill>
                  <a:schemeClr val="dk1"/>
                </a:solidFill>
              </a:rPr>
              <a:t>—have the courage to identify what may be getting in the way of our students, staff and schools reaching their full potential.</a:t>
            </a:r>
            <a:endParaRPr sz="14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400">
                <a:solidFill>
                  <a:schemeClr val="dk1"/>
                </a:solidFill>
              </a:rPr>
              <a:t>But before we move forward, we should pause and recognize how much has already been accomplished.</a:t>
            </a:r>
            <a:endParaRPr sz="14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400">
                <a:solidFill>
                  <a:schemeClr val="dk1"/>
                </a:solidFill>
              </a:rPr>
              <a:t>Thank you for the care, professionalism and commitment you have shown throughout the summer.</a:t>
            </a:r>
            <a:endParaRPr sz="14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400">
                <a:solidFill>
                  <a:schemeClr val="dk1"/>
                </a:solidFill>
              </a:rPr>
              <a:t>Now, it’s time to  open the doors.</a:t>
            </a:r>
            <a:endParaRPr sz="14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400">
                <a:solidFill>
                  <a:schemeClr val="dk1"/>
                </a:solidFill>
              </a:rPr>
              <a:t>Time to welcome our students.</a:t>
            </a:r>
            <a:endParaRPr sz="14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400">
                <a:solidFill>
                  <a:schemeClr val="dk1"/>
                </a:solidFill>
              </a:rPr>
              <a:t>Let's reconnect with our families.</a:t>
            </a:r>
            <a:endParaRPr sz="14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400" b="1">
                <a:solidFill>
                  <a:schemeClr val="dk1"/>
                </a:solidFill>
              </a:rPr>
              <a:t>We are: One community for all—where we are intentional to ensure all are heard and valued.</a:t>
            </a:r>
            <a:endParaRPr sz="1400" b="1">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40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400">
              <a:solidFill>
                <a:schemeClr val="dk1"/>
              </a:solidFill>
            </a:endParaRPr>
          </a:p>
          <a:p>
            <a:pPr marL="0" lvl="0" indent="0" algn="l" rtl="0">
              <a:lnSpc>
                <a:spcPct val="115000"/>
              </a:lnSpc>
              <a:spcBef>
                <a:spcPts val="1200"/>
              </a:spcBef>
              <a:spcAft>
                <a:spcPts val="1200"/>
              </a:spcAft>
              <a:buClr>
                <a:schemeClr val="dk1"/>
              </a:buClr>
              <a:buSzPts val="1100"/>
              <a:buFont typeface="Arial"/>
              <a:buNone/>
            </a:pPr>
            <a:endParaRPr sz="1400">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370695a1514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370695a1514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1"/>
              </a:buClr>
              <a:buSzPts val="1100"/>
              <a:buFont typeface="Arial"/>
              <a:buNone/>
            </a:pPr>
            <a:endParaRPr sz="1500" dirty="0">
              <a:solidFill>
                <a:schemeClr val="dk1"/>
              </a:solidFill>
            </a:endParaRPr>
          </a:p>
          <a:p>
            <a:pPr marL="457200" lvl="0" indent="-330200" algn="l" rtl="0">
              <a:lnSpc>
                <a:spcPct val="150000"/>
              </a:lnSpc>
              <a:spcBef>
                <a:spcPts val="0"/>
              </a:spcBef>
              <a:spcAft>
                <a:spcPts val="0"/>
              </a:spcAft>
              <a:buClr>
                <a:schemeClr val="dk1"/>
              </a:buClr>
              <a:buSzPts val="1600"/>
              <a:buChar char="●"/>
            </a:pPr>
            <a:r>
              <a:rPr lang="en" sz="1600" dirty="0">
                <a:solidFill>
                  <a:schemeClr val="dk1"/>
                </a:solidFill>
              </a:rPr>
              <a:t>A regular part of the superintendent’s report is to share Points of Pride in our district.  </a:t>
            </a:r>
            <a:endParaRPr sz="1600" dirty="0">
              <a:solidFill>
                <a:schemeClr val="dk1"/>
              </a:solidFill>
            </a:endParaRPr>
          </a:p>
          <a:p>
            <a:pPr marL="457200" lvl="0" indent="-330200" algn="l" rtl="0">
              <a:lnSpc>
                <a:spcPct val="150000"/>
              </a:lnSpc>
              <a:spcBef>
                <a:spcPts val="0"/>
              </a:spcBef>
              <a:spcAft>
                <a:spcPts val="0"/>
              </a:spcAft>
              <a:buClr>
                <a:schemeClr val="dk1"/>
              </a:buClr>
              <a:buSzPts val="1600"/>
              <a:buChar char="●"/>
            </a:pPr>
            <a:r>
              <a:rPr lang="en" sz="1600" dirty="0">
                <a:solidFill>
                  <a:schemeClr val="dk1"/>
                </a:solidFill>
              </a:rPr>
              <a:t>By sharing our Points of Pride, we are taking time to recognize and celebrate, the scholars, staff and community members who are contributing to the accomplishment of our mission. </a:t>
            </a:r>
            <a:endParaRPr sz="1600" dirty="0">
              <a:solidFill>
                <a:schemeClr val="dk1"/>
              </a:solidFill>
            </a:endParaRPr>
          </a:p>
          <a:p>
            <a:pPr marL="457200" lvl="0" indent="-330200" algn="l" rtl="0">
              <a:lnSpc>
                <a:spcPct val="150000"/>
              </a:lnSpc>
              <a:spcBef>
                <a:spcPts val="0"/>
              </a:spcBef>
              <a:spcAft>
                <a:spcPts val="0"/>
              </a:spcAft>
              <a:buClr>
                <a:schemeClr val="dk1"/>
              </a:buClr>
              <a:buSzPts val="1600"/>
              <a:buChar char="●"/>
            </a:pPr>
            <a:r>
              <a:rPr lang="en" sz="1600" dirty="0">
                <a:solidFill>
                  <a:schemeClr val="dk1"/>
                </a:solidFill>
              </a:rPr>
              <a:t>I have members of our District Cabinet here to assist in sharing some examples from the last month. </a:t>
            </a:r>
            <a:endParaRPr sz="1600" b="1" dirty="0">
              <a:solidFill>
                <a:schemeClr val="dk1"/>
              </a:solidFill>
            </a:endParaRPr>
          </a:p>
          <a:p>
            <a:pPr marL="0" lvl="0" indent="0" algn="l" rtl="0">
              <a:lnSpc>
                <a:spcPct val="150000"/>
              </a:lnSpc>
              <a:spcBef>
                <a:spcPts val="0"/>
              </a:spcBef>
              <a:spcAft>
                <a:spcPts val="0"/>
              </a:spcAft>
              <a:buClr>
                <a:schemeClr val="dk1"/>
              </a:buClr>
              <a:buSzPts val="1100"/>
              <a:buFont typeface="Arial"/>
              <a:buNone/>
            </a:pPr>
            <a:endParaRPr sz="1600" b="1" i="1"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766f227216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766f227216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b="1" dirty="0">
              <a:solidFill>
                <a:schemeClr val="dk1"/>
              </a:solidFill>
            </a:endParaRPr>
          </a:p>
          <a:p>
            <a:pPr marL="0" lvl="0" indent="0" algn="l" rtl="0">
              <a:spcBef>
                <a:spcPts val="0"/>
              </a:spcBef>
              <a:spcAft>
                <a:spcPts val="0"/>
              </a:spcAft>
              <a:buNone/>
            </a:pPr>
            <a:r>
              <a:rPr lang="en" sz="1600" b="1" dirty="0">
                <a:solidFill>
                  <a:schemeClr val="dk1"/>
                </a:solidFill>
              </a:rPr>
              <a:t>In the area of CONTRIBUTING TO COMMUNITY:</a:t>
            </a:r>
            <a:endParaRPr sz="1600" b="1" dirty="0">
              <a:solidFill>
                <a:schemeClr val="dk1"/>
              </a:solidFill>
            </a:endParaRPr>
          </a:p>
          <a:p>
            <a:pPr marL="0" lvl="0" indent="0" algn="l" rtl="0">
              <a:spcBef>
                <a:spcPts val="0"/>
              </a:spcBef>
              <a:spcAft>
                <a:spcPts val="0"/>
              </a:spcAft>
              <a:buNone/>
            </a:pPr>
            <a:endParaRPr sz="1600" b="1"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Osseo Area Schools began offering a varsity letter program in community service last spring, which recognizes dedicated students who volunteer a minimum of 120 verified hours. </a:t>
            </a: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CCX Media recently featured one of the district’s first letter-earners, Park Center Senior High School’s Logan Corwin. </a:t>
            </a: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Keelie Sorensen, Park Center’s activities coordinator, said “</a:t>
            </a:r>
            <a:r>
              <a:rPr lang="en" sz="1600" dirty="0"/>
              <a:t>The community service varsity letter creates another space for students to be safe and find their joy and find their passion, and also learn things and build connections. I definitely saw that in Logan. He was really excited, really passionate about what he did, and also really humble about the hours he put in.”</a:t>
            </a:r>
            <a:endParaRPr sz="2100" dirty="0"/>
          </a:p>
          <a:p>
            <a:pPr marL="0" lvl="0" indent="0" algn="l" rtl="0">
              <a:lnSpc>
                <a:spcPct val="115000"/>
              </a:lnSpc>
              <a:spcBef>
                <a:spcPts val="0"/>
              </a:spcBef>
              <a:spcAft>
                <a:spcPts val="0"/>
              </a:spcAft>
              <a:buNone/>
            </a:pPr>
            <a:endParaRPr sz="1600" b="1" dirty="0">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ce4c230b1f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3ce4c230b1f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dirty="0">
              <a:solidFill>
                <a:schemeClr val="dk1"/>
              </a:solidFill>
              <a:latin typeface="Roboto"/>
              <a:ea typeface="Roboto"/>
              <a:cs typeface="Roboto"/>
              <a:sym typeface="Roboto"/>
            </a:endParaRPr>
          </a:p>
          <a:p>
            <a:pPr marL="457200" lvl="0" indent="-330200" algn="l" rtl="0">
              <a:spcBef>
                <a:spcPts val="0"/>
              </a:spcBef>
              <a:spcAft>
                <a:spcPts val="0"/>
              </a:spcAft>
              <a:buClr>
                <a:schemeClr val="dk1"/>
              </a:buClr>
              <a:buSzPts val="1600"/>
              <a:buChar char="●"/>
            </a:pPr>
            <a:r>
              <a:rPr lang="en" sz="1600" dirty="0">
                <a:solidFill>
                  <a:schemeClr val="dk1"/>
                </a:solidFill>
              </a:rPr>
              <a:t>Osseo Area Schools’ food truck had a busy summer season, visiting various sites from the Brooklyn Park and Brooklyn Center Rec on the Go program to provide free lunches to youth ages 18 and under through the federally funded Summer Food Service Program. </a:t>
            </a:r>
            <a:endParaRPr sz="1600" dirty="0">
              <a:solidFill>
                <a:srgbClr val="373737"/>
              </a:solidFill>
            </a:endParaRPr>
          </a:p>
          <a:p>
            <a:pPr marL="457200" lvl="0" indent="-330200" algn="l" rtl="0">
              <a:spcBef>
                <a:spcPts val="0"/>
              </a:spcBef>
              <a:spcAft>
                <a:spcPts val="0"/>
              </a:spcAft>
              <a:buClr>
                <a:schemeClr val="dk1"/>
              </a:buClr>
              <a:buSzPts val="1600"/>
              <a:buChar char="●"/>
            </a:pPr>
            <a:r>
              <a:rPr lang="en" sz="1600" dirty="0">
                <a:solidFill>
                  <a:schemeClr val="dk1"/>
                </a:solidFill>
              </a:rPr>
              <a:t>Thanks to a generous donation from a local publisher and coordination efforts from the district’s nutrition services department, the food truck stops also included free books for children and teens to bring home. </a:t>
            </a:r>
            <a:endParaRPr sz="1600" dirty="0">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766f227216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3766f227216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600" dirty="0">
              <a:solidFill>
                <a:srgbClr val="373737"/>
              </a:solidFill>
            </a:endParaRPr>
          </a:p>
          <a:p>
            <a:pPr marL="457200" lvl="0" indent="-330200" algn="l" rtl="0">
              <a:lnSpc>
                <a:spcPct val="115000"/>
              </a:lnSpc>
              <a:spcBef>
                <a:spcPts val="0"/>
              </a:spcBef>
              <a:spcAft>
                <a:spcPts val="0"/>
              </a:spcAft>
              <a:buClr>
                <a:srgbClr val="373737"/>
              </a:buClr>
              <a:buSzPts val="1600"/>
              <a:buChar char="●"/>
            </a:pPr>
            <a:r>
              <a:rPr lang="en" sz="1600" dirty="0">
                <a:solidFill>
                  <a:srgbClr val="373737"/>
                </a:solidFill>
              </a:rPr>
              <a:t>Osseo Area Schools teamed up with the city of Brooklyn Park to obtain Safe Routes to School grant funding for the addition of sidewalks on several streets around Park Brook Elementary School, increasing safety for students who walk to or from the school. </a:t>
            </a:r>
            <a:endParaRPr sz="1600" dirty="0">
              <a:solidFill>
                <a:srgbClr val="373737"/>
              </a:solidFill>
            </a:endParaRPr>
          </a:p>
          <a:p>
            <a:pPr marL="457200" lvl="0" indent="-330200" algn="l" rtl="0">
              <a:lnSpc>
                <a:spcPct val="115000"/>
              </a:lnSpc>
              <a:spcBef>
                <a:spcPts val="0"/>
              </a:spcBef>
              <a:spcAft>
                <a:spcPts val="0"/>
              </a:spcAft>
              <a:buClr>
                <a:srgbClr val="373737"/>
              </a:buClr>
              <a:buSzPts val="1600"/>
              <a:buChar char="●"/>
            </a:pPr>
            <a:r>
              <a:rPr lang="en" sz="1600" dirty="0">
                <a:solidFill>
                  <a:srgbClr val="080809"/>
                </a:solidFill>
              </a:rPr>
              <a:t>Sidewalks are being installed from the school up Hampshire Ave. to Brooklyn Boulevard, from the school to Kentucky Ave and up to Brooklyn Boulevard, and along 73rd Ave N.</a:t>
            </a:r>
            <a:endParaRPr sz="1600" dirty="0">
              <a:solidFill>
                <a:srgbClr val="080809"/>
              </a:solidFill>
            </a:endParaRPr>
          </a:p>
          <a:p>
            <a:pPr marL="457200" lvl="0" indent="-330200" algn="l" rtl="0">
              <a:lnSpc>
                <a:spcPct val="115000"/>
              </a:lnSpc>
              <a:spcBef>
                <a:spcPts val="0"/>
              </a:spcBef>
              <a:spcAft>
                <a:spcPts val="0"/>
              </a:spcAft>
              <a:buClr>
                <a:srgbClr val="080809"/>
              </a:buClr>
              <a:buSzPts val="1600"/>
              <a:buChar char="●"/>
            </a:pPr>
            <a:r>
              <a:rPr lang="en" sz="1600" dirty="0">
                <a:solidFill>
                  <a:srgbClr val="080809"/>
                </a:solidFill>
              </a:rPr>
              <a:t>Sidewalks will be plowed by the city of Brooklyn Park, ensuring a safe and clear route for families. </a:t>
            </a:r>
            <a:endParaRPr sz="1600" dirty="0">
              <a:solidFill>
                <a:srgbClr val="080809"/>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ce4c230b1f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ce4c230b1f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dirty="0"/>
          </a:p>
          <a:p>
            <a:pPr marL="0" lvl="0" indent="0" algn="l" rtl="0">
              <a:spcBef>
                <a:spcPts val="0"/>
              </a:spcBef>
              <a:spcAft>
                <a:spcPts val="0"/>
              </a:spcAft>
              <a:buNone/>
            </a:pPr>
            <a:endParaRPr sz="1600" b="1" dirty="0"/>
          </a:p>
          <a:p>
            <a:pPr marL="0" lvl="0" indent="0" algn="l" rtl="0">
              <a:spcBef>
                <a:spcPts val="0"/>
              </a:spcBef>
              <a:spcAft>
                <a:spcPts val="0"/>
              </a:spcAft>
              <a:buNone/>
            </a:pPr>
            <a:r>
              <a:rPr lang="en" sz="1600" b="1" dirty="0"/>
              <a:t>In the area of ACHIEVING DREAMS:</a:t>
            </a:r>
            <a:endParaRPr sz="1600" b="1" dirty="0"/>
          </a:p>
          <a:p>
            <a:pPr marL="0" lvl="0" indent="0" algn="l" rtl="0">
              <a:spcBef>
                <a:spcPts val="0"/>
              </a:spcBef>
              <a:spcAft>
                <a:spcPts val="0"/>
              </a:spcAft>
              <a:buNone/>
            </a:pPr>
            <a:endParaRPr sz="1600" dirty="0"/>
          </a:p>
          <a:p>
            <a:pPr marL="457200" lvl="0" indent="-330200" algn="l" rtl="0">
              <a:lnSpc>
                <a:spcPct val="115000"/>
              </a:lnSpc>
              <a:spcBef>
                <a:spcPts val="0"/>
              </a:spcBef>
              <a:spcAft>
                <a:spcPts val="0"/>
              </a:spcAft>
              <a:buSzPts val="1600"/>
              <a:buChar char="●"/>
            </a:pPr>
            <a:r>
              <a:rPr lang="en" sz="1600" dirty="0">
                <a:solidFill>
                  <a:schemeClr val="dk1"/>
                </a:solidFill>
              </a:rPr>
              <a:t>Six schools from Osseo Area Schools were recently included in a list of 97 schools statewide to receive recognition from the Minnesota Department of Education (MDE) for their sustained commitment to Positive Behavioral Interventions and Supports (PBIS). </a:t>
            </a:r>
            <a:endParaRPr sz="1600" dirty="0">
              <a:solidFill>
                <a:schemeClr val="dk1"/>
              </a:solidFill>
            </a:endParaRPr>
          </a:p>
          <a:p>
            <a:pPr marL="457200" lvl="0" indent="-330200" algn="l" rtl="0">
              <a:lnSpc>
                <a:spcPct val="115000"/>
              </a:lnSpc>
              <a:spcBef>
                <a:spcPts val="0"/>
              </a:spcBef>
              <a:spcAft>
                <a:spcPts val="0"/>
              </a:spcAft>
              <a:buSzPts val="1600"/>
              <a:buChar char="●"/>
            </a:pPr>
            <a:r>
              <a:rPr lang="en" sz="1600" dirty="0">
                <a:solidFill>
                  <a:schemeClr val="dk1"/>
                </a:solidFill>
              </a:rPr>
              <a:t>The schools include Basswood, Cedar Island and Weaver Lake: A Science, Math &amp; Technology School at the elementary level, along with 279Online, North View Middle School and the Osseo Area Learning Center at the secondary level. </a:t>
            </a:r>
            <a:endParaRPr sz="16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dirty="0">
                <a:solidFill>
                  <a:schemeClr val="dk1"/>
                </a:solidFill>
              </a:rPr>
              <a:t>PBIS </a:t>
            </a:r>
            <a:r>
              <a:rPr lang="en" sz="1600" dirty="0">
                <a:solidFill>
                  <a:schemeClr val="dk1"/>
                </a:solidFill>
                <a:uFill>
                  <a:noFill/>
                </a:uFill>
                <a:hlinkClick r:id="rId3">
                  <a:extLst>
                    <a:ext uri="{A12FA001-AC4F-418D-AE19-62706E023703}">
                      <ahyp:hlinkClr xmlns:ahyp="http://schemas.microsoft.com/office/drawing/2018/hyperlinkcolor" val="tx"/>
                    </a:ext>
                  </a:extLst>
                </a:hlinkClick>
              </a:rPr>
              <a:t>is an evidence-based</a:t>
            </a:r>
            <a:r>
              <a:rPr lang="en" sz="1600" dirty="0">
                <a:solidFill>
                  <a:schemeClr val="dk1"/>
                </a:solidFill>
              </a:rPr>
              <a:t>, tiered framework for supporting students’ behavioral, academic, social, emotional, and mental health.</a:t>
            </a:r>
            <a:endParaRPr sz="1600" dirty="0">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ce4c230b1f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3ce4c230b1f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dirty="0"/>
          </a:p>
          <a:p>
            <a:pPr marL="457200" lvl="0" indent="-330200" algn="l" rtl="0">
              <a:spcBef>
                <a:spcPts val="0"/>
              </a:spcBef>
              <a:spcAft>
                <a:spcPts val="0"/>
              </a:spcAft>
              <a:buSzPts val="1600"/>
              <a:buChar char="●"/>
            </a:pPr>
            <a:r>
              <a:rPr lang="en" sz="1600" dirty="0"/>
              <a:t>Nine schools are currently undergoing construction thanks to the community’s support of the </a:t>
            </a:r>
            <a:r>
              <a:rPr lang="en" sz="1600" i="1" dirty="0"/>
              <a:t>Building a Better Future</a:t>
            </a:r>
            <a:r>
              <a:rPr lang="en" sz="1600" dirty="0"/>
              <a:t> referendum, with projects wrapping up in time for the new school year at the new Aspen Ridge Elementary, </a:t>
            </a:r>
            <a:r>
              <a:rPr lang="en" sz="1600" dirty="0" err="1"/>
              <a:t>Fernbrook</a:t>
            </a:r>
            <a:r>
              <a:rPr lang="en" sz="1600" dirty="0"/>
              <a:t> and </a:t>
            </a:r>
            <a:r>
              <a:rPr lang="en" sz="1600" dirty="0" err="1"/>
              <a:t>Edinbrook</a:t>
            </a:r>
            <a:r>
              <a:rPr lang="en" sz="1600" dirty="0"/>
              <a:t> elementary schools, Osseo and Maple Grove middle schools and Osseo Senior High. Ongoing projects will continue into the school year at Maple Grove and Park Center senior high schools and the former Crest View Elementary School site, which will begin a naming process this fall.</a:t>
            </a:r>
            <a:endParaRPr sz="1600" dirty="0"/>
          </a:p>
          <a:p>
            <a:pPr marL="457200" lvl="0" indent="-330200" algn="l" rtl="0">
              <a:spcBef>
                <a:spcPts val="0"/>
              </a:spcBef>
              <a:spcAft>
                <a:spcPts val="0"/>
              </a:spcAft>
              <a:buSzPts val="1600"/>
              <a:buChar char="●"/>
            </a:pPr>
            <a:r>
              <a:rPr lang="en" sz="1600" dirty="0">
                <a:solidFill>
                  <a:schemeClr val="dk1"/>
                </a:solidFill>
              </a:rPr>
              <a:t>Construction work at all sites continues to remain on-budget and on-time with the exception of a couple of minor delays at Osseo Middle School and Maple Grove Senior High School.</a:t>
            </a:r>
            <a:r>
              <a:rPr lang="en" sz="1600" dirty="0"/>
              <a:t> </a:t>
            </a:r>
            <a:endParaRPr sz="1600"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ce4c230b1f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3ce4c230b1f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b="1" dirty="0"/>
          </a:p>
          <a:p>
            <a:pPr marL="0" lvl="0" indent="0" algn="l" rtl="0">
              <a:spcBef>
                <a:spcPts val="0"/>
              </a:spcBef>
              <a:spcAft>
                <a:spcPts val="0"/>
              </a:spcAft>
              <a:buNone/>
            </a:pPr>
            <a:r>
              <a:rPr lang="en" sz="1600" b="1" dirty="0"/>
              <a:t>In the area of MISSION DRIVEN EMPLOYEES:</a:t>
            </a:r>
            <a:endParaRPr sz="1600" b="1" dirty="0"/>
          </a:p>
          <a:p>
            <a:pPr marL="0" lvl="0" indent="0" algn="l" rtl="0">
              <a:spcBef>
                <a:spcPts val="0"/>
              </a:spcBef>
              <a:spcAft>
                <a:spcPts val="0"/>
              </a:spcAft>
              <a:buNone/>
            </a:pPr>
            <a:endParaRPr sz="1600" dirty="0"/>
          </a:p>
          <a:p>
            <a:pPr marL="457200" lvl="0" indent="-330200" algn="l" rtl="0">
              <a:lnSpc>
                <a:spcPct val="115000"/>
              </a:lnSpc>
              <a:spcBef>
                <a:spcPts val="0"/>
              </a:spcBef>
              <a:spcAft>
                <a:spcPts val="0"/>
              </a:spcAft>
              <a:buClr>
                <a:schemeClr val="dk1"/>
              </a:buClr>
              <a:buSzPts val="1600"/>
              <a:buChar char="●"/>
            </a:pPr>
            <a:r>
              <a:rPr lang="en" sz="1600" dirty="0">
                <a:solidFill>
                  <a:srgbClr val="373737"/>
                </a:solidFill>
              </a:rPr>
              <a:t>Deb Schmoyer, a transportation router for Osseo Area Schools with 24 years in the industry, recently won the 2026 Holly Hoglund Klein Memorial Award. </a:t>
            </a:r>
            <a:endParaRPr sz="1600" dirty="0">
              <a:solidFill>
                <a:srgbClr val="373737"/>
              </a:solidFill>
            </a:endParaRPr>
          </a:p>
          <a:p>
            <a:pPr marL="457200" lvl="0" indent="-330200" algn="l" rtl="0">
              <a:lnSpc>
                <a:spcPct val="115000"/>
              </a:lnSpc>
              <a:spcBef>
                <a:spcPts val="0"/>
              </a:spcBef>
              <a:spcAft>
                <a:spcPts val="0"/>
              </a:spcAft>
              <a:buClr>
                <a:schemeClr val="dk1"/>
              </a:buClr>
              <a:buSzPts val="1600"/>
              <a:buChar char="●"/>
            </a:pPr>
            <a:r>
              <a:rPr lang="en" sz="1600" dirty="0">
                <a:solidFill>
                  <a:srgbClr val="373737"/>
                </a:solidFill>
              </a:rPr>
              <a:t>Given by the Minnesota Association for Pupil Transportation, the award honors outstanding women who have demonstrated extraordinary dedication, leadership and commitment to student safety in school transportation. </a:t>
            </a:r>
            <a:endParaRPr sz="1600" dirty="0">
              <a:solidFill>
                <a:srgbClr val="373737"/>
              </a:solidFill>
            </a:endParaRPr>
          </a:p>
          <a:p>
            <a:pPr marL="457200" lvl="0" indent="-330200" algn="l" rtl="0">
              <a:lnSpc>
                <a:spcPct val="115000"/>
              </a:lnSpc>
              <a:spcBef>
                <a:spcPts val="0"/>
              </a:spcBef>
              <a:spcAft>
                <a:spcPts val="0"/>
              </a:spcAft>
              <a:buClr>
                <a:srgbClr val="373737"/>
              </a:buClr>
              <a:buSzPts val="1600"/>
              <a:buChar char="●"/>
            </a:pPr>
            <a:r>
              <a:rPr lang="en" sz="1600" dirty="0">
                <a:solidFill>
                  <a:srgbClr val="373737"/>
                </a:solidFill>
              </a:rPr>
              <a:t>Jim Greeley, assistant director of transportation said “Deb has consistently demonstrated a dual commitment to fiscal responsibility and student welfare, designing routes that maximize efficiency without ever compromising the care and safety of the children she serves. Her routing decisions reflect not just logistical expertise, but a genuine understanding of what it means to be trusted with the transportation of thousands of students each day.”</a:t>
            </a:r>
            <a:endParaRPr sz="1600" dirty="0">
              <a:solidFill>
                <a:srgbClr val="373737"/>
              </a:solidFill>
            </a:endParaRPr>
          </a:p>
          <a:p>
            <a:pPr marL="0" lvl="0" indent="0" algn="l" rtl="0">
              <a:spcBef>
                <a:spcPts val="1500"/>
              </a:spcBef>
              <a:spcAft>
                <a:spcPts val="0"/>
              </a:spcAft>
              <a:buNone/>
            </a:pPr>
            <a:endParaRPr sz="1600" dirty="0"/>
          </a:p>
          <a:p>
            <a:pPr marL="0" lvl="0" indent="0" algn="l" rtl="0">
              <a:spcBef>
                <a:spcPts val="0"/>
              </a:spcBef>
              <a:spcAft>
                <a:spcPts val="0"/>
              </a:spcAft>
              <a:buNone/>
            </a:pPr>
            <a:endParaRPr sz="16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7fef73b7d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37fef73b7d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b="1" dirty="0">
                <a:solidFill>
                  <a:schemeClr val="dk1"/>
                </a:solidFill>
              </a:rPr>
              <a:t> </a:t>
            </a:r>
            <a:endParaRPr sz="1600" b="1" dirty="0">
              <a:solidFill>
                <a:schemeClr val="dk1"/>
              </a:solidFill>
            </a:endParaRPr>
          </a:p>
          <a:p>
            <a:pPr marL="0" lvl="0" indent="0" algn="l" rtl="0">
              <a:lnSpc>
                <a:spcPct val="115000"/>
              </a:lnSpc>
              <a:spcBef>
                <a:spcPts val="0"/>
              </a:spcBef>
              <a:spcAft>
                <a:spcPts val="0"/>
              </a:spcAft>
              <a:buNone/>
            </a:pPr>
            <a:endParaRPr lang="en-US" sz="16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dirty="0">
                <a:solidFill>
                  <a:schemeClr val="dk1"/>
                </a:solidFill>
              </a:rPr>
              <a:t>Osseo Area Schools extends a warm welcome to two new assistant superintendents, Dr. Jason Bodey and Amy Tollefson. Bodey and Tollefson join Dr. Bryan Bass and Dr. Steven Flisk in supporting core district goals for high-quality educational experiences for every learner.</a:t>
            </a:r>
            <a:endParaRPr sz="16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dirty="0">
                <a:solidFill>
                  <a:schemeClr val="dk1"/>
                </a:solidFill>
              </a:rPr>
              <a:t>The district also welcomes four new lead principals for the 2026-27 school year, including Patrick Smith at the newly opening Aspen Ridge Elementary School, Robert Ware at Brooklyn Middle STEAM School, Lindsey Patterson at Rush Creek Elementary School, and Kim Berling, who served as interim principal at Osseo Senior High School last year and now has officially been named the school's lead principal.</a:t>
            </a:r>
            <a:endParaRPr sz="16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dirty="0">
                <a:solidFill>
                  <a:schemeClr val="dk1"/>
                </a:solidFill>
              </a:rPr>
              <a:t>Please join us in offering a warm welcome these educational leaders!</a:t>
            </a:r>
            <a:endParaRPr sz="1600" dirty="0">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3d6348bbdcc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d6348bbdcc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b="1" dirty="0"/>
          </a:p>
          <a:p>
            <a:pPr marL="0" lvl="0" indent="0" algn="l" rtl="0">
              <a:spcBef>
                <a:spcPts val="0"/>
              </a:spcBef>
              <a:spcAft>
                <a:spcPts val="0"/>
              </a:spcAft>
              <a:buNone/>
            </a:pPr>
            <a:r>
              <a:rPr lang="en" sz="1600" b="1" dirty="0"/>
              <a:t>In the area of LIFELONG LEARNING:</a:t>
            </a:r>
            <a:endParaRPr sz="1600" b="1" dirty="0"/>
          </a:p>
          <a:p>
            <a:pPr marL="0" lvl="0" indent="0" algn="l" rtl="0">
              <a:spcBef>
                <a:spcPts val="0"/>
              </a:spcBef>
              <a:spcAft>
                <a:spcPts val="0"/>
              </a:spcAft>
              <a:buNone/>
            </a:pPr>
            <a:endParaRPr sz="1600" dirty="0"/>
          </a:p>
          <a:p>
            <a:pPr marL="457200" lvl="0" indent="-330200" algn="l" rtl="0">
              <a:lnSpc>
                <a:spcPct val="115000"/>
              </a:lnSpc>
              <a:spcBef>
                <a:spcPts val="0"/>
              </a:spcBef>
              <a:spcAft>
                <a:spcPts val="0"/>
              </a:spcAft>
              <a:buSzPts val="1600"/>
              <a:buChar char="●"/>
            </a:pPr>
            <a:r>
              <a:rPr lang="en" sz="1600" dirty="0"/>
              <a:t>This summer, students of all ages engaged in Community Education’s summer programming across the district at multiple school locations.</a:t>
            </a:r>
            <a:endParaRPr sz="1600" dirty="0"/>
          </a:p>
          <a:p>
            <a:pPr marL="457200" lvl="0" indent="-330200" algn="l" rtl="0">
              <a:lnSpc>
                <a:spcPct val="115000"/>
              </a:lnSpc>
              <a:spcBef>
                <a:spcPts val="0"/>
              </a:spcBef>
              <a:spcAft>
                <a:spcPts val="0"/>
              </a:spcAft>
              <a:buSzPts val="1600"/>
              <a:buChar char="●"/>
            </a:pPr>
            <a:r>
              <a:rPr lang="en" sz="1600" dirty="0"/>
              <a:t>More than 2,200 students registered for Camp ROCKS! Mini camps throughout the eight-week span of hands-on learning and fun at Rice Lake Elementary School. </a:t>
            </a:r>
            <a:endParaRPr sz="1600" dirty="0"/>
          </a:p>
          <a:p>
            <a:pPr marL="457200" lvl="0" indent="-330200" algn="l" rtl="0">
              <a:lnSpc>
                <a:spcPct val="115000"/>
              </a:lnSpc>
              <a:spcBef>
                <a:spcPts val="0"/>
              </a:spcBef>
              <a:spcAft>
                <a:spcPts val="0"/>
              </a:spcAft>
              <a:buSzPts val="1600"/>
              <a:buChar char="●"/>
            </a:pPr>
            <a:r>
              <a:rPr lang="en" sz="1600" dirty="0"/>
              <a:t>Nearly 350 Middle school students took part in five weeks of academics and enrichment activities through the district’s Game On and OMG middle school programs. </a:t>
            </a:r>
            <a:endParaRPr sz="1600" dirty="0"/>
          </a:p>
          <a:p>
            <a:pPr marL="457200" lvl="0" indent="-330200" algn="l" rtl="0">
              <a:lnSpc>
                <a:spcPct val="115000"/>
              </a:lnSpc>
              <a:spcBef>
                <a:spcPts val="0"/>
              </a:spcBef>
              <a:spcAft>
                <a:spcPts val="0"/>
              </a:spcAft>
              <a:buSzPts val="1600"/>
              <a:buChar char="●"/>
            </a:pPr>
            <a:r>
              <a:rPr lang="en" sz="1600" dirty="0"/>
              <a:t>Over 1,450 students took part in the summer </a:t>
            </a:r>
            <a:r>
              <a:rPr lang="en" sz="1600" dirty="0" err="1"/>
              <a:t>Kidstop</a:t>
            </a:r>
            <a:r>
              <a:rPr lang="en" sz="1600" dirty="0"/>
              <a:t> school-age childcare at four elementary schools across the district. </a:t>
            </a:r>
            <a:endParaRPr sz="1600" dirty="0"/>
          </a:p>
          <a:p>
            <a:pPr marL="457200" lvl="0" indent="-355600" algn="l" rtl="0">
              <a:lnSpc>
                <a:spcPct val="115000"/>
              </a:lnSpc>
              <a:spcBef>
                <a:spcPts val="0"/>
              </a:spcBef>
              <a:spcAft>
                <a:spcPts val="0"/>
              </a:spcAft>
              <a:buSzPts val="2000"/>
              <a:buChar char="●"/>
            </a:pPr>
            <a:r>
              <a:rPr lang="en" sz="1600" dirty="0"/>
              <a:t>Adult Basic Education (ABE) partnered with the Nutrition Services department with a focus on preparing students for  a food safety certification exam that can help them advance their careers. </a:t>
            </a:r>
            <a:endParaRPr sz="2000" dirty="0"/>
          </a:p>
          <a:p>
            <a:pPr marL="0" lvl="0" indent="0" algn="l" rtl="0">
              <a:spcBef>
                <a:spcPts val="0"/>
              </a:spcBef>
              <a:spcAft>
                <a:spcPts val="0"/>
              </a:spcAft>
              <a:buNone/>
            </a:pPr>
            <a:endParaRPr sz="1200" b="1" dirty="0">
              <a:solidFill>
                <a:srgbClr val="373737"/>
              </a:solidFill>
              <a:latin typeface="Montserrat"/>
              <a:ea typeface="Montserrat"/>
              <a:cs typeface="Montserrat"/>
              <a:sym typeface="Montserrat"/>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75c2cf2501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375c2cf2501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A few final notes and reminders for tonight. </a:t>
            </a: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The first day of school is Tuesday, Sept. 8. All you need to know this back-to-school season is at </a:t>
            </a:r>
            <a:r>
              <a:rPr lang="en" sz="1600" u="sng" dirty="0">
                <a:solidFill>
                  <a:schemeClr val="hlink"/>
                </a:solidFill>
                <a:hlinkClick r:id="rId3"/>
              </a:rPr>
              <a:t>OsseoSchools.org/BackToSchool</a:t>
            </a:r>
            <a:r>
              <a:rPr lang="en" sz="1600" dirty="0">
                <a:solidFill>
                  <a:schemeClr val="dk1"/>
                </a:solidFill>
              </a:rPr>
              <a:t>. One important reminder I wanted to bring to the forefront, though, is that new attendance boundaries are kicking off. Looking forward to seeing you Sept. 8!</a:t>
            </a: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So much has gone on construction-wise over the summer. A lot was shared on our district social media channels the last several weeks. You can continue to stay tuned at </a:t>
            </a:r>
            <a:r>
              <a:rPr lang="en" sz="1600" u="sng" dirty="0">
                <a:solidFill>
                  <a:schemeClr val="hlink"/>
                </a:solidFill>
                <a:hlinkClick r:id="rId4"/>
              </a:rPr>
              <a:t>OsseoSchools.org/BetterFuture</a:t>
            </a:r>
            <a:r>
              <a:rPr lang="en" sz="1600" dirty="0">
                <a:solidFill>
                  <a:schemeClr val="dk1"/>
                </a:solidFill>
              </a:rPr>
              <a:t>.</a:t>
            </a:r>
            <a:endParaRPr sz="1600" dirty="0">
              <a:solidFill>
                <a:schemeClr val="dk1"/>
              </a:solidFill>
            </a:endParaRPr>
          </a:p>
          <a:p>
            <a:pPr marL="0" lvl="0" indent="0" algn="l" rtl="0">
              <a:spcBef>
                <a:spcPts val="0"/>
              </a:spcBef>
              <a:spcAft>
                <a:spcPts val="0"/>
              </a:spcAft>
              <a:buNone/>
            </a:pPr>
            <a:endParaRPr sz="1600"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774a1b0ac2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3774a1b0ac2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8"/>
        <p:cNvGrpSpPr/>
        <p:nvPr/>
      </p:nvGrpSpPr>
      <p:grpSpPr>
        <a:xfrm>
          <a:off x="0" y="0"/>
          <a:ext cx="0" cy="0"/>
          <a:chOff x="0" y="0"/>
          <a:chExt cx="0" cy="0"/>
        </a:xfrm>
      </p:grpSpPr>
      <p:pic>
        <p:nvPicPr>
          <p:cNvPr id="9" name="Google Shape;9;p2" title="OAS-Slide-Deck-Template-NoCopy-03.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10" name="Google Shape;10;p2"/>
          <p:cNvSpPr txBox="1">
            <a:spLocks noGrp="1"/>
          </p:cNvSpPr>
          <p:nvPr>
            <p:ph type="ctrTitle"/>
          </p:nvPr>
        </p:nvSpPr>
        <p:spPr>
          <a:xfrm>
            <a:off x="408925" y="1243825"/>
            <a:ext cx="8520600" cy="16149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4800"/>
              <a:buNone/>
              <a:defRPr sz="4800">
                <a:solidFill>
                  <a:schemeClr val="lt2"/>
                </a:solidFill>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1" name="Google Shape;11;p2"/>
          <p:cNvSpPr txBox="1">
            <a:spLocks noGrp="1"/>
          </p:cNvSpPr>
          <p:nvPr>
            <p:ph type="subTitle" idx="1"/>
          </p:nvPr>
        </p:nvSpPr>
        <p:spPr>
          <a:xfrm>
            <a:off x="408925" y="2958950"/>
            <a:ext cx="8520600" cy="7926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lt1"/>
              </a:buClr>
              <a:buSzPts val="2400"/>
              <a:buNone/>
              <a:defRPr sz="24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ubTitle" idx="2"/>
          </p:nvPr>
        </p:nvSpPr>
        <p:spPr>
          <a:xfrm>
            <a:off x="408925" y="4032350"/>
            <a:ext cx="5406000" cy="3501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800"/>
              <a:buNone/>
              <a:defRPr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3"/>
          </p:nvPr>
        </p:nvSpPr>
        <p:spPr>
          <a:xfrm>
            <a:off x="6281100" y="4032350"/>
            <a:ext cx="2690100" cy="350100"/>
          </a:xfrm>
          <a:prstGeom prst="rect">
            <a:avLst/>
          </a:prstGeom>
        </p:spPr>
        <p:txBody>
          <a:bodyPr spcFirstLastPara="1" wrap="square" lIns="91425" tIns="91425" rIns="91425" bIns="91425" anchor="t" anchorCtr="0">
            <a:noAutofit/>
          </a:bodyPr>
          <a:lstStyle>
            <a:lvl1pPr lvl="0" algn="r">
              <a:spcBef>
                <a:spcPts val="0"/>
              </a:spcBef>
              <a:spcAft>
                <a:spcPts val="0"/>
              </a:spcAft>
              <a:buClr>
                <a:schemeClr val="lt1"/>
              </a:buClr>
              <a:buSzPts val="1800"/>
              <a:buNone/>
              <a:defRPr b="1">
                <a:solidFill>
                  <a:schemeClr val="lt1"/>
                </a:solidFill>
              </a:defRPr>
            </a:lvl1pPr>
            <a:lvl2pPr lvl="1" algn="r">
              <a:spcBef>
                <a:spcPts val="0"/>
              </a:spcBef>
              <a:spcAft>
                <a:spcPts val="0"/>
              </a:spcAft>
              <a:buSzPts val="1400"/>
              <a:buNone/>
              <a:defRPr/>
            </a:lvl2pPr>
            <a:lvl3pPr lvl="2" algn="r">
              <a:spcBef>
                <a:spcPts val="0"/>
              </a:spcBef>
              <a:spcAft>
                <a:spcPts val="0"/>
              </a:spcAft>
              <a:buSzPts val="1400"/>
              <a:buNone/>
              <a:defRPr/>
            </a:lvl3pPr>
            <a:lvl4pPr lvl="3" algn="r">
              <a:spcBef>
                <a:spcPts val="0"/>
              </a:spcBef>
              <a:spcAft>
                <a:spcPts val="0"/>
              </a:spcAft>
              <a:buSzPts val="1400"/>
              <a:buNone/>
              <a:defRPr/>
            </a:lvl4pPr>
            <a:lvl5pPr lvl="4" algn="r">
              <a:spcBef>
                <a:spcPts val="0"/>
              </a:spcBef>
              <a:spcAft>
                <a:spcPts val="0"/>
              </a:spcAft>
              <a:buSzPts val="1400"/>
              <a:buNone/>
              <a:defRPr/>
            </a:lvl5pPr>
            <a:lvl6pPr lvl="5" algn="r">
              <a:spcBef>
                <a:spcPts val="0"/>
              </a:spcBef>
              <a:spcAft>
                <a:spcPts val="0"/>
              </a:spcAft>
              <a:buSzPts val="1400"/>
              <a:buNone/>
              <a:defRPr/>
            </a:lvl6pPr>
            <a:lvl7pPr lvl="6" algn="r">
              <a:spcBef>
                <a:spcPts val="0"/>
              </a:spcBef>
              <a:spcAft>
                <a:spcPts val="0"/>
              </a:spcAft>
              <a:buSzPts val="1400"/>
              <a:buNone/>
              <a:defRPr/>
            </a:lvl7pPr>
            <a:lvl8pPr lvl="7" algn="r">
              <a:spcBef>
                <a:spcPts val="0"/>
              </a:spcBef>
              <a:spcAft>
                <a:spcPts val="0"/>
              </a:spcAft>
              <a:buSzPts val="1400"/>
              <a:buNone/>
              <a:defRPr/>
            </a:lvl8pPr>
            <a:lvl9pPr lvl="8" algn="r">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1">
  <p:cSld name="TITLE_1">
    <p:bg>
      <p:bgPr>
        <a:solidFill>
          <a:schemeClr val="lt2"/>
        </a:solidFill>
        <a:effectLst/>
      </p:bgPr>
    </p:bg>
    <p:spTree>
      <p:nvGrpSpPr>
        <p:cNvPr id="1" name="Shape 14"/>
        <p:cNvGrpSpPr/>
        <p:nvPr/>
      </p:nvGrpSpPr>
      <p:grpSpPr>
        <a:xfrm>
          <a:off x="0" y="0"/>
          <a:ext cx="0" cy="0"/>
          <a:chOff x="0" y="0"/>
          <a:chExt cx="0" cy="0"/>
        </a:xfrm>
      </p:grpSpPr>
      <p:pic>
        <p:nvPicPr>
          <p:cNvPr id="15" name="Google Shape;15;p3" title="OAS-Slide-Deck-Template-2-04.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16" name="Google Shape;16;p3"/>
          <p:cNvSpPr txBox="1">
            <a:spLocks noGrp="1"/>
          </p:cNvSpPr>
          <p:nvPr>
            <p:ph type="ctrTitle"/>
          </p:nvPr>
        </p:nvSpPr>
        <p:spPr>
          <a:xfrm>
            <a:off x="311700" y="2039450"/>
            <a:ext cx="8520600" cy="15873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2"/>
              </a:buClr>
              <a:buSzPts val="4800"/>
              <a:buNone/>
              <a:defRPr sz="4800">
                <a:solidFill>
                  <a:schemeClr val="lt2"/>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7" name="Google Shape;17;p3"/>
          <p:cNvSpPr txBox="1">
            <a:spLocks noGrp="1"/>
          </p:cNvSpPr>
          <p:nvPr>
            <p:ph type="subTitle" idx="1"/>
          </p:nvPr>
        </p:nvSpPr>
        <p:spPr>
          <a:xfrm>
            <a:off x="311700" y="3666050"/>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lt1"/>
              </a:buClr>
              <a:buSzPts val="2400"/>
              <a:buNone/>
              <a:defRPr sz="24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8" name="Google Shape;18;p3"/>
          <p:cNvSpPr txBox="1">
            <a:spLocks noGrp="1"/>
          </p:cNvSpPr>
          <p:nvPr>
            <p:ph type="subTitle" idx="2"/>
          </p:nvPr>
        </p:nvSpPr>
        <p:spPr>
          <a:xfrm>
            <a:off x="765300" y="4431075"/>
            <a:ext cx="7613400" cy="3501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2"/>
              </a:buClr>
              <a:buSzPts val="1800"/>
              <a:buNone/>
              <a:defRPr b="1">
                <a:solidFill>
                  <a:schemeClr val="lt2"/>
                </a:solidFill>
              </a:defRPr>
            </a:lvl1pPr>
            <a:lvl2pPr lvl="1" algn="ctr">
              <a:spcBef>
                <a:spcPts val="0"/>
              </a:spcBef>
              <a:spcAft>
                <a:spcPts val="0"/>
              </a:spcAft>
              <a:buClr>
                <a:schemeClr val="lt2"/>
              </a:buClr>
              <a:buSzPts val="1800"/>
              <a:buNone/>
              <a:defRPr sz="1800">
                <a:solidFill>
                  <a:schemeClr val="lt2"/>
                </a:solidFill>
              </a:defRPr>
            </a:lvl2pPr>
            <a:lvl3pPr lvl="2" algn="ctr">
              <a:spcBef>
                <a:spcPts val="0"/>
              </a:spcBef>
              <a:spcAft>
                <a:spcPts val="0"/>
              </a:spcAft>
              <a:buClr>
                <a:schemeClr val="lt2"/>
              </a:buClr>
              <a:buSzPts val="1800"/>
              <a:buNone/>
              <a:defRPr sz="1800">
                <a:solidFill>
                  <a:schemeClr val="lt2"/>
                </a:solidFill>
              </a:defRPr>
            </a:lvl3pPr>
            <a:lvl4pPr lvl="3" algn="ctr">
              <a:spcBef>
                <a:spcPts val="0"/>
              </a:spcBef>
              <a:spcAft>
                <a:spcPts val="0"/>
              </a:spcAft>
              <a:buClr>
                <a:schemeClr val="lt2"/>
              </a:buClr>
              <a:buSzPts val="1800"/>
              <a:buNone/>
              <a:defRPr sz="1800">
                <a:solidFill>
                  <a:schemeClr val="lt2"/>
                </a:solidFill>
              </a:defRPr>
            </a:lvl4pPr>
            <a:lvl5pPr lvl="4" algn="ctr">
              <a:spcBef>
                <a:spcPts val="0"/>
              </a:spcBef>
              <a:spcAft>
                <a:spcPts val="0"/>
              </a:spcAft>
              <a:buClr>
                <a:schemeClr val="lt2"/>
              </a:buClr>
              <a:buSzPts val="1800"/>
              <a:buNone/>
              <a:defRPr sz="1800">
                <a:solidFill>
                  <a:schemeClr val="lt2"/>
                </a:solidFill>
              </a:defRPr>
            </a:lvl5pPr>
            <a:lvl6pPr lvl="5" algn="ctr">
              <a:spcBef>
                <a:spcPts val="0"/>
              </a:spcBef>
              <a:spcAft>
                <a:spcPts val="0"/>
              </a:spcAft>
              <a:buClr>
                <a:schemeClr val="lt2"/>
              </a:buClr>
              <a:buSzPts val="1800"/>
              <a:buNone/>
              <a:defRPr sz="1800">
                <a:solidFill>
                  <a:schemeClr val="lt2"/>
                </a:solidFill>
              </a:defRPr>
            </a:lvl6pPr>
            <a:lvl7pPr lvl="6" algn="ctr">
              <a:spcBef>
                <a:spcPts val="0"/>
              </a:spcBef>
              <a:spcAft>
                <a:spcPts val="0"/>
              </a:spcAft>
              <a:buClr>
                <a:schemeClr val="lt2"/>
              </a:buClr>
              <a:buSzPts val="1800"/>
              <a:buNone/>
              <a:defRPr sz="1800">
                <a:solidFill>
                  <a:schemeClr val="lt2"/>
                </a:solidFill>
              </a:defRPr>
            </a:lvl7pPr>
            <a:lvl8pPr lvl="7" algn="ctr">
              <a:spcBef>
                <a:spcPts val="0"/>
              </a:spcBef>
              <a:spcAft>
                <a:spcPts val="0"/>
              </a:spcAft>
              <a:buClr>
                <a:schemeClr val="lt2"/>
              </a:buClr>
              <a:buSzPts val="1800"/>
              <a:buNone/>
              <a:defRPr sz="1800">
                <a:solidFill>
                  <a:schemeClr val="lt2"/>
                </a:solidFill>
              </a:defRPr>
            </a:lvl8pPr>
            <a:lvl9pPr lvl="8" algn="ctr">
              <a:spcBef>
                <a:spcPts val="0"/>
              </a:spcBef>
              <a:spcAft>
                <a:spcPts val="0"/>
              </a:spcAft>
              <a:buClr>
                <a:schemeClr val="lt2"/>
              </a:buClr>
              <a:buSzPts val="1800"/>
              <a:buNone/>
              <a:defRPr sz="1800">
                <a:solidFill>
                  <a:schemeClr val="lt2"/>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1" name="Google Shape;21;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pic>
        <p:nvPicPr>
          <p:cNvPr id="22" name="Google Shape;22;p4" title="OAS-Slide-Deck-Template-NoCopy-06.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23" name="Google Shape;23;p4"/>
          <p:cNvSpPr txBox="1">
            <a:spLocks noGrp="1"/>
          </p:cNvSpPr>
          <p:nvPr>
            <p:ph type="title" idx="2"/>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24" name="Google Shape;24;p4"/>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2000"/>
              <a:buNone/>
              <a:defRPr sz="20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1">
  <p:cSld name="SECTION_HEADER_1">
    <p:spTree>
      <p:nvGrpSpPr>
        <p:cNvPr id="1" name="Shape 25"/>
        <p:cNvGrpSpPr/>
        <p:nvPr/>
      </p:nvGrpSpPr>
      <p:grpSpPr>
        <a:xfrm>
          <a:off x="0" y="0"/>
          <a:ext cx="0" cy="0"/>
          <a:chOff x="0" y="0"/>
          <a:chExt cx="0" cy="0"/>
        </a:xfrm>
      </p:grpSpPr>
      <p:pic>
        <p:nvPicPr>
          <p:cNvPr id="26" name="Google Shape;26;p5" title="OAS-Slide-Deck-Template-NoCopy-07.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27" name="Google Shape;27;p5"/>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28" name="Google Shape;28;p5"/>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1 1">
  <p:cSld name="SECTION_HEADER_1_1">
    <p:spTree>
      <p:nvGrpSpPr>
        <p:cNvPr id="1" name="Shape 29"/>
        <p:cNvGrpSpPr/>
        <p:nvPr/>
      </p:nvGrpSpPr>
      <p:grpSpPr>
        <a:xfrm>
          <a:off x="0" y="0"/>
          <a:ext cx="0" cy="0"/>
          <a:chOff x="0" y="0"/>
          <a:chExt cx="0" cy="0"/>
        </a:xfrm>
      </p:grpSpPr>
      <p:pic>
        <p:nvPicPr>
          <p:cNvPr id="30" name="Google Shape;30;p6" title="OAS-Slide-Deck-Template-NoCopy-08.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31" name="Google Shape;31;p6"/>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Clr>
                <a:schemeClr val="lt2"/>
              </a:buClr>
              <a:buSzPts val="4800"/>
              <a:buNone/>
              <a:defRPr sz="4800">
                <a:solidFill>
                  <a:schemeClr val="lt2"/>
                </a:solidFill>
              </a:defRPr>
            </a:lvl1pPr>
            <a:lvl2pPr lvl="1">
              <a:spcBef>
                <a:spcPts val="0"/>
              </a:spcBef>
              <a:spcAft>
                <a:spcPts val="0"/>
              </a:spcAft>
              <a:buClr>
                <a:schemeClr val="lt2"/>
              </a:buClr>
              <a:buSzPts val="4800"/>
              <a:buNone/>
              <a:defRPr sz="4800">
                <a:solidFill>
                  <a:schemeClr val="lt2"/>
                </a:solidFill>
              </a:defRPr>
            </a:lvl2pPr>
            <a:lvl3pPr lvl="2">
              <a:spcBef>
                <a:spcPts val="0"/>
              </a:spcBef>
              <a:spcAft>
                <a:spcPts val="0"/>
              </a:spcAft>
              <a:buClr>
                <a:schemeClr val="lt2"/>
              </a:buClr>
              <a:buSzPts val="4800"/>
              <a:buNone/>
              <a:defRPr sz="4800">
                <a:solidFill>
                  <a:schemeClr val="lt2"/>
                </a:solidFill>
              </a:defRPr>
            </a:lvl3pPr>
            <a:lvl4pPr lvl="3">
              <a:spcBef>
                <a:spcPts val="0"/>
              </a:spcBef>
              <a:spcAft>
                <a:spcPts val="0"/>
              </a:spcAft>
              <a:buClr>
                <a:schemeClr val="lt2"/>
              </a:buClr>
              <a:buSzPts val="4800"/>
              <a:buNone/>
              <a:defRPr sz="4800">
                <a:solidFill>
                  <a:schemeClr val="lt2"/>
                </a:solidFill>
              </a:defRPr>
            </a:lvl4pPr>
            <a:lvl5pPr lvl="4">
              <a:spcBef>
                <a:spcPts val="0"/>
              </a:spcBef>
              <a:spcAft>
                <a:spcPts val="0"/>
              </a:spcAft>
              <a:buClr>
                <a:schemeClr val="lt2"/>
              </a:buClr>
              <a:buSzPts val="4800"/>
              <a:buNone/>
              <a:defRPr sz="4800">
                <a:solidFill>
                  <a:schemeClr val="lt2"/>
                </a:solidFill>
              </a:defRPr>
            </a:lvl5pPr>
            <a:lvl6pPr lvl="5">
              <a:spcBef>
                <a:spcPts val="0"/>
              </a:spcBef>
              <a:spcAft>
                <a:spcPts val="0"/>
              </a:spcAft>
              <a:buClr>
                <a:schemeClr val="lt2"/>
              </a:buClr>
              <a:buSzPts val="4800"/>
              <a:buNone/>
              <a:defRPr sz="4800">
                <a:solidFill>
                  <a:schemeClr val="lt2"/>
                </a:solidFill>
              </a:defRPr>
            </a:lvl6pPr>
            <a:lvl7pPr lvl="6">
              <a:spcBef>
                <a:spcPts val="0"/>
              </a:spcBef>
              <a:spcAft>
                <a:spcPts val="0"/>
              </a:spcAft>
              <a:buClr>
                <a:schemeClr val="lt2"/>
              </a:buClr>
              <a:buSzPts val="4800"/>
              <a:buNone/>
              <a:defRPr sz="4800">
                <a:solidFill>
                  <a:schemeClr val="lt2"/>
                </a:solidFill>
              </a:defRPr>
            </a:lvl7pPr>
            <a:lvl8pPr lvl="7">
              <a:spcBef>
                <a:spcPts val="0"/>
              </a:spcBef>
              <a:spcAft>
                <a:spcPts val="0"/>
              </a:spcAft>
              <a:buClr>
                <a:schemeClr val="lt2"/>
              </a:buClr>
              <a:buSzPts val="4800"/>
              <a:buNone/>
              <a:defRPr sz="4800">
                <a:solidFill>
                  <a:schemeClr val="lt2"/>
                </a:solidFill>
              </a:defRPr>
            </a:lvl8pPr>
            <a:lvl9pPr lvl="8">
              <a:spcBef>
                <a:spcPts val="0"/>
              </a:spcBef>
              <a:spcAft>
                <a:spcPts val="0"/>
              </a:spcAft>
              <a:buClr>
                <a:schemeClr val="lt2"/>
              </a:buClr>
              <a:buSzPts val="4800"/>
              <a:buNone/>
              <a:defRPr sz="4800">
                <a:solidFill>
                  <a:schemeClr val="lt2"/>
                </a:solidFill>
              </a:defRPr>
            </a:lvl9pPr>
          </a:lstStyle>
          <a:p>
            <a:endParaRPr/>
          </a:p>
        </p:txBody>
      </p:sp>
      <p:sp>
        <p:nvSpPr>
          <p:cNvPr id="32" name="Google Shape;32;p6"/>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2000"/>
              <a:buNone/>
              <a:defRPr sz="2000">
                <a:solidFill>
                  <a:schemeClr val="lt2"/>
                </a:solidFill>
              </a:defRPr>
            </a:lvl1pPr>
            <a:lvl2pPr lvl="1">
              <a:spcBef>
                <a:spcPts val="0"/>
              </a:spcBef>
              <a:spcAft>
                <a:spcPts val="0"/>
              </a:spcAft>
              <a:buClr>
                <a:schemeClr val="lt2"/>
              </a:buClr>
              <a:buSzPts val="1400"/>
              <a:buNone/>
              <a:defRPr>
                <a:solidFill>
                  <a:schemeClr val="lt2"/>
                </a:solidFill>
              </a:defRPr>
            </a:lvl2pPr>
            <a:lvl3pPr lvl="2">
              <a:spcBef>
                <a:spcPts val="0"/>
              </a:spcBef>
              <a:spcAft>
                <a:spcPts val="0"/>
              </a:spcAft>
              <a:buClr>
                <a:schemeClr val="lt2"/>
              </a:buClr>
              <a:buSzPts val="1400"/>
              <a:buNone/>
              <a:defRPr>
                <a:solidFill>
                  <a:schemeClr val="lt2"/>
                </a:solidFill>
              </a:defRPr>
            </a:lvl3pPr>
            <a:lvl4pPr lvl="3">
              <a:spcBef>
                <a:spcPts val="0"/>
              </a:spcBef>
              <a:spcAft>
                <a:spcPts val="0"/>
              </a:spcAft>
              <a:buClr>
                <a:schemeClr val="lt2"/>
              </a:buClr>
              <a:buSzPts val="1400"/>
              <a:buNone/>
              <a:defRPr>
                <a:solidFill>
                  <a:schemeClr val="lt2"/>
                </a:solidFill>
              </a:defRPr>
            </a:lvl4pPr>
            <a:lvl5pPr lvl="4">
              <a:spcBef>
                <a:spcPts val="0"/>
              </a:spcBef>
              <a:spcAft>
                <a:spcPts val="0"/>
              </a:spcAft>
              <a:buClr>
                <a:schemeClr val="lt2"/>
              </a:buClr>
              <a:buSzPts val="1400"/>
              <a:buNone/>
              <a:defRPr>
                <a:solidFill>
                  <a:schemeClr val="lt2"/>
                </a:solidFill>
              </a:defRPr>
            </a:lvl5pPr>
            <a:lvl6pPr lvl="5">
              <a:spcBef>
                <a:spcPts val="0"/>
              </a:spcBef>
              <a:spcAft>
                <a:spcPts val="0"/>
              </a:spcAft>
              <a:buClr>
                <a:schemeClr val="lt2"/>
              </a:buClr>
              <a:buSzPts val="1400"/>
              <a:buNone/>
              <a:defRPr>
                <a:solidFill>
                  <a:schemeClr val="lt2"/>
                </a:solidFill>
              </a:defRPr>
            </a:lvl6pPr>
            <a:lvl7pPr lvl="6">
              <a:spcBef>
                <a:spcPts val="0"/>
              </a:spcBef>
              <a:spcAft>
                <a:spcPts val="0"/>
              </a:spcAft>
              <a:buClr>
                <a:schemeClr val="lt2"/>
              </a:buClr>
              <a:buSzPts val="1400"/>
              <a:buNone/>
              <a:defRPr>
                <a:solidFill>
                  <a:schemeClr val="lt2"/>
                </a:solidFill>
              </a:defRPr>
            </a:lvl7pPr>
            <a:lvl8pPr lvl="7">
              <a:spcBef>
                <a:spcPts val="0"/>
              </a:spcBef>
              <a:spcAft>
                <a:spcPts val="0"/>
              </a:spcAft>
              <a:buClr>
                <a:schemeClr val="lt2"/>
              </a:buClr>
              <a:buSzPts val="1400"/>
              <a:buNone/>
              <a:defRPr>
                <a:solidFill>
                  <a:schemeClr val="lt2"/>
                </a:solidFill>
              </a:defRPr>
            </a:lvl8pPr>
            <a:lvl9pPr lvl="8">
              <a:spcBef>
                <a:spcPts val="0"/>
              </a:spcBef>
              <a:spcAft>
                <a:spcPts val="0"/>
              </a:spcAft>
              <a:buClr>
                <a:schemeClr val="lt2"/>
              </a:buClr>
              <a:buSzPts val="1400"/>
              <a:buNone/>
              <a:defRPr>
                <a:solidFill>
                  <a:schemeClr val="lt2"/>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1 1 1">
  <p:cSld name="SECTION_HEADER_1_1_1">
    <p:spTree>
      <p:nvGrpSpPr>
        <p:cNvPr id="1" name="Shape 33"/>
        <p:cNvGrpSpPr/>
        <p:nvPr/>
      </p:nvGrpSpPr>
      <p:grpSpPr>
        <a:xfrm>
          <a:off x="0" y="0"/>
          <a:ext cx="0" cy="0"/>
          <a:chOff x="0" y="0"/>
          <a:chExt cx="0" cy="0"/>
        </a:xfrm>
      </p:grpSpPr>
      <p:pic>
        <p:nvPicPr>
          <p:cNvPr id="34" name="Google Shape;34;p7" title="OAS-Slide-Deck-Template-NoCopy-09.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35" name="Google Shape;35;p7"/>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6" name="Google Shape;36;p7"/>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7"/>
        <p:cNvGrpSpPr/>
        <p:nvPr/>
      </p:nvGrpSpPr>
      <p:grpSpPr>
        <a:xfrm>
          <a:off x="0" y="0"/>
          <a:ext cx="0" cy="0"/>
          <a:chOff x="0" y="0"/>
          <a:chExt cx="0" cy="0"/>
        </a:xfrm>
      </p:grpSpPr>
      <p:pic>
        <p:nvPicPr>
          <p:cNvPr id="38" name="Google Shape;38;p8" title="OAS-Slide-Deck-Template-NoCopy-01.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39" name="Google Shape;39;p8"/>
          <p:cNvSpPr txBox="1">
            <a:spLocks noGrp="1"/>
          </p:cNvSpPr>
          <p:nvPr>
            <p:ph type="title"/>
          </p:nvPr>
        </p:nvSpPr>
        <p:spPr>
          <a:xfrm>
            <a:off x="3134600" y="579775"/>
            <a:ext cx="5697600" cy="972900"/>
          </a:xfrm>
          <a:prstGeom prst="rect">
            <a:avLst/>
          </a:prstGeom>
        </p:spPr>
        <p:txBody>
          <a:bodyPr spcFirstLastPara="1" wrap="square" lIns="91425" tIns="91425" rIns="91425" bIns="91425" anchor="b" anchorCtr="0">
            <a:noAutofit/>
          </a:bodyPr>
          <a:lstStyle>
            <a:lvl1pPr lvl="0">
              <a:spcBef>
                <a:spcPts val="0"/>
              </a:spcBef>
              <a:spcAft>
                <a:spcPts val="0"/>
              </a:spcAft>
              <a:buClr>
                <a:schemeClr val="lt2"/>
              </a:buClr>
              <a:buSzPts val="2800"/>
              <a:buNone/>
              <a:defRPr>
                <a:solidFill>
                  <a:schemeClr val="lt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8"/>
          <p:cNvSpPr txBox="1">
            <a:spLocks noGrp="1"/>
          </p:cNvSpPr>
          <p:nvPr>
            <p:ph type="body" idx="1"/>
          </p:nvPr>
        </p:nvSpPr>
        <p:spPr>
          <a:xfrm>
            <a:off x="3134600" y="1476475"/>
            <a:ext cx="5697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lt2"/>
              </a:buClr>
              <a:buSzPts val="1800"/>
              <a:buChar char="●"/>
              <a:defRPr>
                <a:solidFill>
                  <a:schemeClr val="lt2"/>
                </a:solidFill>
              </a:defRPr>
            </a:lvl1pPr>
            <a:lvl2pPr marL="914400" lvl="1" indent="-317500">
              <a:spcBef>
                <a:spcPts val="0"/>
              </a:spcBef>
              <a:spcAft>
                <a:spcPts val="0"/>
              </a:spcAft>
              <a:buClr>
                <a:schemeClr val="lt2"/>
              </a:buClr>
              <a:buSzPts val="1400"/>
              <a:buChar char="○"/>
              <a:defRPr>
                <a:solidFill>
                  <a:schemeClr val="lt2"/>
                </a:solidFill>
              </a:defRPr>
            </a:lvl2pPr>
            <a:lvl3pPr marL="1371600" lvl="2" indent="-317500">
              <a:spcBef>
                <a:spcPts val="0"/>
              </a:spcBef>
              <a:spcAft>
                <a:spcPts val="0"/>
              </a:spcAft>
              <a:buClr>
                <a:schemeClr val="lt2"/>
              </a:buClr>
              <a:buSzPts val="1400"/>
              <a:buChar char="■"/>
              <a:defRPr>
                <a:solidFill>
                  <a:schemeClr val="lt2"/>
                </a:solidFill>
              </a:defRPr>
            </a:lvl3pPr>
            <a:lvl4pPr marL="1828800" lvl="3" indent="-317500">
              <a:spcBef>
                <a:spcPts val="0"/>
              </a:spcBef>
              <a:spcAft>
                <a:spcPts val="0"/>
              </a:spcAft>
              <a:buClr>
                <a:schemeClr val="lt2"/>
              </a:buClr>
              <a:buSzPts val="1400"/>
              <a:buChar char="●"/>
              <a:defRPr>
                <a:solidFill>
                  <a:schemeClr val="lt2"/>
                </a:solidFill>
              </a:defRPr>
            </a:lvl4pPr>
            <a:lvl5pPr marL="2286000" lvl="4" indent="-317500">
              <a:spcBef>
                <a:spcPts val="0"/>
              </a:spcBef>
              <a:spcAft>
                <a:spcPts val="0"/>
              </a:spcAft>
              <a:buClr>
                <a:schemeClr val="lt2"/>
              </a:buClr>
              <a:buSzPts val="1400"/>
              <a:buChar char="○"/>
              <a:defRPr>
                <a:solidFill>
                  <a:schemeClr val="lt2"/>
                </a:solidFill>
              </a:defRPr>
            </a:lvl5pPr>
            <a:lvl6pPr marL="2743200" lvl="5" indent="-317500">
              <a:spcBef>
                <a:spcPts val="0"/>
              </a:spcBef>
              <a:spcAft>
                <a:spcPts val="0"/>
              </a:spcAft>
              <a:buClr>
                <a:schemeClr val="lt2"/>
              </a:buClr>
              <a:buSzPts val="1400"/>
              <a:buChar char="■"/>
              <a:defRPr>
                <a:solidFill>
                  <a:schemeClr val="lt2"/>
                </a:solidFill>
              </a:defRPr>
            </a:lvl6pPr>
            <a:lvl7pPr marL="3200400" lvl="6" indent="-317500">
              <a:spcBef>
                <a:spcPts val="0"/>
              </a:spcBef>
              <a:spcAft>
                <a:spcPts val="0"/>
              </a:spcAft>
              <a:buClr>
                <a:schemeClr val="lt2"/>
              </a:buClr>
              <a:buSzPts val="1400"/>
              <a:buChar char="●"/>
              <a:defRPr>
                <a:solidFill>
                  <a:schemeClr val="lt2"/>
                </a:solidFill>
              </a:defRPr>
            </a:lvl7pPr>
            <a:lvl8pPr marL="3657600" lvl="7" indent="-317500">
              <a:spcBef>
                <a:spcPts val="0"/>
              </a:spcBef>
              <a:spcAft>
                <a:spcPts val="0"/>
              </a:spcAft>
              <a:buClr>
                <a:schemeClr val="lt2"/>
              </a:buClr>
              <a:buSzPts val="1400"/>
              <a:buChar char="○"/>
              <a:defRPr>
                <a:solidFill>
                  <a:schemeClr val="lt2"/>
                </a:solidFill>
              </a:defRPr>
            </a:lvl8pPr>
            <a:lvl9pPr marL="4114800" lvl="8" indent="-317500">
              <a:spcBef>
                <a:spcPts val="0"/>
              </a:spcBef>
              <a:spcAft>
                <a:spcPts val="0"/>
              </a:spcAft>
              <a:buClr>
                <a:schemeClr val="lt2"/>
              </a:buClr>
              <a:buSzPts val="1400"/>
              <a:buChar char="■"/>
              <a:defRPr>
                <a:solidFill>
                  <a:schemeClr val="lt2"/>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body 1">
  <p:cSld name="TITLE_AND_BODY_1">
    <p:spTree>
      <p:nvGrpSpPr>
        <p:cNvPr id="1" name="Shape 41"/>
        <p:cNvGrpSpPr/>
        <p:nvPr/>
      </p:nvGrpSpPr>
      <p:grpSpPr>
        <a:xfrm>
          <a:off x="0" y="0"/>
          <a:ext cx="0" cy="0"/>
          <a:chOff x="0" y="0"/>
          <a:chExt cx="0" cy="0"/>
        </a:xfrm>
      </p:grpSpPr>
      <p:pic>
        <p:nvPicPr>
          <p:cNvPr id="42" name="Google Shape;42;p9" title="OAS-Slide-Deck-Template-NoCopy-05.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43" name="Google Shape;43;p9"/>
          <p:cNvSpPr txBox="1">
            <a:spLocks noGrp="1"/>
          </p:cNvSpPr>
          <p:nvPr>
            <p:ph type="title"/>
          </p:nvPr>
        </p:nvSpPr>
        <p:spPr>
          <a:xfrm>
            <a:off x="3134600" y="579775"/>
            <a:ext cx="5697600" cy="972900"/>
          </a:xfrm>
          <a:prstGeom prst="rect">
            <a:avLst/>
          </a:prstGeom>
        </p:spPr>
        <p:txBody>
          <a:bodyPr spcFirstLastPara="1" wrap="square" lIns="91425" tIns="91425" rIns="91425" bIns="91425" anchor="b"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4" name="Google Shape;44;p9"/>
          <p:cNvSpPr txBox="1">
            <a:spLocks noGrp="1"/>
          </p:cNvSpPr>
          <p:nvPr>
            <p:ph type="body" idx="1"/>
          </p:nvPr>
        </p:nvSpPr>
        <p:spPr>
          <a:xfrm>
            <a:off x="3134600" y="1476475"/>
            <a:ext cx="5697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5"/>
        <p:cNvGrpSpPr/>
        <p:nvPr/>
      </p:nvGrpSpPr>
      <p:grpSpPr>
        <a:xfrm>
          <a:off x="0" y="0"/>
          <a:ext cx="0" cy="0"/>
          <a:chOff x="0" y="0"/>
          <a:chExt cx="0" cy="0"/>
        </a:xfrm>
      </p:grpSpPr>
      <p:pic>
        <p:nvPicPr>
          <p:cNvPr id="46" name="Google Shape;46;p10" title="OAS-Slide-Deck-Template-2-12.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47" name="Google Shape;47;p10"/>
          <p:cNvSpPr txBox="1">
            <a:spLocks noGrp="1"/>
          </p:cNvSpPr>
          <p:nvPr>
            <p:ph type="title"/>
          </p:nvPr>
        </p:nvSpPr>
        <p:spPr>
          <a:xfrm>
            <a:off x="424350" y="370275"/>
            <a:ext cx="78957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8" name="Google Shape;48;p10"/>
          <p:cNvSpPr txBox="1">
            <a:spLocks noGrp="1"/>
          </p:cNvSpPr>
          <p:nvPr>
            <p:ph type="body" idx="1"/>
          </p:nvPr>
        </p:nvSpPr>
        <p:spPr>
          <a:xfrm>
            <a:off x="424350" y="1000075"/>
            <a:ext cx="3816000" cy="3745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49" name="Google Shape;49;p10"/>
          <p:cNvSpPr txBox="1">
            <a:spLocks noGrp="1"/>
          </p:cNvSpPr>
          <p:nvPr>
            <p:ph type="body" idx="2"/>
          </p:nvPr>
        </p:nvSpPr>
        <p:spPr>
          <a:xfrm>
            <a:off x="4827400" y="1000075"/>
            <a:ext cx="3669000" cy="3745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50"/>
        <p:cNvGrpSpPr/>
        <p:nvPr/>
      </p:nvGrpSpPr>
      <p:grpSpPr>
        <a:xfrm>
          <a:off x="0" y="0"/>
          <a:ext cx="0" cy="0"/>
          <a:chOff x="0" y="0"/>
          <a:chExt cx="0" cy="0"/>
        </a:xfrm>
      </p:grpSpPr>
      <p:pic>
        <p:nvPicPr>
          <p:cNvPr id="51" name="Google Shape;51;p11" title="OAS-Slide-Deck-Template-2-12.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52" name="Google Shape;52;p11"/>
          <p:cNvSpPr txBox="1">
            <a:spLocks noGrp="1"/>
          </p:cNvSpPr>
          <p:nvPr>
            <p:ph type="title"/>
          </p:nvPr>
        </p:nvSpPr>
        <p:spPr>
          <a:xfrm>
            <a:off x="424350" y="370275"/>
            <a:ext cx="80721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3" name="Google Shape;53;p11"/>
          <p:cNvSpPr txBox="1">
            <a:spLocks noGrp="1"/>
          </p:cNvSpPr>
          <p:nvPr>
            <p:ph type="body" idx="1"/>
          </p:nvPr>
        </p:nvSpPr>
        <p:spPr>
          <a:xfrm>
            <a:off x="424350" y="1000075"/>
            <a:ext cx="8072100" cy="3745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wo columns 1 2">
  <p:cSld name="TITLE_AND_TWO_COLUMNS_1_2">
    <p:spTree>
      <p:nvGrpSpPr>
        <p:cNvPr id="1" name="Shape 54"/>
        <p:cNvGrpSpPr/>
        <p:nvPr/>
      </p:nvGrpSpPr>
      <p:grpSpPr>
        <a:xfrm>
          <a:off x="0" y="0"/>
          <a:ext cx="0" cy="0"/>
          <a:chOff x="0" y="0"/>
          <a:chExt cx="0" cy="0"/>
        </a:xfrm>
      </p:grpSpPr>
      <p:pic>
        <p:nvPicPr>
          <p:cNvPr id="55" name="Google Shape;55;p12" title="OAS-Slide-Deck-Template-2-15.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56" name="Google Shape;56;p12"/>
          <p:cNvSpPr>
            <a:spLocks noGrp="1"/>
          </p:cNvSpPr>
          <p:nvPr>
            <p:ph type="pic" idx="2"/>
          </p:nvPr>
        </p:nvSpPr>
        <p:spPr>
          <a:xfrm>
            <a:off x="424350" y="923875"/>
            <a:ext cx="8253900" cy="3616500"/>
          </a:xfrm>
          <a:prstGeom prst="rect">
            <a:avLst/>
          </a:prstGeom>
          <a:noFill/>
          <a:ln>
            <a:noFill/>
          </a:ln>
        </p:spPr>
      </p:sp>
      <p:sp>
        <p:nvSpPr>
          <p:cNvPr id="57" name="Google Shape;57;p12"/>
          <p:cNvSpPr txBox="1">
            <a:spLocks noGrp="1"/>
          </p:cNvSpPr>
          <p:nvPr>
            <p:ph type="title"/>
          </p:nvPr>
        </p:nvSpPr>
        <p:spPr>
          <a:xfrm>
            <a:off x="424350" y="225775"/>
            <a:ext cx="8151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1 2 1">
  <p:cSld name="TITLE_AND_TWO_COLUMNS_1_2_1">
    <p:spTree>
      <p:nvGrpSpPr>
        <p:cNvPr id="1" name="Shape 58"/>
        <p:cNvGrpSpPr/>
        <p:nvPr/>
      </p:nvGrpSpPr>
      <p:grpSpPr>
        <a:xfrm>
          <a:off x="0" y="0"/>
          <a:ext cx="0" cy="0"/>
          <a:chOff x="0" y="0"/>
          <a:chExt cx="0" cy="0"/>
        </a:xfrm>
      </p:grpSpPr>
      <p:pic>
        <p:nvPicPr>
          <p:cNvPr id="59" name="Google Shape;59;p13" title="OAS-Slide-Deck-Template-2-16.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60" name="Google Shape;60;p13"/>
          <p:cNvSpPr txBox="1">
            <a:spLocks noGrp="1"/>
          </p:cNvSpPr>
          <p:nvPr>
            <p:ph type="title"/>
          </p:nvPr>
        </p:nvSpPr>
        <p:spPr>
          <a:xfrm>
            <a:off x="652950" y="217875"/>
            <a:ext cx="8151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1" name="Google Shape;61;p13"/>
          <p:cNvSpPr>
            <a:spLocks noGrp="1"/>
          </p:cNvSpPr>
          <p:nvPr>
            <p:ph type="pic" idx="2"/>
          </p:nvPr>
        </p:nvSpPr>
        <p:spPr>
          <a:xfrm>
            <a:off x="652950" y="889900"/>
            <a:ext cx="8151600" cy="3911100"/>
          </a:xfrm>
          <a:prstGeom prst="rect">
            <a:avLst/>
          </a:prstGeom>
          <a:noFill/>
          <a:ln>
            <a:noFill/>
          </a:ln>
        </p:spPr>
        <p:txBody>
          <a:body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1 1">
  <p:cSld name="TITLE_AND_TWO_COLUMNS_1_1">
    <p:spTree>
      <p:nvGrpSpPr>
        <p:cNvPr id="1" name="Shape 62"/>
        <p:cNvGrpSpPr/>
        <p:nvPr/>
      </p:nvGrpSpPr>
      <p:grpSpPr>
        <a:xfrm>
          <a:off x="0" y="0"/>
          <a:ext cx="0" cy="0"/>
          <a:chOff x="0" y="0"/>
          <a:chExt cx="0" cy="0"/>
        </a:xfrm>
      </p:grpSpPr>
      <p:pic>
        <p:nvPicPr>
          <p:cNvPr id="63" name="Google Shape;63;p14" title="OAS-Slide-Deck-Template-NoCopy-02.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64" name="Google Shape;64;p14"/>
          <p:cNvSpPr txBox="1">
            <a:spLocks noGrp="1"/>
          </p:cNvSpPr>
          <p:nvPr>
            <p:ph type="title"/>
          </p:nvPr>
        </p:nvSpPr>
        <p:spPr>
          <a:xfrm>
            <a:off x="4153600" y="787600"/>
            <a:ext cx="4114800" cy="9135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2800"/>
              <a:buNone/>
              <a:defRPr>
                <a:solidFill>
                  <a:schemeClr val="lt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5" name="Google Shape;65;p14"/>
          <p:cNvSpPr txBox="1">
            <a:spLocks noGrp="1"/>
          </p:cNvSpPr>
          <p:nvPr>
            <p:ph type="body" idx="1"/>
          </p:nvPr>
        </p:nvSpPr>
        <p:spPr>
          <a:xfrm>
            <a:off x="4153600" y="1701100"/>
            <a:ext cx="4114800" cy="25497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lt2"/>
              </a:buClr>
              <a:buSzPts val="1800"/>
              <a:buChar char="●"/>
              <a:defRPr>
                <a:solidFill>
                  <a:schemeClr val="lt2"/>
                </a:solidFill>
              </a:defRPr>
            </a:lvl1pPr>
            <a:lvl2pPr marL="914400" lvl="1" indent="-342900">
              <a:spcBef>
                <a:spcPts val="0"/>
              </a:spcBef>
              <a:spcAft>
                <a:spcPts val="0"/>
              </a:spcAft>
              <a:buClr>
                <a:schemeClr val="lt2"/>
              </a:buClr>
              <a:buSzPts val="1800"/>
              <a:buChar char="○"/>
              <a:defRPr sz="1800">
                <a:solidFill>
                  <a:schemeClr val="lt2"/>
                </a:solidFill>
              </a:defRPr>
            </a:lvl2pPr>
            <a:lvl3pPr marL="1371600" lvl="2" indent="-342900">
              <a:spcBef>
                <a:spcPts val="0"/>
              </a:spcBef>
              <a:spcAft>
                <a:spcPts val="0"/>
              </a:spcAft>
              <a:buClr>
                <a:schemeClr val="lt2"/>
              </a:buClr>
              <a:buSzPts val="1800"/>
              <a:buChar char="■"/>
              <a:defRPr sz="1800">
                <a:solidFill>
                  <a:schemeClr val="lt2"/>
                </a:solidFill>
              </a:defRPr>
            </a:lvl3pPr>
            <a:lvl4pPr marL="1828800" lvl="3" indent="-342900">
              <a:spcBef>
                <a:spcPts val="0"/>
              </a:spcBef>
              <a:spcAft>
                <a:spcPts val="0"/>
              </a:spcAft>
              <a:buClr>
                <a:schemeClr val="lt2"/>
              </a:buClr>
              <a:buSzPts val="1800"/>
              <a:buChar char="●"/>
              <a:defRPr sz="1800">
                <a:solidFill>
                  <a:schemeClr val="lt2"/>
                </a:solidFill>
              </a:defRPr>
            </a:lvl4pPr>
            <a:lvl5pPr marL="2286000" lvl="4" indent="-342900">
              <a:spcBef>
                <a:spcPts val="0"/>
              </a:spcBef>
              <a:spcAft>
                <a:spcPts val="0"/>
              </a:spcAft>
              <a:buClr>
                <a:schemeClr val="lt2"/>
              </a:buClr>
              <a:buSzPts val="1800"/>
              <a:buChar char="○"/>
              <a:defRPr sz="1800">
                <a:solidFill>
                  <a:schemeClr val="lt2"/>
                </a:solidFill>
              </a:defRPr>
            </a:lvl5pPr>
            <a:lvl6pPr marL="2743200" lvl="5" indent="-342900">
              <a:spcBef>
                <a:spcPts val="0"/>
              </a:spcBef>
              <a:spcAft>
                <a:spcPts val="0"/>
              </a:spcAft>
              <a:buClr>
                <a:schemeClr val="lt2"/>
              </a:buClr>
              <a:buSzPts val="1800"/>
              <a:buChar char="■"/>
              <a:defRPr sz="1800">
                <a:solidFill>
                  <a:schemeClr val="lt2"/>
                </a:solidFill>
              </a:defRPr>
            </a:lvl6pPr>
            <a:lvl7pPr marL="3200400" lvl="6" indent="-342900">
              <a:spcBef>
                <a:spcPts val="0"/>
              </a:spcBef>
              <a:spcAft>
                <a:spcPts val="0"/>
              </a:spcAft>
              <a:buClr>
                <a:schemeClr val="lt2"/>
              </a:buClr>
              <a:buSzPts val="1800"/>
              <a:buChar char="●"/>
              <a:defRPr sz="1800">
                <a:solidFill>
                  <a:schemeClr val="lt2"/>
                </a:solidFill>
              </a:defRPr>
            </a:lvl7pPr>
            <a:lvl8pPr marL="3657600" lvl="7" indent="-342900">
              <a:spcBef>
                <a:spcPts val="0"/>
              </a:spcBef>
              <a:spcAft>
                <a:spcPts val="0"/>
              </a:spcAft>
              <a:buClr>
                <a:schemeClr val="lt2"/>
              </a:buClr>
              <a:buSzPts val="1800"/>
              <a:buChar char="○"/>
              <a:defRPr sz="1800">
                <a:solidFill>
                  <a:schemeClr val="lt2"/>
                </a:solidFill>
              </a:defRPr>
            </a:lvl8pPr>
            <a:lvl9pPr marL="4114800" lvl="8" indent="-342900">
              <a:spcBef>
                <a:spcPts val="0"/>
              </a:spcBef>
              <a:spcAft>
                <a:spcPts val="0"/>
              </a:spcAft>
              <a:buClr>
                <a:schemeClr val="lt2"/>
              </a:buClr>
              <a:buSzPts val="1800"/>
              <a:buChar char="■"/>
              <a:defRPr sz="1800">
                <a:solidFill>
                  <a:schemeClr val="lt2"/>
                </a:solidFill>
              </a:defRPr>
            </a:lvl9pPr>
          </a:lstStyle>
          <a:p>
            <a:endParaRPr/>
          </a:p>
        </p:txBody>
      </p:sp>
      <p:sp>
        <p:nvSpPr>
          <p:cNvPr id="66" name="Google Shape;66;p14"/>
          <p:cNvSpPr>
            <a:spLocks noGrp="1"/>
          </p:cNvSpPr>
          <p:nvPr>
            <p:ph type="pic" idx="2"/>
          </p:nvPr>
        </p:nvSpPr>
        <p:spPr>
          <a:xfrm>
            <a:off x="-456150" y="329925"/>
            <a:ext cx="4425300" cy="4425300"/>
          </a:xfrm>
          <a:prstGeom prst="ellipse">
            <a:avLst/>
          </a:prstGeom>
          <a:noFill/>
          <a:ln w="76200" cap="flat" cmpd="sng">
            <a:solidFill>
              <a:schemeClr val="accent1"/>
            </a:solidFill>
            <a:prstDash val="solid"/>
            <a:round/>
            <a:headEnd type="none" w="sm" len="sm"/>
            <a:tailEnd type="none" w="sm" len="sm"/>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1 1 1">
  <p:cSld name="TITLE_AND_TWO_COLUMNS_1_1_1">
    <p:spTree>
      <p:nvGrpSpPr>
        <p:cNvPr id="1" name="Shape 67"/>
        <p:cNvGrpSpPr/>
        <p:nvPr/>
      </p:nvGrpSpPr>
      <p:grpSpPr>
        <a:xfrm>
          <a:off x="0" y="0"/>
          <a:ext cx="0" cy="0"/>
          <a:chOff x="0" y="0"/>
          <a:chExt cx="0" cy="0"/>
        </a:xfrm>
      </p:grpSpPr>
      <p:pic>
        <p:nvPicPr>
          <p:cNvPr id="68" name="Google Shape;68;p15" title="OAS-Slide-Deck-Template-NoCopy-10.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69" name="Google Shape;69;p15"/>
          <p:cNvSpPr txBox="1">
            <a:spLocks noGrp="1"/>
          </p:cNvSpPr>
          <p:nvPr>
            <p:ph type="title"/>
          </p:nvPr>
        </p:nvSpPr>
        <p:spPr>
          <a:xfrm>
            <a:off x="4153600" y="787600"/>
            <a:ext cx="4114800" cy="91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0" name="Google Shape;70;p15"/>
          <p:cNvSpPr txBox="1">
            <a:spLocks noGrp="1"/>
          </p:cNvSpPr>
          <p:nvPr>
            <p:ph type="body" idx="1"/>
          </p:nvPr>
        </p:nvSpPr>
        <p:spPr>
          <a:xfrm>
            <a:off x="4153600" y="1701100"/>
            <a:ext cx="4114800" cy="25497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71" name="Google Shape;71;p15"/>
          <p:cNvSpPr>
            <a:spLocks noGrp="1"/>
          </p:cNvSpPr>
          <p:nvPr>
            <p:ph type="pic" idx="2"/>
          </p:nvPr>
        </p:nvSpPr>
        <p:spPr>
          <a:xfrm>
            <a:off x="-456150" y="329925"/>
            <a:ext cx="4425300" cy="4425300"/>
          </a:xfrm>
          <a:prstGeom prst="ellipse">
            <a:avLst/>
          </a:prstGeom>
          <a:noFill/>
          <a:ln w="76200" cap="flat" cmpd="sng">
            <a:solidFill>
              <a:schemeClr val="dk2"/>
            </a:solidFill>
            <a:prstDash val="solid"/>
            <a:round/>
            <a:headEnd type="none" w="sm" len="sm"/>
            <a:tailEnd type="none" w="sm" len="sm"/>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1 1 1 1">
  <p:cSld name="TITLE_AND_TWO_COLUMNS_1_1_1_1">
    <p:spTree>
      <p:nvGrpSpPr>
        <p:cNvPr id="1" name="Shape 72"/>
        <p:cNvGrpSpPr/>
        <p:nvPr/>
      </p:nvGrpSpPr>
      <p:grpSpPr>
        <a:xfrm>
          <a:off x="0" y="0"/>
          <a:ext cx="0" cy="0"/>
          <a:chOff x="0" y="0"/>
          <a:chExt cx="0" cy="0"/>
        </a:xfrm>
      </p:grpSpPr>
      <p:pic>
        <p:nvPicPr>
          <p:cNvPr id="73" name="Google Shape;73;p16" title="OAS-Slide-Deck-Template-NoCopy-11.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74" name="Google Shape;74;p16"/>
          <p:cNvSpPr txBox="1">
            <a:spLocks noGrp="1"/>
          </p:cNvSpPr>
          <p:nvPr>
            <p:ph type="title"/>
          </p:nvPr>
        </p:nvSpPr>
        <p:spPr>
          <a:xfrm>
            <a:off x="4163300" y="388200"/>
            <a:ext cx="4114800" cy="91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5" name="Google Shape;75;p16"/>
          <p:cNvSpPr txBox="1">
            <a:spLocks noGrp="1"/>
          </p:cNvSpPr>
          <p:nvPr>
            <p:ph type="body" idx="1"/>
          </p:nvPr>
        </p:nvSpPr>
        <p:spPr>
          <a:xfrm>
            <a:off x="4163300" y="1377900"/>
            <a:ext cx="4580700" cy="34536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76" name="Google Shape;76;p16"/>
          <p:cNvSpPr>
            <a:spLocks noGrp="1"/>
          </p:cNvSpPr>
          <p:nvPr>
            <p:ph type="pic" idx="2"/>
          </p:nvPr>
        </p:nvSpPr>
        <p:spPr>
          <a:xfrm>
            <a:off x="-456150" y="329925"/>
            <a:ext cx="4425300" cy="4425300"/>
          </a:xfrm>
          <a:prstGeom prst="ellipse">
            <a:avLst/>
          </a:prstGeom>
          <a:noFill/>
          <a:ln w="76200" cap="flat" cmpd="sng">
            <a:solidFill>
              <a:schemeClr val="lt1"/>
            </a:solidFill>
            <a:prstDash val="solid"/>
            <a:round/>
            <a:headEnd type="none" w="sm" len="sm"/>
            <a:tailEnd type="none" w="sm" len="sm"/>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7"/>
        <p:cNvGrpSpPr/>
        <p:nvPr/>
      </p:nvGrpSpPr>
      <p:grpSpPr>
        <a:xfrm>
          <a:off x="0" y="0"/>
          <a:ext cx="0" cy="0"/>
          <a:chOff x="0" y="0"/>
          <a:chExt cx="0" cy="0"/>
        </a:xfrm>
      </p:grpSpPr>
      <p:pic>
        <p:nvPicPr>
          <p:cNvPr id="78" name="Google Shape;78;p17" title="OAS-Slide-Deck-Template-13.png"/>
          <p:cNvPicPr preferRelativeResize="0"/>
          <p:nvPr/>
        </p:nvPicPr>
        <p:blipFill rotWithShape="1">
          <a:blip r:embed="rId2">
            <a:alphaModFix/>
          </a:blip>
          <a:srcRect/>
          <a:stretch/>
        </p:blipFill>
        <p:spPr>
          <a:xfrm>
            <a:off x="0" y="0"/>
            <a:ext cx="9144003" cy="5143496"/>
          </a:xfrm>
          <a:prstGeom prst="rect">
            <a:avLst/>
          </a:prstGeom>
          <a:noFill/>
          <a:ln>
            <a:noFill/>
          </a:ln>
        </p:spPr>
      </p:pic>
      <p:sp>
        <p:nvSpPr>
          <p:cNvPr id="79" name="Google Shape;79;p17"/>
          <p:cNvSpPr txBox="1">
            <a:spLocks noGrp="1"/>
          </p:cNvSpPr>
          <p:nvPr>
            <p:ph type="body" idx="1"/>
          </p:nvPr>
        </p:nvSpPr>
        <p:spPr>
          <a:xfrm>
            <a:off x="995850" y="1439175"/>
            <a:ext cx="7152300" cy="25884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Clr>
                <a:schemeClr val="lt2"/>
              </a:buClr>
              <a:buSzPts val="1800"/>
              <a:buChar char="●"/>
              <a:defRPr i="1">
                <a:solidFill>
                  <a:schemeClr val="lt2"/>
                </a:solidFill>
              </a:defRPr>
            </a:lvl1pPr>
            <a:lvl2pPr marL="914400" lvl="1" indent="-342900" algn="ctr">
              <a:spcBef>
                <a:spcPts val="0"/>
              </a:spcBef>
              <a:spcAft>
                <a:spcPts val="0"/>
              </a:spcAft>
              <a:buClr>
                <a:schemeClr val="lt2"/>
              </a:buClr>
              <a:buSzPts val="1800"/>
              <a:buChar char="○"/>
              <a:defRPr sz="1800" i="1">
                <a:solidFill>
                  <a:schemeClr val="lt2"/>
                </a:solidFill>
              </a:defRPr>
            </a:lvl2pPr>
            <a:lvl3pPr marL="1371600" lvl="2" indent="-342900" algn="ctr">
              <a:spcBef>
                <a:spcPts val="0"/>
              </a:spcBef>
              <a:spcAft>
                <a:spcPts val="0"/>
              </a:spcAft>
              <a:buClr>
                <a:schemeClr val="lt2"/>
              </a:buClr>
              <a:buSzPts val="1800"/>
              <a:buChar char="■"/>
              <a:defRPr sz="1800" i="1">
                <a:solidFill>
                  <a:schemeClr val="lt2"/>
                </a:solidFill>
              </a:defRPr>
            </a:lvl3pPr>
            <a:lvl4pPr marL="1828800" lvl="3" indent="-342900" algn="ctr">
              <a:spcBef>
                <a:spcPts val="0"/>
              </a:spcBef>
              <a:spcAft>
                <a:spcPts val="0"/>
              </a:spcAft>
              <a:buClr>
                <a:schemeClr val="lt2"/>
              </a:buClr>
              <a:buSzPts val="1800"/>
              <a:buChar char="●"/>
              <a:defRPr sz="1800" i="1">
                <a:solidFill>
                  <a:schemeClr val="lt2"/>
                </a:solidFill>
              </a:defRPr>
            </a:lvl4pPr>
            <a:lvl5pPr marL="2286000" lvl="4" indent="-342900" algn="ctr">
              <a:spcBef>
                <a:spcPts val="0"/>
              </a:spcBef>
              <a:spcAft>
                <a:spcPts val="0"/>
              </a:spcAft>
              <a:buClr>
                <a:schemeClr val="lt2"/>
              </a:buClr>
              <a:buSzPts val="1800"/>
              <a:buChar char="○"/>
              <a:defRPr sz="1800" i="1">
                <a:solidFill>
                  <a:schemeClr val="lt2"/>
                </a:solidFill>
              </a:defRPr>
            </a:lvl5pPr>
            <a:lvl6pPr marL="2743200" lvl="5" indent="-342900" algn="ctr">
              <a:spcBef>
                <a:spcPts val="0"/>
              </a:spcBef>
              <a:spcAft>
                <a:spcPts val="0"/>
              </a:spcAft>
              <a:buClr>
                <a:schemeClr val="lt2"/>
              </a:buClr>
              <a:buSzPts val="1800"/>
              <a:buChar char="■"/>
              <a:defRPr sz="1800" i="1">
                <a:solidFill>
                  <a:schemeClr val="lt2"/>
                </a:solidFill>
              </a:defRPr>
            </a:lvl6pPr>
            <a:lvl7pPr marL="3200400" lvl="6" indent="-342900" algn="ctr">
              <a:spcBef>
                <a:spcPts val="0"/>
              </a:spcBef>
              <a:spcAft>
                <a:spcPts val="0"/>
              </a:spcAft>
              <a:buClr>
                <a:schemeClr val="lt2"/>
              </a:buClr>
              <a:buSzPts val="1800"/>
              <a:buChar char="●"/>
              <a:defRPr sz="1800" i="1">
                <a:solidFill>
                  <a:schemeClr val="lt2"/>
                </a:solidFill>
              </a:defRPr>
            </a:lvl7pPr>
            <a:lvl8pPr marL="3657600" lvl="7" indent="-342900" algn="ctr">
              <a:spcBef>
                <a:spcPts val="0"/>
              </a:spcBef>
              <a:spcAft>
                <a:spcPts val="0"/>
              </a:spcAft>
              <a:buClr>
                <a:schemeClr val="lt2"/>
              </a:buClr>
              <a:buSzPts val="1800"/>
              <a:buChar char="○"/>
              <a:defRPr sz="1800" i="1">
                <a:solidFill>
                  <a:schemeClr val="lt2"/>
                </a:solidFill>
              </a:defRPr>
            </a:lvl8pPr>
            <a:lvl9pPr marL="4114800" lvl="8" indent="-342900" algn="ctr">
              <a:spcBef>
                <a:spcPts val="0"/>
              </a:spcBef>
              <a:spcAft>
                <a:spcPts val="0"/>
              </a:spcAft>
              <a:buClr>
                <a:schemeClr val="lt2"/>
              </a:buClr>
              <a:buSzPts val="1800"/>
              <a:buChar char="■"/>
              <a:defRPr sz="1800" i="1">
                <a:solidFill>
                  <a:schemeClr val="lt2"/>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80"/>
        <p:cNvGrpSpPr/>
        <p:nvPr/>
      </p:nvGrpSpPr>
      <p:grpSpPr>
        <a:xfrm>
          <a:off x="0" y="0"/>
          <a:ext cx="0" cy="0"/>
          <a:chOff x="0" y="0"/>
          <a:chExt cx="0" cy="0"/>
        </a:xfrm>
      </p:grpSpPr>
      <p:pic>
        <p:nvPicPr>
          <p:cNvPr id="81" name="Google Shape;81;p18" title="OAS-Slide-Deck-Template-14.png"/>
          <p:cNvPicPr preferRelativeResize="0"/>
          <p:nvPr/>
        </p:nvPicPr>
        <p:blipFill rotWithShape="1">
          <a:blip r:embed="rId2">
            <a:alphaModFix/>
          </a:blip>
          <a:srcRect/>
          <a:stretch/>
        </p:blipFill>
        <p:spPr>
          <a:xfrm>
            <a:off x="0" y="0"/>
            <a:ext cx="9144003" cy="5143496"/>
          </a:xfrm>
          <a:prstGeom prst="rect">
            <a:avLst/>
          </a:prstGeom>
          <a:noFill/>
          <a:ln>
            <a:noFill/>
          </a:ln>
        </p:spPr>
      </p:pic>
      <p:sp>
        <p:nvSpPr>
          <p:cNvPr id="82" name="Google Shape;82;p18"/>
          <p:cNvSpPr txBox="1">
            <a:spLocks noGrp="1"/>
          </p:cNvSpPr>
          <p:nvPr>
            <p:ph type="body" idx="1"/>
          </p:nvPr>
        </p:nvSpPr>
        <p:spPr>
          <a:xfrm>
            <a:off x="995850" y="1439175"/>
            <a:ext cx="7152300" cy="25884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i="1"/>
            </a:lvl1pPr>
            <a:lvl2pPr marL="914400" lvl="1" indent="-342900" algn="ctr">
              <a:spcBef>
                <a:spcPts val="0"/>
              </a:spcBef>
              <a:spcAft>
                <a:spcPts val="0"/>
              </a:spcAft>
              <a:buSzPts val="1800"/>
              <a:buChar char="○"/>
              <a:defRPr sz="1800" i="1"/>
            </a:lvl2pPr>
            <a:lvl3pPr marL="1371600" lvl="2" indent="-342900" algn="ctr">
              <a:spcBef>
                <a:spcPts val="0"/>
              </a:spcBef>
              <a:spcAft>
                <a:spcPts val="0"/>
              </a:spcAft>
              <a:buSzPts val="1800"/>
              <a:buChar char="■"/>
              <a:defRPr sz="1800" i="1"/>
            </a:lvl3pPr>
            <a:lvl4pPr marL="1828800" lvl="3" indent="-342900" algn="ctr">
              <a:spcBef>
                <a:spcPts val="0"/>
              </a:spcBef>
              <a:spcAft>
                <a:spcPts val="0"/>
              </a:spcAft>
              <a:buSzPts val="1800"/>
              <a:buChar char="●"/>
              <a:defRPr sz="1800" i="1"/>
            </a:lvl4pPr>
            <a:lvl5pPr marL="2286000" lvl="4" indent="-342900" algn="ctr">
              <a:spcBef>
                <a:spcPts val="0"/>
              </a:spcBef>
              <a:spcAft>
                <a:spcPts val="0"/>
              </a:spcAft>
              <a:buSzPts val="1800"/>
              <a:buChar char="○"/>
              <a:defRPr sz="1800" i="1"/>
            </a:lvl5pPr>
            <a:lvl6pPr marL="2743200" lvl="5" indent="-342900" algn="ctr">
              <a:spcBef>
                <a:spcPts val="0"/>
              </a:spcBef>
              <a:spcAft>
                <a:spcPts val="0"/>
              </a:spcAft>
              <a:buSzPts val="1800"/>
              <a:buChar char="■"/>
              <a:defRPr sz="1800" i="1"/>
            </a:lvl6pPr>
            <a:lvl7pPr marL="3200400" lvl="6" indent="-342900" algn="ctr">
              <a:spcBef>
                <a:spcPts val="0"/>
              </a:spcBef>
              <a:spcAft>
                <a:spcPts val="0"/>
              </a:spcAft>
              <a:buSzPts val="1800"/>
              <a:buChar char="●"/>
              <a:defRPr sz="1800" i="1"/>
            </a:lvl7pPr>
            <a:lvl8pPr marL="3657600" lvl="7" indent="-342900" algn="ctr">
              <a:spcBef>
                <a:spcPts val="0"/>
              </a:spcBef>
              <a:spcAft>
                <a:spcPts val="0"/>
              </a:spcAft>
              <a:buSzPts val="1800"/>
              <a:buChar char="○"/>
              <a:defRPr sz="1800" i="1"/>
            </a:lvl8pPr>
            <a:lvl9pPr marL="4114800" lvl="8" indent="-342900" algn="ctr">
              <a:spcBef>
                <a:spcPts val="0"/>
              </a:spcBef>
              <a:spcAft>
                <a:spcPts val="0"/>
              </a:spcAft>
              <a:buSzPts val="1800"/>
              <a:buChar char="■"/>
              <a:defRPr sz="1800" i="1"/>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Montserrat"/>
              <a:buNone/>
              <a:defRPr sz="2800" b="1">
                <a:solidFill>
                  <a:schemeClr val="dk1"/>
                </a:solidFill>
                <a:latin typeface="Montserrat"/>
                <a:ea typeface="Montserrat"/>
                <a:cs typeface="Montserrat"/>
                <a:sym typeface="Montserrat"/>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Montserrat"/>
              <a:buChar char="●"/>
              <a:defRPr sz="1800">
                <a:solidFill>
                  <a:schemeClr val="dk1"/>
                </a:solidFill>
                <a:latin typeface="Montserrat"/>
                <a:ea typeface="Montserrat"/>
                <a:cs typeface="Montserrat"/>
                <a:sym typeface="Montserrat"/>
              </a:defRPr>
            </a:lvl1pPr>
            <a:lvl2pPr marL="914400" lvl="1"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2pPr>
            <a:lvl3pPr marL="1371600" lvl="2"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3pPr>
            <a:lvl4pPr marL="1828800" lvl="3"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4pPr>
            <a:lvl5pPr marL="2286000" lvl="4"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5pPr>
            <a:lvl6pPr marL="2743200" lvl="5"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6pPr>
            <a:lvl7pPr marL="3200400" lvl="6"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7pPr>
            <a:lvl8pPr marL="3657600" lvl="7"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8pPr>
            <a:lvl9pPr marL="4114800" lvl="8"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9"/>
          <p:cNvSpPr txBox="1">
            <a:spLocks noGrp="1"/>
          </p:cNvSpPr>
          <p:nvPr>
            <p:ph type="ctrTitle"/>
          </p:nvPr>
        </p:nvSpPr>
        <p:spPr>
          <a:xfrm>
            <a:off x="311700" y="2649050"/>
            <a:ext cx="8520600" cy="1587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School board meeting</a:t>
            </a:r>
            <a:endParaRPr/>
          </a:p>
        </p:txBody>
      </p:sp>
      <p:sp>
        <p:nvSpPr>
          <p:cNvPr id="88" name="Google Shape;88;p19"/>
          <p:cNvSpPr txBox="1">
            <a:spLocks noGrp="1"/>
          </p:cNvSpPr>
          <p:nvPr>
            <p:ph type="subTitle" idx="1"/>
          </p:nvPr>
        </p:nvSpPr>
        <p:spPr>
          <a:xfrm>
            <a:off x="311700" y="3666050"/>
            <a:ext cx="8520600" cy="44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August 25, 2026</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20"/>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900">
                <a:solidFill>
                  <a:srgbClr val="331470"/>
                </a:solidFill>
              </a:rPr>
              <a:t>Superintendent’s report</a:t>
            </a:r>
            <a:endParaRPr sz="5700"/>
          </a:p>
        </p:txBody>
      </p:sp>
      <p:sp>
        <p:nvSpPr>
          <p:cNvPr id="94" name="Google Shape;94;p20"/>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SUPT. DR. KIM HIEL</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1"/>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900">
                <a:solidFill>
                  <a:srgbClr val="331470"/>
                </a:solidFill>
              </a:rPr>
              <a:t>Points of Pride</a:t>
            </a:r>
            <a:endParaRPr sz="5700"/>
          </a:p>
        </p:txBody>
      </p:sp>
      <p:sp>
        <p:nvSpPr>
          <p:cNvPr id="100" name="Google Shape;100;p21"/>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SUPT. DR. KIM HIEL AND CABINET MEMBERS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pic>
        <p:nvPicPr>
          <p:cNvPr id="105" name="Google Shape;105;p22" title="Screenshot 2026-08-14 at 10.01.52 AM.png"/>
          <p:cNvPicPr preferRelativeResize="0"/>
          <p:nvPr/>
        </p:nvPicPr>
        <p:blipFill>
          <a:blip r:embed="rId3">
            <a:alphaModFix/>
          </a:blip>
          <a:stretch>
            <a:fillRect/>
          </a:stretch>
        </p:blipFill>
        <p:spPr>
          <a:xfrm>
            <a:off x="396400" y="0"/>
            <a:ext cx="8747599" cy="5143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0" name="Google Shape;110;p23" title="food truck and books.png"/>
          <p:cNvPicPr preferRelativeResize="0"/>
          <p:nvPr/>
        </p:nvPicPr>
        <p:blipFill>
          <a:blip r:embed="rId3">
            <a:alphaModFix/>
          </a:blip>
          <a:stretch>
            <a:fillRect/>
          </a:stretch>
        </p:blipFill>
        <p:spPr>
          <a:xfrm>
            <a:off x="433275" y="0"/>
            <a:ext cx="8710723"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24" title="PB sidewalks.jpg"/>
          <p:cNvPicPr preferRelativeResize="0"/>
          <p:nvPr/>
        </p:nvPicPr>
        <p:blipFill>
          <a:blip r:embed="rId3">
            <a:alphaModFix/>
          </a:blip>
          <a:stretch>
            <a:fillRect/>
          </a:stretch>
        </p:blipFill>
        <p:spPr>
          <a:xfrm>
            <a:off x="447250" y="0"/>
            <a:ext cx="8696750" cy="5143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Google Shape;120;p25" title="2.png"/>
          <p:cNvPicPr preferRelativeResize="0"/>
          <p:nvPr/>
        </p:nvPicPr>
        <p:blipFill>
          <a:blip r:embed="rId3">
            <a:alphaModFix/>
          </a:blip>
          <a:stretch>
            <a:fillRect/>
          </a:stretch>
        </p:blipFill>
        <p:spPr>
          <a:xfrm>
            <a:off x="377375" y="0"/>
            <a:ext cx="8766625" cy="514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pic>
        <p:nvPicPr>
          <p:cNvPr id="125" name="Google Shape;125;p26" title="BBF updates Aug. 2026.png"/>
          <p:cNvPicPr preferRelativeResize="0"/>
          <p:nvPr/>
        </p:nvPicPr>
        <p:blipFill>
          <a:blip r:embed="rId3">
            <a:alphaModFix/>
          </a:blip>
          <a:stretch>
            <a:fillRect/>
          </a:stretch>
        </p:blipFill>
        <p:spPr>
          <a:xfrm>
            <a:off x="433275" y="0"/>
            <a:ext cx="8710723" cy="5143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27" title="Deb Schmoyer award.png"/>
          <p:cNvPicPr preferRelativeResize="0"/>
          <p:nvPr/>
        </p:nvPicPr>
        <p:blipFill>
          <a:blip r:embed="rId3">
            <a:alphaModFix/>
          </a:blip>
          <a:stretch>
            <a:fillRect/>
          </a:stretch>
        </p:blipFill>
        <p:spPr>
          <a:xfrm>
            <a:off x="714375" y="0"/>
            <a:ext cx="7715250" cy="5143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135" name="Google Shape;135;p28" title="points of pride aug. 2026.jpg"/>
          <p:cNvPicPr preferRelativeResize="0"/>
          <p:nvPr/>
        </p:nvPicPr>
        <p:blipFill>
          <a:blip r:embed="rId3">
            <a:alphaModFix/>
          </a:blip>
          <a:stretch>
            <a:fillRect/>
          </a:stretch>
        </p:blipFill>
        <p:spPr>
          <a:xfrm>
            <a:off x="377375" y="0"/>
            <a:ext cx="8766624"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9"/>
          <p:cNvSpPr txBox="1"/>
          <p:nvPr/>
        </p:nvSpPr>
        <p:spPr>
          <a:xfrm>
            <a:off x="664850" y="246725"/>
            <a:ext cx="8141700" cy="75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300" b="1">
              <a:solidFill>
                <a:schemeClr val="dk1"/>
              </a:solidFill>
              <a:latin typeface="Montserrat"/>
              <a:ea typeface="Montserrat"/>
              <a:cs typeface="Montserrat"/>
              <a:sym typeface="Montserrat"/>
            </a:endParaRPr>
          </a:p>
        </p:txBody>
      </p:sp>
      <p:sp>
        <p:nvSpPr>
          <p:cNvPr id="141" name="Google Shape;141;p29"/>
          <p:cNvSpPr txBox="1"/>
          <p:nvPr/>
        </p:nvSpPr>
        <p:spPr>
          <a:xfrm>
            <a:off x="4972675" y="1328575"/>
            <a:ext cx="3416400" cy="356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1"/>
              </a:solidFill>
              <a:latin typeface="Montserrat"/>
              <a:ea typeface="Montserrat"/>
              <a:cs typeface="Montserrat"/>
              <a:sym typeface="Montserrat"/>
            </a:endParaRPr>
          </a:p>
        </p:txBody>
      </p:sp>
      <p:pic>
        <p:nvPicPr>
          <p:cNvPr id="142" name="Google Shape;142;p29" title="Summer Community Education program recap .png"/>
          <p:cNvPicPr preferRelativeResize="0"/>
          <p:nvPr/>
        </p:nvPicPr>
        <p:blipFill>
          <a:blip r:embed="rId3">
            <a:alphaModFix/>
          </a:blip>
          <a:stretch>
            <a:fillRect/>
          </a:stretch>
        </p:blipFill>
        <p:spPr>
          <a:xfrm>
            <a:off x="587163" y="0"/>
            <a:ext cx="8297075"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30"/>
          <p:cNvSpPr txBox="1">
            <a:spLocks noGrp="1"/>
          </p:cNvSpPr>
          <p:nvPr>
            <p:ph type="title"/>
          </p:nvPr>
        </p:nvSpPr>
        <p:spPr>
          <a:xfrm>
            <a:off x="652950" y="217875"/>
            <a:ext cx="8151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Notes and reminders</a:t>
            </a:r>
            <a:endParaRPr sz="3600"/>
          </a:p>
        </p:txBody>
      </p:sp>
      <p:sp>
        <p:nvSpPr>
          <p:cNvPr id="148" name="Google Shape;148;p30"/>
          <p:cNvSpPr txBox="1">
            <a:spLocks noGrp="1"/>
          </p:cNvSpPr>
          <p:nvPr>
            <p:ph type="body" idx="4294967295"/>
          </p:nvPr>
        </p:nvSpPr>
        <p:spPr>
          <a:xfrm>
            <a:off x="315725" y="1050650"/>
            <a:ext cx="5895600" cy="4092900"/>
          </a:xfrm>
          <a:prstGeom prst="rect">
            <a:avLst/>
          </a:prstGeom>
        </p:spPr>
        <p:txBody>
          <a:bodyPr spcFirstLastPara="1" wrap="square" lIns="91425" tIns="91425" rIns="91425" bIns="91425" anchor="t" anchorCtr="0">
            <a:normAutofit/>
          </a:bodyPr>
          <a:lstStyle/>
          <a:p>
            <a:pPr marL="457200" lvl="0" indent="-368300" algn="l" rtl="0">
              <a:spcBef>
                <a:spcPts val="0"/>
              </a:spcBef>
              <a:spcAft>
                <a:spcPts val="0"/>
              </a:spcAft>
              <a:buSzPts val="2200"/>
              <a:buChar char="●"/>
            </a:pPr>
            <a:r>
              <a:rPr lang="en" sz="2200"/>
              <a:t>The first day of school is Tuesday, Sept. 8. Detailed information is at </a:t>
            </a:r>
            <a:r>
              <a:rPr lang="en" sz="2200" b="1"/>
              <a:t>OsseoSchools.org/BackToSchool </a:t>
            </a:r>
            <a:r>
              <a:rPr lang="en" sz="2200"/>
              <a:t>Remember, new attendance boundaries kick off. </a:t>
            </a:r>
            <a:endParaRPr sz="2200"/>
          </a:p>
          <a:p>
            <a:pPr marL="457200" lvl="0" indent="-368300" algn="l" rtl="0">
              <a:spcBef>
                <a:spcPts val="400"/>
              </a:spcBef>
              <a:spcAft>
                <a:spcPts val="400"/>
              </a:spcAft>
              <a:buSzPts val="2200"/>
              <a:buChar char="●"/>
            </a:pPr>
            <a:r>
              <a:rPr lang="en" sz="2200"/>
              <a:t>Stay tuned to </a:t>
            </a:r>
            <a:r>
              <a:rPr lang="en" sz="2200" b="1"/>
              <a:t>OsseoSchools.org/BetterFuture</a:t>
            </a:r>
            <a:r>
              <a:rPr lang="en" sz="2200"/>
              <a:t>          for the latest on construction projects</a:t>
            </a:r>
            <a:endParaRPr sz="2200"/>
          </a:p>
        </p:txBody>
      </p:sp>
      <p:pic>
        <p:nvPicPr>
          <p:cNvPr id="149" name="Google Shape;149;p30" title="248_AmyAnderson_0I5A0417_websize (1).jpg"/>
          <p:cNvPicPr preferRelativeResize="0"/>
          <p:nvPr/>
        </p:nvPicPr>
        <p:blipFill rotWithShape="1">
          <a:blip r:embed="rId3">
            <a:alphaModFix/>
          </a:blip>
          <a:srcRect l="24032" r="5536"/>
          <a:stretch/>
        </p:blipFill>
        <p:spPr>
          <a:xfrm>
            <a:off x="6284600" y="1288975"/>
            <a:ext cx="2859400" cy="270732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31"/>
          <p:cNvSpPr txBox="1">
            <a:spLocks noGrp="1"/>
          </p:cNvSpPr>
          <p:nvPr>
            <p:ph type="ctrTitle"/>
          </p:nvPr>
        </p:nvSpPr>
        <p:spPr>
          <a:xfrm>
            <a:off x="311700" y="2649050"/>
            <a:ext cx="8520600" cy="1587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School board meeting</a:t>
            </a:r>
            <a:endParaRPr/>
          </a:p>
        </p:txBody>
      </p:sp>
      <p:sp>
        <p:nvSpPr>
          <p:cNvPr id="155" name="Google Shape;155;p31"/>
          <p:cNvSpPr txBox="1">
            <a:spLocks noGrp="1"/>
          </p:cNvSpPr>
          <p:nvPr>
            <p:ph type="subTitle" idx="1"/>
          </p:nvPr>
        </p:nvSpPr>
        <p:spPr>
          <a:xfrm>
            <a:off x="311700" y="3666050"/>
            <a:ext cx="8520600" cy="44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August 25, 2026</a:t>
            </a:r>
            <a:endParaRPr/>
          </a:p>
          <a:p>
            <a:pPr marL="0" lvl="0" indent="0" algn="ctr"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3C1E56"/>
      </a:dk1>
      <a:lt1>
        <a:srgbClr val="F6B03F"/>
      </a:lt1>
      <a:dk2>
        <a:srgbClr val="7C5D9C"/>
      </a:dk2>
      <a:lt2>
        <a:srgbClr val="FFFFFF"/>
      </a:lt2>
      <a:accent1>
        <a:srgbClr val="EBE8EE"/>
      </a:accent1>
      <a:accent2>
        <a:srgbClr val="3C1E56"/>
      </a:accent2>
      <a:accent3>
        <a:srgbClr val="F6B03F"/>
      </a:accent3>
      <a:accent4>
        <a:srgbClr val="7C5D9C"/>
      </a:accent4>
      <a:accent5>
        <a:srgbClr val="FFFFFF"/>
      </a:accent5>
      <a:accent6>
        <a:srgbClr val="EBE8EE"/>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1879</Words>
  <Application>Microsoft Macintosh PowerPoint</Application>
  <PresentationFormat>On-screen Show (16:9)</PresentationFormat>
  <Paragraphs>85</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Roboto</vt:lpstr>
      <vt:lpstr>Arial</vt:lpstr>
      <vt:lpstr>Montserrat</vt:lpstr>
      <vt:lpstr>Simple Light</vt:lpstr>
      <vt:lpstr>School board meeting</vt:lpstr>
      <vt:lpstr>Superintendent’s report</vt:lpstr>
      <vt:lpstr>Points of Pride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Notes and reminders</vt:lpstr>
      <vt:lpstr>School board meeting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Klinkner, Meghan (ESC)</cp:lastModifiedBy>
  <cp:revision>1</cp:revision>
  <dcterms:modified xsi:type="dcterms:W3CDTF">2026-10-09T17:55:03Z</dcterms:modified>
</cp:coreProperties>
</file>