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5"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5143500" type="screen16x9"/>
  <p:notesSz cx="6858000" cy="9144000"/>
  <p:embeddedFontLst>
    <p:embeddedFont>
      <p:font typeface="Montserrat" pitchFamily="2" charset="77"/>
      <p:regular r:id="rId16"/>
      <p:bold r:id="rId17"/>
      <p:italic r:id="rId18"/>
      <p:boldItalic r:id="rId1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59048"/>
  </p:normalViewPr>
  <p:slideViewPr>
    <p:cSldViewPr snapToGrid="0">
      <p:cViewPr varScale="1">
        <p:scale>
          <a:sx n="97" d="100"/>
          <a:sy n="97" d="100"/>
        </p:scale>
        <p:origin x="2624" y="18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osseoschools.org/summer"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osseoschools.org/BetterFuture"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3774a1b0ac2_0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3774a1b0ac2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 sz="1600">
                <a:solidFill>
                  <a:schemeClr val="dk1"/>
                </a:solidFill>
              </a:rPr>
              <a:t>Good evening Chair Prince, Vice chair Brooks , school board members and stakeholders:</a:t>
            </a:r>
            <a:endParaRPr sz="1600">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sz="16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600">
                <a:solidFill>
                  <a:schemeClr val="dk1"/>
                </a:solidFill>
              </a:rPr>
              <a:t>Good evening. As we head into the final weeks of the school year, my reflections are centered on connection. A school district cannot thrive in isolation. To build a strong, resilient community, we must intentionally lean on and support one another – our schools, families and stakeholders alike.</a:t>
            </a:r>
            <a:endParaRPr sz="16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600">
                <a:solidFill>
                  <a:schemeClr val="dk1"/>
                </a:solidFill>
              </a:rPr>
              <a:t>We saw the magnificent impact of these connections at the Osseo Education Center (OEC) Soccer Invitational this past Friday, where our transition scholars welcomed athletes from four neighboring districts. Supported by Special Olympics Minnesota, the fields were overflowing with pure joy and connections.</a:t>
            </a:r>
            <a:endParaRPr sz="16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600">
                <a:solidFill>
                  <a:schemeClr val="dk1"/>
                </a:solidFill>
              </a:rPr>
              <a:t>Our local partners are just as vital. The Maple Grove Police Department recently stepped up to collaborate with the Special Olympics as well – a wonderful partnership highlighted on my Instagram page. These moments prove that when the city, law enforcement and the school district partner, we amplify positive impact for our entire community.</a:t>
            </a:r>
            <a:endParaRPr sz="16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600">
                <a:solidFill>
                  <a:schemeClr val="dk1"/>
                </a:solidFill>
              </a:rPr>
              <a:t>Our schools are in one of our busiest seasons of celebration. Whether it’s the harmonies at our spring choir concerts, the creativity in our school plays, the memories made at prom, or the ultimate milestone of graduation. It’s so great to see the culmination of all that our scholars have accomplished over these last several months and years. Their big smiles go from ear to ear! Congratulations on a job well done scholars! </a:t>
            </a:r>
            <a:endParaRPr sz="16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600">
                <a:solidFill>
                  <a:schemeClr val="dk1"/>
                </a:solidFill>
              </a:rPr>
              <a:t>I want to thank you - our community stakeholders - who have leaned in to support our scholars this year. Thank you! We’re finishing strong, together.</a:t>
            </a:r>
            <a:endParaRPr sz="1600">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sz="1600">
              <a:solidFill>
                <a:schemeClr val="dk1"/>
              </a:solidFill>
            </a:endParaRPr>
          </a:p>
          <a:p>
            <a:pPr marL="0" lvl="0" indent="0" algn="l" rtl="0">
              <a:lnSpc>
                <a:spcPct val="115000"/>
              </a:lnSpc>
              <a:spcBef>
                <a:spcPts val="1200"/>
              </a:spcBef>
              <a:spcAft>
                <a:spcPts val="1200"/>
              </a:spcAft>
              <a:buClr>
                <a:schemeClr val="dk1"/>
              </a:buClr>
              <a:buSzPts val="1100"/>
              <a:buFont typeface="Arial"/>
              <a:buNone/>
            </a:pPr>
            <a:endParaRPr sz="1600">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370695a1514_0_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370695a1514_0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0"/>
              </a:spcAft>
              <a:buClr>
                <a:schemeClr val="dk1"/>
              </a:buClr>
              <a:buSzPts val="1100"/>
              <a:buFont typeface="Arial"/>
              <a:buNone/>
            </a:pPr>
            <a:endParaRPr sz="1500" dirty="0">
              <a:solidFill>
                <a:schemeClr val="dk1"/>
              </a:solidFill>
            </a:endParaRPr>
          </a:p>
          <a:p>
            <a:pPr marL="457200" lvl="0" indent="-330200" algn="l" rtl="0">
              <a:lnSpc>
                <a:spcPct val="150000"/>
              </a:lnSpc>
              <a:spcBef>
                <a:spcPts val="0"/>
              </a:spcBef>
              <a:spcAft>
                <a:spcPts val="0"/>
              </a:spcAft>
              <a:buClr>
                <a:schemeClr val="dk1"/>
              </a:buClr>
              <a:buSzPts val="1600"/>
              <a:buChar char="●"/>
            </a:pPr>
            <a:r>
              <a:rPr lang="en" sz="1600" dirty="0">
                <a:solidFill>
                  <a:schemeClr val="dk1"/>
                </a:solidFill>
              </a:rPr>
              <a:t>A regular part of the superintendent’s report is to share Points of Pride in our district.  </a:t>
            </a:r>
            <a:endParaRPr sz="1600" dirty="0">
              <a:solidFill>
                <a:schemeClr val="dk1"/>
              </a:solidFill>
            </a:endParaRPr>
          </a:p>
          <a:p>
            <a:pPr marL="457200" lvl="0" indent="-330200" algn="l" rtl="0">
              <a:lnSpc>
                <a:spcPct val="150000"/>
              </a:lnSpc>
              <a:spcBef>
                <a:spcPts val="0"/>
              </a:spcBef>
              <a:spcAft>
                <a:spcPts val="0"/>
              </a:spcAft>
              <a:buClr>
                <a:schemeClr val="dk1"/>
              </a:buClr>
              <a:buSzPts val="1600"/>
              <a:buChar char="●"/>
            </a:pPr>
            <a:r>
              <a:rPr lang="en" sz="1600" dirty="0">
                <a:solidFill>
                  <a:schemeClr val="dk1"/>
                </a:solidFill>
              </a:rPr>
              <a:t>By sharing our Points of Pride, we are taking time to recognize and celebrate, the scholars, staff and community members who are contributing to the accomplishment of our mission. </a:t>
            </a:r>
            <a:endParaRPr sz="1600" dirty="0">
              <a:solidFill>
                <a:schemeClr val="dk1"/>
              </a:solidFill>
            </a:endParaRPr>
          </a:p>
          <a:p>
            <a:pPr marL="457200" lvl="0" indent="-330200" algn="l" rtl="0">
              <a:lnSpc>
                <a:spcPct val="150000"/>
              </a:lnSpc>
              <a:spcBef>
                <a:spcPts val="0"/>
              </a:spcBef>
              <a:spcAft>
                <a:spcPts val="0"/>
              </a:spcAft>
              <a:buClr>
                <a:schemeClr val="dk1"/>
              </a:buClr>
              <a:buSzPts val="1600"/>
              <a:buChar char="●"/>
            </a:pPr>
            <a:r>
              <a:rPr lang="en" sz="1600" dirty="0">
                <a:solidFill>
                  <a:schemeClr val="dk1"/>
                </a:solidFill>
              </a:rPr>
              <a:t>I have members of our District Cabinet here to assist in sharing some examples from the last month. </a:t>
            </a:r>
            <a:endParaRPr sz="1600" b="1" dirty="0">
              <a:solidFill>
                <a:schemeClr val="dk1"/>
              </a:solidFill>
            </a:endParaRPr>
          </a:p>
          <a:p>
            <a:pPr marL="0" lvl="0" indent="0" algn="l" rtl="0">
              <a:lnSpc>
                <a:spcPct val="150000"/>
              </a:lnSpc>
              <a:spcBef>
                <a:spcPts val="0"/>
              </a:spcBef>
              <a:spcAft>
                <a:spcPts val="0"/>
              </a:spcAft>
              <a:buClr>
                <a:schemeClr val="dk1"/>
              </a:buClr>
              <a:buSzPts val="1100"/>
              <a:buFont typeface="Arial"/>
              <a:buNone/>
            </a:pPr>
            <a:endParaRPr sz="1600" b="1" i="1"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3766f227216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3766f227216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600" b="1" dirty="0">
              <a:solidFill>
                <a:schemeClr val="dk1"/>
              </a:solidFill>
            </a:endParaRPr>
          </a:p>
          <a:p>
            <a:pPr marL="0" lvl="0" indent="0" algn="l" rtl="0">
              <a:spcBef>
                <a:spcPts val="0"/>
              </a:spcBef>
              <a:spcAft>
                <a:spcPts val="0"/>
              </a:spcAft>
              <a:buNone/>
            </a:pPr>
            <a:r>
              <a:rPr lang="en" sz="1600" b="1" dirty="0">
                <a:solidFill>
                  <a:schemeClr val="dk1"/>
                </a:solidFill>
              </a:rPr>
              <a:t>In the area of CONTRIBUTING TO COMMUNITY:</a:t>
            </a:r>
            <a:endParaRPr sz="1600" b="1" dirty="0">
              <a:solidFill>
                <a:schemeClr val="dk1"/>
              </a:solidFill>
            </a:endParaRPr>
          </a:p>
          <a:p>
            <a:pPr marL="457200" lvl="0" indent="-330200" algn="l" rtl="0">
              <a:spcBef>
                <a:spcPts val="0"/>
              </a:spcBef>
              <a:spcAft>
                <a:spcPts val="0"/>
              </a:spcAft>
              <a:buSzPts val="1600"/>
              <a:buChar char="●"/>
            </a:pPr>
            <a:r>
              <a:rPr lang="en" sz="1600" dirty="0"/>
              <a:t>Students from four district elementary schools, including Basswood, Elm Creek, Oak View and Park Brook, spent the first part of this school year raising money for the organization Students Connecting Through International Service to support a school in Sonora, Mexico. </a:t>
            </a:r>
            <a:endParaRPr sz="1600" dirty="0"/>
          </a:p>
          <a:p>
            <a:pPr marL="457200" lvl="0" indent="-330200" algn="l" rtl="0">
              <a:spcBef>
                <a:spcPts val="0"/>
              </a:spcBef>
              <a:spcAft>
                <a:spcPts val="0"/>
              </a:spcAft>
              <a:buSzPts val="1600"/>
              <a:buChar char="●"/>
            </a:pPr>
            <a:r>
              <a:rPr lang="en" sz="1600" dirty="0"/>
              <a:t>In April, fifth grade student representatives from each participating school traveled to Arizona to deliver supplies and funds and to participate in cultural and community activities with the students from the Mexican school. </a:t>
            </a:r>
            <a:endParaRPr sz="1600" dirty="0"/>
          </a:p>
          <a:p>
            <a:pPr marL="0" lvl="0" indent="0" algn="l" rtl="0">
              <a:spcBef>
                <a:spcPts val="0"/>
              </a:spcBef>
              <a:spcAft>
                <a:spcPts val="0"/>
              </a:spcAft>
              <a:buNone/>
            </a:pPr>
            <a:endParaRPr sz="1600"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3ce4c230b1f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3ce4c230b1f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600" dirty="0"/>
          </a:p>
          <a:p>
            <a:pPr marL="457200" lvl="0" indent="-330200" algn="l" rtl="0">
              <a:spcBef>
                <a:spcPts val="0"/>
              </a:spcBef>
              <a:spcAft>
                <a:spcPts val="0"/>
              </a:spcAft>
              <a:buSzPts val="1600"/>
              <a:buChar char="●"/>
            </a:pPr>
            <a:r>
              <a:rPr lang="en" sz="1600" dirty="0"/>
              <a:t>Each district school that will receive new students due to attendance boundary changes this fall is hosting a welcome event before the 2026-27 school year begins. </a:t>
            </a:r>
            <a:endParaRPr sz="1600" dirty="0"/>
          </a:p>
          <a:p>
            <a:pPr marL="457200" lvl="0" indent="-330200" algn="l" rtl="0">
              <a:spcBef>
                <a:spcPts val="0"/>
              </a:spcBef>
              <a:spcAft>
                <a:spcPts val="0"/>
              </a:spcAft>
              <a:buSzPts val="1600"/>
              <a:buChar char="●"/>
            </a:pPr>
            <a:r>
              <a:rPr lang="en" sz="1600" dirty="0"/>
              <a:t>Several events have already taken place. Some have been planned in conjunction with annual events the schools host, such as a multicultural night, a </a:t>
            </a:r>
            <a:r>
              <a:rPr lang="en" sz="1600" dirty="0" err="1"/>
              <a:t>STEAMfest</a:t>
            </a:r>
            <a:r>
              <a:rPr lang="en" sz="1600" dirty="0"/>
              <a:t> or a Family Fitness Night; others are taking place as standalone events like ice cream socials for new families or new family orientation meetings. </a:t>
            </a:r>
            <a:endParaRPr sz="1600"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3766f227216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3766f227216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30200" algn="l" rtl="0">
              <a:lnSpc>
                <a:spcPct val="115000"/>
              </a:lnSpc>
              <a:spcBef>
                <a:spcPts val="800"/>
              </a:spcBef>
              <a:spcAft>
                <a:spcPts val="0"/>
              </a:spcAft>
              <a:buClr>
                <a:schemeClr val="dk1"/>
              </a:buClr>
              <a:buSzPts val="1600"/>
              <a:buChar char="●"/>
            </a:pPr>
            <a:r>
              <a:rPr lang="en" sz="1600" dirty="0">
                <a:solidFill>
                  <a:schemeClr val="dk1"/>
                </a:solidFill>
              </a:rPr>
              <a:t>On May 12, the district completed its last of three Community Conversation meetings held this school year. </a:t>
            </a:r>
            <a:endParaRPr sz="1600" dirty="0">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dirty="0">
                <a:solidFill>
                  <a:schemeClr val="dk1"/>
                </a:solidFill>
              </a:rPr>
              <a:t>Community Conversations have given parents and community members opportunities to share their opinions and learn more about issues they care about, such as safety, class sizes, discipline and more. </a:t>
            </a:r>
            <a:endParaRPr sz="1600" dirty="0">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dirty="0">
                <a:solidFill>
                  <a:schemeClr val="dk1"/>
                </a:solidFill>
              </a:rPr>
              <a:t>An overview of what was discussed and community feedback will be available for the school board and community to review ______. </a:t>
            </a:r>
            <a:endParaRPr sz="1600" dirty="0">
              <a:solidFill>
                <a:schemeClr val="dk1"/>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3ce4c230b1f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3ce4c230b1f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600" dirty="0"/>
          </a:p>
          <a:p>
            <a:pPr marL="457200" lvl="0" indent="-342900" algn="l" rtl="0">
              <a:spcBef>
                <a:spcPts val="0"/>
              </a:spcBef>
              <a:spcAft>
                <a:spcPts val="0"/>
              </a:spcAft>
              <a:buClr>
                <a:schemeClr val="dk1"/>
              </a:buClr>
              <a:buSzPts val="1800"/>
              <a:buChar char="●"/>
            </a:pPr>
            <a:r>
              <a:rPr lang="en" sz="1800" dirty="0">
                <a:solidFill>
                  <a:schemeClr val="dk1"/>
                </a:solidFill>
              </a:rPr>
              <a:t>Brooklyn Middle STEAM School hosted a multifaceted event the evening of April 30, which included:</a:t>
            </a:r>
            <a:endParaRPr sz="1800" dirty="0">
              <a:solidFill>
                <a:schemeClr val="dk1"/>
              </a:solidFill>
            </a:endParaRPr>
          </a:p>
          <a:p>
            <a:pPr marL="914400" lvl="1" indent="-342900" algn="l" rtl="0">
              <a:spcBef>
                <a:spcPts val="0"/>
              </a:spcBef>
              <a:spcAft>
                <a:spcPts val="0"/>
              </a:spcAft>
              <a:buClr>
                <a:schemeClr val="dk1"/>
              </a:buClr>
              <a:buSzPts val="1800"/>
              <a:buChar char="○"/>
            </a:pPr>
            <a:r>
              <a:rPr lang="en" sz="1800" dirty="0">
                <a:solidFill>
                  <a:schemeClr val="dk1"/>
                </a:solidFill>
              </a:rPr>
              <a:t>A showcase of the students’ science, technology, engineering, math and arts projects from throughout the school year</a:t>
            </a:r>
            <a:endParaRPr sz="1800" dirty="0">
              <a:solidFill>
                <a:schemeClr val="dk1"/>
              </a:solidFill>
            </a:endParaRPr>
          </a:p>
          <a:p>
            <a:pPr marL="914400" lvl="1" indent="-342900" algn="l" rtl="0">
              <a:spcBef>
                <a:spcPts val="0"/>
              </a:spcBef>
              <a:spcAft>
                <a:spcPts val="0"/>
              </a:spcAft>
              <a:buClr>
                <a:schemeClr val="dk1"/>
              </a:buClr>
              <a:buSzPts val="1800"/>
              <a:buChar char="○"/>
            </a:pPr>
            <a:r>
              <a:rPr lang="en" sz="1800" dirty="0">
                <a:solidFill>
                  <a:schemeClr val="dk1"/>
                </a:solidFill>
              </a:rPr>
              <a:t>A multicultural show</a:t>
            </a:r>
            <a:endParaRPr sz="1800" dirty="0">
              <a:solidFill>
                <a:schemeClr val="dk1"/>
              </a:solidFill>
            </a:endParaRPr>
          </a:p>
          <a:p>
            <a:pPr marL="914400" lvl="1" indent="-342900" algn="l" rtl="0">
              <a:spcBef>
                <a:spcPts val="0"/>
              </a:spcBef>
              <a:spcAft>
                <a:spcPts val="0"/>
              </a:spcAft>
              <a:buClr>
                <a:schemeClr val="dk1"/>
              </a:buClr>
              <a:buSzPts val="1800"/>
              <a:buChar char="○"/>
            </a:pPr>
            <a:r>
              <a:rPr lang="en" sz="1800" dirty="0">
                <a:solidFill>
                  <a:schemeClr val="dk1"/>
                </a:solidFill>
              </a:rPr>
              <a:t>Bulldog Cafe offerings, where students baked and served snacks and treats from around the world</a:t>
            </a:r>
            <a:endParaRPr sz="1800" dirty="0">
              <a:solidFill>
                <a:schemeClr val="dk1"/>
              </a:solidFill>
            </a:endParaRPr>
          </a:p>
          <a:p>
            <a:pPr marL="914400" lvl="1" indent="-342900" algn="l" rtl="0">
              <a:spcBef>
                <a:spcPts val="0"/>
              </a:spcBef>
              <a:spcAft>
                <a:spcPts val="0"/>
              </a:spcAft>
              <a:buClr>
                <a:schemeClr val="dk1"/>
              </a:buClr>
              <a:buSzPts val="1800"/>
              <a:buChar char="○"/>
            </a:pPr>
            <a:r>
              <a:rPr lang="en" sz="1800" dirty="0">
                <a:solidFill>
                  <a:schemeClr val="dk1"/>
                </a:solidFill>
              </a:rPr>
              <a:t>And a celebration of the school’s long-time principal, Kim Monette, who will soon retire</a:t>
            </a:r>
            <a:endParaRPr sz="1800" dirty="0">
              <a:solidFill>
                <a:schemeClr val="dk1"/>
              </a:solidFill>
            </a:endParaRPr>
          </a:p>
          <a:p>
            <a:pPr marL="457200" lvl="0" indent="-342900" algn="l" rtl="0">
              <a:spcBef>
                <a:spcPts val="0"/>
              </a:spcBef>
              <a:spcAft>
                <a:spcPts val="0"/>
              </a:spcAft>
              <a:buClr>
                <a:schemeClr val="dk1"/>
              </a:buClr>
              <a:buSzPts val="1800"/>
              <a:buChar char="●"/>
            </a:pPr>
            <a:r>
              <a:rPr lang="en" sz="1800" dirty="0">
                <a:solidFill>
                  <a:schemeClr val="dk1"/>
                </a:solidFill>
              </a:rPr>
              <a:t>The event served to bring the community together to celebrate one another and recognize the students’ academic growth in STEAM subjects.</a:t>
            </a:r>
            <a:endParaRPr sz="1800" dirty="0">
              <a:solidFill>
                <a:schemeClr val="dk1"/>
              </a:solidFill>
            </a:endParaRPr>
          </a:p>
          <a:p>
            <a:pPr marL="0" lvl="0" indent="0" algn="l" rtl="0">
              <a:spcBef>
                <a:spcPts val="0"/>
              </a:spcBef>
              <a:spcAft>
                <a:spcPts val="0"/>
              </a:spcAft>
              <a:buNone/>
            </a:pPr>
            <a:endParaRPr sz="1600"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3ce4c230b1f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3ce4c230b1f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600" dirty="0"/>
          </a:p>
          <a:p>
            <a:pPr marL="0" lvl="0" indent="0" algn="l" rtl="0">
              <a:spcBef>
                <a:spcPts val="0"/>
              </a:spcBef>
              <a:spcAft>
                <a:spcPts val="0"/>
              </a:spcAft>
              <a:buNone/>
            </a:pPr>
            <a:r>
              <a:rPr lang="en" sz="1600" dirty="0"/>
              <a:t> </a:t>
            </a:r>
            <a:r>
              <a:rPr lang="en" sz="1600" b="1" dirty="0"/>
              <a:t>In the area of ACHIEVING DREAMS:</a:t>
            </a:r>
            <a:endParaRPr sz="1600" b="1" dirty="0"/>
          </a:p>
          <a:p>
            <a:pPr marL="0" lvl="0" indent="0" algn="l" rtl="0">
              <a:spcBef>
                <a:spcPts val="0"/>
              </a:spcBef>
              <a:spcAft>
                <a:spcPts val="0"/>
              </a:spcAft>
              <a:buNone/>
            </a:pPr>
            <a:endParaRPr sz="1600" dirty="0"/>
          </a:p>
          <a:p>
            <a:pPr marL="457200" lvl="0" indent="-330200" algn="l" rtl="0">
              <a:spcBef>
                <a:spcPts val="0"/>
              </a:spcBef>
              <a:spcAft>
                <a:spcPts val="0"/>
              </a:spcAft>
              <a:buSzPts val="1600"/>
              <a:buChar char="●"/>
            </a:pPr>
            <a:r>
              <a:rPr lang="en" sz="1600" dirty="0"/>
              <a:t>This winter, Osseo Senior High School junior Mina Hirdler received nine Gold Key awards for her regional Scholastic Art &amp; Writing Award entries.</a:t>
            </a:r>
            <a:endParaRPr sz="1600" dirty="0"/>
          </a:p>
          <a:p>
            <a:pPr marL="457200" lvl="0" indent="-330200" algn="l" rtl="0">
              <a:spcBef>
                <a:spcPts val="0"/>
              </a:spcBef>
              <a:spcAft>
                <a:spcPts val="0"/>
              </a:spcAft>
              <a:buSzPts val="1600"/>
              <a:buChar char="●"/>
            </a:pPr>
            <a:r>
              <a:rPr lang="en" sz="1600" dirty="0"/>
              <a:t>This spring, Hirdler learned that three of her entries advanced to receive national awards, including the National American Visions Award for her photography piece “228 on Central,” taken in downtown Osseo.</a:t>
            </a:r>
            <a:endParaRPr sz="1600" dirty="0"/>
          </a:p>
          <a:p>
            <a:pPr marL="457200" lvl="0" indent="-330200" algn="l" rtl="0">
              <a:spcBef>
                <a:spcPts val="0"/>
              </a:spcBef>
              <a:spcAft>
                <a:spcPts val="0"/>
              </a:spcAft>
              <a:buSzPts val="1600"/>
              <a:buChar char="●"/>
            </a:pPr>
            <a:r>
              <a:rPr lang="en" sz="1600" dirty="0"/>
              <a:t>OSH art teacher Jennifer Cremer-Peterson said “This is an extraordinary achievement, representing some of the highest recognition at both the state and national levels - basically, the best in the state.”</a:t>
            </a:r>
            <a:endParaRPr sz="1600"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ce4c230b1f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3ce4c230b1f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600" dirty="0"/>
          </a:p>
          <a:p>
            <a:pPr marL="457200" lvl="0" indent="-330200" algn="l" rtl="0">
              <a:spcBef>
                <a:spcPts val="0"/>
              </a:spcBef>
              <a:spcAft>
                <a:spcPts val="0"/>
              </a:spcAft>
              <a:buSzPts val="1600"/>
              <a:buChar char="●"/>
            </a:pPr>
            <a:r>
              <a:rPr lang="en" sz="1600" dirty="0"/>
              <a:t>Students in the Gardening Community Club at the Osseo Education Center have the opportunity to be part of a yearlong class on gardening that covers everything from the science behind plants, soils and the growing cycle to hands-on experiencing planting and tending to a variety of plants.</a:t>
            </a:r>
            <a:endParaRPr sz="1600" dirty="0"/>
          </a:p>
          <a:p>
            <a:pPr marL="457200" lvl="0" indent="-330200" algn="l" rtl="0">
              <a:spcBef>
                <a:spcPts val="0"/>
              </a:spcBef>
              <a:spcAft>
                <a:spcPts val="0"/>
              </a:spcAft>
              <a:buSzPts val="1600"/>
              <a:buChar char="●"/>
            </a:pPr>
            <a:r>
              <a:rPr lang="en" sz="1600" dirty="0"/>
              <a:t>OEC students are now selling their plants at a greenhouse sale, which runs every Thursday and Friday in May from 9 a.m.-2 p.m. at the OEC. </a:t>
            </a:r>
            <a:endParaRPr sz="1600" dirty="0"/>
          </a:p>
          <a:p>
            <a:pPr marL="457200" lvl="0" indent="-330200" algn="l" rtl="0">
              <a:spcBef>
                <a:spcPts val="0"/>
              </a:spcBef>
              <a:spcAft>
                <a:spcPts val="0"/>
              </a:spcAft>
              <a:buSzPts val="1600"/>
              <a:buChar char="●"/>
            </a:pPr>
            <a:r>
              <a:rPr lang="en" sz="1600" dirty="0"/>
              <a:t>Offerings include annuals, perennials, herbs, vegetables, hanging baskets and more. </a:t>
            </a:r>
            <a:endParaRPr sz="1600" dirty="0"/>
          </a:p>
          <a:p>
            <a:pPr marL="457200" lvl="0" indent="-330200" algn="l" rtl="0">
              <a:spcBef>
                <a:spcPts val="0"/>
              </a:spcBef>
              <a:spcAft>
                <a:spcPts val="0"/>
              </a:spcAft>
              <a:buSzPts val="1600"/>
              <a:buChar char="●"/>
            </a:pPr>
            <a:r>
              <a:rPr lang="en" sz="1600" dirty="0"/>
              <a:t>Gardening club teacher Stella Warira said the class aims to teach students about gardening for their own personal enjoyment and also so they have the skills needed to apply for a job at a local greenhouse, if desired. </a:t>
            </a:r>
            <a:endParaRPr sz="1600" dirty="0"/>
          </a:p>
          <a:p>
            <a:pPr marL="0" lvl="0" indent="0" algn="l" rtl="0">
              <a:spcBef>
                <a:spcPts val="0"/>
              </a:spcBef>
              <a:spcAft>
                <a:spcPts val="0"/>
              </a:spcAft>
              <a:buNone/>
            </a:pPr>
            <a:endParaRPr sz="1600" dirty="0"/>
          </a:p>
          <a:p>
            <a:pPr marL="0" lvl="0" indent="0" algn="l" rtl="0">
              <a:spcBef>
                <a:spcPts val="0"/>
              </a:spcBef>
              <a:spcAft>
                <a:spcPts val="0"/>
              </a:spcAft>
              <a:buNone/>
            </a:pPr>
            <a:endParaRPr sz="1600"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37fef73b7d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37fef73b7d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600" b="1" dirty="0">
              <a:solidFill>
                <a:schemeClr val="dk1"/>
              </a:solidFill>
            </a:endParaRPr>
          </a:p>
          <a:p>
            <a:pPr marL="0" lvl="0" indent="0" algn="l" rtl="0">
              <a:spcBef>
                <a:spcPts val="0"/>
              </a:spcBef>
              <a:spcAft>
                <a:spcPts val="0"/>
              </a:spcAft>
              <a:buClr>
                <a:schemeClr val="dk1"/>
              </a:buClr>
              <a:buSzPts val="1100"/>
              <a:buFont typeface="Arial"/>
              <a:buNone/>
            </a:pPr>
            <a:r>
              <a:rPr lang="en" sz="1600" b="1" dirty="0">
                <a:solidFill>
                  <a:schemeClr val="dk1"/>
                </a:solidFill>
              </a:rPr>
              <a:t>In the area of MISSION DRIVEN EMPLOYEES</a:t>
            </a:r>
            <a:r>
              <a:rPr lang="en" sz="1600" dirty="0">
                <a:solidFill>
                  <a:schemeClr val="dk1"/>
                </a:solidFill>
              </a:rPr>
              <a:t>:</a:t>
            </a:r>
            <a:br>
              <a:rPr lang="en" sz="1600" dirty="0">
                <a:solidFill>
                  <a:schemeClr val="dk1"/>
                </a:solidFill>
              </a:rPr>
            </a:br>
            <a:endParaRPr sz="1600" dirty="0">
              <a:solidFill>
                <a:schemeClr val="dk1"/>
              </a:solidFill>
            </a:endParaRPr>
          </a:p>
          <a:p>
            <a:pPr marL="457200" lvl="0" indent="-339725" algn="l" rtl="0">
              <a:spcBef>
                <a:spcPts val="0"/>
              </a:spcBef>
              <a:spcAft>
                <a:spcPts val="0"/>
              </a:spcAft>
              <a:buClr>
                <a:schemeClr val="dk1"/>
              </a:buClr>
              <a:buSzPts val="1750"/>
              <a:buChar char="●"/>
            </a:pPr>
            <a:r>
              <a:rPr lang="en" sz="1750" dirty="0">
                <a:solidFill>
                  <a:schemeClr val="dk1"/>
                </a:solidFill>
              </a:rPr>
              <a:t>The Consortium for School Networking (</a:t>
            </a:r>
            <a:r>
              <a:rPr lang="en" sz="1750" dirty="0" err="1">
                <a:solidFill>
                  <a:schemeClr val="dk1"/>
                </a:solidFill>
              </a:rPr>
              <a:t>CoSN</a:t>
            </a:r>
            <a:r>
              <a:rPr lang="en" sz="1750" dirty="0">
                <a:solidFill>
                  <a:schemeClr val="dk1"/>
                </a:solidFill>
              </a:rPr>
              <a:t>), a professional association for leaders in education technology, inducted a trio of Osseo Area Schools employees into its 2026 Volunteer Hall of Fame at a conference April 14.</a:t>
            </a:r>
            <a:endParaRPr sz="1750" dirty="0">
              <a:solidFill>
                <a:schemeClr val="dk1"/>
              </a:solidFill>
            </a:endParaRPr>
          </a:p>
          <a:p>
            <a:pPr marL="457200" lvl="0" indent="-339725" algn="l" rtl="0">
              <a:spcBef>
                <a:spcPts val="0"/>
              </a:spcBef>
              <a:spcAft>
                <a:spcPts val="0"/>
              </a:spcAft>
              <a:buClr>
                <a:schemeClr val="dk1"/>
              </a:buClr>
              <a:buSzPts val="1750"/>
              <a:buChar char="●"/>
            </a:pPr>
            <a:r>
              <a:rPr lang="en" sz="1750" dirty="0">
                <a:solidFill>
                  <a:schemeClr val="dk1"/>
                </a:solidFill>
              </a:rPr>
              <a:t>The winners include Johannah Arndt, technology coordinator; Ryan Cox, director of technology; and Anthony Padrnos, executive director of technology. </a:t>
            </a:r>
            <a:endParaRPr sz="1750" dirty="0">
              <a:solidFill>
                <a:schemeClr val="dk1"/>
              </a:solidFill>
            </a:endParaRPr>
          </a:p>
          <a:p>
            <a:pPr marL="457200" lvl="0" indent="-339725" algn="l" rtl="0">
              <a:spcBef>
                <a:spcPts val="0"/>
              </a:spcBef>
              <a:spcAft>
                <a:spcPts val="0"/>
              </a:spcAft>
              <a:buClr>
                <a:schemeClr val="dk1"/>
              </a:buClr>
              <a:buSzPts val="1750"/>
              <a:buChar char="●"/>
            </a:pPr>
            <a:r>
              <a:rPr lang="en" sz="1750" dirty="0">
                <a:solidFill>
                  <a:schemeClr val="dk1"/>
                </a:solidFill>
              </a:rPr>
              <a:t>The Hall of Fame recognizes outstanding individuals for their efforts in improving technology, enhancing digital access and leading AI or school safety initiatives. </a:t>
            </a:r>
            <a:endParaRPr sz="1750" dirty="0">
              <a:solidFill>
                <a:schemeClr val="dk1"/>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3d6348bbdcc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3d6348bbdcc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600" b="1" dirty="0"/>
          </a:p>
          <a:p>
            <a:pPr marL="0" lvl="0" indent="0" algn="l" rtl="0">
              <a:spcBef>
                <a:spcPts val="0"/>
              </a:spcBef>
              <a:spcAft>
                <a:spcPts val="0"/>
              </a:spcAft>
              <a:buNone/>
            </a:pPr>
            <a:r>
              <a:rPr lang="en" sz="1600" b="1" dirty="0"/>
              <a:t>In the area of LIFELONG LEARNING:</a:t>
            </a:r>
            <a:endParaRPr sz="1600" b="1" dirty="0"/>
          </a:p>
          <a:p>
            <a:pPr marL="0" lvl="0" indent="0" algn="l" rtl="0">
              <a:spcBef>
                <a:spcPts val="0"/>
              </a:spcBef>
              <a:spcAft>
                <a:spcPts val="0"/>
              </a:spcAft>
              <a:buNone/>
            </a:pPr>
            <a:endParaRPr sz="1600" dirty="0"/>
          </a:p>
          <a:p>
            <a:pPr marL="457200" lvl="0" indent="-342900" algn="l" rtl="0">
              <a:spcBef>
                <a:spcPts val="0"/>
              </a:spcBef>
              <a:spcAft>
                <a:spcPts val="0"/>
              </a:spcAft>
              <a:buSzPts val="1800"/>
              <a:buChar char="●"/>
            </a:pPr>
            <a:r>
              <a:rPr lang="en" sz="1800" dirty="0"/>
              <a:t>The District 279 Foundation’s</a:t>
            </a:r>
            <a:r>
              <a:rPr lang="en" sz="1800" dirty="0">
                <a:solidFill>
                  <a:schemeClr val="dk1"/>
                </a:solidFill>
              </a:rPr>
              <a:t> 2026 Investment in Youth Celebration took place on Sunday, May 3 at Park Center Senior High School.</a:t>
            </a:r>
            <a:endParaRPr sz="1800" dirty="0">
              <a:solidFill>
                <a:schemeClr val="dk1"/>
              </a:solidFill>
            </a:endParaRPr>
          </a:p>
          <a:p>
            <a:pPr marL="457200" lvl="0" indent="-342900" algn="l" rtl="0">
              <a:spcBef>
                <a:spcPts val="0"/>
              </a:spcBef>
              <a:spcAft>
                <a:spcPts val="0"/>
              </a:spcAft>
              <a:buClr>
                <a:schemeClr val="dk1"/>
              </a:buClr>
              <a:buSzPts val="1800"/>
              <a:buChar char="●"/>
            </a:pPr>
            <a:r>
              <a:rPr lang="en" sz="1800" dirty="0">
                <a:solidFill>
                  <a:schemeClr val="dk1"/>
                </a:solidFill>
              </a:rPr>
              <a:t>This year, 72 award recipients were celebrated for their significant investment in one of the following categories: </a:t>
            </a:r>
            <a:endParaRPr sz="1800" dirty="0">
              <a:solidFill>
                <a:schemeClr val="dk1"/>
              </a:solidFill>
            </a:endParaRPr>
          </a:p>
          <a:p>
            <a:pPr marL="914400" lvl="1" indent="-342900" algn="l" rtl="0">
              <a:spcBef>
                <a:spcPts val="0"/>
              </a:spcBef>
              <a:spcAft>
                <a:spcPts val="0"/>
              </a:spcAft>
              <a:buClr>
                <a:schemeClr val="dk1"/>
              </a:buClr>
              <a:buSzPts val="1800"/>
              <a:buChar char="○"/>
            </a:pPr>
            <a:r>
              <a:rPr lang="en" sz="1800" dirty="0">
                <a:solidFill>
                  <a:schemeClr val="dk1"/>
                </a:solidFill>
              </a:rPr>
              <a:t>Developing their own talents or learning</a:t>
            </a:r>
            <a:endParaRPr sz="1800" dirty="0">
              <a:solidFill>
                <a:schemeClr val="dk1"/>
              </a:solidFill>
            </a:endParaRPr>
          </a:p>
          <a:p>
            <a:pPr marL="914400" lvl="1" indent="-342900" algn="l" rtl="0">
              <a:lnSpc>
                <a:spcPct val="120000"/>
              </a:lnSpc>
              <a:spcBef>
                <a:spcPts val="0"/>
              </a:spcBef>
              <a:spcAft>
                <a:spcPts val="0"/>
              </a:spcAft>
              <a:buClr>
                <a:schemeClr val="dk1"/>
              </a:buClr>
              <a:buSzPts val="1800"/>
              <a:buChar char="○"/>
            </a:pPr>
            <a:r>
              <a:rPr lang="en" sz="1800" dirty="0">
                <a:solidFill>
                  <a:schemeClr val="dk1"/>
                </a:solidFill>
              </a:rPr>
              <a:t>Helping the community</a:t>
            </a:r>
            <a:endParaRPr sz="1800" dirty="0">
              <a:solidFill>
                <a:schemeClr val="dk1"/>
              </a:solidFill>
            </a:endParaRPr>
          </a:p>
          <a:p>
            <a:pPr marL="914400" lvl="1" indent="-342900" algn="l" rtl="0">
              <a:spcBef>
                <a:spcPts val="0"/>
              </a:spcBef>
              <a:spcAft>
                <a:spcPts val="0"/>
              </a:spcAft>
              <a:buClr>
                <a:schemeClr val="dk1"/>
              </a:buClr>
              <a:buSzPts val="1800"/>
              <a:buChar char="○"/>
            </a:pPr>
            <a:r>
              <a:rPr lang="en" sz="1800" dirty="0">
                <a:solidFill>
                  <a:schemeClr val="dk1"/>
                </a:solidFill>
              </a:rPr>
              <a:t>Modeling for youth</a:t>
            </a:r>
            <a:endParaRPr sz="1800" dirty="0">
              <a:solidFill>
                <a:schemeClr val="dk1"/>
              </a:solidFill>
            </a:endParaRPr>
          </a:p>
          <a:p>
            <a:pPr marL="914400" lvl="1" indent="-342900" algn="l" rtl="0">
              <a:spcBef>
                <a:spcPts val="0"/>
              </a:spcBef>
              <a:spcAft>
                <a:spcPts val="0"/>
              </a:spcAft>
              <a:buClr>
                <a:schemeClr val="dk1"/>
              </a:buClr>
              <a:buSzPts val="1800"/>
              <a:buChar char="○"/>
            </a:pPr>
            <a:r>
              <a:rPr lang="en" sz="1800" dirty="0">
                <a:solidFill>
                  <a:schemeClr val="dk1"/>
                </a:solidFill>
              </a:rPr>
              <a:t>Overcoming adversity</a:t>
            </a:r>
            <a:endParaRPr sz="1800" dirty="0">
              <a:solidFill>
                <a:schemeClr val="dk1"/>
              </a:solidFill>
            </a:endParaRPr>
          </a:p>
          <a:p>
            <a:pPr marL="914400" lvl="1" indent="-342900" algn="l" rtl="0">
              <a:spcBef>
                <a:spcPts val="0"/>
              </a:spcBef>
              <a:spcAft>
                <a:spcPts val="0"/>
              </a:spcAft>
              <a:buClr>
                <a:schemeClr val="dk1"/>
              </a:buClr>
              <a:buSzPts val="1800"/>
              <a:buChar char="○"/>
            </a:pPr>
            <a:r>
              <a:rPr lang="en" sz="1800" dirty="0">
                <a:solidFill>
                  <a:schemeClr val="dk1"/>
                </a:solidFill>
              </a:rPr>
              <a:t>The betterment of education</a:t>
            </a:r>
            <a:endParaRPr sz="1800" dirty="0">
              <a:solidFill>
                <a:schemeClr val="dk1"/>
              </a:solidFill>
            </a:endParaRPr>
          </a:p>
          <a:p>
            <a:pPr marL="457200" lvl="0" indent="-342900" algn="l" rtl="0">
              <a:spcBef>
                <a:spcPts val="0"/>
              </a:spcBef>
              <a:spcAft>
                <a:spcPts val="0"/>
              </a:spcAft>
              <a:buClr>
                <a:schemeClr val="dk1"/>
              </a:buClr>
              <a:buSzPts val="1800"/>
              <a:buChar char="●"/>
            </a:pPr>
            <a:r>
              <a:rPr lang="en" sz="1800" dirty="0">
                <a:solidFill>
                  <a:schemeClr val="dk1"/>
                </a:solidFill>
              </a:rPr>
              <a:t>Award recipients included students, staff and district volunteers. </a:t>
            </a:r>
            <a:endParaRPr sz="1800" dirty="0">
              <a:solidFill>
                <a:schemeClr val="dk1"/>
              </a:solidFill>
            </a:endParaRPr>
          </a:p>
          <a:p>
            <a:pPr marL="0" lvl="0" indent="0" algn="l" rtl="0">
              <a:spcBef>
                <a:spcPts val="0"/>
              </a:spcBef>
              <a:spcAft>
                <a:spcPts val="0"/>
              </a:spcAft>
              <a:buNone/>
            </a:pPr>
            <a:endParaRPr sz="1200" b="1" dirty="0">
              <a:solidFill>
                <a:srgbClr val="373737"/>
              </a:solidFill>
              <a:latin typeface="Montserrat"/>
              <a:ea typeface="Montserrat"/>
              <a:cs typeface="Montserrat"/>
              <a:sym typeface="Montserrat"/>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375c2cf2501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375c2cf2501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600" dirty="0">
              <a:solidFill>
                <a:schemeClr val="dk1"/>
              </a:solidFill>
            </a:endParaRPr>
          </a:p>
          <a:p>
            <a:pPr marL="457200" lvl="0" indent="-330200" algn="l" rtl="0">
              <a:spcBef>
                <a:spcPts val="0"/>
              </a:spcBef>
              <a:spcAft>
                <a:spcPts val="0"/>
              </a:spcAft>
              <a:buClr>
                <a:schemeClr val="dk1"/>
              </a:buClr>
              <a:buSzPts val="1600"/>
              <a:buChar char="●"/>
            </a:pPr>
            <a:r>
              <a:rPr lang="en" sz="1600" dirty="0">
                <a:solidFill>
                  <a:schemeClr val="dk1"/>
                </a:solidFill>
              </a:rPr>
              <a:t>A few final notes and reminders for tonight. </a:t>
            </a:r>
            <a:endParaRPr sz="1600" dirty="0">
              <a:solidFill>
                <a:schemeClr val="dk1"/>
              </a:solidFill>
            </a:endParaRPr>
          </a:p>
          <a:p>
            <a:pPr marL="457200" lvl="0" indent="-330200" algn="l" rtl="0">
              <a:spcBef>
                <a:spcPts val="0"/>
              </a:spcBef>
              <a:spcAft>
                <a:spcPts val="0"/>
              </a:spcAft>
              <a:buClr>
                <a:schemeClr val="dk1"/>
              </a:buClr>
              <a:buSzPts val="1600"/>
              <a:buChar char="●"/>
            </a:pPr>
            <a:r>
              <a:rPr lang="en" sz="1600" dirty="0">
                <a:solidFill>
                  <a:schemeClr val="dk1"/>
                </a:solidFill>
              </a:rPr>
              <a:t>Graduation ceremonies are being held May 29-June 7 for the Osseo Area Learning Center, Osseo Education Center, Adult Basic Education, 279Online and Park Center, Osseo and Maple Grove senior high schools. To learn more, visit </a:t>
            </a:r>
            <a:r>
              <a:rPr lang="en" sz="1600" dirty="0" err="1">
                <a:solidFill>
                  <a:schemeClr val="dk1"/>
                </a:solidFill>
              </a:rPr>
              <a:t>osseoschools.org</a:t>
            </a:r>
            <a:r>
              <a:rPr lang="en" sz="1600" dirty="0">
                <a:solidFill>
                  <a:schemeClr val="dk1"/>
                </a:solidFill>
              </a:rPr>
              <a:t>/2026graduation.</a:t>
            </a:r>
            <a:endParaRPr sz="1600" dirty="0">
              <a:solidFill>
                <a:schemeClr val="dk1"/>
              </a:solidFill>
            </a:endParaRPr>
          </a:p>
          <a:p>
            <a:pPr marL="457200" lvl="0" indent="-330200" algn="l" rtl="0">
              <a:spcBef>
                <a:spcPts val="0"/>
              </a:spcBef>
              <a:spcAft>
                <a:spcPts val="0"/>
              </a:spcAft>
              <a:buClr>
                <a:schemeClr val="dk1"/>
              </a:buClr>
              <a:buSzPts val="1600"/>
              <a:buChar char="●"/>
            </a:pPr>
            <a:r>
              <a:rPr lang="en" sz="1600" dirty="0">
                <a:solidFill>
                  <a:schemeClr val="dk1"/>
                </a:solidFill>
              </a:rPr>
              <a:t>The last day of school is June 5</a:t>
            </a:r>
            <a:endParaRPr sz="1600" dirty="0">
              <a:solidFill>
                <a:schemeClr val="dk1"/>
              </a:solidFill>
            </a:endParaRPr>
          </a:p>
          <a:p>
            <a:pPr marL="457200" lvl="0" indent="-330200" algn="l" rtl="0">
              <a:spcBef>
                <a:spcPts val="0"/>
              </a:spcBef>
              <a:spcAft>
                <a:spcPts val="0"/>
              </a:spcAft>
              <a:buClr>
                <a:schemeClr val="dk1"/>
              </a:buClr>
              <a:buSzPts val="1600"/>
              <a:buChar char="●"/>
            </a:pPr>
            <a:r>
              <a:rPr lang="en" sz="1600" dirty="0">
                <a:solidFill>
                  <a:schemeClr val="dk1"/>
                </a:solidFill>
              </a:rPr>
              <a:t>Families can explore summer programs now for children from early childhood through high school. Visit the Osseo Area Schools’ Summer programs website at </a:t>
            </a:r>
            <a:r>
              <a:rPr lang="en" sz="1600" u="sng" dirty="0">
                <a:solidFill>
                  <a:schemeClr val="hlink"/>
                </a:solidFill>
                <a:hlinkClick r:id="rId3"/>
              </a:rPr>
              <a:t>osseoschools.org/summer</a:t>
            </a:r>
            <a:r>
              <a:rPr lang="en" sz="1600" dirty="0">
                <a:solidFill>
                  <a:schemeClr val="dk1"/>
                </a:solidFill>
              </a:rPr>
              <a:t> to learn about each enrichment opportunity, camp and program that will be offered.</a:t>
            </a:r>
            <a:endParaRPr sz="1600" dirty="0">
              <a:solidFill>
                <a:schemeClr val="dk1"/>
              </a:solidFill>
            </a:endParaRPr>
          </a:p>
          <a:p>
            <a:pPr marL="457200" lvl="0" indent="-330200" algn="l" rtl="0">
              <a:spcBef>
                <a:spcPts val="0"/>
              </a:spcBef>
              <a:spcAft>
                <a:spcPts val="0"/>
              </a:spcAft>
              <a:buClr>
                <a:schemeClr val="dk1"/>
              </a:buClr>
              <a:buSzPts val="1600"/>
              <a:buChar char="●"/>
            </a:pPr>
            <a:r>
              <a:rPr lang="en" sz="1600" dirty="0">
                <a:solidFill>
                  <a:schemeClr val="dk1"/>
                </a:solidFill>
              </a:rPr>
              <a:t>Continue to stay tuned to </a:t>
            </a:r>
            <a:r>
              <a:rPr lang="en" sz="1600" u="sng" dirty="0">
                <a:solidFill>
                  <a:schemeClr val="hlink"/>
                </a:solidFill>
                <a:hlinkClick r:id="rId4"/>
              </a:rPr>
              <a:t>OsseoSchools.org/BetterFuture</a:t>
            </a:r>
            <a:r>
              <a:rPr lang="en" sz="1600" dirty="0">
                <a:solidFill>
                  <a:schemeClr val="dk1"/>
                </a:solidFill>
              </a:rPr>
              <a:t> for the latest on construction projects. </a:t>
            </a:r>
            <a:endParaRPr sz="1600" dirty="0">
              <a:solidFill>
                <a:schemeClr val="dk1"/>
              </a:solidFill>
            </a:endParaRPr>
          </a:p>
          <a:p>
            <a:pPr marL="0" lvl="0" indent="0" algn="l" rtl="0">
              <a:spcBef>
                <a:spcPts val="0"/>
              </a:spcBef>
              <a:spcAft>
                <a:spcPts val="0"/>
              </a:spcAft>
              <a:buNone/>
            </a:pPr>
            <a:endParaRPr sz="1600"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3774a1b0ac2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3774a1b0ac2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lt2"/>
        </a:solidFill>
        <a:effectLst/>
      </p:bgPr>
    </p:bg>
    <p:spTree>
      <p:nvGrpSpPr>
        <p:cNvPr id="1" name="Shape 8"/>
        <p:cNvGrpSpPr/>
        <p:nvPr/>
      </p:nvGrpSpPr>
      <p:grpSpPr>
        <a:xfrm>
          <a:off x="0" y="0"/>
          <a:ext cx="0" cy="0"/>
          <a:chOff x="0" y="0"/>
          <a:chExt cx="0" cy="0"/>
        </a:xfrm>
      </p:grpSpPr>
      <p:pic>
        <p:nvPicPr>
          <p:cNvPr id="9" name="Google Shape;9;p2" title="OAS-Slide-Deck-Template-NoCopy-03.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10" name="Google Shape;10;p2"/>
          <p:cNvSpPr txBox="1">
            <a:spLocks noGrp="1"/>
          </p:cNvSpPr>
          <p:nvPr>
            <p:ph type="ctrTitle"/>
          </p:nvPr>
        </p:nvSpPr>
        <p:spPr>
          <a:xfrm>
            <a:off x="408925" y="1243825"/>
            <a:ext cx="8520600" cy="1614900"/>
          </a:xfrm>
          <a:prstGeom prst="rect">
            <a:avLst/>
          </a:prstGeom>
        </p:spPr>
        <p:txBody>
          <a:bodyPr spcFirstLastPara="1" wrap="square" lIns="91425" tIns="91425" rIns="91425" bIns="91425" anchor="t" anchorCtr="0">
            <a:noAutofit/>
          </a:bodyPr>
          <a:lstStyle>
            <a:lvl1pPr lvl="0">
              <a:spcBef>
                <a:spcPts val="0"/>
              </a:spcBef>
              <a:spcAft>
                <a:spcPts val="0"/>
              </a:spcAft>
              <a:buClr>
                <a:schemeClr val="lt2"/>
              </a:buClr>
              <a:buSzPts val="4800"/>
              <a:buNone/>
              <a:defRPr sz="4800">
                <a:solidFill>
                  <a:schemeClr val="lt2"/>
                </a:solidFill>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1" name="Google Shape;11;p2"/>
          <p:cNvSpPr txBox="1">
            <a:spLocks noGrp="1"/>
          </p:cNvSpPr>
          <p:nvPr>
            <p:ph type="subTitle" idx="1"/>
          </p:nvPr>
        </p:nvSpPr>
        <p:spPr>
          <a:xfrm>
            <a:off x="408925" y="2958950"/>
            <a:ext cx="8520600" cy="7926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lt1"/>
              </a:buClr>
              <a:buSzPts val="2400"/>
              <a:buNone/>
              <a:defRPr sz="2400">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ubTitle" idx="2"/>
          </p:nvPr>
        </p:nvSpPr>
        <p:spPr>
          <a:xfrm>
            <a:off x="408925" y="4032350"/>
            <a:ext cx="5406000" cy="3501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800"/>
              <a:buNone/>
              <a:defRPr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3"/>
          </p:nvPr>
        </p:nvSpPr>
        <p:spPr>
          <a:xfrm>
            <a:off x="6281100" y="4032350"/>
            <a:ext cx="2690100" cy="350100"/>
          </a:xfrm>
          <a:prstGeom prst="rect">
            <a:avLst/>
          </a:prstGeom>
        </p:spPr>
        <p:txBody>
          <a:bodyPr spcFirstLastPara="1" wrap="square" lIns="91425" tIns="91425" rIns="91425" bIns="91425" anchor="t" anchorCtr="0">
            <a:noAutofit/>
          </a:bodyPr>
          <a:lstStyle>
            <a:lvl1pPr lvl="0" algn="r">
              <a:spcBef>
                <a:spcPts val="0"/>
              </a:spcBef>
              <a:spcAft>
                <a:spcPts val="0"/>
              </a:spcAft>
              <a:buClr>
                <a:schemeClr val="lt1"/>
              </a:buClr>
              <a:buSzPts val="1800"/>
              <a:buNone/>
              <a:defRPr b="1">
                <a:solidFill>
                  <a:schemeClr val="lt1"/>
                </a:solidFill>
              </a:defRPr>
            </a:lvl1pPr>
            <a:lvl2pPr lvl="1" algn="r">
              <a:spcBef>
                <a:spcPts val="0"/>
              </a:spcBef>
              <a:spcAft>
                <a:spcPts val="0"/>
              </a:spcAft>
              <a:buSzPts val="1400"/>
              <a:buNone/>
              <a:defRPr/>
            </a:lvl2pPr>
            <a:lvl3pPr lvl="2" algn="r">
              <a:spcBef>
                <a:spcPts val="0"/>
              </a:spcBef>
              <a:spcAft>
                <a:spcPts val="0"/>
              </a:spcAft>
              <a:buSzPts val="1400"/>
              <a:buNone/>
              <a:defRPr/>
            </a:lvl3pPr>
            <a:lvl4pPr lvl="3" algn="r">
              <a:spcBef>
                <a:spcPts val="0"/>
              </a:spcBef>
              <a:spcAft>
                <a:spcPts val="0"/>
              </a:spcAft>
              <a:buSzPts val="1400"/>
              <a:buNone/>
              <a:defRPr/>
            </a:lvl4pPr>
            <a:lvl5pPr lvl="4" algn="r">
              <a:spcBef>
                <a:spcPts val="0"/>
              </a:spcBef>
              <a:spcAft>
                <a:spcPts val="0"/>
              </a:spcAft>
              <a:buSzPts val="1400"/>
              <a:buNone/>
              <a:defRPr/>
            </a:lvl5pPr>
            <a:lvl6pPr lvl="5" algn="r">
              <a:spcBef>
                <a:spcPts val="0"/>
              </a:spcBef>
              <a:spcAft>
                <a:spcPts val="0"/>
              </a:spcAft>
              <a:buSzPts val="1400"/>
              <a:buNone/>
              <a:defRPr/>
            </a:lvl6pPr>
            <a:lvl7pPr lvl="6" algn="r">
              <a:spcBef>
                <a:spcPts val="0"/>
              </a:spcBef>
              <a:spcAft>
                <a:spcPts val="0"/>
              </a:spcAft>
              <a:buSzPts val="1400"/>
              <a:buNone/>
              <a:defRPr/>
            </a:lvl7pPr>
            <a:lvl8pPr lvl="7" algn="r">
              <a:spcBef>
                <a:spcPts val="0"/>
              </a:spcBef>
              <a:spcAft>
                <a:spcPts val="0"/>
              </a:spcAft>
              <a:buSzPts val="1400"/>
              <a:buNone/>
              <a:defRPr/>
            </a:lvl8pPr>
            <a:lvl9pPr lvl="8" algn="r">
              <a:spcBef>
                <a:spcPts val="0"/>
              </a:spcBef>
              <a:spcAft>
                <a:spcPts val="0"/>
              </a:spcAft>
              <a:buSzPts val="14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1">
  <p:cSld name="TITLE_1">
    <p:bg>
      <p:bgPr>
        <a:solidFill>
          <a:schemeClr val="lt2"/>
        </a:solidFill>
        <a:effectLst/>
      </p:bgPr>
    </p:bg>
    <p:spTree>
      <p:nvGrpSpPr>
        <p:cNvPr id="1" name="Shape 14"/>
        <p:cNvGrpSpPr/>
        <p:nvPr/>
      </p:nvGrpSpPr>
      <p:grpSpPr>
        <a:xfrm>
          <a:off x="0" y="0"/>
          <a:ext cx="0" cy="0"/>
          <a:chOff x="0" y="0"/>
          <a:chExt cx="0" cy="0"/>
        </a:xfrm>
      </p:grpSpPr>
      <p:pic>
        <p:nvPicPr>
          <p:cNvPr id="15" name="Google Shape;15;p3" title="OAS-Slide-Deck-Template-2-04.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16" name="Google Shape;16;p3"/>
          <p:cNvSpPr txBox="1">
            <a:spLocks noGrp="1"/>
          </p:cNvSpPr>
          <p:nvPr>
            <p:ph type="ctrTitle"/>
          </p:nvPr>
        </p:nvSpPr>
        <p:spPr>
          <a:xfrm>
            <a:off x="311700" y="2039450"/>
            <a:ext cx="8520600" cy="15873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lt2"/>
              </a:buClr>
              <a:buSzPts val="4800"/>
              <a:buNone/>
              <a:defRPr sz="4800">
                <a:solidFill>
                  <a:schemeClr val="lt2"/>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7" name="Google Shape;17;p3"/>
          <p:cNvSpPr txBox="1">
            <a:spLocks noGrp="1"/>
          </p:cNvSpPr>
          <p:nvPr>
            <p:ph type="subTitle" idx="1"/>
          </p:nvPr>
        </p:nvSpPr>
        <p:spPr>
          <a:xfrm>
            <a:off x="311700" y="3666050"/>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lt1"/>
              </a:buClr>
              <a:buSzPts val="2400"/>
              <a:buNone/>
              <a:defRPr sz="2400">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8" name="Google Shape;18;p3"/>
          <p:cNvSpPr txBox="1">
            <a:spLocks noGrp="1"/>
          </p:cNvSpPr>
          <p:nvPr>
            <p:ph type="subTitle" idx="2"/>
          </p:nvPr>
        </p:nvSpPr>
        <p:spPr>
          <a:xfrm>
            <a:off x="765300" y="4431075"/>
            <a:ext cx="7613400" cy="3501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lt2"/>
              </a:buClr>
              <a:buSzPts val="1800"/>
              <a:buNone/>
              <a:defRPr b="1">
                <a:solidFill>
                  <a:schemeClr val="lt2"/>
                </a:solidFill>
              </a:defRPr>
            </a:lvl1pPr>
            <a:lvl2pPr lvl="1" algn="ctr">
              <a:spcBef>
                <a:spcPts val="0"/>
              </a:spcBef>
              <a:spcAft>
                <a:spcPts val="0"/>
              </a:spcAft>
              <a:buClr>
                <a:schemeClr val="lt2"/>
              </a:buClr>
              <a:buSzPts val="1800"/>
              <a:buNone/>
              <a:defRPr sz="1800">
                <a:solidFill>
                  <a:schemeClr val="lt2"/>
                </a:solidFill>
              </a:defRPr>
            </a:lvl2pPr>
            <a:lvl3pPr lvl="2" algn="ctr">
              <a:spcBef>
                <a:spcPts val="0"/>
              </a:spcBef>
              <a:spcAft>
                <a:spcPts val="0"/>
              </a:spcAft>
              <a:buClr>
                <a:schemeClr val="lt2"/>
              </a:buClr>
              <a:buSzPts val="1800"/>
              <a:buNone/>
              <a:defRPr sz="1800">
                <a:solidFill>
                  <a:schemeClr val="lt2"/>
                </a:solidFill>
              </a:defRPr>
            </a:lvl3pPr>
            <a:lvl4pPr lvl="3" algn="ctr">
              <a:spcBef>
                <a:spcPts val="0"/>
              </a:spcBef>
              <a:spcAft>
                <a:spcPts val="0"/>
              </a:spcAft>
              <a:buClr>
                <a:schemeClr val="lt2"/>
              </a:buClr>
              <a:buSzPts val="1800"/>
              <a:buNone/>
              <a:defRPr sz="1800">
                <a:solidFill>
                  <a:schemeClr val="lt2"/>
                </a:solidFill>
              </a:defRPr>
            </a:lvl4pPr>
            <a:lvl5pPr lvl="4" algn="ctr">
              <a:spcBef>
                <a:spcPts val="0"/>
              </a:spcBef>
              <a:spcAft>
                <a:spcPts val="0"/>
              </a:spcAft>
              <a:buClr>
                <a:schemeClr val="lt2"/>
              </a:buClr>
              <a:buSzPts val="1800"/>
              <a:buNone/>
              <a:defRPr sz="1800">
                <a:solidFill>
                  <a:schemeClr val="lt2"/>
                </a:solidFill>
              </a:defRPr>
            </a:lvl5pPr>
            <a:lvl6pPr lvl="5" algn="ctr">
              <a:spcBef>
                <a:spcPts val="0"/>
              </a:spcBef>
              <a:spcAft>
                <a:spcPts val="0"/>
              </a:spcAft>
              <a:buClr>
                <a:schemeClr val="lt2"/>
              </a:buClr>
              <a:buSzPts val="1800"/>
              <a:buNone/>
              <a:defRPr sz="1800">
                <a:solidFill>
                  <a:schemeClr val="lt2"/>
                </a:solidFill>
              </a:defRPr>
            </a:lvl6pPr>
            <a:lvl7pPr lvl="6" algn="ctr">
              <a:spcBef>
                <a:spcPts val="0"/>
              </a:spcBef>
              <a:spcAft>
                <a:spcPts val="0"/>
              </a:spcAft>
              <a:buClr>
                <a:schemeClr val="lt2"/>
              </a:buClr>
              <a:buSzPts val="1800"/>
              <a:buNone/>
              <a:defRPr sz="1800">
                <a:solidFill>
                  <a:schemeClr val="lt2"/>
                </a:solidFill>
              </a:defRPr>
            </a:lvl7pPr>
            <a:lvl8pPr lvl="7" algn="ctr">
              <a:spcBef>
                <a:spcPts val="0"/>
              </a:spcBef>
              <a:spcAft>
                <a:spcPts val="0"/>
              </a:spcAft>
              <a:buClr>
                <a:schemeClr val="lt2"/>
              </a:buClr>
              <a:buSzPts val="1800"/>
              <a:buNone/>
              <a:defRPr sz="1800">
                <a:solidFill>
                  <a:schemeClr val="lt2"/>
                </a:solidFill>
              </a:defRPr>
            </a:lvl8pPr>
            <a:lvl9pPr lvl="8" algn="ctr">
              <a:spcBef>
                <a:spcPts val="0"/>
              </a:spcBef>
              <a:spcAft>
                <a:spcPts val="0"/>
              </a:spcAft>
              <a:buClr>
                <a:schemeClr val="lt2"/>
              </a:buClr>
              <a:buSzPts val="1800"/>
              <a:buNone/>
              <a:defRPr sz="1800">
                <a:solidFill>
                  <a:schemeClr val="lt2"/>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1" name="Google Shape;21;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pic>
        <p:nvPicPr>
          <p:cNvPr id="22" name="Google Shape;22;p4" title="OAS-Slide-Deck-Template-NoCopy-06.png"/>
          <p:cNvPicPr preferRelativeResize="0"/>
          <p:nvPr/>
        </p:nvPicPr>
        <p:blipFill rotWithShape="1">
          <a:blip r:embed="rId2">
            <a:alphaModFix/>
          </a:blip>
          <a:srcRect/>
          <a:stretch/>
        </p:blipFill>
        <p:spPr>
          <a:xfrm>
            <a:off x="0" y="0"/>
            <a:ext cx="9144003" cy="5143487"/>
          </a:xfrm>
          <a:prstGeom prst="rect">
            <a:avLst/>
          </a:prstGeom>
          <a:noFill/>
          <a:ln>
            <a:noFill/>
          </a:ln>
        </p:spPr>
      </p:pic>
      <p:sp>
        <p:nvSpPr>
          <p:cNvPr id="23" name="Google Shape;23;p4"/>
          <p:cNvSpPr txBox="1">
            <a:spLocks noGrp="1"/>
          </p:cNvSpPr>
          <p:nvPr>
            <p:ph type="title" idx="2"/>
          </p:nvPr>
        </p:nvSpPr>
        <p:spPr>
          <a:xfrm>
            <a:off x="554225" y="1378875"/>
            <a:ext cx="8089500" cy="1516800"/>
          </a:xfrm>
          <a:prstGeom prst="rect">
            <a:avLst/>
          </a:prstGeom>
        </p:spPr>
        <p:txBody>
          <a:bodyPr spcFirstLastPara="1" wrap="square" lIns="91425" tIns="91425" rIns="91425" bIns="91425" anchor="b" anchorCtr="0">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24" name="Google Shape;24;p4"/>
          <p:cNvSpPr txBox="1">
            <a:spLocks noGrp="1"/>
          </p:cNvSpPr>
          <p:nvPr>
            <p:ph type="subTitle" idx="1"/>
          </p:nvPr>
        </p:nvSpPr>
        <p:spPr>
          <a:xfrm>
            <a:off x="563950" y="2992900"/>
            <a:ext cx="8099400" cy="841800"/>
          </a:xfrm>
          <a:prstGeom prst="rect">
            <a:avLst/>
          </a:prstGeom>
        </p:spPr>
        <p:txBody>
          <a:bodyPr spcFirstLastPara="1" wrap="square" lIns="91425" tIns="91425" rIns="91425" bIns="91425" anchor="t" anchorCtr="0">
            <a:noAutofit/>
          </a:bodyPr>
          <a:lstStyle>
            <a:lvl1pPr lvl="0">
              <a:spcBef>
                <a:spcPts val="0"/>
              </a:spcBef>
              <a:spcAft>
                <a:spcPts val="0"/>
              </a:spcAft>
              <a:buClr>
                <a:schemeClr val="lt2"/>
              </a:buClr>
              <a:buSzPts val="2000"/>
              <a:buNone/>
              <a:defRPr sz="2000">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1">
  <p:cSld name="SECTION_HEADER_1">
    <p:spTree>
      <p:nvGrpSpPr>
        <p:cNvPr id="1" name="Shape 25"/>
        <p:cNvGrpSpPr/>
        <p:nvPr/>
      </p:nvGrpSpPr>
      <p:grpSpPr>
        <a:xfrm>
          <a:off x="0" y="0"/>
          <a:ext cx="0" cy="0"/>
          <a:chOff x="0" y="0"/>
          <a:chExt cx="0" cy="0"/>
        </a:xfrm>
      </p:grpSpPr>
      <p:pic>
        <p:nvPicPr>
          <p:cNvPr id="26" name="Google Shape;26;p5" title="OAS-Slide-Deck-Template-NoCopy-07.png"/>
          <p:cNvPicPr preferRelativeResize="0"/>
          <p:nvPr/>
        </p:nvPicPr>
        <p:blipFill rotWithShape="1">
          <a:blip r:embed="rId2">
            <a:alphaModFix/>
          </a:blip>
          <a:srcRect/>
          <a:stretch/>
        </p:blipFill>
        <p:spPr>
          <a:xfrm>
            <a:off x="0" y="0"/>
            <a:ext cx="9144003" cy="5143487"/>
          </a:xfrm>
          <a:prstGeom prst="rect">
            <a:avLst/>
          </a:prstGeom>
          <a:noFill/>
          <a:ln>
            <a:noFill/>
          </a:ln>
        </p:spPr>
      </p:pic>
      <p:sp>
        <p:nvSpPr>
          <p:cNvPr id="27" name="Google Shape;27;p5"/>
          <p:cNvSpPr txBox="1">
            <a:spLocks noGrp="1"/>
          </p:cNvSpPr>
          <p:nvPr>
            <p:ph type="title"/>
          </p:nvPr>
        </p:nvSpPr>
        <p:spPr>
          <a:xfrm>
            <a:off x="554225" y="1378875"/>
            <a:ext cx="8089500" cy="1516800"/>
          </a:xfrm>
          <a:prstGeom prst="rect">
            <a:avLst/>
          </a:prstGeom>
        </p:spPr>
        <p:txBody>
          <a:bodyPr spcFirstLastPara="1" wrap="square" lIns="91425" tIns="91425" rIns="91425" bIns="91425" anchor="b"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28" name="Google Shape;28;p5"/>
          <p:cNvSpPr txBox="1">
            <a:spLocks noGrp="1"/>
          </p:cNvSpPr>
          <p:nvPr>
            <p:ph type="subTitle" idx="1"/>
          </p:nvPr>
        </p:nvSpPr>
        <p:spPr>
          <a:xfrm>
            <a:off x="563950" y="2992900"/>
            <a:ext cx="8099400" cy="8418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1 1">
  <p:cSld name="SECTION_HEADER_1_1">
    <p:spTree>
      <p:nvGrpSpPr>
        <p:cNvPr id="1" name="Shape 29"/>
        <p:cNvGrpSpPr/>
        <p:nvPr/>
      </p:nvGrpSpPr>
      <p:grpSpPr>
        <a:xfrm>
          <a:off x="0" y="0"/>
          <a:ext cx="0" cy="0"/>
          <a:chOff x="0" y="0"/>
          <a:chExt cx="0" cy="0"/>
        </a:xfrm>
      </p:grpSpPr>
      <p:pic>
        <p:nvPicPr>
          <p:cNvPr id="30" name="Google Shape;30;p6" title="OAS-Slide-Deck-Template-NoCopy-08.png"/>
          <p:cNvPicPr preferRelativeResize="0"/>
          <p:nvPr/>
        </p:nvPicPr>
        <p:blipFill rotWithShape="1">
          <a:blip r:embed="rId2">
            <a:alphaModFix/>
          </a:blip>
          <a:srcRect/>
          <a:stretch/>
        </p:blipFill>
        <p:spPr>
          <a:xfrm>
            <a:off x="0" y="0"/>
            <a:ext cx="9144003" cy="5143487"/>
          </a:xfrm>
          <a:prstGeom prst="rect">
            <a:avLst/>
          </a:prstGeom>
          <a:noFill/>
          <a:ln>
            <a:noFill/>
          </a:ln>
        </p:spPr>
      </p:pic>
      <p:sp>
        <p:nvSpPr>
          <p:cNvPr id="31" name="Google Shape;31;p6"/>
          <p:cNvSpPr txBox="1">
            <a:spLocks noGrp="1"/>
          </p:cNvSpPr>
          <p:nvPr>
            <p:ph type="title"/>
          </p:nvPr>
        </p:nvSpPr>
        <p:spPr>
          <a:xfrm>
            <a:off x="554225" y="1378875"/>
            <a:ext cx="8089500" cy="1516800"/>
          </a:xfrm>
          <a:prstGeom prst="rect">
            <a:avLst/>
          </a:prstGeom>
        </p:spPr>
        <p:txBody>
          <a:bodyPr spcFirstLastPara="1" wrap="square" lIns="91425" tIns="91425" rIns="91425" bIns="91425" anchor="b" anchorCtr="0">
            <a:noAutofit/>
          </a:bodyPr>
          <a:lstStyle>
            <a:lvl1pPr lvl="0">
              <a:spcBef>
                <a:spcPts val="0"/>
              </a:spcBef>
              <a:spcAft>
                <a:spcPts val="0"/>
              </a:spcAft>
              <a:buClr>
                <a:schemeClr val="lt2"/>
              </a:buClr>
              <a:buSzPts val="4800"/>
              <a:buNone/>
              <a:defRPr sz="4800">
                <a:solidFill>
                  <a:schemeClr val="lt2"/>
                </a:solidFill>
              </a:defRPr>
            </a:lvl1pPr>
            <a:lvl2pPr lvl="1">
              <a:spcBef>
                <a:spcPts val="0"/>
              </a:spcBef>
              <a:spcAft>
                <a:spcPts val="0"/>
              </a:spcAft>
              <a:buClr>
                <a:schemeClr val="lt2"/>
              </a:buClr>
              <a:buSzPts val="4800"/>
              <a:buNone/>
              <a:defRPr sz="4800">
                <a:solidFill>
                  <a:schemeClr val="lt2"/>
                </a:solidFill>
              </a:defRPr>
            </a:lvl2pPr>
            <a:lvl3pPr lvl="2">
              <a:spcBef>
                <a:spcPts val="0"/>
              </a:spcBef>
              <a:spcAft>
                <a:spcPts val="0"/>
              </a:spcAft>
              <a:buClr>
                <a:schemeClr val="lt2"/>
              </a:buClr>
              <a:buSzPts val="4800"/>
              <a:buNone/>
              <a:defRPr sz="4800">
                <a:solidFill>
                  <a:schemeClr val="lt2"/>
                </a:solidFill>
              </a:defRPr>
            </a:lvl3pPr>
            <a:lvl4pPr lvl="3">
              <a:spcBef>
                <a:spcPts val="0"/>
              </a:spcBef>
              <a:spcAft>
                <a:spcPts val="0"/>
              </a:spcAft>
              <a:buClr>
                <a:schemeClr val="lt2"/>
              </a:buClr>
              <a:buSzPts val="4800"/>
              <a:buNone/>
              <a:defRPr sz="4800">
                <a:solidFill>
                  <a:schemeClr val="lt2"/>
                </a:solidFill>
              </a:defRPr>
            </a:lvl4pPr>
            <a:lvl5pPr lvl="4">
              <a:spcBef>
                <a:spcPts val="0"/>
              </a:spcBef>
              <a:spcAft>
                <a:spcPts val="0"/>
              </a:spcAft>
              <a:buClr>
                <a:schemeClr val="lt2"/>
              </a:buClr>
              <a:buSzPts val="4800"/>
              <a:buNone/>
              <a:defRPr sz="4800">
                <a:solidFill>
                  <a:schemeClr val="lt2"/>
                </a:solidFill>
              </a:defRPr>
            </a:lvl5pPr>
            <a:lvl6pPr lvl="5">
              <a:spcBef>
                <a:spcPts val="0"/>
              </a:spcBef>
              <a:spcAft>
                <a:spcPts val="0"/>
              </a:spcAft>
              <a:buClr>
                <a:schemeClr val="lt2"/>
              </a:buClr>
              <a:buSzPts val="4800"/>
              <a:buNone/>
              <a:defRPr sz="4800">
                <a:solidFill>
                  <a:schemeClr val="lt2"/>
                </a:solidFill>
              </a:defRPr>
            </a:lvl6pPr>
            <a:lvl7pPr lvl="6">
              <a:spcBef>
                <a:spcPts val="0"/>
              </a:spcBef>
              <a:spcAft>
                <a:spcPts val="0"/>
              </a:spcAft>
              <a:buClr>
                <a:schemeClr val="lt2"/>
              </a:buClr>
              <a:buSzPts val="4800"/>
              <a:buNone/>
              <a:defRPr sz="4800">
                <a:solidFill>
                  <a:schemeClr val="lt2"/>
                </a:solidFill>
              </a:defRPr>
            </a:lvl7pPr>
            <a:lvl8pPr lvl="7">
              <a:spcBef>
                <a:spcPts val="0"/>
              </a:spcBef>
              <a:spcAft>
                <a:spcPts val="0"/>
              </a:spcAft>
              <a:buClr>
                <a:schemeClr val="lt2"/>
              </a:buClr>
              <a:buSzPts val="4800"/>
              <a:buNone/>
              <a:defRPr sz="4800">
                <a:solidFill>
                  <a:schemeClr val="lt2"/>
                </a:solidFill>
              </a:defRPr>
            </a:lvl8pPr>
            <a:lvl9pPr lvl="8">
              <a:spcBef>
                <a:spcPts val="0"/>
              </a:spcBef>
              <a:spcAft>
                <a:spcPts val="0"/>
              </a:spcAft>
              <a:buClr>
                <a:schemeClr val="lt2"/>
              </a:buClr>
              <a:buSzPts val="4800"/>
              <a:buNone/>
              <a:defRPr sz="4800">
                <a:solidFill>
                  <a:schemeClr val="lt2"/>
                </a:solidFill>
              </a:defRPr>
            </a:lvl9pPr>
          </a:lstStyle>
          <a:p>
            <a:endParaRPr/>
          </a:p>
        </p:txBody>
      </p:sp>
      <p:sp>
        <p:nvSpPr>
          <p:cNvPr id="32" name="Google Shape;32;p6"/>
          <p:cNvSpPr txBox="1">
            <a:spLocks noGrp="1"/>
          </p:cNvSpPr>
          <p:nvPr>
            <p:ph type="subTitle" idx="1"/>
          </p:nvPr>
        </p:nvSpPr>
        <p:spPr>
          <a:xfrm>
            <a:off x="563950" y="2992900"/>
            <a:ext cx="8099400" cy="841800"/>
          </a:xfrm>
          <a:prstGeom prst="rect">
            <a:avLst/>
          </a:prstGeom>
        </p:spPr>
        <p:txBody>
          <a:bodyPr spcFirstLastPara="1" wrap="square" lIns="91425" tIns="91425" rIns="91425" bIns="91425" anchor="t" anchorCtr="0">
            <a:noAutofit/>
          </a:bodyPr>
          <a:lstStyle>
            <a:lvl1pPr lvl="0">
              <a:spcBef>
                <a:spcPts val="0"/>
              </a:spcBef>
              <a:spcAft>
                <a:spcPts val="0"/>
              </a:spcAft>
              <a:buClr>
                <a:schemeClr val="lt2"/>
              </a:buClr>
              <a:buSzPts val="2000"/>
              <a:buNone/>
              <a:defRPr sz="2000">
                <a:solidFill>
                  <a:schemeClr val="lt2"/>
                </a:solidFill>
              </a:defRPr>
            </a:lvl1pPr>
            <a:lvl2pPr lvl="1">
              <a:spcBef>
                <a:spcPts val="0"/>
              </a:spcBef>
              <a:spcAft>
                <a:spcPts val="0"/>
              </a:spcAft>
              <a:buClr>
                <a:schemeClr val="lt2"/>
              </a:buClr>
              <a:buSzPts val="1400"/>
              <a:buNone/>
              <a:defRPr>
                <a:solidFill>
                  <a:schemeClr val="lt2"/>
                </a:solidFill>
              </a:defRPr>
            </a:lvl2pPr>
            <a:lvl3pPr lvl="2">
              <a:spcBef>
                <a:spcPts val="0"/>
              </a:spcBef>
              <a:spcAft>
                <a:spcPts val="0"/>
              </a:spcAft>
              <a:buClr>
                <a:schemeClr val="lt2"/>
              </a:buClr>
              <a:buSzPts val="1400"/>
              <a:buNone/>
              <a:defRPr>
                <a:solidFill>
                  <a:schemeClr val="lt2"/>
                </a:solidFill>
              </a:defRPr>
            </a:lvl3pPr>
            <a:lvl4pPr lvl="3">
              <a:spcBef>
                <a:spcPts val="0"/>
              </a:spcBef>
              <a:spcAft>
                <a:spcPts val="0"/>
              </a:spcAft>
              <a:buClr>
                <a:schemeClr val="lt2"/>
              </a:buClr>
              <a:buSzPts val="1400"/>
              <a:buNone/>
              <a:defRPr>
                <a:solidFill>
                  <a:schemeClr val="lt2"/>
                </a:solidFill>
              </a:defRPr>
            </a:lvl4pPr>
            <a:lvl5pPr lvl="4">
              <a:spcBef>
                <a:spcPts val="0"/>
              </a:spcBef>
              <a:spcAft>
                <a:spcPts val="0"/>
              </a:spcAft>
              <a:buClr>
                <a:schemeClr val="lt2"/>
              </a:buClr>
              <a:buSzPts val="1400"/>
              <a:buNone/>
              <a:defRPr>
                <a:solidFill>
                  <a:schemeClr val="lt2"/>
                </a:solidFill>
              </a:defRPr>
            </a:lvl5pPr>
            <a:lvl6pPr lvl="5">
              <a:spcBef>
                <a:spcPts val="0"/>
              </a:spcBef>
              <a:spcAft>
                <a:spcPts val="0"/>
              </a:spcAft>
              <a:buClr>
                <a:schemeClr val="lt2"/>
              </a:buClr>
              <a:buSzPts val="1400"/>
              <a:buNone/>
              <a:defRPr>
                <a:solidFill>
                  <a:schemeClr val="lt2"/>
                </a:solidFill>
              </a:defRPr>
            </a:lvl6pPr>
            <a:lvl7pPr lvl="6">
              <a:spcBef>
                <a:spcPts val="0"/>
              </a:spcBef>
              <a:spcAft>
                <a:spcPts val="0"/>
              </a:spcAft>
              <a:buClr>
                <a:schemeClr val="lt2"/>
              </a:buClr>
              <a:buSzPts val="1400"/>
              <a:buNone/>
              <a:defRPr>
                <a:solidFill>
                  <a:schemeClr val="lt2"/>
                </a:solidFill>
              </a:defRPr>
            </a:lvl7pPr>
            <a:lvl8pPr lvl="7">
              <a:spcBef>
                <a:spcPts val="0"/>
              </a:spcBef>
              <a:spcAft>
                <a:spcPts val="0"/>
              </a:spcAft>
              <a:buClr>
                <a:schemeClr val="lt2"/>
              </a:buClr>
              <a:buSzPts val="1400"/>
              <a:buNone/>
              <a:defRPr>
                <a:solidFill>
                  <a:schemeClr val="lt2"/>
                </a:solidFill>
              </a:defRPr>
            </a:lvl8pPr>
            <a:lvl9pPr lvl="8">
              <a:spcBef>
                <a:spcPts val="0"/>
              </a:spcBef>
              <a:spcAft>
                <a:spcPts val="0"/>
              </a:spcAft>
              <a:buClr>
                <a:schemeClr val="lt2"/>
              </a:buClr>
              <a:buSzPts val="1400"/>
              <a:buNone/>
              <a:defRPr>
                <a:solidFill>
                  <a:schemeClr val="lt2"/>
                </a:solidFil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1 1 1">
  <p:cSld name="SECTION_HEADER_1_1_1">
    <p:spTree>
      <p:nvGrpSpPr>
        <p:cNvPr id="1" name="Shape 33"/>
        <p:cNvGrpSpPr/>
        <p:nvPr/>
      </p:nvGrpSpPr>
      <p:grpSpPr>
        <a:xfrm>
          <a:off x="0" y="0"/>
          <a:ext cx="0" cy="0"/>
          <a:chOff x="0" y="0"/>
          <a:chExt cx="0" cy="0"/>
        </a:xfrm>
      </p:grpSpPr>
      <p:pic>
        <p:nvPicPr>
          <p:cNvPr id="34" name="Google Shape;34;p7" title="OAS-Slide-Deck-Template-NoCopy-09.png"/>
          <p:cNvPicPr preferRelativeResize="0"/>
          <p:nvPr/>
        </p:nvPicPr>
        <p:blipFill rotWithShape="1">
          <a:blip r:embed="rId2">
            <a:alphaModFix/>
          </a:blip>
          <a:srcRect/>
          <a:stretch/>
        </p:blipFill>
        <p:spPr>
          <a:xfrm>
            <a:off x="0" y="0"/>
            <a:ext cx="9144003" cy="5143487"/>
          </a:xfrm>
          <a:prstGeom prst="rect">
            <a:avLst/>
          </a:prstGeom>
          <a:noFill/>
          <a:ln>
            <a:noFill/>
          </a:ln>
        </p:spPr>
      </p:pic>
      <p:sp>
        <p:nvSpPr>
          <p:cNvPr id="35" name="Google Shape;35;p7"/>
          <p:cNvSpPr txBox="1">
            <a:spLocks noGrp="1"/>
          </p:cNvSpPr>
          <p:nvPr>
            <p:ph type="title"/>
          </p:nvPr>
        </p:nvSpPr>
        <p:spPr>
          <a:xfrm>
            <a:off x="554225" y="1378875"/>
            <a:ext cx="8089500" cy="1516800"/>
          </a:xfrm>
          <a:prstGeom prst="rect">
            <a:avLst/>
          </a:prstGeom>
        </p:spPr>
        <p:txBody>
          <a:bodyPr spcFirstLastPara="1" wrap="square" lIns="91425" tIns="91425" rIns="91425" bIns="91425" anchor="b"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6" name="Google Shape;36;p7"/>
          <p:cNvSpPr txBox="1">
            <a:spLocks noGrp="1"/>
          </p:cNvSpPr>
          <p:nvPr>
            <p:ph type="subTitle" idx="1"/>
          </p:nvPr>
        </p:nvSpPr>
        <p:spPr>
          <a:xfrm>
            <a:off x="563950" y="2992900"/>
            <a:ext cx="8099400" cy="8418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37"/>
        <p:cNvGrpSpPr/>
        <p:nvPr/>
      </p:nvGrpSpPr>
      <p:grpSpPr>
        <a:xfrm>
          <a:off x="0" y="0"/>
          <a:ext cx="0" cy="0"/>
          <a:chOff x="0" y="0"/>
          <a:chExt cx="0" cy="0"/>
        </a:xfrm>
      </p:grpSpPr>
      <p:pic>
        <p:nvPicPr>
          <p:cNvPr id="38" name="Google Shape;38;p8" title="OAS-Slide-Deck-Template-NoCopy-01.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39" name="Google Shape;39;p8"/>
          <p:cNvSpPr txBox="1">
            <a:spLocks noGrp="1"/>
          </p:cNvSpPr>
          <p:nvPr>
            <p:ph type="title"/>
          </p:nvPr>
        </p:nvSpPr>
        <p:spPr>
          <a:xfrm>
            <a:off x="3134600" y="579775"/>
            <a:ext cx="5697600" cy="972900"/>
          </a:xfrm>
          <a:prstGeom prst="rect">
            <a:avLst/>
          </a:prstGeom>
        </p:spPr>
        <p:txBody>
          <a:bodyPr spcFirstLastPara="1" wrap="square" lIns="91425" tIns="91425" rIns="91425" bIns="91425" anchor="b" anchorCtr="0">
            <a:noAutofit/>
          </a:bodyPr>
          <a:lstStyle>
            <a:lvl1pPr lvl="0">
              <a:spcBef>
                <a:spcPts val="0"/>
              </a:spcBef>
              <a:spcAft>
                <a:spcPts val="0"/>
              </a:spcAft>
              <a:buClr>
                <a:schemeClr val="lt2"/>
              </a:buClr>
              <a:buSzPts val="2800"/>
              <a:buNone/>
              <a:defRPr>
                <a:solidFill>
                  <a:schemeClr val="lt2"/>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0" name="Google Shape;40;p8"/>
          <p:cNvSpPr txBox="1">
            <a:spLocks noGrp="1"/>
          </p:cNvSpPr>
          <p:nvPr>
            <p:ph type="body" idx="1"/>
          </p:nvPr>
        </p:nvSpPr>
        <p:spPr>
          <a:xfrm>
            <a:off x="3134600" y="1476475"/>
            <a:ext cx="5697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Clr>
                <a:schemeClr val="lt2"/>
              </a:buClr>
              <a:buSzPts val="1800"/>
              <a:buChar char="●"/>
              <a:defRPr>
                <a:solidFill>
                  <a:schemeClr val="lt2"/>
                </a:solidFill>
              </a:defRPr>
            </a:lvl1pPr>
            <a:lvl2pPr marL="914400" lvl="1" indent="-317500">
              <a:spcBef>
                <a:spcPts val="0"/>
              </a:spcBef>
              <a:spcAft>
                <a:spcPts val="0"/>
              </a:spcAft>
              <a:buClr>
                <a:schemeClr val="lt2"/>
              </a:buClr>
              <a:buSzPts val="1400"/>
              <a:buChar char="○"/>
              <a:defRPr>
                <a:solidFill>
                  <a:schemeClr val="lt2"/>
                </a:solidFill>
              </a:defRPr>
            </a:lvl2pPr>
            <a:lvl3pPr marL="1371600" lvl="2" indent="-317500">
              <a:spcBef>
                <a:spcPts val="0"/>
              </a:spcBef>
              <a:spcAft>
                <a:spcPts val="0"/>
              </a:spcAft>
              <a:buClr>
                <a:schemeClr val="lt2"/>
              </a:buClr>
              <a:buSzPts val="1400"/>
              <a:buChar char="■"/>
              <a:defRPr>
                <a:solidFill>
                  <a:schemeClr val="lt2"/>
                </a:solidFill>
              </a:defRPr>
            </a:lvl3pPr>
            <a:lvl4pPr marL="1828800" lvl="3" indent="-317500">
              <a:spcBef>
                <a:spcPts val="0"/>
              </a:spcBef>
              <a:spcAft>
                <a:spcPts val="0"/>
              </a:spcAft>
              <a:buClr>
                <a:schemeClr val="lt2"/>
              </a:buClr>
              <a:buSzPts val="1400"/>
              <a:buChar char="●"/>
              <a:defRPr>
                <a:solidFill>
                  <a:schemeClr val="lt2"/>
                </a:solidFill>
              </a:defRPr>
            </a:lvl4pPr>
            <a:lvl5pPr marL="2286000" lvl="4" indent="-317500">
              <a:spcBef>
                <a:spcPts val="0"/>
              </a:spcBef>
              <a:spcAft>
                <a:spcPts val="0"/>
              </a:spcAft>
              <a:buClr>
                <a:schemeClr val="lt2"/>
              </a:buClr>
              <a:buSzPts val="1400"/>
              <a:buChar char="○"/>
              <a:defRPr>
                <a:solidFill>
                  <a:schemeClr val="lt2"/>
                </a:solidFill>
              </a:defRPr>
            </a:lvl5pPr>
            <a:lvl6pPr marL="2743200" lvl="5" indent="-317500">
              <a:spcBef>
                <a:spcPts val="0"/>
              </a:spcBef>
              <a:spcAft>
                <a:spcPts val="0"/>
              </a:spcAft>
              <a:buClr>
                <a:schemeClr val="lt2"/>
              </a:buClr>
              <a:buSzPts val="1400"/>
              <a:buChar char="■"/>
              <a:defRPr>
                <a:solidFill>
                  <a:schemeClr val="lt2"/>
                </a:solidFill>
              </a:defRPr>
            </a:lvl6pPr>
            <a:lvl7pPr marL="3200400" lvl="6" indent="-317500">
              <a:spcBef>
                <a:spcPts val="0"/>
              </a:spcBef>
              <a:spcAft>
                <a:spcPts val="0"/>
              </a:spcAft>
              <a:buClr>
                <a:schemeClr val="lt2"/>
              </a:buClr>
              <a:buSzPts val="1400"/>
              <a:buChar char="●"/>
              <a:defRPr>
                <a:solidFill>
                  <a:schemeClr val="lt2"/>
                </a:solidFill>
              </a:defRPr>
            </a:lvl7pPr>
            <a:lvl8pPr marL="3657600" lvl="7" indent="-317500">
              <a:spcBef>
                <a:spcPts val="0"/>
              </a:spcBef>
              <a:spcAft>
                <a:spcPts val="0"/>
              </a:spcAft>
              <a:buClr>
                <a:schemeClr val="lt2"/>
              </a:buClr>
              <a:buSzPts val="1400"/>
              <a:buChar char="○"/>
              <a:defRPr>
                <a:solidFill>
                  <a:schemeClr val="lt2"/>
                </a:solidFill>
              </a:defRPr>
            </a:lvl8pPr>
            <a:lvl9pPr marL="4114800" lvl="8" indent="-317500">
              <a:spcBef>
                <a:spcPts val="0"/>
              </a:spcBef>
              <a:spcAft>
                <a:spcPts val="0"/>
              </a:spcAft>
              <a:buClr>
                <a:schemeClr val="lt2"/>
              </a:buClr>
              <a:buSzPts val="1400"/>
              <a:buChar char="■"/>
              <a:defRPr>
                <a:solidFill>
                  <a:schemeClr val="lt2"/>
                </a:solidFil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body 1">
  <p:cSld name="TITLE_AND_BODY_1">
    <p:spTree>
      <p:nvGrpSpPr>
        <p:cNvPr id="1" name="Shape 41"/>
        <p:cNvGrpSpPr/>
        <p:nvPr/>
      </p:nvGrpSpPr>
      <p:grpSpPr>
        <a:xfrm>
          <a:off x="0" y="0"/>
          <a:ext cx="0" cy="0"/>
          <a:chOff x="0" y="0"/>
          <a:chExt cx="0" cy="0"/>
        </a:xfrm>
      </p:grpSpPr>
      <p:pic>
        <p:nvPicPr>
          <p:cNvPr id="42" name="Google Shape;42;p9" title="OAS-Slide-Deck-Template-NoCopy-05.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43" name="Google Shape;43;p9"/>
          <p:cNvSpPr txBox="1">
            <a:spLocks noGrp="1"/>
          </p:cNvSpPr>
          <p:nvPr>
            <p:ph type="title"/>
          </p:nvPr>
        </p:nvSpPr>
        <p:spPr>
          <a:xfrm>
            <a:off x="3134600" y="579775"/>
            <a:ext cx="5697600" cy="972900"/>
          </a:xfrm>
          <a:prstGeom prst="rect">
            <a:avLst/>
          </a:prstGeom>
        </p:spPr>
        <p:txBody>
          <a:bodyPr spcFirstLastPara="1" wrap="square" lIns="91425" tIns="91425" rIns="91425" bIns="91425" anchor="b"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4" name="Google Shape;44;p9"/>
          <p:cNvSpPr txBox="1">
            <a:spLocks noGrp="1"/>
          </p:cNvSpPr>
          <p:nvPr>
            <p:ph type="body" idx="1"/>
          </p:nvPr>
        </p:nvSpPr>
        <p:spPr>
          <a:xfrm>
            <a:off x="3134600" y="1476475"/>
            <a:ext cx="5697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45"/>
        <p:cNvGrpSpPr/>
        <p:nvPr/>
      </p:nvGrpSpPr>
      <p:grpSpPr>
        <a:xfrm>
          <a:off x="0" y="0"/>
          <a:ext cx="0" cy="0"/>
          <a:chOff x="0" y="0"/>
          <a:chExt cx="0" cy="0"/>
        </a:xfrm>
      </p:grpSpPr>
      <p:pic>
        <p:nvPicPr>
          <p:cNvPr id="46" name="Google Shape;46;p10" title="OAS-Slide-Deck-Template-2-12.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47" name="Google Shape;47;p10"/>
          <p:cNvSpPr txBox="1">
            <a:spLocks noGrp="1"/>
          </p:cNvSpPr>
          <p:nvPr>
            <p:ph type="title"/>
          </p:nvPr>
        </p:nvSpPr>
        <p:spPr>
          <a:xfrm>
            <a:off x="424350" y="370275"/>
            <a:ext cx="78957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8" name="Google Shape;48;p10"/>
          <p:cNvSpPr txBox="1">
            <a:spLocks noGrp="1"/>
          </p:cNvSpPr>
          <p:nvPr>
            <p:ph type="body" idx="1"/>
          </p:nvPr>
        </p:nvSpPr>
        <p:spPr>
          <a:xfrm>
            <a:off x="424350" y="1000075"/>
            <a:ext cx="3816000" cy="37458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
        <p:nvSpPr>
          <p:cNvPr id="49" name="Google Shape;49;p10"/>
          <p:cNvSpPr txBox="1">
            <a:spLocks noGrp="1"/>
          </p:cNvSpPr>
          <p:nvPr>
            <p:ph type="body" idx="2"/>
          </p:nvPr>
        </p:nvSpPr>
        <p:spPr>
          <a:xfrm>
            <a:off x="4827400" y="1000075"/>
            <a:ext cx="3669000" cy="37458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wo columns 1">
  <p:cSld name="TITLE_AND_TWO_COLUMNS_1">
    <p:spTree>
      <p:nvGrpSpPr>
        <p:cNvPr id="1" name="Shape 50"/>
        <p:cNvGrpSpPr/>
        <p:nvPr/>
      </p:nvGrpSpPr>
      <p:grpSpPr>
        <a:xfrm>
          <a:off x="0" y="0"/>
          <a:ext cx="0" cy="0"/>
          <a:chOff x="0" y="0"/>
          <a:chExt cx="0" cy="0"/>
        </a:xfrm>
      </p:grpSpPr>
      <p:pic>
        <p:nvPicPr>
          <p:cNvPr id="51" name="Google Shape;51;p11" title="OAS-Slide-Deck-Template-2-12.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52" name="Google Shape;52;p11"/>
          <p:cNvSpPr txBox="1">
            <a:spLocks noGrp="1"/>
          </p:cNvSpPr>
          <p:nvPr>
            <p:ph type="title"/>
          </p:nvPr>
        </p:nvSpPr>
        <p:spPr>
          <a:xfrm>
            <a:off x="424350" y="370275"/>
            <a:ext cx="80721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3" name="Google Shape;53;p11"/>
          <p:cNvSpPr txBox="1">
            <a:spLocks noGrp="1"/>
          </p:cNvSpPr>
          <p:nvPr>
            <p:ph type="body" idx="1"/>
          </p:nvPr>
        </p:nvSpPr>
        <p:spPr>
          <a:xfrm>
            <a:off x="424350" y="1000075"/>
            <a:ext cx="8072100" cy="37458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wo columns 1 2">
  <p:cSld name="TITLE_AND_TWO_COLUMNS_1_2">
    <p:spTree>
      <p:nvGrpSpPr>
        <p:cNvPr id="1" name="Shape 54"/>
        <p:cNvGrpSpPr/>
        <p:nvPr/>
      </p:nvGrpSpPr>
      <p:grpSpPr>
        <a:xfrm>
          <a:off x="0" y="0"/>
          <a:ext cx="0" cy="0"/>
          <a:chOff x="0" y="0"/>
          <a:chExt cx="0" cy="0"/>
        </a:xfrm>
      </p:grpSpPr>
      <p:pic>
        <p:nvPicPr>
          <p:cNvPr id="55" name="Google Shape;55;p12" title="OAS-Slide-Deck-Template-2-15.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56" name="Google Shape;56;p12"/>
          <p:cNvSpPr>
            <a:spLocks noGrp="1"/>
          </p:cNvSpPr>
          <p:nvPr>
            <p:ph type="pic" idx="2"/>
          </p:nvPr>
        </p:nvSpPr>
        <p:spPr>
          <a:xfrm>
            <a:off x="424350" y="923875"/>
            <a:ext cx="8253900" cy="3616500"/>
          </a:xfrm>
          <a:prstGeom prst="rect">
            <a:avLst/>
          </a:prstGeom>
          <a:noFill/>
          <a:ln>
            <a:noFill/>
          </a:ln>
        </p:spPr>
      </p:sp>
      <p:sp>
        <p:nvSpPr>
          <p:cNvPr id="57" name="Google Shape;57;p12"/>
          <p:cNvSpPr txBox="1">
            <a:spLocks noGrp="1"/>
          </p:cNvSpPr>
          <p:nvPr>
            <p:ph type="title"/>
          </p:nvPr>
        </p:nvSpPr>
        <p:spPr>
          <a:xfrm>
            <a:off x="424350" y="225775"/>
            <a:ext cx="8151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wo columns 1 2 1">
  <p:cSld name="TITLE_AND_TWO_COLUMNS_1_2_1">
    <p:spTree>
      <p:nvGrpSpPr>
        <p:cNvPr id="1" name="Shape 58"/>
        <p:cNvGrpSpPr/>
        <p:nvPr/>
      </p:nvGrpSpPr>
      <p:grpSpPr>
        <a:xfrm>
          <a:off x="0" y="0"/>
          <a:ext cx="0" cy="0"/>
          <a:chOff x="0" y="0"/>
          <a:chExt cx="0" cy="0"/>
        </a:xfrm>
      </p:grpSpPr>
      <p:pic>
        <p:nvPicPr>
          <p:cNvPr id="59" name="Google Shape;59;p13" title="OAS-Slide-Deck-Template-2-16.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60" name="Google Shape;60;p13"/>
          <p:cNvSpPr txBox="1">
            <a:spLocks noGrp="1"/>
          </p:cNvSpPr>
          <p:nvPr>
            <p:ph type="title"/>
          </p:nvPr>
        </p:nvSpPr>
        <p:spPr>
          <a:xfrm>
            <a:off x="652950" y="217875"/>
            <a:ext cx="8151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61" name="Google Shape;61;p13"/>
          <p:cNvSpPr>
            <a:spLocks noGrp="1"/>
          </p:cNvSpPr>
          <p:nvPr>
            <p:ph type="pic" idx="2"/>
          </p:nvPr>
        </p:nvSpPr>
        <p:spPr>
          <a:xfrm>
            <a:off x="652950" y="889900"/>
            <a:ext cx="8151600" cy="3911100"/>
          </a:xfrm>
          <a:prstGeom prst="rect">
            <a:avLst/>
          </a:prstGeom>
          <a:noFill/>
          <a:ln>
            <a:noFill/>
          </a:ln>
        </p:spPr>
        <p:txBody>
          <a:bodyPr/>
          <a:lstStyle/>
          <a:p>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wo columns 1 1">
  <p:cSld name="TITLE_AND_TWO_COLUMNS_1_1">
    <p:spTree>
      <p:nvGrpSpPr>
        <p:cNvPr id="1" name="Shape 62"/>
        <p:cNvGrpSpPr/>
        <p:nvPr/>
      </p:nvGrpSpPr>
      <p:grpSpPr>
        <a:xfrm>
          <a:off x="0" y="0"/>
          <a:ext cx="0" cy="0"/>
          <a:chOff x="0" y="0"/>
          <a:chExt cx="0" cy="0"/>
        </a:xfrm>
      </p:grpSpPr>
      <p:pic>
        <p:nvPicPr>
          <p:cNvPr id="63" name="Google Shape;63;p14" title="OAS-Slide-Deck-Template-NoCopy-02.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64" name="Google Shape;64;p14"/>
          <p:cNvSpPr txBox="1">
            <a:spLocks noGrp="1"/>
          </p:cNvSpPr>
          <p:nvPr>
            <p:ph type="title"/>
          </p:nvPr>
        </p:nvSpPr>
        <p:spPr>
          <a:xfrm>
            <a:off x="4153600" y="787600"/>
            <a:ext cx="4114800" cy="913500"/>
          </a:xfrm>
          <a:prstGeom prst="rect">
            <a:avLst/>
          </a:prstGeom>
        </p:spPr>
        <p:txBody>
          <a:bodyPr spcFirstLastPara="1" wrap="square" lIns="91425" tIns="91425" rIns="91425" bIns="91425" anchor="t" anchorCtr="0">
            <a:noAutofit/>
          </a:bodyPr>
          <a:lstStyle>
            <a:lvl1pPr lvl="0">
              <a:spcBef>
                <a:spcPts val="0"/>
              </a:spcBef>
              <a:spcAft>
                <a:spcPts val="0"/>
              </a:spcAft>
              <a:buClr>
                <a:schemeClr val="lt2"/>
              </a:buClr>
              <a:buSzPts val="2800"/>
              <a:buNone/>
              <a:defRPr>
                <a:solidFill>
                  <a:schemeClr val="lt2"/>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65" name="Google Shape;65;p14"/>
          <p:cNvSpPr txBox="1">
            <a:spLocks noGrp="1"/>
          </p:cNvSpPr>
          <p:nvPr>
            <p:ph type="body" idx="1"/>
          </p:nvPr>
        </p:nvSpPr>
        <p:spPr>
          <a:xfrm>
            <a:off x="4153600" y="1701100"/>
            <a:ext cx="4114800" cy="25497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Clr>
                <a:schemeClr val="lt2"/>
              </a:buClr>
              <a:buSzPts val="1800"/>
              <a:buChar char="●"/>
              <a:defRPr>
                <a:solidFill>
                  <a:schemeClr val="lt2"/>
                </a:solidFill>
              </a:defRPr>
            </a:lvl1pPr>
            <a:lvl2pPr marL="914400" lvl="1" indent="-342900">
              <a:spcBef>
                <a:spcPts val="0"/>
              </a:spcBef>
              <a:spcAft>
                <a:spcPts val="0"/>
              </a:spcAft>
              <a:buClr>
                <a:schemeClr val="lt2"/>
              </a:buClr>
              <a:buSzPts val="1800"/>
              <a:buChar char="○"/>
              <a:defRPr sz="1800">
                <a:solidFill>
                  <a:schemeClr val="lt2"/>
                </a:solidFill>
              </a:defRPr>
            </a:lvl2pPr>
            <a:lvl3pPr marL="1371600" lvl="2" indent="-342900">
              <a:spcBef>
                <a:spcPts val="0"/>
              </a:spcBef>
              <a:spcAft>
                <a:spcPts val="0"/>
              </a:spcAft>
              <a:buClr>
                <a:schemeClr val="lt2"/>
              </a:buClr>
              <a:buSzPts val="1800"/>
              <a:buChar char="■"/>
              <a:defRPr sz="1800">
                <a:solidFill>
                  <a:schemeClr val="lt2"/>
                </a:solidFill>
              </a:defRPr>
            </a:lvl3pPr>
            <a:lvl4pPr marL="1828800" lvl="3" indent="-342900">
              <a:spcBef>
                <a:spcPts val="0"/>
              </a:spcBef>
              <a:spcAft>
                <a:spcPts val="0"/>
              </a:spcAft>
              <a:buClr>
                <a:schemeClr val="lt2"/>
              </a:buClr>
              <a:buSzPts val="1800"/>
              <a:buChar char="●"/>
              <a:defRPr sz="1800">
                <a:solidFill>
                  <a:schemeClr val="lt2"/>
                </a:solidFill>
              </a:defRPr>
            </a:lvl4pPr>
            <a:lvl5pPr marL="2286000" lvl="4" indent="-342900">
              <a:spcBef>
                <a:spcPts val="0"/>
              </a:spcBef>
              <a:spcAft>
                <a:spcPts val="0"/>
              </a:spcAft>
              <a:buClr>
                <a:schemeClr val="lt2"/>
              </a:buClr>
              <a:buSzPts val="1800"/>
              <a:buChar char="○"/>
              <a:defRPr sz="1800">
                <a:solidFill>
                  <a:schemeClr val="lt2"/>
                </a:solidFill>
              </a:defRPr>
            </a:lvl5pPr>
            <a:lvl6pPr marL="2743200" lvl="5" indent="-342900">
              <a:spcBef>
                <a:spcPts val="0"/>
              </a:spcBef>
              <a:spcAft>
                <a:spcPts val="0"/>
              </a:spcAft>
              <a:buClr>
                <a:schemeClr val="lt2"/>
              </a:buClr>
              <a:buSzPts val="1800"/>
              <a:buChar char="■"/>
              <a:defRPr sz="1800">
                <a:solidFill>
                  <a:schemeClr val="lt2"/>
                </a:solidFill>
              </a:defRPr>
            </a:lvl6pPr>
            <a:lvl7pPr marL="3200400" lvl="6" indent="-342900">
              <a:spcBef>
                <a:spcPts val="0"/>
              </a:spcBef>
              <a:spcAft>
                <a:spcPts val="0"/>
              </a:spcAft>
              <a:buClr>
                <a:schemeClr val="lt2"/>
              </a:buClr>
              <a:buSzPts val="1800"/>
              <a:buChar char="●"/>
              <a:defRPr sz="1800">
                <a:solidFill>
                  <a:schemeClr val="lt2"/>
                </a:solidFill>
              </a:defRPr>
            </a:lvl7pPr>
            <a:lvl8pPr marL="3657600" lvl="7" indent="-342900">
              <a:spcBef>
                <a:spcPts val="0"/>
              </a:spcBef>
              <a:spcAft>
                <a:spcPts val="0"/>
              </a:spcAft>
              <a:buClr>
                <a:schemeClr val="lt2"/>
              </a:buClr>
              <a:buSzPts val="1800"/>
              <a:buChar char="○"/>
              <a:defRPr sz="1800">
                <a:solidFill>
                  <a:schemeClr val="lt2"/>
                </a:solidFill>
              </a:defRPr>
            </a:lvl8pPr>
            <a:lvl9pPr marL="4114800" lvl="8" indent="-342900">
              <a:spcBef>
                <a:spcPts val="0"/>
              </a:spcBef>
              <a:spcAft>
                <a:spcPts val="0"/>
              </a:spcAft>
              <a:buClr>
                <a:schemeClr val="lt2"/>
              </a:buClr>
              <a:buSzPts val="1800"/>
              <a:buChar char="■"/>
              <a:defRPr sz="1800">
                <a:solidFill>
                  <a:schemeClr val="lt2"/>
                </a:solidFill>
              </a:defRPr>
            </a:lvl9pPr>
          </a:lstStyle>
          <a:p>
            <a:endParaRPr/>
          </a:p>
        </p:txBody>
      </p:sp>
      <p:sp>
        <p:nvSpPr>
          <p:cNvPr id="66" name="Google Shape;66;p14"/>
          <p:cNvSpPr>
            <a:spLocks noGrp="1"/>
          </p:cNvSpPr>
          <p:nvPr>
            <p:ph type="pic" idx="2"/>
          </p:nvPr>
        </p:nvSpPr>
        <p:spPr>
          <a:xfrm>
            <a:off x="-456150" y="329925"/>
            <a:ext cx="4425300" cy="4425300"/>
          </a:xfrm>
          <a:prstGeom prst="ellipse">
            <a:avLst/>
          </a:prstGeom>
          <a:noFill/>
          <a:ln w="76200" cap="flat" cmpd="sng">
            <a:solidFill>
              <a:schemeClr val="accent1"/>
            </a:solidFill>
            <a:prstDash val="solid"/>
            <a:round/>
            <a:headEnd type="none" w="sm" len="sm"/>
            <a:tailEnd type="none" w="sm" len="sm"/>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wo columns 1 1 1">
  <p:cSld name="TITLE_AND_TWO_COLUMNS_1_1_1">
    <p:spTree>
      <p:nvGrpSpPr>
        <p:cNvPr id="1" name="Shape 67"/>
        <p:cNvGrpSpPr/>
        <p:nvPr/>
      </p:nvGrpSpPr>
      <p:grpSpPr>
        <a:xfrm>
          <a:off x="0" y="0"/>
          <a:ext cx="0" cy="0"/>
          <a:chOff x="0" y="0"/>
          <a:chExt cx="0" cy="0"/>
        </a:xfrm>
      </p:grpSpPr>
      <p:pic>
        <p:nvPicPr>
          <p:cNvPr id="68" name="Google Shape;68;p15" title="OAS-Slide-Deck-Template-NoCopy-10.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69" name="Google Shape;69;p15"/>
          <p:cNvSpPr txBox="1">
            <a:spLocks noGrp="1"/>
          </p:cNvSpPr>
          <p:nvPr>
            <p:ph type="title"/>
          </p:nvPr>
        </p:nvSpPr>
        <p:spPr>
          <a:xfrm>
            <a:off x="4153600" y="787600"/>
            <a:ext cx="4114800" cy="9135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70" name="Google Shape;70;p15"/>
          <p:cNvSpPr txBox="1">
            <a:spLocks noGrp="1"/>
          </p:cNvSpPr>
          <p:nvPr>
            <p:ph type="body" idx="1"/>
          </p:nvPr>
        </p:nvSpPr>
        <p:spPr>
          <a:xfrm>
            <a:off x="4153600" y="1701100"/>
            <a:ext cx="4114800" cy="25497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
        <p:nvSpPr>
          <p:cNvPr id="71" name="Google Shape;71;p15"/>
          <p:cNvSpPr>
            <a:spLocks noGrp="1"/>
          </p:cNvSpPr>
          <p:nvPr>
            <p:ph type="pic" idx="2"/>
          </p:nvPr>
        </p:nvSpPr>
        <p:spPr>
          <a:xfrm>
            <a:off x="-456150" y="329925"/>
            <a:ext cx="4425300" cy="4425300"/>
          </a:xfrm>
          <a:prstGeom prst="ellipse">
            <a:avLst/>
          </a:prstGeom>
          <a:noFill/>
          <a:ln w="76200" cap="flat" cmpd="sng">
            <a:solidFill>
              <a:schemeClr val="dk2"/>
            </a:solidFill>
            <a:prstDash val="solid"/>
            <a:round/>
            <a:headEnd type="none" w="sm" len="sm"/>
            <a:tailEnd type="none" w="sm" len="sm"/>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1 1 1 1">
  <p:cSld name="TITLE_AND_TWO_COLUMNS_1_1_1_1">
    <p:spTree>
      <p:nvGrpSpPr>
        <p:cNvPr id="1" name="Shape 72"/>
        <p:cNvGrpSpPr/>
        <p:nvPr/>
      </p:nvGrpSpPr>
      <p:grpSpPr>
        <a:xfrm>
          <a:off x="0" y="0"/>
          <a:ext cx="0" cy="0"/>
          <a:chOff x="0" y="0"/>
          <a:chExt cx="0" cy="0"/>
        </a:xfrm>
      </p:grpSpPr>
      <p:pic>
        <p:nvPicPr>
          <p:cNvPr id="73" name="Google Shape;73;p16" title="OAS-Slide-Deck-Template-NoCopy-11.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74" name="Google Shape;74;p16"/>
          <p:cNvSpPr txBox="1">
            <a:spLocks noGrp="1"/>
          </p:cNvSpPr>
          <p:nvPr>
            <p:ph type="title"/>
          </p:nvPr>
        </p:nvSpPr>
        <p:spPr>
          <a:xfrm>
            <a:off x="4163300" y="388200"/>
            <a:ext cx="4114800" cy="9135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75" name="Google Shape;75;p16"/>
          <p:cNvSpPr txBox="1">
            <a:spLocks noGrp="1"/>
          </p:cNvSpPr>
          <p:nvPr>
            <p:ph type="body" idx="1"/>
          </p:nvPr>
        </p:nvSpPr>
        <p:spPr>
          <a:xfrm>
            <a:off x="4163300" y="1377900"/>
            <a:ext cx="4580700" cy="34536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
        <p:nvSpPr>
          <p:cNvPr id="76" name="Google Shape;76;p16"/>
          <p:cNvSpPr>
            <a:spLocks noGrp="1"/>
          </p:cNvSpPr>
          <p:nvPr>
            <p:ph type="pic" idx="2"/>
          </p:nvPr>
        </p:nvSpPr>
        <p:spPr>
          <a:xfrm>
            <a:off x="-456150" y="329925"/>
            <a:ext cx="4425300" cy="4425300"/>
          </a:xfrm>
          <a:prstGeom prst="ellipse">
            <a:avLst/>
          </a:prstGeom>
          <a:noFill/>
          <a:ln w="76200" cap="flat" cmpd="sng">
            <a:solidFill>
              <a:schemeClr val="lt1"/>
            </a:solidFill>
            <a:prstDash val="solid"/>
            <a:round/>
            <a:headEnd type="none" w="sm" len="sm"/>
            <a:tailEnd type="none" w="sm" len="sm"/>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7"/>
        <p:cNvGrpSpPr/>
        <p:nvPr/>
      </p:nvGrpSpPr>
      <p:grpSpPr>
        <a:xfrm>
          <a:off x="0" y="0"/>
          <a:ext cx="0" cy="0"/>
          <a:chOff x="0" y="0"/>
          <a:chExt cx="0" cy="0"/>
        </a:xfrm>
      </p:grpSpPr>
      <p:pic>
        <p:nvPicPr>
          <p:cNvPr id="78" name="Google Shape;78;p17" title="OAS-Slide-Deck-Template-13.png"/>
          <p:cNvPicPr preferRelativeResize="0"/>
          <p:nvPr/>
        </p:nvPicPr>
        <p:blipFill rotWithShape="1">
          <a:blip r:embed="rId2">
            <a:alphaModFix/>
          </a:blip>
          <a:srcRect/>
          <a:stretch/>
        </p:blipFill>
        <p:spPr>
          <a:xfrm>
            <a:off x="0" y="0"/>
            <a:ext cx="9144003" cy="5143496"/>
          </a:xfrm>
          <a:prstGeom prst="rect">
            <a:avLst/>
          </a:prstGeom>
          <a:noFill/>
          <a:ln>
            <a:noFill/>
          </a:ln>
        </p:spPr>
      </p:pic>
      <p:sp>
        <p:nvSpPr>
          <p:cNvPr id="79" name="Google Shape;79;p17"/>
          <p:cNvSpPr txBox="1">
            <a:spLocks noGrp="1"/>
          </p:cNvSpPr>
          <p:nvPr>
            <p:ph type="body" idx="1"/>
          </p:nvPr>
        </p:nvSpPr>
        <p:spPr>
          <a:xfrm>
            <a:off x="995850" y="1439175"/>
            <a:ext cx="7152300" cy="25884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Clr>
                <a:schemeClr val="lt2"/>
              </a:buClr>
              <a:buSzPts val="1800"/>
              <a:buChar char="●"/>
              <a:defRPr i="1">
                <a:solidFill>
                  <a:schemeClr val="lt2"/>
                </a:solidFill>
              </a:defRPr>
            </a:lvl1pPr>
            <a:lvl2pPr marL="914400" lvl="1" indent="-342900" algn="ctr">
              <a:spcBef>
                <a:spcPts val="0"/>
              </a:spcBef>
              <a:spcAft>
                <a:spcPts val="0"/>
              </a:spcAft>
              <a:buClr>
                <a:schemeClr val="lt2"/>
              </a:buClr>
              <a:buSzPts val="1800"/>
              <a:buChar char="○"/>
              <a:defRPr sz="1800" i="1">
                <a:solidFill>
                  <a:schemeClr val="lt2"/>
                </a:solidFill>
              </a:defRPr>
            </a:lvl2pPr>
            <a:lvl3pPr marL="1371600" lvl="2" indent="-342900" algn="ctr">
              <a:spcBef>
                <a:spcPts val="0"/>
              </a:spcBef>
              <a:spcAft>
                <a:spcPts val="0"/>
              </a:spcAft>
              <a:buClr>
                <a:schemeClr val="lt2"/>
              </a:buClr>
              <a:buSzPts val="1800"/>
              <a:buChar char="■"/>
              <a:defRPr sz="1800" i="1">
                <a:solidFill>
                  <a:schemeClr val="lt2"/>
                </a:solidFill>
              </a:defRPr>
            </a:lvl3pPr>
            <a:lvl4pPr marL="1828800" lvl="3" indent="-342900" algn="ctr">
              <a:spcBef>
                <a:spcPts val="0"/>
              </a:spcBef>
              <a:spcAft>
                <a:spcPts val="0"/>
              </a:spcAft>
              <a:buClr>
                <a:schemeClr val="lt2"/>
              </a:buClr>
              <a:buSzPts val="1800"/>
              <a:buChar char="●"/>
              <a:defRPr sz="1800" i="1">
                <a:solidFill>
                  <a:schemeClr val="lt2"/>
                </a:solidFill>
              </a:defRPr>
            </a:lvl4pPr>
            <a:lvl5pPr marL="2286000" lvl="4" indent="-342900" algn="ctr">
              <a:spcBef>
                <a:spcPts val="0"/>
              </a:spcBef>
              <a:spcAft>
                <a:spcPts val="0"/>
              </a:spcAft>
              <a:buClr>
                <a:schemeClr val="lt2"/>
              </a:buClr>
              <a:buSzPts val="1800"/>
              <a:buChar char="○"/>
              <a:defRPr sz="1800" i="1">
                <a:solidFill>
                  <a:schemeClr val="lt2"/>
                </a:solidFill>
              </a:defRPr>
            </a:lvl5pPr>
            <a:lvl6pPr marL="2743200" lvl="5" indent="-342900" algn="ctr">
              <a:spcBef>
                <a:spcPts val="0"/>
              </a:spcBef>
              <a:spcAft>
                <a:spcPts val="0"/>
              </a:spcAft>
              <a:buClr>
                <a:schemeClr val="lt2"/>
              </a:buClr>
              <a:buSzPts val="1800"/>
              <a:buChar char="■"/>
              <a:defRPr sz="1800" i="1">
                <a:solidFill>
                  <a:schemeClr val="lt2"/>
                </a:solidFill>
              </a:defRPr>
            </a:lvl6pPr>
            <a:lvl7pPr marL="3200400" lvl="6" indent="-342900" algn="ctr">
              <a:spcBef>
                <a:spcPts val="0"/>
              </a:spcBef>
              <a:spcAft>
                <a:spcPts val="0"/>
              </a:spcAft>
              <a:buClr>
                <a:schemeClr val="lt2"/>
              </a:buClr>
              <a:buSzPts val="1800"/>
              <a:buChar char="●"/>
              <a:defRPr sz="1800" i="1">
                <a:solidFill>
                  <a:schemeClr val="lt2"/>
                </a:solidFill>
              </a:defRPr>
            </a:lvl7pPr>
            <a:lvl8pPr marL="3657600" lvl="7" indent="-342900" algn="ctr">
              <a:spcBef>
                <a:spcPts val="0"/>
              </a:spcBef>
              <a:spcAft>
                <a:spcPts val="0"/>
              </a:spcAft>
              <a:buClr>
                <a:schemeClr val="lt2"/>
              </a:buClr>
              <a:buSzPts val="1800"/>
              <a:buChar char="○"/>
              <a:defRPr sz="1800" i="1">
                <a:solidFill>
                  <a:schemeClr val="lt2"/>
                </a:solidFill>
              </a:defRPr>
            </a:lvl8pPr>
            <a:lvl9pPr marL="4114800" lvl="8" indent="-342900" algn="ctr">
              <a:spcBef>
                <a:spcPts val="0"/>
              </a:spcBef>
              <a:spcAft>
                <a:spcPts val="0"/>
              </a:spcAft>
              <a:buClr>
                <a:schemeClr val="lt2"/>
              </a:buClr>
              <a:buSzPts val="1800"/>
              <a:buChar char="■"/>
              <a:defRPr sz="1800" i="1">
                <a:solidFill>
                  <a:schemeClr val="lt2"/>
                </a:solidFil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80"/>
        <p:cNvGrpSpPr/>
        <p:nvPr/>
      </p:nvGrpSpPr>
      <p:grpSpPr>
        <a:xfrm>
          <a:off x="0" y="0"/>
          <a:ext cx="0" cy="0"/>
          <a:chOff x="0" y="0"/>
          <a:chExt cx="0" cy="0"/>
        </a:xfrm>
      </p:grpSpPr>
      <p:pic>
        <p:nvPicPr>
          <p:cNvPr id="81" name="Google Shape;81;p18" title="OAS-Slide-Deck-Template-14.png"/>
          <p:cNvPicPr preferRelativeResize="0"/>
          <p:nvPr/>
        </p:nvPicPr>
        <p:blipFill rotWithShape="1">
          <a:blip r:embed="rId2">
            <a:alphaModFix/>
          </a:blip>
          <a:srcRect/>
          <a:stretch/>
        </p:blipFill>
        <p:spPr>
          <a:xfrm>
            <a:off x="0" y="0"/>
            <a:ext cx="9144003" cy="5143496"/>
          </a:xfrm>
          <a:prstGeom prst="rect">
            <a:avLst/>
          </a:prstGeom>
          <a:noFill/>
          <a:ln>
            <a:noFill/>
          </a:ln>
        </p:spPr>
      </p:pic>
      <p:sp>
        <p:nvSpPr>
          <p:cNvPr id="82" name="Google Shape;82;p18"/>
          <p:cNvSpPr txBox="1">
            <a:spLocks noGrp="1"/>
          </p:cNvSpPr>
          <p:nvPr>
            <p:ph type="body" idx="1"/>
          </p:nvPr>
        </p:nvSpPr>
        <p:spPr>
          <a:xfrm>
            <a:off x="995850" y="1439175"/>
            <a:ext cx="7152300" cy="25884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i="1"/>
            </a:lvl1pPr>
            <a:lvl2pPr marL="914400" lvl="1" indent="-342900" algn="ctr">
              <a:spcBef>
                <a:spcPts val="0"/>
              </a:spcBef>
              <a:spcAft>
                <a:spcPts val="0"/>
              </a:spcAft>
              <a:buSzPts val="1800"/>
              <a:buChar char="○"/>
              <a:defRPr sz="1800" i="1"/>
            </a:lvl2pPr>
            <a:lvl3pPr marL="1371600" lvl="2" indent="-342900" algn="ctr">
              <a:spcBef>
                <a:spcPts val="0"/>
              </a:spcBef>
              <a:spcAft>
                <a:spcPts val="0"/>
              </a:spcAft>
              <a:buSzPts val="1800"/>
              <a:buChar char="■"/>
              <a:defRPr sz="1800" i="1"/>
            </a:lvl3pPr>
            <a:lvl4pPr marL="1828800" lvl="3" indent="-342900" algn="ctr">
              <a:spcBef>
                <a:spcPts val="0"/>
              </a:spcBef>
              <a:spcAft>
                <a:spcPts val="0"/>
              </a:spcAft>
              <a:buSzPts val="1800"/>
              <a:buChar char="●"/>
              <a:defRPr sz="1800" i="1"/>
            </a:lvl4pPr>
            <a:lvl5pPr marL="2286000" lvl="4" indent="-342900" algn="ctr">
              <a:spcBef>
                <a:spcPts val="0"/>
              </a:spcBef>
              <a:spcAft>
                <a:spcPts val="0"/>
              </a:spcAft>
              <a:buSzPts val="1800"/>
              <a:buChar char="○"/>
              <a:defRPr sz="1800" i="1"/>
            </a:lvl5pPr>
            <a:lvl6pPr marL="2743200" lvl="5" indent="-342900" algn="ctr">
              <a:spcBef>
                <a:spcPts val="0"/>
              </a:spcBef>
              <a:spcAft>
                <a:spcPts val="0"/>
              </a:spcAft>
              <a:buSzPts val="1800"/>
              <a:buChar char="■"/>
              <a:defRPr sz="1800" i="1"/>
            </a:lvl6pPr>
            <a:lvl7pPr marL="3200400" lvl="6" indent="-342900" algn="ctr">
              <a:spcBef>
                <a:spcPts val="0"/>
              </a:spcBef>
              <a:spcAft>
                <a:spcPts val="0"/>
              </a:spcAft>
              <a:buSzPts val="1800"/>
              <a:buChar char="●"/>
              <a:defRPr sz="1800" i="1"/>
            </a:lvl7pPr>
            <a:lvl8pPr marL="3657600" lvl="7" indent="-342900" algn="ctr">
              <a:spcBef>
                <a:spcPts val="0"/>
              </a:spcBef>
              <a:spcAft>
                <a:spcPts val="0"/>
              </a:spcAft>
              <a:buSzPts val="1800"/>
              <a:buChar char="○"/>
              <a:defRPr sz="1800" i="1"/>
            </a:lvl8pPr>
            <a:lvl9pPr marL="4114800" lvl="8" indent="-342900" algn="ctr">
              <a:spcBef>
                <a:spcPts val="0"/>
              </a:spcBef>
              <a:spcAft>
                <a:spcPts val="0"/>
              </a:spcAft>
              <a:buSzPts val="1800"/>
              <a:buChar char="■"/>
              <a:defRPr sz="1800" i="1"/>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Font typeface="Montserrat"/>
              <a:buNone/>
              <a:defRPr sz="2800" b="1">
                <a:solidFill>
                  <a:schemeClr val="dk1"/>
                </a:solidFill>
                <a:latin typeface="Montserrat"/>
                <a:ea typeface="Montserrat"/>
                <a:cs typeface="Montserrat"/>
                <a:sym typeface="Montserrat"/>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1"/>
              </a:buClr>
              <a:buSzPts val="1800"/>
              <a:buFont typeface="Montserrat"/>
              <a:buChar char="●"/>
              <a:defRPr sz="1800">
                <a:solidFill>
                  <a:schemeClr val="dk1"/>
                </a:solidFill>
                <a:latin typeface="Montserrat"/>
                <a:ea typeface="Montserrat"/>
                <a:cs typeface="Montserrat"/>
                <a:sym typeface="Montserrat"/>
              </a:defRPr>
            </a:lvl1pPr>
            <a:lvl2pPr marL="914400" lvl="1"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2pPr>
            <a:lvl3pPr marL="1371600" lvl="2"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3pPr>
            <a:lvl4pPr marL="1828800" lvl="3"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4pPr>
            <a:lvl5pPr marL="2286000" lvl="4"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5pPr>
            <a:lvl6pPr marL="2743200" lvl="5"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6pPr>
            <a:lvl7pPr marL="3200400" lvl="6"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7pPr>
            <a:lvl8pPr marL="3657600" lvl="7"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8pPr>
            <a:lvl9pPr marL="4114800" lvl="8"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20.jp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9"/>
          <p:cNvSpPr txBox="1">
            <a:spLocks noGrp="1"/>
          </p:cNvSpPr>
          <p:nvPr>
            <p:ph type="ctrTitle"/>
          </p:nvPr>
        </p:nvSpPr>
        <p:spPr>
          <a:xfrm>
            <a:off x="311700" y="2649050"/>
            <a:ext cx="8520600" cy="1587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School board meeting</a:t>
            </a:r>
            <a:endParaRPr/>
          </a:p>
        </p:txBody>
      </p:sp>
      <p:sp>
        <p:nvSpPr>
          <p:cNvPr id="88" name="Google Shape;88;p19"/>
          <p:cNvSpPr txBox="1">
            <a:spLocks noGrp="1"/>
          </p:cNvSpPr>
          <p:nvPr>
            <p:ph type="subTitle" idx="1"/>
          </p:nvPr>
        </p:nvSpPr>
        <p:spPr>
          <a:xfrm>
            <a:off x="311700" y="3666050"/>
            <a:ext cx="8520600" cy="442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May 19, 2026</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20"/>
          <p:cNvSpPr txBox="1">
            <a:spLocks noGrp="1"/>
          </p:cNvSpPr>
          <p:nvPr>
            <p:ph type="title"/>
          </p:nvPr>
        </p:nvSpPr>
        <p:spPr>
          <a:xfrm>
            <a:off x="554225" y="1378875"/>
            <a:ext cx="8089500" cy="1516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4900">
                <a:solidFill>
                  <a:srgbClr val="331470"/>
                </a:solidFill>
              </a:rPr>
              <a:t>Superintendent’s report</a:t>
            </a:r>
            <a:endParaRPr sz="5700"/>
          </a:p>
        </p:txBody>
      </p:sp>
      <p:sp>
        <p:nvSpPr>
          <p:cNvPr id="94" name="Google Shape;94;p20"/>
          <p:cNvSpPr txBox="1">
            <a:spLocks noGrp="1"/>
          </p:cNvSpPr>
          <p:nvPr>
            <p:ph type="subTitle" idx="1"/>
          </p:nvPr>
        </p:nvSpPr>
        <p:spPr>
          <a:xfrm>
            <a:off x="563950" y="2992900"/>
            <a:ext cx="8099400" cy="8418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a:t>SUPT. DR. KIM HIEL</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21"/>
          <p:cNvSpPr txBox="1">
            <a:spLocks noGrp="1"/>
          </p:cNvSpPr>
          <p:nvPr>
            <p:ph type="title"/>
          </p:nvPr>
        </p:nvSpPr>
        <p:spPr>
          <a:xfrm>
            <a:off x="554225" y="1378875"/>
            <a:ext cx="8089500" cy="1516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4900">
                <a:solidFill>
                  <a:srgbClr val="331470"/>
                </a:solidFill>
              </a:rPr>
              <a:t>Points of Pride</a:t>
            </a:r>
            <a:endParaRPr sz="5700"/>
          </a:p>
        </p:txBody>
      </p:sp>
      <p:sp>
        <p:nvSpPr>
          <p:cNvPr id="100" name="Google Shape;100;p21"/>
          <p:cNvSpPr txBox="1">
            <a:spLocks noGrp="1"/>
          </p:cNvSpPr>
          <p:nvPr>
            <p:ph type="subTitle" idx="1"/>
          </p:nvPr>
        </p:nvSpPr>
        <p:spPr>
          <a:xfrm>
            <a:off x="563950" y="2992900"/>
            <a:ext cx="8099400" cy="8418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a:t>SUPT. DR. KIM HIEL AND CABINET MEMBERS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pic>
        <p:nvPicPr>
          <p:cNvPr id="105" name="Google Shape;105;p22" title="SCTIS.png"/>
          <p:cNvPicPr preferRelativeResize="0"/>
          <p:nvPr/>
        </p:nvPicPr>
        <p:blipFill>
          <a:blip r:embed="rId3">
            <a:alphaModFix/>
          </a:blip>
          <a:stretch>
            <a:fillRect/>
          </a:stretch>
        </p:blipFill>
        <p:spPr>
          <a:xfrm>
            <a:off x="451425" y="0"/>
            <a:ext cx="8692576" cy="51435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pic>
        <p:nvPicPr>
          <p:cNvPr id="110" name="Google Shape;110;p23" title="welcome events.png"/>
          <p:cNvPicPr preferRelativeResize="0"/>
          <p:nvPr/>
        </p:nvPicPr>
        <p:blipFill rotWithShape="1">
          <a:blip r:embed="rId3">
            <a:alphaModFix/>
          </a:blip>
          <a:srcRect b="7817"/>
          <a:stretch/>
        </p:blipFill>
        <p:spPr>
          <a:xfrm>
            <a:off x="451425" y="0"/>
            <a:ext cx="8692576" cy="52101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pic>
        <p:nvPicPr>
          <p:cNvPr id="115" name="Google Shape;115;p24" title="Community convo.jpg"/>
          <p:cNvPicPr preferRelativeResize="0"/>
          <p:nvPr/>
        </p:nvPicPr>
        <p:blipFill rotWithShape="1">
          <a:blip r:embed="rId3">
            <a:alphaModFix/>
          </a:blip>
          <a:srcRect l="9808" t="31205" r="24764"/>
          <a:stretch/>
        </p:blipFill>
        <p:spPr>
          <a:xfrm>
            <a:off x="503175" y="907350"/>
            <a:ext cx="4221025" cy="3328773"/>
          </a:xfrm>
          <a:prstGeom prst="rect">
            <a:avLst/>
          </a:prstGeom>
          <a:noFill/>
          <a:ln>
            <a:noFill/>
          </a:ln>
        </p:spPr>
      </p:pic>
      <p:pic>
        <p:nvPicPr>
          <p:cNvPr id="116" name="Google Shape;116;p24" title="Community Convo 2.jpg"/>
          <p:cNvPicPr preferRelativeResize="0"/>
          <p:nvPr/>
        </p:nvPicPr>
        <p:blipFill rotWithShape="1">
          <a:blip r:embed="rId4">
            <a:alphaModFix/>
          </a:blip>
          <a:srcRect l="37955" t="36705" r="11741"/>
          <a:stretch/>
        </p:blipFill>
        <p:spPr>
          <a:xfrm>
            <a:off x="4770584" y="907350"/>
            <a:ext cx="4243164" cy="332877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pic>
        <p:nvPicPr>
          <p:cNvPr id="121" name="Google Shape;121;p25" title="BMS multicultural event.png"/>
          <p:cNvPicPr preferRelativeResize="0"/>
          <p:nvPr/>
        </p:nvPicPr>
        <p:blipFill>
          <a:blip r:embed="rId3">
            <a:alphaModFix/>
          </a:blip>
          <a:stretch>
            <a:fillRect/>
          </a:stretch>
        </p:blipFill>
        <p:spPr>
          <a:xfrm>
            <a:off x="424075" y="0"/>
            <a:ext cx="8719925" cy="51435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pic>
        <p:nvPicPr>
          <p:cNvPr id="126" name="Google Shape;126;p26" title="Mina Hirdler .png"/>
          <p:cNvPicPr preferRelativeResize="0"/>
          <p:nvPr/>
        </p:nvPicPr>
        <p:blipFill>
          <a:blip r:embed="rId3">
            <a:alphaModFix/>
          </a:blip>
          <a:stretch>
            <a:fillRect/>
          </a:stretch>
        </p:blipFill>
        <p:spPr>
          <a:xfrm>
            <a:off x="478775" y="0"/>
            <a:ext cx="8754901" cy="51435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pic>
        <p:nvPicPr>
          <p:cNvPr id="131" name="Google Shape;131;p27" title="Points of Pride 519.png"/>
          <p:cNvPicPr preferRelativeResize="0"/>
          <p:nvPr/>
        </p:nvPicPr>
        <p:blipFill>
          <a:blip r:embed="rId3">
            <a:alphaModFix/>
          </a:blip>
          <a:stretch>
            <a:fillRect/>
          </a:stretch>
        </p:blipFill>
        <p:spPr>
          <a:xfrm>
            <a:off x="478775" y="0"/>
            <a:ext cx="8665225" cy="499109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pic>
        <p:nvPicPr>
          <p:cNvPr id="136" name="Google Shape;136;p28" title="Consortium for School Networking Hall of Fame (1280 x 720 px).png"/>
          <p:cNvPicPr preferRelativeResize="0"/>
          <p:nvPr/>
        </p:nvPicPr>
        <p:blipFill>
          <a:blip r:embed="rId3">
            <a:alphaModFix/>
          </a:blip>
          <a:stretch>
            <a:fillRect/>
          </a:stretch>
        </p:blipFill>
        <p:spPr>
          <a:xfrm>
            <a:off x="465100" y="0"/>
            <a:ext cx="8678899" cy="51435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9"/>
          <p:cNvSpPr txBox="1"/>
          <p:nvPr/>
        </p:nvSpPr>
        <p:spPr>
          <a:xfrm>
            <a:off x="664850" y="246725"/>
            <a:ext cx="8141700" cy="759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300" b="1">
              <a:solidFill>
                <a:schemeClr val="dk1"/>
              </a:solidFill>
              <a:latin typeface="Montserrat"/>
              <a:ea typeface="Montserrat"/>
              <a:cs typeface="Montserrat"/>
              <a:sym typeface="Montserrat"/>
            </a:endParaRPr>
          </a:p>
        </p:txBody>
      </p:sp>
      <p:sp>
        <p:nvSpPr>
          <p:cNvPr id="142" name="Google Shape;142;p29"/>
          <p:cNvSpPr txBox="1"/>
          <p:nvPr/>
        </p:nvSpPr>
        <p:spPr>
          <a:xfrm>
            <a:off x="4972675" y="1328575"/>
            <a:ext cx="3416400" cy="356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1"/>
              </a:solidFill>
              <a:latin typeface="Montserrat"/>
              <a:ea typeface="Montserrat"/>
              <a:cs typeface="Montserrat"/>
              <a:sym typeface="Montserrat"/>
            </a:endParaRPr>
          </a:p>
        </p:txBody>
      </p:sp>
      <p:pic>
        <p:nvPicPr>
          <p:cNvPr id="143" name="Google Shape;143;p29" title="D279 Investment in Youth Celebration .png"/>
          <p:cNvPicPr preferRelativeResize="0"/>
          <p:nvPr/>
        </p:nvPicPr>
        <p:blipFill>
          <a:blip r:embed="rId3">
            <a:alphaModFix/>
          </a:blip>
          <a:stretch>
            <a:fillRect/>
          </a:stretch>
        </p:blipFill>
        <p:spPr>
          <a:xfrm>
            <a:off x="492475" y="0"/>
            <a:ext cx="8651525" cy="51435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30"/>
          <p:cNvSpPr txBox="1">
            <a:spLocks noGrp="1"/>
          </p:cNvSpPr>
          <p:nvPr>
            <p:ph type="title"/>
          </p:nvPr>
        </p:nvSpPr>
        <p:spPr>
          <a:xfrm>
            <a:off x="652950" y="217875"/>
            <a:ext cx="8151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a:t>Notes and reminders</a:t>
            </a:r>
            <a:endParaRPr sz="3600"/>
          </a:p>
        </p:txBody>
      </p:sp>
      <p:sp>
        <p:nvSpPr>
          <p:cNvPr id="149" name="Google Shape;149;p30"/>
          <p:cNvSpPr txBox="1">
            <a:spLocks noGrp="1"/>
          </p:cNvSpPr>
          <p:nvPr>
            <p:ph type="body" idx="4294967295"/>
          </p:nvPr>
        </p:nvSpPr>
        <p:spPr>
          <a:xfrm>
            <a:off x="315725" y="1050650"/>
            <a:ext cx="5895600" cy="4092900"/>
          </a:xfrm>
          <a:prstGeom prst="rect">
            <a:avLst/>
          </a:prstGeom>
        </p:spPr>
        <p:txBody>
          <a:bodyPr spcFirstLastPara="1" wrap="square" lIns="91425" tIns="91425" rIns="91425" bIns="91425" anchor="t" anchorCtr="0">
            <a:normAutofit/>
          </a:bodyPr>
          <a:lstStyle/>
          <a:p>
            <a:pPr marL="457200" lvl="0" indent="-368300" algn="l" rtl="0">
              <a:spcBef>
                <a:spcPts val="0"/>
              </a:spcBef>
              <a:spcAft>
                <a:spcPts val="0"/>
              </a:spcAft>
              <a:buSzPts val="2200"/>
              <a:buChar char="●"/>
            </a:pPr>
            <a:r>
              <a:rPr lang="en" sz="2200"/>
              <a:t>Graduation ceremonies are being held May 29-June 7</a:t>
            </a:r>
            <a:endParaRPr sz="2200"/>
          </a:p>
          <a:p>
            <a:pPr marL="457200" lvl="0" indent="-368300" algn="l" rtl="0">
              <a:spcBef>
                <a:spcPts val="400"/>
              </a:spcBef>
              <a:spcAft>
                <a:spcPts val="0"/>
              </a:spcAft>
              <a:buSzPts val="2200"/>
              <a:buChar char="●"/>
            </a:pPr>
            <a:r>
              <a:rPr lang="en" sz="2200"/>
              <a:t>The last day of school is June 5</a:t>
            </a:r>
            <a:endParaRPr sz="2200"/>
          </a:p>
          <a:p>
            <a:pPr marL="457200" lvl="0" indent="-368300" algn="l" rtl="0">
              <a:spcBef>
                <a:spcPts val="400"/>
              </a:spcBef>
              <a:spcAft>
                <a:spcPts val="0"/>
              </a:spcAft>
              <a:buSzPts val="2200"/>
              <a:buChar char="●"/>
            </a:pPr>
            <a:r>
              <a:rPr lang="en" sz="2200"/>
              <a:t>Summer learning opportunities, OsseoSchools.org/Summer</a:t>
            </a:r>
            <a:endParaRPr sz="2200"/>
          </a:p>
          <a:p>
            <a:pPr marL="457200" lvl="0" indent="-368300" algn="l" rtl="0">
              <a:spcBef>
                <a:spcPts val="400"/>
              </a:spcBef>
              <a:spcAft>
                <a:spcPts val="400"/>
              </a:spcAft>
              <a:buSzPts val="2200"/>
              <a:buChar char="●"/>
            </a:pPr>
            <a:r>
              <a:rPr lang="en" sz="2200"/>
              <a:t>Staty tuned to OsseoSchools.org/BetterFuture for the latest on construction projects</a:t>
            </a:r>
            <a:endParaRPr sz="2200"/>
          </a:p>
        </p:txBody>
      </p:sp>
      <p:pic>
        <p:nvPicPr>
          <p:cNvPr id="150" name="Google Shape;150;p30" title="248_AmyAnderson_0I5A0417_websize (1).jpg"/>
          <p:cNvPicPr preferRelativeResize="0"/>
          <p:nvPr/>
        </p:nvPicPr>
        <p:blipFill rotWithShape="1">
          <a:blip r:embed="rId3">
            <a:alphaModFix/>
          </a:blip>
          <a:srcRect l="24032" r="5536"/>
          <a:stretch/>
        </p:blipFill>
        <p:spPr>
          <a:xfrm>
            <a:off x="6284600" y="1288975"/>
            <a:ext cx="2859400" cy="270732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31"/>
          <p:cNvSpPr txBox="1">
            <a:spLocks noGrp="1"/>
          </p:cNvSpPr>
          <p:nvPr>
            <p:ph type="ctrTitle"/>
          </p:nvPr>
        </p:nvSpPr>
        <p:spPr>
          <a:xfrm>
            <a:off x="311700" y="2649050"/>
            <a:ext cx="8520600" cy="1587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School board meeting</a:t>
            </a:r>
            <a:endParaRPr/>
          </a:p>
        </p:txBody>
      </p:sp>
      <p:sp>
        <p:nvSpPr>
          <p:cNvPr id="156" name="Google Shape;156;p31"/>
          <p:cNvSpPr txBox="1">
            <a:spLocks noGrp="1"/>
          </p:cNvSpPr>
          <p:nvPr>
            <p:ph type="subTitle" idx="1"/>
          </p:nvPr>
        </p:nvSpPr>
        <p:spPr>
          <a:xfrm>
            <a:off x="311700" y="3666050"/>
            <a:ext cx="8520600" cy="442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May 19, 2026</a:t>
            </a:r>
            <a:endParaRPr/>
          </a:p>
          <a:p>
            <a:pPr marL="0" lvl="0" indent="0" algn="ctr" rtl="0">
              <a:spcBef>
                <a:spcPts val="0"/>
              </a:spcBef>
              <a:spcAft>
                <a:spcPts val="0"/>
              </a:spcAft>
              <a:buNone/>
            </a:pP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3C1E56"/>
      </a:dk1>
      <a:lt1>
        <a:srgbClr val="F6B03F"/>
      </a:lt1>
      <a:dk2>
        <a:srgbClr val="7C5D9C"/>
      </a:dk2>
      <a:lt2>
        <a:srgbClr val="FFFFFF"/>
      </a:lt2>
      <a:accent1>
        <a:srgbClr val="EBE8EE"/>
      </a:accent1>
      <a:accent2>
        <a:srgbClr val="3C1E56"/>
      </a:accent2>
      <a:accent3>
        <a:srgbClr val="F6B03F"/>
      </a:accent3>
      <a:accent4>
        <a:srgbClr val="7C5D9C"/>
      </a:accent4>
      <a:accent5>
        <a:srgbClr val="FFFFFF"/>
      </a:accent5>
      <a:accent6>
        <a:srgbClr val="EBE8EE"/>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1317</Words>
  <Application>Microsoft Macintosh PowerPoint</Application>
  <PresentationFormat>On-screen Show (16:9)</PresentationFormat>
  <Paragraphs>74</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Montserrat</vt:lpstr>
      <vt:lpstr>Simple Light</vt:lpstr>
      <vt:lpstr>School board meeting</vt:lpstr>
      <vt:lpstr>Superintendent’s report</vt:lpstr>
      <vt:lpstr>Points of Pride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Notes and reminders</vt:lpstr>
      <vt:lpstr>School board meeting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Klinkner, Meghan (ESC)</cp:lastModifiedBy>
  <cp:revision>1</cp:revision>
  <dcterms:modified xsi:type="dcterms:W3CDTF">2026-10-09T17:50:45Z</dcterms:modified>
</cp:coreProperties>
</file>