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Montserrat" pitchFamily="2" charset="77"/>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69456"/>
  </p:normalViewPr>
  <p:slideViewPr>
    <p:cSldViewPr snapToGrid="0">
      <p:cViewPr varScale="1">
        <p:scale>
          <a:sx n="116" d="100"/>
          <a:sy n="116" d="100"/>
        </p:scale>
        <p:origin x="206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osseoschools.org/summer"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osseoschools.org/BetterFuture" TargetMode="External"/><Relationship Id="rId4" Type="http://schemas.openxmlformats.org/officeDocument/2006/relationships/hyperlink" Target="http://osseoschools.org/CommunityConvo"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774a1b0ac2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774a1b0ac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Good evening Chair Prince, Vice chair Brooks , school board members and stakeholders:</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600">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sz="160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70695a1514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70695a1514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endParaRPr sz="15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A regular part of the superintendent’s report is to share Points of Pride in our district.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By sharing our Points of Pride, we are taking time to recognize and celebrate, the scholars, staff and community members who are contributing to the accomplishment of our mission.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I have members of our District Cabinet here to assist in sharing some examples from the last month. </a:t>
            </a:r>
            <a:endParaRPr sz="1600" b="1" dirty="0">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600" b="1" i="1"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766f227216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766f22721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dirty="0">
                <a:solidFill>
                  <a:schemeClr val="dk1"/>
                </a:solidFill>
              </a:rPr>
              <a:t>In the area of CONTRIBUTING TO COMMUNITY</a:t>
            </a:r>
            <a:endParaRPr sz="1600" b="1" dirty="0">
              <a:solidFill>
                <a:schemeClr val="dk1"/>
              </a:solidFill>
            </a:endParaRPr>
          </a:p>
          <a:p>
            <a:pPr marL="457200" lvl="0" indent="-330200" algn="l" rtl="0">
              <a:spcBef>
                <a:spcPts val="0"/>
              </a:spcBef>
              <a:spcAft>
                <a:spcPts val="0"/>
              </a:spcAft>
              <a:buSzPts val="1600"/>
              <a:buChar char="●"/>
            </a:pPr>
            <a:r>
              <a:rPr lang="en" sz="1600" dirty="0"/>
              <a:t>Construction has officially begun on the district’s new community learning center on the former site of Crest View Elementary School in Brooklyn Park. </a:t>
            </a:r>
            <a:endParaRPr sz="1600" dirty="0"/>
          </a:p>
          <a:p>
            <a:pPr marL="457200" lvl="0" indent="-330200" algn="l" rtl="0">
              <a:spcBef>
                <a:spcPts val="0"/>
              </a:spcBef>
              <a:spcAft>
                <a:spcPts val="0"/>
              </a:spcAft>
              <a:buSzPts val="1600"/>
              <a:buChar char="●"/>
            </a:pPr>
            <a:r>
              <a:rPr lang="en" sz="1600" dirty="0"/>
              <a:t>The new learning center will serve all ages with programming that the community helped to determine. Some of its uses will include:</a:t>
            </a:r>
            <a:endParaRPr sz="1600" dirty="0"/>
          </a:p>
          <a:p>
            <a:pPr marL="914400" lvl="1" indent="-330200" algn="l" rtl="0">
              <a:spcBef>
                <a:spcPts val="0"/>
              </a:spcBef>
              <a:spcAft>
                <a:spcPts val="0"/>
              </a:spcAft>
              <a:buSzPts val="1600"/>
              <a:buChar char="○"/>
            </a:pPr>
            <a:r>
              <a:rPr lang="en" sz="1600" dirty="0"/>
              <a:t>Early childhood and preschool programming</a:t>
            </a:r>
            <a:endParaRPr sz="1600" dirty="0"/>
          </a:p>
          <a:p>
            <a:pPr marL="914400" lvl="1" indent="-330200" algn="l" rtl="0">
              <a:spcBef>
                <a:spcPts val="0"/>
              </a:spcBef>
              <a:spcAft>
                <a:spcPts val="0"/>
              </a:spcAft>
              <a:buSzPts val="1600"/>
              <a:buChar char="○"/>
            </a:pPr>
            <a:r>
              <a:rPr lang="en" sz="1600" dirty="0"/>
              <a:t>Community partnerships</a:t>
            </a:r>
            <a:endParaRPr sz="1600" dirty="0"/>
          </a:p>
          <a:p>
            <a:pPr marL="914400" lvl="1" indent="-330200" algn="l" rtl="0">
              <a:spcBef>
                <a:spcPts val="0"/>
              </a:spcBef>
              <a:spcAft>
                <a:spcPts val="0"/>
              </a:spcAft>
              <a:buSzPts val="1600"/>
              <a:buChar char="○"/>
            </a:pPr>
            <a:r>
              <a:rPr lang="en" sz="1600" dirty="0"/>
              <a:t>An American Indian Cultural Center</a:t>
            </a:r>
            <a:endParaRPr sz="1600" dirty="0"/>
          </a:p>
          <a:p>
            <a:pPr marL="914400" lvl="1" indent="-330200" algn="l" rtl="0">
              <a:spcBef>
                <a:spcPts val="0"/>
              </a:spcBef>
              <a:spcAft>
                <a:spcPts val="0"/>
              </a:spcAft>
              <a:buSzPts val="1600"/>
              <a:buChar char="○"/>
            </a:pPr>
            <a:r>
              <a:rPr lang="en" sz="1600" dirty="0"/>
              <a:t>Spaces for professional development, academic support, summer targeted services, tutoring and credit recovery</a:t>
            </a:r>
            <a:endParaRPr sz="1600" dirty="0"/>
          </a:p>
          <a:p>
            <a:pPr marL="457200" lvl="0" indent="-330200" algn="l" rtl="0">
              <a:spcBef>
                <a:spcPts val="0"/>
              </a:spcBef>
              <a:spcAft>
                <a:spcPts val="0"/>
              </a:spcAft>
              <a:buSzPts val="1600"/>
              <a:buChar char="●"/>
            </a:pPr>
            <a:r>
              <a:rPr lang="en" sz="1600" dirty="0"/>
              <a:t>The community learning center is tentatively set to open fall 2027.</a:t>
            </a:r>
            <a:endParaRPr sz="16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ce4c230b1f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ce4c230b1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Clr>
                <a:schemeClr val="dk1"/>
              </a:buClr>
              <a:buSzPts val="1600"/>
              <a:buChar char="●"/>
            </a:pPr>
            <a:r>
              <a:rPr lang="en" sz="1600" dirty="0"/>
              <a:t>It’s that time of year when district elementary schools officially begin to welcome the upcoming class of kindergarten students at Kindergarten Information Nights.</a:t>
            </a:r>
            <a:endParaRPr sz="1600" dirty="0"/>
          </a:p>
          <a:p>
            <a:pPr marL="457200" lvl="0" indent="-330200" algn="l" rtl="0">
              <a:spcBef>
                <a:spcPts val="0"/>
              </a:spcBef>
              <a:spcAft>
                <a:spcPts val="0"/>
              </a:spcAft>
              <a:buSzPts val="1600"/>
              <a:buChar char="●"/>
            </a:pPr>
            <a:r>
              <a:rPr lang="en" sz="1600" dirty="0"/>
              <a:t>These events will take place at each elementary school between April 2 and May 19 with the exception of Aspen Ridge Elementary School, which will host their Kindergarten Information Night August 19.</a:t>
            </a:r>
            <a:endParaRPr sz="1600" dirty="0"/>
          </a:p>
          <a:p>
            <a:pPr marL="457200" lvl="0" indent="-330200" algn="l" rtl="0">
              <a:spcBef>
                <a:spcPts val="0"/>
              </a:spcBef>
              <a:spcAft>
                <a:spcPts val="0"/>
              </a:spcAft>
              <a:buSzPts val="1600"/>
              <a:buChar char="●"/>
            </a:pPr>
            <a:r>
              <a:rPr lang="en" sz="1600" dirty="0"/>
              <a:t>These events allow incoming kindergarteners and their families the opportunity to meet teachers and school leaders, learn about daily schedules and curriculum, explore classrooms and school spaces, and ask questions about transportation, services and school programs.</a:t>
            </a:r>
            <a:endParaRPr sz="16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766f227216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766f227216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30200" algn="l" rtl="0">
              <a:lnSpc>
                <a:spcPct val="115000"/>
              </a:lnSpc>
              <a:spcBef>
                <a:spcPts val="800"/>
              </a:spcBef>
              <a:spcAft>
                <a:spcPts val="0"/>
              </a:spcAft>
              <a:buClr>
                <a:schemeClr val="dk1"/>
              </a:buClr>
              <a:buSzPts val="1600"/>
              <a:buChar char="●"/>
            </a:pPr>
            <a:r>
              <a:rPr lang="en" sz="1600" dirty="0">
                <a:solidFill>
                  <a:schemeClr val="dk1"/>
                </a:solidFill>
              </a:rPr>
              <a:t>Oak View Elementary School recently came up with a fun way to introduce its fifth grade students to their new middle school principal, Maple Grove Middle School’s Xavier Reed. Reed joined Oak View’s staff team at the fifth grade student versus staff basketball game on April 10. </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The school’s younger students cheered enthusiastically at the game, which ended in favor of the staff with a score of 26-18.</a:t>
            </a:r>
            <a:endParaRPr sz="1600" dirty="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ce4c230b1f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ce4c230b1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dirty="0"/>
              <a:t>In the area of ACHIEVING DREAMS:</a:t>
            </a:r>
            <a:endParaRPr sz="1600" dirty="0"/>
          </a:p>
          <a:p>
            <a:pPr marL="457200" lvl="0" indent="-330200" algn="l" rtl="0">
              <a:spcBef>
                <a:spcPts val="0"/>
              </a:spcBef>
              <a:spcAft>
                <a:spcPts val="0"/>
              </a:spcAft>
              <a:buSzPts val="1600"/>
              <a:buChar char="●"/>
            </a:pPr>
            <a:r>
              <a:rPr lang="en" sz="1600" dirty="0"/>
              <a:t>The district received positive news regarding 2025 graduation rates from the Minnesota Department of Education in early April, with Osseo Area Schools’ four-year graduation rate exceeding the state average for the second year in a row. </a:t>
            </a:r>
            <a:endParaRPr sz="1600" dirty="0"/>
          </a:p>
          <a:p>
            <a:pPr marL="457200" lvl="0" indent="-330200" algn="l" rtl="0">
              <a:spcBef>
                <a:spcPts val="0"/>
              </a:spcBef>
              <a:spcAft>
                <a:spcPts val="0"/>
              </a:spcAft>
              <a:buSzPts val="1600"/>
              <a:buChar char="●"/>
            </a:pPr>
            <a:r>
              <a:rPr lang="en" sz="1600" dirty="0"/>
              <a:t>Overall, the district graduated 85.4% of students in 2025 compared to 84.9% at the state level.</a:t>
            </a:r>
            <a:endParaRPr sz="1600" dirty="0"/>
          </a:p>
          <a:p>
            <a:pPr marL="457200" lvl="0" indent="-330200" algn="l" rtl="0">
              <a:spcBef>
                <a:spcPts val="0"/>
              </a:spcBef>
              <a:spcAft>
                <a:spcPts val="0"/>
              </a:spcAft>
              <a:buSzPts val="1600"/>
              <a:buChar char="●"/>
            </a:pPr>
            <a:r>
              <a:rPr lang="en" sz="1600" dirty="0"/>
              <a:t>In addition to exceeding the state average, the district’s graduation rates rose .8% over 2024 and represents the highest mark achieved under the current measuring </a:t>
            </a:r>
            <a:r>
              <a:rPr lang="en" sz="1600" dirty="0" err="1"/>
              <a:t>methosed</a:t>
            </a:r>
            <a:r>
              <a:rPr lang="en" sz="1600" dirty="0"/>
              <a:t> used by MDE. </a:t>
            </a:r>
            <a:endParaRPr sz="1600" dirty="0"/>
          </a:p>
          <a:p>
            <a:pPr marL="0" lvl="0" indent="0" algn="l" rtl="0">
              <a:spcBef>
                <a:spcPts val="0"/>
              </a:spcBef>
              <a:spcAft>
                <a:spcPts val="0"/>
              </a:spcAft>
              <a:buNone/>
            </a:pPr>
            <a:endParaRPr sz="16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ce4c230b1f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ce4c230b1f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Students from Park Center Senior High School are taking part in a full-year course on exploring the teaching profession, which is a concurrent credit course with St. Cloud State University. </a:t>
            </a:r>
            <a:endParaRPr sz="1600" dirty="0"/>
          </a:p>
          <a:p>
            <a:pPr marL="457200" lvl="0" indent="-330200" algn="l" rtl="0">
              <a:spcBef>
                <a:spcPts val="0"/>
              </a:spcBef>
              <a:spcAft>
                <a:spcPts val="0"/>
              </a:spcAft>
              <a:buSzPts val="1600"/>
              <a:buChar char="●"/>
            </a:pPr>
            <a:r>
              <a:rPr lang="en" sz="1600" dirty="0"/>
              <a:t>As part of the class, students have become teacher cadets and are spending two mornings a week at Birch Grove School for the Arts, where they are completing field experiences with the same teacher and students throughout the spring. </a:t>
            </a:r>
            <a:endParaRPr sz="1600" dirty="0"/>
          </a:p>
          <a:p>
            <a:pPr marL="457200" lvl="0" indent="-330200" algn="l" rtl="0">
              <a:spcBef>
                <a:spcPts val="0"/>
              </a:spcBef>
              <a:spcAft>
                <a:spcPts val="0"/>
              </a:spcAft>
              <a:buSzPts val="1600"/>
              <a:buChar char="●"/>
            </a:pPr>
            <a:r>
              <a:rPr lang="en" sz="1600" dirty="0"/>
              <a:t>These field experiences provide a hands-on opportunity for potential future educators to explore the teaching profession and for relationship-building and mentorship from teachers to teacher cadets. </a:t>
            </a:r>
            <a:endParaRPr sz="16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ce4c230b1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ce4c230b1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Four students from Osseo Senior High School competed at the Scholastic State Chess Championship last month at the University of St. Thomas. The students competed in seven rounds of two-hour matches with 380 other participants. </a:t>
            </a:r>
            <a:endParaRPr sz="1600" dirty="0"/>
          </a:p>
          <a:p>
            <a:pPr marL="457200" lvl="0" indent="-330200" algn="l" rtl="0">
              <a:spcBef>
                <a:spcPts val="0"/>
              </a:spcBef>
              <a:spcAft>
                <a:spcPts val="0"/>
              </a:spcAft>
              <a:buSzPts val="1600"/>
              <a:buChar char="●"/>
            </a:pPr>
            <a:r>
              <a:rPr lang="en" sz="1600" dirty="0"/>
              <a:t>Competing students included:</a:t>
            </a:r>
            <a:endParaRPr sz="1600" dirty="0"/>
          </a:p>
          <a:p>
            <a:pPr marL="914400" lvl="1" indent="-330200" algn="l" rtl="0">
              <a:spcBef>
                <a:spcPts val="0"/>
              </a:spcBef>
              <a:spcAft>
                <a:spcPts val="0"/>
              </a:spcAft>
              <a:buSzPts val="1600"/>
              <a:buChar char="○"/>
            </a:pPr>
            <a:r>
              <a:rPr lang="en" sz="1600" dirty="0"/>
              <a:t>Senior Aria </a:t>
            </a:r>
            <a:r>
              <a:rPr lang="en" sz="1600" dirty="0" err="1"/>
              <a:t>Reickard</a:t>
            </a:r>
            <a:r>
              <a:rPr lang="en" sz="1600" dirty="0"/>
              <a:t> (RYE-curd)</a:t>
            </a:r>
            <a:endParaRPr sz="1600" dirty="0"/>
          </a:p>
          <a:p>
            <a:pPr marL="914400" lvl="1" indent="-330200" algn="l" rtl="0">
              <a:spcBef>
                <a:spcPts val="0"/>
              </a:spcBef>
              <a:spcAft>
                <a:spcPts val="0"/>
              </a:spcAft>
              <a:buSzPts val="1600"/>
              <a:buChar char="○"/>
            </a:pPr>
            <a:r>
              <a:rPr lang="en" sz="1600" dirty="0"/>
              <a:t>Senior Harmony Shah</a:t>
            </a:r>
            <a:endParaRPr sz="1600" dirty="0"/>
          </a:p>
          <a:p>
            <a:pPr marL="914400" lvl="1" indent="-330200" algn="l" rtl="0">
              <a:spcBef>
                <a:spcPts val="0"/>
              </a:spcBef>
              <a:spcAft>
                <a:spcPts val="0"/>
              </a:spcAft>
              <a:buSzPts val="1600"/>
              <a:buChar char="○"/>
            </a:pPr>
            <a:r>
              <a:rPr lang="en" sz="1600" dirty="0"/>
              <a:t>Sophomore Alvin Moua</a:t>
            </a:r>
            <a:endParaRPr sz="1600" dirty="0"/>
          </a:p>
          <a:p>
            <a:pPr marL="914400" lvl="1" indent="-330200" algn="l" rtl="0">
              <a:spcBef>
                <a:spcPts val="0"/>
              </a:spcBef>
              <a:spcAft>
                <a:spcPts val="0"/>
              </a:spcAft>
              <a:buSzPts val="1600"/>
              <a:buChar char="○"/>
            </a:pPr>
            <a:r>
              <a:rPr lang="en" sz="1600" dirty="0"/>
              <a:t>And freshman Dominic Moss, who placed second in his category and marking the best performance for a OSH chess player at the state championship in school history! </a:t>
            </a:r>
            <a:endParaRPr sz="1600" dirty="0"/>
          </a:p>
          <a:p>
            <a:pPr marL="0" lvl="0" indent="0" algn="l" rtl="0">
              <a:spcBef>
                <a:spcPts val="0"/>
              </a:spcBef>
              <a:spcAft>
                <a:spcPts val="0"/>
              </a:spcAft>
              <a:buNone/>
            </a:pPr>
            <a:endParaRPr sz="16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7fef73b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7fef73b7d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600" b="1" dirty="0">
              <a:solidFill>
                <a:schemeClr val="dk1"/>
              </a:solidFill>
            </a:endParaRPr>
          </a:p>
          <a:p>
            <a:pPr marL="0" lvl="0" indent="0" algn="l" rtl="0">
              <a:spcBef>
                <a:spcPts val="0"/>
              </a:spcBef>
              <a:spcAft>
                <a:spcPts val="0"/>
              </a:spcAft>
              <a:buClr>
                <a:schemeClr val="dk1"/>
              </a:buClr>
              <a:buSzPts val="1100"/>
              <a:buFont typeface="Arial"/>
              <a:buNone/>
            </a:pPr>
            <a:r>
              <a:rPr lang="en" sz="1600" b="1" dirty="0">
                <a:solidFill>
                  <a:schemeClr val="dk1"/>
                </a:solidFill>
              </a:rPr>
              <a:t>In the area of MISSION DRIVEN EMPLOYEES</a:t>
            </a:r>
            <a:r>
              <a:rPr lang="en" sz="1600" dirty="0">
                <a:solidFill>
                  <a:schemeClr val="dk1"/>
                </a:solidFill>
              </a:rPr>
              <a:t>:</a:t>
            </a:r>
            <a:br>
              <a:rPr lang="en" sz="1600" dirty="0">
                <a:solidFill>
                  <a:schemeClr val="dk1"/>
                </a:solidFill>
              </a:rPr>
            </a:br>
            <a:endParaRPr sz="1600" dirty="0">
              <a:solidFill>
                <a:schemeClr val="dk1"/>
              </a:solidFill>
            </a:endParaRPr>
          </a:p>
          <a:p>
            <a:pPr marL="457200" lvl="0" indent="-330200" algn="l" rtl="0">
              <a:spcBef>
                <a:spcPts val="0"/>
              </a:spcBef>
              <a:spcAft>
                <a:spcPts val="0"/>
              </a:spcAft>
              <a:buSzPts val="1600"/>
              <a:buChar char="●"/>
            </a:pPr>
            <a:r>
              <a:rPr lang="en" sz="1600" dirty="0"/>
              <a:t>Osseo Area Schools’ counseling departments continue to strive for excellence and best practice in their field, and that dedication was evident recently with the announcement that four additional district schools have achieved a Model Program designation this year through the American School Counselor Association (ASCA). </a:t>
            </a:r>
            <a:endParaRPr sz="1600" dirty="0"/>
          </a:p>
          <a:p>
            <a:pPr marL="457200" lvl="0" indent="-330200" algn="l" rtl="0">
              <a:spcBef>
                <a:spcPts val="0"/>
              </a:spcBef>
              <a:spcAft>
                <a:spcPts val="0"/>
              </a:spcAft>
              <a:buSzPts val="1600"/>
              <a:buChar char="●"/>
            </a:pPr>
            <a:r>
              <a:rPr lang="en" sz="1600" dirty="0"/>
              <a:t>This designation, called Recognized ASCA Model Program or RAMP, has now been earned by 15 district school counseling programs. Only about 1,200 schools nationwide have received this recognition over the past 22 years, making it a rare distinction. </a:t>
            </a:r>
            <a:endParaRPr sz="1600" dirty="0"/>
          </a:p>
          <a:p>
            <a:pPr marL="457200" lvl="0" indent="-330200" algn="l" rtl="0">
              <a:spcBef>
                <a:spcPts val="0"/>
              </a:spcBef>
              <a:spcAft>
                <a:spcPts val="0"/>
              </a:spcAft>
              <a:buSzPts val="1600"/>
              <a:buChar char="●"/>
            </a:pPr>
            <a:r>
              <a:rPr lang="en" sz="1600" dirty="0"/>
              <a:t>The newest designees include Fair Oaks, Garden City and Oak View elementary schools and North View Middle School. </a:t>
            </a:r>
            <a:endParaRPr sz="16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d6348bbdcc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d6348bbdc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Brooklyn Middle STEAM School social worker, Kayla Schilling, has been named Minnesota School Social Worker of the Year for 2026. </a:t>
            </a:r>
            <a:endParaRPr sz="1600" dirty="0"/>
          </a:p>
          <a:p>
            <a:pPr marL="457200" lvl="0" indent="-330200" algn="l" rtl="0">
              <a:spcBef>
                <a:spcPts val="0"/>
              </a:spcBef>
              <a:spcAft>
                <a:spcPts val="0"/>
              </a:spcAft>
              <a:buSzPts val="1600"/>
              <a:buChar char="●"/>
            </a:pPr>
            <a:r>
              <a:rPr lang="en" sz="1600" dirty="0"/>
              <a:t>Schilling was nominated by co-workers and will be formally recognized at a Minnesota School Social Work Association event May 29. </a:t>
            </a:r>
            <a:endParaRPr sz="1600" dirty="0"/>
          </a:p>
          <a:p>
            <a:pPr marL="457200" lvl="0" indent="-330200" algn="l" rtl="0">
              <a:spcBef>
                <a:spcPts val="0"/>
              </a:spcBef>
              <a:spcAft>
                <a:spcPts val="0"/>
              </a:spcAft>
              <a:buSzPts val="1600"/>
              <a:buChar char="●"/>
            </a:pPr>
            <a:r>
              <a:rPr lang="en" sz="1600" dirty="0"/>
              <a:t>BMS Principal Kim Monette said “Kayla’s heart shows in so many ways; she always puts students and families first. She is endless in her desire to ensure that students and families’ needs are met, are cared for, safe and always know that they belong. She is one of a kind!”</a:t>
            </a:r>
            <a:endParaRPr sz="16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75c2cf250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75c2cf250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A few final notes and reminders for tonight.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Families can explore summer programs now for children from early childhood through high school. Visit the Osseo Area Schools’ Summer programs website at </a:t>
            </a:r>
            <a:r>
              <a:rPr lang="en" sz="1600" u="sng" dirty="0">
                <a:solidFill>
                  <a:schemeClr val="hlink"/>
                </a:solidFill>
                <a:hlinkClick r:id="rId3"/>
              </a:rPr>
              <a:t>osseoschools.org/summer</a:t>
            </a:r>
            <a:r>
              <a:rPr lang="en" sz="1600" dirty="0">
                <a:solidFill>
                  <a:schemeClr val="dk1"/>
                </a:solidFill>
              </a:rPr>
              <a:t> to learn about each enrichment opportunity, camp and program that will be offered.</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This year’s final Community Conversation is being held on Tuesday, May 12. Please visit </a:t>
            </a:r>
            <a:r>
              <a:rPr lang="en" sz="1600" u="sng" dirty="0">
                <a:solidFill>
                  <a:schemeClr val="hlink"/>
                </a:solidFill>
                <a:hlinkClick r:id="rId4"/>
              </a:rPr>
              <a:t>OsseoSchools.org/CommunityConvo</a:t>
            </a:r>
            <a:r>
              <a:rPr lang="en" sz="1600" dirty="0">
                <a:solidFill>
                  <a:schemeClr val="dk1"/>
                </a:solidFill>
              </a:rPr>
              <a:t> for further details and to provide some feedback to help us prepare of the evening’s topics - whether you can come or not.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With the change in weather you might start seeing even more construction. Continue to </a:t>
            </a:r>
            <a:r>
              <a:rPr lang="en" sz="1600" dirty="0" err="1">
                <a:solidFill>
                  <a:schemeClr val="dk1"/>
                </a:solidFill>
              </a:rPr>
              <a:t>staty</a:t>
            </a:r>
            <a:r>
              <a:rPr lang="en" sz="1600" dirty="0">
                <a:solidFill>
                  <a:schemeClr val="dk1"/>
                </a:solidFill>
              </a:rPr>
              <a:t> tuned to </a:t>
            </a:r>
            <a:r>
              <a:rPr lang="en" sz="1600" u="sng" dirty="0">
                <a:solidFill>
                  <a:schemeClr val="hlink"/>
                </a:solidFill>
                <a:hlinkClick r:id="rId5"/>
              </a:rPr>
              <a:t>OsseoSchools.org/BetterFuture</a:t>
            </a:r>
            <a:r>
              <a:rPr lang="en" sz="1600" dirty="0">
                <a:solidFill>
                  <a:schemeClr val="dk1"/>
                </a:solidFill>
              </a:rPr>
              <a:t> for the latest. </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774a1b0ac2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774a1b0ac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8"/>
        <p:cNvGrpSpPr/>
        <p:nvPr/>
      </p:nvGrpSpPr>
      <p:grpSpPr>
        <a:xfrm>
          <a:off x="0" y="0"/>
          <a:ext cx="0" cy="0"/>
          <a:chOff x="0" y="0"/>
          <a:chExt cx="0" cy="0"/>
        </a:xfrm>
      </p:grpSpPr>
      <p:pic>
        <p:nvPicPr>
          <p:cNvPr id="9" name="Google Shape;9;p2" title="OAS-Slide-Deck-Template-NoCopy-03.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0" name="Google Shape;10;p2"/>
          <p:cNvSpPr txBox="1">
            <a:spLocks noGrp="1"/>
          </p:cNvSpPr>
          <p:nvPr>
            <p:ph type="ctrTitle"/>
          </p:nvPr>
        </p:nvSpPr>
        <p:spPr>
          <a:xfrm>
            <a:off x="408925" y="1243825"/>
            <a:ext cx="8520600" cy="16149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1" name="Google Shape;11;p2"/>
          <p:cNvSpPr txBox="1">
            <a:spLocks noGrp="1"/>
          </p:cNvSpPr>
          <p:nvPr>
            <p:ph type="subTitle" idx="1"/>
          </p:nvPr>
        </p:nvSpPr>
        <p:spPr>
          <a:xfrm>
            <a:off x="408925" y="2958950"/>
            <a:ext cx="85206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ubTitle" idx="2"/>
          </p:nvPr>
        </p:nvSpPr>
        <p:spPr>
          <a:xfrm>
            <a:off x="408925" y="4032350"/>
            <a:ext cx="5406000" cy="350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3"/>
          </p:nvPr>
        </p:nvSpPr>
        <p:spPr>
          <a:xfrm>
            <a:off x="6281100" y="4032350"/>
            <a:ext cx="2690100" cy="3501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1800"/>
              <a:buNone/>
              <a:defRPr b="1">
                <a:solidFill>
                  <a:schemeClr val="lt1"/>
                </a:solidFill>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1">
    <p:bg>
      <p:bgPr>
        <a:solidFill>
          <a:schemeClr val="lt2"/>
        </a:solidFill>
        <a:effectLst/>
      </p:bgPr>
    </p:bg>
    <p:spTree>
      <p:nvGrpSpPr>
        <p:cNvPr id="1" name="Shape 14"/>
        <p:cNvGrpSpPr/>
        <p:nvPr/>
      </p:nvGrpSpPr>
      <p:grpSpPr>
        <a:xfrm>
          <a:off x="0" y="0"/>
          <a:ext cx="0" cy="0"/>
          <a:chOff x="0" y="0"/>
          <a:chExt cx="0" cy="0"/>
        </a:xfrm>
      </p:grpSpPr>
      <p:pic>
        <p:nvPicPr>
          <p:cNvPr id="15" name="Google Shape;15;p3" title="OAS-Slide-Deck-Template-2-04.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6" name="Google Shape;16;p3"/>
          <p:cNvSpPr txBox="1">
            <a:spLocks noGrp="1"/>
          </p:cNvSpPr>
          <p:nvPr>
            <p:ph type="ctrTitle"/>
          </p:nvPr>
        </p:nvSpPr>
        <p:spPr>
          <a:xfrm>
            <a:off x="311700" y="2039450"/>
            <a:ext cx="8520600" cy="1587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3"/>
          <p:cNvSpPr txBox="1">
            <a:spLocks noGrp="1"/>
          </p:cNvSpPr>
          <p:nvPr>
            <p:ph type="subTitle" idx="1"/>
          </p:nvPr>
        </p:nvSpPr>
        <p:spPr>
          <a:xfrm>
            <a:off x="311700" y="3666050"/>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3"/>
          <p:cNvSpPr txBox="1">
            <a:spLocks noGrp="1"/>
          </p:cNvSpPr>
          <p:nvPr>
            <p:ph type="subTitle" idx="2"/>
          </p:nvPr>
        </p:nvSpPr>
        <p:spPr>
          <a:xfrm>
            <a:off x="765300" y="4431075"/>
            <a:ext cx="7613400" cy="3501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1800"/>
              <a:buNone/>
              <a:defRPr b="1">
                <a:solidFill>
                  <a:schemeClr val="lt2"/>
                </a:solidFill>
              </a:defRPr>
            </a:lvl1pPr>
            <a:lvl2pPr lvl="1" algn="ctr">
              <a:spcBef>
                <a:spcPts val="0"/>
              </a:spcBef>
              <a:spcAft>
                <a:spcPts val="0"/>
              </a:spcAft>
              <a:buClr>
                <a:schemeClr val="lt2"/>
              </a:buClr>
              <a:buSzPts val="1800"/>
              <a:buNone/>
              <a:defRPr sz="1800">
                <a:solidFill>
                  <a:schemeClr val="lt2"/>
                </a:solidFill>
              </a:defRPr>
            </a:lvl2pPr>
            <a:lvl3pPr lvl="2" algn="ctr">
              <a:spcBef>
                <a:spcPts val="0"/>
              </a:spcBef>
              <a:spcAft>
                <a:spcPts val="0"/>
              </a:spcAft>
              <a:buClr>
                <a:schemeClr val="lt2"/>
              </a:buClr>
              <a:buSzPts val="1800"/>
              <a:buNone/>
              <a:defRPr sz="1800">
                <a:solidFill>
                  <a:schemeClr val="lt2"/>
                </a:solidFill>
              </a:defRPr>
            </a:lvl3pPr>
            <a:lvl4pPr lvl="3" algn="ctr">
              <a:spcBef>
                <a:spcPts val="0"/>
              </a:spcBef>
              <a:spcAft>
                <a:spcPts val="0"/>
              </a:spcAft>
              <a:buClr>
                <a:schemeClr val="lt2"/>
              </a:buClr>
              <a:buSzPts val="1800"/>
              <a:buNone/>
              <a:defRPr sz="1800">
                <a:solidFill>
                  <a:schemeClr val="lt2"/>
                </a:solidFill>
              </a:defRPr>
            </a:lvl4pPr>
            <a:lvl5pPr lvl="4" algn="ctr">
              <a:spcBef>
                <a:spcPts val="0"/>
              </a:spcBef>
              <a:spcAft>
                <a:spcPts val="0"/>
              </a:spcAft>
              <a:buClr>
                <a:schemeClr val="lt2"/>
              </a:buClr>
              <a:buSzPts val="1800"/>
              <a:buNone/>
              <a:defRPr sz="1800">
                <a:solidFill>
                  <a:schemeClr val="lt2"/>
                </a:solidFill>
              </a:defRPr>
            </a:lvl5pPr>
            <a:lvl6pPr lvl="5" algn="ctr">
              <a:spcBef>
                <a:spcPts val="0"/>
              </a:spcBef>
              <a:spcAft>
                <a:spcPts val="0"/>
              </a:spcAft>
              <a:buClr>
                <a:schemeClr val="lt2"/>
              </a:buClr>
              <a:buSzPts val="1800"/>
              <a:buNone/>
              <a:defRPr sz="1800">
                <a:solidFill>
                  <a:schemeClr val="lt2"/>
                </a:solidFill>
              </a:defRPr>
            </a:lvl6pPr>
            <a:lvl7pPr lvl="6" algn="ctr">
              <a:spcBef>
                <a:spcPts val="0"/>
              </a:spcBef>
              <a:spcAft>
                <a:spcPts val="0"/>
              </a:spcAft>
              <a:buClr>
                <a:schemeClr val="lt2"/>
              </a:buClr>
              <a:buSzPts val="1800"/>
              <a:buNone/>
              <a:defRPr sz="1800">
                <a:solidFill>
                  <a:schemeClr val="lt2"/>
                </a:solidFill>
              </a:defRPr>
            </a:lvl7pPr>
            <a:lvl8pPr lvl="7" algn="ctr">
              <a:spcBef>
                <a:spcPts val="0"/>
              </a:spcBef>
              <a:spcAft>
                <a:spcPts val="0"/>
              </a:spcAft>
              <a:buClr>
                <a:schemeClr val="lt2"/>
              </a:buClr>
              <a:buSzPts val="1800"/>
              <a:buNone/>
              <a:defRPr sz="1800">
                <a:solidFill>
                  <a:schemeClr val="lt2"/>
                </a:solidFill>
              </a:defRPr>
            </a:lvl8pPr>
            <a:lvl9pPr lvl="8" algn="ctr">
              <a:spcBef>
                <a:spcPts val="0"/>
              </a:spcBef>
              <a:spcAft>
                <a:spcPts val="0"/>
              </a:spcAft>
              <a:buClr>
                <a:schemeClr val="lt2"/>
              </a:buClr>
              <a:buSzPts val="1800"/>
              <a:buNone/>
              <a:defRPr sz="1800">
                <a:solidFill>
                  <a:schemeClr val="lt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pic>
        <p:nvPicPr>
          <p:cNvPr id="22" name="Google Shape;22;p4" title="OAS-Slide-Deck-Template-NoCopy-06.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3" name="Google Shape;23;p4"/>
          <p:cNvSpPr txBox="1">
            <a:spLocks noGrp="1"/>
          </p:cNvSpPr>
          <p:nvPr>
            <p:ph type="title" idx="2"/>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4" name="Google Shape;24;p4"/>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25"/>
        <p:cNvGrpSpPr/>
        <p:nvPr/>
      </p:nvGrpSpPr>
      <p:grpSpPr>
        <a:xfrm>
          <a:off x="0" y="0"/>
          <a:ext cx="0" cy="0"/>
          <a:chOff x="0" y="0"/>
          <a:chExt cx="0" cy="0"/>
        </a:xfrm>
      </p:grpSpPr>
      <p:pic>
        <p:nvPicPr>
          <p:cNvPr id="26" name="Google Shape;26;p5" title="OAS-Slide-Deck-Template-NoCopy-07.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7" name="Google Shape;27;p5"/>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8" name="Google Shape;28;p5"/>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1 1">
  <p:cSld name="SECTION_HEADER_1_1">
    <p:spTree>
      <p:nvGrpSpPr>
        <p:cNvPr id="1" name="Shape 29"/>
        <p:cNvGrpSpPr/>
        <p:nvPr/>
      </p:nvGrpSpPr>
      <p:grpSpPr>
        <a:xfrm>
          <a:off x="0" y="0"/>
          <a:ext cx="0" cy="0"/>
          <a:chOff x="0" y="0"/>
          <a:chExt cx="0" cy="0"/>
        </a:xfrm>
      </p:grpSpPr>
      <p:pic>
        <p:nvPicPr>
          <p:cNvPr id="30" name="Google Shape;30;p6" title="OAS-Slide-Deck-Template-NoCopy-08.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1" name="Google Shape;31;p6"/>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4800"/>
              <a:buNone/>
              <a:defRPr sz="4800">
                <a:solidFill>
                  <a:schemeClr val="lt2"/>
                </a:solidFill>
              </a:defRPr>
            </a:lvl1pPr>
            <a:lvl2pPr lvl="1">
              <a:spcBef>
                <a:spcPts val="0"/>
              </a:spcBef>
              <a:spcAft>
                <a:spcPts val="0"/>
              </a:spcAft>
              <a:buClr>
                <a:schemeClr val="lt2"/>
              </a:buClr>
              <a:buSzPts val="4800"/>
              <a:buNone/>
              <a:defRPr sz="4800">
                <a:solidFill>
                  <a:schemeClr val="lt2"/>
                </a:solidFill>
              </a:defRPr>
            </a:lvl2pPr>
            <a:lvl3pPr lvl="2">
              <a:spcBef>
                <a:spcPts val="0"/>
              </a:spcBef>
              <a:spcAft>
                <a:spcPts val="0"/>
              </a:spcAft>
              <a:buClr>
                <a:schemeClr val="lt2"/>
              </a:buClr>
              <a:buSzPts val="4800"/>
              <a:buNone/>
              <a:defRPr sz="4800">
                <a:solidFill>
                  <a:schemeClr val="lt2"/>
                </a:solidFill>
              </a:defRPr>
            </a:lvl3pPr>
            <a:lvl4pPr lvl="3">
              <a:spcBef>
                <a:spcPts val="0"/>
              </a:spcBef>
              <a:spcAft>
                <a:spcPts val="0"/>
              </a:spcAft>
              <a:buClr>
                <a:schemeClr val="lt2"/>
              </a:buClr>
              <a:buSzPts val="4800"/>
              <a:buNone/>
              <a:defRPr sz="4800">
                <a:solidFill>
                  <a:schemeClr val="lt2"/>
                </a:solidFill>
              </a:defRPr>
            </a:lvl4pPr>
            <a:lvl5pPr lvl="4">
              <a:spcBef>
                <a:spcPts val="0"/>
              </a:spcBef>
              <a:spcAft>
                <a:spcPts val="0"/>
              </a:spcAft>
              <a:buClr>
                <a:schemeClr val="lt2"/>
              </a:buClr>
              <a:buSzPts val="4800"/>
              <a:buNone/>
              <a:defRPr sz="4800">
                <a:solidFill>
                  <a:schemeClr val="lt2"/>
                </a:solidFill>
              </a:defRPr>
            </a:lvl5pPr>
            <a:lvl6pPr lvl="5">
              <a:spcBef>
                <a:spcPts val="0"/>
              </a:spcBef>
              <a:spcAft>
                <a:spcPts val="0"/>
              </a:spcAft>
              <a:buClr>
                <a:schemeClr val="lt2"/>
              </a:buClr>
              <a:buSzPts val="4800"/>
              <a:buNone/>
              <a:defRPr sz="4800">
                <a:solidFill>
                  <a:schemeClr val="lt2"/>
                </a:solidFill>
              </a:defRPr>
            </a:lvl6pPr>
            <a:lvl7pPr lvl="6">
              <a:spcBef>
                <a:spcPts val="0"/>
              </a:spcBef>
              <a:spcAft>
                <a:spcPts val="0"/>
              </a:spcAft>
              <a:buClr>
                <a:schemeClr val="lt2"/>
              </a:buClr>
              <a:buSzPts val="4800"/>
              <a:buNone/>
              <a:defRPr sz="4800">
                <a:solidFill>
                  <a:schemeClr val="lt2"/>
                </a:solidFill>
              </a:defRPr>
            </a:lvl7pPr>
            <a:lvl8pPr lvl="7">
              <a:spcBef>
                <a:spcPts val="0"/>
              </a:spcBef>
              <a:spcAft>
                <a:spcPts val="0"/>
              </a:spcAft>
              <a:buClr>
                <a:schemeClr val="lt2"/>
              </a:buClr>
              <a:buSzPts val="4800"/>
              <a:buNone/>
              <a:defRPr sz="4800">
                <a:solidFill>
                  <a:schemeClr val="lt2"/>
                </a:solidFill>
              </a:defRPr>
            </a:lvl8pPr>
            <a:lvl9pPr lvl="8">
              <a:spcBef>
                <a:spcPts val="0"/>
              </a:spcBef>
              <a:spcAft>
                <a:spcPts val="0"/>
              </a:spcAft>
              <a:buClr>
                <a:schemeClr val="lt2"/>
              </a:buClr>
              <a:buSzPts val="4800"/>
              <a:buNone/>
              <a:defRPr sz="4800">
                <a:solidFill>
                  <a:schemeClr val="lt2"/>
                </a:solidFill>
              </a:defRPr>
            </a:lvl9pPr>
          </a:lstStyle>
          <a:p>
            <a:endParaRPr/>
          </a:p>
        </p:txBody>
      </p:sp>
      <p:sp>
        <p:nvSpPr>
          <p:cNvPr id="32" name="Google Shape;32;p6"/>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Clr>
                <a:schemeClr val="lt2"/>
              </a:buClr>
              <a:buSzPts val="1400"/>
              <a:buNone/>
              <a:defRPr>
                <a:solidFill>
                  <a:schemeClr val="lt2"/>
                </a:solidFill>
              </a:defRPr>
            </a:lvl2pPr>
            <a:lvl3pPr lvl="2">
              <a:spcBef>
                <a:spcPts val="0"/>
              </a:spcBef>
              <a:spcAft>
                <a:spcPts val="0"/>
              </a:spcAft>
              <a:buClr>
                <a:schemeClr val="lt2"/>
              </a:buClr>
              <a:buSzPts val="1400"/>
              <a:buNone/>
              <a:defRPr>
                <a:solidFill>
                  <a:schemeClr val="lt2"/>
                </a:solidFill>
              </a:defRPr>
            </a:lvl3pPr>
            <a:lvl4pPr lvl="3">
              <a:spcBef>
                <a:spcPts val="0"/>
              </a:spcBef>
              <a:spcAft>
                <a:spcPts val="0"/>
              </a:spcAft>
              <a:buClr>
                <a:schemeClr val="lt2"/>
              </a:buClr>
              <a:buSzPts val="1400"/>
              <a:buNone/>
              <a:defRPr>
                <a:solidFill>
                  <a:schemeClr val="lt2"/>
                </a:solidFill>
              </a:defRPr>
            </a:lvl4pPr>
            <a:lvl5pPr lvl="4">
              <a:spcBef>
                <a:spcPts val="0"/>
              </a:spcBef>
              <a:spcAft>
                <a:spcPts val="0"/>
              </a:spcAft>
              <a:buClr>
                <a:schemeClr val="lt2"/>
              </a:buClr>
              <a:buSzPts val="1400"/>
              <a:buNone/>
              <a:defRPr>
                <a:solidFill>
                  <a:schemeClr val="lt2"/>
                </a:solidFill>
              </a:defRPr>
            </a:lvl5pPr>
            <a:lvl6pPr lvl="5">
              <a:spcBef>
                <a:spcPts val="0"/>
              </a:spcBef>
              <a:spcAft>
                <a:spcPts val="0"/>
              </a:spcAft>
              <a:buClr>
                <a:schemeClr val="lt2"/>
              </a:buClr>
              <a:buSzPts val="1400"/>
              <a:buNone/>
              <a:defRPr>
                <a:solidFill>
                  <a:schemeClr val="lt2"/>
                </a:solidFill>
              </a:defRPr>
            </a:lvl6pPr>
            <a:lvl7pPr lvl="6">
              <a:spcBef>
                <a:spcPts val="0"/>
              </a:spcBef>
              <a:spcAft>
                <a:spcPts val="0"/>
              </a:spcAft>
              <a:buClr>
                <a:schemeClr val="lt2"/>
              </a:buClr>
              <a:buSzPts val="1400"/>
              <a:buNone/>
              <a:defRPr>
                <a:solidFill>
                  <a:schemeClr val="lt2"/>
                </a:solidFill>
              </a:defRPr>
            </a:lvl7pPr>
            <a:lvl8pPr lvl="7">
              <a:spcBef>
                <a:spcPts val="0"/>
              </a:spcBef>
              <a:spcAft>
                <a:spcPts val="0"/>
              </a:spcAft>
              <a:buClr>
                <a:schemeClr val="lt2"/>
              </a:buClr>
              <a:buSzPts val="1400"/>
              <a:buNone/>
              <a:defRPr>
                <a:solidFill>
                  <a:schemeClr val="lt2"/>
                </a:solidFill>
              </a:defRPr>
            </a:lvl8pPr>
            <a:lvl9pPr lvl="8">
              <a:spcBef>
                <a:spcPts val="0"/>
              </a:spcBef>
              <a:spcAft>
                <a:spcPts val="0"/>
              </a:spcAft>
              <a:buClr>
                <a:schemeClr val="lt2"/>
              </a:buClr>
              <a:buSzPts val="1400"/>
              <a:buNone/>
              <a:defRPr>
                <a:solidFill>
                  <a:schemeClr val="lt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1 1">
  <p:cSld name="SECTION_HEADER_1_1_1">
    <p:spTree>
      <p:nvGrpSpPr>
        <p:cNvPr id="1" name="Shape 33"/>
        <p:cNvGrpSpPr/>
        <p:nvPr/>
      </p:nvGrpSpPr>
      <p:grpSpPr>
        <a:xfrm>
          <a:off x="0" y="0"/>
          <a:ext cx="0" cy="0"/>
          <a:chOff x="0" y="0"/>
          <a:chExt cx="0" cy="0"/>
        </a:xfrm>
      </p:grpSpPr>
      <p:pic>
        <p:nvPicPr>
          <p:cNvPr id="34" name="Google Shape;34;p7" title="OAS-Slide-Deck-Template-NoCopy-09.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5" name="Google Shape;35;p7"/>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6" name="Google Shape;36;p7"/>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7"/>
        <p:cNvGrpSpPr/>
        <p:nvPr/>
      </p:nvGrpSpPr>
      <p:grpSpPr>
        <a:xfrm>
          <a:off x="0" y="0"/>
          <a:ext cx="0" cy="0"/>
          <a:chOff x="0" y="0"/>
          <a:chExt cx="0" cy="0"/>
        </a:xfrm>
      </p:grpSpPr>
      <p:pic>
        <p:nvPicPr>
          <p:cNvPr id="38" name="Google Shape;38;p8" title="OAS-Slide-Deck-Template-NoCopy-0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39" name="Google Shape;39;p8"/>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8"/>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17500">
              <a:spcBef>
                <a:spcPts val="0"/>
              </a:spcBef>
              <a:spcAft>
                <a:spcPts val="0"/>
              </a:spcAft>
              <a:buClr>
                <a:schemeClr val="lt2"/>
              </a:buClr>
              <a:buSzPts val="1400"/>
              <a:buChar char="○"/>
              <a:defRPr>
                <a:solidFill>
                  <a:schemeClr val="lt2"/>
                </a:solidFill>
              </a:defRPr>
            </a:lvl2pPr>
            <a:lvl3pPr marL="1371600" lvl="2" indent="-317500">
              <a:spcBef>
                <a:spcPts val="0"/>
              </a:spcBef>
              <a:spcAft>
                <a:spcPts val="0"/>
              </a:spcAft>
              <a:buClr>
                <a:schemeClr val="lt2"/>
              </a:buClr>
              <a:buSzPts val="1400"/>
              <a:buChar char="■"/>
              <a:defRPr>
                <a:solidFill>
                  <a:schemeClr val="lt2"/>
                </a:solidFill>
              </a:defRPr>
            </a:lvl3pPr>
            <a:lvl4pPr marL="1828800" lvl="3" indent="-317500">
              <a:spcBef>
                <a:spcPts val="0"/>
              </a:spcBef>
              <a:spcAft>
                <a:spcPts val="0"/>
              </a:spcAft>
              <a:buClr>
                <a:schemeClr val="lt2"/>
              </a:buClr>
              <a:buSzPts val="1400"/>
              <a:buChar char="●"/>
              <a:defRPr>
                <a:solidFill>
                  <a:schemeClr val="lt2"/>
                </a:solidFill>
              </a:defRPr>
            </a:lvl4pPr>
            <a:lvl5pPr marL="2286000" lvl="4" indent="-317500">
              <a:spcBef>
                <a:spcPts val="0"/>
              </a:spcBef>
              <a:spcAft>
                <a:spcPts val="0"/>
              </a:spcAft>
              <a:buClr>
                <a:schemeClr val="lt2"/>
              </a:buClr>
              <a:buSzPts val="1400"/>
              <a:buChar char="○"/>
              <a:defRPr>
                <a:solidFill>
                  <a:schemeClr val="lt2"/>
                </a:solidFill>
              </a:defRPr>
            </a:lvl5pPr>
            <a:lvl6pPr marL="2743200" lvl="5" indent="-317500">
              <a:spcBef>
                <a:spcPts val="0"/>
              </a:spcBef>
              <a:spcAft>
                <a:spcPts val="0"/>
              </a:spcAft>
              <a:buClr>
                <a:schemeClr val="lt2"/>
              </a:buClr>
              <a:buSzPts val="1400"/>
              <a:buChar char="■"/>
              <a:defRPr>
                <a:solidFill>
                  <a:schemeClr val="lt2"/>
                </a:solidFill>
              </a:defRPr>
            </a:lvl6pPr>
            <a:lvl7pPr marL="3200400" lvl="6" indent="-317500">
              <a:spcBef>
                <a:spcPts val="0"/>
              </a:spcBef>
              <a:spcAft>
                <a:spcPts val="0"/>
              </a:spcAft>
              <a:buClr>
                <a:schemeClr val="lt2"/>
              </a:buClr>
              <a:buSzPts val="1400"/>
              <a:buChar char="●"/>
              <a:defRPr>
                <a:solidFill>
                  <a:schemeClr val="lt2"/>
                </a:solidFill>
              </a:defRPr>
            </a:lvl7pPr>
            <a:lvl8pPr marL="3657600" lvl="7" indent="-317500">
              <a:spcBef>
                <a:spcPts val="0"/>
              </a:spcBef>
              <a:spcAft>
                <a:spcPts val="0"/>
              </a:spcAft>
              <a:buClr>
                <a:schemeClr val="lt2"/>
              </a:buClr>
              <a:buSzPts val="1400"/>
              <a:buChar char="○"/>
              <a:defRPr>
                <a:solidFill>
                  <a:schemeClr val="lt2"/>
                </a:solidFill>
              </a:defRPr>
            </a:lvl8pPr>
            <a:lvl9pPr marL="4114800" lvl="8" indent="-317500">
              <a:spcBef>
                <a:spcPts val="0"/>
              </a:spcBef>
              <a:spcAft>
                <a:spcPts val="0"/>
              </a:spcAft>
              <a:buClr>
                <a:schemeClr val="lt2"/>
              </a:buClr>
              <a:buSzPts val="1400"/>
              <a:buChar char="■"/>
              <a:defRPr>
                <a:solidFill>
                  <a:schemeClr val="lt2"/>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41"/>
        <p:cNvGrpSpPr/>
        <p:nvPr/>
      </p:nvGrpSpPr>
      <p:grpSpPr>
        <a:xfrm>
          <a:off x="0" y="0"/>
          <a:ext cx="0" cy="0"/>
          <a:chOff x="0" y="0"/>
          <a:chExt cx="0" cy="0"/>
        </a:xfrm>
      </p:grpSpPr>
      <p:pic>
        <p:nvPicPr>
          <p:cNvPr id="42" name="Google Shape;42;p9" title="OAS-Slide-Deck-Template-NoCopy-0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3" name="Google Shape;43;p9"/>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4" name="Google Shape;44;p9"/>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5"/>
        <p:cNvGrpSpPr/>
        <p:nvPr/>
      </p:nvGrpSpPr>
      <p:grpSpPr>
        <a:xfrm>
          <a:off x="0" y="0"/>
          <a:ext cx="0" cy="0"/>
          <a:chOff x="0" y="0"/>
          <a:chExt cx="0" cy="0"/>
        </a:xfrm>
      </p:grpSpPr>
      <p:pic>
        <p:nvPicPr>
          <p:cNvPr id="46" name="Google Shape;46;p10"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7" name="Google Shape;47;p10"/>
          <p:cNvSpPr txBox="1">
            <a:spLocks noGrp="1"/>
          </p:cNvSpPr>
          <p:nvPr>
            <p:ph type="title"/>
          </p:nvPr>
        </p:nvSpPr>
        <p:spPr>
          <a:xfrm>
            <a:off x="424350" y="370275"/>
            <a:ext cx="78957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8" name="Google Shape;48;p10"/>
          <p:cNvSpPr txBox="1">
            <a:spLocks noGrp="1"/>
          </p:cNvSpPr>
          <p:nvPr>
            <p:ph type="body" idx="1"/>
          </p:nvPr>
        </p:nvSpPr>
        <p:spPr>
          <a:xfrm>
            <a:off x="424350" y="1000075"/>
            <a:ext cx="3816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49" name="Google Shape;49;p10"/>
          <p:cNvSpPr txBox="1">
            <a:spLocks noGrp="1"/>
          </p:cNvSpPr>
          <p:nvPr>
            <p:ph type="body" idx="2"/>
          </p:nvPr>
        </p:nvSpPr>
        <p:spPr>
          <a:xfrm>
            <a:off x="4827400" y="1000075"/>
            <a:ext cx="3669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50"/>
        <p:cNvGrpSpPr/>
        <p:nvPr/>
      </p:nvGrpSpPr>
      <p:grpSpPr>
        <a:xfrm>
          <a:off x="0" y="0"/>
          <a:ext cx="0" cy="0"/>
          <a:chOff x="0" y="0"/>
          <a:chExt cx="0" cy="0"/>
        </a:xfrm>
      </p:grpSpPr>
      <p:pic>
        <p:nvPicPr>
          <p:cNvPr id="51" name="Google Shape;51;p11"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2" name="Google Shape;52;p11"/>
          <p:cNvSpPr txBox="1">
            <a:spLocks noGrp="1"/>
          </p:cNvSpPr>
          <p:nvPr>
            <p:ph type="title"/>
          </p:nvPr>
        </p:nvSpPr>
        <p:spPr>
          <a:xfrm>
            <a:off x="424350" y="370275"/>
            <a:ext cx="80721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3" name="Google Shape;53;p11"/>
          <p:cNvSpPr txBox="1">
            <a:spLocks noGrp="1"/>
          </p:cNvSpPr>
          <p:nvPr>
            <p:ph type="body" idx="1"/>
          </p:nvPr>
        </p:nvSpPr>
        <p:spPr>
          <a:xfrm>
            <a:off x="424350" y="1000075"/>
            <a:ext cx="80721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2">
  <p:cSld name="TITLE_AND_TWO_COLUMNS_1_2">
    <p:spTree>
      <p:nvGrpSpPr>
        <p:cNvPr id="1" name="Shape 54"/>
        <p:cNvGrpSpPr/>
        <p:nvPr/>
      </p:nvGrpSpPr>
      <p:grpSpPr>
        <a:xfrm>
          <a:off x="0" y="0"/>
          <a:ext cx="0" cy="0"/>
          <a:chOff x="0" y="0"/>
          <a:chExt cx="0" cy="0"/>
        </a:xfrm>
      </p:grpSpPr>
      <p:pic>
        <p:nvPicPr>
          <p:cNvPr id="55" name="Google Shape;55;p12" title="OAS-Slide-Deck-Template-2-1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6" name="Google Shape;56;p12"/>
          <p:cNvSpPr>
            <a:spLocks noGrp="1"/>
          </p:cNvSpPr>
          <p:nvPr>
            <p:ph type="pic" idx="2"/>
          </p:nvPr>
        </p:nvSpPr>
        <p:spPr>
          <a:xfrm>
            <a:off x="424350" y="923875"/>
            <a:ext cx="8253900" cy="3616500"/>
          </a:xfrm>
          <a:prstGeom prst="rect">
            <a:avLst/>
          </a:prstGeom>
          <a:noFill/>
          <a:ln>
            <a:noFill/>
          </a:ln>
        </p:spPr>
      </p:sp>
      <p:sp>
        <p:nvSpPr>
          <p:cNvPr id="57" name="Google Shape;57;p12"/>
          <p:cNvSpPr txBox="1">
            <a:spLocks noGrp="1"/>
          </p:cNvSpPr>
          <p:nvPr>
            <p:ph type="title"/>
          </p:nvPr>
        </p:nvSpPr>
        <p:spPr>
          <a:xfrm>
            <a:off x="424350" y="2257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1 2 1">
  <p:cSld name="TITLE_AND_TWO_COLUMNS_1_2_1">
    <p:spTree>
      <p:nvGrpSpPr>
        <p:cNvPr id="1" name="Shape 58"/>
        <p:cNvGrpSpPr/>
        <p:nvPr/>
      </p:nvGrpSpPr>
      <p:grpSpPr>
        <a:xfrm>
          <a:off x="0" y="0"/>
          <a:ext cx="0" cy="0"/>
          <a:chOff x="0" y="0"/>
          <a:chExt cx="0" cy="0"/>
        </a:xfrm>
      </p:grpSpPr>
      <p:pic>
        <p:nvPicPr>
          <p:cNvPr id="59" name="Google Shape;59;p13" title="OAS-Slide-Deck-Template-2-16.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0" name="Google Shape;60;p13"/>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1" name="Google Shape;61;p13"/>
          <p:cNvSpPr>
            <a:spLocks noGrp="1"/>
          </p:cNvSpPr>
          <p:nvPr>
            <p:ph type="pic" idx="2"/>
          </p:nvPr>
        </p:nvSpPr>
        <p:spPr>
          <a:xfrm>
            <a:off x="652950" y="889900"/>
            <a:ext cx="8151600" cy="3911100"/>
          </a:xfrm>
          <a:prstGeom prst="rect">
            <a:avLst/>
          </a:prstGeom>
          <a:noFill/>
          <a:ln>
            <a:no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1 1">
  <p:cSld name="TITLE_AND_TWO_COLUMNS_1_1">
    <p:spTree>
      <p:nvGrpSpPr>
        <p:cNvPr id="1" name="Shape 62"/>
        <p:cNvGrpSpPr/>
        <p:nvPr/>
      </p:nvGrpSpPr>
      <p:grpSpPr>
        <a:xfrm>
          <a:off x="0" y="0"/>
          <a:ext cx="0" cy="0"/>
          <a:chOff x="0" y="0"/>
          <a:chExt cx="0" cy="0"/>
        </a:xfrm>
      </p:grpSpPr>
      <p:pic>
        <p:nvPicPr>
          <p:cNvPr id="63" name="Google Shape;63;p14" title="OAS-Slide-Deck-Template-NoCopy-0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4" name="Google Shape;64;p14"/>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5" name="Google Shape;65;p14"/>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42900">
              <a:spcBef>
                <a:spcPts val="0"/>
              </a:spcBef>
              <a:spcAft>
                <a:spcPts val="0"/>
              </a:spcAft>
              <a:buClr>
                <a:schemeClr val="lt2"/>
              </a:buClr>
              <a:buSzPts val="1800"/>
              <a:buChar char="○"/>
              <a:defRPr sz="1800">
                <a:solidFill>
                  <a:schemeClr val="lt2"/>
                </a:solidFill>
              </a:defRPr>
            </a:lvl2pPr>
            <a:lvl3pPr marL="1371600" lvl="2" indent="-342900">
              <a:spcBef>
                <a:spcPts val="0"/>
              </a:spcBef>
              <a:spcAft>
                <a:spcPts val="0"/>
              </a:spcAft>
              <a:buClr>
                <a:schemeClr val="lt2"/>
              </a:buClr>
              <a:buSzPts val="1800"/>
              <a:buChar char="■"/>
              <a:defRPr sz="1800">
                <a:solidFill>
                  <a:schemeClr val="lt2"/>
                </a:solidFill>
              </a:defRPr>
            </a:lvl3pPr>
            <a:lvl4pPr marL="1828800" lvl="3" indent="-342900">
              <a:spcBef>
                <a:spcPts val="0"/>
              </a:spcBef>
              <a:spcAft>
                <a:spcPts val="0"/>
              </a:spcAft>
              <a:buClr>
                <a:schemeClr val="lt2"/>
              </a:buClr>
              <a:buSzPts val="1800"/>
              <a:buChar char="●"/>
              <a:defRPr sz="1800">
                <a:solidFill>
                  <a:schemeClr val="lt2"/>
                </a:solidFill>
              </a:defRPr>
            </a:lvl4pPr>
            <a:lvl5pPr marL="2286000" lvl="4" indent="-342900">
              <a:spcBef>
                <a:spcPts val="0"/>
              </a:spcBef>
              <a:spcAft>
                <a:spcPts val="0"/>
              </a:spcAft>
              <a:buClr>
                <a:schemeClr val="lt2"/>
              </a:buClr>
              <a:buSzPts val="1800"/>
              <a:buChar char="○"/>
              <a:defRPr sz="1800">
                <a:solidFill>
                  <a:schemeClr val="lt2"/>
                </a:solidFill>
              </a:defRPr>
            </a:lvl5pPr>
            <a:lvl6pPr marL="2743200" lvl="5" indent="-342900">
              <a:spcBef>
                <a:spcPts val="0"/>
              </a:spcBef>
              <a:spcAft>
                <a:spcPts val="0"/>
              </a:spcAft>
              <a:buClr>
                <a:schemeClr val="lt2"/>
              </a:buClr>
              <a:buSzPts val="1800"/>
              <a:buChar char="■"/>
              <a:defRPr sz="1800">
                <a:solidFill>
                  <a:schemeClr val="lt2"/>
                </a:solidFill>
              </a:defRPr>
            </a:lvl6pPr>
            <a:lvl7pPr marL="3200400" lvl="6" indent="-342900">
              <a:spcBef>
                <a:spcPts val="0"/>
              </a:spcBef>
              <a:spcAft>
                <a:spcPts val="0"/>
              </a:spcAft>
              <a:buClr>
                <a:schemeClr val="lt2"/>
              </a:buClr>
              <a:buSzPts val="1800"/>
              <a:buChar char="●"/>
              <a:defRPr sz="1800">
                <a:solidFill>
                  <a:schemeClr val="lt2"/>
                </a:solidFill>
              </a:defRPr>
            </a:lvl7pPr>
            <a:lvl8pPr marL="3657600" lvl="7" indent="-342900">
              <a:spcBef>
                <a:spcPts val="0"/>
              </a:spcBef>
              <a:spcAft>
                <a:spcPts val="0"/>
              </a:spcAft>
              <a:buClr>
                <a:schemeClr val="lt2"/>
              </a:buClr>
              <a:buSzPts val="1800"/>
              <a:buChar char="○"/>
              <a:defRPr sz="1800">
                <a:solidFill>
                  <a:schemeClr val="lt2"/>
                </a:solidFill>
              </a:defRPr>
            </a:lvl8pPr>
            <a:lvl9pPr marL="4114800" lvl="8" indent="-342900">
              <a:spcBef>
                <a:spcPts val="0"/>
              </a:spcBef>
              <a:spcAft>
                <a:spcPts val="0"/>
              </a:spcAft>
              <a:buClr>
                <a:schemeClr val="lt2"/>
              </a:buClr>
              <a:buSzPts val="1800"/>
              <a:buChar char="■"/>
              <a:defRPr sz="1800">
                <a:solidFill>
                  <a:schemeClr val="lt2"/>
                </a:solidFill>
              </a:defRPr>
            </a:lvl9pPr>
          </a:lstStyle>
          <a:p>
            <a:endParaRPr/>
          </a:p>
        </p:txBody>
      </p:sp>
      <p:sp>
        <p:nvSpPr>
          <p:cNvPr id="66" name="Google Shape;66;p14"/>
          <p:cNvSpPr>
            <a:spLocks noGrp="1"/>
          </p:cNvSpPr>
          <p:nvPr>
            <p:ph type="pic" idx="2"/>
          </p:nvPr>
        </p:nvSpPr>
        <p:spPr>
          <a:xfrm>
            <a:off x="-456150" y="329925"/>
            <a:ext cx="4425300" cy="4425300"/>
          </a:xfrm>
          <a:prstGeom prst="ellipse">
            <a:avLst/>
          </a:prstGeom>
          <a:noFill/>
          <a:ln w="76200" cap="flat" cmpd="sng">
            <a:solidFill>
              <a:schemeClr val="accent1"/>
            </a:solidFill>
            <a:prstDash val="solid"/>
            <a:round/>
            <a:headEnd type="none" w="sm" len="sm"/>
            <a:tailEnd type="none" w="sm" len="sm"/>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1 1 1">
  <p:cSld name="TITLE_AND_TWO_COLUMNS_1_1_1">
    <p:spTree>
      <p:nvGrpSpPr>
        <p:cNvPr id="1" name="Shape 67"/>
        <p:cNvGrpSpPr/>
        <p:nvPr/>
      </p:nvGrpSpPr>
      <p:grpSpPr>
        <a:xfrm>
          <a:off x="0" y="0"/>
          <a:ext cx="0" cy="0"/>
          <a:chOff x="0" y="0"/>
          <a:chExt cx="0" cy="0"/>
        </a:xfrm>
      </p:grpSpPr>
      <p:pic>
        <p:nvPicPr>
          <p:cNvPr id="68" name="Google Shape;68;p15" title="OAS-Slide-Deck-Template-NoCopy-10.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9" name="Google Shape;69;p15"/>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0" name="Google Shape;70;p15"/>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1" name="Google Shape;71;p15"/>
          <p:cNvSpPr>
            <a:spLocks noGrp="1"/>
          </p:cNvSpPr>
          <p:nvPr>
            <p:ph type="pic" idx="2"/>
          </p:nvPr>
        </p:nvSpPr>
        <p:spPr>
          <a:xfrm>
            <a:off x="-456150" y="329925"/>
            <a:ext cx="4425300" cy="4425300"/>
          </a:xfrm>
          <a:prstGeom prst="ellipse">
            <a:avLst/>
          </a:prstGeom>
          <a:noFill/>
          <a:ln w="76200" cap="flat" cmpd="sng">
            <a:solidFill>
              <a:schemeClr val="dk2"/>
            </a:solidFill>
            <a:prstDash val="solid"/>
            <a:round/>
            <a:headEnd type="none" w="sm" len="sm"/>
            <a:tailEnd type="none" w="sm" len="sm"/>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1 1 1">
  <p:cSld name="TITLE_AND_TWO_COLUMNS_1_1_1_1">
    <p:spTree>
      <p:nvGrpSpPr>
        <p:cNvPr id="1" name="Shape 72"/>
        <p:cNvGrpSpPr/>
        <p:nvPr/>
      </p:nvGrpSpPr>
      <p:grpSpPr>
        <a:xfrm>
          <a:off x="0" y="0"/>
          <a:ext cx="0" cy="0"/>
          <a:chOff x="0" y="0"/>
          <a:chExt cx="0" cy="0"/>
        </a:xfrm>
      </p:grpSpPr>
      <p:pic>
        <p:nvPicPr>
          <p:cNvPr id="73" name="Google Shape;73;p16" title="OAS-Slide-Deck-Template-NoCopy-1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74" name="Google Shape;74;p16"/>
          <p:cNvSpPr txBox="1">
            <a:spLocks noGrp="1"/>
          </p:cNvSpPr>
          <p:nvPr>
            <p:ph type="title"/>
          </p:nvPr>
        </p:nvSpPr>
        <p:spPr>
          <a:xfrm>
            <a:off x="4163300" y="3882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5" name="Google Shape;75;p16"/>
          <p:cNvSpPr txBox="1">
            <a:spLocks noGrp="1"/>
          </p:cNvSpPr>
          <p:nvPr>
            <p:ph type="body" idx="1"/>
          </p:nvPr>
        </p:nvSpPr>
        <p:spPr>
          <a:xfrm>
            <a:off x="4163300" y="1377900"/>
            <a:ext cx="4580700" cy="34536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6" name="Google Shape;76;p16"/>
          <p:cNvSpPr>
            <a:spLocks noGrp="1"/>
          </p:cNvSpPr>
          <p:nvPr>
            <p:ph type="pic" idx="2"/>
          </p:nvPr>
        </p:nvSpPr>
        <p:spPr>
          <a:xfrm>
            <a:off x="-456150" y="329925"/>
            <a:ext cx="4425300" cy="4425300"/>
          </a:xfrm>
          <a:prstGeom prst="ellipse">
            <a:avLst/>
          </a:prstGeom>
          <a:noFill/>
          <a:ln w="76200" cap="flat" cmpd="sng">
            <a:solidFill>
              <a:schemeClr val="lt1"/>
            </a:solidFill>
            <a:prstDash val="solid"/>
            <a:round/>
            <a:headEnd type="none" w="sm" len="sm"/>
            <a:tailEnd type="none" w="sm" len="sm"/>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pic>
        <p:nvPicPr>
          <p:cNvPr id="78" name="Google Shape;78;p17" title="OAS-Slide-Deck-Template-13.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79" name="Google Shape;79;p17"/>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2"/>
              </a:buClr>
              <a:buSzPts val="1800"/>
              <a:buChar char="●"/>
              <a:defRPr i="1">
                <a:solidFill>
                  <a:schemeClr val="lt2"/>
                </a:solidFill>
              </a:defRPr>
            </a:lvl1pPr>
            <a:lvl2pPr marL="914400" lvl="1" indent="-342900" algn="ctr">
              <a:spcBef>
                <a:spcPts val="0"/>
              </a:spcBef>
              <a:spcAft>
                <a:spcPts val="0"/>
              </a:spcAft>
              <a:buClr>
                <a:schemeClr val="lt2"/>
              </a:buClr>
              <a:buSzPts val="1800"/>
              <a:buChar char="○"/>
              <a:defRPr sz="1800" i="1">
                <a:solidFill>
                  <a:schemeClr val="lt2"/>
                </a:solidFill>
              </a:defRPr>
            </a:lvl2pPr>
            <a:lvl3pPr marL="1371600" lvl="2" indent="-342900" algn="ctr">
              <a:spcBef>
                <a:spcPts val="0"/>
              </a:spcBef>
              <a:spcAft>
                <a:spcPts val="0"/>
              </a:spcAft>
              <a:buClr>
                <a:schemeClr val="lt2"/>
              </a:buClr>
              <a:buSzPts val="1800"/>
              <a:buChar char="■"/>
              <a:defRPr sz="1800" i="1">
                <a:solidFill>
                  <a:schemeClr val="lt2"/>
                </a:solidFill>
              </a:defRPr>
            </a:lvl3pPr>
            <a:lvl4pPr marL="1828800" lvl="3" indent="-342900" algn="ctr">
              <a:spcBef>
                <a:spcPts val="0"/>
              </a:spcBef>
              <a:spcAft>
                <a:spcPts val="0"/>
              </a:spcAft>
              <a:buClr>
                <a:schemeClr val="lt2"/>
              </a:buClr>
              <a:buSzPts val="1800"/>
              <a:buChar char="●"/>
              <a:defRPr sz="1800" i="1">
                <a:solidFill>
                  <a:schemeClr val="lt2"/>
                </a:solidFill>
              </a:defRPr>
            </a:lvl4pPr>
            <a:lvl5pPr marL="2286000" lvl="4" indent="-342900" algn="ctr">
              <a:spcBef>
                <a:spcPts val="0"/>
              </a:spcBef>
              <a:spcAft>
                <a:spcPts val="0"/>
              </a:spcAft>
              <a:buClr>
                <a:schemeClr val="lt2"/>
              </a:buClr>
              <a:buSzPts val="1800"/>
              <a:buChar char="○"/>
              <a:defRPr sz="1800" i="1">
                <a:solidFill>
                  <a:schemeClr val="lt2"/>
                </a:solidFill>
              </a:defRPr>
            </a:lvl5pPr>
            <a:lvl6pPr marL="2743200" lvl="5" indent="-342900" algn="ctr">
              <a:spcBef>
                <a:spcPts val="0"/>
              </a:spcBef>
              <a:spcAft>
                <a:spcPts val="0"/>
              </a:spcAft>
              <a:buClr>
                <a:schemeClr val="lt2"/>
              </a:buClr>
              <a:buSzPts val="1800"/>
              <a:buChar char="■"/>
              <a:defRPr sz="1800" i="1">
                <a:solidFill>
                  <a:schemeClr val="lt2"/>
                </a:solidFill>
              </a:defRPr>
            </a:lvl6pPr>
            <a:lvl7pPr marL="3200400" lvl="6" indent="-342900" algn="ctr">
              <a:spcBef>
                <a:spcPts val="0"/>
              </a:spcBef>
              <a:spcAft>
                <a:spcPts val="0"/>
              </a:spcAft>
              <a:buClr>
                <a:schemeClr val="lt2"/>
              </a:buClr>
              <a:buSzPts val="1800"/>
              <a:buChar char="●"/>
              <a:defRPr sz="1800" i="1">
                <a:solidFill>
                  <a:schemeClr val="lt2"/>
                </a:solidFill>
              </a:defRPr>
            </a:lvl7pPr>
            <a:lvl8pPr marL="3657600" lvl="7" indent="-342900" algn="ctr">
              <a:spcBef>
                <a:spcPts val="0"/>
              </a:spcBef>
              <a:spcAft>
                <a:spcPts val="0"/>
              </a:spcAft>
              <a:buClr>
                <a:schemeClr val="lt2"/>
              </a:buClr>
              <a:buSzPts val="1800"/>
              <a:buChar char="○"/>
              <a:defRPr sz="1800" i="1">
                <a:solidFill>
                  <a:schemeClr val="lt2"/>
                </a:solidFill>
              </a:defRPr>
            </a:lvl8pPr>
            <a:lvl9pPr marL="4114800" lvl="8" indent="-342900" algn="ctr">
              <a:spcBef>
                <a:spcPts val="0"/>
              </a:spcBef>
              <a:spcAft>
                <a:spcPts val="0"/>
              </a:spcAft>
              <a:buClr>
                <a:schemeClr val="lt2"/>
              </a:buClr>
              <a:buSzPts val="1800"/>
              <a:buChar char="■"/>
              <a:defRPr sz="1800" i="1">
                <a:solidFill>
                  <a:schemeClr val="lt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80"/>
        <p:cNvGrpSpPr/>
        <p:nvPr/>
      </p:nvGrpSpPr>
      <p:grpSpPr>
        <a:xfrm>
          <a:off x="0" y="0"/>
          <a:ext cx="0" cy="0"/>
          <a:chOff x="0" y="0"/>
          <a:chExt cx="0" cy="0"/>
        </a:xfrm>
      </p:grpSpPr>
      <p:pic>
        <p:nvPicPr>
          <p:cNvPr id="81" name="Google Shape;81;p18" title="OAS-Slide-Deck-Template-14.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82" name="Google Shape;82;p18"/>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i="1"/>
            </a:lvl1pPr>
            <a:lvl2pPr marL="914400" lvl="1" indent="-342900" algn="ctr">
              <a:spcBef>
                <a:spcPts val="0"/>
              </a:spcBef>
              <a:spcAft>
                <a:spcPts val="0"/>
              </a:spcAft>
              <a:buSzPts val="1800"/>
              <a:buChar char="○"/>
              <a:defRPr sz="1800" i="1"/>
            </a:lvl2pPr>
            <a:lvl3pPr marL="1371600" lvl="2" indent="-342900" algn="ctr">
              <a:spcBef>
                <a:spcPts val="0"/>
              </a:spcBef>
              <a:spcAft>
                <a:spcPts val="0"/>
              </a:spcAft>
              <a:buSzPts val="1800"/>
              <a:buChar char="■"/>
              <a:defRPr sz="1800" i="1"/>
            </a:lvl3pPr>
            <a:lvl4pPr marL="1828800" lvl="3" indent="-342900" algn="ctr">
              <a:spcBef>
                <a:spcPts val="0"/>
              </a:spcBef>
              <a:spcAft>
                <a:spcPts val="0"/>
              </a:spcAft>
              <a:buSzPts val="1800"/>
              <a:buChar char="●"/>
              <a:defRPr sz="1800" i="1"/>
            </a:lvl4pPr>
            <a:lvl5pPr marL="2286000" lvl="4" indent="-342900" algn="ctr">
              <a:spcBef>
                <a:spcPts val="0"/>
              </a:spcBef>
              <a:spcAft>
                <a:spcPts val="0"/>
              </a:spcAft>
              <a:buSzPts val="1800"/>
              <a:buChar char="○"/>
              <a:defRPr sz="1800" i="1"/>
            </a:lvl5pPr>
            <a:lvl6pPr marL="2743200" lvl="5" indent="-342900" algn="ctr">
              <a:spcBef>
                <a:spcPts val="0"/>
              </a:spcBef>
              <a:spcAft>
                <a:spcPts val="0"/>
              </a:spcAft>
              <a:buSzPts val="1800"/>
              <a:buChar char="■"/>
              <a:defRPr sz="1800" i="1"/>
            </a:lvl6pPr>
            <a:lvl7pPr marL="3200400" lvl="6" indent="-342900" algn="ctr">
              <a:spcBef>
                <a:spcPts val="0"/>
              </a:spcBef>
              <a:spcAft>
                <a:spcPts val="0"/>
              </a:spcAft>
              <a:buSzPts val="1800"/>
              <a:buChar char="●"/>
              <a:defRPr sz="1800" i="1"/>
            </a:lvl7pPr>
            <a:lvl8pPr marL="3657600" lvl="7" indent="-342900" algn="ctr">
              <a:spcBef>
                <a:spcPts val="0"/>
              </a:spcBef>
              <a:spcAft>
                <a:spcPts val="0"/>
              </a:spcAft>
              <a:buSzPts val="1800"/>
              <a:buChar char="○"/>
              <a:defRPr sz="1800" i="1"/>
            </a:lvl8pPr>
            <a:lvl9pPr marL="4114800" lvl="8" indent="-342900" algn="ctr">
              <a:spcBef>
                <a:spcPts val="0"/>
              </a:spcBef>
              <a:spcAft>
                <a:spcPts val="0"/>
              </a:spcAft>
              <a:buSzPts val="1800"/>
              <a:buChar char="■"/>
              <a:defRPr sz="1800" i="1"/>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Montserrat"/>
              <a:buChar char="●"/>
              <a:defRPr sz="1800">
                <a:solidFill>
                  <a:schemeClr val="dk1"/>
                </a:solidFill>
                <a:latin typeface="Montserrat"/>
                <a:ea typeface="Montserrat"/>
                <a:cs typeface="Montserrat"/>
                <a:sym typeface="Montserrat"/>
              </a:defRPr>
            </a:lvl1pPr>
            <a:lvl2pPr marL="914400" lvl="1"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88" name="Google Shape;88;p19"/>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April 21,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Superintendent’s report</a:t>
            </a:r>
            <a:endParaRPr sz="5700"/>
          </a:p>
        </p:txBody>
      </p:sp>
      <p:sp>
        <p:nvSpPr>
          <p:cNvPr id="94" name="Google Shape;94;p20"/>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1"/>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Points of Pride</a:t>
            </a:r>
            <a:endParaRPr sz="5700"/>
          </a:p>
        </p:txBody>
      </p:sp>
      <p:sp>
        <p:nvSpPr>
          <p:cNvPr id="100" name="Google Shape;100;p21"/>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 AND CABINET MEMBERS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22" title="Groundbreaking on new Community Learning Center.png"/>
          <p:cNvPicPr preferRelativeResize="0"/>
          <p:nvPr/>
        </p:nvPicPr>
        <p:blipFill rotWithShape="1">
          <a:blip r:embed="rId3">
            <a:alphaModFix/>
          </a:blip>
          <a:srcRect l="16080" t="20083" r="16330"/>
          <a:stretch/>
        </p:blipFill>
        <p:spPr>
          <a:xfrm>
            <a:off x="-41587" y="-496577"/>
            <a:ext cx="9227174" cy="613665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23" title="Groundbreaking on new Community Learning Center (1).png"/>
          <p:cNvPicPr preferRelativeResize="0"/>
          <p:nvPr/>
        </p:nvPicPr>
        <p:blipFill>
          <a:blip r:embed="rId3">
            <a:alphaModFix/>
          </a:blip>
          <a:stretch>
            <a:fillRect/>
          </a:stretch>
        </p:blipFill>
        <p:spPr>
          <a:xfrm>
            <a:off x="-118533" y="0"/>
            <a:ext cx="9262531" cy="52101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24" title="OAK basketball.png"/>
          <p:cNvPicPr preferRelativeResize="0"/>
          <p:nvPr/>
        </p:nvPicPr>
        <p:blipFill rotWithShape="1">
          <a:blip r:embed="rId3">
            <a:alphaModFix/>
          </a:blip>
          <a:srcRect t="7813" b="7813"/>
          <a:stretch/>
        </p:blipFill>
        <p:spPr>
          <a:xfrm>
            <a:off x="0" y="0"/>
            <a:ext cx="9144000" cy="514350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25" title="Groundbreaking on new Community Learning Center (2).png"/>
          <p:cNvPicPr preferRelativeResize="0"/>
          <p:nvPr/>
        </p:nvPicPr>
        <p:blipFill rotWithShape="1">
          <a:blip r:embed="rId3">
            <a:alphaModFix/>
          </a:blip>
          <a:srcRect l="15266" t="15764" r="15405" b="3185"/>
          <a:stretch/>
        </p:blipFill>
        <p:spPr>
          <a:xfrm>
            <a:off x="-75150" y="-498733"/>
            <a:ext cx="9219149" cy="61409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26" title="Groundbreaking on new Community Learning Center (3).png"/>
          <p:cNvPicPr preferRelativeResize="0"/>
          <p:nvPr/>
        </p:nvPicPr>
        <p:blipFill rotWithShape="1">
          <a:blip r:embed="rId3">
            <a:alphaModFix/>
          </a:blip>
          <a:srcRect l="14919" t="13912" r="14474" b="3375"/>
          <a:stretch/>
        </p:blipFill>
        <p:spPr>
          <a:xfrm>
            <a:off x="2" y="-187261"/>
            <a:ext cx="9144000" cy="602603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27" title="Groundbreaking on new Community Learning Center (5).png"/>
          <p:cNvPicPr preferRelativeResize="0"/>
          <p:nvPr/>
        </p:nvPicPr>
        <p:blipFill rotWithShape="1">
          <a:blip r:embed="rId3">
            <a:alphaModFix/>
          </a:blip>
          <a:srcRect l="15959" t="15349" r="16102" b="3785"/>
          <a:stretch/>
        </p:blipFill>
        <p:spPr>
          <a:xfrm>
            <a:off x="-10702" y="-383390"/>
            <a:ext cx="9144000" cy="612194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8" title="2026 RAMP recognized programs.png"/>
          <p:cNvPicPr preferRelativeResize="0"/>
          <p:nvPr/>
        </p:nvPicPr>
        <p:blipFill>
          <a:blip r:embed="rId3">
            <a:alphaModFix/>
          </a:blip>
          <a:stretch>
            <a:fillRect/>
          </a:stretch>
        </p:blipFill>
        <p:spPr>
          <a:xfrm>
            <a:off x="0" y="-368641"/>
            <a:ext cx="9144000" cy="588078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9"/>
          <p:cNvSpPr txBox="1"/>
          <p:nvPr/>
        </p:nvSpPr>
        <p:spPr>
          <a:xfrm>
            <a:off x="664850" y="246725"/>
            <a:ext cx="8141700" cy="75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300" b="1">
              <a:solidFill>
                <a:schemeClr val="dk1"/>
              </a:solidFill>
              <a:latin typeface="Montserrat"/>
              <a:ea typeface="Montserrat"/>
              <a:cs typeface="Montserrat"/>
              <a:sym typeface="Montserrat"/>
            </a:endParaRPr>
          </a:p>
        </p:txBody>
      </p:sp>
      <p:sp>
        <p:nvSpPr>
          <p:cNvPr id="141" name="Google Shape;141;p29"/>
          <p:cNvSpPr txBox="1"/>
          <p:nvPr/>
        </p:nvSpPr>
        <p:spPr>
          <a:xfrm>
            <a:off x="4972675" y="1328575"/>
            <a:ext cx="3416400" cy="356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1"/>
              </a:solidFill>
              <a:latin typeface="Montserrat"/>
              <a:ea typeface="Montserrat"/>
              <a:cs typeface="Montserrat"/>
              <a:sym typeface="Montserrat"/>
            </a:endParaRPr>
          </a:p>
        </p:txBody>
      </p:sp>
      <p:pic>
        <p:nvPicPr>
          <p:cNvPr id="142" name="Google Shape;142;p29" title="Groundbreaking on new Community Learning Center (4).png"/>
          <p:cNvPicPr preferRelativeResize="0"/>
          <p:nvPr/>
        </p:nvPicPr>
        <p:blipFill>
          <a:blip r:embed="rId3">
            <a:alphaModFix/>
          </a:blip>
          <a:stretch>
            <a:fillRect/>
          </a:stretch>
        </p:blipFill>
        <p:spPr>
          <a:xfrm>
            <a:off x="0" y="34404"/>
            <a:ext cx="9144000"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30"/>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Notes and reminders</a:t>
            </a:r>
            <a:endParaRPr sz="3600"/>
          </a:p>
        </p:txBody>
      </p:sp>
      <p:sp>
        <p:nvSpPr>
          <p:cNvPr id="148" name="Google Shape;148;p30"/>
          <p:cNvSpPr txBox="1">
            <a:spLocks noGrp="1"/>
          </p:cNvSpPr>
          <p:nvPr>
            <p:ph type="body" idx="4294967295"/>
          </p:nvPr>
        </p:nvSpPr>
        <p:spPr>
          <a:xfrm>
            <a:off x="315725" y="1050650"/>
            <a:ext cx="5895600" cy="4092900"/>
          </a:xfrm>
          <a:prstGeom prst="rect">
            <a:avLst/>
          </a:prstGeom>
        </p:spPr>
        <p:txBody>
          <a:bodyPr spcFirstLastPara="1" wrap="square" lIns="91425" tIns="91425" rIns="91425" bIns="91425" anchor="t" anchorCtr="0">
            <a:normAutofit/>
          </a:bodyPr>
          <a:lstStyle/>
          <a:p>
            <a:pPr marL="457200" lvl="0" indent="-368300" algn="l" rtl="0">
              <a:spcBef>
                <a:spcPts val="0"/>
              </a:spcBef>
              <a:spcAft>
                <a:spcPts val="0"/>
              </a:spcAft>
              <a:buSzPts val="2200"/>
              <a:buChar char="●"/>
            </a:pPr>
            <a:r>
              <a:rPr lang="en" sz="2200"/>
              <a:t>This year’s final Community Conversation is being held on May 12, OsseoSchools.org/CommunityConvo</a:t>
            </a:r>
            <a:endParaRPr sz="2200"/>
          </a:p>
          <a:p>
            <a:pPr marL="457200" lvl="0" indent="-368300" algn="l" rtl="0">
              <a:spcBef>
                <a:spcPts val="400"/>
              </a:spcBef>
              <a:spcAft>
                <a:spcPts val="0"/>
              </a:spcAft>
              <a:buSzPts val="2200"/>
              <a:buChar char="●"/>
            </a:pPr>
            <a:r>
              <a:rPr lang="en" sz="2200"/>
              <a:t>Summer learning opportunities, OsseoSchools.org/Summer</a:t>
            </a:r>
            <a:endParaRPr sz="2200"/>
          </a:p>
          <a:p>
            <a:pPr marL="457200" lvl="0" indent="-368300" algn="l" rtl="0">
              <a:spcBef>
                <a:spcPts val="400"/>
              </a:spcBef>
              <a:spcAft>
                <a:spcPts val="400"/>
              </a:spcAft>
              <a:buSzPts val="2200"/>
              <a:buChar char="●"/>
            </a:pPr>
            <a:r>
              <a:rPr lang="en" sz="2200"/>
              <a:t>Staty tuned to OsseoSchools.org/BetterFuture for the latest on construction projects</a:t>
            </a:r>
            <a:endParaRPr sz="2200"/>
          </a:p>
        </p:txBody>
      </p:sp>
      <p:pic>
        <p:nvPicPr>
          <p:cNvPr id="149" name="Google Shape;149;p30" title="248_AmyAnderson_0I5A0417_websize (1).jpg"/>
          <p:cNvPicPr preferRelativeResize="0"/>
          <p:nvPr/>
        </p:nvPicPr>
        <p:blipFill rotWithShape="1">
          <a:blip r:embed="rId3">
            <a:alphaModFix/>
          </a:blip>
          <a:srcRect l="24032" r="5536"/>
          <a:stretch/>
        </p:blipFill>
        <p:spPr>
          <a:xfrm>
            <a:off x="6284600" y="1288975"/>
            <a:ext cx="2859400" cy="27073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1"/>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155" name="Google Shape;155;p31"/>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April 21, 2026</a:t>
            </a:r>
            <a:endParaRPr/>
          </a:p>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3C1E56"/>
      </a:dk1>
      <a:lt1>
        <a:srgbClr val="F6B03F"/>
      </a:lt1>
      <a:dk2>
        <a:srgbClr val="7C5D9C"/>
      </a:dk2>
      <a:lt2>
        <a:srgbClr val="FFFFFF"/>
      </a:lt2>
      <a:accent1>
        <a:srgbClr val="EBE8EE"/>
      </a:accent1>
      <a:accent2>
        <a:srgbClr val="3C1E56"/>
      </a:accent2>
      <a:accent3>
        <a:srgbClr val="F6B03F"/>
      </a:accent3>
      <a:accent4>
        <a:srgbClr val="7C5D9C"/>
      </a:accent4>
      <a:accent5>
        <a:srgbClr val="FFFFFF"/>
      </a:accent5>
      <a:accent6>
        <a:srgbClr val="EBE8E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1061</Words>
  <Application>Microsoft Macintosh PowerPoint</Application>
  <PresentationFormat>On-screen Show (16:9)</PresentationFormat>
  <Paragraphs>60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Montserrat</vt:lpstr>
      <vt:lpstr>Simple Light</vt:lpstr>
      <vt:lpstr>School board meeting</vt:lpstr>
      <vt:lpstr>Superintendent’s report</vt:lpstr>
      <vt:lpstr>Points of Pride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Notes and reminders</vt:lpstr>
      <vt:lpstr>School board meeting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Klinkner, Meghan (ESC)</cp:lastModifiedBy>
  <cp:revision>1</cp:revision>
  <dcterms:modified xsi:type="dcterms:W3CDTF">2026-10-09T17:49:06Z</dcterms:modified>
</cp:coreProperties>
</file>