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5143500" type="screen16x9"/>
  <p:notesSz cx="6858000" cy="9144000"/>
  <p:embeddedFontLst>
    <p:embeddedFont>
      <p:font typeface="Montserrat" pitchFamily="2" charset="77"/>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53401"/>
  </p:normalViewPr>
  <p:slideViewPr>
    <p:cSldViewPr snapToGrid="0">
      <p:cViewPr varScale="1">
        <p:scale>
          <a:sx n="86" d="100"/>
          <a:sy n="86" d="100"/>
        </p:scale>
        <p:origin x="2944" y="20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osseoschools.org/OneCommunity"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osseoschools.org/CalendarInput"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osseoschools.org/summer"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774a1b0ac2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774a1b0ac2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1500">
                <a:solidFill>
                  <a:schemeClr val="dk1"/>
                </a:solidFill>
              </a:rPr>
              <a:t>Good evening Chair Prince, Vice Chair Brooks, Board members, staff, families, students, and community partners.</a:t>
            </a:r>
            <a:endParaRPr sz="15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500">
                <a:solidFill>
                  <a:schemeClr val="dk1"/>
                </a:solidFill>
              </a:rPr>
              <a:t>While the weekend’s snowstorm reminded us that winter isn't quite finished, our schools are already feeling the spring heat of Trimester 3. This transition represents a fresh start for our scholars as they dive into new courses and opportunities. It’s an exciting time of year to witness the growth that happens when a new challenge begins.</a:t>
            </a:r>
            <a:endParaRPr sz="15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500">
                <a:solidFill>
                  <a:schemeClr val="dk1"/>
                </a:solidFill>
              </a:rPr>
              <a:t>I wanted to take a minute to highlight a couple of recent community connections I’m proud of:</a:t>
            </a:r>
            <a:endParaRPr sz="1500">
              <a:solidFill>
                <a:schemeClr val="dk1"/>
              </a:solidFill>
            </a:endParaRPr>
          </a:p>
          <a:p>
            <a:pPr marL="457200" lvl="0" indent="-323850" algn="l" rtl="0">
              <a:lnSpc>
                <a:spcPct val="115000"/>
              </a:lnSpc>
              <a:spcBef>
                <a:spcPts val="1200"/>
              </a:spcBef>
              <a:spcAft>
                <a:spcPts val="0"/>
              </a:spcAft>
              <a:buSzPts val="1500"/>
              <a:buChar char="●"/>
            </a:pPr>
            <a:r>
              <a:rPr lang="en" sz="1500">
                <a:solidFill>
                  <a:schemeClr val="dk1"/>
                </a:solidFill>
              </a:rPr>
              <a:t>Our Brooklyn Park community members received a postcard with a QR code to a new One Community For All booklet. The booklet details the opportunities at Brooklyn Park school sites for our community members to take part in - including Targeted Services, early childhood programs, youth and adult enrichment, facility use, etc. - It also talks about local </a:t>
            </a:r>
            <a:r>
              <a:rPr lang="en" sz="1500" i="1">
                <a:solidFill>
                  <a:schemeClr val="dk1"/>
                </a:solidFill>
              </a:rPr>
              <a:t>Building a Better Future</a:t>
            </a:r>
            <a:r>
              <a:rPr lang="en" sz="1500">
                <a:solidFill>
                  <a:schemeClr val="dk1"/>
                </a:solidFill>
              </a:rPr>
              <a:t> project updates. Check it out at </a:t>
            </a:r>
            <a:r>
              <a:rPr lang="en" sz="1500" u="sng">
                <a:solidFill>
                  <a:schemeClr val="hlink"/>
                </a:solidFill>
                <a:hlinkClick r:id="rId3"/>
              </a:rPr>
              <a:t>OsseoSchools.org/OneCommunity</a:t>
            </a:r>
            <a:r>
              <a:rPr lang="en" sz="1500">
                <a:solidFill>
                  <a:schemeClr val="dk1"/>
                </a:solidFill>
              </a:rPr>
              <a:t>. </a:t>
            </a:r>
            <a:endParaRPr sz="1500">
              <a:solidFill>
                <a:schemeClr val="dk1"/>
              </a:solidFill>
            </a:endParaRPr>
          </a:p>
          <a:p>
            <a:pPr marL="457200" lvl="0" indent="-323850" algn="l" rtl="0">
              <a:lnSpc>
                <a:spcPct val="115000"/>
              </a:lnSpc>
              <a:spcBef>
                <a:spcPts val="0"/>
              </a:spcBef>
              <a:spcAft>
                <a:spcPts val="0"/>
              </a:spcAft>
              <a:buSzPts val="1500"/>
              <a:buChar char="●"/>
            </a:pPr>
            <a:r>
              <a:rPr lang="en" sz="1500">
                <a:solidFill>
                  <a:schemeClr val="dk1"/>
                </a:solidFill>
              </a:rPr>
              <a:t>Additionally, don’t miss your opportunity to share your thoughts on our school calendar. This is the first time our community is being welcomed to participate in the planning process. Go to </a:t>
            </a:r>
            <a:r>
              <a:rPr lang="en" sz="1500" u="sng">
                <a:solidFill>
                  <a:schemeClr val="hlink"/>
                </a:solidFill>
                <a:hlinkClick r:id="rId4"/>
              </a:rPr>
              <a:t>OsseoSchools.org/CalendarInput</a:t>
            </a:r>
            <a:r>
              <a:rPr lang="en" sz="1500">
                <a:solidFill>
                  <a:schemeClr val="dk1"/>
                </a:solidFill>
              </a:rPr>
              <a:t> - by Thursday - to provide your insights. The feedback shared will help inform calendars for 2027-28 and beyond. </a:t>
            </a:r>
            <a:endParaRPr sz="1500">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sz="1500">
                <a:solidFill>
                  <a:schemeClr val="dk1"/>
                </a:solidFill>
              </a:rPr>
              <a:t>As I’ve visited schools recently, I’m consistently inspired by the daily brilliance in our classrooms. I see educators holding space for scholars and colleagues, meeting the new trimester with curiosity and resilience. Whether it’s a kindergartener mastering a new skill or a senior eyeing the finish line, the energy of growth is palpable. Our schools remain vibrant places of connection, even as we navigate the changing seasons. Osseo Area Schools continues to lead because of this - from classroom wins to state-level competitions. Thank you to our families for partnering with us to make it all possible, and our staff for their dedication and hard work. I wish all a restorative and safe Spring Break.</a:t>
            </a:r>
            <a:endParaRPr sz="160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70695a1514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70695a1514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endParaRPr sz="1500" dirty="0">
              <a:solidFill>
                <a:schemeClr val="dk1"/>
              </a:solidFill>
            </a:endParaRPr>
          </a:p>
          <a:p>
            <a:pPr marL="0" lvl="0" indent="0" algn="l" rtl="0">
              <a:lnSpc>
                <a:spcPct val="150000"/>
              </a:lnSpc>
              <a:spcBef>
                <a:spcPts val="0"/>
              </a:spcBef>
              <a:spcAft>
                <a:spcPts val="0"/>
              </a:spcAft>
              <a:buClr>
                <a:schemeClr val="dk1"/>
              </a:buClr>
              <a:buSzPts val="1100"/>
              <a:buFont typeface="Arial"/>
              <a:buNone/>
            </a:pPr>
            <a:endParaRPr sz="15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A regular part of the superintendent’s report is to share Points of Pride in our district.  </a:t>
            </a:r>
            <a:endParaRPr sz="16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By sharing our Points of Pride, we are taking time to recognize and celebrate, the scholars, staff and community members who are contributing to the accomplishment of our mission. </a:t>
            </a:r>
            <a:endParaRPr sz="1600" dirty="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dirty="0">
                <a:solidFill>
                  <a:schemeClr val="dk1"/>
                </a:solidFill>
              </a:rPr>
              <a:t>I have members of our District Cabinet here to assist in sharing some examples from the last month. </a:t>
            </a:r>
            <a:endParaRPr sz="1600" b="1" dirty="0">
              <a:solidFill>
                <a:schemeClr val="dk1"/>
              </a:solidFill>
            </a:endParaRPr>
          </a:p>
          <a:p>
            <a:pPr marL="0" lvl="0" indent="0" algn="l" rtl="0">
              <a:lnSpc>
                <a:spcPct val="150000"/>
              </a:lnSpc>
              <a:spcBef>
                <a:spcPts val="0"/>
              </a:spcBef>
              <a:spcAft>
                <a:spcPts val="0"/>
              </a:spcAft>
              <a:buClr>
                <a:schemeClr val="dk1"/>
              </a:buClr>
              <a:buSzPts val="1100"/>
              <a:buFont typeface="Arial"/>
              <a:buNone/>
            </a:pPr>
            <a:endParaRPr sz="1600" b="1" i="1"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766f227216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766f227216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r>
              <a:rPr lang="en" sz="1600" b="1" dirty="0">
                <a:solidFill>
                  <a:schemeClr val="dk1"/>
                </a:solidFill>
              </a:rPr>
              <a:t>In the area of ACHIEVING DREAMS</a:t>
            </a:r>
            <a:endParaRPr sz="1600" b="1" dirty="0">
              <a:solidFill>
                <a:schemeClr val="dk1"/>
              </a:solidFill>
            </a:endParaRPr>
          </a:p>
          <a:p>
            <a:pPr marL="457200" lvl="0" indent="-330200" algn="l" rtl="0">
              <a:spcBef>
                <a:spcPts val="0"/>
              </a:spcBef>
              <a:spcAft>
                <a:spcPts val="0"/>
              </a:spcAft>
              <a:buSzPts val="1600"/>
              <a:buChar char="●"/>
            </a:pPr>
            <a:r>
              <a:rPr lang="en" sz="1600" dirty="0"/>
              <a:t>Across the district, high school students have been receiving awards recognizing their outstanding achievements. </a:t>
            </a:r>
            <a:endParaRPr sz="1600" dirty="0"/>
          </a:p>
          <a:p>
            <a:pPr marL="457200" lvl="0" indent="-330200" algn="l" rtl="0">
              <a:spcBef>
                <a:spcPts val="0"/>
              </a:spcBef>
              <a:spcAft>
                <a:spcPts val="0"/>
              </a:spcAft>
              <a:buSzPts val="1600"/>
              <a:buChar char="●"/>
            </a:pPr>
            <a:r>
              <a:rPr lang="en" sz="1600" dirty="0"/>
              <a:t>Maple Grove Senior High School junior Adja Fall recently earned semifinalist honors at the Minnesota Brain Bee, organized by the University of Minnesota Graduate Program in Neuroscience for the International Neuroscience Competition.</a:t>
            </a:r>
            <a:endParaRPr sz="1600" dirty="0"/>
          </a:p>
          <a:p>
            <a:pPr marL="457200" lvl="0" indent="-330200" algn="l" rtl="0">
              <a:spcBef>
                <a:spcPts val="0"/>
              </a:spcBef>
              <a:spcAft>
                <a:spcPts val="0"/>
              </a:spcAft>
              <a:buSzPts val="1600"/>
              <a:buChar char="●"/>
            </a:pPr>
            <a:r>
              <a:rPr lang="en" sz="1600" dirty="0"/>
              <a:t>Park Center Senior High School’s Lillian Chan recently placed in the top 20 in the </a:t>
            </a:r>
            <a:r>
              <a:rPr lang="en" sz="1600" dirty="0" err="1"/>
              <a:t>BestPrep</a:t>
            </a:r>
            <a:r>
              <a:rPr lang="en" sz="1600" dirty="0"/>
              <a:t> 2026 Student Spotlight Competition. Chan and the other top 20 winners were recognized at </a:t>
            </a:r>
            <a:r>
              <a:rPr lang="en" sz="1600" dirty="0" err="1"/>
              <a:t>BestPrep’s</a:t>
            </a:r>
            <a:r>
              <a:rPr lang="en" sz="1600" dirty="0"/>
              <a:t> Educational Forum on Feb. 11 at the Minneapolis Convention Center. </a:t>
            </a:r>
            <a:endParaRPr sz="1600" dirty="0"/>
          </a:p>
          <a:p>
            <a:pPr marL="457200" lvl="0" indent="-330200" algn="l" rtl="0">
              <a:spcBef>
                <a:spcPts val="0"/>
              </a:spcBef>
              <a:spcAft>
                <a:spcPts val="0"/>
              </a:spcAft>
              <a:buSzPts val="1600"/>
              <a:buChar char="●"/>
            </a:pPr>
            <a:r>
              <a:rPr lang="en" sz="1600" dirty="0"/>
              <a:t>Osseo Senior High School senior Renee Oh was recently awarded $2,500 as an honorable mention prize winner for Sphere Education Initiative’s essay competition in honor of the 250th anniversary of the Declaration of Independence.</a:t>
            </a:r>
            <a:endParaRPr sz="16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ce4c230b1f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ce4c230b1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A cast and crew of 50 Birch Grove School for the Arts student thespians took to the stage March 6-8 for this year’s spring musical, “Junie B.'s Essential Guide to School.”</a:t>
            </a:r>
            <a:endParaRPr sz="1600" dirty="0"/>
          </a:p>
          <a:p>
            <a:pPr marL="457200" lvl="0" indent="-330200" algn="l" rtl="0">
              <a:spcBef>
                <a:spcPts val="0"/>
              </a:spcBef>
              <a:spcAft>
                <a:spcPts val="0"/>
              </a:spcAft>
              <a:buClr>
                <a:schemeClr val="dk1"/>
              </a:buClr>
              <a:buSzPts val="1600"/>
              <a:buChar char="●"/>
            </a:pPr>
            <a:r>
              <a:rPr lang="en" sz="1600" dirty="0">
                <a:solidFill>
                  <a:schemeClr val="dk1"/>
                </a:solidFill>
              </a:rPr>
              <a:t>Cataleya Allende Carmona, a fifth grader who plays the role of Camille said, </a:t>
            </a:r>
            <a:r>
              <a:rPr lang="en" sz="1600" dirty="0"/>
              <a:t>“The show is really fun and it fits our school’s vibes.” </a:t>
            </a:r>
            <a:endParaRPr sz="16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766f227216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766f227216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r>
              <a:rPr lang="en" sz="1600" b="1" dirty="0">
                <a:solidFill>
                  <a:schemeClr val="dk1"/>
                </a:solidFill>
              </a:rPr>
              <a:t>In the area of CONTRIBUTING TO COMMUNITY: </a:t>
            </a:r>
            <a:endParaRPr sz="1600" b="1"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Thanks to Community Education, students at </a:t>
            </a:r>
            <a:r>
              <a:rPr lang="en" sz="1600" dirty="0" err="1">
                <a:solidFill>
                  <a:schemeClr val="dk1"/>
                </a:solidFill>
              </a:rPr>
              <a:t>Edinbrook</a:t>
            </a:r>
            <a:r>
              <a:rPr lang="en" sz="1600" dirty="0">
                <a:solidFill>
                  <a:schemeClr val="dk1"/>
                </a:solidFill>
              </a:rPr>
              <a:t> Elementary School have recently participated in various events and activities to help promote their emerging leadership skills, including a basketball club and a theater club, who recently put on a production of "Alice in Wonderland."</a:t>
            </a:r>
            <a:endParaRPr sz="16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766f227216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766f227216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800"/>
              </a:spcBef>
              <a:spcAft>
                <a:spcPts val="0"/>
              </a:spcAft>
              <a:buNone/>
            </a:pPr>
            <a:r>
              <a:rPr lang="en" sz="1600" b="1" dirty="0">
                <a:solidFill>
                  <a:schemeClr val="dk1"/>
                </a:solidFill>
              </a:rPr>
              <a:t>In the area of LIFELONG LEARNING</a:t>
            </a:r>
            <a:endParaRPr sz="1600" b="1" dirty="0">
              <a:solidFill>
                <a:schemeClr val="dk1"/>
              </a:solidFill>
            </a:endParaRPr>
          </a:p>
          <a:p>
            <a:pPr marL="457200" lvl="0" indent="-330200" algn="l" rtl="0">
              <a:lnSpc>
                <a:spcPct val="115000"/>
              </a:lnSpc>
              <a:spcBef>
                <a:spcPts val="800"/>
              </a:spcBef>
              <a:spcAft>
                <a:spcPts val="0"/>
              </a:spcAft>
              <a:buClr>
                <a:schemeClr val="dk1"/>
              </a:buClr>
              <a:buSzPts val="1600"/>
              <a:buChar char="●"/>
            </a:pPr>
            <a:r>
              <a:rPr lang="en" sz="1600" dirty="0">
                <a:solidFill>
                  <a:schemeClr val="dk1"/>
                </a:solidFill>
              </a:rPr>
              <a:t>The Osseo Area Schools American Indian Education department recently hosted a variety of events for district students and families.</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On Feb. 17 and 18, middle school students from across the district traveled to Fish Lake Regional Park to participate in a variety of cultural activities and a traditional style meal with the American Indian Education department. Students made dream catchers, went for a walk to notice different things in nature, played traditional native board games, listened to a story from Coordinator Ethan Neerdaels, and enjoyed a lunch of bison and hominy soup, wild rice, cornbread and berries.</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On the evening of Feb. 19, the American Indian Education hosted a winter storytelling event at North View Middle School. Staff, students, families and community members gathered to listen to four indigenous storytellers share cultural and traditional knowledge, passed down orally for generations. To kick off the evening, attendees gathered to enjoy a welcome and feast. The storytellers travelled from near and far for the event. The evening served as an opportunity to come together, listen and learn.</a:t>
            </a:r>
            <a:endParaRPr sz="1600" dirty="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3ce4c230b1f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3ce4c230b1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February was I love to read month, and throughout the district library media specialists went above and beyond to encourage reading in a fun, new way.</a:t>
            </a:r>
            <a:endParaRPr sz="1600" dirty="0"/>
          </a:p>
          <a:p>
            <a:pPr marL="457200" lvl="0" indent="-330200" algn="l" rtl="0">
              <a:spcBef>
                <a:spcPts val="0"/>
              </a:spcBef>
              <a:spcAft>
                <a:spcPts val="0"/>
              </a:spcAft>
              <a:buSzPts val="1600"/>
              <a:buChar char="●"/>
            </a:pPr>
            <a:r>
              <a:rPr lang="en" sz="1600" dirty="0"/>
              <a:t>Students at </a:t>
            </a:r>
            <a:r>
              <a:rPr lang="en" sz="1600" dirty="0" err="1"/>
              <a:t>Fernbrook</a:t>
            </a:r>
            <a:r>
              <a:rPr lang="en" sz="1600" dirty="0"/>
              <a:t> Elementary School got out of this world with a transformed library. The space-themed library was full of rocket ships, astronauts with different staff members' faces, planets, space rocks, the moon and the sun. During their library visit, students read the book “Touch the Sky” and watched footage from a rocket launch. They also had the opportunity to read different space-themed books from the digital library on their devices.</a:t>
            </a:r>
            <a:endParaRPr sz="1600" dirty="0"/>
          </a:p>
          <a:p>
            <a:pPr marL="457200" lvl="0" indent="-330200" algn="l" rtl="0">
              <a:spcBef>
                <a:spcPts val="0"/>
              </a:spcBef>
              <a:spcAft>
                <a:spcPts val="0"/>
              </a:spcAft>
              <a:buSzPts val="1600"/>
              <a:buChar char="●"/>
            </a:pPr>
            <a:r>
              <a:rPr lang="en" sz="1600" dirty="0"/>
              <a:t>Students at Cedar Island Elementary School participated in a bakery book tasting. The book tasting allowed students to sample new genres of books in a fun and creative way. Students moved around tables in the library, decorated like a bakery, trying a new genre of book at each table. Students sampled the book by reading the front, back and first few pages, filling out “menus” with three words to describe the cover, what they liked from the first few pages and giving it a rating out of five mixing spoons. Students tried new genres from fantasy to animals to adventure.</a:t>
            </a:r>
            <a:endParaRPr sz="16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ce4c230b1f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3ce4c230b1f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Palmer Lake and Garden City elementary schools recently hosted science, technology, engineering and math (STEM) events, providing opportunities for expanded learning and out-of-the-box thinking for students and their families.</a:t>
            </a:r>
            <a:endParaRPr sz="16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ce4c230b1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ce4c230b1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Osseo Senior High's HOSA - Future Health Professionals demonstrated outstanding performance at the Region 1 Mid-Winter Conference on Jan. 5. The conference serves as preparation for the Minnesota HOSA State Competition in March.</a:t>
            </a:r>
            <a:endParaRPr sz="1600" dirty="0"/>
          </a:p>
          <a:p>
            <a:pPr marL="457200" lvl="0" indent="-330200" algn="l" rtl="0">
              <a:spcBef>
                <a:spcPts val="0"/>
              </a:spcBef>
              <a:spcAft>
                <a:spcPts val="0"/>
              </a:spcAft>
              <a:buSzPts val="1600"/>
              <a:buChar char="●"/>
            </a:pPr>
            <a:r>
              <a:rPr lang="en" sz="1600" dirty="0"/>
              <a:t>HOSA is an integral part of OSH's Health Science Career &amp; Technical Education and magnet program, preparing students for a variety of careers in healthcare. The Health Science Magnet Program is designed to support and build future leaders in Health Science and Medical fields. The program provides authentic learning experiences that prepare students to achieve their future goals in medicine. Students develop practices through hands-on, project based experiences in a professional work setting. Health Science students graduate with college credits, professional certifications, internship experiences, and memories for a lifetime. Students across the district can attend health science classes at OSH.</a:t>
            </a:r>
            <a:endParaRPr sz="16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7fef73b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7fef73b7d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600" b="1" dirty="0">
              <a:solidFill>
                <a:schemeClr val="dk1"/>
              </a:solidFill>
            </a:endParaRPr>
          </a:p>
          <a:p>
            <a:pPr marL="0" lvl="0" indent="0" algn="l" rtl="0">
              <a:spcBef>
                <a:spcPts val="0"/>
              </a:spcBef>
              <a:spcAft>
                <a:spcPts val="0"/>
              </a:spcAft>
              <a:buClr>
                <a:schemeClr val="dk1"/>
              </a:buClr>
              <a:buSzPts val="1100"/>
              <a:buFont typeface="Arial"/>
              <a:buNone/>
            </a:pPr>
            <a:r>
              <a:rPr lang="en" sz="1600" b="1" dirty="0">
                <a:solidFill>
                  <a:schemeClr val="dk1"/>
                </a:solidFill>
              </a:rPr>
              <a:t>In the area of MISSION DRIVEN EMPLOYEES</a:t>
            </a:r>
            <a:r>
              <a:rPr lang="en" sz="1600" dirty="0">
                <a:solidFill>
                  <a:schemeClr val="dk1"/>
                </a:solidFill>
              </a:rPr>
              <a:t> </a:t>
            </a:r>
            <a:endParaRPr sz="1600" dirty="0">
              <a:solidFill>
                <a:schemeClr val="dk1"/>
              </a:solidFill>
            </a:endParaRPr>
          </a:p>
          <a:p>
            <a:pPr marL="457200" lvl="0" indent="-330200" algn="l" rtl="0">
              <a:spcBef>
                <a:spcPts val="0"/>
              </a:spcBef>
              <a:spcAft>
                <a:spcPts val="0"/>
              </a:spcAft>
              <a:buSzPts val="1600"/>
              <a:buChar char="●"/>
            </a:pPr>
            <a:r>
              <a:rPr lang="en" sz="1600" dirty="0"/>
              <a:t>On Feb.17, Osseo Senior High School’s School Resource Officer, Detective Missy Parker, was named the 2025 Officer of the Year at the City of Maple Grove 2025 Public Safety Awards. Supt. Dr. Kim Hiel was present at the city council meeting to watch Detective Parker receive her award and thank her for all she does for OSH students and staff!</a:t>
            </a:r>
            <a:endParaRPr sz="16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75c2cf250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75c2cf250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A few final notes and reminders for tonight.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Families can explore summer programs now for children from early childhood through high school. Visit the Osseo Area Schools’ Summer programs website at </a:t>
            </a:r>
            <a:r>
              <a:rPr lang="en" sz="1600" u="sng" dirty="0">
                <a:solidFill>
                  <a:schemeClr val="hlink"/>
                </a:solidFill>
                <a:hlinkClick r:id="rId3"/>
              </a:rPr>
              <a:t>osseoschools.org/summer</a:t>
            </a:r>
            <a:r>
              <a:rPr lang="en" sz="1600" dirty="0">
                <a:solidFill>
                  <a:schemeClr val="dk1"/>
                </a:solidFill>
              </a:rPr>
              <a:t> to learn about each enrichment opportunity, camp and program that will be offered.</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There will be no school for students March 20-27, with spring break taking place March 23-27. There will also be no school for students on April 3.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A just one final reminder, calendar feedback can be shared at </a:t>
            </a:r>
            <a:r>
              <a:rPr lang="en" sz="1600" dirty="0" err="1">
                <a:solidFill>
                  <a:schemeClr val="dk1"/>
                </a:solidFill>
              </a:rPr>
              <a:t>OsseoSchools.org</a:t>
            </a:r>
            <a:r>
              <a:rPr lang="en" sz="1600" dirty="0">
                <a:solidFill>
                  <a:schemeClr val="dk1"/>
                </a:solidFill>
              </a:rPr>
              <a:t>/</a:t>
            </a:r>
            <a:r>
              <a:rPr lang="en" sz="1600" dirty="0" err="1">
                <a:solidFill>
                  <a:schemeClr val="dk1"/>
                </a:solidFill>
              </a:rPr>
              <a:t>CalendarInput</a:t>
            </a:r>
            <a:r>
              <a:rPr lang="en" sz="1600" dirty="0">
                <a:solidFill>
                  <a:schemeClr val="dk1"/>
                </a:solidFill>
              </a:rPr>
              <a:t>.</a:t>
            </a: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774a1b0ac2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774a1b0ac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8"/>
        <p:cNvGrpSpPr/>
        <p:nvPr/>
      </p:nvGrpSpPr>
      <p:grpSpPr>
        <a:xfrm>
          <a:off x="0" y="0"/>
          <a:ext cx="0" cy="0"/>
          <a:chOff x="0" y="0"/>
          <a:chExt cx="0" cy="0"/>
        </a:xfrm>
      </p:grpSpPr>
      <p:pic>
        <p:nvPicPr>
          <p:cNvPr id="9" name="Google Shape;9;p2" title="OAS-Slide-Deck-Template-NoCopy-03.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0" name="Google Shape;10;p2"/>
          <p:cNvSpPr txBox="1">
            <a:spLocks noGrp="1"/>
          </p:cNvSpPr>
          <p:nvPr>
            <p:ph type="ctrTitle"/>
          </p:nvPr>
        </p:nvSpPr>
        <p:spPr>
          <a:xfrm>
            <a:off x="408925" y="1243825"/>
            <a:ext cx="8520600" cy="16149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1" name="Google Shape;11;p2"/>
          <p:cNvSpPr txBox="1">
            <a:spLocks noGrp="1"/>
          </p:cNvSpPr>
          <p:nvPr>
            <p:ph type="subTitle" idx="1"/>
          </p:nvPr>
        </p:nvSpPr>
        <p:spPr>
          <a:xfrm>
            <a:off x="408925" y="2958950"/>
            <a:ext cx="8520600" cy="792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ubTitle" idx="2"/>
          </p:nvPr>
        </p:nvSpPr>
        <p:spPr>
          <a:xfrm>
            <a:off x="408925" y="4032350"/>
            <a:ext cx="5406000" cy="3501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800"/>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3"/>
          </p:nvPr>
        </p:nvSpPr>
        <p:spPr>
          <a:xfrm>
            <a:off x="6281100" y="4032350"/>
            <a:ext cx="2690100" cy="3501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lt1"/>
              </a:buClr>
              <a:buSzPts val="1800"/>
              <a:buNone/>
              <a:defRPr b="1">
                <a:solidFill>
                  <a:schemeClr val="lt1"/>
                </a:solidFill>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_1">
    <p:bg>
      <p:bgPr>
        <a:solidFill>
          <a:schemeClr val="lt2"/>
        </a:solidFill>
        <a:effectLst/>
      </p:bgPr>
    </p:bg>
    <p:spTree>
      <p:nvGrpSpPr>
        <p:cNvPr id="1" name="Shape 14"/>
        <p:cNvGrpSpPr/>
        <p:nvPr/>
      </p:nvGrpSpPr>
      <p:grpSpPr>
        <a:xfrm>
          <a:off x="0" y="0"/>
          <a:ext cx="0" cy="0"/>
          <a:chOff x="0" y="0"/>
          <a:chExt cx="0" cy="0"/>
        </a:xfrm>
      </p:grpSpPr>
      <p:pic>
        <p:nvPicPr>
          <p:cNvPr id="15" name="Google Shape;15;p3" title="OAS-Slide-Deck-Template-2-04.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6" name="Google Shape;16;p3"/>
          <p:cNvSpPr txBox="1">
            <a:spLocks noGrp="1"/>
          </p:cNvSpPr>
          <p:nvPr>
            <p:ph type="ctrTitle"/>
          </p:nvPr>
        </p:nvSpPr>
        <p:spPr>
          <a:xfrm>
            <a:off x="311700" y="2039450"/>
            <a:ext cx="8520600" cy="15873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7" name="Google Shape;17;p3"/>
          <p:cNvSpPr txBox="1">
            <a:spLocks noGrp="1"/>
          </p:cNvSpPr>
          <p:nvPr>
            <p:ph type="subTitle" idx="1"/>
          </p:nvPr>
        </p:nvSpPr>
        <p:spPr>
          <a:xfrm>
            <a:off x="311700" y="3666050"/>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3"/>
          <p:cNvSpPr txBox="1">
            <a:spLocks noGrp="1"/>
          </p:cNvSpPr>
          <p:nvPr>
            <p:ph type="subTitle" idx="2"/>
          </p:nvPr>
        </p:nvSpPr>
        <p:spPr>
          <a:xfrm>
            <a:off x="765300" y="4431075"/>
            <a:ext cx="7613400" cy="3501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1800"/>
              <a:buNone/>
              <a:defRPr b="1">
                <a:solidFill>
                  <a:schemeClr val="lt2"/>
                </a:solidFill>
              </a:defRPr>
            </a:lvl1pPr>
            <a:lvl2pPr lvl="1" algn="ctr">
              <a:spcBef>
                <a:spcPts val="0"/>
              </a:spcBef>
              <a:spcAft>
                <a:spcPts val="0"/>
              </a:spcAft>
              <a:buClr>
                <a:schemeClr val="lt2"/>
              </a:buClr>
              <a:buSzPts val="1800"/>
              <a:buNone/>
              <a:defRPr sz="1800">
                <a:solidFill>
                  <a:schemeClr val="lt2"/>
                </a:solidFill>
              </a:defRPr>
            </a:lvl2pPr>
            <a:lvl3pPr lvl="2" algn="ctr">
              <a:spcBef>
                <a:spcPts val="0"/>
              </a:spcBef>
              <a:spcAft>
                <a:spcPts val="0"/>
              </a:spcAft>
              <a:buClr>
                <a:schemeClr val="lt2"/>
              </a:buClr>
              <a:buSzPts val="1800"/>
              <a:buNone/>
              <a:defRPr sz="1800">
                <a:solidFill>
                  <a:schemeClr val="lt2"/>
                </a:solidFill>
              </a:defRPr>
            </a:lvl3pPr>
            <a:lvl4pPr lvl="3" algn="ctr">
              <a:spcBef>
                <a:spcPts val="0"/>
              </a:spcBef>
              <a:spcAft>
                <a:spcPts val="0"/>
              </a:spcAft>
              <a:buClr>
                <a:schemeClr val="lt2"/>
              </a:buClr>
              <a:buSzPts val="1800"/>
              <a:buNone/>
              <a:defRPr sz="1800">
                <a:solidFill>
                  <a:schemeClr val="lt2"/>
                </a:solidFill>
              </a:defRPr>
            </a:lvl4pPr>
            <a:lvl5pPr lvl="4" algn="ctr">
              <a:spcBef>
                <a:spcPts val="0"/>
              </a:spcBef>
              <a:spcAft>
                <a:spcPts val="0"/>
              </a:spcAft>
              <a:buClr>
                <a:schemeClr val="lt2"/>
              </a:buClr>
              <a:buSzPts val="1800"/>
              <a:buNone/>
              <a:defRPr sz="1800">
                <a:solidFill>
                  <a:schemeClr val="lt2"/>
                </a:solidFill>
              </a:defRPr>
            </a:lvl5pPr>
            <a:lvl6pPr lvl="5" algn="ctr">
              <a:spcBef>
                <a:spcPts val="0"/>
              </a:spcBef>
              <a:spcAft>
                <a:spcPts val="0"/>
              </a:spcAft>
              <a:buClr>
                <a:schemeClr val="lt2"/>
              </a:buClr>
              <a:buSzPts val="1800"/>
              <a:buNone/>
              <a:defRPr sz="1800">
                <a:solidFill>
                  <a:schemeClr val="lt2"/>
                </a:solidFill>
              </a:defRPr>
            </a:lvl6pPr>
            <a:lvl7pPr lvl="6" algn="ctr">
              <a:spcBef>
                <a:spcPts val="0"/>
              </a:spcBef>
              <a:spcAft>
                <a:spcPts val="0"/>
              </a:spcAft>
              <a:buClr>
                <a:schemeClr val="lt2"/>
              </a:buClr>
              <a:buSzPts val="1800"/>
              <a:buNone/>
              <a:defRPr sz="1800">
                <a:solidFill>
                  <a:schemeClr val="lt2"/>
                </a:solidFill>
              </a:defRPr>
            </a:lvl7pPr>
            <a:lvl8pPr lvl="7" algn="ctr">
              <a:spcBef>
                <a:spcPts val="0"/>
              </a:spcBef>
              <a:spcAft>
                <a:spcPts val="0"/>
              </a:spcAft>
              <a:buClr>
                <a:schemeClr val="lt2"/>
              </a:buClr>
              <a:buSzPts val="1800"/>
              <a:buNone/>
              <a:defRPr sz="1800">
                <a:solidFill>
                  <a:schemeClr val="lt2"/>
                </a:solidFill>
              </a:defRPr>
            </a:lvl8pPr>
            <a:lvl9pPr lvl="8" algn="ctr">
              <a:spcBef>
                <a:spcPts val="0"/>
              </a:spcBef>
              <a:spcAft>
                <a:spcPts val="0"/>
              </a:spcAft>
              <a:buClr>
                <a:schemeClr val="lt2"/>
              </a:buClr>
              <a:buSzPts val="1800"/>
              <a:buNone/>
              <a:defRPr sz="1800">
                <a:solidFill>
                  <a:schemeClr val="lt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pic>
        <p:nvPicPr>
          <p:cNvPr id="22" name="Google Shape;22;p4" title="OAS-Slide-Deck-Template-NoCopy-06.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3" name="Google Shape;23;p4"/>
          <p:cNvSpPr txBox="1">
            <a:spLocks noGrp="1"/>
          </p:cNvSpPr>
          <p:nvPr>
            <p:ph type="title" idx="2"/>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4" name="Google Shape;24;p4"/>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25"/>
        <p:cNvGrpSpPr/>
        <p:nvPr/>
      </p:nvGrpSpPr>
      <p:grpSpPr>
        <a:xfrm>
          <a:off x="0" y="0"/>
          <a:ext cx="0" cy="0"/>
          <a:chOff x="0" y="0"/>
          <a:chExt cx="0" cy="0"/>
        </a:xfrm>
      </p:grpSpPr>
      <p:pic>
        <p:nvPicPr>
          <p:cNvPr id="26" name="Google Shape;26;p5" title="OAS-Slide-Deck-Template-NoCopy-07.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7" name="Google Shape;27;p5"/>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8" name="Google Shape;28;p5"/>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1 1">
  <p:cSld name="SECTION_HEADER_1_1">
    <p:spTree>
      <p:nvGrpSpPr>
        <p:cNvPr id="1" name="Shape 29"/>
        <p:cNvGrpSpPr/>
        <p:nvPr/>
      </p:nvGrpSpPr>
      <p:grpSpPr>
        <a:xfrm>
          <a:off x="0" y="0"/>
          <a:ext cx="0" cy="0"/>
          <a:chOff x="0" y="0"/>
          <a:chExt cx="0" cy="0"/>
        </a:xfrm>
      </p:grpSpPr>
      <p:pic>
        <p:nvPicPr>
          <p:cNvPr id="30" name="Google Shape;30;p6" title="OAS-Slide-Deck-Template-NoCopy-08.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1" name="Google Shape;31;p6"/>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4800"/>
              <a:buNone/>
              <a:defRPr sz="4800">
                <a:solidFill>
                  <a:schemeClr val="lt2"/>
                </a:solidFill>
              </a:defRPr>
            </a:lvl1pPr>
            <a:lvl2pPr lvl="1">
              <a:spcBef>
                <a:spcPts val="0"/>
              </a:spcBef>
              <a:spcAft>
                <a:spcPts val="0"/>
              </a:spcAft>
              <a:buClr>
                <a:schemeClr val="lt2"/>
              </a:buClr>
              <a:buSzPts val="4800"/>
              <a:buNone/>
              <a:defRPr sz="4800">
                <a:solidFill>
                  <a:schemeClr val="lt2"/>
                </a:solidFill>
              </a:defRPr>
            </a:lvl2pPr>
            <a:lvl3pPr lvl="2">
              <a:spcBef>
                <a:spcPts val="0"/>
              </a:spcBef>
              <a:spcAft>
                <a:spcPts val="0"/>
              </a:spcAft>
              <a:buClr>
                <a:schemeClr val="lt2"/>
              </a:buClr>
              <a:buSzPts val="4800"/>
              <a:buNone/>
              <a:defRPr sz="4800">
                <a:solidFill>
                  <a:schemeClr val="lt2"/>
                </a:solidFill>
              </a:defRPr>
            </a:lvl3pPr>
            <a:lvl4pPr lvl="3">
              <a:spcBef>
                <a:spcPts val="0"/>
              </a:spcBef>
              <a:spcAft>
                <a:spcPts val="0"/>
              </a:spcAft>
              <a:buClr>
                <a:schemeClr val="lt2"/>
              </a:buClr>
              <a:buSzPts val="4800"/>
              <a:buNone/>
              <a:defRPr sz="4800">
                <a:solidFill>
                  <a:schemeClr val="lt2"/>
                </a:solidFill>
              </a:defRPr>
            </a:lvl4pPr>
            <a:lvl5pPr lvl="4">
              <a:spcBef>
                <a:spcPts val="0"/>
              </a:spcBef>
              <a:spcAft>
                <a:spcPts val="0"/>
              </a:spcAft>
              <a:buClr>
                <a:schemeClr val="lt2"/>
              </a:buClr>
              <a:buSzPts val="4800"/>
              <a:buNone/>
              <a:defRPr sz="4800">
                <a:solidFill>
                  <a:schemeClr val="lt2"/>
                </a:solidFill>
              </a:defRPr>
            </a:lvl5pPr>
            <a:lvl6pPr lvl="5">
              <a:spcBef>
                <a:spcPts val="0"/>
              </a:spcBef>
              <a:spcAft>
                <a:spcPts val="0"/>
              </a:spcAft>
              <a:buClr>
                <a:schemeClr val="lt2"/>
              </a:buClr>
              <a:buSzPts val="4800"/>
              <a:buNone/>
              <a:defRPr sz="4800">
                <a:solidFill>
                  <a:schemeClr val="lt2"/>
                </a:solidFill>
              </a:defRPr>
            </a:lvl6pPr>
            <a:lvl7pPr lvl="6">
              <a:spcBef>
                <a:spcPts val="0"/>
              </a:spcBef>
              <a:spcAft>
                <a:spcPts val="0"/>
              </a:spcAft>
              <a:buClr>
                <a:schemeClr val="lt2"/>
              </a:buClr>
              <a:buSzPts val="4800"/>
              <a:buNone/>
              <a:defRPr sz="4800">
                <a:solidFill>
                  <a:schemeClr val="lt2"/>
                </a:solidFill>
              </a:defRPr>
            </a:lvl7pPr>
            <a:lvl8pPr lvl="7">
              <a:spcBef>
                <a:spcPts val="0"/>
              </a:spcBef>
              <a:spcAft>
                <a:spcPts val="0"/>
              </a:spcAft>
              <a:buClr>
                <a:schemeClr val="lt2"/>
              </a:buClr>
              <a:buSzPts val="4800"/>
              <a:buNone/>
              <a:defRPr sz="4800">
                <a:solidFill>
                  <a:schemeClr val="lt2"/>
                </a:solidFill>
              </a:defRPr>
            </a:lvl8pPr>
            <a:lvl9pPr lvl="8">
              <a:spcBef>
                <a:spcPts val="0"/>
              </a:spcBef>
              <a:spcAft>
                <a:spcPts val="0"/>
              </a:spcAft>
              <a:buClr>
                <a:schemeClr val="lt2"/>
              </a:buClr>
              <a:buSzPts val="4800"/>
              <a:buNone/>
              <a:defRPr sz="4800">
                <a:solidFill>
                  <a:schemeClr val="lt2"/>
                </a:solidFill>
              </a:defRPr>
            </a:lvl9pPr>
          </a:lstStyle>
          <a:p>
            <a:endParaRPr/>
          </a:p>
        </p:txBody>
      </p:sp>
      <p:sp>
        <p:nvSpPr>
          <p:cNvPr id="32" name="Google Shape;32;p6"/>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Clr>
                <a:schemeClr val="lt2"/>
              </a:buClr>
              <a:buSzPts val="1400"/>
              <a:buNone/>
              <a:defRPr>
                <a:solidFill>
                  <a:schemeClr val="lt2"/>
                </a:solidFill>
              </a:defRPr>
            </a:lvl2pPr>
            <a:lvl3pPr lvl="2">
              <a:spcBef>
                <a:spcPts val="0"/>
              </a:spcBef>
              <a:spcAft>
                <a:spcPts val="0"/>
              </a:spcAft>
              <a:buClr>
                <a:schemeClr val="lt2"/>
              </a:buClr>
              <a:buSzPts val="1400"/>
              <a:buNone/>
              <a:defRPr>
                <a:solidFill>
                  <a:schemeClr val="lt2"/>
                </a:solidFill>
              </a:defRPr>
            </a:lvl3pPr>
            <a:lvl4pPr lvl="3">
              <a:spcBef>
                <a:spcPts val="0"/>
              </a:spcBef>
              <a:spcAft>
                <a:spcPts val="0"/>
              </a:spcAft>
              <a:buClr>
                <a:schemeClr val="lt2"/>
              </a:buClr>
              <a:buSzPts val="1400"/>
              <a:buNone/>
              <a:defRPr>
                <a:solidFill>
                  <a:schemeClr val="lt2"/>
                </a:solidFill>
              </a:defRPr>
            </a:lvl4pPr>
            <a:lvl5pPr lvl="4">
              <a:spcBef>
                <a:spcPts val="0"/>
              </a:spcBef>
              <a:spcAft>
                <a:spcPts val="0"/>
              </a:spcAft>
              <a:buClr>
                <a:schemeClr val="lt2"/>
              </a:buClr>
              <a:buSzPts val="1400"/>
              <a:buNone/>
              <a:defRPr>
                <a:solidFill>
                  <a:schemeClr val="lt2"/>
                </a:solidFill>
              </a:defRPr>
            </a:lvl5pPr>
            <a:lvl6pPr lvl="5">
              <a:spcBef>
                <a:spcPts val="0"/>
              </a:spcBef>
              <a:spcAft>
                <a:spcPts val="0"/>
              </a:spcAft>
              <a:buClr>
                <a:schemeClr val="lt2"/>
              </a:buClr>
              <a:buSzPts val="1400"/>
              <a:buNone/>
              <a:defRPr>
                <a:solidFill>
                  <a:schemeClr val="lt2"/>
                </a:solidFill>
              </a:defRPr>
            </a:lvl6pPr>
            <a:lvl7pPr lvl="6">
              <a:spcBef>
                <a:spcPts val="0"/>
              </a:spcBef>
              <a:spcAft>
                <a:spcPts val="0"/>
              </a:spcAft>
              <a:buClr>
                <a:schemeClr val="lt2"/>
              </a:buClr>
              <a:buSzPts val="1400"/>
              <a:buNone/>
              <a:defRPr>
                <a:solidFill>
                  <a:schemeClr val="lt2"/>
                </a:solidFill>
              </a:defRPr>
            </a:lvl7pPr>
            <a:lvl8pPr lvl="7">
              <a:spcBef>
                <a:spcPts val="0"/>
              </a:spcBef>
              <a:spcAft>
                <a:spcPts val="0"/>
              </a:spcAft>
              <a:buClr>
                <a:schemeClr val="lt2"/>
              </a:buClr>
              <a:buSzPts val="1400"/>
              <a:buNone/>
              <a:defRPr>
                <a:solidFill>
                  <a:schemeClr val="lt2"/>
                </a:solidFill>
              </a:defRPr>
            </a:lvl8pPr>
            <a:lvl9pPr lvl="8">
              <a:spcBef>
                <a:spcPts val="0"/>
              </a:spcBef>
              <a:spcAft>
                <a:spcPts val="0"/>
              </a:spcAft>
              <a:buClr>
                <a:schemeClr val="lt2"/>
              </a:buClr>
              <a:buSzPts val="1400"/>
              <a:buNone/>
              <a:defRPr>
                <a:solidFill>
                  <a:schemeClr val="lt2"/>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1 1 1">
  <p:cSld name="SECTION_HEADER_1_1_1">
    <p:spTree>
      <p:nvGrpSpPr>
        <p:cNvPr id="1" name="Shape 33"/>
        <p:cNvGrpSpPr/>
        <p:nvPr/>
      </p:nvGrpSpPr>
      <p:grpSpPr>
        <a:xfrm>
          <a:off x="0" y="0"/>
          <a:ext cx="0" cy="0"/>
          <a:chOff x="0" y="0"/>
          <a:chExt cx="0" cy="0"/>
        </a:xfrm>
      </p:grpSpPr>
      <p:pic>
        <p:nvPicPr>
          <p:cNvPr id="34" name="Google Shape;34;p7" title="OAS-Slide-Deck-Template-NoCopy-09.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5" name="Google Shape;35;p7"/>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6" name="Google Shape;36;p7"/>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7"/>
        <p:cNvGrpSpPr/>
        <p:nvPr/>
      </p:nvGrpSpPr>
      <p:grpSpPr>
        <a:xfrm>
          <a:off x="0" y="0"/>
          <a:ext cx="0" cy="0"/>
          <a:chOff x="0" y="0"/>
          <a:chExt cx="0" cy="0"/>
        </a:xfrm>
      </p:grpSpPr>
      <p:pic>
        <p:nvPicPr>
          <p:cNvPr id="38" name="Google Shape;38;p8" title="OAS-Slide-Deck-Template-NoCopy-0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39" name="Google Shape;39;p8"/>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8"/>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17500">
              <a:spcBef>
                <a:spcPts val="0"/>
              </a:spcBef>
              <a:spcAft>
                <a:spcPts val="0"/>
              </a:spcAft>
              <a:buClr>
                <a:schemeClr val="lt2"/>
              </a:buClr>
              <a:buSzPts val="1400"/>
              <a:buChar char="○"/>
              <a:defRPr>
                <a:solidFill>
                  <a:schemeClr val="lt2"/>
                </a:solidFill>
              </a:defRPr>
            </a:lvl2pPr>
            <a:lvl3pPr marL="1371600" lvl="2" indent="-317500">
              <a:spcBef>
                <a:spcPts val="0"/>
              </a:spcBef>
              <a:spcAft>
                <a:spcPts val="0"/>
              </a:spcAft>
              <a:buClr>
                <a:schemeClr val="lt2"/>
              </a:buClr>
              <a:buSzPts val="1400"/>
              <a:buChar char="■"/>
              <a:defRPr>
                <a:solidFill>
                  <a:schemeClr val="lt2"/>
                </a:solidFill>
              </a:defRPr>
            </a:lvl3pPr>
            <a:lvl4pPr marL="1828800" lvl="3" indent="-317500">
              <a:spcBef>
                <a:spcPts val="0"/>
              </a:spcBef>
              <a:spcAft>
                <a:spcPts val="0"/>
              </a:spcAft>
              <a:buClr>
                <a:schemeClr val="lt2"/>
              </a:buClr>
              <a:buSzPts val="1400"/>
              <a:buChar char="●"/>
              <a:defRPr>
                <a:solidFill>
                  <a:schemeClr val="lt2"/>
                </a:solidFill>
              </a:defRPr>
            </a:lvl4pPr>
            <a:lvl5pPr marL="2286000" lvl="4" indent="-317500">
              <a:spcBef>
                <a:spcPts val="0"/>
              </a:spcBef>
              <a:spcAft>
                <a:spcPts val="0"/>
              </a:spcAft>
              <a:buClr>
                <a:schemeClr val="lt2"/>
              </a:buClr>
              <a:buSzPts val="1400"/>
              <a:buChar char="○"/>
              <a:defRPr>
                <a:solidFill>
                  <a:schemeClr val="lt2"/>
                </a:solidFill>
              </a:defRPr>
            </a:lvl5pPr>
            <a:lvl6pPr marL="2743200" lvl="5" indent="-317500">
              <a:spcBef>
                <a:spcPts val="0"/>
              </a:spcBef>
              <a:spcAft>
                <a:spcPts val="0"/>
              </a:spcAft>
              <a:buClr>
                <a:schemeClr val="lt2"/>
              </a:buClr>
              <a:buSzPts val="1400"/>
              <a:buChar char="■"/>
              <a:defRPr>
                <a:solidFill>
                  <a:schemeClr val="lt2"/>
                </a:solidFill>
              </a:defRPr>
            </a:lvl6pPr>
            <a:lvl7pPr marL="3200400" lvl="6" indent="-317500">
              <a:spcBef>
                <a:spcPts val="0"/>
              </a:spcBef>
              <a:spcAft>
                <a:spcPts val="0"/>
              </a:spcAft>
              <a:buClr>
                <a:schemeClr val="lt2"/>
              </a:buClr>
              <a:buSzPts val="1400"/>
              <a:buChar char="●"/>
              <a:defRPr>
                <a:solidFill>
                  <a:schemeClr val="lt2"/>
                </a:solidFill>
              </a:defRPr>
            </a:lvl7pPr>
            <a:lvl8pPr marL="3657600" lvl="7" indent="-317500">
              <a:spcBef>
                <a:spcPts val="0"/>
              </a:spcBef>
              <a:spcAft>
                <a:spcPts val="0"/>
              </a:spcAft>
              <a:buClr>
                <a:schemeClr val="lt2"/>
              </a:buClr>
              <a:buSzPts val="1400"/>
              <a:buChar char="○"/>
              <a:defRPr>
                <a:solidFill>
                  <a:schemeClr val="lt2"/>
                </a:solidFill>
              </a:defRPr>
            </a:lvl8pPr>
            <a:lvl9pPr marL="4114800" lvl="8" indent="-317500">
              <a:spcBef>
                <a:spcPts val="0"/>
              </a:spcBef>
              <a:spcAft>
                <a:spcPts val="0"/>
              </a:spcAft>
              <a:buClr>
                <a:schemeClr val="lt2"/>
              </a:buClr>
              <a:buSzPts val="1400"/>
              <a:buChar char="■"/>
              <a:defRPr>
                <a:solidFill>
                  <a:schemeClr val="lt2"/>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41"/>
        <p:cNvGrpSpPr/>
        <p:nvPr/>
      </p:nvGrpSpPr>
      <p:grpSpPr>
        <a:xfrm>
          <a:off x="0" y="0"/>
          <a:ext cx="0" cy="0"/>
          <a:chOff x="0" y="0"/>
          <a:chExt cx="0" cy="0"/>
        </a:xfrm>
      </p:grpSpPr>
      <p:pic>
        <p:nvPicPr>
          <p:cNvPr id="42" name="Google Shape;42;p9" title="OAS-Slide-Deck-Template-NoCopy-0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3" name="Google Shape;43;p9"/>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4" name="Google Shape;44;p9"/>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5"/>
        <p:cNvGrpSpPr/>
        <p:nvPr/>
      </p:nvGrpSpPr>
      <p:grpSpPr>
        <a:xfrm>
          <a:off x="0" y="0"/>
          <a:ext cx="0" cy="0"/>
          <a:chOff x="0" y="0"/>
          <a:chExt cx="0" cy="0"/>
        </a:xfrm>
      </p:grpSpPr>
      <p:pic>
        <p:nvPicPr>
          <p:cNvPr id="46" name="Google Shape;46;p10"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7" name="Google Shape;47;p10"/>
          <p:cNvSpPr txBox="1">
            <a:spLocks noGrp="1"/>
          </p:cNvSpPr>
          <p:nvPr>
            <p:ph type="title"/>
          </p:nvPr>
        </p:nvSpPr>
        <p:spPr>
          <a:xfrm>
            <a:off x="424350" y="370275"/>
            <a:ext cx="78957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8" name="Google Shape;48;p10"/>
          <p:cNvSpPr txBox="1">
            <a:spLocks noGrp="1"/>
          </p:cNvSpPr>
          <p:nvPr>
            <p:ph type="body" idx="1"/>
          </p:nvPr>
        </p:nvSpPr>
        <p:spPr>
          <a:xfrm>
            <a:off x="424350" y="1000075"/>
            <a:ext cx="3816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49" name="Google Shape;49;p10"/>
          <p:cNvSpPr txBox="1">
            <a:spLocks noGrp="1"/>
          </p:cNvSpPr>
          <p:nvPr>
            <p:ph type="body" idx="2"/>
          </p:nvPr>
        </p:nvSpPr>
        <p:spPr>
          <a:xfrm>
            <a:off x="4827400" y="1000075"/>
            <a:ext cx="3669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50"/>
        <p:cNvGrpSpPr/>
        <p:nvPr/>
      </p:nvGrpSpPr>
      <p:grpSpPr>
        <a:xfrm>
          <a:off x="0" y="0"/>
          <a:ext cx="0" cy="0"/>
          <a:chOff x="0" y="0"/>
          <a:chExt cx="0" cy="0"/>
        </a:xfrm>
      </p:grpSpPr>
      <p:pic>
        <p:nvPicPr>
          <p:cNvPr id="51" name="Google Shape;51;p11"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2" name="Google Shape;52;p11"/>
          <p:cNvSpPr txBox="1">
            <a:spLocks noGrp="1"/>
          </p:cNvSpPr>
          <p:nvPr>
            <p:ph type="title"/>
          </p:nvPr>
        </p:nvSpPr>
        <p:spPr>
          <a:xfrm>
            <a:off x="424350" y="370275"/>
            <a:ext cx="80721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3" name="Google Shape;53;p11"/>
          <p:cNvSpPr txBox="1">
            <a:spLocks noGrp="1"/>
          </p:cNvSpPr>
          <p:nvPr>
            <p:ph type="body" idx="1"/>
          </p:nvPr>
        </p:nvSpPr>
        <p:spPr>
          <a:xfrm>
            <a:off x="424350" y="1000075"/>
            <a:ext cx="80721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1 2">
  <p:cSld name="TITLE_AND_TWO_COLUMNS_1_2">
    <p:spTree>
      <p:nvGrpSpPr>
        <p:cNvPr id="1" name="Shape 54"/>
        <p:cNvGrpSpPr/>
        <p:nvPr/>
      </p:nvGrpSpPr>
      <p:grpSpPr>
        <a:xfrm>
          <a:off x="0" y="0"/>
          <a:ext cx="0" cy="0"/>
          <a:chOff x="0" y="0"/>
          <a:chExt cx="0" cy="0"/>
        </a:xfrm>
      </p:grpSpPr>
      <p:pic>
        <p:nvPicPr>
          <p:cNvPr id="55" name="Google Shape;55;p12" title="OAS-Slide-Deck-Template-2-1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6" name="Google Shape;56;p12"/>
          <p:cNvSpPr>
            <a:spLocks noGrp="1"/>
          </p:cNvSpPr>
          <p:nvPr>
            <p:ph type="pic" idx="2"/>
          </p:nvPr>
        </p:nvSpPr>
        <p:spPr>
          <a:xfrm>
            <a:off x="424350" y="923875"/>
            <a:ext cx="8253900" cy="3616500"/>
          </a:xfrm>
          <a:prstGeom prst="rect">
            <a:avLst/>
          </a:prstGeom>
          <a:noFill/>
          <a:ln>
            <a:noFill/>
          </a:ln>
        </p:spPr>
      </p:sp>
      <p:sp>
        <p:nvSpPr>
          <p:cNvPr id="57" name="Google Shape;57;p12"/>
          <p:cNvSpPr txBox="1">
            <a:spLocks noGrp="1"/>
          </p:cNvSpPr>
          <p:nvPr>
            <p:ph type="title"/>
          </p:nvPr>
        </p:nvSpPr>
        <p:spPr>
          <a:xfrm>
            <a:off x="424350" y="2257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1 2 1">
  <p:cSld name="TITLE_AND_TWO_COLUMNS_1_2_1">
    <p:spTree>
      <p:nvGrpSpPr>
        <p:cNvPr id="1" name="Shape 58"/>
        <p:cNvGrpSpPr/>
        <p:nvPr/>
      </p:nvGrpSpPr>
      <p:grpSpPr>
        <a:xfrm>
          <a:off x="0" y="0"/>
          <a:ext cx="0" cy="0"/>
          <a:chOff x="0" y="0"/>
          <a:chExt cx="0" cy="0"/>
        </a:xfrm>
      </p:grpSpPr>
      <p:pic>
        <p:nvPicPr>
          <p:cNvPr id="59" name="Google Shape;59;p13" title="OAS-Slide-Deck-Template-2-16.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0" name="Google Shape;60;p13"/>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1" name="Google Shape;61;p13"/>
          <p:cNvSpPr>
            <a:spLocks noGrp="1"/>
          </p:cNvSpPr>
          <p:nvPr>
            <p:ph type="pic" idx="2"/>
          </p:nvPr>
        </p:nvSpPr>
        <p:spPr>
          <a:xfrm>
            <a:off x="652950" y="889900"/>
            <a:ext cx="8151600" cy="3911100"/>
          </a:xfrm>
          <a:prstGeom prst="rect">
            <a:avLst/>
          </a:prstGeom>
          <a:noFill/>
          <a:ln>
            <a:no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1 1">
  <p:cSld name="TITLE_AND_TWO_COLUMNS_1_1">
    <p:spTree>
      <p:nvGrpSpPr>
        <p:cNvPr id="1" name="Shape 62"/>
        <p:cNvGrpSpPr/>
        <p:nvPr/>
      </p:nvGrpSpPr>
      <p:grpSpPr>
        <a:xfrm>
          <a:off x="0" y="0"/>
          <a:ext cx="0" cy="0"/>
          <a:chOff x="0" y="0"/>
          <a:chExt cx="0" cy="0"/>
        </a:xfrm>
      </p:grpSpPr>
      <p:pic>
        <p:nvPicPr>
          <p:cNvPr id="63" name="Google Shape;63;p14" title="OAS-Slide-Deck-Template-NoCopy-0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4" name="Google Shape;64;p14"/>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5" name="Google Shape;65;p14"/>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42900">
              <a:spcBef>
                <a:spcPts val="0"/>
              </a:spcBef>
              <a:spcAft>
                <a:spcPts val="0"/>
              </a:spcAft>
              <a:buClr>
                <a:schemeClr val="lt2"/>
              </a:buClr>
              <a:buSzPts val="1800"/>
              <a:buChar char="○"/>
              <a:defRPr sz="1800">
                <a:solidFill>
                  <a:schemeClr val="lt2"/>
                </a:solidFill>
              </a:defRPr>
            </a:lvl2pPr>
            <a:lvl3pPr marL="1371600" lvl="2" indent="-342900">
              <a:spcBef>
                <a:spcPts val="0"/>
              </a:spcBef>
              <a:spcAft>
                <a:spcPts val="0"/>
              </a:spcAft>
              <a:buClr>
                <a:schemeClr val="lt2"/>
              </a:buClr>
              <a:buSzPts val="1800"/>
              <a:buChar char="■"/>
              <a:defRPr sz="1800">
                <a:solidFill>
                  <a:schemeClr val="lt2"/>
                </a:solidFill>
              </a:defRPr>
            </a:lvl3pPr>
            <a:lvl4pPr marL="1828800" lvl="3" indent="-342900">
              <a:spcBef>
                <a:spcPts val="0"/>
              </a:spcBef>
              <a:spcAft>
                <a:spcPts val="0"/>
              </a:spcAft>
              <a:buClr>
                <a:schemeClr val="lt2"/>
              </a:buClr>
              <a:buSzPts val="1800"/>
              <a:buChar char="●"/>
              <a:defRPr sz="1800">
                <a:solidFill>
                  <a:schemeClr val="lt2"/>
                </a:solidFill>
              </a:defRPr>
            </a:lvl4pPr>
            <a:lvl5pPr marL="2286000" lvl="4" indent="-342900">
              <a:spcBef>
                <a:spcPts val="0"/>
              </a:spcBef>
              <a:spcAft>
                <a:spcPts val="0"/>
              </a:spcAft>
              <a:buClr>
                <a:schemeClr val="lt2"/>
              </a:buClr>
              <a:buSzPts val="1800"/>
              <a:buChar char="○"/>
              <a:defRPr sz="1800">
                <a:solidFill>
                  <a:schemeClr val="lt2"/>
                </a:solidFill>
              </a:defRPr>
            </a:lvl5pPr>
            <a:lvl6pPr marL="2743200" lvl="5" indent="-342900">
              <a:spcBef>
                <a:spcPts val="0"/>
              </a:spcBef>
              <a:spcAft>
                <a:spcPts val="0"/>
              </a:spcAft>
              <a:buClr>
                <a:schemeClr val="lt2"/>
              </a:buClr>
              <a:buSzPts val="1800"/>
              <a:buChar char="■"/>
              <a:defRPr sz="1800">
                <a:solidFill>
                  <a:schemeClr val="lt2"/>
                </a:solidFill>
              </a:defRPr>
            </a:lvl6pPr>
            <a:lvl7pPr marL="3200400" lvl="6" indent="-342900">
              <a:spcBef>
                <a:spcPts val="0"/>
              </a:spcBef>
              <a:spcAft>
                <a:spcPts val="0"/>
              </a:spcAft>
              <a:buClr>
                <a:schemeClr val="lt2"/>
              </a:buClr>
              <a:buSzPts val="1800"/>
              <a:buChar char="●"/>
              <a:defRPr sz="1800">
                <a:solidFill>
                  <a:schemeClr val="lt2"/>
                </a:solidFill>
              </a:defRPr>
            </a:lvl7pPr>
            <a:lvl8pPr marL="3657600" lvl="7" indent="-342900">
              <a:spcBef>
                <a:spcPts val="0"/>
              </a:spcBef>
              <a:spcAft>
                <a:spcPts val="0"/>
              </a:spcAft>
              <a:buClr>
                <a:schemeClr val="lt2"/>
              </a:buClr>
              <a:buSzPts val="1800"/>
              <a:buChar char="○"/>
              <a:defRPr sz="1800">
                <a:solidFill>
                  <a:schemeClr val="lt2"/>
                </a:solidFill>
              </a:defRPr>
            </a:lvl8pPr>
            <a:lvl9pPr marL="4114800" lvl="8" indent="-342900">
              <a:spcBef>
                <a:spcPts val="0"/>
              </a:spcBef>
              <a:spcAft>
                <a:spcPts val="0"/>
              </a:spcAft>
              <a:buClr>
                <a:schemeClr val="lt2"/>
              </a:buClr>
              <a:buSzPts val="1800"/>
              <a:buChar char="■"/>
              <a:defRPr sz="1800">
                <a:solidFill>
                  <a:schemeClr val="lt2"/>
                </a:solidFill>
              </a:defRPr>
            </a:lvl9pPr>
          </a:lstStyle>
          <a:p>
            <a:endParaRPr/>
          </a:p>
        </p:txBody>
      </p:sp>
      <p:sp>
        <p:nvSpPr>
          <p:cNvPr id="66" name="Google Shape;66;p14"/>
          <p:cNvSpPr>
            <a:spLocks noGrp="1"/>
          </p:cNvSpPr>
          <p:nvPr>
            <p:ph type="pic" idx="2"/>
          </p:nvPr>
        </p:nvSpPr>
        <p:spPr>
          <a:xfrm>
            <a:off x="-456150" y="329925"/>
            <a:ext cx="4425300" cy="4425300"/>
          </a:xfrm>
          <a:prstGeom prst="ellipse">
            <a:avLst/>
          </a:prstGeom>
          <a:noFill/>
          <a:ln w="76200" cap="flat" cmpd="sng">
            <a:solidFill>
              <a:schemeClr val="accent1"/>
            </a:solidFill>
            <a:prstDash val="solid"/>
            <a:round/>
            <a:headEnd type="none" w="sm" len="sm"/>
            <a:tailEnd type="none" w="sm" len="sm"/>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1 1 1">
  <p:cSld name="TITLE_AND_TWO_COLUMNS_1_1_1">
    <p:spTree>
      <p:nvGrpSpPr>
        <p:cNvPr id="1" name="Shape 67"/>
        <p:cNvGrpSpPr/>
        <p:nvPr/>
      </p:nvGrpSpPr>
      <p:grpSpPr>
        <a:xfrm>
          <a:off x="0" y="0"/>
          <a:ext cx="0" cy="0"/>
          <a:chOff x="0" y="0"/>
          <a:chExt cx="0" cy="0"/>
        </a:xfrm>
      </p:grpSpPr>
      <p:pic>
        <p:nvPicPr>
          <p:cNvPr id="68" name="Google Shape;68;p15" title="OAS-Slide-Deck-Template-NoCopy-10.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9" name="Google Shape;69;p15"/>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0" name="Google Shape;70;p15"/>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1" name="Google Shape;71;p15"/>
          <p:cNvSpPr>
            <a:spLocks noGrp="1"/>
          </p:cNvSpPr>
          <p:nvPr>
            <p:ph type="pic" idx="2"/>
          </p:nvPr>
        </p:nvSpPr>
        <p:spPr>
          <a:xfrm>
            <a:off x="-456150" y="329925"/>
            <a:ext cx="4425300" cy="4425300"/>
          </a:xfrm>
          <a:prstGeom prst="ellipse">
            <a:avLst/>
          </a:prstGeom>
          <a:noFill/>
          <a:ln w="76200" cap="flat" cmpd="sng">
            <a:solidFill>
              <a:schemeClr val="dk2"/>
            </a:solidFill>
            <a:prstDash val="solid"/>
            <a:round/>
            <a:headEnd type="none" w="sm" len="sm"/>
            <a:tailEnd type="none" w="sm" len="sm"/>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1 1 1 1">
  <p:cSld name="TITLE_AND_TWO_COLUMNS_1_1_1_1">
    <p:spTree>
      <p:nvGrpSpPr>
        <p:cNvPr id="1" name="Shape 72"/>
        <p:cNvGrpSpPr/>
        <p:nvPr/>
      </p:nvGrpSpPr>
      <p:grpSpPr>
        <a:xfrm>
          <a:off x="0" y="0"/>
          <a:ext cx="0" cy="0"/>
          <a:chOff x="0" y="0"/>
          <a:chExt cx="0" cy="0"/>
        </a:xfrm>
      </p:grpSpPr>
      <p:pic>
        <p:nvPicPr>
          <p:cNvPr id="73" name="Google Shape;73;p16" title="OAS-Slide-Deck-Template-NoCopy-1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74" name="Google Shape;74;p16"/>
          <p:cNvSpPr txBox="1">
            <a:spLocks noGrp="1"/>
          </p:cNvSpPr>
          <p:nvPr>
            <p:ph type="title"/>
          </p:nvPr>
        </p:nvSpPr>
        <p:spPr>
          <a:xfrm>
            <a:off x="4163300" y="3882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5" name="Google Shape;75;p16"/>
          <p:cNvSpPr txBox="1">
            <a:spLocks noGrp="1"/>
          </p:cNvSpPr>
          <p:nvPr>
            <p:ph type="body" idx="1"/>
          </p:nvPr>
        </p:nvSpPr>
        <p:spPr>
          <a:xfrm>
            <a:off x="4163300" y="1377900"/>
            <a:ext cx="4580700" cy="34536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6" name="Google Shape;76;p16"/>
          <p:cNvSpPr>
            <a:spLocks noGrp="1"/>
          </p:cNvSpPr>
          <p:nvPr>
            <p:ph type="pic" idx="2"/>
          </p:nvPr>
        </p:nvSpPr>
        <p:spPr>
          <a:xfrm>
            <a:off x="-456150" y="329925"/>
            <a:ext cx="4425300" cy="4425300"/>
          </a:xfrm>
          <a:prstGeom prst="ellipse">
            <a:avLst/>
          </a:prstGeom>
          <a:noFill/>
          <a:ln w="76200" cap="flat" cmpd="sng">
            <a:solidFill>
              <a:schemeClr val="lt1"/>
            </a:solidFill>
            <a:prstDash val="solid"/>
            <a:round/>
            <a:headEnd type="none" w="sm" len="sm"/>
            <a:tailEnd type="none" w="sm" len="sm"/>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pic>
        <p:nvPicPr>
          <p:cNvPr id="78" name="Google Shape;78;p17" title="OAS-Slide-Deck-Template-13.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79" name="Google Shape;79;p17"/>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2"/>
              </a:buClr>
              <a:buSzPts val="1800"/>
              <a:buChar char="●"/>
              <a:defRPr i="1">
                <a:solidFill>
                  <a:schemeClr val="lt2"/>
                </a:solidFill>
              </a:defRPr>
            </a:lvl1pPr>
            <a:lvl2pPr marL="914400" lvl="1" indent="-342900" algn="ctr">
              <a:spcBef>
                <a:spcPts val="0"/>
              </a:spcBef>
              <a:spcAft>
                <a:spcPts val="0"/>
              </a:spcAft>
              <a:buClr>
                <a:schemeClr val="lt2"/>
              </a:buClr>
              <a:buSzPts val="1800"/>
              <a:buChar char="○"/>
              <a:defRPr sz="1800" i="1">
                <a:solidFill>
                  <a:schemeClr val="lt2"/>
                </a:solidFill>
              </a:defRPr>
            </a:lvl2pPr>
            <a:lvl3pPr marL="1371600" lvl="2" indent="-342900" algn="ctr">
              <a:spcBef>
                <a:spcPts val="0"/>
              </a:spcBef>
              <a:spcAft>
                <a:spcPts val="0"/>
              </a:spcAft>
              <a:buClr>
                <a:schemeClr val="lt2"/>
              </a:buClr>
              <a:buSzPts val="1800"/>
              <a:buChar char="■"/>
              <a:defRPr sz="1800" i="1">
                <a:solidFill>
                  <a:schemeClr val="lt2"/>
                </a:solidFill>
              </a:defRPr>
            </a:lvl3pPr>
            <a:lvl4pPr marL="1828800" lvl="3" indent="-342900" algn="ctr">
              <a:spcBef>
                <a:spcPts val="0"/>
              </a:spcBef>
              <a:spcAft>
                <a:spcPts val="0"/>
              </a:spcAft>
              <a:buClr>
                <a:schemeClr val="lt2"/>
              </a:buClr>
              <a:buSzPts val="1800"/>
              <a:buChar char="●"/>
              <a:defRPr sz="1800" i="1">
                <a:solidFill>
                  <a:schemeClr val="lt2"/>
                </a:solidFill>
              </a:defRPr>
            </a:lvl4pPr>
            <a:lvl5pPr marL="2286000" lvl="4" indent="-342900" algn="ctr">
              <a:spcBef>
                <a:spcPts val="0"/>
              </a:spcBef>
              <a:spcAft>
                <a:spcPts val="0"/>
              </a:spcAft>
              <a:buClr>
                <a:schemeClr val="lt2"/>
              </a:buClr>
              <a:buSzPts val="1800"/>
              <a:buChar char="○"/>
              <a:defRPr sz="1800" i="1">
                <a:solidFill>
                  <a:schemeClr val="lt2"/>
                </a:solidFill>
              </a:defRPr>
            </a:lvl5pPr>
            <a:lvl6pPr marL="2743200" lvl="5" indent="-342900" algn="ctr">
              <a:spcBef>
                <a:spcPts val="0"/>
              </a:spcBef>
              <a:spcAft>
                <a:spcPts val="0"/>
              </a:spcAft>
              <a:buClr>
                <a:schemeClr val="lt2"/>
              </a:buClr>
              <a:buSzPts val="1800"/>
              <a:buChar char="■"/>
              <a:defRPr sz="1800" i="1">
                <a:solidFill>
                  <a:schemeClr val="lt2"/>
                </a:solidFill>
              </a:defRPr>
            </a:lvl6pPr>
            <a:lvl7pPr marL="3200400" lvl="6" indent="-342900" algn="ctr">
              <a:spcBef>
                <a:spcPts val="0"/>
              </a:spcBef>
              <a:spcAft>
                <a:spcPts val="0"/>
              </a:spcAft>
              <a:buClr>
                <a:schemeClr val="lt2"/>
              </a:buClr>
              <a:buSzPts val="1800"/>
              <a:buChar char="●"/>
              <a:defRPr sz="1800" i="1">
                <a:solidFill>
                  <a:schemeClr val="lt2"/>
                </a:solidFill>
              </a:defRPr>
            </a:lvl7pPr>
            <a:lvl8pPr marL="3657600" lvl="7" indent="-342900" algn="ctr">
              <a:spcBef>
                <a:spcPts val="0"/>
              </a:spcBef>
              <a:spcAft>
                <a:spcPts val="0"/>
              </a:spcAft>
              <a:buClr>
                <a:schemeClr val="lt2"/>
              </a:buClr>
              <a:buSzPts val="1800"/>
              <a:buChar char="○"/>
              <a:defRPr sz="1800" i="1">
                <a:solidFill>
                  <a:schemeClr val="lt2"/>
                </a:solidFill>
              </a:defRPr>
            </a:lvl8pPr>
            <a:lvl9pPr marL="4114800" lvl="8" indent="-342900" algn="ctr">
              <a:spcBef>
                <a:spcPts val="0"/>
              </a:spcBef>
              <a:spcAft>
                <a:spcPts val="0"/>
              </a:spcAft>
              <a:buClr>
                <a:schemeClr val="lt2"/>
              </a:buClr>
              <a:buSzPts val="1800"/>
              <a:buChar char="■"/>
              <a:defRPr sz="1800" i="1">
                <a:solidFill>
                  <a:schemeClr val="lt2"/>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80"/>
        <p:cNvGrpSpPr/>
        <p:nvPr/>
      </p:nvGrpSpPr>
      <p:grpSpPr>
        <a:xfrm>
          <a:off x="0" y="0"/>
          <a:ext cx="0" cy="0"/>
          <a:chOff x="0" y="0"/>
          <a:chExt cx="0" cy="0"/>
        </a:xfrm>
      </p:grpSpPr>
      <p:pic>
        <p:nvPicPr>
          <p:cNvPr id="81" name="Google Shape;81;p18" title="OAS-Slide-Deck-Template-14.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82" name="Google Shape;82;p18"/>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i="1"/>
            </a:lvl1pPr>
            <a:lvl2pPr marL="914400" lvl="1" indent="-342900" algn="ctr">
              <a:spcBef>
                <a:spcPts val="0"/>
              </a:spcBef>
              <a:spcAft>
                <a:spcPts val="0"/>
              </a:spcAft>
              <a:buSzPts val="1800"/>
              <a:buChar char="○"/>
              <a:defRPr sz="1800" i="1"/>
            </a:lvl2pPr>
            <a:lvl3pPr marL="1371600" lvl="2" indent="-342900" algn="ctr">
              <a:spcBef>
                <a:spcPts val="0"/>
              </a:spcBef>
              <a:spcAft>
                <a:spcPts val="0"/>
              </a:spcAft>
              <a:buSzPts val="1800"/>
              <a:buChar char="■"/>
              <a:defRPr sz="1800" i="1"/>
            </a:lvl3pPr>
            <a:lvl4pPr marL="1828800" lvl="3" indent="-342900" algn="ctr">
              <a:spcBef>
                <a:spcPts val="0"/>
              </a:spcBef>
              <a:spcAft>
                <a:spcPts val="0"/>
              </a:spcAft>
              <a:buSzPts val="1800"/>
              <a:buChar char="●"/>
              <a:defRPr sz="1800" i="1"/>
            </a:lvl4pPr>
            <a:lvl5pPr marL="2286000" lvl="4" indent="-342900" algn="ctr">
              <a:spcBef>
                <a:spcPts val="0"/>
              </a:spcBef>
              <a:spcAft>
                <a:spcPts val="0"/>
              </a:spcAft>
              <a:buSzPts val="1800"/>
              <a:buChar char="○"/>
              <a:defRPr sz="1800" i="1"/>
            </a:lvl5pPr>
            <a:lvl6pPr marL="2743200" lvl="5" indent="-342900" algn="ctr">
              <a:spcBef>
                <a:spcPts val="0"/>
              </a:spcBef>
              <a:spcAft>
                <a:spcPts val="0"/>
              </a:spcAft>
              <a:buSzPts val="1800"/>
              <a:buChar char="■"/>
              <a:defRPr sz="1800" i="1"/>
            </a:lvl6pPr>
            <a:lvl7pPr marL="3200400" lvl="6" indent="-342900" algn="ctr">
              <a:spcBef>
                <a:spcPts val="0"/>
              </a:spcBef>
              <a:spcAft>
                <a:spcPts val="0"/>
              </a:spcAft>
              <a:buSzPts val="1800"/>
              <a:buChar char="●"/>
              <a:defRPr sz="1800" i="1"/>
            </a:lvl7pPr>
            <a:lvl8pPr marL="3657600" lvl="7" indent="-342900" algn="ctr">
              <a:spcBef>
                <a:spcPts val="0"/>
              </a:spcBef>
              <a:spcAft>
                <a:spcPts val="0"/>
              </a:spcAft>
              <a:buSzPts val="1800"/>
              <a:buChar char="○"/>
              <a:defRPr sz="1800" i="1"/>
            </a:lvl8pPr>
            <a:lvl9pPr marL="4114800" lvl="8" indent="-342900" algn="ctr">
              <a:spcBef>
                <a:spcPts val="0"/>
              </a:spcBef>
              <a:spcAft>
                <a:spcPts val="0"/>
              </a:spcAft>
              <a:buSzPts val="1800"/>
              <a:buChar char="■"/>
              <a:defRPr sz="1800" i="1"/>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Montserrat"/>
              <a:buChar char="●"/>
              <a:defRPr sz="1800">
                <a:solidFill>
                  <a:schemeClr val="dk1"/>
                </a:solidFill>
                <a:latin typeface="Montserrat"/>
                <a:ea typeface="Montserrat"/>
                <a:cs typeface="Montserrat"/>
                <a:sym typeface="Montserrat"/>
              </a:defRPr>
            </a:lvl1pPr>
            <a:lvl2pPr marL="914400" lvl="1"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9"/>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88" name="Google Shape;88;p19"/>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March 17,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0"/>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Superintendent’s report</a:t>
            </a:r>
            <a:endParaRPr sz="5700"/>
          </a:p>
        </p:txBody>
      </p:sp>
      <p:sp>
        <p:nvSpPr>
          <p:cNvPr id="94" name="Google Shape;94;p20"/>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1"/>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Points of Pride</a:t>
            </a:r>
            <a:endParaRPr sz="5700"/>
          </a:p>
        </p:txBody>
      </p:sp>
      <p:sp>
        <p:nvSpPr>
          <p:cNvPr id="100" name="Google Shape;100;p21"/>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 AND CABINET MEMBERS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22" title="POP (52).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pic>
        <p:nvPicPr>
          <p:cNvPr id="110" name="Google Shape;110;p23" title="POP (53).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115" name="Google Shape;115;p24" title="POP (54).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25" title="POP (55).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pic>
        <p:nvPicPr>
          <p:cNvPr id="125" name="Google Shape;125;p26" title="POP (56).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27" title="POP (57).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28" title="HOSA  (Presentation) (1).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29" title="POP (59).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30"/>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Notes and reminders</a:t>
            </a:r>
            <a:endParaRPr sz="3600"/>
          </a:p>
        </p:txBody>
      </p:sp>
      <p:sp>
        <p:nvSpPr>
          <p:cNvPr id="146" name="Google Shape;146;p30"/>
          <p:cNvSpPr txBox="1">
            <a:spLocks noGrp="1"/>
          </p:cNvSpPr>
          <p:nvPr>
            <p:ph type="body" idx="4294967295"/>
          </p:nvPr>
        </p:nvSpPr>
        <p:spPr>
          <a:xfrm>
            <a:off x="315725" y="1050650"/>
            <a:ext cx="8304000" cy="3745800"/>
          </a:xfrm>
          <a:prstGeom prst="rect">
            <a:avLst/>
          </a:prstGeom>
        </p:spPr>
        <p:txBody>
          <a:bodyPr spcFirstLastPara="1" wrap="square" lIns="91425" tIns="91425" rIns="91425" bIns="91425" anchor="t" anchorCtr="0">
            <a:normAutofit/>
          </a:bodyPr>
          <a:lstStyle/>
          <a:p>
            <a:pPr marL="457200" lvl="0" indent="-368300" algn="l" rtl="0">
              <a:spcBef>
                <a:spcPts val="0"/>
              </a:spcBef>
              <a:spcAft>
                <a:spcPts val="0"/>
              </a:spcAft>
              <a:buSzPts val="2200"/>
              <a:buChar char="●"/>
            </a:pPr>
            <a:r>
              <a:rPr lang="en" sz="2200"/>
              <a:t>Summer learning opportunities: </a:t>
            </a:r>
            <a:r>
              <a:rPr lang="en" sz="2200" b="1"/>
              <a:t>OsseoSchools.org/Summer</a:t>
            </a:r>
            <a:endParaRPr sz="2200" b="1"/>
          </a:p>
          <a:p>
            <a:pPr marL="457200" lvl="0" indent="-368300" algn="l" rtl="0">
              <a:spcBef>
                <a:spcPts val="400"/>
              </a:spcBef>
              <a:spcAft>
                <a:spcPts val="0"/>
              </a:spcAft>
              <a:buSzPts val="2200"/>
              <a:buChar char="●"/>
            </a:pPr>
            <a:r>
              <a:rPr lang="en" sz="2200" b="1"/>
              <a:t>March 20: </a:t>
            </a:r>
            <a:r>
              <a:rPr lang="en" sz="2200"/>
              <a:t>No school for students</a:t>
            </a:r>
            <a:endParaRPr sz="2200"/>
          </a:p>
          <a:p>
            <a:pPr marL="457200" lvl="0" indent="-368300" algn="l" rtl="0">
              <a:spcBef>
                <a:spcPts val="400"/>
              </a:spcBef>
              <a:spcAft>
                <a:spcPts val="0"/>
              </a:spcAft>
              <a:buSzPts val="2200"/>
              <a:buChar char="●"/>
            </a:pPr>
            <a:r>
              <a:rPr lang="en" sz="2200" b="1"/>
              <a:t>March 23-27:</a:t>
            </a:r>
            <a:r>
              <a:rPr lang="en" sz="2200"/>
              <a:t> Spring break</a:t>
            </a:r>
            <a:endParaRPr sz="2200"/>
          </a:p>
          <a:p>
            <a:pPr marL="457200" lvl="0" indent="-368300" algn="l" rtl="0">
              <a:spcBef>
                <a:spcPts val="400"/>
              </a:spcBef>
              <a:spcAft>
                <a:spcPts val="0"/>
              </a:spcAft>
              <a:buSzPts val="2200"/>
              <a:buChar char="●"/>
            </a:pPr>
            <a:r>
              <a:rPr lang="en" sz="2200" b="1"/>
              <a:t>April 3: </a:t>
            </a:r>
            <a:r>
              <a:rPr lang="en" sz="2200"/>
              <a:t>No school for students</a:t>
            </a:r>
            <a:endParaRPr sz="2200"/>
          </a:p>
          <a:p>
            <a:pPr marL="457200" lvl="0" indent="-368300" algn="l" rtl="0">
              <a:spcBef>
                <a:spcPts val="400"/>
              </a:spcBef>
              <a:spcAft>
                <a:spcPts val="400"/>
              </a:spcAft>
              <a:buSzPts val="2200"/>
              <a:buChar char="●"/>
            </a:pPr>
            <a:r>
              <a:rPr lang="en" sz="2200"/>
              <a:t>Share your feedback on the school                                    calendar at </a:t>
            </a:r>
            <a:r>
              <a:rPr lang="en" sz="2200" b="1"/>
              <a:t>OsseoSchools.org/CalendarInput</a:t>
            </a:r>
            <a:endParaRPr sz="2200"/>
          </a:p>
        </p:txBody>
      </p:sp>
      <p:pic>
        <p:nvPicPr>
          <p:cNvPr id="147" name="Google Shape;147;p30" title="Copy of OAS-Hiring-Social-Media-Template (1).png"/>
          <p:cNvPicPr preferRelativeResize="0"/>
          <p:nvPr/>
        </p:nvPicPr>
        <p:blipFill>
          <a:blip r:embed="rId3">
            <a:alphaModFix/>
          </a:blip>
          <a:stretch>
            <a:fillRect/>
          </a:stretch>
        </p:blipFill>
        <p:spPr>
          <a:xfrm>
            <a:off x="6648250" y="1142950"/>
            <a:ext cx="2416600" cy="2416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31"/>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153" name="Google Shape;153;p31"/>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March 17, 2026</a:t>
            </a:r>
            <a:endParaRPr/>
          </a:p>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3C1E56"/>
      </a:dk1>
      <a:lt1>
        <a:srgbClr val="F6B03F"/>
      </a:lt1>
      <a:dk2>
        <a:srgbClr val="7C5D9C"/>
      </a:dk2>
      <a:lt2>
        <a:srgbClr val="FFFFFF"/>
      </a:lt2>
      <a:accent1>
        <a:srgbClr val="EBE8EE"/>
      </a:accent1>
      <a:accent2>
        <a:srgbClr val="3C1E56"/>
      </a:accent2>
      <a:accent3>
        <a:srgbClr val="F6B03F"/>
      </a:accent3>
      <a:accent4>
        <a:srgbClr val="7C5D9C"/>
      </a:accent4>
      <a:accent5>
        <a:srgbClr val="FFFFFF"/>
      </a:accent5>
      <a:accent6>
        <a:srgbClr val="EBE8EE"/>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1558</Words>
  <Application>Microsoft Macintosh PowerPoint</Application>
  <PresentationFormat>On-screen Show (16:9)</PresentationFormat>
  <Paragraphs>58</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Montserrat</vt:lpstr>
      <vt:lpstr>Simple Light</vt:lpstr>
      <vt:lpstr>School board meeting</vt:lpstr>
      <vt:lpstr>Superintendent’s report</vt:lpstr>
      <vt:lpstr>Points of Pride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Notes and reminders</vt:lpstr>
      <vt:lpstr>School board meeting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Klinkner, Meghan (ESC)</cp:lastModifiedBy>
  <cp:revision>1</cp:revision>
  <dcterms:modified xsi:type="dcterms:W3CDTF">2026-10-09T17:47:13Z</dcterms:modified>
</cp:coreProperties>
</file>