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5"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6858000" cy="9144000"/>
  <p:embeddedFontLst>
    <p:embeddedFont>
      <p:font typeface="Montserrat" pitchFamily="2" charset="77"/>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47755"/>
  </p:normalViewPr>
  <p:slideViewPr>
    <p:cSldViewPr snapToGrid="0">
      <p:cViewPr varScale="1">
        <p:scale>
          <a:sx n="76" d="100"/>
          <a:sy n="76" d="100"/>
        </p:scale>
        <p:origin x="3224" y="1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774a1b0ac2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3774a1b0ac2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sz="1500">
                <a:solidFill>
                  <a:schemeClr val="dk1"/>
                </a:solidFill>
              </a:rPr>
              <a:t>Good evening Chair Prince, Vice Chair Brooks, Board members, staff, families, students, and community partners.</a:t>
            </a:r>
            <a:endParaRPr sz="15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500">
                <a:solidFill>
                  <a:schemeClr val="dk1"/>
                </a:solidFill>
              </a:rPr>
              <a:t>While the events of recent weeks remains on our hearts, I want you to know that I’m continually inspired by the learning spaces our dedicated Osseo Area Schools staff have - </a:t>
            </a:r>
            <a:r>
              <a:rPr lang="en" sz="1500" i="1">
                <a:solidFill>
                  <a:schemeClr val="dk1"/>
                </a:solidFill>
              </a:rPr>
              <a:t>AND </a:t>
            </a:r>
            <a:r>
              <a:rPr lang="en" sz="1500">
                <a:solidFill>
                  <a:schemeClr val="dk1"/>
                </a:solidFill>
              </a:rPr>
              <a:t>continue to create. Our team is working in a human-centric fashion every day – focusing on the safety and belonging of each and every scholar. Individual needs are being met because of this approach.</a:t>
            </a:r>
            <a:endParaRPr sz="15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500">
                <a:solidFill>
                  <a:schemeClr val="dk1"/>
                </a:solidFill>
              </a:rPr>
              <a:t>As a leader, being grounded in our schools is the best part of our work. Recently I had the wonderful opportunity to attend events like the high-energy Winter Pepfest at Osseo Senior High to engaging with our student board representatives to a site visit at Oak View Elementary. In each of these experiences, and so many others, I can tell you that our scholars are brilliant. I believe their vibrance is a constant reminder of our purpose. Osseo Area Schools WILL remain the premier place for them to learn and reach their dreams - they certainly deserve it.</a:t>
            </a:r>
            <a:endParaRPr sz="15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500">
                <a:solidFill>
                  <a:schemeClr val="dk1"/>
                </a:solidFill>
              </a:rPr>
              <a:t>Our strength extends into our community. Whether connecting with local legislators like recently or celebrating SRO Missy Parker’s Officer of the Year recognition. We’re leaning into our greater Osseo Area Schools family to ensure that success for our scholars continues year after year. </a:t>
            </a:r>
            <a:endParaRPr sz="15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500">
                <a:solidFill>
                  <a:schemeClr val="dk1"/>
                </a:solidFill>
              </a:rPr>
              <a:t>We move forward as we always do: together, with purpose, unity, and a shared commitment to the well-being of our entire community. Thank you for your continued partnership in that effort. </a:t>
            </a:r>
            <a:endParaRPr sz="1500">
              <a:solidFill>
                <a:schemeClr val="dk1"/>
              </a:solidFill>
            </a:endParaRPr>
          </a:p>
          <a:p>
            <a:pPr marL="0" lvl="0" indent="0" algn="l" rtl="0">
              <a:lnSpc>
                <a:spcPct val="150000"/>
              </a:lnSpc>
              <a:spcBef>
                <a:spcPts val="1200"/>
              </a:spcBef>
              <a:spcAft>
                <a:spcPts val="0"/>
              </a:spcAft>
              <a:buClr>
                <a:schemeClr val="dk1"/>
              </a:buClr>
              <a:buSzPts val="1100"/>
              <a:buFont typeface="Arial"/>
              <a:buNone/>
            </a:pPr>
            <a:endParaRPr sz="1600">
              <a:solidFill>
                <a:schemeClr val="dk1"/>
              </a:solidFill>
            </a:endParaRPr>
          </a:p>
          <a:p>
            <a:pPr marL="0" lvl="0" indent="0" algn="l" rtl="0">
              <a:lnSpc>
                <a:spcPct val="150000"/>
              </a:lnSpc>
              <a:spcBef>
                <a:spcPts val="0"/>
              </a:spcBef>
              <a:spcAft>
                <a:spcPts val="0"/>
              </a:spcAft>
              <a:buNone/>
            </a:pPr>
            <a:endParaRPr sz="1600">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370695a1514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370695a1514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100"/>
              <a:buFont typeface="Arial"/>
              <a:buNone/>
            </a:pPr>
            <a:endParaRPr sz="1500" dirty="0">
              <a:solidFill>
                <a:schemeClr val="dk1"/>
              </a:solidFill>
            </a:endParaRPr>
          </a:p>
          <a:p>
            <a:pPr marL="457200" lvl="0" indent="-330200" algn="l" rtl="0">
              <a:lnSpc>
                <a:spcPct val="150000"/>
              </a:lnSpc>
              <a:spcBef>
                <a:spcPts val="0"/>
              </a:spcBef>
              <a:spcAft>
                <a:spcPts val="0"/>
              </a:spcAft>
              <a:buClr>
                <a:schemeClr val="dk1"/>
              </a:buClr>
              <a:buSzPts val="1600"/>
              <a:buChar char="●"/>
            </a:pPr>
            <a:r>
              <a:rPr lang="en" sz="1600" dirty="0">
                <a:solidFill>
                  <a:schemeClr val="dk1"/>
                </a:solidFill>
              </a:rPr>
              <a:t>A regular part of the superintendent’s report is to share Points of Pride in our district.  </a:t>
            </a:r>
            <a:endParaRPr sz="1600" dirty="0">
              <a:solidFill>
                <a:schemeClr val="dk1"/>
              </a:solidFill>
            </a:endParaRPr>
          </a:p>
          <a:p>
            <a:pPr marL="457200" lvl="0" indent="-330200" algn="l" rtl="0">
              <a:lnSpc>
                <a:spcPct val="150000"/>
              </a:lnSpc>
              <a:spcBef>
                <a:spcPts val="0"/>
              </a:spcBef>
              <a:spcAft>
                <a:spcPts val="0"/>
              </a:spcAft>
              <a:buClr>
                <a:schemeClr val="dk1"/>
              </a:buClr>
              <a:buSzPts val="1600"/>
              <a:buChar char="●"/>
            </a:pPr>
            <a:r>
              <a:rPr lang="en" sz="1600" dirty="0">
                <a:solidFill>
                  <a:schemeClr val="dk1"/>
                </a:solidFill>
              </a:rPr>
              <a:t>By sharing our Points of Pride, we are taking time to recognize and celebrate, the scholars, staff and community members who are contributing to the accomplishment of our mission. </a:t>
            </a:r>
            <a:endParaRPr sz="1600" dirty="0">
              <a:solidFill>
                <a:schemeClr val="dk1"/>
              </a:solidFill>
            </a:endParaRPr>
          </a:p>
          <a:p>
            <a:pPr marL="457200" lvl="0" indent="-330200" algn="l" rtl="0">
              <a:lnSpc>
                <a:spcPct val="150000"/>
              </a:lnSpc>
              <a:spcBef>
                <a:spcPts val="0"/>
              </a:spcBef>
              <a:spcAft>
                <a:spcPts val="0"/>
              </a:spcAft>
              <a:buClr>
                <a:schemeClr val="dk1"/>
              </a:buClr>
              <a:buSzPts val="1600"/>
              <a:buChar char="●"/>
            </a:pPr>
            <a:r>
              <a:rPr lang="en" sz="1600" dirty="0">
                <a:solidFill>
                  <a:schemeClr val="dk1"/>
                </a:solidFill>
              </a:rPr>
              <a:t>I have members of our District Cabinet here to assist in sharing some examples from the last month. </a:t>
            </a:r>
            <a:endParaRPr sz="1600" b="1" dirty="0">
              <a:solidFill>
                <a:schemeClr val="dk1"/>
              </a:solidFill>
            </a:endParaRPr>
          </a:p>
          <a:p>
            <a:pPr marL="0" lvl="0" indent="0" algn="l" rtl="0">
              <a:lnSpc>
                <a:spcPct val="150000"/>
              </a:lnSpc>
              <a:spcBef>
                <a:spcPts val="0"/>
              </a:spcBef>
              <a:spcAft>
                <a:spcPts val="0"/>
              </a:spcAft>
              <a:buClr>
                <a:schemeClr val="dk1"/>
              </a:buClr>
              <a:buSzPts val="1100"/>
              <a:buFont typeface="Arial"/>
              <a:buNone/>
            </a:pPr>
            <a:endParaRPr sz="1600" b="1" i="1"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766f227216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766f227216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b="1" dirty="0">
              <a:solidFill>
                <a:schemeClr val="dk1"/>
              </a:solidFill>
            </a:endParaRPr>
          </a:p>
          <a:p>
            <a:pPr marL="0" lvl="0" indent="0" algn="l" rtl="0">
              <a:spcBef>
                <a:spcPts val="0"/>
              </a:spcBef>
              <a:spcAft>
                <a:spcPts val="0"/>
              </a:spcAft>
              <a:buNone/>
            </a:pPr>
            <a:r>
              <a:rPr lang="en" sz="1600" b="1" dirty="0">
                <a:solidFill>
                  <a:schemeClr val="dk1"/>
                </a:solidFill>
              </a:rPr>
              <a:t>In the area of ACHIEVING DREAMS</a:t>
            </a:r>
            <a:endParaRPr sz="1600" b="1" dirty="0">
              <a:solidFill>
                <a:schemeClr val="dk1"/>
              </a:solidFill>
            </a:endParaRPr>
          </a:p>
          <a:p>
            <a:pPr marL="457200" lvl="0" indent="-330200" algn="l" rtl="0">
              <a:spcBef>
                <a:spcPts val="0"/>
              </a:spcBef>
              <a:spcAft>
                <a:spcPts val="0"/>
              </a:spcAft>
              <a:buClr>
                <a:schemeClr val="dk1"/>
              </a:buClr>
              <a:buSzPts val="1600"/>
              <a:buChar char="●"/>
            </a:pPr>
            <a:r>
              <a:rPr lang="en" sz="1600" dirty="0"/>
              <a:t>Congratulations to the students from Maple Grove, Osseo and Park Center whose hard work and creativity earned them recognition in the Minnesota Scholastic Art Awards. Each year, high school students across Minnesota submit artwork for consideration. The art is submitted in 16 different categories from ceramics to photography to fashion.</a:t>
            </a:r>
            <a:endParaRPr sz="1600" dirty="0"/>
          </a:p>
          <a:p>
            <a:pPr marL="457200" lvl="0" indent="-330200" algn="l" rtl="0">
              <a:spcBef>
                <a:spcPts val="0"/>
              </a:spcBef>
              <a:spcAft>
                <a:spcPts val="0"/>
              </a:spcAft>
              <a:buSzPts val="1600"/>
              <a:buChar char="●"/>
            </a:pPr>
            <a:r>
              <a:rPr lang="en" sz="1600" dirty="0"/>
              <a:t>Check out all of our winners on the district website!</a:t>
            </a:r>
            <a:endParaRPr sz="16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c87b2d207e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3c87b2d207e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dirty="0"/>
          </a:p>
          <a:p>
            <a:pPr marL="457200" lvl="0" indent="-330200" algn="l" rtl="0">
              <a:spcBef>
                <a:spcPts val="0"/>
              </a:spcBef>
              <a:spcAft>
                <a:spcPts val="0"/>
              </a:spcAft>
              <a:buSzPts val="1600"/>
              <a:buChar char="●"/>
            </a:pPr>
            <a:r>
              <a:rPr lang="en" sz="1600" dirty="0"/>
              <a:t>The Triple A Award is sponsored by the Minnesota State High School League and recognizes outstanding students who perform at a high level academically while also participating in athletics and the arts. Congratulations to Maple Grove Senior High School’s Carolyn Leach and Ben Halberg, Osseo Senior High School’s </a:t>
            </a:r>
            <a:r>
              <a:rPr lang="en" sz="1600" dirty="0">
                <a:highlight>
                  <a:schemeClr val="lt1"/>
                </a:highlight>
              </a:rPr>
              <a:t>Myriam Akakpo and Logan Boekhoff</a:t>
            </a:r>
            <a:r>
              <a:rPr lang="en" sz="1600" dirty="0">
                <a:highlight>
                  <a:srgbClr val="FFFF00"/>
                </a:highlight>
              </a:rPr>
              <a:t> </a:t>
            </a:r>
            <a:r>
              <a:rPr lang="en" sz="1600" dirty="0"/>
              <a:t>and Park Center Senior High School’s Jamison Adams and Gisele Vo. </a:t>
            </a:r>
            <a:endParaRPr sz="16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766f227216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766f227216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b="1" dirty="0">
              <a:solidFill>
                <a:schemeClr val="dk1"/>
              </a:solidFill>
            </a:endParaRPr>
          </a:p>
          <a:p>
            <a:pPr marL="0" lvl="0" indent="0" algn="l" rtl="0">
              <a:spcBef>
                <a:spcPts val="0"/>
              </a:spcBef>
              <a:spcAft>
                <a:spcPts val="0"/>
              </a:spcAft>
              <a:buNone/>
            </a:pPr>
            <a:r>
              <a:rPr lang="en" sz="1600" b="1" dirty="0">
                <a:solidFill>
                  <a:schemeClr val="dk1"/>
                </a:solidFill>
              </a:rPr>
              <a:t>In the area of CONTRIBUTING TO COMMUNITY: </a:t>
            </a:r>
            <a:endParaRPr sz="1600" b="1"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On Friday, Feb. 6 District 279 Foundation’s annual ‘A Night Out- Winter Wonderland gala’ was held at Leopold’s Mississippi Gardens event center. The magical evening included shimmering décor, 360- photo booth, silent/live auction, and a formal dinner and program.</a:t>
            </a: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The event raised $80,000 that will go toward grant programs and enriching experiences for students in Osseo Area Schools. </a:t>
            </a:r>
            <a:endParaRPr sz="1600"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766f227216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766f227216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800"/>
              </a:spcBef>
              <a:spcAft>
                <a:spcPts val="0"/>
              </a:spcAft>
              <a:buNone/>
            </a:pPr>
            <a:r>
              <a:rPr lang="en" sz="1600" b="1" dirty="0">
                <a:solidFill>
                  <a:schemeClr val="dk1"/>
                </a:solidFill>
              </a:rPr>
              <a:t>In the area of LIFELONG LEARNING</a:t>
            </a:r>
            <a:endParaRPr sz="1600" b="1" dirty="0">
              <a:solidFill>
                <a:schemeClr val="dk1"/>
              </a:solidFill>
            </a:endParaRPr>
          </a:p>
          <a:p>
            <a:pPr marL="457200" lvl="0" indent="-330200" algn="l" rtl="0">
              <a:lnSpc>
                <a:spcPct val="115000"/>
              </a:lnSpc>
              <a:spcBef>
                <a:spcPts val="800"/>
              </a:spcBef>
              <a:spcAft>
                <a:spcPts val="0"/>
              </a:spcAft>
              <a:buClr>
                <a:schemeClr val="dk1"/>
              </a:buClr>
              <a:buSzPts val="1600"/>
              <a:buChar char="●"/>
            </a:pPr>
            <a:r>
              <a:rPr lang="en" sz="1600" dirty="0">
                <a:solidFill>
                  <a:schemeClr val="dk1"/>
                </a:solidFill>
              </a:rPr>
              <a:t>Each February, Osseo Area Schools recognizes Black History Month. Throughout the month, schools and students across the district dedicate time to celebrate, honor and learn about people or events that have impacted Black culture in our country’s history.</a:t>
            </a:r>
            <a:endParaRPr sz="16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dirty="0">
                <a:solidFill>
                  <a:schemeClr val="dk1"/>
                </a:solidFill>
              </a:rPr>
              <a:t>At Basswood Elementary School, students in all grades gathered on Feb. 6 to celebrate. Their event was a huge hit amongst students and staff and featured a number of songs sung by third graders and students in the Black Joy leadership group speaking about a number of Black figures, both historical and current.</a:t>
            </a:r>
            <a:endParaRPr sz="16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dirty="0">
                <a:solidFill>
                  <a:schemeClr val="dk1"/>
                </a:solidFill>
              </a:rPr>
              <a:t>Park Brook Elementary School hosted an all-school assembly Feb. 6 that focused heavily on the beginning of Black History Month. Principal Scott Taylor shared a quote from former President Barack Obama about the importance of reading. Taylor then shared about additional prominent African American leaders in the past and present.</a:t>
            </a:r>
            <a:endParaRPr sz="16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dirty="0">
                <a:solidFill>
                  <a:schemeClr val="dk1"/>
                </a:solidFill>
              </a:rPr>
              <a:t>Students in the Black Student Union at Osseo Senior High School presented Osseo Speaks: A Black History Month Showcase on Feb. 13. The student-led performances included songs, poems, fashion shows, skits and various dance performances.</a:t>
            </a:r>
            <a:endParaRPr sz="16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dirty="0">
                <a:solidFill>
                  <a:schemeClr val="dk1"/>
                </a:solidFill>
              </a:rPr>
              <a:t>At Fair Oaks Elementary School, students read a book about Black History Month before discussing themes that stood out to them. </a:t>
            </a:r>
            <a:endParaRPr sz="16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dirty="0">
                <a:solidFill>
                  <a:schemeClr val="dk1"/>
                </a:solidFill>
              </a:rPr>
              <a:t>Garden City Elementary School hosted a soul food breakfast for students and families catered by Run Tell That Barbeque on Feb. 19. Following the breakfast, the entire student body gathered for a community-building harambee and read aloud. Harambee is a Swahili term meaning "all pull together."</a:t>
            </a:r>
            <a:endParaRPr sz="1600" dirty="0">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c87b2d207e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3c87b2d207e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dirty="0"/>
          </a:p>
          <a:p>
            <a:pPr marL="457200" lvl="0" indent="-330200" algn="l" rtl="0">
              <a:spcBef>
                <a:spcPts val="0"/>
              </a:spcBef>
              <a:spcAft>
                <a:spcPts val="0"/>
              </a:spcAft>
              <a:buSzPts val="1600"/>
              <a:buChar char="●"/>
            </a:pPr>
            <a:r>
              <a:rPr lang="en" sz="1600" dirty="0"/>
              <a:t>Fifth graders at Elm Creek, </a:t>
            </a:r>
            <a:r>
              <a:rPr lang="en" sz="1600" dirty="0" err="1"/>
              <a:t>Fernbrook</a:t>
            </a:r>
            <a:r>
              <a:rPr lang="en" sz="1600" dirty="0"/>
              <a:t> and Rice Lake elementary schools recently celebrated their graduation from the DARE program. DARE is a drug abuse prevention program intended to give elementary school children skills to resist peer pressure to use tobacco, drugs and alcohol. </a:t>
            </a:r>
            <a:endParaRPr sz="1600" dirty="0"/>
          </a:p>
          <a:p>
            <a:pPr marL="457200" lvl="0" indent="-330200" algn="l" rtl="0">
              <a:spcBef>
                <a:spcPts val="0"/>
              </a:spcBef>
              <a:spcAft>
                <a:spcPts val="0"/>
              </a:spcAft>
              <a:buSzPts val="1600"/>
              <a:buChar char="●"/>
            </a:pPr>
            <a:r>
              <a:rPr lang="en" sz="1600" dirty="0"/>
              <a:t>The ceremonies, attended by parent/caregivers and community members, included a welcome from Maple Grove Police Department DARE officers Smith and Slawson, a message from the principal about all they have accomplished, followed by a message from Acting Commander Matt Brost.</a:t>
            </a:r>
            <a:endParaRPr sz="1600" dirty="0"/>
          </a:p>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c87b2d207e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c87b2d207e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dirty="0"/>
          </a:p>
          <a:p>
            <a:pPr marL="457200" lvl="0" indent="-330200" algn="l" rtl="0">
              <a:spcBef>
                <a:spcPts val="0"/>
              </a:spcBef>
              <a:spcAft>
                <a:spcPts val="0"/>
              </a:spcAft>
              <a:buSzPts val="1600"/>
              <a:buChar char="●"/>
            </a:pPr>
            <a:r>
              <a:rPr lang="en" sz="1600" dirty="0"/>
              <a:t>Last month, Brooklyn Middle STEAM School welcomed over 40 community members into the building as guest speakers for their annual College and Career Day. The school’s career fair is an all-school event. </a:t>
            </a:r>
            <a:endParaRPr sz="1600" dirty="0"/>
          </a:p>
          <a:p>
            <a:pPr marL="457200" lvl="0" indent="-330200" algn="l" rtl="0">
              <a:spcBef>
                <a:spcPts val="0"/>
              </a:spcBef>
              <a:spcAft>
                <a:spcPts val="0"/>
              </a:spcAft>
              <a:buSzPts val="1600"/>
              <a:buChar char="●"/>
            </a:pPr>
            <a:r>
              <a:rPr lang="en" sz="1600" dirty="0"/>
              <a:t>Students learned about different career pathways from a variety of career professionals. The presenters’ careers spanned a wide range, including construction trades, police officers, librarians, a law student, a nurse, a personal trainer, chefs and different business roles such as graphic design, human resources and marketing, among others.</a:t>
            </a:r>
            <a:endParaRPr sz="16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c87b2d207e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3c87b2d207e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dirty="0"/>
          </a:p>
          <a:p>
            <a:pPr marL="457200" lvl="0" indent="-330200" algn="l" rtl="0">
              <a:spcBef>
                <a:spcPts val="0"/>
              </a:spcBef>
              <a:spcAft>
                <a:spcPts val="0"/>
              </a:spcAft>
              <a:buSzPts val="1600"/>
              <a:buChar char="●"/>
            </a:pPr>
            <a:r>
              <a:rPr lang="en" sz="1600" dirty="0"/>
              <a:t>Students and staff at the Osseo Area Learning Center got into the competitive spirit when teacher Ms. Monahan organized a fantasy Olympics, including a “draft” to pick teams Competitions have included cup-stacking, Marshmallow scooping, heart stacking, paper airplanes and a three-legged race. </a:t>
            </a:r>
            <a:endParaRPr sz="160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37fef73b7d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7fef73b7d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600" b="1" dirty="0">
              <a:solidFill>
                <a:schemeClr val="dk1"/>
              </a:solidFill>
            </a:endParaRPr>
          </a:p>
          <a:p>
            <a:pPr marL="0" lvl="0" indent="0" algn="l" rtl="0">
              <a:spcBef>
                <a:spcPts val="0"/>
              </a:spcBef>
              <a:spcAft>
                <a:spcPts val="0"/>
              </a:spcAft>
              <a:buClr>
                <a:schemeClr val="dk1"/>
              </a:buClr>
              <a:buSzPts val="1100"/>
              <a:buFont typeface="Arial"/>
              <a:buNone/>
            </a:pPr>
            <a:r>
              <a:rPr lang="en" sz="1600" b="1" dirty="0">
                <a:solidFill>
                  <a:schemeClr val="dk1"/>
                </a:solidFill>
              </a:rPr>
              <a:t>In the area of MISSION DRIVEN EMPLOYEES</a:t>
            </a:r>
            <a:r>
              <a:rPr lang="en" sz="1600" dirty="0">
                <a:solidFill>
                  <a:schemeClr val="dk1"/>
                </a:solidFill>
              </a:rPr>
              <a:t> </a:t>
            </a:r>
            <a:endParaRPr sz="1600" dirty="0">
              <a:solidFill>
                <a:schemeClr val="dk1"/>
              </a:solidFill>
            </a:endParaRPr>
          </a:p>
          <a:p>
            <a:pPr marL="457200" lvl="0" indent="-330200" algn="l" rtl="0">
              <a:spcBef>
                <a:spcPts val="0"/>
              </a:spcBef>
              <a:spcAft>
                <a:spcPts val="0"/>
              </a:spcAft>
              <a:buSzPts val="1600"/>
              <a:buChar char="●"/>
            </a:pPr>
            <a:r>
              <a:rPr lang="en" sz="1600" dirty="0">
                <a:solidFill>
                  <a:schemeClr val="dk1"/>
                </a:solidFill>
              </a:rPr>
              <a:t>Two teachers from Osseo Area Schools are among the list of candidates for the 2026 Minnesota Teacher of the Year award! Huge congrats to Kathryn Grivna from Maple Grove Senior High and Michael Herdan from Maple Grove Middle School! Additionally, </a:t>
            </a:r>
            <a:r>
              <a:rPr lang="en" sz="1600" dirty="0" err="1">
                <a:solidFill>
                  <a:schemeClr val="dk1"/>
                </a:solidFill>
              </a:rPr>
              <a:t>Herdan</a:t>
            </a:r>
            <a:r>
              <a:rPr lang="en" sz="1600" dirty="0">
                <a:solidFill>
                  <a:schemeClr val="dk1"/>
                </a:solidFill>
              </a:rPr>
              <a:t> has been named as one of 30 semifinalists and will be judged in the next few weeks to be named a finalist. </a:t>
            </a:r>
            <a:endParaRPr sz="1600"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375c2cf2501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375c2cf2501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A few final notes and reminders for tonight. </a:t>
            </a: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There will be no school for students on March 6. </a:t>
            </a:r>
            <a:endParaRPr sz="1600" dirty="0">
              <a:solidFill>
                <a:schemeClr val="dk1"/>
              </a:solidFill>
            </a:endParaRPr>
          </a:p>
          <a:p>
            <a:pPr marL="0" lvl="0" indent="0" algn="l" rtl="0">
              <a:spcBef>
                <a:spcPts val="0"/>
              </a:spcBef>
              <a:spcAft>
                <a:spcPts val="0"/>
              </a:spcAft>
              <a:buNone/>
            </a:pPr>
            <a:endParaRPr sz="1600" dirty="0">
              <a:solidFill>
                <a:schemeClr val="dk1"/>
              </a:solidFill>
            </a:endParaRPr>
          </a:p>
          <a:p>
            <a:pPr marL="0" lvl="0" indent="0" algn="l" rtl="0">
              <a:spcBef>
                <a:spcPts val="0"/>
              </a:spcBef>
              <a:spcAft>
                <a:spcPts val="0"/>
              </a:spcAft>
              <a:buNone/>
            </a:pPr>
            <a:endParaRPr sz="1600"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774a1b0ac2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774a1b0ac2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8"/>
        <p:cNvGrpSpPr/>
        <p:nvPr/>
      </p:nvGrpSpPr>
      <p:grpSpPr>
        <a:xfrm>
          <a:off x="0" y="0"/>
          <a:ext cx="0" cy="0"/>
          <a:chOff x="0" y="0"/>
          <a:chExt cx="0" cy="0"/>
        </a:xfrm>
      </p:grpSpPr>
      <p:pic>
        <p:nvPicPr>
          <p:cNvPr id="9" name="Google Shape;9;p2" title="OAS-Slide-Deck-Template-NoCopy-03.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10" name="Google Shape;10;p2"/>
          <p:cNvSpPr txBox="1">
            <a:spLocks noGrp="1"/>
          </p:cNvSpPr>
          <p:nvPr>
            <p:ph type="ctrTitle"/>
          </p:nvPr>
        </p:nvSpPr>
        <p:spPr>
          <a:xfrm>
            <a:off x="408925" y="1243825"/>
            <a:ext cx="8520600" cy="16149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4800"/>
              <a:buNone/>
              <a:defRPr sz="4800">
                <a:solidFill>
                  <a:schemeClr val="lt2"/>
                </a:solidFill>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1" name="Google Shape;11;p2"/>
          <p:cNvSpPr txBox="1">
            <a:spLocks noGrp="1"/>
          </p:cNvSpPr>
          <p:nvPr>
            <p:ph type="subTitle" idx="1"/>
          </p:nvPr>
        </p:nvSpPr>
        <p:spPr>
          <a:xfrm>
            <a:off x="408925" y="2958950"/>
            <a:ext cx="8520600" cy="7926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1"/>
              </a:buClr>
              <a:buSzPts val="2400"/>
              <a:buNone/>
              <a:defRPr sz="24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ubTitle" idx="2"/>
          </p:nvPr>
        </p:nvSpPr>
        <p:spPr>
          <a:xfrm>
            <a:off x="408925" y="4032350"/>
            <a:ext cx="5406000" cy="3501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800"/>
              <a:buNone/>
              <a:defRPr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3"/>
          </p:nvPr>
        </p:nvSpPr>
        <p:spPr>
          <a:xfrm>
            <a:off x="6281100" y="4032350"/>
            <a:ext cx="2690100" cy="350100"/>
          </a:xfrm>
          <a:prstGeom prst="rect">
            <a:avLst/>
          </a:prstGeom>
        </p:spPr>
        <p:txBody>
          <a:bodyPr spcFirstLastPara="1" wrap="square" lIns="91425" tIns="91425" rIns="91425" bIns="91425" anchor="t" anchorCtr="0">
            <a:noAutofit/>
          </a:bodyPr>
          <a:lstStyle>
            <a:lvl1pPr lvl="0" algn="r">
              <a:spcBef>
                <a:spcPts val="0"/>
              </a:spcBef>
              <a:spcAft>
                <a:spcPts val="0"/>
              </a:spcAft>
              <a:buClr>
                <a:schemeClr val="lt1"/>
              </a:buClr>
              <a:buSzPts val="1800"/>
              <a:buNone/>
              <a:defRPr b="1">
                <a:solidFill>
                  <a:schemeClr val="lt1"/>
                </a:solidFill>
              </a:defRPr>
            </a:lvl1pPr>
            <a:lvl2pPr lvl="1" algn="r">
              <a:spcBef>
                <a:spcPts val="0"/>
              </a:spcBef>
              <a:spcAft>
                <a:spcPts val="0"/>
              </a:spcAft>
              <a:buSzPts val="1400"/>
              <a:buNone/>
              <a:defRPr/>
            </a:lvl2pPr>
            <a:lvl3pPr lvl="2" algn="r">
              <a:spcBef>
                <a:spcPts val="0"/>
              </a:spcBef>
              <a:spcAft>
                <a:spcPts val="0"/>
              </a:spcAft>
              <a:buSzPts val="1400"/>
              <a:buNone/>
              <a:defRPr/>
            </a:lvl3pPr>
            <a:lvl4pPr lvl="3" algn="r">
              <a:spcBef>
                <a:spcPts val="0"/>
              </a:spcBef>
              <a:spcAft>
                <a:spcPts val="0"/>
              </a:spcAft>
              <a:buSzPts val="1400"/>
              <a:buNone/>
              <a:defRPr/>
            </a:lvl4pPr>
            <a:lvl5pPr lvl="4" algn="r">
              <a:spcBef>
                <a:spcPts val="0"/>
              </a:spcBef>
              <a:spcAft>
                <a:spcPts val="0"/>
              </a:spcAft>
              <a:buSzPts val="1400"/>
              <a:buNone/>
              <a:defRPr/>
            </a:lvl5pPr>
            <a:lvl6pPr lvl="5" algn="r">
              <a:spcBef>
                <a:spcPts val="0"/>
              </a:spcBef>
              <a:spcAft>
                <a:spcPts val="0"/>
              </a:spcAft>
              <a:buSzPts val="1400"/>
              <a:buNone/>
              <a:defRPr/>
            </a:lvl6pPr>
            <a:lvl7pPr lvl="6" algn="r">
              <a:spcBef>
                <a:spcPts val="0"/>
              </a:spcBef>
              <a:spcAft>
                <a:spcPts val="0"/>
              </a:spcAft>
              <a:buSzPts val="1400"/>
              <a:buNone/>
              <a:defRPr/>
            </a:lvl7pPr>
            <a:lvl8pPr lvl="7" algn="r">
              <a:spcBef>
                <a:spcPts val="0"/>
              </a:spcBef>
              <a:spcAft>
                <a:spcPts val="0"/>
              </a:spcAft>
              <a:buSzPts val="1400"/>
              <a:buNone/>
              <a:defRPr/>
            </a:lvl8pPr>
            <a:lvl9pPr lvl="8" algn="r">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1">
  <p:cSld name="TITLE_1">
    <p:bg>
      <p:bgPr>
        <a:solidFill>
          <a:schemeClr val="lt2"/>
        </a:solidFill>
        <a:effectLst/>
      </p:bgPr>
    </p:bg>
    <p:spTree>
      <p:nvGrpSpPr>
        <p:cNvPr id="1" name="Shape 14"/>
        <p:cNvGrpSpPr/>
        <p:nvPr/>
      </p:nvGrpSpPr>
      <p:grpSpPr>
        <a:xfrm>
          <a:off x="0" y="0"/>
          <a:ext cx="0" cy="0"/>
          <a:chOff x="0" y="0"/>
          <a:chExt cx="0" cy="0"/>
        </a:xfrm>
      </p:grpSpPr>
      <p:pic>
        <p:nvPicPr>
          <p:cNvPr id="15" name="Google Shape;15;p3" title="OAS-Slide-Deck-Template-2-04.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16" name="Google Shape;16;p3"/>
          <p:cNvSpPr txBox="1">
            <a:spLocks noGrp="1"/>
          </p:cNvSpPr>
          <p:nvPr>
            <p:ph type="ctrTitle"/>
          </p:nvPr>
        </p:nvSpPr>
        <p:spPr>
          <a:xfrm>
            <a:off x="311700" y="2039450"/>
            <a:ext cx="8520600" cy="15873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2"/>
              </a:buClr>
              <a:buSzPts val="4800"/>
              <a:buNone/>
              <a:defRPr sz="4800">
                <a:solidFill>
                  <a:schemeClr val="lt2"/>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7" name="Google Shape;17;p3"/>
          <p:cNvSpPr txBox="1">
            <a:spLocks noGrp="1"/>
          </p:cNvSpPr>
          <p:nvPr>
            <p:ph type="subTitle" idx="1"/>
          </p:nvPr>
        </p:nvSpPr>
        <p:spPr>
          <a:xfrm>
            <a:off x="311700" y="3666050"/>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2400"/>
              <a:buNone/>
              <a:defRPr sz="24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8" name="Google Shape;18;p3"/>
          <p:cNvSpPr txBox="1">
            <a:spLocks noGrp="1"/>
          </p:cNvSpPr>
          <p:nvPr>
            <p:ph type="subTitle" idx="2"/>
          </p:nvPr>
        </p:nvSpPr>
        <p:spPr>
          <a:xfrm>
            <a:off x="765300" y="4431075"/>
            <a:ext cx="7613400" cy="3501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2"/>
              </a:buClr>
              <a:buSzPts val="1800"/>
              <a:buNone/>
              <a:defRPr b="1">
                <a:solidFill>
                  <a:schemeClr val="lt2"/>
                </a:solidFill>
              </a:defRPr>
            </a:lvl1pPr>
            <a:lvl2pPr lvl="1" algn="ctr">
              <a:spcBef>
                <a:spcPts val="0"/>
              </a:spcBef>
              <a:spcAft>
                <a:spcPts val="0"/>
              </a:spcAft>
              <a:buClr>
                <a:schemeClr val="lt2"/>
              </a:buClr>
              <a:buSzPts val="1800"/>
              <a:buNone/>
              <a:defRPr sz="1800">
                <a:solidFill>
                  <a:schemeClr val="lt2"/>
                </a:solidFill>
              </a:defRPr>
            </a:lvl2pPr>
            <a:lvl3pPr lvl="2" algn="ctr">
              <a:spcBef>
                <a:spcPts val="0"/>
              </a:spcBef>
              <a:spcAft>
                <a:spcPts val="0"/>
              </a:spcAft>
              <a:buClr>
                <a:schemeClr val="lt2"/>
              </a:buClr>
              <a:buSzPts val="1800"/>
              <a:buNone/>
              <a:defRPr sz="1800">
                <a:solidFill>
                  <a:schemeClr val="lt2"/>
                </a:solidFill>
              </a:defRPr>
            </a:lvl3pPr>
            <a:lvl4pPr lvl="3" algn="ctr">
              <a:spcBef>
                <a:spcPts val="0"/>
              </a:spcBef>
              <a:spcAft>
                <a:spcPts val="0"/>
              </a:spcAft>
              <a:buClr>
                <a:schemeClr val="lt2"/>
              </a:buClr>
              <a:buSzPts val="1800"/>
              <a:buNone/>
              <a:defRPr sz="1800">
                <a:solidFill>
                  <a:schemeClr val="lt2"/>
                </a:solidFill>
              </a:defRPr>
            </a:lvl4pPr>
            <a:lvl5pPr lvl="4" algn="ctr">
              <a:spcBef>
                <a:spcPts val="0"/>
              </a:spcBef>
              <a:spcAft>
                <a:spcPts val="0"/>
              </a:spcAft>
              <a:buClr>
                <a:schemeClr val="lt2"/>
              </a:buClr>
              <a:buSzPts val="1800"/>
              <a:buNone/>
              <a:defRPr sz="1800">
                <a:solidFill>
                  <a:schemeClr val="lt2"/>
                </a:solidFill>
              </a:defRPr>
            </a:lvl5pPr>
            <a:lvl6pPr lvl="5" algn="ctr">
              <a:spcBef>
                <a:spcPts val="0"/>
              </a:spcBef>
              <a:spcAft>
                <a:spcPts val="0"/>
              </a:spcAft>
              <a:buClr>
                <a:schemeClr val="lt2"/>
              </a:buClr>
              <a:buSzPts val="1800"/>
              <a:buNone/>
              <a:defRPr sz="1800">
                <a:solidFill>
                  <a:schemeClr val="lt2"/>
                </a:solidFill>
              </a:defRPr>
            </a:lvl6pPr>
            <a:lvl7pPr lvl="6" algn="ctr">
              <a:spcBef>
                <a:spcPts val="0"/>
              </a:spcBef>
              <a:spcAft>
                <a:spcPts val="0"/>
              </a:spcAft>
              <a:buClr>
                <a:schemeClr val="lt2"/>
              </a:buClr>
              <a:buSzPts val="1800"/>
              <a:buNone/>
              <a:defRPr sz="1800">
                <a:solidFill>
                  <a:schemeClr val="lt2"/>
                </a:solidFill>
              </a:defRPr>
            </a:lvl7pPr>
            <a:lvl8pPr lvl="7" algn="ctr">
              <a:spcBef>
                <a:spcPts val="0"/>
              </a:spcBef>
              <a:spcAft>
                <a:spcPts val="0"/>
              </a:spcAft>
              <a:buClr>
                <a:schemeClr val="lt2"/>
              </a:buClr>
              <a:buSzPts val="1800"/>
              <a:buNone/>
              <a:defRPr sz="1800">
                <a:solidFill>
                  <a:schemeClr val="lt2"/>
                </a:solidFill>
              </a:defRPr>
            </a:lvl8pPr>
            <a:lvl9pPr lvl="8" algn="ctr">
              <a:spcBef>
                <a:spcPts val="0"/>
              </a:spcBef>
              <a:spcAft>
                <a:spcPts val="0"/>
              </a:spcAft>
              <a:buClr>
                <a:schemeClr val="lt2"/>
              </a:buClr>
              <a:buSzPts val="1800"/>
              <a:buNone/>
              <a:defRPr sz="1800">
                <a:solidFill>
                  <a:schemeClr val="lt2"/>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1" name="Google Shape;21;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pic>
        <p:nvPicPr>
          <p:cNvPr id="22" name="Google Shape;22;p4" title="OAS-Slide-Deck-Template-NoCopy-06.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23" name="Google Shape;23;p4"/>
          <p:cNvSpPr txBox="1">
            <a:spLocks noGrp="1"/>
          </p:cNvSpPr>
          <p:nvPr>
            <p:ph type="title" idx="2"/>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24" name="Google Shape;24;p4"/>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2000"/>
              <a:buNone/>
              <a:defRPr sz="20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1">
  <p:cSld name="SECTION_HEADER_1">
    <p:spTree>
      <p:nvGrpSpPr>
        <p:cNvPr id="1" name="Shape 25"/>
        <p:cNvGrpSpPr/>
        <p:nvPr/>
      </p:nvGrpSpPr>
      <p:grpSpPr>
        <a:xfrm>
          <a:off x="0" y="0"/>
          <a:ext cx="0" cy="0"/>
          <a:chOff x="0" y="0"/>
          <a:chExt cx="0" cy="0"/>
        </a:xfrm>
      </p:grpSpPr>
      <p:pic>
        <p:nvPicPr>
          <p:cNvPr id="26" name="Google Shape;26;p5" title="OAS-Slide-Deck-Template-NoCopy-07.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27" name="Google Shape;27;p5"/>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28" name="Google Shape;28;p5"/>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1 1">
  <p:cSld name="SECTION_HEADER_1_1">
    <p:spTree>
      <p:nvGrpSpPr>
        <p:cNvPr id="1" name="Shape 29"/>
        <p:cNvGrpSpPr/>
        <p:nvPr/>
      </p:nvGrpSpPr>
      <p:grpSpPr>
        <a:xfrm>
          <a:off x="0" y="0"/>
          <a:ext cx="0" cy="0"/>
          <a:chOff x="0" y="0"/>
          <a:chExt cx="0" cy="0"/>
        </a:xfrm>
      </p:grpSpPr>
      <p:pic>
        <p:nvPicPr>
          <p:cNvPr id="30" name="Google Shape;30;p6" title="OAS-Slide-Deck-Template-NoCopy-08.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31" name="Google Shape;31;p6"/>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Clr>
                <a:schemeClr val="lt2"/>
              </a:buClr>
              <a:buSzPts val="4800"/>
              <a:buNone/>
              <a:defRPr sz="4800">
                <a:solidFill>
                  <a:schemeClr val="lt2"/>
                </a:solidFill>
              </a:defRPr>
            </a:lvl1pPr>
            <a:lvl2pPr lvl="1">
              <a:spcBef>
                <a:spcPts val="0"/>
              </a:spcBef>
              <a:spcAft>
                <a:spcPts val="0"/>
              </a:spcAft>
              <a:buClr>
                <a:schemeClr val="lt2"/>
              </a:buClr>
              <a:buSzPts val="4800"/>
              <a:buNone/>
              <a:defRPr sz="4800">
                <a:solidFill>
                  <a:schemeClr val="lt2"/>
                </a:solidFill>
              </a:defRPr>
            </a:lvl2pPr>
            <a:lvl3pPr lvl="2">
              <a:spcBef>
                <a:spcPts val="0"/>
              </a:spcBef>
              <a:spcAft>
                <a:spcPts val="0"/>
              </a:spcAft>
              <a:buClr>
                <a:schemeClr val="lt2"/>
              </a:buClr>
              <a:buSzPts val="4800"/>
              <a:buNone/>
              <a:defRPr sz="4800">
                <a:solidFill>
                  <a:schemeClr val="lt2"/>
                </a:solidFill>
              </a:defRPr>
            </a:lvl3pPr>
            <a:lvl4pPr lvl="3">
              <a:spcBef>
                <a:spcPts val="0"/>
              </a:spcBef>
              <a:spcAft>
                <a:spcPts val="0"/>
              </a:spcAft>
              <a:buClr>
                <a:schemeClr val="lt2"/>
              </a:buClr>
              <a:buSzPts val="4800"/>
              <a:buNone/>
              <a:defRPr sz="4800">
                <a:solidFill>
                  <a:schemeClr val="lt2"/>
                </a:solidFill>
              </a:defRPr>
            </a:lvl4pPr>
            <a:lvl5pPr lvl="4">
              <a:spcBef>
                <a:spcPts val="0"/>
              </a:spcBef>
              <a:spcAft>
                <a:spcPts val="0"/>
              </a:spcAft>
              <a:buClr>
                <a:schemeClr val="lt2"/>
              </a:buClr>
              <a:buSzPts val="4800"/>
              <a:buNone/>
              <a:defRPr sz="4800">
                <a:solidFill>
                  <a:schemeClr val="lt2"/>
                </a:solidFill>
              </a:defRPr>
            </a:lvl5pPr>
            <a:lvl6pPr lvl="5">
              <a:spcBef>
                <a:spcPts val="0"/>
              </a:spcBef>
              <a:spcAft>
                <a:spcPts val="0"/>
              </a:spcAft>
              <a:buClr>
                <a:schemeClr val="lt2"/>
              </a:buClr>
              <a:buSzPts val="4800"/>
              <a:buNone/>
              <a:defRPr sz="4800">
                <a:solidFill>
                  <a:schemeClr val="lt2"/>
                </a:solidFill>
              </a:defRPr>
            </a:lvl6pPr>
            <a:lvl7pPr lvl="6">
              <a:spcBef>
                <a:spcPts val="0"/>
              </a:spcBef>
              <a:spcAft>
                <a:spcPts val="0"/>
              </a:spcAft>
              <a:buClr>
                <a:schemeClr val="lt2"/>
              </a:buClr>
              <a:buSzPts val="4800"/>
              <a:buNone/>
              <a:defRPr sz="4800">
                <a:solidFill>
                  <a:schemeClr val="lt2"/>
                </a:solidFill>
              </a:defRPr>
            </a:lvl7pPr>
            <a:lvl8pPr lvl="7">
              <a:spcBef>
                <a:spcPts val="0"/>
              </a:spcBef>
              <a:spcAft>
                <a:spcPts val="0"/>
              </a:spcAft>
              <a:buClr>
                <a:schemeClr val="lt2"/>
              </a:buClr>
              <a:buSzPts val="4800"/>
              <a:buNone/>
              <a:defRPr sz="4800">
                <a:solidFill>
                  <a:schemeClr val="lt2"/>
                </a:solidFill>
              </a:defRPr>
            </a:lvl8pPr>
            <a:lvl9pPr lvl="8">
              <a:spcBef>
                <a:spcPts val="0"/>
              </a:spcBef>
              <a:spcAft>
                <a:spcPts val="0"/>
              </a:spcAft>
              <a:buClr>
                <a:schemeClr val="lt2"/>
              </a:buClr>
              <a:buSzPts val="4800"/>
              <a:buNone/>
              <a:defRPr sz="4800">
                <a:solidFill>
                  <a:schemeClr val="lt2"/>
                </a:solidFill>
              </a:defRPr>
            </a:lvl9pPr>
          </a:lstStyle>
          <a:p>
            <a:endParaRPr/>
          </a:p>
        </p:txBody>
      </p:sp>
      <p:sp>
        <p:nvSpPr>
          <p:cNvPr id="32" name="Google Shape;32;p6"/>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2000"/>
              <a:buNone/>
              <a:defRPr sz="2000">
                <a:solidFill>
                  <a:schemeClr val="lt2"/>
                </a:solidFill>
              </a:defRPr>
            </a:lvl1pPr>
            <a:lvl2pPr lvl="1">
              <a:spcBef>
                <a:spcPts val="0"/>
              </a:spcBef>
              <a:spcAft>
                <a:spcPts val="0"/>
              </a:spcAft>
              <a:buClr>
                <a:schemeClr val="lt2"/>
              </a:buClr>
              <a:buSzPts val="1400"/>
              <a:buNone/>
              <a:defRPr>
                <a:solidFill>
                  <a:schemeClr val="lt2"/>
                </a:solidFill>
              </a:defRPr>
            </a:lvl2pPr>
            <a:lvl3pPr lvl="2">
              <a:spcBef>
                <a:spcPts val="0"/>
              </a:spcBef>
              <a:spcAft>
                <a:spcPts val="0"/>
              </a:spcAft>
              <a:buClr>
                <a:schemeClr val="lt2"/>
              </a:buClr>
              <a:buSzPts val="1400"/>
              <a:buNone/>
              <a:defRPr>
                <a:solidFill>
                  <a:schemeClr val="lt2"/>
                </a:solidFill>
              </a:defRPr>
            </a:lvl3pPr>
            <a:lvl4pPr lvl="3">
              <a:spcBef>
                <a:spcPts val="0"/>
              </a:spcBef>
              <a:spcAft>
                <a:spcPts val="0"/>
              </a:spcAft>
              <a:buClr>
                <a:schemeClr val="lt2"/>
              </a:buClr>
              <a:buSzPts val="1400"/>
              <a:buNone/>
              <a:defRPr>
                <a:solidFill>
                  <a:schemeClr val="lt2"/>
                </a:solidFill>
              </a:defRPr>
            </a:lvl4pPr>
            <a:lvl5pPr lvl="4">
              <a:spcBef>
                <a:spcPts val="0"/>
              </a:spcBef>
              <a:spcAft>
                <a:spcPts val="0"/>
              </a:spcAft>
              <a:buClr>
                <a:schemeClr val="lt2"/>
              </a:buClr>
              <a:buSzPts val="1400"/>
              <a:buNone/>
              <a:defRPr>
                <a:solidFill>
                  <a:schemeClr val="lt2"/>
                </a:solidFill>
              </a:defRPr>
            </a:lvl5pPr>
            <a:lvl6pPr lvl="5">
              <a:spcBef>
                <a:spcPts val="0"/>
              </a:spcBef>
              <a:spcAft>
                <a:spcPts val="0"/>
              </a:spcAft>
              <a:buClr>
                <a:schemeClr val="lt2"/>
              </a:buClr>
              <a:buSzPts val="1400"/>
              <a:buNone/>
              <a:defRPr>
                <a:solidFill>
                  <a:schemeClr val="lt2"/>
                </a:solidFill>
              </a:defRPr>
            </a:lvl6pPr>
            <a:lvl7pPr lvl="6">
              <a:spcBef>
                <a:spcPts val="0"/>
              </a:spcBef>
              <a:spcAft>
                <a:spcPts val="0"/>
              </a:spcAft>
              <a:buClr>
                <a:schemeClr val="lt2"/>
              </a:buClr>
              <a:buSzPts val="1400"/>
              <a:buNone/>
              <a:defRPr>
                <a:solidFill>
                  <a:schemeClr val="lt2"/>
                </a:solidFill>
              </a:defRPr>
            </a:lvl7pPr>
            <a:lvl8pPr lvl="7">
              <a:spcBef>
                <a:spcPts val="0"/>
              </a:spcBef>
              <a:spcAft>
                <a:spcPts val="0"/>
              </a:spcAft>
              <a:buClr>
                <a:schemeClr val="lt2"/>
              </a:buClr>
              <a:buSzPts val="1400"/>
              <a:buNone/>
              <a:defRPr>
                <a:solidFill>
                  <a:schemeClr val="lt2"/>
                </a:solidFill>
              </a:defRPr>
            </a:lvl8pPr>
            <a:lvl9pPr lvl="8">
              <a:spcBef>
                <a:spcPts val="0"/>
              </a:spcBef>
              <a:spcAft>
                <a:spcPts val="0"/>
              </a:spcAft>
              <a:buClr>
                <a:schemeClr val="lt2"/>
              </a:buClr>
              <a:buSzPts val="1400"/>
              <a:buNone/>
              <a:defRPr>
                <a:solidFill>
                  <a:schemeClr val="lt2"/>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1 1 1">
  <p:cSld name="SECTION_HEADER_1_1_1">
    <p:spTree>
      <p:nvGrpSpPr>
        <p:cNvPr id="1" name="Shape 33"/>
        <p:cNvGrpSpPr/>
        <p:nvPr/>
      </p:nvGrpSpPr>
      <p:grpSpPr>
        <a:xfrm>
          <a:off x="0" y="0"/>
          <a:ext cx="0" cy="0"/>
          <a:chOff x="0" y="0"/>
          <a:chExt cx="0" cy="0"/>
        </a:xfrm>
      </p:grpSpPr>
      <p:pic>
        <p:nvPicPr>
          <p:cNvPr id="34" name="Google Shape;34;p7" title="OAS-Slide-Deck-Template-NoCopy-09.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35" name="Google Shape;35;p7"/>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6" name="Google Shape;36;p7"/>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7"/>
        <p:cNvGrpSpPr/>
        <p:nvPr/>
      </p:nvGrpSpPr>
      <p:grpSpPr>
        <a:xfrm>
          <a:off x="0" y="0"/>
          <a:ext cx="0" cy="0"/>
          <a:chOff x="0" y="0"/>
          <a:chExt cx="0" cy="0"/>
        </a:xfrm>
      </p:grpSpPr>
      <p:pic>
        <p:nvPicPr>
          <p:cNvPr id="38" name="Google Shape;38;p8" title="OAS-Slide-Deck-Template-NoCopy-01.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39" name="Google Shape;39;p8"/>
          <p:cNvSpPr txBox="1">
            <a:spLocks noGrp="1"/>
          </p:cNvSpPr>
          <p:nvPr>
            <p:ph type="title"/>
          </p:nvPr>
        </p:nvSpPr>
        <p:spPr>
          <a:xfrm>
            <a:off x="3134600" y="579775"/>
            <a:ext cx="5697600" cy="972900"/>
          </a:xfrm>
          <a:prstGeom prst="rect">
            <a:avLst/>
          </a:prstGeom>
        </p:spPr>
        <p:txBody>
          <a:bodyPr spcFirstLastPara="1" wrap="square" lIns="91425" tIns="91425" rIns="91425" bIns="91425" anchor="b" anchorCtr="0">
            <a:noAutofit/>
          </a:bodyPr>
          <a:lstStyle>
            <a:lvl1pPr lvl="0">
              <a:spcBef>
                <a:spcPts val="0"/>
              </a:spcBef>
              <a:spcAft>
                <a:spcPts val="0"/>
              </a:spcAft>
              <a:buClr>
                <a:schemeClr val="lt2"/>
              </a:buClr>
              <a:buSzPts val="2800"/>
              <a:buNone/>
              <a:defRPr>
                <a:solidFill>
                  <a:schemeClr val="l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8"/>
          <p:cNvSpPr txBox="1">
            <a:spLocks noGrp="1"/>
          </p:cNvSpPr>
          <p:nvPr>
            <p:ph type="body" idx="1"/>
          </p:nvPr>
        </p:nvSpPr>
        <p:spPr>
          <a:xfrm>
            <a:off x="3134600" y="1476475"/>
            <a:ext cx="5697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lt2"/>
              </a:buClr>
              <a:buSzPts val="1800"/>
              <a:buChar char="●"/>
              <a:defRPr>
                <a:solidFill>
                  <a:schemeClr val="lt2"/>
                </a:solidFill>
              </a:defRPr>
            </a:lvl1pPr>
            <a:lvl2pPr marL="914400" lvl="1" indent="-317500">
              <a:spcBef>
                <a:spcPts val="0"/>
              </a:spcBef>
              <a:spcAft>
                <a:spcPts val="0"/>
              </a:spcAft>
              <a:buClr>
                <a:schemeClr val="lt2"/>
              </a:buClr>
              <a:buSzPts val="1400"/>
              <a:buChar char="○"/>
              <a:defRPr>
                <a:solidFill>
                  <a:schemeClr val="lt2"/>
                </a:solidFill>
              </a:defRPr>
            </a:lvl2pPr>
            <a:lvl3pPr marL="1371600" lvl="2" indent="-317500">
              <a:spcBef>
                <a:spcPts val="0"/>
              </a:spcBef>
              <a:spcAft>
                <a:spcPts val="0"/>
              </a:spcAft>
              <a:buClr>
                <a:schemeClr val="lt2"/>
              </a:buClr>
              <a:buSzPts val="1400"/>
              <a:buChar char="■"/>
              <a:defRPr>
                <a:solidFill>
                  <a:schemeClr val="lt2"/>
                </a:solidFill>
              </a:defRPr>
            </a:lvl3pPr>
            <a:lvl4pPr marL="1828800" lvl="3" indent="-317500">
              <a:spcBef>
                <a:spcPts val="0"/>
              </a:spcBef>
              <a:spcAft>
                <a:spcPts val="0"/>
              </a:spcAft>
              <a:buClr>
                <a:schemeClr val="lt2"/>
              </a:buClr>
              <a:buSzPts val="1400"/>
              <a:buChar char="●"/>
              <a:defRPr>
                <a:solidFill>
                  <a:schemeClr val="lt2"/>
                </a:solidFill>
              </a:defRPr>
            </a:lvl4pPr>
            <a:lvl5pPr marL="2286000" lvl="4" indent="-317500">
              <a:spcBef>
                <a:spcPts val="0"/>
              </a:spcBef>
              <a:spcAft>
                <a:spcPts val="0"/>
              </a:spcAft>
              <a:buClr>
                <a:schemeClr val="lt2"/>
              </a:buClr>
              <a:buSzPts val="1400"/>
              <a:buChar char="○"/>
              <a:defRPr>
                <a:solidFill>
                  <a:schemeClr val="lt2"/>
                </a:solidFill>
              </a:defRPr>
            </a:lvl5pPr>
            <a:lvl6pPr marL="2743200" lvl="5" indent="-317500">
              <a:spcBef>
                <a:spcPts val="0"/>
              </a:spcBef>
              <a:spcAft>
                <a:spcPts val="0"/>
              </a:spcAft>
              <a:buClr>
                <a:schemeClr val="lt2"/>
              </a:buClr>
              <a:buSzPts val="1400"/>
              <a:buChar char="■"/>
              <a:defRPr>
                <a:solidFill>
                  <a:schemeClr val="lt2"/>
                </a:solidFill>
              </a:defRPr>
            </a:lvl6pPr>
            <a:lvl7pPr marL="3200400" lvl="6" indent="-317500">
              <a:spcBef>
                <a:spcPts val="0"/>
              </a:spcBef>
              <a:spcAft>
                <a:spcPts val="0"/>
              </a:spcAft>
              <a:buClr>
                <a:schemeClr val="lt2"/>
              </a:buClr>
              <a:buSzPts val="1400"/>
              <a:buChar char="●"/>
              <a:defRPr>
                <a:solidFill>
                  <a:schemeClr val="lt2"/>
                </a:solidFill>
              </a:defRPr>
            </a:lvl7pPr>
            <a:lvl8pPr marL="3657600" lvl="7" indent="-317500">
              <a:spcBef>
                <a:spcPts val="0"/>
              </a:spcBef>
              <a:spcAft>
                <a:spcPts val="0"/>
              </a:spcAft>
              <a:buClr>
                <a:schemeClr val="lt2"/>
              </a:buClr>
              <a:buSzPts val="1400"/>
              <a:buChar char="○"/>
              <a:defRPr>
                <a:solidFill>
                  <a:schemeClr val="lt2"/>
                </a:solidFill>
              </a:defRPr>
            </a:lvl8pPr>
            <a:lvl9pPr marL="4114800" lvl="8" indent="-317500">
              <a:spcBef>
                <a:spcPts val="0"/>
              </a:spcBef>
              <a:spcAft>
                <a:spcPts val="0"/>
              </a:spcAft>
              <a:buClr>
                <a:schemeClr val="lt2"/>
              </a:buClr>
              <a:buSzPts val="1400"/>
              <a:buChar char="■"/>
              <a:defRPr>
                <a:solidFill>
                  <a:schemeClr val="lt2"/>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41"/>
        <p:cNvGrpSpPr/>
        <p:nvPr/>
      </p:nvGrpSpPr>
      <p:grpSpPr>
        <a:xfrm>
          <a:off x="0" y="0"/>
          <a:ext cx="0" cy="0"/>
          <a:chOff x="0" y="0"/>
          <a:chExt cx="0" cy="0"/>
        </a:xfrm>
      </p:grpSpPr>
      <p:pic>
        <p:nvPicPr>
          <p:cNvPr id="42" name="Google Shape;42;p9" title="OAS-Slide-Deck-Template-NoCopy-05.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43" name="Google Shape;43;p9"/>
          <p:cNvSpPr txBox="1">
            <a:spLocks noGrp="1"/>
          </p:cNvSpPr>
          <p:nvPr>
            <p:ph type="title"/>
          </p:nvPr>
        </p:nvSpPr>
        <p:spPr>
          <a:xfrm>
            <a:off x="3134600" y="579775"/>
            <a:ext cx="5697600" cy="972900"/>
          </a:xfrm>
          <a:prstGeom prst="rect">
            <a:avLst/>
          </a:prstGeom>
        </p:spPr>
        <p:txBody>
          <a:bodyPr spcFirstLastPara="1" wrap="square" lIns="91425" tIns="91425" rIns="91425" bIns="91425" anchor="b"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4" name="Google Shape;44;p9"/>
          <p:cNvSpPr txBox="1">
            <a:spLocks noGrp="1"/>
          </p:cNvSpPr>
          <p:nvPr>
            <p:ph type="body" idx="1"/>
          </p:nvPr>
        </p:nvSpPr>
        <p:spPr>
          <a:xfrm>
            <a:off x="3134600" y="1476475"/>
            <a:ext cx="5697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5"/>
        <p:cNvGrpSpPr/>
        <p:nvPr/>
      </p:nvGrpSpPr>
      <p:grpSpPr>
        <a:xfrm>
          <a:off x="0" y="0"/>
          <a:ext cx="0" cy="0"/>
          <a:chOff x="0" y="0"/>
          <a:chExt cx="0" cy="0"/>
        </a:xfrm>
      </p:grpSpPr>
      <p:pic>
        <p:nvPicPr>
          <p:cNvPr id="46" name="Google Shape;46;p10" title="OAS-Slide-Deck-Template-2-12.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47" name="Google Shape;47;p10"/>
          <p:cNvSpPr txBox="1">
            <a:spLocks noGrp="1"/>
          </p:cNvSpPr>
          <p:nvPr>
            <p:ph type="title"/>
          </p:nvPr>
        </p:nvSpPr>
        <p:spPr>
          <a:xfrm>
            <a:off x="424350" y="370275"/>
            <a:ext cx="78957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8" name="Google Shape;48;p10"/>
          <p:cNvSpPr txBox="1">
            <a:spLocks noGrp="1"/>
          </p:cNvSpPr>
          <p:nvPr>
            <p:ph type="body" idx="1"/>
          </p:nvPr>
        </p:nvSpPr>
        <p:spPr>
          <a:xfrm>
            <a:off x="424350" y="1000075"/>
            <a:ext cx="3816000" cy="3745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49" name="Google Shape;49;p10"/>
          <p:cNvSpPr txBox="1">
            <a:spLocks noGrp="1"/>
          </p:cNvSpPr>
          <p:nvPr>
            <p:ph type="body" idx="2"/>
          </p:nvPr>
        </p:nvSpPr>
        <p:spPr>
          <a:xfrm>
            <a:off x="4827400" y="1000075"/>
            <a:ext cx="3669000" cy="3745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50"/>
        <p:cNvGrpSpPr/>
        <p:nvPr/>
      </p:nvGrpSpPr>
      <p:grpSpPr>
        <a:xfrm>
          <a:off x="0" y="0"/>
          <a:ext cx="0" cy="0"/>
          <a:chOff x="0" y="0"/>
          <a:chExt cx="0" cy="0"/>
        </a:xfrm>
      </p:grpSpPr>
      <p:pic>
        <p:nvPicPr>
          <p:cNvPr id="51" name="Google Shape;51;p11" title="OAS-Slide-Deck-Template-2-12.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52" name="Google Shape;52;p11"/>
          <p:cNvSpPr txBox="1">
            <a:spLocks noGrp="1"/>
          </p:cNvSpPr>
          <p:nvPr>
            <p:ph type="title"/>
          </p:nvPr>
        </p:nvSpPr>
        <p:spPr>
          <a:xfrm>
            <a:off x="424350" y="370275"/>
            <a:ext cx="80721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3" name="Google Shape;53;p11"/>
          <p:cNvSpPr txBox="1">
            <a:spLocks noGrp="1"/>
          </p:cNvSpPr>
          <p:nvPr>
            <p:ph type="body" idx="1"/>
          </p:nvPr>
        </p:nvSpPr>
        <p:spPr>
          <a:xfrm>
            <a:off x="424350" y="1000075"/>
            <a:ext cx="8072100" cy="3745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wo columns 1 2">
  <p:cSld name="TITLE_AND_TWO_COLUMNS_1_2">
    <p:spTree>
      <p:nvGrpSpPr>
        <p:cNvPr id="1" name="Shape 54"/>
        <p:cNvGrpSpPr/>
        <p:nvPr/>
      </p:nvGrpSpPr>
      <p:grpSpPr>
        <a:xfrm>
          <a:off x="0" y="0"/>
          <a:ext cx="0" cy="0"/>
          <a:chOff x="0" y="0"/>
          <a:chExt cx="0" cy="0"/>
        </a:xfrm>
      </p:grpSpPr>
      <p:pic>
        <p:nvPicPr>
          <p:cNvPr id="55" name="Google Shape;55;p12" title="OAS-Slide-Deck-Template-2-15.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56" name="Google Shape;56;p12"/>
          <p:cNvSpPr>
            <a:spLocks noGrp="1"/>
          </p:cNvSpPr>
          <p:nvPr>
            <p:ph type="pic" idx="2"/>
          </p:nvPr>
        </p:nvSpPr>
        <p:spPr>
          <a:xfrm>
            <a:off x="424350" y="923875"/>
            <a:ext cx="8253900" cy="3616500"/>
          </a:xfrm>
          <a:prstGeom prst="rect">
            <a:avLst/>
          </a:prstGeom>
          <a:noFill/>
          <a:ln>
            <a:noFill/>
          </a:ln>
        </p:spPr>
      </p:sp>
      <p:sp>
        <p:nvSpPr>
          <p:cNvPr id="57" name="Google Shape;57;p12"/>
          <p:cNvSpPr txBox="1">
            <a:spLocks noGrp="1"/>
          </p:cNvSpPr>
          <p:nvPr>
            <p:ph type="title"/>
          </p:nvPr>
        </p:nvSpPr>
        <p:spPr>
          <a:xfrm>
            <a:off x="424350" y="225775"/>
            <a:ext cx="8151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1 2 1">
  <p:cSld name="TITLE_AND_TWO_COLUMNS_1_2_1">
    <p:spTree>
      <p:nvGrpSpPr>
        <p:cNvPr id="1" name="Shape 58"/>
        <p:cNvGrpSpPr/>
        <p:nvPr/>
      </p:nvGrpSpPr>
      <p:grpSpPr>
        <a:xfrm>
          <a:off x="0" y="0"/>
          <a:ext cx="0" cy="0"/>
          <a:chOff x="0" y="0"/>
          <a:chExt cx="0" cy="0"/>
        </a:xfrm>
      </p:grpSpPr>
      <p:pic>
        <p:nvPicPr>
          <p:cNvPr id="59" name="Google Shape;59;p13" title="OAS-Slide-Deck-Template-2-16.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60" name="Google Shape;60;p13"/>
          <p:cNvSpPr txBox="1">
            <a:spLocks noGrp="1"/>
          </p:cNvSpPr>
          <p:nvPr>
            <p:ph type="title"/>
          </p:nvPr>
        </p:nvSpPr>
        <p:spPr>
          <a:xfrm>
            <a:off x="652950" y="217875"/>
            <a:ext cx="8151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1" name="Google Shape;61;p13"/>
          <p:cNvSpPr>
            <a:spLocks noGrp="1"/>
          </p:cNvSpPr>
          <p:nvPr>
            <p:ph type="pic" idx="2"/>
          </p:nvPr>
        </p:nvSpPr>
        <p:spPr>
          <a:xfrm>
            <a:off x="652950" y="889900"/>
            <a:ext cx="8151600" cy="3911100"/>
          </a:xfrm>
          <a:prstGeom prst="rect">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1 1">
  <p:cSld name="TITLE_AND_TWO_COLUMNS_1_1">
    <p:spTree>
      <p:nvGrpSpPr>
        <p:cNvPr id="1" name="Shape 62"/>
        <p:cNvGrpSpPr/>
        <p:nvPr/>
      </p:nvGrpSpPr>
      <p:grpSpPr>
        <a:xfrm>
          <a:off x="0" y="0"/>
          <a:ext cx="0" cy="0"/>
          <a:chOff x="0" y="0"/>
          <a:chExt cx="0" cy="0"/>
        </a:xfrm>
      </p:grpSpPr>
      <p:pic>
        <p:nvPicPr>
          <p:cNvPr id="63" name="Google Shape;63;p14" title="OAS-Slide-Deck-Template-NoCopy-02.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64" name="Google Shape;64;p14"/>
          <p:cNvSpPr txBox="1">
            <a:spLocks noGrp="1"/>
          </p:cNvSpPr>
          <p:nvPr>
            <p:ph type="title"/>
          </p:nvPr>
        </p:nvSpPr>
        <p:spPr>
          <a:xfrm>
            <a:off x="4153600" y="787600"/>
            <a:ext cx="4114800" cy="9135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2800"/>
              <a:buNone/>
              <a:defRPr>
                <a:solidFill>
                  <a:schemeClr val="l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5" name="Google Shape;65;p14"/>
          <p:cNvSpPr txBox="1">
            <a:spLocks noGrp="1"/>
          </p:cNvSpPr>
          <p:nvPr>
            <p:ph type="body" idx="1"/>
          </p:nvPr>
        </p:nvSpPr>
        <p:spPr>
          <a:xfrm>
            <a:off x="4153600" y="1701100"/>
            <a:ext cx="4114800" cy="25497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lt2"/>
              </a:buClr>
              <a:buSzPts val="1800"/>
              <a:buChar char="●"/>
              <a:defRPr>
                <a:solidFill>
                  <a:schemeClr val="lt2"/>
                </a:solidFill>
              </a:defRPr>
            </a:lvl1pPr>
            <a:lvl2pPr marL="914400" lvl="1" indent="-342900">
              <a:spcBef>
                <a:spcPts val="0"/>
              </a:spcBef>
              <a:spcAft>
                <a:spcPts val="0"/>
              </a:spcAft>
              <a:buClr>
                <a:schemeClr val="lt2"/>
              </a:buClr>
              <a:buSzPts val="1800"/>
              <a:buChar char="○"/>
              <a:defRPr sz="1800">
                <a:solidFill>
                  <a:schemeClr val="lt2"/>
                </a:solidFill>
              </a:defRPr>
            </a:lvl2pPr>
            <a:lvl3pPr marL="1371600" lvl="2" indent="-342900">
              <a:spcBef>
                <a:spcPts val="0"/>
              </a:spcBef>
              <a:spcAft>
                <a:spcPts val="0"/>
              </a:spcAft>
              <a:buClr>
                <a:schemeClr val="lt2"/>
              </a:buClr>
              <a:buSzPts val="1800"/>
              <a:buChar char="■"/>
              <a:defRPr sz="1800">
                <a:solidFill>
                  <a:schemeClr val="lt2"/>
                </a:solidFill>
              </a:defRPr>
            </a:lvl3pPr>
            <a:lvl4pPr marL="1828800" lvl="3" indent="-342900">
              <a:spcBef>
                <a:spcPts val="0"/>
              </a:spcBef>
              <a:spcAft>
                <a:spcPts val="0"/>
              </a:spcAft>
              <a:buClr>
                <a:schemeClr val="lt2"/>
              </a:buClr>
              <a:buSzPts val="1800"/>
              <a:buChar char="●"/>
              <a:defRPr sz="1800">
                <a:solidFill>
                  <a:schemeClr val="lt2"/>
                </a:solidFill>
              </a:defRPr>
            </a:lvl4pPr>
            <a:lvl5pPr marL="2286000" lvl="4" indent="-342900">
              <a:spcBef>
                <a:spcPts val="0"/>
              </a:spcBef>
              <a:spcAft>
                <a:spcPts val="0"/>
              </a:spcAft>
              <a:buClr>
                <a:schemeClr val="lt2"/>
              </a:buClr>
              <a:buSzPts val="1800"/>
              <a:buChar char="○"/>
              <a:defRPr sz="1800">
                <a:solidFill>
                  <a:schemeClr val="lt2"/>
                </a:solidFill>
              </a:defRPr>
            </a:lvl5pPr>
            <a:lvl6pPr marL="2743200" lvl="5" indent="-342900">
              <a:spcBef>
                <a:spcPts val="0"/>
              </a:spcBef>
              <a:spcAft>
                <a:spcPts val="0"/>
              </a:spcAft>
              <a:buClr>
                <a:schemeClr val="lt2"/>
              </a:buClr>
              <a:buSzPts val="1800"/>
              <a:buChar char="■"/>
              <a:defRPr sz="1800">
                <a:solidFill>
                  <a:schemeClr val="lt2"/>
                </a:solidFill>
              </a:defRPr>
            </a:lvl6pPr>
            <a:lvl7pPr marL="3200400" lvl="6" indent="-342900">
              <a:spcBef>
                <a:spcPts val="0"/>
              </a:spcBef>
              <a:spcAft>
                <a:spcPts val="0"/>
              </a:spcAft>
              <a:buClr>
                <a:schemeClr val="lt2"/>
              </a:buClr>
              <a:buSzPts val="1800"/>
              <a:buChar char="●"/>
              <a:defRPr sz="1800">
                <a:solidFill>
                  <a:schemeClr val="lt2"/>
                </a:solidFill>
              </a:defRPr>
            </a:lvl7pPr>
            <a:lvl8pPr marL="3657600" lvl="7" indent="-342900">
              <a:spcBef>
                <a:spcPts val="0"/>
              </a:spcBef>
              <a:spcAft>
                <a:spcPts val="0"/>
              </a:spcAft>
              <a:buClr>
                <a:schemeClr val="lt2"/>
              </a:buClr>
              <a:buSzPts val="1800"/>
              <a:buChar char="○"/>
              <a:defRPr sz="1800">
                <a:solidFill>
                  <a:schemeClr val="lt2"/>
                </a:solidFill>
              </a:defRPr>
            </a:lvl8pPr>
            <a:lvl9pPr marL="4114800" lvl="8" indent="-342900">
              <a:spcBef>
                <a:spcPts val="0"/>
              </a:spcBef>
              <a:spcAft>
                <a:spcPts val="0"/>
              </a:spcAft>
              <a:buClr>
                <a:schemeClr val="lt2"/>
              </a:buClr>
              <a:buSzPts val="1800"/>
              <a:buChar char="■"/>
              <a:defRPr sz="1800">
                <a:solidFill>
                  <a:schemeClr val="lt2"/>
                </a:solidFill>
              </a:defRPr>
            </a:lvl9pPr>
          </a:lstStyle>
          <a:p>
            <a:endParaRPr/>
          </a:p>
        </p:txBody>
      </p:sp>
      <p:sp>
        <p:nvSpPr>
          <p:cNvPr id="66" name="Google Shape;66;p14"/>
          <p:cNvSpPr>
            <a:spLocks noGrp="1"/>
          </p:cNvSpPr>
          <p:nvPr>
            <p:ph type="pic" idx="2"/>
          </p:nvPr>
        </p:nvSpPr>
        <p:spPr>
          <a:xfrm>
            <a:off x="-456150" y="329925"/>
            <a:ext cx="4425300" cy="4425300"/>
          </a:xfrm>
          <a:prstGeom prst="ellipse">
            <a:avLst/>
          </a:prstGeom>
          <a:noFill/>
          <a:ln w="76200" cap="flat" cmpd="sng">
            <a:solidFill>
              <a:schemeClr val="accent1"/>
            </a:solidFill>
            <a:prstDash val="solid"/>
            <a:round/>
            <a:headEnd type="none" w="sm" len="sm"/>
            <a:tailEnd type="none" w="sm" len="sm"/>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1 1 1">
  <p:cSld name="TITLE_AND_TWO_COLUMNS_1_1_1">
    <p:spTree>
      <p:nvGrpSpPr>
        <p:cNvPr id="1" name="Shape 67"/>
        <p:cNvGrpSpPr/>
        <p:nvPr/>
      </p:nvGrpSpPr>
      <p:grpSpPr>
        <a:xfrm>
          <a:off x="0" y="0"/>
          <a:ext cx="0" cy="0"/>
          <a:chOff x="0" y="0"/>
          <a:chExt cx="0" cy="0"/>
        </a:xfrm>
      </p:grpSpPr>
      <p:pic>
        <p:nvPicPr>
          <p:cNvPr id="68" name="Google Shape;68;p15" title="OAS-Slide-Deck-Template-NoCopy-10.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69" name="Google Shape;69;p15"/>
          <p:cNvSpPr txBox="1">
            <a:spLocks noGrp="1"/>
          </p:cNvSpPr>
          <p:nvPr>
            <p:ph type="title"/>
          </p:nvPr>
        </p:nvSpPr>
        <p:spPr>
          <a:xfrm>
            <a:off x="4153600" y="787600"/>
            <a:ext cx="4114800" cy="91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0" name="Google Shape;70;p15"/>
          <p:cNvSpPr txBox="1">
            <a:spLocks noGrp="1"/>
          </p:cNvSpPr>
          <p:nvPr>
            <p:ph type="body" idx="1"/>
          </p:nvPr>
        </p:nvSpPr>
        <p:spPr>
          <a:xfrm>
            <a:off x="4153600" y="1701100"/>
            <a:ext cx="4114800" cy="25497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71" name="Google Shape;71;p15"/>
          <p:cNvSpPr>
            <a:spLocks noGrp="1"/>
          </p:cNvSpPr>
          <p:nvPr>
            <p:ph type="pic" idx="2"/>
          </p:nvPr>
        </p:nvSpPr>
        <p:spPr>
          <a:xfrm>
            <a:off x="-456150" y="329925"/>
            <a:ext cx="4425300" cy="4425300"/>
          </a:xfrm>
          <a:prstGeom prst="ellipse">
            <a:avLst/>
          </a:prstGeom>
          <a:noFill/>
          <a:ln w="76200" cap="flat" cmpd="sng">
            <a:solidFill>
              <a:schemeClr val="dk2"/>
            </a:solidFill>
            <a:prstDash val="solid"/>
            <a:round/>
            <a:headEnd type="none" w="sm" len="sm"/>
            <a:tailEnd type="none" w="sm" len="sm"/>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1 1 1 1">
  <p:cSld name="TITLE_AND_TWO_COLUMNS_1_1_1_1">
    <p:spTree>
      <p:nvGrpSpPr>
        <p:cNvPr id="1" name="Shape 72"/>
        <p:cNvGrpSpPr/>
        <p:nvPr/>
      </p:nvGrpSpPr>
      <p:grpSpPr>
        <a:xfrm>
          <a:off x="0" y="0"/>
          <a:ext cx="0" cy="0"/>
          <a:chOff x="0" y="0"/>
          <a:chExt cx="0" cy="0"/>
        </a:xfrm>
      </p:grpSpPr>
      <p:pic>
        <p:nvPicPr>
          <p:cNvPr id="73" name="Google Shape;73;p16" title="OAS-Slide-Deck-Template-NoCopy-11.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74" name="Google Shape;74;p16"/>
          <p:cNvSpPr txBox="1">
            <a:spLocks noGrp="1"/>
          </p:cNvSpPr>
          <p:nvPr>
            <p:ph type="title"/>
          </p:nvPr>
        </p:nvSpPr>
        <p:spPr>
          <a:xfrm>
            <a:off x="4163300" y="388200"/>
            <a:ext cx="4114800" cy="91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5" name="Google Shape;75;p16"/>
          <p:cNvSpPr txBox="1">
            <a:spLocks noGrp="1"/>
          </p:cNvSpPr>
          <p:nvPr>
            <p:ph type="body" idx="1"/>
          </p:nvPr>
        </p:nvSpPr>
        <p:spPr>
          <a:xfrm>
            <a:off x="4163300" y="1377900"/>
            <a:ext cx="4580700" cy="34536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76" name="Google Shape;76;p16"/>
          <p:cNvSpPr>
            <a:spLocks noGrp="1"/>
          </p:cNvSpPr>
          <p:nvPr>
            <p:ph type="pic" idx="2"/>
          </p:nvPr>
        </p:nvSpPr>
        <p:spPr>
          <a:xfrm>
            <a:off x="-456150" y="329925"/>
            <a:ext cx="4425300" cy="4425300"/>
          </a:xfrm>
          <a:prstGeom prst="ellipse">
            <a:avLst/>
          </a:prstGeom>
          <a:noFill/>
          <a:ln w="76200" cap="flat" cmpd="sng">
            <a:solidFill>
              <a:schemeClr val="lt1"/>
            </a:solidFill>
            <a:prstDash val="solid"/>
            <a:round/>
            <a:headEnd type="none" w="sm" len="sm"/>
            <a:tailEnd type="none" w="sm" len="sm"/>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7"/>
        <p:cNvGrpSpPr/>
        <p:nvPr/>
      </p:nvGrpSpPr>
      <p:grpSpPr>
        <a:xfrm>
          <a:off x="0" y="0"/>
          <a:ext cx="0" cy="0"/>
          <a:chOff x="0" y="0"/>
          <a:chExt cx="0" cy="0"/>
        </a:xfrm>
      </p:grpSpPr>
      <p:pic>
        <p:nvPicPr>
          <p:cNvPr id="78" name="Google Shape;78;p17" title="OAS-Slide-Deck-Template-13.png"/>
          <p:cNvPicPr preferRelativeResize="0"/>
          <p:nvPr/>
        </p:nvPicPr>
        <p:blipFill rotWithShape="1">
          <a:blip r:embed="rId2">
            <a:alphaModFix/>
          </a:blip>
          <a:srcRect/>
          <a:stretch/>
        </p:blipFill>
        <p:spPr>
          <a:xfrm>
            <a:off x="0" y="0"/>
            <a:ext cx="9144003" cy="5143496"/>
          </a:xfrm>
          <a:prstGeom prst="rect">
            <a:avLst/>
          </a:prstGeom>
          <a:noFill/>
          <a:ln>
            <a:noFill/>
          </a:ln>
        </p:spPr>
      </p:pic>
      <p:sp>
        <p:nvSpPr>
          <p:cNvPr id="79" name="Google Shape;79;p17"/>
          <p:cNvSpPr txBox="1">
            <a:spLocks noGrp="1"/>
          </p:cNvSpPr>
          <p:nvPr>
            <p:ph type="body" idx="1"/>
          </p:nvPr>
        </p:nvSpPr>
        <p:spPr>
          <a:xfrm>
            <a:off x="995850" y="1439175"/>
            <a:ext cx="7152300" cy="25884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Clr>
                <a:schemeClr val="lt2"/>
              </a:buClr>
              <a:buSzPts val="1800"/>
              <a:buChar char="●"/>
              <a:defRPr i="1">
                <a:solidFill>
                  <a:schemeClr val="lt2"/>
                </a:solidFill>
              </a:defRPr>
            </a:lvl1pPr>
            <a:lvl2pPr marL="914400" lvl="1" indent="-342900" algn="ctr">
              <a:spcBef>
                <a:spcPts val="0"/>
              </a:spcBef>
              <a:spcAft>
                <a:spcPts val="0"/>
              </a:spcAft>
              <a:buClr>
                <a:schemeClr val="lt2"/>
              </a:buClr>
              <a:buSzPts val="1800"/>
              <a:buChar char="○"/>
              <a:defRPr sz="1800" i="1">
                <a:solidFill>
                  <a:schemeClr val="lt2"/>
                </a:solidFill>
              </a:defRPr>
            </a:lvl2pPr>
            <a:lvl3pPr marL="1371600" lvl="2" indent="-342900" algn="ctr">
              <a:spcBef>
                <a:spcPts val="0"/>
              </a:spcBef>
              <a:spcAft>
                <a:spcPts val="0"/>
              </a:spcAft>
              <a:buClr>
                <a:schemeClr val="lt2"/>
              </a:buClr>
              <a:buSzPts val="1800"/>
              <a:buChar char="■"/>
              <a:defRPr sz="1800" i="1">
                <a:solidFill>
                  <a:schemeClr val="lt2"/>
                </a:solidFill>
              </a:defRPr>
            </a:lvl3pPr>
            <a:lvl4pPr marL="1828800" lvl="3" indent="-342900" algn="ctr">
              <a:spcBef>
                <a:spcPts val="0"/>
              </a:spcBef>
              <a:spcAft>
                <a:spcPts val="0"/>
              </a:spcAft>
              <a:buClr>
                <a:schemeClr val="lt2"/>
              </a:buClr>
              <a:buSzPts val="1800"/>
              <a:buChar char="●"/>
              <a:defRPr sz="1800" i="1">
                <a:solidFill>
                  <a:schemeClr val="lt2"/>
                </a:solidFill>
              </a:defRPr>
            </a:lvl4pPr>
            <a:lvl5pPr marL="2286000" lvl="4" indent="-342900" algn="ctr">
              <a:spcBef>
                <a:spcPts val="0"/>
              </a:spcBef>
              <a:spcAft>
                <a:spcPts val="0"/>
              </a:spcAft>
              <a:buClr>
                <a:schemeClr val="lt2"/>
              </a:buClr>
              <a:buSzPts val="1800"/>
              <a:buChar char="○"/>
              <a:defRPr sz="1800" i="1">
                <a:solidFill>
                  <a:schemeClr val="lt2"/>
                </a:solidFill>
              </a:defRPr>
            </a:lvl5pPr>
            <a:lvl6pPr marL="2743200" lvl="5" indent="-342900" algn="ctr">
              <a:spcBef>
                <a:spcPts val="0"/>
              </a:spcBef>
              <a:spcAft>
                <a:spcPts val="0"/>
              </a:spcAft>
              <a:buClr>
                <a:schemeClr val="lt2"/>
              </a:buClr>
              <a:buSzPts val="1800"/>
              <a:buChar char="■"/>
              <a:defRPr sz="1800" i="1">
                <a:solidFill>
                  <a:schemeClr val="lt2"/>
                </a:solidFill>
              </a:defRPr>
            </a:lvl6pPr>
            <a:lvl7pPr marL="3200400" lvl="6" indent="-342900" algn="ctr">
              <a:spcBef>
                <a:spcPts val="0"/>
              </a:spcBef>
              <a:spcAft>
                <a:spcPts val="0"/>
              </a:spcAft>
              <a:buClr>
                <a:schemeClr val="lt2"/>
              </a:buClr>
              <a:buSzPts val="1800"/>
              <a:buChar char="●"/>
              <a:defRPr sz="1800" i="1">
                <a:solidFill>
                  <a:schemeClr val="lt2"/>
                </a:solidFill>
              </a:defRPr>
            </a:lvl7pPr>
            <a:lvl8pPr marL="3657600" lvl="7" indent="-342900" algn="ctr">
              <a:spcBef>
                <a:spcPts val="0"/>
              </a:spcBef>
              <a:spcAft>
                <a:spcPts val="0"/>
              </a:spcAft>
              <a:buClr>
                <a:schemeClr val="lt2"/>
              </a:buClr>
              <a:buSzPts val="1800"/>
              <a:buChar char="○"/>
              <a:defRPr sz="1800" i="1">
                <a:solidFill>
                  <a:schemeClr val="lt2"/>
                </a:solidFill>
              </a:defRPr>
            </a:lvl8pPr>
            <a:lvl9pPr marL="4114800" lvl="8" indent="-342900" algn="ctr">
              <a:spcBef>
                <a:spcPts val="0"/>
              </a:spcBef>
              <a:spcAft>
                <a:spcPts val="0"/>
              </a:spcAft>
              <a:buClr>
                <a:schemeClr val="lt2"/>
              </a:buClr>
              <a:buSzPts val="1800"/>
              <a:buChar char="■"/>
              <a:defRPr sz="1800" i="1">
                <a:solidFill>
                  <a:schemeClr val="lt2"/>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80"/>
        <p:cNvGrpSpPr/>
        <p:nvPr/>
      </p:nvGrpSpPr>
      <p:grpSpPr>
        <a:xfrm>
          <a:off x="0" y="0"/>
          <a:ext cx="0" cy="0"/>
          <a:chOff x="0" y="0"/>
          <a:chExt cx="0" cy="0"/>
        </a:xfrm>
      </p:grpSpPr>
      <p:pic>
        <p:nvPicPr>
          <p:cNvPr id="81" name="Google Shape;81;p18" title="OAS-Slide-Deck-Template-14.png"/>
          <p:cNvPicPr preferRelativeResize="0"/>
          <p:nvPr/>
        </p:nvPicPr>
        <p:blipFill rotWithShape="1">
          <a:blip r:embed="rId2">
            <a:alphaModFix/>
          </a:blip>
          <a:srcRect/>
          <a:stretch/>
        </p:blipFill>
        <p:spPr>
          <a:xfrm>
            <a:off x="0" y="0"/>
            <a:ext cx="9144003" cy="5143496"/>
          </a:xfrm>
          <a:prstGeom prst="rect">
            <a:avLst/>
          </a:prstGeom>
          <a:noFill/>
          <a:ln>
            <a:noFill/>
          </a:ln>
        </p:spPr>
      </p:pic>
      <p:sp>
        <p:nvSpPr>
          <p:cNvPr id="82" name="Google Shape;82;p18"/>
          <p:cNvSpPr txBox="1">
            <a:spLocks noGrp="1"/>
          </p:cNvSpPr>
          <p:nvPr>
            <p:ph type="body" idx="1"/>
          </p:nvPr>
        </p:nvSpPr>
        <p:spPr>
          <a:xfrm>
            <a:off x="995850" y="1439175"/>
            <a:ext cx="7152300" cy="25884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i="1"/>
            </a:lvl1pPr>
            <a:lvl2pPr marL="914400" lvl="1" indent="-342900" algn="ctr">
              <a:spcBef>
                <a:spcPts val="0"/>
              </a:spcBef>
              <a:spcAft>
                <a:spcPts val="0"/>
              </a:spcAft>
              <a:buSzPts val="1800"/>
              <a:buChar char="○"/>
              <a:defRPr sz="1800" i="1"/>
            </a:lvl2pPr>
            <a:lvl3pPr marL="1371600" lvl="2" indent="-342900" algn="ctr">
              <a:spcBef>
                <a:spcPts val="0"/>
              </a:spcBef>
              <a:spcAft>
                <a:spcPts val="0"/>
              </a:spcAft>
              <a:buSzPts val="1800"/>
              <a:buChar char="■"/>
              <a:defRPr sz="1800" i="1"/>
            </a:lvl3pPr>
            <a:lvl4pPr marL="1828800" lvl="3" indent="-342900" algn="ctr">
              <a:spcBef>
                <a:spcPts val="0"/>
              </a:spcBef>
              <a:spcAft>
                <a:spcPts val="0"/>
              </a:spcAft>
              <a:buSzPts val="1800"/>
              <a:buChar char="●"/>
              <a:defRPr sz="1800" i="1"/>
            </a:lvl4pPr>
            <a:lvl5pPr marL="2286000" lvl="4" indent="-342900" algn="ctr">
              <a:spcBef>
                <a:spcPts val="0"/>
              </a:spcBef>
              <a:spcAft>
                <a:spcPts val="0"/>
              </a:spcAft>
              <a:buSzPts val="1800"/>
              <a:buChar char="○"/>
              <a:defRPr sz="1800" i="1"/>
            </a:lvl5pPr>
            <a:lvl6pPr marL="2743200" lvl="5" indent="-342900" algn="ctr">
              <a:spcBef>
                <a:spcPts val="0"/>
              </a:spcBef>
              <a:spcAft>
                <a:spcPts val="0"/>
              </a:spcAft>
              <a:buSzPts val="1800"/>
              <a:buChar char="■"/>
              <a:defRPr sz="1800" i="1"/>
            </a:lvl6pPr>
            <a:lvl7pPr marL="3200400" lvl="6" indent="-342900" algn="ctr">
              <a:spcBef>
                <a:spcPts val="0"/>
              </a:spcBef>
              <a:spcAft>
                <a:spcPts val="0"/>
              </a:spcAft>
              <a:buSzPts val="1800"/>
              <a:buChar char="●"/>
              <a:defRPr sz="1800" i="1"/>
            </a:lvl7pPr>
            <a:lvl8pPr marL="3657600" lvl="7" indent="-342900" algn="ctr">
              <a:spcBef>
                <a:spcPts val="0"/>
              </a:spcBef>
              <a:spcAft>
                <a:spcPts val="0"/>
              </a:spcAft>
              <a:buSzPts val="1800"/>
              <a:buChar char="○"/>
              <a:defRPr sz="1800" i="1"/>
            </a:lvl8pPr>
            <a:lvl9pPr marL="4114800" lvl="8" indent="-342900" algn="ctr">
              <a:spcBef>
                <a:spcPts val="0"/>
              </a:spcBef>
              <a:spcAft>
                <a:spcPts val="0"/>
              </a:spcAft>
              <a:buSzPts val="1800"/>
              <a:buChar char="■"/>
              <a:defRPr sz="1800" i="1"/>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Montserrat"/>
              <a:buNone/>
              <a:defRPr sz="2800" b="1">
                <a:solidFill>
                  <a:schemeClr val="dk1"/>
                </a:solidFill>
                <a:latin typeface="Montserrat"/>
                <a:ea typeface="Montserrat"/>
                <a:cs typeface="Montserrat"/>
                <a:sym typeface="Montserrat"/>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Montserrat"/>
              <a:buChar char="●"/>
              <a:defRPr sz="1800">
                <a:solidFill>
                  <a:schemeClr val="dk1"/>
                </a:solidFill>
                <a:latin typeface="Montserrat"/>
                <a:ea typeface="Montserrat"/>
                <a:cs typeface="Montserrat"/>
                <a:sym typeface="Montserrat"/>
              </a:defRPr>
            </a:lvl1pPr>
            <a:lvl2pPr marL="914400" lvl="1"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2pPr>
            <a:lvl3pPr marL="1371600" lvl="2"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3pPr>
            <a:lvl4pPr marL="1828800" lvl="3"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4pPr>
            <a:lvl5pPr marL="2286000" lvl="4"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5pPr>
            <a:lvl6pPr marL="2743200" lvl="5"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6pPr>
            <a:lvl7pPr marL="3200400" lvl="6"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7pPr>
            <a:lvl8pPr marL="3657600" lvl="7"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8pPr>
            <a:lvl9pPr marL="4114800" lvl="8"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9"/>
          <p:cNvSpPr txBox="1">
            <a:spLocks noGrp="1"/>
          </p:cNvSpPr>
          <p:nvPr>
            <p:ph type="ctrTitle"/>
          </p:nvPr>
        </p:nvSpPr>
        <p:spPr>
          <a:xfrm>
            <a:off x="311700" y="2649050"/>
            <a:ext cx="8520600" cy="1587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School board meeting</a:t>
            </a:r>
            <a:endParaRPr/>
          </a:p>
        </p:txBody>
      </p:sp>
      <p:sp>
        <p:nvSpPr>
          <p:cNvPr id="88" name="Google Shape;88;p19"/>
          <p:cNvSpPr txBox="1">
            <a:spLocks noGrp="1"/>
          </p:cNvSpPr>
          <p:nvPr>
            <p:ph type="subTitle" idx="1"/>
          </p:nvPr>
        </p:nvSpPr>
        <p:spPr>
          <a:xfrm>
            <a:off x="311700" y="3666050"/>
            <a:ext cx="8520600" cy="44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Feb. 24, 2026</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20"/>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900">
                <a:solidFill>
                  <a:srgbClr val="331470"/>
                </a:solidFill>
              </a:rPr>
              <a:t>Superintendent’s report</a:t>
            </a:r>
            <a:endParaRPr sz="5700"/>
          </a:p>
        </p:txBody>
      </p:sp>
      <p:sp>
        <p:nvSpPr>
          <p:cNvPr id="94" name="Google Shape;94;p20"/>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SUPT. DR. KIM HIEL</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1"/>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900">
                <a:solidFill>
                  <a:srgbClr val="331470"/>
                </a:solidFill>
              </a:rPr>
              <a:t>Points of Pride</a:t>
            </a:r>
            <a:endParaRPr sz="5700"/>
          </a:p>
        </p:txBody>
      </p:sp>
      <p:sp>
        <p:nvSpPr>
          <p:cNvPr id="100" name="Google Shape;100;p21"/>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SUPT. DR. KIM HIEL AND CABINET MEMBERS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pic>
        <p:nvPicPr>
          <p:cNvPr id="105" name="Google Shape;105;p22" title="POP (43).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Google Shape;110;p23" title="POP (44).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24" title="POP (46).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Google Shape;120;p25" title="POP (51).png"/>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pic>
        <p:nvPicPr>
          <p:cNvPr id="125" name="Google Shape;125;p26" title="POP (47).png"/>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27" title="POP (48).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135" name="Google Shape;135;p28" title="POP (49).png"/>
          <p:cNvPicPr preferRelativeResize="0"/>
          <p:nvPr/>
        </p:nvPicPr>
        <p:blipFill rotWithShape="1">
          <a:blip r:embed="rId3">
            <a:alphaModFix/>
          </a:blip>
          <a:srcRect/>
          <a:stretch/>
        </p:blipFill>
        <p:spPr>
          <a:xfrm>
            <a:off x="0" y="0"/>
            <a:ext cx="9144000" cy="514350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pic>
        <p:nvPicPr>
          <p:cNvPr id="140" name="Google Shape;140;p29" title="POP (42).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30"/>
          <p:cNvSpPr txBox="1">
            <a:spLocks noGrp="1"/>
          </p:cNvSpPr>
          <p:nvPr>
            <p:ph type="title"/>
          </p:nvPr>
        </p:nvSpPr>
        <p:spPr>
          <a:xfrm>
            <a:off x="652950" y="217875"/>
            <a:ext cx="8151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Notes and reminders</a:t>
            </a:r>
            <a:endParaRPr sz="3600"/>
          </a:p>
        </p:txBody>
      </p:sp>
      <p:sp>
        <p:nvSpPr>
          <p:cNvPr id="146" name="Google Shape;146;p30"/>
          <p:cNvSpPr txBox="1">
            <a:spLocks noGrp="1"/>
          </p:cNvSpPr>
          <p:nvPr>
            <p:ph type="body" idx="4294967295"/>
          </p:nvPr>
        </p:nvSpPr>
        <p:spPr>
          <a:xfrm>
            <a:off x="500550" y="1064875"/>
            <a:ext cx="4071300" cy="3745800"/>
          </a:xfrm>
          <a:prstGeom prst="rect">
            <a:avLst/>
          </a:prstGeom>
        </p:spPr>
        <p:txBody>
          <a:bodyPr spcFirstLastPara="1" wrap="square" lIns="91425" tIns="91425" rIns="91425" bIns="91425" anchor="t" anchorCtr="0">
            <a:normAutofit/>
          </a:bodyPr>
          <a:lstStyle/>
          <a:p>
            <a:pPr marL="457200" lvl="0" indent="-368300" algn="l" rtl="0">
              <a:spcBef>
                <a:spcPts val="0"/>
              </a:spcBef>
              <a:spcAft>
                <a:spcPts val="400"/>
              </a:spcAft>
              <a:buSzPts val="2200"/>
              <a:buChar char="●"/>
            </a:pPr>
            <a:r>
              <a:rPr lang="en" sz="2200" b="1"/>
              <a:t>March 6: </a:t>
            </a:r>
            <a:r>
              <a:rPr lang="en" sz="2200"/>
              <a:t>No school for students</a:t>
            </a:r>
            <a:endParaRPr sz="2200"/>
          </a:p>
        </p:txBody>
      </p:sp>
      <p:pic>
        <p:nvPicPr>
          <p:cNvPr id="147" name="Google Shape;147;p30" title="248_AmyAnderson_0I5A0417_websize (1).jpg"/>
          <p:cNvPicPr preferRelativeResize="0"/>
          <p:nvPr/>
        </p:nvPicPr>
        <p:blipFill>
          <a:blip r:embed="rId3">
            <a:alphaModFix/>
          </a:blip>
          <a:stretch>
            <a:fillRect/>
          </a:stretch>
        </p:blipFill>
        <p:spPr>
          <a:xfrm>
            <a:off x="4571850" y="1246650"/>
            <a:ext cx="4267352" cy="284579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31"/>
          <p:cNvSpPr txBox="1">
            <a:spLocks noGrp="1"/>
          </p:cNvSpPr>
          <p:nvPr>
            <p:ph type="ctrTitle"/>
          </p:nvPr>
        </p:nvSpPr>
        <p:spPr>
          <a:xfrm>
            <a:off x="311700" y="2649050"/>
            <a:ext cx="8520600" cy="1587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School board meeting</a:t>
            </a:r>
            <a:endParaRPr/>
          </a:p>
        </p:txBody>
      </p:sp>
      <p:sp>
        <p:nvSpPr>
          <p:cNvPr id="153" name="Google Shape;153;p31"/>
          <p:cNvSpPr txBox="1">
            <a:spLocks noGrp="1"/>
          </p:cNvSpPr>
          <p:nvPr>
            <p:ph type="subTitle" idx="1"/>
          </p:nvPr>
        </p:nvSpPr>
        <p:spPr>
          <a:xfrm>
            <a:off x="311700" y="3666050"/>
            <a:ext cx="8520600" cy="44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Feb. 24, 2026</a:t>
            </a:r>
            <a:endParaRPr/>
          </a:p>
          <a:p>
            <a:pPr marL="0" lvl="0" indent="0" algn="ctr"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3C1E56"/>
      </a:dk1>
      <a:lt1>
        <a:srgbClr val="F6B03F"/>
      </a:lt1>
      <a:dk2>
        <a:srgbClr val="7C5D9C"/>
      </a:dk2>
      <a:lt2>
        <a:srgbClr val="FFFFFF"/>
      </a:lt2>
      <a:accent1>
        <a:srgbClr val="EBE8EE"/>
      </a:accent1>
      <a:accent2>
        <a:srgbClr val="3C1E56"/>
      </a:accent2>
      <a:accent3>
        <a:srgbClr val="F6B03F"/>
      </a:accent3>
      <a:accent4>
        <a:srgbClr val="7C5D9C"/>
      </a:accent4>
      <a:accent5>
        <a:srgbClr val="FFFFFF"/>
      </a:accent5>
      <a:accent6>
        <a:srgbClr val="EBE8EE"/>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1225</Words>
  <Application>Microsoft Macintosh PowerPoint</Application>
  <PresentationFormat>On-screen Show (16:9)</PresentationFormat>
  <Paragraphs>51</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Montserrat</vt:lpstr>
      <vt:lpstr>Simple Light</vt:lpstr>
      <vt:lpstr>School board meeting</vt:lpstr>
      <vt:lpstr>Superintendent’s report</vt:lpstr>
      <vt:lpstr>Points of Pride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Notes and reminders</vt:lpstr>
      <vt:lpstr>School board meeting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Klinkner, Meghan (ESC)</cp:lastModifiedBy>
  <cp:revision>1</cp:revision>
  <dcterms:modified xsi:type="dcterms:W3CDTF">2026-10-09T17:44:09Z</dcterms:modified>
</cp:coreProperties>
</file>