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6858000" cx="12192000"/>
  <p:notesSz cx="6858000" cy="9144000"/>
  <p:embeddedFontLst>
    <p:embeddedFont>
      <p:font typeface="Noto Sans Symbols"/>
      <p:regular r:id="rId15"/>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17" roundtripDataSignature="AMtx7miiM9W/z0+8MFPHHxaAvR2hmfPs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font" Target="fonts/NotoSansSymbols-regular.fntdata"/><Relationship Id="rId14" Type="http://schemas.openxmlformats.org/officeDocument/2006/relationships/slide" Target="slides/slide8.xml"/><Relationship Id="rId17" Type="http://customschemas.google.com/relationships/presentationmetadata" Target="metadata"/><Relationship Id="rId16" Type="http://schemas.openxmlformats.org/officeDocument/2006/relationships/font" Target="fonts/NotoSansSymbols-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7" name="Google Shape;13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7" name="Google Shape;26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ed43060bb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ed43060b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9"/>
          <p:cNvSpPr/>
          <p:nvPr/>
        </p:nvSpPr>
        <p:spPr>
          <a:xfrm>
            <a:off x="1007533" y="0"/>
            <a:ext cx="7934348"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9"/>
          <p:cNvSpPr/>
          <p:nvPr/>
        </p:nvSpPr>
        <p:spPr>
          <a:xfrm>
            <a:off x="8941881"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9"/>
          <p:cNvSpPr txBox="1"/>
          <p:nvPr>
            <p:ph type="ctrTitle"/>
          </p:nvPr>
        </p:nvSpPr>
        <p:spPr>
          <a:xfrm>
            <a:off x="2611808" y="3428998"/>
            <a:ext cx="5518066" cy="2268559"/>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chemeClr val="lt1"/>
              </a:buClr>
              <a:buSzPts val="6000"/>
              <a:buFont typeface="Arial"/>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9"/>
          <p:cNvSpPr txBox="1"/>
          <p:nvPr>
            <p:ph idx="1" type="subTitle"/>
          </p:nvPr>
        </p:nvSpPr>
        <p:spPr>
          <a:xfrm>
            <a:off x="2772274" y="2268786"/>
            <a:ext cx="5357600" cy="1160213"/>
          </a:xfrm>
          <a:prstGeom prst="rect">
            <a:avLst/>
          </a:prstGeom>
          <a:noFill/>
          <a:ln>
            <a:noFill/>
          </a:ln>
        </p:spPr>
        <p:txBody>
          <a:bodyPr anchorCtr="0" anchor="b" bIns="45700" lIns="91425" spcFirstLastPara="1" rIns="91425" wrap="square" tIns="0">
            <a:normAutofit/>
          </a:bodyPr>
          <a:lstStyle>
            <a:lvl1pPr lvl="0" algn="r">
              <a:lnSpc>
                <a:spcPct val="120000"/>
              </a:lnSpc>
              <a:spcBef>
                <a:spcPts val="1000"/>
              </a:spcBef>
              <a:spcAft>
                <a:spcPts val="0"/>
              </a:spcAft>
              <a:buSzPts val="1620"/>
              <a:buNone/>
              <a:defRPr b="0" sz="1800">
                <a:solidFill>
                  <a:schemeClr val="lt1"/>
                </a:solidFill>
              </a:defRPr>
            </a:lvl1pPr>
            <a:lvl2pPr lvl="1" algn="ctr">
              <a:lnSpc>
                <a:spcPct val="120000"/>
              </a:lnSpc>
              <a:spcBef>
                <a:spcPts val="600"/>
              </a:spcBef>
              <a:spcAft>
                <a:spcPts val="0"/>
              </a:spcAft>
              <a:buSzPts val="1620"/>
              <a:buNone/>
              <a:defRPr sz="1800"/>
            </a:lvl2pPr>
            <a:lvl3pPr lvl="2" algn="ctr">
              <a:lnSpc>
                <a:spcPct val="120000"/>
              </a:lnSpc>
              <a:spcBef>
                <a:spcPts val="600"/>
              </a:spcBef>
              <a:spcAft>
                <a:spcPts val="0"/>
              </a:spcAft>
              <a:buSzPts val="1620"/>
              <a:buNone/>
              <a:defRPr sz="1800"/>
            </a:lvl3pPr>
            <a:lvl4pPr lvl="3" algn="ctr">
              <a:lnSpc>
                <a:spcPct val="120000"/>
              </a:lnSpc>
              <a:spcBef>
                <a:spcPts val="600"/>
              </a:spcBef>
              <a:spcAft>
                <a:spcPts val="0"/>
              </a:spcAft>
              <a:buSzPts val="1440"/>
              <a:buNone/>
              <a:defRPr sz="1600"/>
            </a:lvl4pPr>
            <a:lvl5pPr lvl="4" algn="ctr">
              <a:lnSpc>
                <a:spcPct val="120000"/>
              </a:lnSpc>
              <a:spcBef>
                <a:spcPts val="600"/>
              </a:spcBef>
              <a:spcAft>
                <a:spcPts val="0"/>
              </a:spcAft>
              <a:buSzPts val="1440"/>
              <a:buNone/>
              <a:defRPr sz="1600"/>
            </a:lvl5pPr>
            <a:lvl6pPr lvl="5" algn="ctr">
              <a:lnSpc>
                <a:spcPct val="120000"/>
              </a:lnSpc>
              <a:spcBef>
                <a:spcPts val="600"/>
              </a:spcBef>
              <a:spcAft>
                <a:spcPts val="0"/>
              </a:spcAft>
              <a:buSzPts val="1440"/>
              <a:buNone/>
              <a:defRPr sz="1600"/>
            </a:lvl6pPr>
            <a:lvl7pPr lvl="6" algn="ctr">
              <a:lnSpc>
                <a:spcPct val="120000"/>
              </a:lnSpc>
              <a:spcBef>
                <a:spcPts val="600"/>
              </a:spcBef>
              <a:spcAft>
                <a:spcPts val="0"/>
              </a:spcAft>
              <a:buSzPts val="1440"/>
              <a:buNone/>
              <a:defRPr sz="1600"/>
            </a:lvl7pPr>
            <a:lvl8pPr lvl="7" algn="ctr">
              <a:lnSpc>
                <a:spcPct val="120000"/>
              </a:lnSpc>
              <a:spcBef>
                <a:spcPts val="600"/>
              </a:spcBef>
              <a:spcAft>
                <a:spcPts val="0"/>
              </a:spcAft>
              <a:buSzPts val="1440"/>
              <a:buNone/>
              <a:defRPr sz="1600"/>
            </a:lvl8pPr>
            <a:lvl9pPr lvl="8" algn="ctr">
              <a:lnSpc>
                <a:spcPct val="120000"/>
              </a:lnSpc>
              <a:spcBef>
                <a:spcPts val="600"/>
              </a:spcBef>
              <a:spcAft>
                <a:spcPts val="600"/>
              </a:spcAft>
              <a:buSzPts val="1440"/>
              <a:buNone/>
              <a:defRPr sz="1600"/>
            </a:lvl9pPr>
          </a:lstStyle>
          <a:p/>
        </p:txBody>
      </p:sp>
      <p:sp>
        <p:nvSpPr>
          <p:cNvPr id="20" name="Google Shape;20;p9"/>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9"/>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9"/>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9"/>
          <p:cNvSpPr txBox="1"/>
          <p:nvPr/>
        </p:nvSpPr>
        <p:spPr>
          <a:xfrm>
            <a:off x="2191282" y="3262852"/>
            <a:ext cx="415636"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accent6"/>
                </a:solidFill>
                <a:latin typeface="Noto Sans Symbols"/>
                <a:ea typeface="Noto Sans Symbols"/>
                <a:cs typeface="Noto Sans Symbols"/>
                <a:sym typeface="Noto Sans Symbols"/>
              </a:rPr>
              <a:t>◤</a:t>
            </a:r>
            <a:endParaRPr b="0" i="0" sz="24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10"/>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10"/>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10"/>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0"/>
          <p:cNvSpPr txBox="1"/>
          <p:nvPr>
            <p:ph idx="1" type="body"/>
          </p:nvPr>
        </p:nvSpPr>
        <p:spPr>
          <a:xfrm>
            <a:off x="2773599" y="2052116"/>
            <a:ext cx="7796540" cy="3997828"/>
          </a:xfrm>
          <a:prstGeom prst="rect">
            <a:avLst/>
          </a:prstGeom>
          <a:noFill/>
          <a:ln>
            <a:noFill/>
          </a:ln>
        </p:spPr>
        <p:txBody>
          <a:bodyPr anchorCtr="0" anchor="ctr"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29" name="Google Shape;29;p10"/>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0"/>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2" name="Google Shape;32;p10"/>
          <p:cNvSpPr txBox="1"/>
          <p:nvPr/>
        </p:nvSpPr>
        <p:spPr>
          <a:xfrm>
            <a:off x="2194943" y="641225"/>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13"/>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13"/>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13"/>
          <p:cNvSpPr txBox="1"/>
          <p:nvPr/>
        </p:nvSpPr>
        <p:spPr>
          <a:xfrm>
            <a:off x="2191843" y="2962586"/>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37" name="Google Shape;37;p13"/>
          <p:cNvSpPr txBox="1"/>
          <p:nvPr>
            <p:ph type="title"/>
          </p:nvPr>
        </p:nvSpPr>
        <p:spPr>
          <a:xfrm>
            <a:off x="2609873" y="3147254"/>
            <a:ext cx="7956560" cy="1424746"/>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3"/>
          <p:cNvSpPr txBox="1"/>
          <p:nvPr>
            <p:ph idx="1" type="body"/>
          </p:nvPr>
        </p:nvSpPr>
        <p:spPr>
          <a:xfrm>
            <a:off x="2773968" y="2268786"/>
            <a:ext cx="7791931" cy="878468"/>
          </a:xfrm>
          <a:prstGeom prst="rect">
            <a:avLst/>
          </a:prstGeom>
          <a:noFill/>
          <a:ln>
            <a:noFill/>
          </a:ln>
        </p:spPr>
        <p:txBody>
          <a:bodyPr anchorCtr="0" anchor="b" bIns="45700" lIns="91425" spcFirstLastPara="1" rIns="91425" wrap="square" tIns="0">
            <a:normAutofit/>
          </a:bodyPr>
          <a:lstStyle>
            <a:lvl1pPr indent="-228600" lvl="0" marL="457200" algn="r">
              <a:lnSpc>
                <a:spcPct val="120000"/>
              </a:lnSpc>
              <a:spcBef>
                <a:spcPts val="1000"/>
              </a:spcBef>
              <a:spcAft>
                <a:spcPts val="0"/>
              </a:spcAft>
              <a:buSzPts val="1620"/>
              <a:buNone/>
              <a:defRPr sz="1800">
                <a:solidFill>
                  <a:schemeClr val="lt1"/>
                </a:solidFill>
              </a:defRPr>
            </a:lvl1pPr>
            <a:lvl2pPr indent="-228600" lvl="1" marL="914400" algn="l">
              <a:lnSpc>
                <a:spcPct val="120000"/>
              </a:lnSpc>
              <a:spcBef>
                <a:spcPts val="600"/>
              </a:spcBef>
              <a:spcAft>
                <a:spcPts val="0"/>
              </a:spcAft>
              <a:buSzPts val="1620"/>
              <a:buNone/>
              <a:defRPr sz="1800">
                <a:solidFill>
                  <a:schemeClr val="lt1"/>
                </a:solidFill>
              </a:defRPr>
            </a:lvl2pPr>
            <a:lvl3pPr indent="-228600" lvl="2" marL="1371600" algn="l">
              <a:lnSpc>
                <a:spcPct val="120000"/>
              </a:lnSpc>
              <a:spcBef>
                <a:spcPts val="600"/>
              </a:spcBef>
              <a:spcAft>
                <a:spcPts val="0"/>
              </a:spcAft>
              <a:buSzPts val="1620"/>
              <a:buNone/>
              <a:defRPr sz="1800">
                <a:solidFill>
                  <a:schemeClr val="lt1"/>
                </a:solidFill>
              </a:defRPr>
            </a:lvl3pPr>
            <a:lvl4pPr indent="-228600" lvl="3" marL="1828800" algn="l">
              <a:lnSpc>
                <a:spcPct val="120000"/>
              </a:lnSpc>
              <a:spcBef>
                <a:spcPts val="600"/>
              </a:spcBef>
              <a:spcAft>
                <a:spcPts val="0"/>
              </a:spcAft>
              <a:buSzPts val="1440"/>
              <a:buNone/>
              <a:defRPr sz="1600">
                <a:solidFill>
                  <a:schemeClr val="lt1"/>
                </a:solidFill>
              </a:defRPr>
            </a:lvl4pPr>
            <a:lvl5pPr indent="-228600" lvl="4" marL="2286000" algn="l">
              <a:lnSpc>
                <a:spcPct val="120000"/>
              </a:lnSpc>
              <a:spcBef>
                <a:spcPts val="600"/>
              </a:spcBef>
              <a:spcAft>
                <a:spcPts val="0"/>
              </a:spcAft>
              <a:buSzPts val="1440"/>
              <a:buNone/>
              <a:defRPr sz="1600">
                <a:solidFill>
                  <a:schemeClr val="lt1"/>
                </a:solidFill>
              </a:defRPr>
            </a:lvl5pPr>
            <a:lvl6pPr indent="-228600" lvl="5" marL="2743200" algn="l">
              <a:lnSpc>
                <a:spcPct val="120000"/>
              </a:lnSpc>
              <a:spcBef>
                <a:spcPts val="600"/>
              </a:spcBef>
              <a:spcAft>
                <a:spcPts val="0"/>
              </a:spcAft>
              <a:buSzPts val="1440"/>
              <a:buNone/>
              <a:defRPr sz="1600">
                <a:solidFill>
                  <a:schemeClr val="lt1"/>
                </a:solidFill>
              </a:defRPr>
            </a:lvl6pPr>
            <a:lvl7pPr indent="-228600" lvl="6" marL="3200400" algn="l">
              <a:lnSpc>
                <a:spcPct val="120000"/>
              </a:lnSpc>
              <a:spcBef>
                <a:spcPts val="600"/>
              </a:spcBef>
              <a:spcAft>
                <a:spcPts val="0"/>
              </a:spcAft>
              <a:buSzPts val="1440"/>
              <a:buNone/>
              <a:defRPr sz="1600">
                <a:solidFill>
                  <a:schemeClr val="lt1"/>
                </a:solidFill>
              </a:defRPr>
            </a:lvl7pPr>
            <a:lvl8pPr indent="-228600" lvl="7" marL="3657600" algn="l">
              <a:lnSpc>
                <a:spcPct val="120000"/>
              </a:lnSpc>
              <a:spcBef>
                <a:spcPts val="600"/>
              </a:spcBef>
              <a:spcAft>
                <a:spcPts val="0"/>
              </a:spcAft>
              <a:buSzPts val="1440"/>
              <a:buNone/>
              <a:defRPr sz="1600">
                <a:solidFill>
                  <a:schemeClr val="lt1"/>
                </a:solidFill>
              </a:defRPr>
            </a:lvl8pPr>
            <a:lvl9pPr indent="-228600" lvl="8" marL="4114800" algn="l">
              <a:lnSpc>
                <a:spcPct val="120000"/>
              </a:lnSpc>
              <a:spcBef>
                <a:spcPts val="600"/>
              </a:spcBef>
              <a:spcAft>
                <a:spcPts val="600"/>
              </a:spcAft>
              <a:buSzPts val="1440"/>
              <a:buNone/>
              <a:defRPr sz="1600">
                <a:solidFill>
                  <a:schemeClr val="lt1"/>
                </a:solidFill>
              </a:defRPr>
            </a:lvl9pPr>
          </a:lstStyle>
          <a:p/>
        </p:txBody>
      </p:sp>
      <p:sp>
        <p:nvSpPr>
          <p:cNvPr id="39" name="Google Shape;39;p13"/>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3"/>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3"/>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14"/>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4"/>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4"/>
          <p:cNvSpPr txBox="1"/>
          <p:nvPr>
            <p:ph type="title"/>
          </p:nvPr>
        </p:nvSpPr>
        <p:spPr>
          <a:xfrm>
            <a:off x="2609873" y="805817"/>
            <a:ext cx="7950984" cy="1081705"/>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4"/>
          <p:cNvSpPr txBox="1"/>
          <p:nvPr>
            <p:ph idx="1" type="body"/>
          </p:nvPr>
        </p:nvSpPr>
        <p:spPr>
          <a:xfrm>
            <a:off x="2605374" y="2052116"/>
            <a:ext cx="3891960" cy="3997828"/>
          </a:xfrm>
          <a:prstGeom prst="rect">
            <a:avLst/>
          </a:prstGeom>
          <a:noFill/>
          <a:ln>
            <a:noFill/>
          </a:ln>
        </p:spPr>
        <p:txBody>
          <a:bodyPr anchorCtr="0" anchor="t"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47" name="Google Shape;47;p14"/>
          <p:cNvSpPr txBox="1"/>
          <p:nvPr>
            <p:ph idx="2" type="body"/>
          </p:nvPr>
        </p:nvSpPr>
        <p:spPr>
          <a:xfrm>
            <a:off x="6666636" y="2052114"/>
            <a:ext cx="3894222" cy="3997829"/>
          </a:xfrm>
          <a:prstGeom prst="rect">
            <a:avLst/>
          </a:prstGeom>
          <a:noFill/>
          <a:ln>
            <a:noFill/>
          </a:ln>
        </p:spPr>
        <p:txBody>
          <a:bodyPr anchorCtr="0" anchor="t"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48" name="Google Shape;48;p14"/>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4"/>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4"/>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1" name="Google Shape;51;p14"/>
          <p:cNvSpPr txBox="1"/>
          <p:nvPr/>
        </p:nvSpPr>
        <p:spPr>
          <a:xfrm>
            <a:off x="2196172" y="641223"/>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15"/>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5"/>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5"/>
          <p:cNvSpPr txBox="1"/>
          <p:nvPr/>
        </p:nvSpPr>
        <p:spPr>
          <a:xfrm>
            <a:off x="2193650" y="636424"/>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56" name="Google Shape;56;p15"/>
          <p:cNvSpPr txBox="1"/>
          <p:nvPr>
            <p:ph type="title"/>
          </p:nvPr>
        </p:nvSpPr>
        <p:spPr>
          <a:xfrm>
            <a:off x="2609873" y="805818"/>
            <a:ext cx="7956560" cy="1078348"/>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5"/>
          <p:cNvSpPr txBox="1"/>
          <p:nvPr>
            <p:ph idx="1" type="body"/>
          </p:nvPr>
        </p:nvSpPr>
        <p:spPr>
          <a:xfrm>
            <a:off x="2609285" y="2052115"/>
            <a:ext cx="3896467" cy="71381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80"/>
              <a:buNone/>
              <a:defRPr b="0" sz="2200" cap="none">
                <a:solidFill>
                  <a:schemeClr val="accent6"/>
                </a:solidFill>
              </a:defRPr>
            </a:lvl1pPr>
            <a:lvl2pPr indent="-228600" lvl="1" marL="914400" algn="l">
              <a:lnSpc>
                <a:spcPct val="120000"/>
              </a:lnSpc>
              <a:spcBef>
                <a:spcPts val="600"/>
              </a:spcBef>
              <a:spcAft>
                <a:spcPts val="0"/>
              </a:spcAft>
              <a:buSzPts val="1800"/>
              <a:buNone/>
              <a:defRPr b="1" sz="2000"/>
            </a:lvl2pPr>
            <a:lvl3pPr indent="-228600" lvl="2" marL="1371600" algn="l">
              <a:lnSpc>
                <a:spcPct val="120000"/>
              </a:lnSpc>
              <a:spcBef>
                <a:spcPts val="600"/>
              </a:spcBef>
              <a:spcAft>
                <a:spcPts val="0"/>
              </a:spcAft>
              <a:buSzPts val="1620"/>
              <a:buNone/>
              <a:defRPr b="1" sz="1800"/>
            </a:lvl3pPr>
            <a:lvl4pPr indent="-228600" lvl="3" marL="1828800" algn="l">
              <a:lnSpc>
                <a:spcPct val="120000"/>
              </a:lnSpc>
              <a:spcBef>
                <a:spcPts val="600"/>
              </a:spcBef>
              <a:spcAft>
                <a:spcPts val="0"/>
              </a:spcAft>
              <a:buSzPts val="1440"/>
              <a:buNone/>
              <a:defRPr b="1" sz="1600"/>
            </a:lvl4pPr>
            <a:lvl5pPr indent="-228600" lvl="4" marL="2286000" algn="l">
              <a:lnSpc>
                <a:spcPct val="120000"/>
              </a:lnSpc>
              <a:spcBef>
                <a:spcPts val="600"/>
              </a:spcBef>
              <a:spcAft>
                <a:spcPts val="0"/>
              </a:spcAft>
              <a:buSzPts val="1440"/>
              <a:buNone/>
              <a:defRPr b="1" sz="1600"/>
            </a:lvl5pPr>
            <a:lvl6pPr indent="-228600" lvl="5" marL="2743200" algn="l">
              <a:lnSpc>
                <a:spcPct val="120000"/>
              </a:lnSpc>
              <a:spcBef>
                <a:spcPts val="600"/>
              </a:spcBef>
              <a:spcAft>
                <a:spcPts val="0"/>
              </a:spcAft>
              <a:buSzPts val="1440"/>
              <a:buNone/>
              <a:defRPr b="1" sz="1600"/>
            </a:lvl6pPr>
            <a:lvl7pPr indent="-228600" lvl="6" marL="3200400" algn="l">
              <a:lnSpc>
                <a:spcPct val="120000"/>
              </a:lnSpc>
              <a:spcBef>
                <a:spcPts val="600"/>
              </a:spcBef>
              <a:spcAft>
                <a:spcPts val="0"/>
              </a:spcAft>
              <a:buSzPts val="1440"/>
              <a:buNone/>
              <a:defRPr b="1" sz="1600"/>
            </a:lvl7pPr>
            <a:lvl8pPr indent="-228600" lvl="7" marL="3657600" algn="l">
              <a:lnSpc>
                <a:spcPct val="120000"/>
              </a:lnSpc>
              <a:spcBef>
                <a:spcPts val="600"/>
              </a:spcBef>
              <a:spcAft>
                <a:spcPts val="0"/>
              </a:spcAft>
              <a:buSzPts val="1440"/>
              <a:buNone/>
              <a:defRPr b="1" sz="1600"/>
            </a:lvl8pPr>
            <a:lvl9pPr indent="-228600" lvl="8" marL="4114800" algn="l">
              <a:lnSpc>
                <a:spcPct val="120000"/>
              </a:lnSpc>
              <a:spcBef>
                <a:spcPts val="600"/>
              </a:spcBef>
              <a:spcAft>
                <a:spcPts val="600"/>
              </a:spcAft>
              <a:buSzPts val="1440"/>
              <a:buNone/>
              <a:defRPr b="1" sz="1600"/>
            </a:lvl9pPr>
          </a:lstStyle>
          <a:p/>
        </p:txBody>
      </p:sp>
      <p:sp>
        <p:nvSpPr>
          <p:cNvPr id="58" name="Google Shape;58;p15"/>
          <p:cNvSpPr txBox="1"/>
          <p:nvPr>
            <p:ph idx="2" type="body"/>
          </p:nvPr>
        </p:nvSpPr>
        <p:spPr>
          <a:xfrm>
            <a:off x="2609285" y="2851331"/>
            <a:ext cx="3893623" cy="3071434"/>
          </a:xfrm>
          <a:prstGeom prst="rect">
            <a:avLst/>
          </a:prstGeom>
          <a:noFill/>
          <a:ln>
            <a:noFill/>
          </a:ln>
        </p:spPr>
        <p:txBody>
          <a:bodyPr anchorCtr="0" anchor="t"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59" name="Google Shape;59;p15"/>
          <p:cNvSpPr txBox="1"/>
          <p:nvPr>
            <p:ph idx="3" type="body"/>
          </p:nvPr>
        </p:nvSpPr>
        <p:spPr>
          <a:xfrm>
            <a:off x="6666634" y="2052115"/>
            <a:ext cx="3899798" cy="71381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80"/>
              <a:buNone/>
              <a:defRPr b="0" sz="2200" cap="none">
                <a:solidFill>
                  <a:schemeClr val="accent6"/>
                </a:solidFill>
              </a:defRPr>
            </a:lvl1pPr>
            <a:lvl2pPr indent="-228600" lvl="1" marL="914400" algn="l">
              <a:lnSpc>
                <a:spcPct val="120000"/>
              </a:lnSpc>
              <a:spcBef>
                <a:spcPts val="600"/>
              </a:spcBef>
              <a:spcAft>
                <a:spcPts val="0"/>
              </a:spcAft>
              <a:buSzPts val="1800"/>
              <a:buNone/>
              <a:defRPr b="1" sz="2000"/>
            </a:lvl2pPr>
            <a:lvl3pPr indent="-228600" lvl="2" marL="1371600" algn="l">
              <a:lnSpc>
                <a:spcPct val="120000"/>
              </a:lnSpc>
              <a:spcBef>
                <a:spcPts val="600"/>
              </a:spcBef>
              <a:spcAft>
                <a:spcPts val="0"/>
              </a:spcAft>
              <a:buSzPts val="1620"/>
              <a:buNone/>
              <a:defRPr b="1" sz="1800"/>
            </a:lvl3pPr>
            <a:lvl4pPr indent="-228600" lvl="3" marL="1828800" algn="l">
              <a:lnSpc>
                <a:spcPct val="120000"/>
              </a:lnSpc>
              <a:spcBef>
                <a:spcPts val="600"/>
              </a:spcBef>
              <a:spcAft>
                <a:spcPts val="0"/>
              </a:spcAft>
              <a:buSzPts val="1440"/>
              <a:buNone/>
              <a:defRPr b="1" sz="1600"/>
            </a:lvl4pPr>
            <a:lvl5pPr indent="-228600" lvl="4" marL="2286000" algn="l">
              <a:lnSpc>
                <a:spcPct val="120000"/>
              </a:lnSpc>
              <a:spcBef>
                <a:spcPts val="600"/>
              </a:spcBef>
              <a:spcAft>
                <a:spcPts val="0"/>
              </a:spcAft>
              <a:buSzPts val="1440"/>
              <a:buNone/>
              <a:defRPr b="1" sz="1600"/>
            </a:lvl5pPr>
            <a:lvl6pPr indent="-228600" lvl="5" marL="2743200" algn="l">
              <a:lnSpc>
                <a:spcPct val="120000"/>
              </a:lnSpc>
              <a:spcBef>
                <a:spcPts val="600"/>
              </a:spcBef>
              <a:spcAft>
                <a:spcPts val="0"/>
              </a:spcAft>
              <a:buSzPts val="1440"/>
              <a:buNone/>
              <a:defRPr b="1" sz="1600"/>
            </a:lvl6pPr>
            <a:lvl7pPr indent="-228600" lvl="6" marL="3200400" algn="l">
              <a:lnSpc>
                <a:spcPct val="120000"/>
              </a:lnSpc>
              <a:spcBef>
                <a:spcPts val="600"/>
              </a:spcBef>
              <a:spcAft>
                <a:spcPts val="0"/>
              </a:spcAft>
              <a:buSzPts val="1440"/>
              <a:buNone/>
              <a:defRPr b="1" sz="1600"/>
            </a:lvl7pPr>
            <a:lvl8pPr indent="-228600" lvl="7" marL="3657600" algn="l">
              <a:lnSpc>
                <a:spcPct val="120000"/>
              </a:lnSpc>
              <a:spcBef>
                <a:spcPts val="600"/>
              </a:spcBef>
              <a:spcAft>
                <a:spcPts val="0"/>
              </a:spcAft>
              <a:buSzPts val="1440"/>
              <a:buNone/>
              <a:defRPr b="1" sz="1600"/>
            </a:lvl8pPr>
            <a:lvl9pPr indent="-228600" lvl="8" marL="4114800" algn="l">
              <a:lnSpc>
                <a:spcPct val="120000"/>
              </a:lnSpc>
              <a:spcBef>
                <a:spcPts val="600"/>
              </a:spcBef>
              <a:spcAft>
                <a:spcPts val="600"/>
              </a:spcAft>
              <a:buSzPts val="1440"/>
              <a:buNone/>
              <a:defRPr b="1" sz="1600"/>
            </a:lvl9pPr>
          </a:lstStyle>
          <a:p/>
        </p:txBody>
      </p:sp>
      <p:sp>
        <p:nvSpPr>
          <p:cNvPr id="60" name="Google Shape;60;p15"/>
          <p:cNvSpPr txBox="1"/>
          <p:nvPr>
            <p:ph idx="4" type="body"/>
          </p:nvPr>
        </p:nvSpPr>
        <p:spPr>
          <a:xfrm>
            <a:off x="6666635" y="2851331"/>
            <a:ext cx="3899798" cy="3071434"/>
          </a:xfrm>
          <a:prstGeom prst="rect">
            <a:avLst/>
          </a:prstGeom>
          <a:noFill/>
          <a:ln>
            <a:noFill/>
          </a:ln>
        </p:spPr>
        <p:txBody>
          <a:bodyPr anchorCtr="0" anchor="t"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61" name="Google Shape;61;p15"/>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5"/>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16"/>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6"/>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6"/>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6"/>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6"/>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1" name="Google Shape;71;p16"/>
          <p:cNvSpPr txBox="1"/>
          <p:nvPr/>
        </p:nvSpPr>
        <p:spPr>
          <a:xfrm>
            <a:off x="2196172" y="641226"/>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17"/>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7"/>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7"/>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8" name="Shape 78"/>
        <p:cNvGrpSpPr/>
        <p:nvPr/>
      </p:nvGrpSpPr>
      <p:grpSpPr>
        <a:xfrm>
          <a:off x="0" y="0"/>
          <a:ext cx="0" cy="0"/>
          <a:chOff x="0" y="0"/>
          <a:chExt cx="0" cy="0"/>
        </a:xfrm>
      </p:grpSpPr>
      <p:sp>
        <p:nvSpPr>
          <p:cNvPr id="79" name="Google Shape;79;p18"/>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8"/>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8"/>
          <p:cNvSpPr txBox="1"/>
          <p:nvPr/>
        </p:nvSpPr>
        <p:spPr>
          <a:xfrm>
            <a:off x="1554154" y="1127550"/>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82" name="Google Shape;82;p18"/>
          <p:cNvSpPr txBox="1"/>
          <p:nvPr>
            <p:ph type="title"/>
          </p:nvPr>
        </p:nvSpPr>
        <p:spPr>
          <a:xfrm>
            <a:off x="1970323" y="1282451"/>
            <a:ext cx="2664361" cy="190324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400"/>
              <a:buFont typeface="Arial"/>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 type="body"/>
          </p:nvPr>
        </p:nvSpPr>
        <p:spPr>
          <a:xfrm>
            <a:off x="5120154" y="805818"/>
            <a:ext cx="5446278" cy="5244126"/>
          </a:xfrm>
          <a:prstGeom prst="rect">
            <a:avLst/>
          </a:prstGeom>
          <a:noFill/>
          <a:ln>
            <a:noFill/>
          </a:ln>
        </p:spPr>
        <p:txBody>
          <a:bodyPr anchorCtr="0" anchor="ctr"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84" name="Google Shape;84;p18"/>
          <p:cNvSpPr txBox="1"/>
          <p:nvPr>
            <p:ph idx="2" type="body"/>
          </p:nvPr>
        </p:nvSpPr>
        <p:spPr>
          <a:xfrm>
            <a:off x="1970322" y="3186154"/>
            <a:ext cx="2664361" cy="2386397"/>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440"/>
              <a:buNone/>
              <a:defRPr sz="1600"/>
            </a:lvl1pPr>
            <a:lvl2pPr indent="-228600" lvl="1" marL="914400" algn="l">
              <a:lnSpc>
                <a:spcPct val="120000"/>
              </a:lnSpc>
              <a:spcBef>
                <a:spcPts val="600"/>
              </a:spcBef>
              <a:spcAft>
                <a:spcPts val="0"/>
              </a:spcAft>
              <a:buSzPts val="1260"/>
              <a:buNone/>
              <a:defRPr sz="1400"/>
            </a:lvl2pPr>
            <a:lvl3pPr indent="-228600" lvl="2" marL="1371600" algn="l">
              <a:lnSpc>
                <a:spcPct val="120000"/>
              </a:lnSpc>
              <a:spcBef>
                <a:spcPts val="600"/>
              </a:spcBef>
              <a:spcAft>
                <a:spcPts val="0"/>
              </a:spcAft>
              <a:buSzPts val="1080"/>
              <a:buNone/>
              <a:defRPr sz="1200"/>
            </a:lvl3pPr>
            <a:lvl4pPr indent="-228600" lvl="3" marL="1828800" algn="l">
              <a:lnSpc>
                <a:spcPct val="120000"/>
              </a:lnSpc>
              <a:spcBef>
                <a:spcPts val="600"/>
              </a:spcBef>
              <a:spcAft>
                <a:spcPts val="0"/>
              </a:spcAft>
              <a:buSzPts val="900"/>
              <a:buNone/>
              <a:defRPr sz="1000"/>
            </a:lvl4pPr>
            <a:lvl5pPr indent="-228600" lvl="4" marL="2286000" algn="l">
              <a:lnSpc>
                <a:spcPct val="120000"/>
              </a:lnSpc>
              <a:spcBef>
                <a:spcPts val="600"/>
              </a:spcBef>
              <a:spcAft>
                <a:spcPts val="0"/>
              </a:spcAft>
              <a:buSzPts val="900"/>
              <a:buNone/>
              <a:defRPr sz="1000"/>
            </a:lvl5pPr>
            <a:lvl6pPr indent="-228600" lvl="5" marL="2743200" algn="l">
              <a:lnSpc>
                <a:spcPct val="120000"/>
              </a:lnSpc>
              <a:spcBef>
                <a:spcPts val="600"/>
              </a:spcBef>
              <a:spcAft>
                <a:spcPts val="0"/>
              </a:spcAft>
              <a:buSzPts val="900"/>
              <a:buNone/>
              <a:defRPr sz="1000"/>
            </a:lvl6pPr>
            <a:lvl7pPr indent="-228600" lvl="6" marL="3200400" algn="l">
              <a:lnSpc>
                <a:spcPct val="120000"/>
              </a:lnSpc>
              <a:spcBef>
                <a:spcPts val="600"/>
              </a:spcBef>
              <a:spcAft>
                <a:spcPts val="0"/>
              </a:spcAft>
              <a:buSzPts val="900"/>
              <a:buNone/>
              <a:defRPr sz="1000"/>
            </a:lvl7pPr>
            <a:lvl8pPr indent="-228600" lvl="7" marL="3657600" algn="l">
              <a:lnSpc>
                <a:spcPct val="120000"/>
              </a:lnSpc>
              <a:spcBef>
                <a:spcPts val="600"/>
              </a:spcBef>
              <a:spcAft>
                <a:spcPts val="0"/>
              </a:spcAft>
              <a:buSzPts val="900"/>
              <a:buNone/>
              <a:defRPr sz="1000"/>
            </a:lvl8pPr>
            <a:lvl9pPr indent="-228600" lvl="8" marL="4114800" algn="l">
              <a:lnSpc>
                <a:spcPct val="120000"/>
              </a:lnSpc>
              <a:spcBef>
                <a:spcPts val="600"/>
              </a:spcBef>
              <a:spcAft>
                <a:spcPts val="600"/>
              </a:spcAft>
              <a:buSzPts val="900"/>
              <a:buNone/>
              <a:defRPr sz="1000"/>
            </a:lvl9pPr>
          </a:lstStyle>
          <a:p/>
        </p:txBody>
      </p:sp>
      <p:sp>
        <p:nvSpPr>
          <p:cNvPr id="85" name="Google Shape;85;p18"/>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18"/>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18"/>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8" name="Shape 88"/>
        <p:cNvGrpSpPr/>
        <p:nvPr/>
      </p:nvGrpSpPr>
      <p:grpSpPr>
        <a:xfrm>
          <a:off x="0" y="0"/>
          <a:ext cx="0" cy="0"/>
          <a:chOff x="0" y="0"/>
          <a:chExt cx="0" cy="0"/>
        </a:xfrm>
      </p:grpSpPr>
      <p:sp>
        <p:nvSpPr>
          <p:cNvPr id="89" name="Google Shape;89;p19"/>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9"/>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9"/>
          <p:cNvSpPr/>
          <p:nvPr>
            <p:ph idx="2" type="pic"/>
          </p:nvPr>
        </p:nvSpPr>
        <p:spPr>
          <a:xfrm>
            <a:off x="6747062" y="3229"/>
            <a:ext cx="4629734" cy="6858000"/>
          </a:xfrm>
          <a:prstGeom prst="rect">
            <a:avLst/>
          </a:prstGeom>
          <a:solidFill>
            <a:schemeClr val="lt1">
              <a:alpha val="10196"/>
            </a:schemeClr>
          </a:solidFill>
          <a:ln>
            <a:noFill/>
          </a:ln>
        </p:spPr>
      </p:sp>
      <p:sp>
        <p:nvSpPr>
          <p:cNvPr id="92" name="Google Shape;92;p19"/>
          <p:cNvSpPr txBox="1"/>
          <p:nvPr/>
        </p:nvSpPr>
        <p:spPr>
          <a:xfrm>
            <a:off x="1554686" y="1127550"/>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93" name="Google Shape;93;p19"/>
          <p:cNvSpPr txBox="1"/>
          <p:nvPr>
            <p:ph type="title"/>
          </p:nvPr>
        </p:nvSpPr>
        <p:spPr>
          <a:xfrm>
            <a:off x="1971241" y="1282452"/>
            <a:ext cx="3970986" cy="190047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19"/>
          <p:cNvSpPr txBox="1"/>
          <p:nvPr>
            <p:ph idx="1" type="body"/>
          </p:nvPr>
        </p:nvSpPr>
        <p:spPr>
          <a:xfrm>
            <a:off x="1970322" y="3182928"/>
            <a:ext cx="3971874" cy="2386394"/>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000"/>
              </a:spcBef>
              <a:spcAft>
                <a:spcPts val="0"/>
              </a:spcAft>
              <a:buSzPts val="1800"/>
              <a:buNone/>
              <a:defRPr sz="2000"/>
            </a:lvl1pPr>
            <a:lvl2pPr indent="-228600" lvl="1" marL="914400" algn="l">
              <a:lnSpc>
                <a:spcPct val="120000"/>
              </a:lnSpc>
              <a:spcBef>
                <a:spcPts val="600"/>
              </a:spcBef>
              <a:spcAft>
                <a:spcPts val="0"/>
              </a:spcAft>
              <a:buSzPts val="1260"/>
              <a:buNone/>
              <a:defRPr sz="1400"/>
            </a:lvl2pPr>
            <a:lvl3pPr indent="-228600" lvl="2" marL="1371600" algn="l">
              <a:lnSpc>
                <a:spcPct val="120000"/>
              </a:lnSpc>
              <a:spcBef>
                <a:spcPts val="600"/>
              </a:spcBef>
              <a:spcAft>
                <a:spcPts val="0"/>
              </a:spcAft>
              <a:buSzPts val="1080"/>
              <a:buNone/>
              <a:defRPr sz="1200"/>
            </a:lvl3pPr>
            <a:lvl4pPr indent="-228600" lvl="3" marL="1828800" algn="l">
              <a:lnSpc>
                <a:spcPct val="120000"/>
              </a:lnSpc>
              <a:spcBef>
                <a:spcPts val="600"/>
              </a:spcBef>
              <a:spcAft>
                <a:spcPts val="0"/>
              </a:spcAft>
              <a:buSzPts val="900"/>
              <a:buNone/>
              <a:defRPr sz="1000"/>
            </a:lvl4pPr>
            <a:lvl5pPr indent="-228600" lvl="4" marL="2286000" algn="l">
              <a:lnSpc>
                <a:spcPct val="120000"/>
              </a:lnSpc>
              <a:spcBef>
                <a:spcPts val="600"/>
              </a:spcBef>
              <a:spcAft>
                <a:spcPts val="0"/>
              </a:spcAft>
              <a:buSzPts val="900"/>
              <a:buNone/>
              <a:defRPr sz="1000"/>
            </a:lvl5pPr>
            <a:lvl6pPr indent="-228600" lvl="5" marL="2743200" algn="l">
              <a:lnSpc>
                <a:spcPct val="120000"/>
              </a:lnSpc>
              <a:spcBef>
                <a:spcPts val="600"/>
              </a:spcBef>
              <a:spcAft>
                <a:spcPts val="0"/>
              </a:spcAft>
              <a:buSzPts val="900"/>
              <a:buNone/>
              <a:defRPr sz="1000"/>
            </a:lvl6pPr>
            <a:lvl7pPr indent="-228600" lvl="6" marL="3200400" algn="l">
              <a:lnSpc>
                <a:spcPct val="120000"/>
              </a:lnSpc>
              <a:spcBef>
                <a:spcPts val="600"/>
              </a:spcBef>
              <a:spcAft>
                <a:spcPts val="0"/>
              </a:spcAft>
              <a:buSzPts val="900"/>
              <a:buNone/>
              <a:defRPr sz="1000"/>
            </a:lvl7pPr>
            <a:lvl8pPr indent="-228600" lvl="7" marL="3657600" algn="l">
              <a:lnSpc>
                <a:spcPct val="120000"/>
              </a:lnSpc>
              <a:spcBef>
                <a:spcPts val="600"/>
              </a:spcBef>
              <a:spcAft>
                <a:spcPts val="0"/>
              </a:spcAft>
              <a:buSzPts val="900"/>
              <a:buNone/>
              <a:defRPr sz="1000"/>
            </a:lvl8pPr>
            <a:lvl9pPr indent="-228600" lvl="8" marL="4114800" algn="l">
              <a:lnSpc>
                <a:spcPct val="120000"/>
              </a:lnSpc>
              <a:spcBef>
                <a:spcPts val="600"/>
              </a:spcBef>
              <a:spcAft>
                <a:spcPts val="600"/>
              </a:spcAft>
              <a:buSzPts val="900"/>
              <a:buNone/>
              <a:defRPr sz="1000"/>
            </a:lvl9pPr>
          </a:lstStyle>
          <a:p/>
        </p:txBody>
      </p:sp>
      <p:sp>
        <p:nvSpPr>
          <p:cNvPr id="95" name="Google Shape;95;p19"/>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9"/>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9"/>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8" name="Shape 98"/>
        <p:cNvGrpSpPr/>
        <p:nvPr/>
      </p:nvGrpSpPr>
      <p:grpSpPr>
        <a:xfrm>
          <a:off x="0" y="0"/>
          <a:ext cx="0" cy="0"/>
          <a:chOff x="0" y="0"/>
          <a:chExt cx="0" cy="0"/>
        </a:xfrm>
      </p:grpSpPr>
      <p:sp>
        <p:nvSpPr>
          <p:cNvPr id="99" name="Google Shape;99;p20"/>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0"/>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20"/>
          <p:cNvSpPr txBox="1"/>
          <p:nvPr/>
        </p:nvSpPr>
        <p:spPr>
          <a:xfrm>
            <a:off x="2194236" y="641225"/>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102" name="Google Shape;102;p20"/>
          <p:cNvSpPr txBox="1"/>
          <p:nvPr>
            <p:ph type="title"/>
          </p:nvPr>
        </p:nvSpPr>
        <p:spPr>
          <a:xfrm>
            <a:off x="2611808" y="808056"/>
            <a:ext cx="7954091" cy="1077229"/>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20"/>
          <p:cNvSpPr txBox="1"/>
          <p:nvPr>
            <p:ph idx="1" type="body"/>
          </p:nvPr>
        </p:nvSpPr>
        <p:spPr>
          <a:xfrm rot="5400000">
            <a:off x="4672955" y="152760"/>
            <a:ext cx="3997828" cy="7796540"/>
          </a:xfrm>
          <a:prstGeom prst="rect">
            <a:avLst/>
          </a:prstGeom>
          <a:noFill/>
          <a:ln>
            <a:noFill/>
          </a:ln>
        </p:spPr>
        <p:txBody>
          <a:bodyPr anchorCtr="0" anchor="t"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104" name="Google Shape;104;p20"/>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20"/>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20"/>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07" name="Shape 107"/>
        <p:cNvGrpSpPr/>
        <p:nvPr/>
      </p:nvGrpSpPr>
      <p:grpSpPr>
        <a:xfrm>
          <a:off x="0" y="0"/>
          <a:ext cx="0" cy="0"/>
          <a:chOff x="0" y="0"/>
          <a:chExt cx="0" cy="0"/>
        </a:xfrm>
      </p:grpSpPr>
      <p:sp>
        <p:nvSpPr>
          <p:cNvPr id="108" name="Google Shape;108;p21"/>
          <p:cNvSpPr/>
          <p:nvPr/>
        </p:nvSpPr>
        <p:spPr>
          <a:xfrm>
            <a:off x="1004479" y="0"/>
            <a:ext cx="10372316"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1"/>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1"/>
          <p:cNvSpPr txBox="1"/>
          <p:nvPr/>
        </p:nvSpPr>
        <p:spPr>
          <a:xfrm rot="5400000">
            <a:off x="10337141" y="416061"/>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
        <p:nvSpPr>
          <p:cNvPr id="111" name="Google Shape;111;p21"/>
          <p:cNvSpPr txBox="1"/>
          <p:nvPr>
            <p:ph type="title"/>
          </p:nvPr>
        </p:nvSpPr>
        <p:spPr>
          <a:xfrm rot="5400000">
            <a:off x="7280577" y="2764621"/>
            <a:ext cx="5244126" cy="1326519"/>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3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21"/>
          <p:cNvSpPr txBox="1"/>
          <p:nvPr>
            <p:ph idx="1" type="body"/>
          </p:nvPr>
        </p:nvSpPr>
        <p:spPr>
          <a:xfrm rot="5400000">
            <a:off x="3302436" y="276725"/>
            <a:ext cx="5079534" cy="6466903"/>
          </a:xfrm>
          <a:prstGeom prst="rect">
            <a:avLst/>
          </a:prstGeom>
          <a:noFill/>
          <a:ln>
            <a:noFill/>
          </a:ln>
        </p:spPr>
        <p:txBody>
          <a:bodyPr anchorCtr="0" anchor="t"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113" name="Google Shape;113;p21"/>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21"/>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21"/>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6" name="Shape 126"/>
        <p:cNvGrpSpPr/>
        <p:nvPr/>
      </p:nvGrpSpPr>
      <p:grpSpPr>
        <a:xfrm>
          <a:off x="0" y="0"/>
          <a:ext cx="0" cy="0"/>
          <a:chOff x="0" y="0"/>
          <a:chExt cx="0" cy="0"/>
        </a:xfrm>
      </p:grpSpPr>
      <p:sp>
        <p:nvSpPr>
          <p:cNvPr id="127" name="Google Shape;127;p12"/>
          <p:cNvSpPr/>
          <p:nvPr/>
        </p:nvSpPr>
        <p:spPr>
          <a:xfrm>
            <a:off x="1004479" y="0"/>
            <a:ext cx="10372316" cy="6858000"/>
          </a:xfrm>
          <a:prstGeom prst="rect">
            <a:avLst/>
          </a:prstGeom>
          <a:solidFill>
            <a:schemeClr val="lt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2"/>
          <p:cNvSpPr/>
          <p:nvPr/>
        </p:nvSpPr>
        <p:spPr>
          <a:xfrm>
            <a:off x="11377328"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2"/>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rmAutofit/>
          </a:bodyPr>
          <a:lstStyle>
            <a:lvl1pPr lvl="0"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12"/>
          <p:cNvSpPr txBox="1"/>
          <p:nvPr>
            <p:ph idx="1" type="body"/>
          </p:nvPr>
        </p:nvSpPr>
        <p:spPr>
          <a:xfrm>
            <a:off x="2773599" y="2052116"/>
            <a:ext cx="7796540" cy="3997828"/>
          </a:xfrm>
          <a:prstGeom prst="rect">
            <a:avLst/>
          </a:prstGeom>
          <a:noFill/>
          <a:ln>
            <a:noFill/>
          </a:ln>
        </p:spPr>
        <p:txBody>
          <a:bodyPr anchorCtr="0" anchor="ctr" bIns="45700" lIns="91425" spcFirstLastPara="1" rIns="91425" wrap="square" tIns="45700">
            <a:normAutofit/>
          </a:bodyPr>
          <a:lstStyle>
            <a:lvl1pPr indent="-331470" lvl="0" marL="457200" algn="l">
              <a:lnSpc>
                <a:spcPct val="120000"/>
              </a:lnSpc>
              <a:spcBef>
                <a:spcPts val="1000"/>
              </a:spcBef>
              <a:spcAft>
                <a:spcPts val="0"/>
              </a:spcAft>
              <a:buSzPts val="1620"/>
              <a:buChar char="▪"/>
              <a:defRPr/>
            </a:lvl1pPr>
            <a:lvl2pPr indent="-331470" lvl="1" marL="914400" algn="l">
              <a:lnSpc>
                <a:spcPct val="120000"/>
              </a:lnSpc>
              <a:spcBef>
                <a:spcPts val="600"/>
              </a:spcBef>
              <a:spcAft>
                <a:spcPts val="0"/>
              </a:spcAft>
              <a:buSzPts val="1620"/>
              <a:buChar char="▪"/>
              <a:defRPr/>
            </a:lvl2pPr>
            <a:lvl3pPr indent="-331470" lvl="2" marL="1371600" algn="l">
              <a:lnSpc>
                <a:spcPct val="120000"/>
              </a:lnSpc>
              <a:spcBef>
                <a:spcPts val="600"/>
              </a:spcBef>
              <a:spcAft>
                <a:spcPts val="0"/>
              </a:spcAft>
              <a:buSzPts val="1620"/>
              <a:buChar char="▪"/>
              <a:defRPr/>
            </a:lvl3pPr>
            <a:lvl4pPr indent="-331470" lvl="3" marL="1828800" algn="l">
              <a:lnSpc>
                <a:spcPct val="120000"/>
              </a:lnSpc>
              <a:spcBef>
                <a:spcPts val="600"/>
              </a:spcBef>
              <a:spcAft>
                <a:spcPts val="0"/>
              </a:spcAft>
              <a:buSzPts val="1620"/>
              <a:buChar char="▪"/>
              <a:defRPr/>
            </a:lvl4pPr>
            <a:lvl5pPr indent="-331470" lvl="4" marL="2286000" algn="l">
              <a:lnSpc>
                <a:spcPct val="120000"/>
              </a:lnSpc>
              <a:spcBef>
                <a:spcPts val="600"/>
              </a:spcBef>
              <a:spcAft>
                <a:spcPts val="0"/>
              </a:spcAft>
              <a:buSzPts val="1620"/>
              <a:buChar char="▪"/>
              <a:defRPr/>
            </a:lvl5pPr>
            <a:lvl6pPr indent="-331470" lvl="5" marL="2743200" algn="l">
              <a:lnSpc>
                <a:spcPct val="120000"/>
              </a:lnSpc>
              <a:spcBef>
                <a:spcPts val="600"/>
              </a:spcBef>
              <a:spcAft>
                <a:spcPts val="0"/>
              </a:spcAft>
              <a:buSzPts val="1620"/>
              <a:buChar char="▪"/>
              <a:defRPr/>
            </a:lvl6pPr>
            <a:lvl7pPr indent="-331470" lvl="6" marL="3200400" algn="l">
              <a:lnSpc>
                <a:spcPct val="120000"/>
              </a:lnSpc>
              <a:spcBef>
                <a:spcPts val="600"/>
              </a:spcBef>
              <a:spcAft>
                <a:spcPts val="0"/>
              </a:spcAft>
              <a:buSzPts val="1620"/>
              <a:buChar char="▪"/>
              <a:defRPr/>
            </a:lvl7pPr>
            <a:lvl8pPr indent="-331470" lvl="7" marL="3657600" algn="l">
              <a:lnSpc>
                <a:spcPct val="120000"/>
              </a:lnSpc>
              <a:spcBef>
                <a:spcPts val="600"/>
              </a:spcBef>
              <a:spcAft>
                <a:spcPts val="0"/>
              </a:spcAft>
              <a:buSzPts val="1620"/>
              <a:buChar char="▪"/>
              <a:defRPr/>
            </a:lvl8pPr>
            <a:lvl9pPr indent="-331470" lvl="8" marL="4114800" algn="l">
              <a:lnSpc>
                <a:spcPct val="120000"/>
              </a:lnSpc>
              <a:spcBef>
                <a:spcPts val="600"/>
              </a:spcBef>
              <a:spcAft>
                <a:spcPts val="600"/>
              </a:spcAft>
              <a:buSzPts val="1620"/>
              <a:buChar char="▪"/>
              <a:defRPr/>
            </a:lvl9pPr>
          </a:lstStyle>
          <a:p/>
        </p:txBody>
      </p:sp>
      <p:sp>
        <p:nvSpPr>
          <p:cNvPr id="131" name="Google Shape;131;p12"/>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12"/>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12"/>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34" name="Google Shape;134;p12"/>
          <p:cNvSpPr txBox="1"/>
          <p:nvPr/>
        </p:nvSpPr>
        <p:spPr>
          <a:xfrm>
            <a:off x="2194943" y="641225"/>
            <a:ext cx="415636" cy="369332"/>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accent6"/>
                </a:solidFill>
                <a:latin typeface="Noto Sans Symbols"/>
                <a:ea typeface="Noto Sans Symbols"/>
                <a:cs typeface="Noto Sans Symbols"/>
                <a:sym typeface="Noto Sans Symbols"/>
              </a:rPr>
              <a:t>◤</a:t>
            </a:r>
            <a:endParaRPr b="0" i="0" sz="1000" u="none" cap="none" strike="noStrike">
              <a:solidFill>
                <a:schemeClr val="accent6"/>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3.jp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3.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2.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id="6" name="Google Shape;6;p8"/>
          <p:cNvPicPr preferRelativeResize="0"/>
          <p:nvPr/>
        </p:nvPicPr>
        <p:blipFill rotWithShape="1">
          <a:blip r:embed="rId2">
            <a:alphaModFix/>
          </a:blip>
          <a:srcRect b="0" l="0" r="0" t="0"/>
          <a:stretch/>
        </p:blipFill>
        <p:spPr>
          <a:xfrm>
            <a:off x="2831794" y="2105202"/>
            <a:ext cx="9360205" cy="4752798"/>
          </a:xfrm>
          <a:prstGeom prst="rect">
            <a:avLst/>
          </a:prstGeom>
          <a:noFill/>
          <a:ln>
            <a:noFill/>
          </a:ln>
        </p:spPr>
      </p:pic>
      <p:pic>
        <p:nvPicPr>
          <p:cNvPr id="7" name="Google Shape;7;p8"/>
          <p:cNvPicPr preferRelativeResize="0"/>
          <p:nvPr/>
        </p:nvPicPr>
        <p:blipFill rotWithShape="1">
          <a:blip r:embed="rId3">
            <a:alphaModFix/>
          </a:blip>
          <a:srcRect b="0" l="0" r="0" t="0"/>
          <a:stretch/>
        </p:blipFill>
        <p:spPr>
          <a:xfrm>
            <a:off x="0" y="0"/>
            <a:ext cx="12189867" cy="6858000"/>
          </a:xfrm>
          <a:prstGeom prst="rect">
            <a:avLst/>
          </a:prstGeom>
          <a:noFill/>
          <a:ln>
            <a:noFill/>
          </a:ln>
        </p:spPr>
      </p:pic>
      <p:sp>
        <p:nvSpPr>
          <p:cNvPr id="8" name="Google Shape;8;p8"/>
          <p:cNvSpPr/>
          <p:nvPr/>
        </p:nvSpPr>
        <p:spPr>
          <a:xfrm>
            <a:off x="0" y="0"/>
            <a:ext cx="964174" cy="6858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8"/>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chemeClr val="lt1"/>
              </a:buClr>
              <a:buSzPts val="3400"/>
              <a:buFont typeface="Arial"/>
              <a:buNone/>
              <a:defRPr b="0" i="0" sz="3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 name="Google Shape;10;p8"/>
          <p:cNvSpPr txBox="1"/>
          <p:nvPr>
            <p:ph idx="1" type="body"/>
          </p:nvPr>
        </p:nvSpPr>
        <p:spPr>
          <a:xfrm>
            <a:off x="2773599" y="2052116"/>
            <a:ext cx="7796540" cy="3997828"/>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20000"/>
              </a:lnSpc>
              <a:spcBef>
                <a:spcPts val="1000"/>
              </a:spcBef>
              <a:spcAft>
                <a:spcPts val="0"/>
              </a:spcAft>
              <a:buClr>
                <a:schemeClr val="accent6"/>
              </a:buClr>
              <a:buSzPts val="1800"/>
              <a:buFont typeface="Noto Sans Symbols"/>
              <a:buChar char="▪"/>
              <a:defRPr b="0" i="0" sz="2000" u="none" cap="none" strike="noStrike">
                <a:solidFill>
                  <a:schemeClr val="lt1"/>
                </a:solidFill>
                <a:latin typeface="Arial"/>
                <a:ea typeface="Arial"/>
                <a:cs typeface="Arial"/>
                <a:sym typeface="Arial"/>
              </a:defRPr>
            </a:lvl1pPr>
            <a:lvl2pPr indent="-331470" lvl="1" marL="914400" marR="0" rtl="0" algn="l">
              <a:lnSpc>
                <a:spcPct val="120000"/>
              </a:lnSpc>
              <a:spcBef>
                <a:spcPts val="600"/>
              </a:spcBef>
              <a:spcAft>
                <a:spcPts val="0"/>
              </a:spcAft>
              <a:buClr>
                <a:schemeClr val="accent6"/>
              </a:buClr>
              <a:buSzPts val="1620"/>
              <a:buFont typeface="Noto Sans Symbols"/>
              <a:buChar char="▪"/>
              <a:defRPr b="0" i="0" sz="1800" u="none" cap="none" strike="noStrike">
                <a:solidFill>
                  <a:schemeClr val="lt1"/>
                </a:solidFill>
                <a:latin typeface="Arial"/>
                <a:ea typeface="Arial"/>
                <a:cs typeface="Arial"/>
                <a:sym typeface="Arial"/>
              </a:defRPr>
            </a:lvl2pPr>
            <a:lvl3pPr indent="-320040" lvl="2" marL="1371600" marR="0" rtl="0" algn="l">
              <a:lnSpc>
                <a:spcPct val="120000"/>
              </a:lnSpc>
              <a:spcBef>
                <a:spcPts val="600"/>
              </a:spcBef>
              <a:spcAft>
                <a:spcPts val="0"/>
              </a:spcAft>
              <a:buClr>
                <a:schemeClr val="accent6"/>
              </a:buClr>
              <a:buSzPts val="1440"/>
              <a:buFont typeface="Noto Sans Symbols"/>
              <a:buChar char="▪"/>
              <a:defRPr b="0" i="0" sz="1600" u="none" cap="none" strike="noStrike">
                <a:solidFill>
                  <a:schemeClr val="lt1"/>
                </a:solidFill>
                <a:latin typeface="Arial"/>
                <a:ea typeface="Arial"/>
                <a:cs typeface="Arial"/>
                <a:sym typeface="Arial"/>
              </a:defRPr>
            </a:lvl3pPr>
            <a:lvl4pPr indent="-308610" lvl="3" marL="1828800" marR="0" rtl="0" algn="l">
              <a:lnSpc>
                <a:spcPct val="120000"/>
              </a:lnSpc>
              <a:spcBef>
                <a:spcPts val="600"/>
              </a:spcBef>
              <a:spcAft>
                <a:spcPts val="0"/>
              </a:spcAft>
              <a:buClr>
                <a:schemeClr val="accent6"/>
              </a:buClr>
              <a:buSzPts val="1260"/>
              <a:buFont typeface="Noto Sans Symbols"/>
              <a:buChar char="▪"/>
              <a:defRPr b="0" i="0" sz="1400" u="none" cap="none" strike="noStrike">
                <a:solidFill>
                  <a:schemeClr val="lt1"/>
                </a:solidFill>
                <a:latin typeface="Arial"/>
                <a:ea typeface="Arial"/>
                <a:cs typeface="Arial"/>
                <a:sym typeface="Arial"/>
              </a:defRPr>
            </a:lvl4pPr>
            <a:lvl5pPr indent="-297180" lvl="4" marL="22860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5pPr>
            <a:lvl6pPr indent="-297180" lvl="5" marL="27432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6pPr>
            <a:lvl7pPr indent="-297180" lvl="6" marL="32004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7pPr>
            <a:lvl8pPr indent="-297180" lvl="7" marL="36576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8pPr>
            <a:lvl9pPr indent="-297180" lvl="8" marL="4114800" marR="0" rtl="0" algn="l">
              <a:lnSpc>
                <a:spcPct val="120000"/>
              </a:lnSpc>
              <a:spcBef>
                <a:spcPts val="600"/>
              </a:spcBef>
              <a:spcAft>
                <a:spcPts val="600"/>
              </a:spcAft>
              <a:buClr>
                <a:schemeClr val="accent6"/>
              </a:buClr>
              <a:buSzPts val="1080"/>
              <a:buFont typeface="Noto Sans Symbols"/>
              <a:buChar char="▪"/>
              <a:defRPr b="0" i="0" sz="1200" u="none" cap="none" strike="noStrike">
                <a:solidFill>
                  <a:schemeClr val="lt1"/>
                </a:solidFill>
                <a:latin typeface="Arial"/>
                <a:ea typeface="Arial"/>
                <a:cs typeface="Arial"/>
                <a:sym typeface="Arial"/>
              </a:defRPr>
            </a:lvl9pPr>
          </a:lstStyle>
          <a:p/>
        </p:txBody>
      </p:sp>
      <p:sp>
        <p:nvSpPr>
          <p:cNvPr id="11" name="Google Shape;11;p8"/>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marR="0" rtl="0" algn="r">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2" name="Google Shape;12;p8"/>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3" name="Google Shape;13;p8"/>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4" name="Google Shape;14;p8"/>
          <p:cNvSpPr/>
          <p:nvPr/>
        </p:nvSpPr>
        <p:spPr>
          <a:xfrm>
            <a:off x="962042" y="0"/>
            <a:ext cx="45719"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16" name="Shape 116"/>
        <p:cNvGrpSpPr/>
        <p:nvPr/>
      </p:nvGrpSpPr>
      <p:grpSpPr>
        <a:xfrm>
          <a:off x="0" y="0"/>
          <a:ext cx="0" cy="0"/>
          <a:chOff x="0" y="0"/>
          <a:chExt cx="0" cy="0"/>
        </a:xfrm>
      </p:grpSpPr>
      <p:pic>
        <p:nvPicPr>
          <p:cNvPr id="117" name="Google Shape;117;p11"/>
          <p:cNvPicPr preferRelativeResize="0"/>
          <p:nvPr/>
        </p:nvPicPr>
        <p:blipFill rotWithShape="1">
          <a:blip r:embed="rId2">
            <a:alphaModFix/>
          </a:blip>
          <a:srcRect b="0" l="0" r="0" t="0"/>
          <a:stretch/>
        </p:blipFill>
        <p:spPr>
          <a:xfrm>
            <a:off x="2831794" y="2105202"/>
            <a:ext cx="9360205" cy="4752798"/>
          </a:xfrm>
          <a:prstGeom prst="rect">
            <a:avLst/>
          </a:prstGeom>
          <a:noFill/>
          <a:ln>
            <a:noFill/>
          </a:ln>
        </p:spPr>
      </p:pic>
      <p:pic>
        <p:nvPicPr>
          <p:cNvPr id="118" name="Google Shape;118;p11"/>
          <p:cNvPicPr preferRelativeResize="0"/>
          <p:nvPr/>
        </p:nvPicPr>
        <p:blipFill rotWithShape="1">
          <a:blip r:embed="rId3">
            <a:alphaModFix/>
          </a:blip>
          <a:srcRect b="0" l="0" r="0" t="0"/>
          <a:stretch/>
        </p:blipFill>
        <p:spPr>
          <a:xfrm>
            <a:off x="0" y="0"/>
            <a:ext cx="12189867" cy="6858000"/>
          </a:xfrm>
          <a:prstGeom prst="rect">
            <a:avLst/>
          </a:prstGeom>
          <a:noFill/>
          <a:ln>
            <a:noFill/>
          </a:ln>
        </p:spPr>
      </p:pic>
      <p:sp>
        <p:nvSpPr>
          <p:cNvPr id="119" name="Google Shape;119;p11"/>
          <p:cNvSpPr/>
          <p:nvPr/>
        </p:nvSpPr>
        <p:spPr>
          <a:xfrm>
            <a:off x="0" y="0"/>
            <a:ext cx="964174" cy="68580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1"/>
          <p:cNvSpPr txBox="1"/>
          <p:nvPr>
            <p:ph type="title"/>
          </p:nvPr>
        </p:nvSpPr>
        <p:spPr>
          <a:xfrm>
            <a:off x="2611808" y="808056"/>
            <a:ext cx="7958331" cy="1077229"/>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chemeClr val="dk1"/>
              </a:buClr>
              <a:buSzPts val="3400"/>
              <a:buFont typeface="Arial"/>
              <a:buNone/>
              <a:defRPr b="0" i="0" sz="3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1" name="Google Shape;121;p11"/>
          <p:cNvSpPr txBox="1"/>
          <p:nvPr>
            <p:ph idx="1" type="body"/>
          </p:nvPr>
        </p:nvSpPr>
        <p:spPr>
          <a:xfrm>
            <a:off x="2773599" y="2052116"/>
            <a:ext cx="7796540" cy="3997828"/>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20000"/>
              </a:lnSpc>
              <a:spcBef>
                <a:spcPts val="1000"/>
              </a:spcBef>
              <a:spcAft>
                <a:spcPts val="0"/>
              </a:spcAft>
              <a:buClr>
                <a:schemeClr val="accent6"/>
              </a:buClr>
              <a:buSzPts val="1800"/>
              <a:buFont typeface="Noto Sans Symbols"/>
              <a:buChar char="▪"/>
              <a:defRPr b="0" i="0" sz="2000" u="none" cap="none" strike="noStrike">
                <a:solidFill>
                  <a:schemeClr val="dk1"/>
                </a:solidFill>
                <a:latin typeface="Arial"/>
                <a:ea typeface="Arial"/>
                <a:cs typeface="Arial"/>
                <a:sym typeface="Arial"/>
              </a:defRPr>
            </a:lvl1pPr>
            <a:lvl2pPr indent="-331470" lvl="1" marL="914400" marR="0" rtl="0" algn="l">
              <a:lnSpc>
                <a:spcPct val="120000"/>
              </a:lnSpc>
              <a:spcBef>
                <a:spcPts val="600"/>
              </a:spcBef>
              <a:spcAft>
                <a:spcPts val="0"/>
              </a:spcAft>
              <a:buClr>
                <a:schemeClr val="accent6"/>
              </a:buClr>
              <a:buSzPts val="1620"/>
              <a:buFont typeface="Noto Sans Symbols"/>
              <a:buChar char="▪"/>
              <a:defRPr b="0" i="0" sz="1800" u="none" cap="none" strike="noStrike">
                <a:solidFill>
                  <a:schemeClr val="dk1"/>
                </a:solidFill>
                <a:latin typeface="Arial"/>
                <a:ea typeface="Arial"/>
                <a:cs typeface="Arial"/>
                <a:sym typeface="Arial"/>
              </a:defRPr>
            </a:lvl2pPr>
            <a:lvl3pPr indent="-320040" lvl="2" marL="1371600" marR="0" rtl="0" algn="l">
              <a:lnSpc>
                <a:spcPct val="120000"/>
              </a:lnSpc>
              <a:spcBef>
                <a:spcPts val="600"/>
              </a:spcBef>
              <a:spcAft>
                <a:spcPts val="0"/>
              </a:spcAft>
              <a:buClr>
                <a:schemeClr val="accent6"/>
              </a:buClr>
              <a:buSzPts val="1440"/>
              <a:buFont typeface="Noto Sans Symbols"/>
              <a:buChar char="▪"/>
              <a:defRPr b="0" i="0" sz="1600" u="none" cap="none" strike="noStrike">
                <a:solidFill>
                  <a:schemeClr val="dk1"/>
                </a:solidFill>
                <a:latin typeface="Arial"/>
                <a:ea typeface="Arial"/>
                <a:cs typeface="Arial"/>
                <a:sym typeface="Arial"/>
              </a:defRPr>
            </a:lvl3pPr>
            <a:lvl4pPr indent="-308610" lvl="3" marL="1828800" marR="0" rtl="0" algn="l">
              <a:lnSpc>
                <a:spcPct val="120000"/>
              </a:lnSpc>
              <a:spcBef>
                <a:spcPts val="600"/>
              </a:spcBef>
              <a:spcAft>
                <a:spcPts val="0"/>
              </a:spcAft>
              <a:buClr>
                <a:schemeClr val="accent6"/>
              </a:buClr>
              <a:buSzPts val="1260"/>
              <a:buFont typeface="Noto Sans Symbols"/>
              <a:buChar char="▪"/>
              <a:defRPr b="0" i="0" sz="1400" u="none" cap="none" strike="noStrike">
                <a:solidFill>
                  <a:schemeClr val="dk1"/>
                </a:solidFill>
                <a:latin typeface="Arial"/>
                <a:ea typeface="Arial"/>
                <a:cs typeface="Arial"/>
                <a:sym typeface="Arial"/>
              </a:defRPr>
            </a:lvl4pPr>
            <a:lvl5pPr indent="-297180" lvl="4" marL="22860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dk1"/>
                </a:solidFill>
                <a:latin typeface="Arial"/>
                <a:ea typeface="Arial"/>
                <a:cs typeface="Arial"/>
                <a:sym typeface="Arial"/>
              </a:defRPr>
            </a:lvl5pPr>
            <a:lvl6pPr indent="-297180" lvl="5" marL="27432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dk1"/>
                </a:solidFill>
                <a:latin typeface="Arial"/>
                <a:ea typeface="Arial"/>
                <a:cs typeface="Arial"/>
                <a:sym typeface="Arial"/>
              </a:defRPr>
            </a:lvl6pPr>
            <a:lvl7pPr indent="-297180" lvl="6" marL="32004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dk1"/>
                </a:solidFill>
                <a:latin typeface="Arial"/>
                <a:ea typeface="Arial"/>
                <a:cs typeface="Arial"/>
                <a:sym typeface="Arial"/>
              </a:defRPr>
            </a:lvl7pPr>
            <a:lvl8pPr indent="-297180" lvl="7" marL="3657600" marR="0" rtl="0" algn="l">
              <a:lnSpc>
                <a:spcPct val="120000"/>
              </a:lnSpc>
              <a:spcBef>
                <a:spcPts val="600"/>
              </a:spcBef>
              <a:spcAft>
                <a:spcPts val="0"/>
              </a:spcAft>
              <a:buClr>
                <a:schemeClr val="accent6"/>
              </a:buClr>
              <a:buSzPts val="1080"/>
              <a:buFont typeface="Noto Sans Symbols"/>
              <a:buChar char="▪"/>
              <a:defRPr b="0" i="0" sz="1200" u="none" cap="none" strike="noStrike">
                <a:solidFill>
                  <a:schemeClr val="dk1"/>
                </a:solidFill>
                <a:latin typeface="Arial"/>
                <a:ea typeface="Arial"/>
                <a:cs typeface="Arial"/>
                <a:sym typeface="Arial"/>
              </a:defRPr>
            </a:lvl8pPr>
            <a:lvl9pPr indent="-297180" lvl="8" marL="4114800" marR="0" rtl="0" algn="l">
              <a:lnSpc>
                <a:spcPct val="120000"/>
              </a:lnSpc>
              <a:spcBef>
                <a:spcPts val="600"/>
              </a:spcBef>
              <a:spcAft>
                <a:spcPts val="600"/>
              </a:spcAft>
              <a:buClr>
                <a:schemeClr val="accent6"/>
              </a:buClr>
              <a:buSzPts val="1080"/>
              <a:buFont typeface="Noto Sans Symbols"/>
              <a:buChar char="▪"/>
              <a:defRPr b="0" i="0" sz="1200" u="none" cap="none" strike="noStrike">
                <a:solidFill>
                  <a:schemeClr val="dk1"/>
                </a:solidFill>
                <a:latin typeface="Arial"/>
                <a:ea typeface="Arial"/>
                <a:cs typeface="Arial"/>
                <a:sym typeface="Arial"/>
              </a:defRPr>
            </a:lvl9pPr>
          </a:lstStyle>
          <a:p/>
        </p:txBody>
      </p:sp>
      <p:sp>
        <p:nvSpPr>
          <p:cNvPr id="122" name="Google Shape;122;p11"/>
          <p:cNvSpPr txBox="1"/>
          <p:nvPr>
            <p:ph idx="10" type="dt"/>
          </p:nvPr>
        </p:nvSpPr>
        <p:spPr>
          <a:xfrm rot="5400000">
            <a:off x="-810065" y="5270604"/>
            <a:ext cx="2662729" cy="182880"/>
          </a:xfrm>
          <a:prstGeom prst="rect">
            <a:avLst/>
          </a:prstGeom>
          <a:noFill/>
          <a:ln>
            <a:noFill/>
          </a:ln>
        </p:spPr>
        <p:txBody>
          <a:bodyPr anchorCtr="0" anchor="t" bIns="45700" lIns="91425" spcFirstLastPara="1" rIns="91425" wrap="square" tIns="18275">
            <a:noAutofit/>
          </a:bodyPr>
          <a:lstStyle>
            <a:lvl1pPr lvl="0" marR="0" rtl="0" algn="r">
              <a:lnSpc>
                <a:spcPct val="100000"/>
              </a:lnSpc>
              <a:spcBef>
                <a:spcPts val="0"/>
              </a:spcBef>
              <a:spcAft>
                <a:spcPts val="0"/>
              </a:spcAft>
              <a:buClr>
                <a:srgbClr val="000000"/>
              </a:buClr>
              <a:buSzPts val="1400"/>
              <a:buFont typeface="Arial"/>
              <a:buNone/>
              <a:defRPr b="0" i="0" sz="8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3" name="Google Shape;123;p11"/>
          <p:cNvSpPr txBox="1"/>
          <p:nvPr>
            <p:ph idx="11" type="ftr"/>
          </p:nvPr>
        </p:nvSpPr>
        <p:spPr>
          <a:xfrm rot="5400000">
            <a:off x="-2237130" y="3661144"/>
            <a:ext cx="5885352" cy="179176"/>
          </a:xfrm>
          <a:prstGeom prst="rect">
            <a:avLst/>
          </a:prstGeom>
          <a:noFill/>
          <a:ln>
            <a:noFill/>
          </a:ln>
        </p:spPr>
        <p:txBody>
          <a:bodyPr anchorCtr="0" anchor="b" bIns="18275"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8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4" name="Google Shape;124;p11"/>
          <p:cNvSpPr txBox="1"/>
          <p:nvPr>
            <p:ph idx="12" type="sldNum"/>
          </p:nvPr>
        </p:nvSpPr>
        <p:spPr>
          <a:xfrm>
            <a:off x="158407" y="164592"/>
            <a:ext cx="636727" cy="322851"/>
          </a:xfrm>
          <a:prstGeom prst="rect">
            <a:avLst/>
          </a:prstGeom>
          <a:noFill/>
          <a:ln>
            <a:noFill/>
          </a:ln>
        </p:spPr>
        <p:txBody>
          <a:bodyPr anchorCtr="0" anchor="ctr" bIns="45700" lIns="91425" spcFirstLastPara="1" rIns="45700" wrap="square" tIns="4570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25" name="Google Shape;125;p11"/>
          <p:cNvSpPr/>
          <p:nvPr/>
        </p:nvSpPr>
        <p:spPr>
          <a:xfrm>
            <a:off x="962042" y="0"/>
            <a:ext cx="45719"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png"/><Relationship Id="rId9"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15.png"/><Relationship Id="rId7" Type="http://schemas.openxmlformats.org/officeDocument/2006/relationships/image" Target="../media/image6.png"/><Relationship Id="rId8"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7.png"/><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3.png"/><Relationship Id="rId6" Type="http://schemas.openxmlformats.org/officeDocument/2006/relationships/image" Target="../media/image9.png"/><Relationship Id="rId7"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16.jp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 name="Shape 138"/>
        <p:cNvGrpSpPr/>
        <p:nvPr/>
      </p:nvGrpSpPr>
      <p:grpSpPr>
        <a:xfrm>
          <a:off x="0" y="0"/>
          <a:ext cx="0" cy="0"/>
          <a:chOff x="0" y="0"/>
          <a:chExt cx="0" cy="0"/>
        </a:xfrm>
      </p:grpSpPr>
      <p:sp>
        <p:nvSpPr>
          <p:cNvPr id="139" name="Google Shape;139;p1"/>
          <p:cNvSpPr/>
          <p:nvPr/>
        </p:nvSpPr>
        <p:spPr>
          <a:xfrm>
            <a:off x="0" y="0"/>
            <a:ext cx="12189867" cy="6855282"/>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40" name="Google Shape;140;p1"/>
          <p:cNvPicPr preferRelativeResize="0"/>
          <p:nvPr/>
        </p:nvPicPr>
        <p:blipFill rotWithShape="1">
          <a:blip r:embed="rId4">
            <a:alphaModFix/>
          </a:blip>
          <a:srcRect b="0" l="0" r="0" t="0"/>
          <a:stretch/>
        </p:blipFill>
        <p:spPr>
          <a:xfrm>
            <a:off x="2831794" y="2105202"/>
            <a:ext cx="9360205" cy="4752798"/>
          </a:xfrm>
          <a:prstGeom prst="rect">
            <a:avLst/>
          </a:prstGeom>
          <a:noFill/>
          <a:ln>
            <a:noFill/>
          </a:ln>
        </p:spPr>
      </p:pic>
      <p:pic>
        <p:nvPicPr>
          <p:cNvPr id="141" name="Google Shape;141;p1"/>
          <p:cNvPicPr preferRelativeResize="0"/>
          <p:nvPr/>
        </p:nvPicPr>
        <p:blipFill rotWithShape="1">
          <a:blip r:embed="rId5">
            <a:alphaModFix/>
          </a:blip>
          <a:srcRect b="0" l="0" r="0" t="0"/>
          <a:stretch/>
        </p:blipFill>
        <p:spPr>
          <a:xfrm>
            <a:off x="0" y="0"/>
            <a:ext cx="12189867" cy="6858000"/>
          </a:xfrm>
          <a:prstGeom prst="rect">
            <a:avLst/>
          </a:prstGeom>
          <a:noFill/>
          <a:ln>
            <a:noFill/>
          </a:ln>
        </p:spPr>
      </p:pic>
      <p:sp>
        <p:nvSpPr>
          <p:cNvPr id="142" name="Google Shape;142;p1"/>
          <p:cNvSpPr/>
          <p:nvPr/>
        </p:nvSpPr>
        <p:spPr>
          <a:xfrm>
            <a:off x="0" y="0"/>
            <a:ext cx="964174"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3" name="Google Shape;143;p1"/>
          <p:cNvSpPr/>
          <p:nvPr/>
        </p:nvSpPr>
        <p:spPr>
          <a:xfrm>
            <a:off x="962042" y="0"/>
            <a:ext cx="45719"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4" name="Google Shape;144;p1"/>
          <p:cNvSpPr/>
          <p:nvPr/>
        </p:nvSpPr>
        <p:spPr>
          <a:xfrm>
            <a:off x="1007533" y="0"/>
            <a:ext cx="10378001" cy="6858000"/>
          </a:xfrm>
          <a:prstGeom prst="rect">
            <a:avLst/>
          </a:prstGeom>
          <a:solidFill>
            <a:schemeClr val="dk2">
              <a:alpha val="9215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5" name="Google Shape;145;p1"/>
          <p:cNvSpPr txBox="1"/>
          <p:nvPr>
            <p:ph type="ctrTitle"/>
          </p:nvPr>
        </p:nvSpPr>
        <p:spPr>
          <a:xfrm>
            <a:off x="966306" y="3428998"/>
            <a:ext cx="3671977" cy="537521"/>
          </a:xfrm>
          <a:prstGeom prst="rect">
            <a:avLst/>
          </a:prstGeom>
          <a:noFill/>
          <a:ln>
            <a:noFill/>
          </a:ln>
        </p:spPr>
        <p:txBody>
          <a:bodyPr anchorCtr="0" anchor="t"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Arial"/>
              <a:buNone/>
            </a:pPr>
            <a:r>
              <a:rPr lang="en-US" sz="3200"/>
              <a:t>Wellness policy/ Triennial Assessment</a:t>
            </a:r>
            <a:endParaRPr/>
          </a:p>
        </p:txBody>
      </p:sp>
      <p:sp>
        <p:nvSpPr>
          <p:cNvPr id="146" name="Google Shape;146;p1"/>
          <p:cNvSpPr txBox="1"/>
          <p:nvPr>
            <p:ph idx="1" type="subTitle"/>
          </p:nvPr>
        </p:nvSpPr>
        <p:spPr>
          <a:xfrm>
            <a:off x="2124907" y="2268786"/>
            <a:ext cx="2503753" cy="1160213"/>
          </a:xfrm>
          <a:prstGeom prst="rect">
            <a:avLst/>
          </a:prstGeom>
          <a:noFill/>
          <a:ln>
            <a:noFill/>
          </a:ln>
        </p:spPr>
        <p:txBody>
          <a:bodyPr anchorCtr="0" anchor="b" bIns="45700" lIns="91425" spcFirstLastPara="1" rIns="91425" wrap="square" tIns="0">
            <a:normAutofit/>
          </a:bodyPr>
          <a:lstStyle/>
          <a:p>
            <a:pPr indent="0" lvl="0" marL="0" rtl="0" algn="r">
              <a:lnSpc>
                <a:spcPct val="110000"/>
              </a:lnSpc>
              <a:spcBef>
                <a:spcPts val="0"/>
              </a:spcBef>
              <a:spcAft>
                <a:spcPts val="0"/>
              </a:spcAft>
              <a:buSzPts val="1080"/>
              <a:buNone/>
            </a:pPr>
            <a:r>
              <a:rPr lang="en-US" sz="1200"/>
              <a:t>Presented by: Jordan Classen, Ethan Larsen </a:t>
            </a:r>
            <a:endParaRPr/>
          </a:p>
          <a:p>
            <a:pPr indent="0" lvl="0" marL="0" rtl="0" algn="r">
              <a:lnSpc>
                <a:spcPct val="110000"/>
              </a:lnSpc>
              <a:spcBef>
                <a:spcPts val="1600"/>
              </a:spcBef>
              <a:spcAft>
                <a:spcPts val="0"/>
              </a:spcAft>
              <a:buSzPts val="1080"/>
              <a:buNone/>
            </a:pPr>
            <a:r>
              <a:rPr lang="en-US" sz="1200"/>
              <a:t>Consulted with Kathy Beckman</a:t>
            </a:r>
            <a:endParaRPr/>
          </a:p>
        </p:txBody>
      </p:sp>
      <p:pic>
        <p:nvPicPr>
          <p:cNvPr descr="Group" id="147" name="Google Shape;147;p1"/>
          <p:cNvPicPr preferRelativeResize="0"/>
          <p:nvPr/>
        </p:nvPicPr>
        <p:blipFill rotWithShape="1">
          <a:blip r:embed="rId6">
            <a:alphaModFix/>
          </a:blip>
          <a:srcRect b="0" l="0" r="0" t="0"/>
          <a:stretch/>
        </p:blipFill>
        <p:spPr>
          <a:xfrm>
            <a:off x="5444747" y="780672"/>
            <a:ext cx="5297322" cy="5297322"/>
          </a:xfrm>
          <a:prstGeom prst="rect">
            <a:avLst/>
          </a:prstGeom>
          <a:noFill/>
          <a:ln cap="flat" cmpd="sng" w="9525">
            <a:solidFill>
              <a:srgbClr val="4F8F90"/>
            </a:solidFill>
            <a:prstDash val="solid"/>
            <a:round/>
            <a:headEnd len="sm" w="sm" type="none"/>
            <a:tailEnd len="sm" w="sm" type="none"/>
          </a:ln>
        </p:spPr>
      </p:pic>
      <p:sp>
        <p:nvSpPr>
          <p:cNvPr id="148" name="Google Shape;148;p1"/>
          <p:cNvSpPr/>
          <p:nvPr/>
        </p:nvSpPr>
        <p:spPr>
          <a:xfrm>
            <a:off x="11387666" y="-2718"/>
            <a:ext cx="27432"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9" name="Google Shape;149;p1"/>
          <p:cNvSpPr txBox="1"/>
          <p:nvPr/>
        </p:nvSpPr>
        <p:spPr>
          <a:xfrm>
            <a:off x="4801282" y="5539807"/>
            <a:ext cx="5640177" cy="537521"/>
          </a:xfrm>
          <a:prstGeom prst="rect">
            <a:avLst/>
          </a:prstGeom>
          <a:noFill/>
          <a:ln>
            <a:noFill/>
          </a:ln>
        </p:spPr>
        <p:txBody>
          <a:bodyPr anchorCtr="0" anchor="t" bIns="45700" lIns="91425" spcFirstLastPara="1" rIns="91425" wrap="square" tIns="45700">
            <a:normAutofit fontScale="97500"/>
          </a:bodyPr>
          <a:lstStyle/>
          <a:p>
            <a:pPr indent="0" lvl="0" marL="0" marR="0" rtl="0" algn="r">
              <a:lnSpc>
                <a:spcPct val="90000"/>
              </a:lnSpc>
              <a:spcBef>
                <a:spcPts val="0"/>
              </a:spcBef>
              <a:spcAft>
                <a:spcPts val="0"/>
              </a:spcAft>
              <a:buClr>
                <a:schemeClr val="lt1"/>
              </a:buClr>
              <a:buSzPct val="100000"/>
              <a:buFont typeface="Arial"/>
              <a:buNone/>
            </a:pPr>
            <a:r>
              <a:rPr b="0" i="0" lang="en-US" sz="3200" u="none" cap="none" strike="noStrike">
                <a:solidFill>
                  <a:schemeClr val="lt1"/>
                </a:solidFill>
                <a:latin typeface="Arial"/>
                <a:ea typeface="Arial"/>
                <a:cs typeface="Arial"/>
                <a:sym typeface="Arial"/>
              </a:rPr>
              <a:t>Annual Public Notice</a:t>
            </a:r>
            <a:endParaRPr b="0" i="0" sz="1400" u="none" cap="none" strike="noStrike">
              <a:solidFill>
                <a:srgbClr val="000000"/>
              </a:solidFill>
              <a:latin typeface="Arial"/>
              <a:ea typeface="Arial"/>
              <a:cs typeface="Arial"/>
              <a:sym typeface="Arial"/>
            </a:endParaRPr>
          </a:p>
        </p:txBody>
      </p:sp>
      <p:sp>
        <p:nvSpPr>
          <p:cNvPr id="150" name="Google Shape;150;p1"/>
          <p:cNvSpPr txBox="1"/>
          <p:nvPr/>
        </p:nvSpPr>
        <p:spPr>
          <a:xfrm>
            <a:off x="6703581" y="6195483"/>
            <a:ext cx="3671977" cy="537521"/>
          </a:xfrm>
          <a:prstGeom prst="rect">
            <a:avLst/>
          </a:prstGeom>
          <a:noFill/>
          <a:ln>
            <a:noFill/>
          </a:ln>
        </p:spPr>
        <p:txBody>
          <a:bodyPr anchorCtr="0" anchor="t" bIns="45700" lIns="91425" spcFirstLastPara="1" rIns="91425" wrap="square" tIns="45700">
            <a:normAutofit fontScale="70000"/>
          </a:bodyPr>
          <a:lstStyle/>
          <a:p>
            <a:pPr indent="0" lvl="0" marL="0" marR="0" rtl="0" algn="r">
              <a:lnSpc>
                <a:spcPct val="90000"/>
              </a:lnSpc>
              <a:spcBef>
                <a:spcPts val="0"/>
              </a:spcBef>
              <a:spcAft>
                <a:spcPts val="0"/>
              </a:spcAft>
              <a:buClr>
                <a:schemeClr val="lt1"/>
              </a:buClr>
              <a:buSzPct val="100000"/>
              <a:buFont typeface="Arial"/>
              <a:buNone/>
            </a:pPr>
            <a:r>
              <a:rPr b="0" i="0" lang="en-US" sz="3200" u="none" cap="none" strike="noStrike">
                <a:solidFill>
                  <a:schemeClr val="lt1"/>
                </a:solidFill>
                <a:latin typeface="Arial"/>
                <a:ea typeface="Arial"/>
                <a:cs typeface="Arial"/>
                <a:sym typeface="Arial"/>
              </a:rPr>
              <a:t>June </a:t>
            </a:r>
            <a:r>
              <a:rPr lang="en-US" sz="3200">
                <a:solidFill>
                  <a:schemeClr val="lt1"/>
                </a:solidFill>
              </a:rPr>
              <a:t>8</a:t>
            </a:r>
            <a:r>
              <a:rPr b="0" i="0" lang="en-US" sz="3200" u="none" cap="none" strike="noStrike">
                <a:solidFill>
                  <a:schemeClr val="lt1"/>
                </a:solidFill>
                <a:latin typeface="Arial"/>
                <a:ea typeface="Arial"/>
                <a:cs typeface="Arial"/>
                <a:sym typeface="Arial"/>
              </a:rPr>
              <a:t>, 202</a:t>
            </a:r>
            <a:r>
              <a:rPr lang="en-US" sz="3200">
                <a:solidFill>
                  <a:schemeClr val="lt1"/>
                </a:solidFill>
              </a:rPr>
              <a:t>6</a:t>
            </a:r>
            <a:r>
              <a:rPr b="0" i="0" lang="en-US" sz="3200" u="none" cap="none" strike="noStrike">
                <a:solidFill>
                  <a:schemeClr val="lt1"/>
                </a:solidFill>
                <a:latin typeface="Arial"/>
                <a:ea typeface="Arial"/>
                <a:cs typeface="Arial"/>
                <a:sym typeface="Arial"/>
              </a:rPr>
              <a:t> BOE Meeting</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 name="Shape 154"/>
        <p:cNvGrpSpPr/>
        <p:nvPr/>
      </p:nvGrpSpPr>
      <p:grpSpPr>
        <a:xfrm>
          <a:off x="0" y="0"/>
          <a:ext cx="0" cy="0"/>
          <a:chOff x="0" y="0"/>
          <a:chExt cx="0" cy="0"/>
        </a:xfrm>
      </p:grpSpPr>
      <p:pic>
        <p:nvPicPr>
          <p:cNvPr id="155" name="Google Shape;155;p2"/>
          <p:cNvPicPr preferRelativeResize="0"/>
          <p:nvPr/>
        </p:nvPicPr>
        <p:blipFill rotWithShape="1">
          <a:blip r:embed="rId4">
            <a:alphaModFix/>
          </a:blip>
          <a:srcRect b="0" l="0" r="0" t="0"/>
          <a:stretch/>
        </p:blipFill>
        <p:spPr>
          <a:xfrm>
            <a:off x="2831794" y="2105202"/>
            <a:ext cx="9360205" cy="4752798"/>
          </a:xfrm>
          <a:prstGeom prst="rect">
            <a:avLst/>
          </a:prstGeom>
          <a:noFill/>
          <a:ln>
            <a:noFill/>
          </a:ln>
        </p:spPr>
      </p:pic>
      <p:pic>
        <p:nvPicPr>
          <p:cNvPr id="156" name="Google Shape;156;p2"/>
          <p:cNvPicPr preferRelativeResize="0"/>
          <p:nvPr/>
        </p:nvPicPr>
        <p:blipFill rotWithShape="1">
          <a:blip r:embed="rId5">
            <a:alphaModFix/>
          </a:blip>
          <a:srcRect b="0" l="0" r="0" t="0"/>
          <a:stretch/>
        </p:blipFill>
        <p:spPr>
          <a:xfrm>
            <a:off x="0" y="0"/>
            <a:ext cx="12189867" cy="6858000"/>
          </a:xfrm>
          <a:prstGeom prst="rect">
            <a:avLst/>
          </a:prstGeom>
          <a:noFill/>
          <a:ln>
            <a:noFill/>
          </a:ln>
        </p:spPr>
      </p:pic>
      <p:sp>
        <p:nvSpPr>
          <p:cNvPr id="157" name="Google Shape;157;p2"/>
          <p:cNvSpPr/>
          <p:nvPr/>
        </p:nvSpPr>
        <p:spPr>
          <a:xfrm>
            <a:off x="0" y="0"/>
            <a:ext cx="964174" cy="6858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2"/>
          <p:cNvSpPr/>
          <p:nvPr/>
        </p:nvSpPr>
        <p:spPr>
          <a:xfrm>
            <a:off x="962042" y="0"/>
            <a:ext cx="45719"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2"/>
          <p:cNvSpPr/>
          <p:nvPr/>
        </p:nvSpPr>
        <p:spPr>
          <a:xfrm>
            <a:off x="1007533" y="0"/>
            <a:ext cx="7934348"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2"/>
          <p:cNvSpPr/>
          <p:nvPr/>
        </p:nvSpPr>
        <p:spPr>
          <a:xfrm>
            <a:off x="8941881"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2"/>
          <p:cNvSpPr txBox="1"/>
          <p:nvPr/>
        </p:nvSpPr>
        <p:spPr>
          <a:xfrm>
            <a:off x="2191282" y="3262852"/>
            <a:ext cx="415636"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accent6"/>
                </a:solidFill>
                <a:latin typeface="Noto Sans Symbols"/>
                <a:ea typeface="Noto Sans Symbols"/>
                <a:cs typeface="Noto Sans Symbols"/>
                <a:sym typeface="Noto Sans Symbols"/>
              </a:rPr>
              <a:t>◤</a:t>
            </a:r>
            <a:endParaRPr b="0" i="0" sz="2400" u="none" cap="none" strike="noStrike">
              <a:solidFill>
                <a:schemeClr val="accent6"/>
              </a:solidFill>
              <a:latin typeface="Arial"/>
              <a:ea typeface="Arial"/>
              <a:cs typeface="Arial"/>
              <a:sym typeface="Arial"/>
            </a:endParaRPr>
          </a:p>
        </p:txBody>
      </p:sp>
      <p:sp>
        <p:nvSpPr>
          <p:cNvPr id="162" name="Google Shape;162;p2"/>
          <p:cNvSpPr/>
          <p:nvPr/>
        </p:nvSpPr>
        <p:spPr>
          <a:xfrm>
            <a:off x="0" y="0"/>
            <a:ext cx="12189867" cy="6855282"/>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63" name="Google Shape;163;p2"/>
          <p:cNvPicPr preferRelativeResize="0"/>
          <p:nvPr/>
        </p:nvPicPr>
        <p:blipFill rotWithShape="1">
          <a:blip r:embed="rId4">
            <a:alphaModFix/>
          </a:blip>
          <a:srcRect b="0" l="0" r="0" t="0"/>
          <a:stretch/>
        </p:blipFill>
        <p:spPr>
          <a:xfrm>
            <a:off x="2831794" y="2105202"/>
            <a:ext cx="9360205" cy="4752798"/>
          </a:xfrm>
          <a:prstGeom prst="rect">
            <a:avLst/>
          </a:prstGeom>
          <a:noFill/>
          <a:ln>
            <a:noFill/>
          </a:ln>
        </p:spPr>
      </p:pic>
      <p:pic>
        <p:nvPicPr>
          <p:cNvPr id="164" name="Google Shape;164;p2"/>
          <p:cNvPicPr preferRelativeResize="0"/>
          <p:nvPr/>
        </p:nvPicPr>
        <p:blipFill rotWithShape="1">
          <a:blip r:embed="rId5">
            <a:alphaModFix/>
          </a:blip>
          <a:srcRect b="0" l="0" r="0" t="0"/>
          <a:stretch/>
        </p:blipFill>
        <p:spPr>
          <a:xfrm>
            <a:off x="0" y="0"/>
            <a:ext cx="12189867" cy="6858000"/>
          </a:xfrm>
          <a:prstGeom prst="rect">
            <a:avLst/>
          </a:prstGeom>
          <a:noFill/>
          <a:ln>
            <a:noFill/>
          </a:ln>
        </p:spPr>
      </p:pic>
      <p:sp>
        <p:nvSpPr>
          <p:cNvPr id="165" name="Google Shape;165;p2"/>
          <p:cNvSpPr/>
          <p:nvPr/>
        </p:nvSpPr>
        <p:spPr>
          <a:xfrm>
            <a:off x="0" y="0"/>
            <a:ext cx="964174"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6" name="Google Shape;166;p2"/>
          <p:cNvSpPr/>
          <p:nvPr/>
        </p:nvSpPr>
        <p:spPr>
          <a:xfrm>
            <a:off x="962042" y="0"/>
            <a:ext cx="45719"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7" name="Google Shape;167;p2"/>
          <p:cNvSpPr/>
          <p:nvPr/>
        </p:nvSpPr>
        <p:spPr>
          <a:xfrm>
            <a:off x="1007533" y="0"/>
            <a:ext cx="10378001" cy="6858000"/>
          </a:xfrm>
          <a:prstGeom prst="rect">
            <a:avLst/>
          </a:prstGeom>
          <a:solidFill>
            <a:schemeClr val="dk2">
              <a:alpha val="9215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8" name="Google Shape;168;p2"/>
          <p:cNvSpPr txBox="1"/>
          <p:nvPr>
            <p:ph type="title"/>
          </p:nvPr>
        </p:nvSpPr>
        <p:spPr>
          <a:xfrm>
            <a:off x="2170300" y="645583"/>
            <a:ext cx="8726964" cy="145961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Font typeface="Arial"/>
              <a:buNone/>
            </a:pPr>
            <a:r>
              <a:rPr lang="en-US" sz="4800"/>
              <a:t>School Wellness Program	</a:t>
            </a:r>
            <a:endParaRPr/>
          </a:p>
        </p:txBody>
      </p:sp>
      <p:sp>
        <p:nvSpPr>
          <p:cNvPr id="169" name="Google Shape;169;p2"/>
          <p:cNvSpPr/>
          <p:nvPr/>
        </p:nvSpPr>
        <p:spPr>
          <a:xfrm>
            <a:off x="11387666" y="-2718"/>
            <a:ext cx="27432"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70" name="Google Shape;170;p2"/>
          <p:cNvGrpSpPr/>
          <p:nvPr/>
        </p:nvGrpSpPr>
        <p:grpSpPr>
          <a:xfrm>
            <a:off x="1365967" y="1464485"/>
            <a:ext cx="9354227" cy="5119538"/>
            <a:chOff x="0" y="2126"/>
            <a:chExt cx="9354227" cy="5119538"/>
          </a:xfrm>
        </p:grpSpPr>
        <p:sp>
          <p:nvSpPr>
            <p:cNvPr id="171" name="Google Shape;171;p2"/>
            <p:cNvSpPr/>
            <p:nvPr/>
          </p:nvSpPr>
          <p:spPr>
            <a:xfrm>
              <a:off x="0" y="2126"/>
              <a:ext cx="9354227" cy="1077797"/>
            </a:xfrm>
            <a:prstGeom prst="roundRect">
              <a:avLst>
                <a:gd fmla="val 10000" name="adj"/>
              </a:avLst>
            </a:prstGeom>
            <a:solidFill>
              <a:srgbClr val="DFEFD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2"/>
            <p:cNvSpPr/>
            <p:nvPr/>
          </p:nvSpPr>
          <p:spPr>
            <a:xfrm>
              <a:off x="326033" y="244631"/>
              <a:ext cx="592788" cy="592788"/>
            </a:xfrm>
            <a:prstGeom prst="rect">
              <a:avLst/>
            </a:prstGeom>
            <a:blipFill rotWithShape="1">
              <a:blip r:embed="rId6">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
            <p:cNvSpPr/>
            <p:nvPr/>
          </p:nvSpPr>
          <p:spPr>
            <a:xfrm>
              <a:off x="1244856" y="2126"/>
              <a:ext cx="4209402" cy="107779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2"/>
            <p:cNvSpPr txBox="1"/>
            <p:nvPr/>
          </p:nvSpPr>
          <p:spPr>
            <a:xfrm>
              <a:off x="1244856" y="2126"/>
              <a:ext cx="4209402" cy="1077797"/>
            </a:xfrm>
            <a:prstGeom prst="rect">
              <a:avLst/>
            </a:prstGeom>
            <a:noFill/>
            <a:ln>
              <a:noFill/>
            </a:ln>
          </p:spPr>
          <p:txBody>
            <a:bodyPr anchorCtr="0" anchor="ctr" bIns="114050" lIns="114050" spcFirstLastPara="1" rIns="114050" wrap="square" tIns="114050">
              <a:noAutofit/>
            </a:bodyPr>
            <a:lstStyle/>
            <a:p>
              <a:pPr indent="0" lvl="0" marL="0" marR="0" rtl="0" algn="l">
                <a:lnSpc>
                  <a:spcPct val="100000"/>
                </a:lnSpc>
                <a:spcBef>
                  <a:spcPts val="0"/>
                </a:spcBef>
                <a:spcAft>
                  <a:spcPts val="0"/>
                </a:spcAft>
                <a:buClr>
                  <a:srgbClr val="3F3F3F"/>
                </a:buClr>
                <a:buSzPts val="2200"/>
                <a:buFont typeface="Arial"/>
                <a:buNone/>
              </a:pPr>
              <a:r>
                <a:rPr b="1" i="0" lang="en-US" sz="2200" u="none" cap="none" strike="noStrike">
                  <a:solidFill>
                    <a:srgbClr val="3F3F3F"/>
                  </a:solidFill>
                  <a:latin typeface="Arial"/>
                  <a:ea typeface="Arial"/>
                  <a:cs typeface="Arial"/>
                  <a:sym typeface="Arial"/>
                </a:rPr>
                <a:t>Nutrition Promotion and Education</a:t>
              </a:r>
              <a:endParaRPr b="0" i="0" sz="1400" u="none" cap="none" strike="noStrike">
                <a:solidFill>
                  <a:srgbClr val="000000"/>
                </a:solidFill>
                <a:latin typeface="Arial"/>
                <a:ea typeface="Arial"/>
                <a:cs typeface="Arial"/>
                <a:sym typeface="Arial"/>
              </a:endParaRPr>
            </a:p>
          </p:txBody>
        </p:sp>
        <p:sp>
          <p:nvSpPr>
            <p:cNvPr id="175" name="Google Shape;175;p2"/>
            <p:cNvSpPr/>
            <p:nvPr/>
          </p:nvSpPr>
          <p:spPr>
            <a:xfrm>
              <a:off x="5454258" y="2126"/>
              <a:ext cx="3899968" cy="107779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2"/>
            <p:cNvSpPr txBox="1"/>
            <p:nvPr/>
          </p:nvSpPr>
          <p:spPr>
            <a:xfrm>
              <a:off x="5454258" y="2126"/>
              <a:ext cx="3899968" cy="1077797"/>
            </a:xfrm>
            <a:prstGeom prst="rect">
              <a:avLst/>
            </a:prstGeom>
            <a:noFill/>
            <a:ln>
              <a:noFill/>
            </a:ln>
          </p:spPr>
          <p:txBody>
            <a:bodyPr anchorCtr="0" anchor="ctr" bIns="114050" lIns="114050" spcFirstLastPara="1" rIns="114050" wrap="square" tIns="114050">
              <a:noAutofit/>
            </a:bodyPr>
            <a:lstStyle/>
            <a:p>
              <a:pPr indent="0" lvl="0" marL="0" marR="0" rtl="0" algn="l">
                <a:lnSpc>
                  <a:spcPct val="100000"/>
                </a:lnSpc>
                <a:spcBef>
                  <a:spcPts val="0"/>
                </a:spcBef>
                <a:spcAft>
                  <a:spcPts val="0"/>
                </a:spcAft>
                <a:buClr>
                  <a:srgbClr val="3F3F3F"/>
                </a:buClr>
                <a:buSzPts val="1300"/>
                <a:buFont typeface="Arial"/>
                <a:buNone/>
              </a:pPr>
              <a:r>
                <a:rPr b="0" i="0" lang="en-US" sz="1300" u="none" cap="none" strike="noStrike">
                  <a:solidFill>
                    <a:srgbClr val="3F3F3F"/>
                  </a:solidFill>
                  <a:latin typeface="Arial"/>
                  <a:ea typeface="Arial"/>
                  <a:cs typeface="Arial"/>
                  <a:sym typeface="Arial"/>
                </a:rPr>
                <a:t>Promote healthy food and beverage choices to students.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55"/>
                </a:spcBef>
                <a:spcAft>
                  <a:spcPts val="0"/>
                </a:spcAft>
                <a:buClr>
                  <a:srgbClr val="3F3F3F"/>
                </a:buClr>
                <a:buSzPts val="1300"/>
                <a:buFont typeface="Arial"/>
                <a:buNone/>
              </a:pPr>
              <a:r>
                <a:rPr b="0" i="0" lang="en-US" sz="1300" u="none" cap="none" strike="noStrike">
                  <a:solidFill>
                    <a:srgbClr val="3F3F3F"/>
                  </a:solidFill>
                  <a:latin typeface="Arial"/>
                  <a:ea typeface="Arial"/>
                  <a:cs typeface="Arial"/>
                  <a:sym typeface="Arial"/>
                </a:rPr>
                <a:t>Health and nutrition will be incorporated into classroom curriculum.</a:t>
              </a:r>
              <a:endParaRPr b="0" i="0" sz="1400" u="none" cap="none" strike="noStrike">
                <a:solidFill>
                  <a:srgbClr val="000000"/>
                </a:solidFill>
                <a:latin typeface="Arial"/>
                <a:ea typeface="Arial"/>
                <a:cs typeface="Arial"/>
                <a:sym typeface="Arial"/>
              </a:endParaRPr>
            </a:p>
          </p:txBody>
        </p:sp>
        <p:sp>
          <p:nvSpPr>
            <p:cNvPr id="177" name="Google Shape;177;p2"/>
            <p:cNvSpPr/>
            <p:nvPr/>
          </p:nvSpPr>
          <p:spPr>
            <a:xfrm>
              <a:off x="0" y="1349373"/>
              <a:ext cx="9354227" cy="1077797"/>
            </a:xfrm>
            <a:prstGeom prst="roundRect">
              <a:avLst>
                <a:gd fmla="val 10000" name="adj"/>
              </a:avLst>
            </a:prstGeom>
            <a:solidFill>
              <a:srgbClr val="DFEFD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2"/>
            <p:cNvSpPr/>
            <p:nvPr/>
          </p:nvSpPr>
          <p:spPr>
            <a:xfrm>
              <a:off x="326033" y="1591878"/>
              <a:ext cx="592788" cy="592788"/>
            </a:xfrm>
            <a:prstGeom prst="rect">
              <a:avLst/>
            </a:prstGeom>
            <a:blipFill rotWithShape="1">
              <a:blip r:embed="rId7">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2"/>
            <p:cNvSpPr/>
            <p:nvPr/>
          </p:nvSpPr>
          <p:spPr>
            <a:xfrm>
              <a:off x="1244856" y="1349373"/>
              <a:ext cx="4209402" cy="107779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2"/>
            <p:cNvSpPr txBox="1"/>
            <p:nvPr/>
          </p:nvSpPr>
          <p:spPr>
            <a:xfrm>
              <a:off x="1244856" y="1349373"/>
              <a:ext cx="4209402" cy="1077797"/>
            </a:xfrm>
            <a:prstGeom prst="rect">
              <a:avLst/>
            </a:prstGeom>
            <a:noFill/>
            <a:ln>
              <a:noFill/>
            </a:ln>
          </p:spPr>
          <p:txBody>
            <a:bodyPr anchorCtr="0" anchor="ctr" bIns="114050" lIns="114050" spcFirstLastPara="1" rIns="114050" wrap="square" tIns="114050">
              <a:noAutofit/>
            </a:bodyPr>
            <a:lstStyle/>
            <a:p>
              <a:pPr indent="0" lvl="0" marL="0" marR="0" rtl="0" algn="l">
                <a:lnSpc>
                  <a:spcPct val="100000"/>
                </a:lnSpc>
                <a:spcBef>
                  <a:spcPts val="0"/>
                </a:spcBef>
                <a:spcAft>
                  <a:spcPts val="0"/>
                </a:spcAft>
                <a:buClr>
                  <a:srgbClr val="3F3F3F"/>
                </a:buClr>
                <a:buSzPts val="2200"/>
                <a:buFont typeface="Arial"/>
                <a:buNone/>
              </a:pPr>
              <a:r>
                <a:rPr b="1" i="0" lang="en-US" sz="2200" u="none" cap="none" strike="noStrike">
                  <a:solidFill>
                    <a:srgbClr val="3F3F3F"/>
                  </a:solidFill>
                  <a:latin typeface="Arial"/>
                  <a:ea typeface="Arial"/>
                  <a:cs typeface="Arial"/>
                  <a:sym typeface="Arial"/>
                </a:rPr>
                <a:t>Physical activity</a:t>
              </a:r>
              <a:endParaRPr b="0" i="0" sz="2200" u="none" cap="none" strike="noStrike">
                <a:solidFill>
                  <a:srgbClr val="3F3F3F"/>
                </a:solidFill>
                <a:latin typeface="Arial"/>
                <a:ea typeface="Arial"/>
                <a:cs typeface="Arial"/>
                <a:sym typeface="Arial"/>
              </a:endParaRPr>
            </a:p>
          </p:txBody>
        </p:sp>
        <p:sp>
          <p:nvSpPr>
            <p:cNvPr id="181" name="Google Shape;181;p2"/>
            <p:cNvSpPr/>
            <p:nvPr/>
          </p:nvSpPr>
          <p:spPr>
            <a:xfrm>
              <a:off x="5454258" y="1349373"/>
              <a:ext cx="3899968" cy="107779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2"/>
            <p:cNvSpPr txBox="1"/>
            <p:nvPr/>
          </p:nvSpPr>
          <p:spPr>
            <a:xfrm>
              <a:off x="5454258" y="1349373"/>
              <a:ext cx="3899968" cy="1077797"/>
            </a:xfrm>
            <a:prstGeom prst="rect">
              <a:avLst/>
            </a:prstGeom>
            <a:noFill/>
            <a:ln>
              <a:noFill/>
            </a:ln>
          </p:spPr>
          <p:txBody>
            <a:bodyPr anchorCtr="0" anchor="ctr" bIns="114050" lIns="114050" spcFirstLastPara="1" rIns="114050" wrap="square" tIns="114050">
              <a:noAutofit/>
            </a:bodyPr>
            <a:lstStyle/>
            <a:p>
              <a:pPr indent="0" lvl="0" marL="0" marR="0" rtl="0" algn="l">
                <a:lnSpc>
                  <a:spcPct val="100000"/>
                </a:lnSpc>
                <a:spcBef>
                  <a:spcPts val="0"/>
                </a:spcBef>
                <a:spcAft>
                  <a:spcPts val="0"/>
                </a:spcAft>
                <a:buClr>
                  <a:srgbClr val="3F3F3F"/>
                </a:buClr>
                <a:buSzPts val="1300"/>
                <a:buFont typeface="Arial"/>
                <a:buNone/>
              </a:pPr>
              <a:r>
                <a:rPr b="0" i="0" lang="en-US" sz="1300" u="none" cap="none" strike="noStrike">
                  <a:solidFill>
                    <a:srgbClr val="3F3F3F"/>
                  </a:solidFill>
                  <a:latin typeface="Arial"/>
                  <a:ea typeface="Arial"/>
                  <a:cs typeface="Arial"/>
                  <a:sym typeface="Arial"/>
                </a:rPr>
                <a:t>Encourage students to be physically active and healthy on and off premises. </a:t>
              </a:r>
              <a:endParaRPr b="0" i="0" sz="1400" u="none" cap="none" strike="noStrike">
                <a:solidFill>
                  <a:srgbClr val="000000"/>
                </a:solidFill>
                <a:latin typeface="Arial"/>
                <a:ea typeface="Arial"/>
                <a:cs typeface="Arial"/>
                <a:sym typeface="Arial"/>
              </a:endParaRPr>
            </a:p>
          </p:txBody>
        </p:sp>
        <p:sp>
          <p:nvSpPr>
            <p:cNvPr id="183" name="Google Shape;183;p2"/>
            <p:cNvSpPr/>
            <p:nvPr/>
          </p:nvSpPr>
          <p:spPr>
            <a:xfrm>
              <a:off x="0" y="2696620"/>
              <a:ext cx="9354227" cy="1077797"/>
            </a:xfrm>
            <a:prstGeom prst="roundRect">
              <a:avLst>
                <a:gd fmla="val 10000" name="adj"/>
              </a:avLst>
            </a:prstGeom>
            <a:solidFill>
              <a:srgbClr val="DFEFD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
            <p:cNvSpPr/>
            <p:nvPr/>
          </p:nvSpPr>
          <p:spPr>
            <a:xfrm>
              <a:off x="326033" y="2939125"/>
              <a:ext cx="592788" cy="592788"/>
            </a:xfrm>
            <a:prstGeom prst="rect">
              <a:avLst/>
            </a:prstGeom>
            <a:blipFill rotWithShape="1">
              <a:blip r:embed="rId8">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2"/>
            <p:cNvSpPr/>
            <p:nvPr/>
          </p:nvSpPr>
          <p:spPr>
            <a:xfrm>
              <a:off x="1244856" y="2696620"/>
              <a:ext cx="4209402" cy="107779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2"/>
            <p:cNvSpPr txBox="1"/>
            <p:nvPr/>
          </p:nvSpPr>
          <p:spPr>
            <a:xfrm>
              <a:off x="1244856" y="2696620"/>
              <a:ext cx="4209402" cy="1077797"/>
            </a:xfrm>
            <a:prstGeom prst="rect">
              <a:avLst/>
            </a:prstGeom>
            <a:noFill/>
            <a:ln>
              <a:noFill/>
            </a:ln>
          </p:spPr>
          <p:txBody>
            <a:bodyPr anchorCtr="0" anchor="ctr" bIns="114050" lIns="114050" spcFirstLastPara="1" rIns="114050" wrap="square" tIns="114050">
              <a:noAutofit/>
            </a:bodyPr>
            <a:lstStyle/>
            <a:p>
              <a:pPr indent="0" lvl="0" marL="0" marR="0" rtl="0" algn="l">
                <a:lnSpc>
                  <a:spcPct val="100000"/>
                </a:lnSpc>
                <a:spcBef>
                  <a:spcPts val="0"/>
                </a:spcBef>
                <a:spcAft>
                  <a:spcPts val="0"/>
                </a:spcAft>
                <a:buClr>
                  <a:srgbClr val="3F3F3F"/>
                </a:buClr>
                <a:buSzPts val="2200"/>
                <a:buFont typeface="Arial"/>
                <a:buNone/>
              </a:pPr>
              <a:r>
                <a:rPr b="1" i="0" lang="en-US" sz="2200" u="none" cap="none" strike="noStrike">
                  <a:solidFill>
                    <a:srgbClr val="3F3F3F"/>
                  </a:solidFill>
                  <a:latin typeface="Arial"/>
                  <a:ea typeface="Arial"/>
                  <a:cs typeface="Arial"/>
                  <a:sym typeface="Arial"/>
                </a:rPr>
                <a:t>School based activities</a:t>
              </a:r>
              <a:endParaRPr b="0" i="0" sz="2200" u="none" cap="none" strike="noStrike">
                <a:solidFill>
                  <a:srgbClr val="3F3F3F"/>
                </a:solidFill>
                <a:latin typeface="Arial"/>
                <a:ea typeface="Arial"/>
                <a:cs typeface="Arial"/>
                <a:sym typeface="Arial"/>
              </a:endParaRPr>
            </a:p>
          </p:txBody>
        </p:sp>
        <p:sp>
          <p:nvSpPr>
            <p:cNvPr id="187" name="Google Shape;187;p2"/>
            <p:cNvSpPr/>
            <p:nvPr/>
          </p:nvSpPr>
          <p:spPr>
            <a:xfrm>
              <a:off x="5454258" y="2696620"/>
              <a:ext cx="3899968" cy="107779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2"/>
            <p:cNvSpPr txBox="1"/>
            <p:nvPr/>
          </p:nvSpPr>
          <p:spPr>
            <a:xfrm>
              <a:off x="5454258" y="2696620"/>
              <a:ext cx="3899968" cy="1077797"/>
            </a:xfrm>
            <a:prstGeom prst="rect">
              <a:avLst/>
            </a:prstGeom>
            <a:noFill/>
            <a:ln>
              <a:noFill/>
            </a:ln>
          </p:spPr>
          <p:txBody>
            <a:bodyPr anchorCtr="0" anchor="ctr" bIns="114050" lIns="114050" spcFirstLastPara="1" rIns="114050" wrap="square" tIns="114050">
              <a:noAutofit/>
            </a:bodyPr>
            <a:lstStyle/>
            <a:p>
              <a:pPr indent="0" lvl="0" marL="0" marR="0" rtl="0" algn="l">
                <a:lnSpc>
                  <a:spcPct val="100000"/>
                </a:lnSpc>
                <a:spcBef>
                  <a:spcPts val="0"/>
                </a:spcBef>
                <a:spcAft>
                  <a:spcPts val="0"/>
                </a:spcAft>
                <a:buClr>
                  <a:srgbClr val="3F3F3F"/>
                </a:buClr>
                <a:buSzPts val="1300"/>
                <a:buFont typeface="Arial"/>
                <a:buNone/>
              </a:pPr>
              <a:r>
                <a:rPr b="0" i="0" lang="en-US" sz="1300" u="none" cap="none" strike="noStrike">
                  <a:solidFill>
                    <a:srgbClr val="3F3F3F"/>
                  </a:solidFill>
                  <a:latin typeface="Arial"/>
                  <a:ea typeface="Arial"/>
                  <a:cs typeface="Arial"/>
                  <a:sym typeface="Arial"/>
                </a:rPr>
                <a:t>District will support staff and student continued learnings and efforts toward overall school health. </a:t>
              </a:r>
              <a:endParaRPr b="0" i="0" sz="1400" u="none" cap="none" strike="noStrike">
                <a:solidFill>
                  <a:srgbClr val="000000"/>
                </a:solidFill>
                <a:latin typeface="Arial"/>
                <a:ea typeface="Arial"/>
                <a:cs typeface="Arial"/>
                <a:sym typeface="Arial"/>
              </a:endParaRPr>
            </a:p>
          </p:txBody>
        </p:sp>
        <p:sp>
          <p:nvSpPr>
            <p:cNvPr id="189" name="Google Shape;189;p2"/>
            <p:cNvSpPr/>
            <p:nvPr/>
          </p:nvSpPr>
          <p:spPr>
            <a:xfrm>
              <a:off x="0" y="4043867"/>
              <a:ext cx="9354227" cy="1077797"/>
            </a:xfrm>
            <a:prstGeom prst="roundRect">
              <a:avLst>
                <a:gd fmla="val 10000" name="adj"/>
              </a:avLst>
            </a:prstGeom>
            <a:solidFill>
              <a:srgbClr val="DFEFD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2"/>
            <p:cNvSpPr/>
            <p:nvPr/>
          </p:nvSpPr>
          <p:spPr>
            <a:xfrm>
              <a:off x="326033" y="4286372"/>
              <a:ext cx="592788" cy="592788"/>
            </a:xfrm>
            <a:prstGeom prst="rect">
              <a:avLst/>
            </a:prstGeom>
            <a:blipFill rotWithShape="1">
              <a:blip r:embed="rId9">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2"/>
            <p:cNvSpPr/>
            <p:nvPr/>
          </p:nvSpPr>
          <p:spPr>
            <a:xfrm>
              <a:off x="1244856" y="4043867"/>
              <a:ext cx="4209402" cy="107779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2"/>
            <p:cNvSpPr txBox="1"/>
            <p:nvPr/>
          </p:nvSpPr>
          <p:spPr>
            <a:xfrm>
              <a:off x="1244856" y="4043867"/>
              <a:ext cx="4209402" cy="1077797"/>
            </a:xfrm>
            <a:prstGeom prst="rect">
              <a:avLst/>
            </a:prstGeom>
            <a:noFill/>
            <a:ln>
              <a:noFill/>
            </a:ln>
          </p:spPr>
          <p:txBody>
            <a:bodyPr anchorCtr="0" anchor="ctr" bIns="114050" lIns="114050" spcFirstLastPara="1" rIns="114050" wrap="square" tIns="114050">
              <a:noAutofit/>
            </a:bodyPr>
            <a:lstStyle/>
            <a:p>
              <a:pPr indent="0" lvl="0" marL="0" marR="0" rtl="0" algn="l">
                <a:lnSpc>
                  <a:spcPct val="100000"/>
                </a:lnSpc>
                <a:spcBef>
                  <a:spcPts val="0"/>
                </a:spcBef>
                <a:spcAft>
                  <a:spcPts val="0"/>
                </a:spcAft>
                <a:buClr>
                  <a:srgbClr val="3F3F3F"/>
                </a:buClr>
                <a:buSzPts val="2200"/>
                <a:buFont typeface="Arial"/>
                <a:buNone/>
              </a:pPr>
              <a:r>
                <a:rPr b="1" i="0" lang="en-US" sz="2200" u="none" cap="none" strike="noStrike">
                  <a:solidFill>
                    <a:srgbClr val="3F3F3F"/>
                  </a:solidFill>
                  <a:latin typeface="Arial"/>
                  <a:ea typeface="Arial"/>
                  <a:cs typeface="Arial"/>
                  <a:sym typeface="Arial"/>
                </a:rPr>
                <a:t>Items sold on campus</a:t>
              </a:r>
              <a:endParaRPr b="0" i="0" sz="2200" u="none" cap="none" strike="noStrike">
                <a:solidFill>
                  <a:srgbClr val="3F3F3F"/>
                </a:solidFill>
                <a:latin typeface="Arial"/>
                <a:ea typeface="Arial"/>
                <a:cs typeface="Arial"/>
                <a:sym typeface="Arial"/>
              </a:endParaRPr>
            </a:p>
          </p:txBody>
        </p:sp>
        <p:sp>
          <p:nvSpPr>
            <p:cNvPr id="193" name="Google Shape;193;p2"/>
            <p:cNvSpPr/>
            <p:nvPr/>
          </p:nvSpPr>
          <p:spPr>
            <a:xfrm>
              <a:off x="5454258" y="4043867"/>
              <a:ext cx="3899968" cy="107779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2"/>
            <p:cNvSpPr txBox="1"/>
            <p:nvPr/>
          </p:nvSpPr>
          <p:spPr>
            <a:xfrm>
              <a:off x="5454258" y="4043867"/>
              <a:ext cx="3899968" cy="1077797"/>
            </a:xfrm>
            <a:prstGeom prst="rect">
              <a:avLst/>
            </a:prstGeom>
            <a:noFill/>
            <a:ln>
              <a:noFill/>
            </a:ln>
          </p:spPr>
          <p:txBody>
            <a:bodyPr anchorCtr="0" anchor="ctr" bIns="114050" lIns="114050" spcFirstLastPara="1" rIns="114050" wrap="square" tIns="114050">
              <a:noAutofit/>
            </a:bodyPr>
            <a:lstStyle/>
            <a:p>
              <a:pPr indent="0" lvl="0" marL="0" marR="0" rtl="0" algn="l">
                <a:lnSpc>
                  <a:spcPct val="100000"/>
                </a:lnSpc>
                <a:spcBef>
                  <a:spcPts val="0"/>
                </a:spcBef>
                <a:spcAft>
                  <a:spcPts val="0"/>
                </a:spcAft>
                <a:buClr>
                  <a:srgbClr val="3F3F3F"/>
                </a:buClr>
                <a:buSzPts val="1300"/>
                <a:buFont typeface="Arial"/>
                <a:buNone/>
              </a:pPr>
              <a:r>
                <a:rPr b="0" i="0" lang="en-US" sz="1300" u="none" cap="none" strike="noStrike">
                  <a:solidFill>
                    <a:srgbClr val="3F3F3F"/>
                  </a:solidFill>
                  <a:latin typeface="Arial"/>
                  <a:ea typeface="Arial"/>
                  <a:cs typeface="Arial"/>
                  <a:sym typeface="Arial"/>
                </a:rPr>
                <a:t>USDA Smart Snack compliance</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pic>
        <p:nvPicPr>
          <p:cNvPr id="199" name="Google Shape;199;p3"/>
          <p:cNvPicPr preferRelativeResize="0"/>
          <p:nvPr/>
        </p:nvPicPr>
        <p:blipFill rotWithShape="1">
          <a:blip r:embed="rId4">
            <a:alphaModFix/>
          </a:blip>
          <a:srcRect b="0" l="0" r="0" t="0"/>
          <a:stretch/>
        </p:blipFill>
        <p:spPr>
          <a:xfrm>
            <a:off x="2831794" y="2105202"/>
            <a:ext cx="9360205" cy="4752798"/>
          </a:xfrm>
          <a:prstGeom prst="rect">
            <a:avLst/>
          </a:prstGeom>
          <a:noFill/>
          <a:ln>
            <a:noFill/>
          </a:ln>
        </p:spPr>
      </p:pic>
      <p:pic>
        <p:nvPicPr>
          <p:cNvPr id="200" name="Google Shape;200;p3"/>
          <p:cNvPicPr preferRelativeResize="0"/>
          <p:nvPr/>
        </p:nvPicPr>
        <p:blipFill rotWithShape="1">
          <a:blip r:embed="rId5">
            <a:alphaModFix/>
          </a:blip>
          <a:srcRect b="0" l="0" r="0" t="0"/>
          <a:stretch/>
        </p:blipFill>
        <p:spPr>
          <a:xfrm>
            <a:off x="0" y="0"/>
            <a:ext cx="12189867" cy="6858000"/>
          </a:xfrm>
          <a:prstGeom prst="rect">
            <a:avLst/>
          </a:prstGeom>
          <a:noFill/>
          <a:ln>
            <a:noFill/>
          </a:ln>
        </p:spPr>
      </p:pic>
      <p:sp>
        <p:nvSpPr>
          <p:cNvPr id="201" name="Google Shape;201;p3"/>
          <p:cNvSpPr/>
          <p:nvPr/>
        </p:nvSpPr>
        <p:spPr>
          <a:xfrm>
            <a:off x="0" y="0"/>
            <a:ext cx="964174" cy="6858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3"/>
          <p:cNvSpPr/>
          <p:nvPr/>
        </p:nvSpPr>
        <p:spPr>
          <a:xfrm>
            <a:off x="962042" y="0"/>
            <a:ext cx="45719"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3"/>
          <p:cNvSpPr/>
          <p:nvPr/>
        </p:nvSpPr>
        <p:spPr>
          <a:xfrm>
            <a:off x="1007533" y="0"/>
            <a:ext cx="7934348" cy="6858000"/>
          </a:xfrm>
          <a:prstGeom prst="rect">
            <a:avLst/>
          </a:prstGeom>
          <a:solidFill>
            <a:schemeClr val="dk2">
              <a:alpha val="92156"/>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3"/>
          <p:cNvSpPr/>
          <p:nvPr/>
        </p:nvSpPr>
        <p:spPr>
          <a:xfrm>
            <a:off x="8941881" y="0"/>
            <a:ext cx="27432"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3"/>
          <p:cNvSpPr txBox="1"/>
          <p:nvPr/>
        </p:nvSpPr>
        <p:spPr>
          <a:xfrm>
            <a:off x="2191282" y="3262852"/>
            <a:ext cx="415636" cy="46166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accent6"/>
                </a:solidFill>
                <a:latin typeface="Noto Sans Symbols"/>
                <a:ea typeface="Noto Sans Symbols"/>
                <a:cs typeface="Noto Sans Symbols"/>
                <a:sym typeface="Noto Sans Symbols"/>
              </a:rPr>
              <a:t>◤</a:t>
            </a:r>
            <a:endParaRPr b="0" i="0" sz="2400" u="none" cap="none" strike="noStrike">
              <a:solidFill>
                <a:schemeClr val="accent6"/>
              </a:solidFill>
              <a:latin typeface="Arial"/>
              <a:ea typeface="Arial"/>
              <a:cs typeface="Arial"/>
              <a:sym typeface="Arial"/>
            </a:endParaRPr>
          </a:p>
        </p:txBody>
      </p:sp>
      <p:sp>
        <p:nvSpPr>
          <p:cNvPr id="206" name="Google Shape;206;p3"/>
          <p:cNvSpPr/>
          <p:nvPr/>
        </p:nvSpPr>
        <p:spPr>
          <a:xfrm>
            <a:off x="0" y="0"/>
            <a:ext cx="12189867" cy="6855282"/>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07" name="Google Shape;207;p3"/>
          <p:cNvPicPr preferRelativeResize="0"/>
          <p:nvPr/>
        </p:nvPicPr>
        <p:blipFill rotWithShape="1">
          <a:blip r:embed="rId4">
            <a:alphaModFix/>
          </a:blip>
          <a:srcRect b="0" l="0" r="0" t="0"/>
          <a:stretch/>
        </p:blipFill>
        <p:spPr>
          <a:xfrm>
            <a:off x="2831794" y="2105202"/>
            <a:ext cx="9360205" cy="4752798"/>
          </a:xfrm>
          <a:prstGeom prst="rect">
            <a:avLst/>
          </a:prstGeom>
          <a:noFill/>
          <a:ln>
            <a:noFill/>
          </a:ln>
        </p:spPr>
      </p:pic>
      <p:pic>
        <p:nvPicPr>
          <p:cNvPr id="208" name="Google Shape;208;p3"/>
          <p:cNvPicPr preferRelativeResize="0"/>
          <p:nvPr/>
        </p:nvPicPr>
        <p:blipFill rotWithShape="1">
          <a:blip r:embed="rId5">
            <a:alphaModFix/>
          </a:blip>
          <a:srcRect b="0" l="0" r="0" t="0"/>
          <a:stretch/>
        </p:blipFill>
        <p:spPr>
          <a:xfrm>
            <a:off x="0" y="0"/>
            <a:ext cx="12189867" cy="6858000"/>
          </a:xfrm>
          <a:prstGeom prst="rect">
            <a:avLst/>
          </a:prstGeom>
          <a:noFill/>
          <a:ln>
            <a:noFill/>
          </a:ln>
        </p:spPr>
      </p:pic>
      <p:sp>
        <p:nvSpPr>
          <p:cNvPr id="209" name="Google Shape;209;p3"/>
          <p:cNvSpPr/>
          <p:nvPr/>
        </p:nvSpPr>
        <p:spPr>
          <a:xfrm>
            <a:off x="0" y="0"/>
            <a:ext cx="964174"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0" name="Google Shape;210;p3"/>
          <p:cNvSpPr/>
          <p:nvPr/>
        </p:nvSpPr>
        <p:spPr>
          <a:xfrm>
            <a:off x="962042" y="0"/>
            <a:ext cx="45719"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1" name="Google Shape;211;p3"/>
          <p:cNvSpPr/>
          <p:nvPr/>
        </p:nvSpPr>
        <p:spPr>
          <a:xfrm>
            <a:off x="1007533" y="0"/>
            <a:ext cx="10378001" cy="6858000"/>
          </a:xfrm>
          <a:prstGeom prst="rect">
            <a:avLst/>
          </a:prstGeom>
          <a:solidFill>
            <a:schemeClr val="dk2">
              <a:alpha val="9215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2" name="Google Shape;212;p3"/>
          <p:cNvSpPr txBox="1"/>
          <p:nvPr>
            <p:ph type="title"/>
          </p:nvPr>
        </p:nvSpPr>
        <p:spPr>
          <a:xfrm>
            <a:off x="984901" y="452747"/>
            <a:ext cx="10776877" cy="1331034"/>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Arial"/>
              <a:buNone/>
            </a:pPr>
            <a:r>
              <a:rPr lang="en-US" sz="4800"/>
              <a:t>Triennial </a:t>
            </a:r>
            <a:r>
              <a:rPr lang="en-US" sz="4400"/>
              <a:t>Wellness</a:t>
            </a:r>
            <a:r>
              <a:rPr lang="en-US" sz="4800"/>
              <a:t> Assessment Update	</a:t>
            </a:r>
            <a:endParaRPr/>
          </a:p>
        </p:txBody>
      </p:sp>
      <p:sp>
        <p:nvSpPr>
          <p:cNvPr id="213" name="Google Shape;213;p3"/>
          <p:cNvSpPr/>
          <p:nvPr/>
        </p:nvSpPr>
        <p:spPr>
          <a:xfrm>
            <a:off x="11387666" y="-2718"/>
            <a:ext cx="27432"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14" name="Google Shape;214;p3"/>
          <p:cNvGrpSpPr/>
          <p:nvPr/>
        </p:nvGrpSpPr>
        <p:grpSpPr>
          <a:xfrm>
            <a:off x="1514895" y="1471096"/>
            <a:ext cx="9386824" cy="5245503"/>
            <a:chOff x="148928" y="8737"/>
            <a:chExt cx="9386824" cy="5245503"/>
          </a:xfrm>
        </p:grpSpPr>
        <p:sp>
          <p:nvSpPr>
            <p:cNvPr id="215" name="Google Shape;215;p3"/>
            <p:cNvSpPr/>
            <p:nvPr/>
          </p:nvSpPr>
          <p:spPr>
            <a:xfrm>
              <a:off x="148928" y="8737"/>
              <a:ext cx="1510523" cy="1510523"/>
            </a:xfrm>
            <a:prstGeom prst="rect">
              <a:avLst/>
            </a:prstGeom>
            <a:blipFill rotWithShape="1">
              <a:blip r:embed="rId6">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3"/>
            <p:cNvSpPr/>
            <p:nvPr/>
          </p:nvSpPr>
          <p:spPr>
            <a:xfrm>
              <a:off x="148928" y="1744817"/>
              <a:ext cx="4315781" cy="64736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3"/>
            <p:cNvSpPr txBox="1"/>
            <p:nvPr/>
          </p:nvSpPr>
          <p:spPr>
            <a:xfrm>
              <a:off x="148928" y="1744817"/>
              <a:ext cx="4315781" cy="647367"/>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3400"/>
                <a:buFont typeface="Arial"/>
                <a:buNone/>
              </a:pPr>
              <a:r>
                <a:rPr b="1" i="0" lang="en-US" sz="3400" u="none" cap="none" strike="noStrike">
                  <a:solidFill>
                    <a:schemeClr val="lt1"/>
                  </a:solidFill>
                  <a:latin typeface="Arial"/>
                  <a:ea typeface="Arial"/>
                  <a:cs typeface="Arial"/>
                  <a:sym typeface="Arial"/>
                </a:rPr>
                <a:t>Wellness Committee</a:t>
              </a:r>
              <a:endParaRPr b="0" i="0" sz="3400" u="none" cap="none" strike="noStrike">
                <a:solidFill>
                  <a:schemeClr val="lt1"/>
                </a:solidFill>
                <a:latin typeface="Arial"/>
                <a:ea typeface="Arial"/>
                <a:cs typeface="Arial"/>
                <a:sym typeface="Arial"/>
              </a:endParaRPr>
            </a:p>
          </p:txBody>
        </p:sp>
        <p:sp>
          <p:nvSpPr>
            <p:cNvPr id="218" name="Google Shape;218;p3"/>
            <p:cNvSpPr/>
            <p:nvPr/>
          </p:nvSpPr>
          <p:spPr>
            <a:xfrm>
              <a:off x="205076" y="2262158"/>
              <a:ext cx="4315781" cy="27571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3"/>
            <p:cNvSpPr txBox="1"/>
            <p:nvPr/>
          </p:nvSpPr>
          <p:spPr>
            <a:xfrm>
              <a:off x="205076" y="2262158"/>
              <a:ext cx="4315781" cy="275714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Kathy Beckman- Food and Nutrition Director</a:t>
              </a:r>
              <a:br>
                <a:rPr b="0" i="0" lang="en-US" sz="1700" u="none" cap="none" strike="noStrike">
                  <a:solidFill>
                    <a:schemeClr val="lt1"/>
                  </a:solidFill>
                  <a:latin typeface="Arial"/>
                  <a:ea typeface="Arial"/>
                  <a:cs typeface="Arial"/>
                  <a:sym typeface="Arial"/>
                </a:rPr>
              </a:br>
              <a:r>
                <a:rPr b="0" i="0" lang="en-US" sz="1700" u="none" cap="none" strike="noStrike">
                  <a:solidFill>
                    <a:schemeClr val="lt1"/>
                  </a:solidFill>
                  <a:latin typeface="Arial"/>
                  <a:ea typeface="Arial"/>
                  <a:cs typeface="Arial"/>
                  <a:sym typeface="Arial"/>
                </a:rPr>
                <a:t>Ethan Larsen- Continuous Improvement Director</a:t>
              </a:r>
              <a:br>
                <a:rPr b="0" i="0" lang="en-US" sz="1700" u="none" cap="none" strike="noStrike">
                  <a:solidFill>
                    <a:schemeClr val="lt1"/>
                  </a:solidFill>
                  <a:latin typeface="Arial"/>
                  <a:ea typeface="Arial"/>
                  <a:cs typeface="Arial"/>
                  <a:sym typeface="Arial"/>
                </a:rPr>
              </a:br>
              <a:r>
                <a:rPr b="0" i="0" lang="en-US" sz="1700" u="none" cap="none" strike="noStrike">
                  <a:solidFill>
                    <a:schemeClr val="lt1"/>
                  </a:solidFill>
                  <a:latin typeface="Arial"/>
                  <a:ea typeface="Arial"/>
                  <a:cs typeface="Arial"/>
                  <a:sym typeface="Arial"/>
                </a:rPr>
                <a:t>Jen Molt- Nurse / Parent</a:t>
              </a:r>
              <a:br>
                <a:rPr b="0" i="0" lang="en-US" sz="1700" u="none" cap="none" strike="noStrike">
                  <a:solidFill>
                    <a:schemeClr val="lt1"/>
                  </a:solidFill>
                  <a:latin typeface="Arial"/>
                  <a:ea typeface="Arial"/>
                  <a:cs typeface="Arial"/>
                  <a:sym typeface="Arial"/>
                </a:rPr>
              </a:br>
              <a:r>
                <a:rPr b="0" i="0" lang="en-US" sz="1700" u="none" cap="none" strike="noStrike">
                  <a:solidFill>
                    <a:schemeClr val="lt1"/>
                  </a:solidFill>
                  <a:latin typeface="Arial"/>
                  <a:ea typeface="Arial"/>
                  <a:cs typeface="Arial"/>
                  <a:sym typeface="Arial"/>
                </a:rPr>
                <a:t>Angie Flinn- Counselor</a:t>
              </a:r>
              <a:br>
                <a:rPr b="0" i="0" lang="en-US" sz="1700" u="none" cap="none" strike="noStrike">
                  <a:solidFill>
                    <a:schemeClr val="lt1"/>
                  </a:solidFill>
                  <a:latin typeface="Arial"/>
                  <a:ea typeface="Arial"/>
                  <a:cs typeface="Arial"/>
                  <a:sym typeface="Arial"/>
                </a:rPr>
              </a:br>
              <a:r>
                <a:rPr b="0" i="0" lang="en-US" sz="1700" u="none" cap="none" strike="noStrike">
                  <a:solidFill>
                    <a:schemeClr val="lt1"/>
                  </a:solidFill>
                  <a:latin typeface="Arial"/>
                  <a:ea typeface="Arial"/>
                  <a:cs typeface="Arial"/>
                  <a:sym typeface="Arial"/>
                </a:rPr>
                <a:t>Leann Aldana – Family Consumer Sciences Teacher</a:t>
              </a:r>
              <a:br>
                <a:rPr b="0" i="0" lang="en-US" sz="1700" u="none" cap="none" strike="noStrike">
                  <a:solidFill>
                    <a:schemeClr val="lt1"/>
                  </a:solidFill>
                  <a:latin typeface="Arial"/>
                  <a:ea typeface="Arial"/>
                  <a:cs typeface="Arial"/>
                  <a:sym typeface="Arial"/>
                </a:rPr>
              </a:br>
              <a:r>
                <a:rPr b="0" i="0" lang="en-US" sz="1700" u="none" cap="none" strike="noStrike">
                  <a:solidFill>
                    <a:schemeClr val="lt1"/>
                  </a:solidFill>
                  <a:latin typeface="Arial"/>
                  <a:ea typeface="Arial"/>
                  <a:cs typeface="Arial"/>
                  <a:sym typeface="Arial"/>
                </a:rPr>
                <a:t>Whitney Paulson– EHA Representative/ Music Teacher / Parent</a:t>
              </a:r>
              <a:br>
                <a:rPr b="0" i="0" lang="en-US" sz="1700" u="none" cap="none" strike="noStrike">
                  <a:solidFill>
                    <a:schemeClr val="lt1"/>
                  </a:solidFill>
                  <a:latin typeface="Arial"/>
                  <a:ea typeface="Arial"/>
                  <a:cs typeface="Arial"/>
                  <a:sym typeface="Arial"/>
                </a:rPr>
              </a:br>
              <a:r>
                <a:rPr b="0" i="0" lang="en-US" sz="1700" u="none" cap="none" strike="noStrike">
                  <a:solidFill>
                    <a:schemeClr val="lt1"/>
                  </a:solidFill>
                  <a:latin typeface="Arial"/>
                  <a:ea typeface="Arial"/>
                  <a:cs typeface="Arial"/>
                  <a:sym typeface="Arial"/>
                </a:rPr>
                <a:t>Jordan Classen– Business Manager</a:t>
              </a:r>
              <a:endParaRPr b="0" i="0" sz="1700" u="none" cap="none" strike="noStrike">
                <a:solidFill>
                  <a:schemeClr val="lt1"/>
                </a:solidFill>
                <a:latin typeface="Arial"/>
                <a:ea typeface="Arial"/>
                <a:cs typeface="Arial"/>
                <a:sym typeface="Arial"/>
              </a:endParaRPr>
            </a:p>
          </p:txBody>
        </p:sp>
        <p:sp>
          <p:nvSpPr>
            <p:cNvPr id="220" name="Google Shape;220;p3"/>
            <p:cNvSpPr/>
            <p:nvPr/>
          </p:nvSpPr>
          <p:spPr>
            <a:xfrm>
              <a:off x="5219971" y="8737"/>
              <a:ext cx="1510523" cy="1510523"/>
            </a:xfrm>
            <a:prstGeom prst="rect">
              <a:avLst/>
            </a:prstGeom>
            <a:blipFill rotWithShape="1">
              <a:blip r:embed="rId7">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3"/>
            <p:cNvSpPr/>
            <p:nvPr/>
          </p:nvSpPr>
          <p:spPr>
            <a:xfrm>
              <a:off x="5219971" y="1744817"/>
              <a:ext cx="4315781" cy="64736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3"/>
            <p:cNvSpPr txBox="1"/>
            <p:nvPr/>
          </p:nvSpPr>
          <p:spPr>
            <a:xfrm>
              <a:off x="5219971" y="1744817"/>
              <a:ext cx="4315781" cy="647367"/>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3400"/>
                <a:buFont typeface="Arial"/>
                <a:buNone/>
              </a:pPr>
              <a:r>
                <a:rPr b="1" i="0" lang="en-US" sz="3400" u="none" cap="none" strike="noStrike">
                  <a:solidFill>
                    <a:schemeClr val="lt1"/>
                  </a:solidFill>
                  <a:latin typeface="Arial"/>
                  <a:ea typeface="Arial"/>
                  <a:cs typeface="Arial"/>
                  <a:sym typeface="Arial"/>
                </a:rPr>
                <a:t>Meeting Schedule</a:t>
              </a:r>
              <a:endParaRPr b="0" i="0" sz="3400" u="none" cap="none" strike="noStrike">
                <a:solidFill>
                  <a:schemeClr val="lt1"/>
                </a:solidFill>
                <a:latin typeface="Arial"/>
                <a:ea typeface="Arial"/>
                <a:cs typeface="Arial"/>
                <a:sym typeface="Arial"/>
              </a:endParaRPr>
            </a:p>
          </p:txBody>
        </p:sp>
        <p:sp>
          <p:nvSpPr>
            <p:cNvPr id="223" name="Google Shape;223;p3"/>
            <p:cNvSpPr/>
            <p:nvPr/>
          </p:nvSpPr>
          <p:spPr>
            <a:xfrm>
              <a:off x="5219971" y="2497094"/>
              <a:ext cx="4315781" cy="275714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3"/>
            <p:cNvSpPr txBox="1"/>
            <p:nvPr/>
          </p:nvSpPr>
          <p:spPr>
            <a:xfrm>
              <a:off x="5219971" y="2497094"/>
              <a:ext cx="4315781" cy="2757146"/>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The District Wellness Committee will meet twice a year: Once in the fall to review policy and set goals, then again in late spring to evaluate work and prepare for the Board of Education presentation in June.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95"/>
                </a:spcBef>
                <a:spcAft>
                  <a:spcPts val="0"/>
                </a:spcAft>
                <a:buClr>
                  <a:schemeClr val="lt1"/>
                </a:buClr>
                <a:buSzPts val="1700"/>
                <a:buFont typeface="Arial"/>
                <a:buNone/>
              </a:pPr>
              <a:r>
                <a:t/>
              </a:r>
              <a:endParaRPr b="0" i="0" sz="1700" u="none" cap="none" strike="noStrike">
                <a:solidFill>
                  <a:schemeClr val="lt1"/>
                </a:solidFill>
                <a:latin typeface="Arial"/>
                <a:ea typeface="Arial"/>
                <a:cs typeface="Arial"/>
                <a:sym typeface="Arial"/>
              </a:endParaRPr>
            </a:p>
            <a:p>
              <a:pPr indent="0" lvl="0" marL="0" marR="0" rtl="0" algn="l">
                <a:lnSpc>
                  <a:spcPct val="100000"/>
                </a:lnSpc>
                <a:spcBef>
                  <a:spcPts val="595"/>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SY</a:t>
              </a:r>
              <a:r>
                <a:rPr lang="en-US" sz="1700">
                  <a:solidFill>
                    <a:schemeClr val="lt1"/>
                  </a:solidFill>
                </a:rPr>
                <a:t>2026-2027 </a:t>
              </a:r>
              <a:r>
                <a:rPr b="0" i="0" lang="en-US" sz="1700" u="none" cap="none" strike="noStrike">
                  <a:solidFill>
                    <a:schemeClr val="lt1"/>
                  </a:solidFill>
                  <a:latin typeface="Arial"/>
                  <a:ea typeface="Arial"/>
                  <a:cs typeface="Arial"/>
                  <a:sym typeface="Arial"/>
                </a:rPr>
                <a:t>Meeting Dates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95"/>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1. </a:t>
              </a:r>
              <a:r>
                <a:rPr lang="en-US" sz="1700">
                  <a:solidFill>
                    <a:schemeClr val="lt1"/>
                  </a:solidFill>
                </a:rPr>
                <a:t>December 2026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595"/>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2. </a:t>
              </a:r>
              <a:r>
                <a:rPr lang="en-US" sz="1700">
                  <a:solidFill>
                    <a:schemeClr val="lt1"/>
                  </a:solidFill>
                </a:rPr>
                <a:t>May 2027</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4"/>
          <p:cNvSpPr/>
          <p:nvPr/>
        </p:nvSpPr>
        <p:spPr>
          <a:xfrm>
            <a:off x="27432" y="-2718"/>
            <a:ext cx="12189867" cy="6855282"/>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0" name="Google Shape;230;p4"/>
          <p:cNvSpPr/>
          <p:nvPr/>
        </p:nvSpPr>
        <p:spPr>
          <a:xfrm>
            <a:off x="0" y="0"/>
            <a:ext cx="964174"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1" name="Google Shape;231;p4"/>
          <p:cNvSpPr/>
          <p:nvPr/>
        </p:nvSpPr>
        <p:spPr>
          <a:xfrm>
            <a:off x="962042" y="0"/>
            <a:ext cx="45719"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2" name="Google Shape;232;p4"/>
          <p:cNvSpPr/>
          <p:nvPr/>
        </p:nvSpPr>
        <p:spPr>
          <a:xfrm>
            <a:off x="1007535" y="0"/>
            <a:ext cx="6526816" cy="6858000"/>
          </a:xfrm>
          <a:prstGeom prst="rect">
            <a:avLst/>
          </a:prstGeom>
          <a:solidFill>
            <a:schemeClr val="dk2">
              <a:alpha val="9215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3" name="Google Shape;233;p4"/>
          <p:cNvSpPr txBox="1"/>
          <p:nvPr>
            <p:ph type="title"/>
          </p:nvPr>
        </p:nvSpPr>
        <p:spPr>
          <a:xfrm>
            <a:off x="7858178" y="981050"/>
            <a:ext cx="4986954" cy="107722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3F3F3F"/>
              </a:buClr>
              <a:buSzPts val="3400"/>
              <a:buFont typeface="Arial"/>
              <a:buNone/>
            </a:pPr>
            <a:r>
              <a:rPr b="1" lang="en-US">
                <a:solidFill>
                  <a:srgbClr val="3F3F3F"/>
                </a:solidFill>
              </a:rPr>
              <a:t>Current Goals &amp; </a:t>
            </a:r>
            <a:br>
              <a:rPr b="1" lang="en-US">
                <a:solidFill>
                  <a:srgbClr val="3F3F3F"/>
                </a:solidFill>
              </a:rPr>
            </a:br>
            <a:r>
              <a:rPr b="1" lang="en-US">
                <a:solidFill>
                  <a:srgbClr val="3F3F3F"/>
                </a:solidFill>
              </a:rPr>
              <a:t>Efforts</a:t>
            </a:r>
            <a:endParaRPr/>
          </a:p>
        </p:txBody>
      </p:sp>
      <p:sp>
        <p:nvSpPr>
          <p:cNvPr id="234" name="Google Shape;234;p4"/>
          <p:cNvSpPr/>
          <p:nvPr/>
        </p:nvSpPr>
        <p:spPr>
          <a:xfrm>
            <a:off x="7493970" y="0"/>
            <a:ext cx="27432"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35" name="Google Shape;235;p4"/>
          <p:cNvPicPr preferRelativeResize="0"/>
          <p:nvPr/>
        </p:nvPicPr>
        <p:blipFill rotWithShape="1">
          <a:blip r:embed="rId4">
            <a:alphaModFix/>
          </a:blip>
          <a:srcRect b="0" l="0" r="0" t="0"/>
          <a:stretch/>
        </p:blipFill>
        <p:spPr>
          <a:xfrm>
            <a:off x="7542372" y="0"/>
            <a:ext cx="4649628" cy="6858000"/>
          </a:xfrm>
          <a:prstGeom prst="rect">
            <a:avLst/>
          </a:prstGeom>
          <a:noFill/>
          <a:ln>
            <a:noFill/>
          </a:ln>
        </p:spPr>
      </p:pic>
      <p:grpSp>
        <p:nvGrpSpPr>
          <p:cNvPr id="236" name="Google Shape;236;p4"/>
          <p:cNvGrpSpPr/>
          <p:nvPr/>
        </p:nvGrpSpPr>
        <p:grpSpPr>
          <a:xfrm>
            <a:off x="1210962" y="521156"/>
            <a:ext cx="5946231" cy="5951610"/>
            <a:chOff x="0" y="224594"/>
            <a:chExt cx="5946231" cy="5951610"/>
          </a:xfrm>
        </p:grpSpPr>
        <p:sp>
          <p:nvSpPr>
            <p:cNvPr id="237" name="Google Shape;237;p4"/>
            <p:cNvSpPr/>
            <p:nvPr/>
          </p:nvSpPr>
          <p:spPr>
            <a:xfrm>
              <a:off x="0" y="224594"/>
              <a:ext cx="5946231" cy="491399"/>
            </a:xfrm>
            <a:prstGeom prst="roundRect">
              <a:avLst>
                <a:gd fmla="val 16667" name="adj"/>
              </a:avLst>
            </a:prstGeom>
            <a:solidFill>
              <a:schemeClr val="accent1"/>
            </a:solidFill>
            <a:ln cap="flat" cmpd="sng" w="222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4"/>
            <p:cNvSpPr txBox="1"/>
            <p:nvPr/>
          </p:nvSpPr>
          <p:spPr>
            <a:xfrm>
              <a:off x="23988" y="248582"/>
              <a:ext cx="5898255" cy="443423"/>
            </a:xfrm>
            <a:prstGeom prst="rect">
              <a:avLst/>
            </a:prstGeom>
            <a:noFill/>
            <a:ln>
              <a:noFill/>
            </a:ln>
          </p:spPr>
          <p:txBody>
            <a:bodyPr anchorCtr="0" anchor="ctr" bIns="80000" lIns="80000" spcFirstLastPara="1" rIns="80000" wrap="square" tIns="80000">
              <a:noAutofit/>
            </a:bodyPr>
            <a:lstStyle/>
            <a:p>
              <a:pPr indent="0" lvl="0" marL="0" marR="0" rtl="0" algn="l">
                <a:lnSpc>
                  <a:spcPct val="90000"/>
                </a:lnSpc>
                <a:spcBef>
                  <a:spcPts val="0"/>
                </a:spcBef>
                <a:spcAft>
                  <a:spcPts val="0"/>
                </a:spcAft>
                <a:buClr>
                  <a:schemeClr val="lt1"/>
                </a:buClr>
                <a:buSzPts val="2100"/>
                <a:buFont typeface="Arial"/>
                <a:buNone/>
              </a:pPr>
              <a:r>
                <a:rPr b="0" i="0" lang="en-US" sz="2100" u="none" cap="none" strike="noStrike">
                  <a:solidFill>
                    <a:schemeClr val="lt1"/>
                  </a:solidFill>
                  <a:latin typeface="Arial"/>
                  <a:ea typeface="Arial"/>
                  <a:cs typeface="Arial"/>
                  <a:sym typeface="Arial"/>
                </a:rPr>
                <a:t>Staff Focus</a:t>
              </a:r>
              <a:endParaRPr b="0" i="0" sz="1400" u="none" cap="none" strike="noStrike">
                <a:solidFill>
                  <a:srgbClr val="000000"/>
                </a:solidFill>
                <a:latin typeface="Arial"/>
                <a:ea typeface="Arial"/>
                <a:cs typeface="Arial"/>
                <a:sym typeface="Arial"/>
              </a:endParaRPr>
            </a:p>
          </p:txBody>
        </p:sp>
        <p:sp>
          <p:nvSpPr>
            <p:cNvPr id="239" name="Google Shape;239;p4"/>
            <p:cNvSpPr/>
            <p:nvPr/>
          </p:nvSpPr>
          <p:spPr>
            <a:xfrm>
              <a:off x="0" y="715994"/>
              <a:ext cx="5946231" cy="7389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4"/>
            <p:cNvSpPr txBox="1"/>
            <p:nvPr/>
          </p:nvSpPr>
          <p:spPr>
            <a:xfrm>
              <a:off x="0" y="715994"/>
              <a:ext cx="5946231" cy="738990"/>
            </a:xfrm>
            <a:prstGeom prst="rect">
              <a:avLst/>
            </a:prstGeom>
            <a:noFill/>
            <a:ln>
              <a:noFill/>
            </a:ln>
          </p:spPr>
          <p:txBody>
            <a:bodyPr anchorCtr="0" anchor="t" bIns="26650" lIns="188775" spcFirstLastPara="1" rIns="149350" wrap="square" tIns="26650">
              <a:noAutofit/>
            </a:bodyPr>
            <a:lstStyle/>
            <a:p>
              <a:pPr indent="-171450" lvl="1" marL="171450" marR="0" rtl="0" algn="l">
                <a:lnSpc>
                  <a:spcPct val="90000"/>
                </a:lnSpc>
                <a:spcBef>
                  <a:spcPts val="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EHA - Wellness Wednesday</a:t>
              </a:r>
              <a:endParaRPr b="0" i="0" sz="1600" u="none" cap="none" strike="noStrike">
                <a:solidFill>
                  <a:schemeClr val="lt1"/>
                </a:solidFill>
                <a:latin typeface="Arial"/>
                <a:ea typeface="Arial"/>
                <a:cs typeface="Arial"/>
                <a:sym typeface="Arial"/>
              </a:endParaRPr>
            </a:p>
            <a:p>
              <a:pPr indent="-171450" lvl="1" marL="171450" marR="0" rtl="0" algn="l">
                <a:lnSpc>
                  <a:spcPct val="90000"/>
                </a:lnSpc>
                <a:spcBef>
                  <a:spcPts val="32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Continuing to make benefits available for staff that assist with other areas of health such as mental health.</a:t>
              </a:r>
              <a:endParaRPr b="0" i="0" sz="1400" u="none" cap="none" strike="noStrike">
                <a:solidFill>
                  <a:srgbClr val="000000"/>
                </a:solidFill>
                <a:latin typeface="Arial"/>
                <a:ea typeface="Arial"/>
                <a:cs typeface="Arial"/>
                <a:sym typeface="Arial"/>
              </a:endParaRPr>
            </a:p>
          </p:txBody>
        </p:sp>
        <p:sp>
          <p:nvSpPr>
            <p:cNvPr id="241" name="Google Shape;241;p4"/>
            <p:cNvSpPr/>
            <p:nvPr/>
          </p:nvSpPr>
          <p:spPr>
            <a:xfrm>
              <a:off x="0" y="1454984"/>
              <a:ext cx="5946231" cy="491399"/>
            </a:xfrm>
            <a:prstGeom prst="roundRect">
              <a:avLst>
                <a:gd fmla="val 16667" name="adj"/>
              </a:avLst>
            </a:prstGeom>
            <a:solidFill>
              <a:schemeClr val="accent1"/>
            </a:solidFill>
            <a:ln cap="flat" cmpd="sng" w="222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4"/>
            <p:cNvSpPr txBox="1"/>
            <p:nvPr/>
          </p:nvSpPr>
          <p:spPr>
            <a:xfrm>
              <a:off x="23988" y="1478972"/>
              <a:ext cx="5898255" cy="443423"/>
            </a:xfrm>
            <a:prstGeom prst="rect">
              <a:avLst/>
            </a:prstGeom>
            <a:noFill/>
            <a:ln>
              <a:noFill/>
            </a:ln>
          </p:spPr>
          <p:txBody>
            <a:bodyPr anchorCtr="0" anchor="ctr" bIns="80000" lIns="80000" spcFirstLastPara="1" rIns="80000" wrap="square" tIns="80000">
              <a:noAutofit/>
            </a:bodyPr>
            <a:lstStyle/>
            <a:p>
              <a:pPr indent="0" lvl="0" marL="0" marR="0" rtl="0" algn="l">
                <a:lnSpc>
                  <a:spcPct val="90000"/>
                </a:lnSpc>
                <a:spcBef>
                  <a:spcPts val="0"/>
                </a:spcBef>
                <a:spcAft>
                  <a:spcPts val="0"/>
                </a:spcAft>
                <a:buClr>
                  <a:schemeClr val="lt1"/>
                </a:buClr>
                <a:buSzPts val="2100"/>
                <a:buFont typeface="Arial"/>
                <a:buNone/>
              </a:pPr>
              <a:r>
                <a:rPr b="0" i="0" lang="en-US" sz="2100" u="none" cap="none" strike="noStrike">
                  <a:solidFill>
                    <a:schemeClr val="lt1"/>
                  </a:solidFill>
                  <a:latin typeface="Arial"/>
                  <a:ea typeface="Arial"/>
                  <a:cs typeface="Arial"/>
                  <a:sym typeface="Arial"/>
                </a:rPr>
                <a:t>Student Focus</a:t>
              </a:r>
              <a:endParaRPr b="0" i="0" sz="1400" u="none" cap="none" strike="noStrike">
                <a:solidFill>
                  <a:srgbClr val="000000"/>
                </a:solidFill>
                <a:latin typeface="Arial"/>
                <a:ea typeface="Arial"/>
                <a:cs typeface="Arial"/>
                <a:sym typeface="Arial"/>
              </a:endParaRPr>
            </a:p>
          </p:txBody>
        </p:sp>
        <p:sp>
          <p:nvSpPr>
            <p:cNvPr id="243" name="Google Shape;243;p4"/>
            <p:cNvSpPr/>
            <p:nvPr/>
          </p:nvSpPr>
          <p:spPr>
            <a:xfrm>
              <a:off x="0" y="1946384"/>
              <a:ext cx="5946231" cy="27386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4"/>
            <p:cNvSpPr txBox="1"/>
            <p:nvPr/>
          </p:nvSpPr>
          <p:spPr>
            <a:xfrm>
              <a:off x="0" y="1946384"/>
              <a:ext cx="5946231" cy="2738610"/>
            </a:xfrm>
            <a:prstGeom prst="rect">
              <a:avLst/>
            </a:prstGeom>
            <a:noFill/>
            <a:ln>
              <a:noFill/>
            </a:ln>
          </p:spPr>
          <p:txBody>
            <a:bodyPr anchorCtr="0" anchor="t" bIns="26650" lIns="188775" spcFirstLastPara="1" rIns="149350" wrap="square" tIns="26650">
              <a:noAutofit/>
            </a:bodyPr>
            <a:lstStyle/>
            <a:p>
              <a:pPr indent="-171450" lvl="1" marL="171450" marR="0" rtl="0" algn="l">
                <a:lnSpc>
                  <a:spcPct val="90000"/>
                </a:lnSpc>
                <a:spcBef>
                  <a:spcPts val="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The power of choice only grows each year as students become increasingly independent. Knowledge is a powerful part of students learning to make good choices from lifestyles, to foods and activity. Incorporating good modeling for students and guiding them to solid information about the impact of their choices is a key strategy for helping to build healthy citizens beyond high school.</a:t>
              </a:r>
              <a:endParaRPr b="0" i="0" sz="1600" u="none" cap="none" strike="noStrike">
                <a:solidFill>
                  <a:schemeClr val="lt1"/>
                </a:solidFill>
                <a:latin typeface="Arial"/>
                <a:ea typeface="Arial"/>
                <a:cs typeface="Arial"/>
                <a:sym typeface="Arial"/>
              </a:endParaRPr>
            </a:p>
            <a:p>
              <a:pPr indent="-171450" lvl="2" marL="342900" marR="0" rtl="0" algn="l">
                <a:lnSpc>
                  <a:spcPct val="90000"/>
                </a:lnSpc>
                <a:spcBef>
                  <a:spcPts val="32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	Preschool snacks- compliant with the state, these 	snacks are encouraging our students to explore new foods and increase their protein. </a:t>
              </a:r>
              <a:endParaRPr b="0" i="0" sz="1600" u="none" cap="none" strike="noStrike">
                <a:solidFill>
                  <a:schemeClr val="lt1"/>
                </a:solidFill>
                <a:latin typeface="Arial"/>
                <a:ea typeface="Arial"/>
                <a:cs typeface="Arial"/>
                <a:sym typeface="Arial"/>
              </a:endParaRPr>
            </a:p>
            <a:p>
              <a:pPr indent="-171450" lvl="2" marL="342900" marR="0" rtl="0" algn="l">
                <a:lnSpc>
                  <a:spcPct val="90000"/>
                </a:lnSpc>
                <a:spcBef>
                  <a:spcPts val="32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	Elementary school- afternoon milk break</a:t>
              </a:r>
              <a:endParaRPr b="0" i="0" sz="1600" u="none" cap="none" strike="noStrike">
                <a:solidFill>
                  <a:schemeClr val="lt1"/>
                </a:solidFill>
                <a:latin typeface="Arial"/>
                <a:ea typeface="Arial"/>
                <a:cs typeface="Arial"/>
                <a:sym typeface="Arial"/>
              </a:endParaRPr>
            </a:p>
            <a:p>
              <a:pPr indent="-171450" lvl="3" marL="514350" marR="0" rtl="0" algn="l">
                <a:lnSpc>
                  <a:spcPct val="90000"/>
                </a:lnSpc>
                <a:spcBef>
                  <a:spcPts val="32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	Secondary grade level classes- Performance Nutrition</a:t>
              </a:r>
              <a:endParaRPr b="0" i="0" sz="1600" u="none" cap="none" strike="noStrike">
                <a:solidFill>
                  <a:schemeClr val="lt1"/>
                </a:solidFill>
                <a:latin typeface="Arial"/>
                <a:ea typeface="Arial"/>
                <a:cs typeface="Arial"/>
                <a:sym typeface="Arial"/>
              </a:endParaRPr>
            </a:p>
          </p:txBody>
        </p:sp>
        <p:sp>
          <p:nvSpPr>
            <p:cNvPr id="245" name="Google Shape;245;p4"/>
            <p:cNvSpPr/>
            <p:nvPr/>
          </p:nvSpPr>
          <p:spPr>
            <a:xfrm>
              <a:off x="0" y="4684995"/>
              <a:ext cx="5946231" cy="491399"/>
            </a:xfrm>
            <a:prstGeom prst="roundRect">
              <a:avLst>
                <a:gd fmla="val 16667" name="adj"/>
              </a:avLst>
            </a:prstGeom>
            <a:solidFill>
              <a:schemeClr val="accent1"/>
            </a:solidFill>
            <a:ln cap="flat" cmpd="sng" w="222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4"/>
            <p:cNvSpPr txBox="1"/>
            <p:nvPr/>
          </p:nvSpPr>
          <p:spPr>
            <a:xfrm>
              <a:off x="23988" y="4708983"/>
              <a:ext cx="5898255" cy="443423"/>
            </a:xfrm>
            <a:prstGeom prst="rect">
              <a:avLst/>
            </a:prstGeom>
            <a:noFill/>
            <a:ln>
              <a:noFill/>
            </a:ln>
          </p:spPr>
          <p:txBody>
            <a:bodyPr anchorCtr="0" anchor="ctr" bIns="80000" lIns="80000" spcFirstLastPara="1" rIns="80000" wrap="square" tIns="80000">
              <a:noAutofit/>
            </a:bodyPr>
            <a:lstStyle/>
            <a:p>
              <a:pPr indent="0" lvl="0" marL="0" marR="0" rtl="0" algn="l">
                <a:lnSpc>
                  <a:spcPct val="90000"/>
                </a:lnSpc>
                <a:spcBef>
                  <a:spcPts val="0"/>
                </a:spcBef>
                <a:spcAft>
                  <a:spcPts val="0"/>
                </a:spcAft>
                <a:buClr>
                  <a:schemeClr val="lt1"/>
                </a:buClr>
                <a:buSzPts val="2100"/>
                <a:buFont typeface="Arial"/>
                <a:buNone/>
              </a:pPr>
              <a:r>
                <a:rPr b="0" i="0" lang="en-US" sz="2100" u="none" cap="none" strike="noStrike">
                  <a:solidFill>
                    <a:schemeClr val="lt1"/>
                  </a:solidFill>
                  <a:latin typeface="Arial"/>
                  <a:ea typeface="Arial"/>
                  <a:cs typeface="Arial"/>
                  <a:sym typeface="Arial"/>
                </a:rPr>
                <a:t>Building Focus </a:t>
              </a:r>
              <a:endParaRPr b="0" i="0" sz="1400" u="none" cap="none" strike="noStrike">
                <a:solidFill>
                  <a:srgbClr val="000000"/>
                </a:solidFill>
                <a:latin typeface="Arial"/>
                <a:ea typeface="Arial"/>
                <a:cs typeface="Arial"/>
                <a:sym typeface="Arial"/>
              </a:endParaRPr>
            </a:p>
          </p:txBody>
        </p:sp>
        <p:sp>
          <p:nvSpPr>
            <p:cNvPr id="247" name="Google Shape;247;p4"/>
            <p:cNvSpPr/>
            <p:nvPr/>
          </p:nvSpPr>
          <p:spPr>
            <a:xfrm>
              <a:off x="0" y="5176395"/>
              <a:ext cx="5946231" cy="999809"/>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4"/>
            <p:cNvSpPr txBox="1"/>
            <p:nvPr/>
          </p:nvSpPr>
          <p:spPr>
            <a:xfrm>
              <a:off x="0" y="5176395"/>
              <a:ext cx="5946231" cy="999809"/>
            </a:xfrm>
            <a:prstGeom prst="rect">
              <a:avLst/>
            </a:prstGeom>
            <a:noFill/>
            <a:ln>
              <a:noFill/>
            </a:ln>
          </p:spPr>
          <p:txBody>
            <a:bodyPr anchorCtr="0" anchor="t" bIns="26650" lIns="188775" spcFirstLastPara="1" rIns="149350" wrap="square" tIns="26650">
              <a:noAutofit/>
            </a:bodyPr>
            <a:lstStyle/>
            <a:p>
              <a:pPr indent="-171450" lvl="1" marL="171450" marR="0" rtl="0" algn="l">
                <a:lnSpc>
                  <a:spcPct val="90000"/>
                </a:lnSpc>
                <a:spcBef>
                  <a:spcPts val="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Healthy Smart Snack- vending machines </a:t>
              </a:r>
              <a:endParaRPr b="0" i="0" sz="1600" u="none" cap="none" strike="noStrike">
                <a:solidFill>
                  <a:schemeClr val="lt1"/>
                </a:solidFill>
                <a:latin typeface="Arial"/>
                <a:ea typeface="Arial"/>
                <a:cs typeface="Arial"/>
                <a:sym typeface="Arial"/>
              </a:endParaRPr>
            </a:p>
            <a:p>
              <a:pPr indent="-171450" lvl="1" marL="171450" marR="0" rtl="0" algn="l">
                <a:lnSpc>
                  <a:spcPct val="90000"/>
                </a:lnSpc>
                <a:spcBef>
                  <a:spcPts val="32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Nutrition presentation- cycles in the commons area.</a:t>
              </a:r>
              <a:endParaRPr b="0" i="0" sz="1600" u="none" cap="none" strike="noStrike">
                <a:solidFill>
                  <a:schemeClr val="lt1"/>
                </a:solidFill>
                <a:latin typeface="Arial"/>
                <a:ea typeface="Arial"/>
                <a:cs typeface="Arial"/>
                <a:sym typeface="Arial"/>
              </a:endParaRPr>
            </a:p>
            <a:p>
              <a:pPr indent="-171450" lvl="1" marL="171450" marR="0" rtl="0" algn="l">
                <a:lnSpc>
                  <a:spcPct val="90000"/>
                </a:lnSpc>
                <a:spcBef>
                  <a:spcPts val="320"/>
                </a:spcBef>
                <a:spcAft>
                  <a:spcPts val="0"/>
                </a:spcAft>
                <a:buClr>
                  <a:schemeClr val="lt1"/>
                </a:buClr>
                <a:buSzPts val="1600"/>
                <a:buFont typeface="Arial"/>
                <a:buChar char="•"/>
              </a:pPr>
              <a:r>
                <a:rPr b="0" i="0" lang="en-US" sz="1600" u="none" cap="none" strike="noStrike">
                  <a:solidFill>
                    <a:schemeClr val="lt1"/>
                  </a:solidFill>
                  <a:latin typeface="Arial"/>
                  <a:ea typeface="Arial"/>
                  <a:cs typeface="Arial"/>
                  <a:sym typeface="Arial"/>
                </a:rPr>
                <a:t>Well maintained commons area for students to eat breakfast and lunch.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2" name="Shape 252"/>
        <p:cNvGrpSpPr/>
        <p:nvPr/>
      </p:nvGrpSpPr>
      <p:grpSpPr>
        <a:xfrm>
          <a:off x="0" y="0"/>
          <a:ext cx="0" cy="0"/>
          <a:chOff x="0" y="0"/>
          <a:chExt cx="0" cy="0"/>
        </a:xfrm>
      </p:grpSpPr>
      <p:sp>
        <p:nvSpPr>
          <p:cNvPr id="253" name="Google Shape;253;p5"/>
          <p:cNvSpPr/>
          <p:nvPr/>
        </p:nvSpPr>
        <p:spPr>
          <a:xfrm>
            <a:off x="0" y="0"/>
            <a:ext cx="12189867" cy="6855282"/>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54" name="Google Shape;254;p5"/>
          <p:cNvPicPr preferRelativeResize="0"/>
          <p:nvPr/>
        </p:nvPicPr>
        <p:blipFill rotWithShape="1">
          <a:blip r:embed="rId4">
            <a:alphaModFix/>
          </a:blip>
          <a:srcRect b="0" l="0" r="0" t="0"/>
          <a:stretch/>
        </p:blipFill>
        <p:spPr>
          <a:xfrm>
            <a:off x="2831794" y="2105202"/>
            <a:ext cx="9360205" cy="4752798"/>
          </a:xfrm>
          <a:prstGeom prst="rect">
            <a:avLst/>
          </a:prstGeom>
          <a:noFill/>
          <a:ln>
            <a:noFill/>
          </a:ln>
        </p:spPr>
      </p:pic>
      <p:pic>
        <p:nvPicPr>
          <p:cNvPr id="255" name="Google Shape;255;p5"/>
          <p:cNvPicPr preferRelativeResize="0"/>
          <p:nvPr/>
        </p:nvPicPr>
        <p:blipFill rotWithShape="1">
          <a:blip r:embed="rId5">
            <a:alphaModFix/>
          </a:blip>
          <a:srcRect b="0" l="0" r="0" t="0"/>
          <a:stretch/>
        </p:blipFill>
        <p:spPr>
          <a:xfrm>
            <a:off x="0" y="0"/>
            <a:ext cx="12189867" cy="6858000"/>
          </a:xfrm>
          <a:prstGeom prst="rect">
            <a:avLst/>
          </a:prstGeom>
          <a:noFill/>
          <a:ln>
            <a:noFill/>
          </a:ln>
        </p:spPr>
      </p:pic>
      <p:sp>
        <p:nvSpPr>
          <p:cNvPr id="256" name="Google Shape;256;p5"/>
          <p:cNvSpPr/>
          <p:nvPr/>
        </p:nvSpPr>
        <p:spPr>
          <a:xfrm>
            <a:off x="0" y="0"/>
            <a:ext cx="964174"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7" name="Google Shape;257;p5"/>
          <p:cNvSpPr/>
          <p:nvPr/>
        </p:nvSpPr>
        <p:spPr>
          <a:xfrm>
            <a:off x="962042" y="0"/>
            <a:ext cx="45719"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8" name="Google Shape;258;p5"/>
          <p:cNvSpPr/>
          <p:nvPr/>
        </p:nvSpPr>
        <p:spPr>
          <a:xfrm>
            <a:off x="1007533" y="0"/>
            <a:ext cx="10378001" cy="6858000"/>
          </a:xfrm>
          <a:prstGeom prst="rect">
            <a:avLst/>
          </a:prstGeom>
          <a:solidFill>
            <a:schemeClr val="dk2">
              <a:alpha val="9215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9" name="Google Shape;259;p5"/>
          <p:cNvSpPr txBox="1"/>
          <p:nvPr>
            <p:ph type="title"/>
          </p:nvPr>
        </p:nvSpPr>
        <p:spPr>
          <a:xfrm>
            <a:off x="1149429" y="271188"/>
            <a:ext cx="4687600" cy="186988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4300"/>
              <a:buFont typeface="Arial"/>
              <a:buNone/>
            </a:pPr>
            <a:r>
              <a:rPr b="1" lang="en-US" sz="4300"/>
              <a:t>Record Keeping Compliance</a:t>
            </a:r>
            <a:endParaRPr/>
          </a:p>
        </p:txBody>
      </p:sp>
      <p:sp>
        <p:nvSpPr>
          <p:cNvPr id="260" name="Google Shape;260;p5"/>
          <p:cNvSpPr txBox="1"/>
          <p:nvPr>
            <p:ph idx="1" type="body"/>
          </p:nvPr>
        </p:nvSpPr>
        <p:spPr>
          <a:xfrm>
            <a:off x="1697508" y="1782997"/>
            <a:ext cx="2664217" cy="2371603"/>
          </a:xfrm>
          <a:prstGeom prst="rect">
            <a:avLst/>
          </a:prstGeom>
          <a:noFill/>
          <a:ln>
            <a:noFill/>
          </a:ln>
        </p:spPr>
        <p:txBody>
          <a:bodyPr anchorCtr="0" anchor="ctr" bIns="45700" lIns="91425" spcFirstLastPara="1" rIns="91425" wrap="square" tIns="45700">
            <a:normAutofit/>
          </a:bodyPr>
          <a:lstStyle/>
          <a:p>
            <a:pPr indent="-344488" lvl="0" marL="344488" rtl="0" algn="l">
              <a:lnSpc>
                <a:spcPct val="120000"/>
              </a:lnSpc>
              <a:spcBef>
                <a:spcPts val="0"/>
              </a:spcBef>
              <a:spcAft>
                <a:spcPts val="0"/>
              </a:spcAft>
              <a:buSzPts val="1440"/>
              <a:buChar char="▪"/>
            </a:pPr>
            <a:r>
              <a:rPr lang="en-US" sz="1600"/>
              <a:t>Located online. </a:t>
            </a:r>
            <a:endParaRPr/>
          </a:p>
          <a:p>
            <a:pPr indent="-338138" lvl="1" marL="795338" rtl="0" algn="l">
              <a:lnSpc>
                <a:spcPct val="120000"/>
              </a:lnSpc>
              <a:spcBef>
                <a:spcPts val="1100"/>
              </a:spcBef>
              <a:spcAft>
                <a:spcPts val="0"/>
              </a:spcAft>
              <a:buSzPts val="1440"/>
              <a:buChar char="▪"/>
            </a:pPr>
            <a:r>
              <a:rPr lang="en-US" sz="1600"/>
              <a:t>Boone Central Home Page &gt; Departments &gt; Food Services &gt; Wellness Policy</a:t>
            </a:r>
            <a:endParaRPr/>
          </a:p>
          <a:p>
            <a:pPr indent="0" lvl="1" marL="457200" rtl="0" algn="l">
              <a:lnSpc>
                <a:spcPct val="120000"/>
              </a:lnSpc>
              <a:spcBef>
                <a:spcPts val="1100"/>
              </a:spcBef>
              <a:spcAft>
                <a:spcPts val="0"/>
              </a:spcAft>
              <a:buSzPts val="1440"/>
              <a:buNone/>
            </a:pPr>
            <a:r>
              <a:t/>
            </a:r>
            <a:endParaRPr sz="1600"/>
          </a:p>
        </p:txBody>
      </p:sp>
      <p:sp>
        <p:nvSpPr>
          <p:cNvPr id="261" name="Google Shape;261;p5"/>
          <p:cNvSpPr/>
          <p:nvPr/>
        </p:nvSpPr>
        <p:spPr>
          <a:xfrm>
            <a:off x="5436151" y="0"/>
            <a:ext cx="595084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62" name="Google Shape;262;p5"/>
          <p:cNvPicPr preferRelativeResize="0"/>
          <p:nvPr/>
        </p:nvPicPr>
        <p:blipFill rotWithShape="1">
          <a:blip r:embed="rId6">
            <a:alphaModFix/>
          </a:blip>
          <a:srcRect b="0" l="0" r="0" t="0"/>
          <a:stretch/>
        </p:blipFill>
        <p:spPr>
          <a:xfrm>
            <a:off x="5756053" y="514458"/>
            <a:ext cx="5303975" cy="5828544"/>
          </a:xfrm>
          <a:prstGeom prst="rect">
            <a:avLst/>
          </a:prstGeom>
          <a:noFill/>
          <a:ln>
            <a:noFill/>
          </a:ln>
        </p:spPr>
      </p:pic>
      <p:sp>
        <p:nvSpPr>
          <p:cNvPr id="263" name="Google Shape;263;p5"/>
          <p:cNvSpPr/>
          <p:nvPr/>
        </p:nvSpPr>
        <p:spPr>
          <a:xfrm>
            <a:off x="5676044" y="240175"/>
            <a:ext cx="5461080" cy="6371837"/>
          </a:xfrm>
          <a:prstGeom prst="rect">
            <a:avLst/>
          </a:prstGeom>
          <a:noFill/>
          <a:ln cap="flat" cmpd="sng" w="9525">
            <a:solidFill>
              <a:srgbClr val="BAD8D9">
                <a:alpha val="80000"/>
              </a:srgb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4" name="Google Shape;264;p5"/>
          <p:cNvSpPr/>
          <p:nvPr/>
        </p:nvSpPr>
        <p:spPr>
          <a:xfrm>
            <a:off x="11387666" y="-2718"/>
            <a:ext cx="27432"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E6B8"/>
        </a:solidFill>
      </p:bgPr>
    </p:bg>
    <p:spTree>
      <p:nvGrpSpPr>
        <p:cNvPr id="268" name="Shape 268"/>
        <p:cNvGrpSpPr/>
        <p:nvPr/>
      </p:nvGrpSpPr>
      <p:grpSpPr>
        <a:xfrm>
          <a:off x="0" y="0"/>
          <a:ext cx="0" cy="0"/>
          <a:chOff x="0" y="0"/>
          <a:chExt cx="0" cy="0"/>
        </a:xfrm>
      </p:grpSpPr>
      <p:sp>
        <p:nvSpPr>
          <p:cNvPr id="269" name="Google Shape;269;p6"/>
          <p:cNvSpPr/>
          <p:nvPr/>
        </p:nvSpPr>
        <p:spPr>
          <a:xfrm>
            <a:off x="0" y="0"/>
            <a:ext cx="12192000" cy="6858000"/>
          </a:xfrm>
          <a:prstGeom prst="rect">
            <a:avLst/>
          </a:prstGeom>
          <a:solidFill>
            <a:srgbClr val="C5E6B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70" name="Google Shape;270;p6"/>
          <p:cNvPicPr preferRelativeResize="0"/>
          <p:nvPr/>
        </p:nvPicPr>
        <p:blipFill rotWithShape="1">
          <a:blip r:embed="rId3">
            <a:alphaModFix/>
          </a:blip>
          <a:srcRect b="0" l="0" r="0" t="0"/>
          <a:stretch/>
        </p:blipFill>
        <p:spPr>
          <a:xfrm>
            <a:off x="0" y="0"/>
            <a:ext cx="12189867" cy="6858000"/>
          </a:xfrm>
          <a:prstGeom prst="rect">
            <a:avLst/>
          </a:prstGeom>
          <a:noFill/>
          <a:ln>
            <a:noFill/>
          </a:ln>
        </p:spPr>
      </p:pic>
      <p:sp>
        <p:nvSpPr>
          <p:cNvPr id="271" name="Google Shape;271;p6"/>
          <p:cNvSpPr/>
          <p:nvPr/>
        </p:nvSpPr>
        <p:spPr>
          <a:xfrm>
            <a:off x="0" y="0"/>
            <a:ext cx="4622901" cy="68580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6"/>
          <p:cNvSpPr txBox="1"/>
          <p:nvPr>
            <p:ph type="title"/>
          </p:nvPr>
        </p:nvSpPr>
        <p:spPr>
          <a:xfrm>
            <a:off x="1337191" y="1064365"/>
            <a:ext cx="2856582" cy="331367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300"/>
              <a:buFont typeface="Arial"/>
              <a:buNone/>
            </a:pPr>
            <a:r>
              <a:rPr b="1" lang="en-US" sz="4300">
                <a:solidFill>
                  <a:schemeClr val="lt1"/>
                </a:solidFill>
              </a:rPr>
              <a:t>S.W.O.T. Analysis	</a:t>
            </a:r>
            <a:endParaRPr/>
          </a:p>
        </p:txBody>
      </p:sp>
      <p:sp>
        <p:nvSpPr>
          <p:cNvPr id="273" name="Google Shape;273;p6"/>
          <p:cNvSpPr/>
          <p:nvPr/>
        </p:nvSpPr>
        <p:spPr>
          <a:xfrm>
            <a:off x="4620769" y="0"/>
            <a:ext cx="45719" cy="6858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74" name="Google Shape;274;p6"/>
          <p:cNvGrpSpPr/>
          <p:nvPr/>
        </p:nvGrpSpPr>
        <p:grpSpPr>
          <a:xfrm>
            <a:off x="5507182" y="899741"/>
            <a:ext cx="5889686" cy="5314825"/>
            <a:chOff x="0" y="2207"/>
            <a:chExt cx="5889686" cy="5314825"/>
          </a:xfrm>
        </p:grpSpPr>
        <p:sp>
          <p:nvSpPr>
            <p:cNvPr id="275" name="Google Shape;275;p6"/>
            <p:cNvSpPr/>
            <p:nvPr/>
          </p:nvSpPr>
          <p:spPr>
            <a:xfrm>
              <a:off x="0" y="2207"/>
              <a:ext cx="5889686" cy="111891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6"/>
            <p:cNvSpPr/>
            <p:nvPr/>
          </p:nvSpPr>
          <p:spPr>
            <a:xfrm>
              <a:off x="338470" y="253962"/>
              <a:ext cx="615400" cy="6154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6"/>
            <p:cNvSpPr/>
            <p:nvPr/>
          </p:nvSpPr>
          <p:spPr>
            <a:xfrm>
              <a:off x="1292341" y="2207"/>
              <a:ext cx="2650358" cy="1118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6"/>
            <p:cNvSpPr txBox="1"/>
            <p:nvPr/>
          </p:nvSpPr>
          <p:spPr>
            <a:xfrm>
              <a:off x="1292341" y="2207"/>
              <a:ext cx="2650358" cy="1118910"/>
            </a:xfrm>
            <a:prstGeom prst="rect">
              <a:avLst/>
            </a:prstGeom>
            <a:noFill/>
            <a:ln>
              <a:noFill/>
            </a:ln>
          </p:spPr>
          <p:txBody>
            <a:bodyPr anchorCtr="0" anchor="ctr" bIns="118400" lIns="118400" spcFirstLastPara="1" rIns="118400" wrap="square" tIns="1184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Strengths </a:t>
              </a:r>
              <a:endParaRPr b="0" i="0" sz="1400" u="none" cap="none" strike="noStrike">
                <a:solidFill>
                  <a:srgbClr val="000000"/>
                </a:solidFill>
                <a:latin typeface="Arial"/>
                <a:ea typeface="Arial"/>
                <a:cs typeface="Arial"/>
                <a:sym typeface="Arial"/>
              </a:endParaRPr>
            </a:p>
          </p:txBody>
        </p:sp>
        <p:sp>
          <p:nvSpPr>
            <p:cNvPr id="279" name="Google Shape;279;p6"/>
            <p:cNvSpPr/>
            <p:nvPr/>
          </p:nvSpPr>
          <p:spPr>
            <a:xfrm>
              <a:off x="3942700" y="2207"/>
              <a:ext cx="1946985" cy="1118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6"/>
            <p:cNvSpPr txBox="1"/>
            <p:nvPr/>
          </p:nvSpPr>
          <p:spPr>
            <a:xfrm>
              <a:off x="3942700" y="2207"/>
              <a:ext cx="1946985" cy="1118910"/>
            </a:xfrm>
            <a:prstGeom prst="rect">
              <a:avLst/>
            </a:prstGeom>
            <a:noFill/>
            <a:ln>
              <a:noFill/>
            </a:ln>
          </p:spPr>
          <p:txBody>
            <a:bodyPr anchorCtr="0" anchor="ctr" bIns="118400" lIns="118400" spcFirstLastPara="1" rIns="118400" wrap="square" tIns="1184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Staff Knowledge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2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Menu Flexibility / Variety</a:t>
              </a:r>
              <a:endParaRPr b="0" i="0" sz="1400" u="none" cap="none" strike="noStrike">
                <a:solidFill>
                  <a:srgbClr val="000000"/>
                </a:solidFill>
                <a:latin typeface="Arial"/>
                <a:ea typeface="Arial"/>
                <a:cs typeface="Arial"/>
                <a:sym typeface="Arial"/>
              </a:endParaRPr>
            </a:p>
          </p:txBody>
        </p:sp>
        <p:sp>
          <p:nvSpPr>
            <p:cNvPr id="281" name="Google Shape;281;p6"/>
            <p:cNvSpPr/>
            <p:nvPr/>
          </p:nvSpPr>
          <p:spPr>
            <a:xfrm>
              <a:off x="0" y="1400846"/>
              <a:ext cx="5889686" cy="111891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6"/>
            <p:cNvSpPr/>
            <p:nvPr/>
          </p:nvSpPr>
          <p:spPr>
            <a:xfrm>
              <a:off x="338470" y="1652600"/>
              <a:ext cx="615400" cy="6154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6"/>
            <p:cNvSpPr/>
            <p:nvPr/>
          </p:nvSpPr>
          <p:spPr>
            <a:xfrm>
              <a:off x="1292341" y="1400846"/>
              <a:ext cx="2650358" cy="1118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6"/>
            <p:cNvSpPr txBox="1"/>
            <p:nvPr/>
          </p:nvSpPr>
          <p:spPr>
            <a:xfrm>
              <a:off x="1292341" y="1400846"/>
              <a:ext cx="2650358" cy="1118910"/>
            </a:xfrm>
            <a:prstGeom prst="rect">
              <a:avLst/>
            </a:prstGeom>
            <a:noFill/>
            <a:ln>
              <a:noFill/>
            </a:ln>
          </p:spPr>
          <p:txBody>
            <a:bodyPr anchorCtr="0" anchor="ctr" bIns="118400" lIns="118400" spcFirstLastPara="1" rIns="118400" wrap="square" tIns="1184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Weaknesses </a:t>
              </a:r>
              <a:endParaRPr b="0" i="0" sz="1400" u="none" cap="none" strike="noStrike">
                <a:solidFill>
                  <a:srgbClr val="000000"/>
                </a:solidFill>
                <a:latin typeface="Arial"/>
                <a:ea typeface="Arial"/>
                <a:cs typeface="Arial"/>
                <a:sym typeface="Arial"/>
              </a:endParaRPr>
            </a:p>
          </p:txBody>
        </p:sp>
        <p:sp>
          <p:nvSpPr>
            <p:cNvPr id="285" name="Google Shape;285;p6"/>
            <p:cNvSpPr/>
            <p:nvPr/>
          </p:nvSpPr>
          <p:spPr>
            <a:xfrm>
              <a:off x="3942700" y="1400846"/>
              <a:ext cx="1946985" cy="1118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6"/>
            <p:cNvSpPr txBox="1"/>
            <p:nvPr/>
          </p:nvSpPr>
          <p:spPr>
            <a:xfrm>
              <a:off x="3942700" y="1400846"/>
              <a:ext cx="1946985" cy="1118910"/>
            </a:xfrm>
            <a:prstGeom prst="rect">
              <a:avLst/>
            </a:prstGeom>
            <a:noFill/>
            <a:ln>
              <a:noFill/>
            </a:ln>
          </p:spPr>
          <p:txBody>
            <a:bodyPr anchorCtr="0" anchor="ctr" bIns="118400" lIns="118400" spcFirstLastPara="1" rIns="118400" wrap="square" tIns="1184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Social media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2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Harvest of the Month</a:t>
              </a:r>
              <a:endParaRPr b="0" i="0" sz="1400" u="none" cap="none" strike="noStrike">
                <a:solidFill>
                  <a:srgbClr val="000000"/>
                </a:solidFill>
                <a:latin typeface="Arial"/>
                <a:ea typeface="Arial"/>
                <a:cs typeface="Arial"/>
                <a:sym typeface="Arial"/>
              </a:endParaRPr>
            </a:p>
          </p:txBody>
        </p:sp>
        <p:sp>
          <p:nvSpPr>
            <p:cNvPr id="287" name="Google Shape;287;p6"/>
            <p:cNvSpPr/>
            <p:nvPr/>
          </p:nvSpPr>
          <p:spPr>
            <a:xfrm>
              <a:off x="0" y="2799484"/>
              <a:ext cx="5889686" cy="111891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6"/>
            <p:cNvSpPr/>
            <p:nvPr/>
          </p:nvSpPr>
          <p:spPr>
            <a:xfrm>
              <a:off x="338470" y="3051239"/>
              <a:ext cx="615400" cy="61540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6"/>
            <p:cNvSpPr/>
            <p:nvPr/>
          </p:nvSpPr>
          <p:spPr>
            <a:xfrm>
              <a:off x="1292341" y="2799484"/>
              <a:ext cx="2650358" cy="1118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6"/>
            <p:cNvSpPr txBox="1"/>
            <p:nvPr/>
          </p:nvSpPr>
          <p:spPr>
            <a:xfrm>
              <a:off x="1292341" y="2799484"/>
              <a:ext cx="2650358" cy="1118910"/>
            </a:xfrm>
            <a:prstGeom prst="rect">
              <a:avLst/>
            </a:prstGeom>
            <a:noFill/>
            <a:ln>
              <a:noFill/>
            </a:ln>
          </p:spPr>
          <p:txBody>
            <a:bodyPr anchorCtr="0" anchor="ctr" bIns="118400" lIns="118400" spcFirstLastPara="1" rIns="118400" wrap="square" tIns="1184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Opportunities</a:t>
              </a:r>
              <a:endParaRPr b="0" i="0" sz="1400" u="none" cap="none" strike="noStrike">
                <a:solidFill>
                  <a:srgbClr val="000000"/>
                </a:solidFill>
                <a:latin typeface="Arial"/>
                <a:ea typeface="Arial"/>
                <a:cs typeface="Arial"/>
                <a:sym typeface="Arial"/>
              </a:endParaRPr>
            </a:p>
          </p:txBody>
        </p:sp>
        <p:sp>
          <p:nvSpPr>
            <p:cNvPr id="291" name="Google Shape;291;p6"/>
            <p:cNvSpPr/>
            <p:nvPr/>
          </p:nvSpPr>
          <p:spPr>
            <a:xfrm>
              <a:off x="3942700" y="2799484"/>
              <a:ext cx="1946985" cy="1118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6"/>
            <p:cNvSpPr txBox="1"/>
            <p:nvPr/>
          </p:nvSpPr>
          <p:spPr>
            <a:xfrm>
              <a:off x="3942700" y="2799484"/>
              <a:ext cx="1946985" cy="1118910"/>
            </a:xfrm>
            <a:prstGeom prst="rect">
              <a:avLst/>
            </a:prstGeom>
            <a:noFill/>
            <a:ln>
              <a:noFill/>
            </a:ln>
          </p:spPr>
          <p:txBody>
            <a:bodyPr anchorCtr="0" anchor="ctr" bIns="118400" lIns="118400" spcFirstLastPara="1" rIns="118400" wrap="square" tIns="1184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Breakfast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2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Small appliances- smoothie machine, salad spinner, etc. </a:t>
              </a:r>
              <a:endParaRPr b="0" i="0" sz="1400" u="none" cap="none" strike="noStrike">
                <a:solidFill>
                  <a:srgbClr val="000000"/>
                </a:solidFill>
                <a:latin typeface="Arial"/>
                <a:ea typeface="Arial"/>
                <a:cs typeface="Arial"/>
                <a:sym typeface="Arial"/>
              </a:endParaRPr>
            </a:p>
          </p:txBody>
        </p:sp>
        <p:sp>
          <p:nvSpPr>
            <p:cNvPr id="293" name="Google Shape;293;p6"/>
            <p:cNvSpPr/>
            <p:nvPr/>
          </p:nvSpPr>
          <p:spPr>
            <a:xfrm>
              <a:off x="0" y="4198122"/>
              <a:ext cx="5889686" cy="1118910"/>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6"/>
            <p:cNvSpPr/>
            <p:nvPr/>
          </p:nvSpPr>
          <p:spPr>
            <a:xfrm>
              <a:off x="338470" y="4449877"/>
              <a:ext cx="615400" cy="615400"/>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p6"/>
            <p:cNvSpPr/>
            <p:nvPr/>
          </p:nvSpPr>
          <p:spPr>
            <a:xfrm>
              <a:off x="1292341" y="4198122"/>
              <a:ext cx="2650358" cy="1118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6"/>
            <p:cNvSpPr txBox="1"/>
            <p:nvPr/>
          </p:nvSpPr>
          <p:spPr>
            <a:xfrm>
              <a:off x="1292341" y="4198122"/>
              <a:ext cx="2650358" cy="1118910"/>
            </a:xfrm>
            <a:prstGeom prst="rect">
              <a:avLst/>
            </a:prstGeom>
            <a:noFill/>
            <a:ln>
              <a:noFill/>
            </a:ln>
          </p:spPr>
          <p:txBody>
            <a:bodyPr anchorCtr="0" anchor="ctr" bIns="118400" lIns="118400" spcFirstLastPara="1" rIns="118400" wrap="square" tIns="118400">
              <a:noAutofit/>
            </a:bodyPr>
            <a:lstStyle/>
            <a:p>
              <a:pPr indent="0" lvl="0" marL="0" marR="0" rtl="0" algn="l">
                <a:lnSpc>
                  <a:spcPct val="100000"/>
                </a:lnSpc>
                <a:spcBef>
                  <a:spcPts val="0"/>
                </a:spcBef>
                <a:spcAft>
                  <a:spcPts val="0"/>
                </a:spcAft>
                <a:buClr>
                  <a:schemeClr val="dk1"/>
                </a:buClr>
                <a:buSzPts val="2200"/>
                <a:buFont typeface="Arial"/>
                <a:buNone/>
              </a:pPr>
              <a:r>
                <a:rPr b="0" i="0" lang="en-US" sz="2200" u="none" cap="none" strike="noStrike">
                  <a:solidFill>
                    <a:schemeClr val="dk1"/>
                  </a:solidFill>
                  <a:latin typeface="Arial"/>
                  <a:ea typeface="Arial"/>
                  <a:cs typeface="Arial"/>
                  <a:sym typeface="Arial"/>
                </a:rPr>
                <a:t>Threats </a:t>
              </a:r>
              <a:endParaRPr b="0" i="0" sz="1400" u="none" cap="none" strike="noStrike">
                <a:solidFill>
                  <a:srgbClr val="000000"/>
                </a:solidFill>
                <a:latin typeface="Arial"/>
                <a:ea typeface="Arial"/>
                <a:cs typeface="Arial"/>
                <a:sym typeface="Arial"/>
              </a:endParaRPr>
            </a:p>
          </p:txBody>
        </p:sp>
        <p:sp>
          <p:nvSpPr>
            <p:cNvPr id="297" name="Google Shape;297;p6"/>
            <p:cNvSpPr/>
            <p:nvPr/>
          </p:nvSpPr>
          <p:spPr>
            <a:xfrm>
              <a:off x="3942700" y="4198122"/>
              <a:ext cx="1946985" cy="1118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p6"/>
            <p:cNvSpPr txBox="1"/>
            <p:nvPr/>
          </p:nvSpPr>
          <p:spPr>
            <a:xfrm>
              <a:off x="3942700" y="4198122"/>
              <a:ext cx="1946985" cy="1118910"/>
            </a:xfrm>
            <a:prstGeom prst="rect">
              <a:avLst/>
            </a:prstGeom>
            <a:noFill/>
            <a:ln>
              <a:noFill/>
            </a:ln>
          </p:spPr>
          <p:txBody>
            <a:bodyPr anchorCtr="0" anchor="ctr" bIns="118400" lIns="118400" spcFirstLastPara="1" rIns="118400" wrap="square" tIns="1184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Vacant positions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20"/>
                </a:spcBef>
                <a:spcAft>
                  <a:spcPts val="0"/>
                </a:spcAft>
                <a:buClr>
                  <a:schemeClr val="dk1"/>
                </a:buClr>
                <a:buSzPts val="1200"/>
                <a:buFont typeface="Arial"/>
                <a:buNone/>
              </a:pPr>
              <a:r>
                <a:rPr b="0" i="0" lang="en-US" sz="1200" u="none" cap="none" strike="noStrike">
                  <a:solidFill>
                    <a:schemeClr val="dk1"/>
                  </a:solidFill>
                  <a:latin typeface="Arial"/>
                  <a:ea typeface="Arial"/>
                  <a:cs typeface="Arial"/>
                  <a:sym typeface="Arial"/>
                </a:rPr>
                <a:t>Rising cost of goods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7"/>
          <p:cNvSpPr/>
          <p:nvPr/>
        </p:nvSpPr>
        <p:spPr>
          <a:xfrm>
            <a:off x="27432" y="-2718"/>
            <a:ext cx="12189867" cy="6855282"/>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4" name="Google Shape;304;p7"/>
          <p:cNvSpPr/>
          <p:nvPr/>
        </p:nvSpPr>
        <p:spPr>
          <a:xfrm>
            <a:off x="0" y="0"/>
            <a:ext cx="964174"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5" name="Google Shape;305;p7"/>
          <p:cNvSpPr/>
          <p:nvPr/>
        </p:nvSpPr>
        <p:spPr>
          <a:xfrm>
            <a:off x="962042" y="0"/>
            <a:ext cx="45719"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6" name="Google Shape;306;p7"/>
          <p:cNvSpPr/>
          <p:nvPr/>
        </p:nvSpPr>
        <p:spPr>
          <a:xfrm>
            <a:off x="1007535" y="0"/>
            <a:ext cx="6526816" cy="6858000"/>
          </a:xfrm>
          <a:prstGeom prst="rect">
            <a:avLst/>
          </a:prstGeom>
          <a:solidFill>
            <a:schemeClr val="dk2">
              <a:alpha val="9215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7" name="Google Shape;307;p7"/>
          <p:cNvSpPr txBox="1"/>
          <p:nvPr>
            <p:ph type="title"/>
          </p:nvPr>
        </p:nvSpPr>
        <p:spPr>
          <a:xfrm>
            <a:off x="1974738" y="808056"/>
            <a:ext cx="4986954" cy="107722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3400"/>
              <a:buFont typeface="Arial"/>
              <a:buNone/>
            </a:pPr>
            <a:r>
              <a:rPr lang="en-US"/>
              <a:t>SY 2025-2026 at a Glance</a:t>
            </a:r>
            <a:endParaRPr/>
          </a:p>
        </p:txBody>
      </p:sp>
      <p:grpSp>
        <p:nvGrpSpPr>
          <p:cNvPr id="308" name="Google Shape;308;p7"/>
          <p:cNvGrpSpPr/>
          <p:nvPr/>
        </p:nvGrpSpPr>
        <p:grpSpPr>
          <a:xfrm>
            <a:off x="1974739" y="2147710"/>
            <a:ext cx="4901548" cy="3806639"/>
            <a:chOff x="0" y="95594"/>
            <a:chExt cx="4901548" cy="3806639"/>
          </a:xfrm>
        </p:grpSpPr>
        <p:sp>
          <p:nvSpPr>
            <p:cNvPr id="309" name="Google Shape;309;p7"/>
            <p:cNvSpPr/>
            <p:nvPr/>
          </p:nvSpPr>
          <p:spPr>
            <a:xfrm>
              <a:off x="0" y="346514"/>
              <a:ext cx="4901548" cy="1499399"/>
            </a:xfrm>
            <a:prstGeom prst="rect">
              <a:avLst/>
            </a:prstGeom>
            <a:solidFill>
              <a:schemeClr val="lt1">
                <a:alpha val="90196"/>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7"/>
            <p:cNvSpPr txBox="1"/>
            <p:nvPr/>
          </p:nvSpPr>
          <p:spPr>
            <a:xfrm>
              <a:off x="0" y="346514"/>
              <a:ext cx="4901548" cy="1499399"/>
            </a:xfrm>
            <a:prstGeom prst="rect">
              <a:avLst/>
            </a:prstGeom>
            <a:noFill/>
            <a:ln>
              <a:noFill/>
            </a:ln>
          </p:spPr>
          <p:txBody>
            <a:bodyPr anchorCtr="0" anchor="t" bIns="120900" lIns="380400" spcFirstLastPara="1" rIns="380400" wrap="square" tIns="354075">
              <a:noAutofit/>
            </a:bodyPr>
            <a:lstStyle/>
            <a:p>
              <a:pPr indent="-171450" lvl="1" marL="171450" marR="0" rtl="0" algn="l">
                <a:lnSpc>
                  <a:spcPct val="9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Number of Operating Days: 1</a:t>
              </a:r>
              <a:r>
                <a:rPr lang="en-US" sz="1700">
                  <a:solidFill>
                    <a:schemeClr val="dk1"/>
                  </a:solidFill>
                </a:rPr>
                <a:t>73</a:t>
              </a:r>
              <a:endParaRPr b="0" i="0" sz="1400" u="none" cap="none" strike="noStrike">
                <a:solidFill>
                  <a:schemeClr val="dk1"/>
                </a:solidFill>
                <a:latin typeface="Arial"/>
                <a:ea typeface="Arial"/>
                <a:cs typeface="Arial"/>
                <a:sym typeface="Arial"/>
              </a:endParaRPr>
            </a:p>
            <a:p>
              <a:pPr indent="-171450" lvl="1" marL="171450" marR="0" rtl="0" algn="l">
                <a:lnSpc>
                  <a:spcPct val="90000"/>
                </a:lnSpc>
                <a:spcBef>
                  <a:spcPts val="255"/>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Total Reimbursable Meals Served </a:t>
              </a:r>
              <a:r>
                <a:rPr lang="en-US" sz="1700">
                  <a:solidFill>
                    <a:schemeClr val="dk1"/>
                  </a:solidFill>
                </a:rPr>
                <a:t>11,584</a:t>
              </a:r>
              <a:endParaRPr b="0" i="0" sz="1400" u="none" cap="none" strike="noStrike">
                <a:solidFill>
                  <a:schemeClr val="dk1"/>
                </a:solidFill>
                <a:latin typeface="Arial"/>
                <a:ea typeface="Arial"/>
                <a:cs typeface="Arial"/>
                <a:sym typeface="Arial"/>
              </a:endParaRPr>
            </a:p>
            <a:p>
              <a:pPr indent="-171450" lvl="2" marL="342900" marR="0" rtl="0" algn="l">
                <a:lnSpc>
                  <a:spcPct val="90000"/>
                </a:lnSpc>
                <a:spcBef>
                  <a:spcPts val="255"/>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Free </a:t>
              </a:r>
              <a:r>
                <a:rPr lang="en-US" sz="1700">
                  <a:solidFill>
                    <a:schemeClr val="dk1"/>
                  </a:solidFill>
                </a:rPr>
                <a:t>4,027</a:t>
              </a:r>
              <a:r>
                <a:rPr b="0" i="0" lang="en-US" sz="1700" u="none" cap="none" strike="noStrike">
                  <a:solidFill>
                    <a:schemeClr val="dk1"/>
                  </a:solidFill>
                  <a:latin typeface="Arial"/>
                  <a:ea typeface="Arial"/>
                  <a:cs typeface="Arial"/>
                  <a:sym typeface="Arial"/>
                </a:rPr>
                <a:t> /Reduced </a:t>
              </a:r>
              <a:r>
                <a:rPr lang="en-US" sz="1700">
                  <a:solidFill>
                    <a:schemeClr val="dk1"/>
                  </a:solidFill>
                </a:rPr>
                <a:t>1,823</a:t>
              </a:r>
              <a:r>
                <a:rPr b="0" i="0" lang="en-US" sz="1700" u="none" cap="none" strike="noStrike">
                  <a:solidFill>
                    <a:schemeClr val="dk1"/>
                  </a:solidFill>
                  <a:latin typeface="Arial"/>
                  <a:ea typeface="Arial"/>
                  <a:cs typeface="Arial"/>
                  <a:sym typeface="Arial"/>
                </a:rPr>
                <a:t> /Paid </a:t>
              </a:r>
              <a:r>
                <a:rPr lang="en-US" sz="1700">
                  <a:solidFill>
                    <a:schemeClr val="dk1"/>
                  </a:solidFill>
                </a:rPr>
                <a:t>5,734</a:t>
              </a:r>
              <a:endParaRPr b="0" i="0" sz="1400" u="none" cap="none" strike="noStrike">
                <a:solidFill>
                  <a:schemeClr val="dk1"/>
                </a:solidFill>
                <a:latin typeface="Arial"/>
                <a:ea typeface="Arial"/>
                <a:cs typeface="Arial"/>
                <a:sym typeface="Arial"/>
              </a:endParaRPr>
            </a:p>
            <a:p>
              <a:pPr indent="-171450" lvl="1" marL="171450" marR="0" rtl="0" algn="l">
                <a:lnSpc>
                  <a:spcPct val="90000"/>
                </a:lnSpc>
                <a:spcBef>
                  <a:spcPts val="255"/>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Averages </a:t>
              </a:r>
              <a:r>
                <a:rPr lang="en-US" sz="1700">
                  <a:solidFill>
                    <a:schemeClr val="dk1"/>
                  </a:solidFill>
                </a:rPr>
                <a:t>66</a:t>
              </a:r>
              <a:r>
                <a:rPr b="0" i="0" lang="en-US" sz="1700" u="none" cap="none" strike="noStrike">
                  <a:solidFill>
                    <a:schemeClr val="dk1"/>
                  </a:solidFill>
                  <a:latin typeface="Arial"/>
                  <a:ea typeface="Arial"/>
                  <a:cs typeface="Arial"/>
                  <a:sym typeface="Arial"/>
                </a:rPr>
                <a:t> meals per day</a:t>
              </a:r>
              <a:endParaRPr b="0" i="0" sz="1400" u="none" cap="none" strike="noStrike">
                <a:solidFill>
                  <a:schemeClr val="dk1"/>
                </a:solidFill>
                <a:latin typeface="Arial"/>
                <a:ea typeface="Arial"/>
                <a:cs typeface="Arial"/>
                <a:sym typeface="Arial"/>
              </a:endParaRPr>
            </a:p>
          </p:txBody>
        </p:sp>
        <p:sp>
          <p:nvSpPr>
            <p:cNvPr id="311" name="Google Shape;311;p7"/>
            <p:cNvSpPr/>
            <p:nvPr/>
          </p:nvSpPr>
          <p:spPr>
            <a:xfrm>
              <a:off x="245077" y="95594"/>
              <a:ext cx="3431083" cy="501840"/>
            </a:xfrm>
            <a:prstGeom prst="roundRect">
              <a:avLst>
                <a:gd fmla="val 16667"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7"/>
            <p:cNvSpPr txBox="1"/>
            <p:nvPr/>
          </p:nvSpPr>
          <p:spPr>
            <a:xfrm>
              <a:off x="269575" y="120092"/>
              <a:ext cx="3382087" cy="452844"/>
            </a:xfrm>
            <a:prstGeom prst="rect">
              <a:avLst/>
            </a:prstGeom>
            <a:noFill/>
            <a:ln>
              <a:noFill/>
            </a:ln>
          </p:spPr>
          <p:txBody>
            <a:bodyPr anchorCtr="0" anchor="ctr" bIns="0" lIns="129675" spcFirstLastPara="1" rIns="129675" wrap="square" tIns="0">
              <a:noAutofit/>
            </a:bodyPr>
            <a:lstStyle/>
            <a:p>
              <a:pPr indent="0" lvl="0" marL="0" marR="0" rtl="0" algn="l">
                <a:lnSpc>
                  <a:spcPct val="90000"/>
                </a:lnSpc>
                <a:spcBef>
                  <a:spcPts val="0"/>
                </a:spcBef>
                <a:spcAft>
                  <a:spcPts val="0"/>
                </a:spcAft>
                <a:buClr>
                  <a:schemeClr val="lt1"/>
                </a:buClr>
                <a:buSzPts val="1700"/>
                <a:buFont typeface="Arial"/>
                <a:buNone/>
              </a:pPr>
              <a:r>
                <a:rPr b="1" i="0" lang="en-US" sz="1700" u="none" cap="none" strike="noStrike">
                  <a:solidFill>
                    <a:schemeClr val="lt1"/>
                  </a:solidFill>
                  <a:latin typeface="Arial"/>
                  <a:ea typeface="Arial"/>
                  <a:cs typeface="Arial"/>
                  <a:sym typeface="Arial"/>
                </a:rPr>
                <a:t>Breakfast </a:t>
              </a:r>
              <a:endParaRPr b="0" i="0" sz="1700" u="none" cap="none" strike="noStrike">
                <a:solidFill>
                  <a:schemeClr val="lt1"/>
                </a:solidFill>
                <a:latin typeface="Arial"/>
                <a:ea typeface="Arial"/>
                <a:cs typeface="Arial"/>
                <a:sym typeface="Arial"/>
              </a:endParaRPr>
            </a:p>
          </p:txBody>
        </p:sp>
        <p:sp>
          <p:nvSpPr>
            <p:cNvPr id="313" name="Google Shape;313;p7"/>
            <p:cNvSpPr/>
            <p:nvPr/>
          </p:nvSpPr>
          <p:spPr>
            <a:xfrm>
              <a:off x="0" y="2188634"/>
              <a:ext cx="4901548" cy="1713599"/>
            </a:xfrm>
            <a:prstGeom prst="rect">
              <a:avLst/>
            </a:prstGeom>
            <a:solidFill>
              <a:schemeClr val="lt1">
                <a:alpha val="90196"/>
              </a:schemeClr>
            </a:solidFill>
            <a:ln cap="flat" cmpd="sng" w="1587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7"/>
            <p:cNvSpPr txBox="1"/>
            <p:nvPr/>
          </p:nvSpPr>
          <p:spPr>
            <a:xfrm>
              <a:off x="0" y="2188634"/>
              <a:ext cx="4901548" cy="1713599"/>
            </a:xfrm>
            <a:prstGeom prst="rect">
              <a:avLst/>
            </a:prstGeom>
            <a:noFill/>
            <a:ln>
              <a:noFill/>
            </a:ln>
          </p:spPr>
          <p:txBody>
            <a:bodyPr anchorCtr="0" anchor="t" bIns="120900" lIns="380400" spcFirstLastPara="1" rIns="380400" wrap="square" tIns="354075">
              <a:noAutofit/>
            </a:bodyPr>
            <a:lstStyle/>
            <a:p>
              <a:pPr indent="-171450" lvl="1" marL="171450" marR="0" rtl="0" algn="l">
                <a:lnSpc>
                  <a:spcPct val="90000"/>
                </a:lnSpc>
                <a:spcBef>
                  <a:spcPts val="0"/>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Number of Operating Days: 17</a:t>
              </a:r>
              <a:r>
                <a:rPr lang="en-US" sz="1700">
                  <a:solidFill>
                    <a:schemeClr val="dk1"/>
                  </a:solidFill>
                </a:rPr>
                <a:t>5</a:t>
              </a:r>
              <a:endParaRPr b="0" i="0" sz="1400" u="none" cap="none" strike="noStrike">
                <a:solidFill>
                  <a:schemeClr val="dk1"/>
                </a:solidFill>
                <a:latin typeface="Arial"/>
                <a:ea typeface="Arial"/>
                <a:cs typeface="Arial"/>
                <a:sym typeface="Arial"/>
              </a:endParaRPr>
            </a:p>
            <a:p>
              <a:pPr indent="-171450" lvl="1" marL="171450" marR="0" rtl="0" algn="l">
                <a:lnSpc>
                  <a:spcPct val="90000"/>
                </a:lnSpc>
                <a:spcBef>
                  <a:spcPts val="255"/>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Total Reimbursable Meals Served 7</a:t>
              </a:r>
              <a:r>
                <a:rPr lang="en-US" sz="1700">
                  <a:solidFill>
                    <a:schemeClr val="dk1"/>
                  </a:solidFill>
                </a:rPr>
                <a:t>0,219</a:t>
              </a:r>
              <a:endParaRPr b="0" i="0" sz="1400" u="none" cap="none" strike="noStrike">
                <a:solidFill>
                  <a:schemeClr val="dk1"/>
                </a:solidFill>
                <a:latin typeface="Arial"/>
                <a:ea typeface="Arial"/>
                <a:cs typeface="Arial"/>
                <a:sym typeface="Arial"/>
              </a:endParaRPr>
            </a:p>
            <a:p>
              <a:pPr indent="-171450" lvl="2" marL="342900" marR="0" rtl="0" algn="l">
                <a:lnSpc>
                  <a:spcPct val="90000"/>
                </a:lnSpc>
                <a:spcBef>
                  <a:spcPts val="255"/>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Free </a:t>
              </a:r>
              <a:r>
                <a:rPr lang="en-US" sz="1700">
                  <a:solidFill>
                    <a:schemeClr val="dk1"/>
                  </a:solidFill>
                </a:rPr>
                <a:t>14,627</a:t>
              </a:r>
              <a:r>
                <a:rPr b="0" i="0" lang="en-US" sz="1700" u="none" cap="none" strike="noStrike">
                  <a:solidFill>
                    <a:schemeClr val="dk1"/>
                  </a:solidFill>
                  <a:latin typeface="Arial"/>
                  <a:ea typeface="Arial"/>
                  <a:cs typeface="Arial"/>
                  <a:sym typeface="Arial"/>
                </a:rPr>
                <a:t>/Reduced </a:t>
              </a:r>
              <a:r>
                <a:rPr lang="en-US" sz="1700">
                  <a:solidFill>
                    <a:schemeClr val="dk1"/>
                  </a:solidFill>
                </a:rPr>
                <a:t>8,405</a:t>
              </a:r>
              <a:r>
                <a:rPr b="0" i="0" lang="en-US" sz="1700" u="none" cap="none" strike="noStrike">
                  <a:solidFill>
                    <a:schemeClr val="dk1"/>
                  </a:solidFill>
                  <a:latin typeface="Arial"/>
                  <a:ea typeface="Arial"/>
                  <a:cs typeface="Arial"/>
                  <a:sym typeface="Arial"/>
                </a:rPr>
                <a:t>/Paid </a:t>
              </a:r>
              <a:r>
                <a:rPr lang="en-US" sz="1700">
                  <a:solidFill>
                    <a:schemeClr val="dk1"/>
                  </a:solidFill>
                </a:rPr>
                <a:t>47,187</a:t>
              </a:r>
              <a:endParaRPr b="0" i="0" sz="1400" u="none" cap="none" strike="noStrike">
                <a:solidFill>
                  <a:schemeClr val="dk1"/>
                </a:solidFill>
                <a:latin typeface="Arial"/>
                <a:ea typeface="Arial"/>
                <a:cs typeface="Arial"/>
                <a:sym typeface="Arial"/>
              </a:endParaRPr>
            </a:p>
            <a:p>
              <a:pPr indent="-171450" lvl="1" marL="171450" marR="0" rtl="0" algn="l">
                <a:lnSpc>
                  <a:spcPct val="90000"/>
                </a:lnSpc>
                <a:spcBef>
                  <a:spcPts val="255"/>
                </a:spcBef>
                <a:spcAft>
                  <a:spcPts val="0"/>
                </a:spcAft>
                <a:buClr>
                  <a:schemeClr val="dk1"/>
                </a:buClr>
                <a:buSzPts val="1700"/>
                <a:buFont typeface="Arial"/>
                <a:buChar char="•"/>
              </a:pPr>
              <a:r>
                <a:rPr b="0" i="0" lang="en-US" sz="1700" u="none" cap="none" strike="noStrike">
                  <a:solidFill>
                    <a:schemeClr val="dk1"/>
                  </a:solidFill>
                  <a:latin typeface="Arial"/>
                  <a:ea typeface="Arial"/>
                  <a:cs typeface="Arial"/>
                  <a:sym typeface="Arial"/>
                </a:rPr>
                <a:t>Averages </a:t>
              </a:r>
              <a:r>
                <a:rPr lang="en-US" sz="1700">
                  <a:solidFill>
                    <a:schemeClr val="dk1"/>
                  </a:solidFill>
                </a:rPr>
                <a:t>401</a:t>
              </a:r>
              <a:r>
                <a:rPr b="0" i="0" lang="en-US" sz="1700" u="none" cap="none" strike="noStrike">
                  <a:solidFill>
                    <a:schemeClr val="dk1"/>
                  </a:solidFill>
                  <a:latin typeface="Arial"/>
                  <a:ea typeface="Arial"/>
                  <a:cs typeface="Arial"/>
                  <a:sym typeface="Arial"/>
                </a:rPr>
                <a:t> meals per day</a:t>
              </a:r>
              <a:endParaRPr b="0" i="0" sz="1400" u="none" cap="none" strike="noStrike">
                <a:solidFill>
                  <a:schemeClr val="dk1"/>
                </a:solidFill>
                <a:latin typeface="Arial"/>
                <a:ea typeface="Arial"/>
                <a:cs typeface="Arial"/>
                <a:sym typeface="Arial"/>
              </a:endParaRPr>
            </a:p>
          </p:txBody>
        </p:sp>
        <p:sp>
          <p:nvSpPr>
            <p:cNvPr id="315" name="Google Shape;315;p7"/>
            <p:cNvSpPr/>
            <p:nvPr/>
          </p:nvSpPr>
          <p:spPr>
            <a:xfrm>
              <a:off x="245077" y="1937714"/>
              <a:ext cx="3431083" cy="501840"/>
            </a:xfrm>
            <a:prstGeom prst="roundRect">
              <a:avLst>
                <a:gd fmla="val 16667" name="adj"/>
              </a:avLst>
            </a:prstGeom>
            <a:solidFill>
              <a:schemeClr val="accent1"/>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7"/>
            <p:cNvSpPr txBox="1"/>
            <p:nvPr/>
          </p:nvSpPr>
          <p:spPr>
            <a:xfrm>
              <a:off x="269575" y="1962212"/>
              <a:ext cx="3382087" cy="452844"/>
            </a:xfrm>
            <a:prstGeom prst="rect">
              <a:avLst/>
            </a:prstGeom>
            <a:noFill/>
            <a:ln>
              <a:noFill/>
            </a:ln>
          </p:spPr>
          <p:txBody>
            <a:bodyPr anchorCtr="0" anchor="ctr" bIns="0" lIns="129675" spcFirstLastPara="1" rIns="129675" wrap="square" tIns="0">
              <a:noAutofit/>
            </a:bodyPr>
            <a:lstStyle/>
            <a:p>
              <a:pPr indent="0" lvl="0" marL="0" marR="0" rtl="0" algn="l">
                <a:lnSpc>
                  <a:spcPct val="90000"/>
                </a:lnSpc>
                <a:spcBef>
                  <a:spcPts val="0"/>
                </a:spcBef>
                <a:spcAft>
                  <a:spcPts val="0"/>
                </a:spcAft>
                <a:buClr>
                  <a:schemeClr val="lt1"/>
                </a:buClr>
                <a:buSzPts val="1700"/>
                <a:buFont typeface="Arial"/>
                <a:buNone/>
              </a:pPr>
              <a:r>
                <a:rPr b="1" i="0" lang="en-US" sz="1700" u="none" cap="none" strike="noStrike">
                  <a:solidFill>
                    <a:schemeClr val="lt1"/>
                  </a:solidFill>
                  <a:latin typeface="Arial"/>
                  <a:ea typeface="Arial"/>
                  <a:cs typeface="Arial"/>
                  <a:sym typeface="Arial"/>
                </a:rPr>
                <a:t>Lunch</a:t>
              </a:r>
              <a:endParaRPr b="0" i="0" sz="1700" u="none" cap="none" strike="noStrike">
                <a:solidFill>
                  <a:schemeClr val="lt1"/>
                </a:solidFill>
                <a:latin typeface="Arial"/>
                <a:ea typeface="Arial"/>
                <a:cs typeface="Arial"/>
                <a:sym typeface="Arial"/>
              </a:endParaRPr>
            </a:p>
          </p:txBody>
        </p:sp>
      </p:grpSp>
      <p:sp>
        <p:nvSpPr>
          <p:cNvPr id="317" name="Google Shape;317;p7"/>
          <p:cNvSpPr/>
          <p:nvPr/>
        </p:nvSpPr>
        <p:spPr>
          <a:xfrm>
            <a:off x="7493970" y="0"/>
            <a:ext cx="27432"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ssorted vegetables and fruits" id="318" name="Google Shape;318;p7"/>
          <p:cNvPicPr preferRelativeResize="0"/>
          <p:nvPr/>
        </p:nvPicPr>
        <p:blipFill rotWithShape="1">
          <a:blip r:embed="rId4">
            <a:alphaModFix/>
          </a:blip>
          <a:srcRect b="-2" l="33477" r="21194" t="0"/>
          <a:stretch/>
        </p:blipFill>
        <p:spPr>
          <a:xfrm>
            <a:off x="7534656" y="227"/>
            <a:ext cx="4657039" cy="6858000"/>
          </a:xfrm>
          <a:prstGeom prst="rect">
            <a:avLst/>
          </a:prstGeom>
          <a:noFill/>
          <a:ln>
            <a:noFill/>
          </a:ln>
        </p:spPr>
      </p:pic>
      <p:pic>
        <p:nvPicPr>
          <p:cNvPr id="319" name="Google Shape;319;p7"/>
          <p:cNvPicPr preferRelativeResize="0"/>
          <p:nvPr/>
        </p:nvPicPr>
        <p:blipFill rotWithShape="1">
          <a:blip r:embed="rId5">
            <a:alphaModFix/>
          </a:blip>
          <a:srcRect b="0" l="0" r="0" t="0"/>
          <a:stretch/>
        </p:blipFill>
        <p:spPr>
          <a:xfrm>
            <a:off x="7542372" y="0"/>
            <a:ext cx="4649628"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g3ed43060bba_0_0"/>
          <p:cNvSpPr txBox="1"/>
          <p:nvPr>
            <p:ph type="title"/>
          </p:nvPr>
        </p:nvSpPr>
        <p:spPr>
          <a:xfrm>
            <a:off x="2611808" y="808056"/>
            <a:ext cx="7958400" cy="1077300"/>
          </a:xfrm>
          <a:prstGeom prst="rect">
            <a:avLst/>
          </a:prstGeom>
        </p:spPr>
        <p:txBody>
          <a:bodyPr anchorCtr="0" anchor="t" bIns="45700" lIns="91425" spcFirstLastPara="1" rIns="91425" wrap="square" tIns="45700">
            <a:normAutofit/>
          </a:bodyPr>
          <a:lstStyle/>
          <a:p>
            <a:pPr indent="0" lvl="0" marL="0" rtl="0" algn="r">
              <a:spcBef>
                <a:spcPts val="0"/>
              </a:spcBef>
              <a:spcAft>
                <a:spcPts val="0"/>
              </a:spcAft>
              <a:buNone/>
            </a:pPr>
            <a:r>
              <a:rPr lang="en-US"/>
              <a:t>Triennial Wellness Assessment Update</a:t>
            </a:r>
            <a:endParaRPr/>
          </a:p>
        </p:txBody>
      </p:sp>
      <p:sp>
        <p:nvSpPr>
          <p:cNvPr id="325" name="Google Shape;325;g3ed43060bba_0_0"/>
          <p:cNvSpPr txBox="1"/>
          <p:nvPr>
            <p:ph idx="1" type="body"/>
          </p:nvPr>
        </p:nvSpPr>
        <p:spPr>
          <a:xfrm>
            <a:off x="2773599" y="2052116"/>
            <a:ext cx="7796400" cy="3997800"/>
          </a:xfrm>
          <a:prstGeom prst="rect">
            <a:avLst/>
          </a:prstGeom>
        </p:spPr>
        <p:txBody>
          <a:bodyPr anchorCtr="0" anchor="ctr" bIns="45700" lIns="91425" spcFirstLastPara="1" rIns="91425" wrap="square" tIns="45700">
            <a:normAutofit fontScale="92500" lnSpcReduction="10000"/>
          </a:bodyPr>
          <a:lstStyle/>
          <a:p>
            <a:pPr indent="0" lvl="0" marL="0" rtl="0" algn="l">
              <a:lnSpc>
                <a:spcPct val="115000"/>
              </a:lnSpc>
              <a:spcBef>
                <a:spcPts val="1200"/>
              </a:spcBef>
              <a:spcAft>
                <a:spcPts val="0"/>
              </a:spcAft>
              <a:buClr>
                <a:schemeClr val="dk1"/>
              </a:buClr>
              <a:buSzPct val="55000"/>
              <a:buFont typeface="Arial"/>
              <a:buNone/>
            </a:pPr>
            <a:r>
              <a:rPr lang="en-US"/>
              <a:t>• Boone Central completed the required USDA Local Wellness Policy Triennial Assessment on 6/4/2026.</a:t>
            </a:r>
            <a:endParaRPr/>
          </a:p>
          <a:p>
            <a:pPr indent="0" lvl="0" marL="0" rtl="0" algn="l">
              <a:lnSpc>
                <a:spcPct val="115000"/>
              </a:lnSpc>
              <a:spcBef>
                <a:spcPts val="1200"/>
              </a:spcBef>
              <a:spcAft>
                <a:spcPts val="0"/>
              </a:spcAft>
              <a:buClr>
                <a:schemeClr val="dk1"/>
              </a:buClr>
              <a:buSzPct val="55000"/>
              <a:buFont typeface="Arial"/>
              <a:buNone/>
            </a:pPr>
            <a:r>
              <a:rPr lang="en-US"/>
              <a:t>• The district's wellness policy was reviewed and found to be aligned with federal wellness policy requirements.</a:t>
            </a:r>
            <a:endParaRPr/>
          </a:p>
          <a:p>
            <a:pPr indent="0" lvl="0" marL="0" rtl="0" algn="l">
              <a:lnSpc>
                <a:spcPct val="115000"/>
              </a:lnSpc>
              <a:spcBef>
                <a:spcPts val="1200"/>
              </a:spcBef>
              <a:spcAft>
                <a:spcPts val="0"/>
              </a:spcAft>
              <a:buClr>
                <a:schemeClr val="dk1"/>
              </a:buClr>
              <a:buSzPct val="55000"/>
              <a:buFont typeface="Arial"/>
              <a:buNone/>
            </a:pPr>
            <a:r>
              <a:rPr lang="en-US"/>
              <a:t>• The district continues to meet wellness goals related to nutrition education and promotion, physical activity, school meals, and student wellness across all grade levels.</a:t>
            </a:r>
            <a:endParaRPr/>
          </a:p>
          <a:p>
            <a:pPr indent="0" lvl="0" marL="0" rtl="0" algn="l">
              <a:lnSpc>
                <a:spcPct val="115000"/>
              </a:lnSpc>
              <a:spcBef>
                <a:spcPts val="1200"/>
              </a:spcBef>
              <a:spcAft>
                <a:spcPts val="0"/>
              </a:spcAft>
              <a:buClr>
                <a:schemeClr val="dk1"/>
              </a:buClr>
              <a:buSzPct val="55000"/>
              <a:buFont typeface="Arial"/>
              <a:buNone/>
            </a:pPr>
            <a:r>
              <a:rPr lang="en-US"/>
              <a:t>• No major policy revisions are recommended at this time. The Wellness Committee will continue to monitor implementation and identify opportunities to strengthen student and staff wellness initiatives.</a:t>
            </a:r>
            <a:endParaRPr/>
          </a:p>
          <a:p>
            <a:pPr indent="0" lvl="0" marL="0" rtl="0" algn="l">
              <a:spcBef>
                <a:spcPts val="12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dison">
  <a:themeElements>
    <a:clrScheme name="Madison">
      <a:dk1>
        <a:srgbClr val="000000"/>
      </a:dk1>
      <a:lt1>
        <a:srgbClr val="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dison">
  <a:themeElements>
    <a:clrScheme name="Madison">
      <a:dk1>
        <a:srgbClr val="000000"/>
      </a:dk1>
      <a:lt1>
        <a:srgbClr val="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2023-05-23T18:16:31Z</dcterms:created>
  <dc:creator>Jordan Classen</dc:creator>
</cp:coreProperties>
</file>