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44" r:id="rId5"/>
    <p:sldId id="349" r:id="rId6"/>
    <p:sldId id="348" r:id="rId7"/>
    <p:sldId id="358" r:id="rId8"/>
    <p:sldId id="363" r:id="rId9"/>
    <p:sldId id="364" r:id="rId10"/>
    <p:sldId id="365" r:id="rId11"/>
    <p:sldId id="369" r:id="rId12"/>
    <p:sldId id="367" r:id="rId13"/>
    <p:sldId id="368" r:id="rId14"/>
    <p:sldId id="361" r:id="rId15"/>
    <p:sldId id="362" r:id="rId16"/>
    <p:sldId id="360" r:id="rId17"/>
    <p:sldId id="35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A3D024-909B-3BC2-1496-FEEAB652808A}" name="Sher Dionisio" initials="" userId="S::Sher.Dionisio@teksystemsgs.com::02daa716-9709-4d47-a153-1943ce1675c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272E"/>
    <a:srgbClr val="6A9A16"/>
    <a:srgbClr val="E7E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B05BE9-2367-4EC8-BBD9-46FA37A0C0AC}" v="24" dt="2026-10-02T00:00:14.751"/>
  </p1510:revLst>
</p1510:revInfo>
</file>

<file path=ppt/tableStyles.xml><?xml version="1.0" encoding="utf-8"?>
<a:tblStyleLst xmlns:a="http://schemas.openxmlformats.org/drawingml/2006/main" def="{5FD0F851-EC5A-4D38-B0AD-8093EC10F33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928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orient="horz" pos="175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0109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chmeier, Aimee" userId="0ff9e3b6-943e-4428-b507-92113e7bb091" providerId="ADAL" clId="{2BD97C94-5D3E-426B-80F4-9CE438469979}"/>
    <pc:docChg chg="undo custSel addSld delSld modSld sldOrd">
      <pc:chgData name="Bachmeier, Aimee" userId="0ff9e3b6-943e-4428-b507-92113e7bb091" providerId="ADAL" clId="{2BD97C94-5D3E-426B-80F4-9CE438469979}" dt="2026-10-02T00:00:46.856" v="2219" actId="113"/>
      <pc:docMkLst>
        <pc:docMk/>
      </pc:docMkLst>
      <pc:sldChg chg="modSp mod">
        <pc:chgData name="Bachmeier, Aimee" userId="0ff9e3b6-943e-4428-b507-92113e7bb091" providerId="ADAL" clId="{2BD97C94-5D3E-426B-80F4-9CE438469979}" dt="2026-09-24T21:57:18.012" v="223" actId="20577"/>
        <pc:sldMkLst>
          <pc:docMk/>
          <pc:sldMk cId="3865085909" sldId="344"/>
        </pc:sldMkLst>
        <pc:spChg chg="mod">
          <ac:chgData name="Bachmeier, Aimee" userId="0ff9e3b6-943e-4428-b507-92113e7bb091" providerId="ADAL" clId="{2BD97C94-5D3E-426B-80F4-9CE438469979}" dt="2026-09-24T21:57:18.012" v="223" actId="20577"/>
          <ac:spMkLst>
            <pc:docMk/>
            <pc:sldMk cId="3865085909" sldId="344"/>
            <ac:spMk id="3" creationId="{526ABF06-5491-8319-408F-AC9C03E64E1E}"/>
          </ac:spMkLst>
        </pc:spChg>
      </pc:sldChg>
      <pc:sldChg chg="modSp mod modClrScheme chgLayout">
        <pc:chgData name="Bachmeier, Aimee" userId="0ff9e3b6-943e-4428-b507-92113e7bb091" providerId="ADAL" clId="{2BD97C94-5D3E-426B-80F4-9CE438469979}" dt="2026-10-01T22:21:23.650" v="1290" actId="20577"/>
        <pc:sldMkLst>
          <pc:docMk/>
          <pc:sldMk cId="762554544" sldId="348"/>
        </pc:sldMkLst>
        <pc:spChg chg="mod">
          <ac:chgData name="Bachmeier, Aimee" userId="0ff9e3b6-943e-4428-b507-92113e7bb091" providerId="ADAL" clId="{2BD97C94-5D3E-426B-80F4-9CE438469979}" dt="2026-10-01T22:20:34.543" v="1280" actId="5793"/>
          <ac:spMkLst>
            <pc:docMk/>
            <pc:sldMk cId="762554544" sldId="348"/>
            <ac:spMk id="4" creationId="{A5A951FD-B055-4EE8-B6D9-62EC0F39DC50}"/>
          </ac:spMkLst>
        </pc:spChg>
        <pc:spChg chg="mod">
          <ac:chgData name="Bachmeier, Aimee" userId="0ff9e3b6-943e-4428-b507-92113e7bb091" providerId="ADAL" clId="{2BD97C94-5D3E-426B-80F4-9CE438469979}" dt="2026-10-01T22:21:23.650" v="1290" actId="20577"/>
          <ac:spMkLst>
            <pc:docMk/>
            <pc:sldMk cId="762554544" sldId="348"/>
            <ac:spMk id="7" creationId="{FC5F8EB2-8936-F0AC-DA2A-4A5609BEA7E8}"/>
          </ac:spMkLst>
        </pc:spChg>
      </pc:sldChg>
      <pc:sldChg chg="modSp mod">
        <pc:chgData name="Bachmeier, Aimee" userId="0ff9e3b6-943e-4428-b507-92113e7bb091" providerId="ADAL" clId="{2BD97C94-5D3E-426B-80F4-9CE438469979}" dt="2026-10-01T22:19:59.544" v="1273" actId="20577"/>
        <pc:sldMkLst>
          <pc:docMk/>
          <pc:sldMk cId="1386263332" sldId="349"/>
        </pc:sldMkLst>
        <pc:spChg chg="mod">
          <ac:chgData name="Bachmeier, Aimee" userId="0ff9e3b6-943e-4428-b507-92113e7bb091" providerId="ADAL" clId="{2BD97C94-5D3E-426B-80F4-9CE438469979}" dt="2026-10-01T22:19:53.072" v="1272" actId="20577"/>
          <ac:spMkLst>
            <pc:docMk/>
            <pc:sldMk cId="1386263332" sldId="349"/>
            <ac:spMk id="8" creationId="{9B0A9F6B-B714-24A4-1731-04239F0C6E2C}"/>
          </ac:spMkLst>
        </pc:spChg>
        <pc:spChg chg="mod">
          <ac:chgData name="Bachmeier, Aimee" userId="0ff9e3b6-943e-4428-b507-92113e7bb091" providerId="ADAL" clId="{2BD97C94-5D3E-426B-80F4-9CE438469979}" dt="2026-10-01T22:19:59.544" v="1273" actId="20577"/>
          <ac:spMkLst>
            <pc:docMk/>
            <pc:sldMk cId="1386263332" sldId="349"/>
            <ac:spMk id="10" creationId="{5F098455-F3AD-4CE1-6F83-28C95857EE25}"/>
          </ac:spMkLst>
        </pc:spChg>
      </pc:sldChg>
      <pc:sldChg chg="modSp mod">
        <pc:chgData name="Bachmeier, Aimee" userId="0ff9e3b6-943e-4428-b507-92113e7bb091" providerId="ADAL" clId="{2BD97C94-5D3E-426B-80F4-9CE438469979}" dt="2026-10-02T00:00:46.856" v="2219" actId="113"/>
        <pc:sldMkLst>
          <pc:docMk/>
          <pc:sldMk cId="3303844537" sldId="356"/>
        </pc:sldMkLst>
        <pc:spChg chg="mod">
          <ac:chgData name="Bachmeier, Aimee" userId="0ff9e3b6-943e-4428-b507-92113e7bb091" providerId="ADAL" clId="{2BD97C94-5D3E-426B-80F4-9CE438469979}" dt="2026-10-02T00:00:21.549" v="2208" actId="20577"/>
          <ac:spMkLst>
            <pc:docMk/>
            <pc:sldMk cId="3303844537" sldId="356"/>
            <ac:spMk id="4" creationId="{9B961152-381E-D654-15E9-7C4F09608779}"/>
          </ac:spMkLst>
        </pc:spChg>
        <pc:spChg chg="mod">
          <ac:chgData name="Bachmeier, Aimee" userId="0ff9e3b6-943e-4428-b507-92113e7bb091" providerId="ADAL" clId="{2BD97C94-5D3E-426B-80F4-9CE438469979}" dt="2026-10-02T00:00:46.856" v="2219" actId="113"/>
          <ac:spMkLst>
            <pc:docMk/>
            <pc:sldMk cId="3303844537" sldId="356"/>
            <ac:spMk id="5" creationId="{CFD569DC-1A68-51FF-4CCE-F334F8B3D5A3}"/>
          </ac:spMkLst>
        </pc:spChg>
      </pc:sldChg>
      <pc:sldChg chg="addSp delSp modSp mod">
        <pc:chgData name="Bachmeier, Aimee" userId="0ff9e3b6-943e-4428-b507-92113e7bb091" providerId="ADAL" clId="{2BD97C94-5D3E-426B-80F4-9CE438469979}" dt="2026-10-01T23:59:32.975" v="2185" actId="20577"/>
        <pc:sldMkLst>
          <pc:docMk/>
          <pc:sldMk cId="2089907505" sldId="358"/>
        </pc:sldMkLst>
        <pc:spChg chg="mod">
          <ac:chgData name="Bachmeier, Aimee" userId="0ff9e3b6-943e-4428-b507-92113e7bb091" providerId="ADAL" clId="{2BD97C94-5D3E-426B-80F4-9CE438469979}" dt="2026-10-01T22:27:13.107" v="1302" actId="207"/>
          <ac:spMkLst>
            <pc:docMk/>
            <pc:sldMk cId="2089907505" sldId="358"/>
            <ac:spMk id="2" creationId="{E46252DE-4568-E0AA-8D70-7C3FB32C800B}"/>
          </ac:spMkLst>
        </pc:spChg>
        <pc:spChg chg="mod">
          <ac:chgData name="Bachmeier, Aimee" userId="0ff9e3b6-943e-4428-b507-92113e7bb091" providerId="ADAL" clId="{2BD97C94-5D3E-426B-80F4-9CE438469979}" dt="2026-09-24T21:51:41.410" v="113" actId="26606"/>
          <ac:spMkLst>
            <pc:docMk/>
            <pc:sldMk cId="2089907505" sldId="358"/>
            <ac:spMk id="4" creationId="{6AF18425-CEFE-26AF-EA41-A9FC0ECC0887}"/>
          </ac:spMkLst>
        </pc:spChg>
        <pc:graphicFrameChg chg="add mod modGraphic">
          <ac:chgData name="Bachmeier, Aimee" userId="0ff9e3b6-943e-4428-b507-92113e7bb091" providerId="ADAL" clId="{2BD97C94-5D3E-426B-80F4-9CE438469979}" dt="2026-10-01T23:59:32.975" v="2185" actId="20577"/>
          <ac:graphicFrameMkLst>
            <pc:docMk/>
            <pc:sldMk cId="2089907505" sldId="358"/>
            <ac:graphicFrameMk id="6" creationId="{48F00937-9104-7ACF-E2C5-3CE64931842C}"/>
          </ac:graphicFrameMkLst>
        </pc:graphicFrameChg>
      </pc:sldChg>
      <pc:sldChg chg="addSp delSp modSp mod modClrScheme chgLayout">
        <pc:chgData name="Bachmeier, Aimee" userId="0ff9e3b6-943e-4428-b507-92113e7bb091" providerId="ADAL" clId="{2BD97C94-5D3E-426B-80F4-9CE438469979}" dt="2026-10-01T23:58:00.473" v="2176" actId="20577"/>
        <pc:sldMkLst>
          <pc:docMk/>
          <pc:sldMk cId="4062466230" sldId="360"/>
        </pc:sldMkLst>
        <pc:spChg chg="del">
          <ac:chgData name="Bachmeier, Aimee" userId="0ff9e3b6-943e-4428-b507-92113e7bb091" providerId="ADAL" clId="{2BD97C94-5D3E-426B-80F4-9CE438469979}" dt="2026-10-01T18:14:08.740" v="969" actId="22"/>
          <ac:spMkLst>
            <pc:docMk/>
            <pc:sldMk cId="4062466230" sldId="360"/>
            <ac:spMk id="2" creationId="{4C3F9613-178F-EB4F-4AEC-0548A599732A}"/>
          </ac:spMkLst>
        </pc:spChg>
        <pc:spChg chg="mod">
          <ac:chgData name="Bachmeier, Aimee" userId="0ff9e3b6-943e-4428-b507-92113e7bb091" providerId="ADAL" clId="{2BD97C94-5D3E-426B-80F4-9CE438469979}" dt="2026-10-01T18:42:11.564" v="973" actId="20577"/>
          <ac:spMkLst>
            <pc:docMk/>
            <pc:sldMk cId="4062466230" sldId="360"/>
            <ac:spMk id="3" creationId="{B2173F79-F77C-CC32-7BBE-3A516C350ECC}"/>
          </ac:spMkLst>
        </pc:spChg>
        <pc:spChg chg="add mod">
          <ac:chgData name="Bachmeier, Aimee" userId="0ff9e3b6-943e-4428-b507-92113e7bb091" providerId="ADAL" clId="{2BD97C94-5D3E-426B-80F4-9CE438469979}" dt="2026-10-01T23:58:00.473" v="2176" actId="20577"/>
          <ac:spMkLst>
            <pc:docMk/>
            <pc:sldMk cId="4062466230" sldId="360"/>
            <ac:spMk id="10" creationId="{C336E600-116E-200D-37A2-639A33CB9097}"/>
          </ac:spMkLst>
        </pc:spChg>
        <pc:spChg chg="add mod">
          <ac:chgData name="Bachmeier, Aimee" userId="0ff9e3b6-943e-4428-b507-92113e7bb091" providerId="ADAL" clId="{2BD97C94-5D3E-426B-80F4-9CE438469979}" dt="2026-10-01T18:14:45.993" v="970" actId="26606"/>
          <ac:spMkLst>
            <pc:docMk/>
            <pc:sldMk cId="4062466230" sldId="360"/>
            <ac:spMk id="14" creationId="{CF482318-81FA-9D26-FD89-63A7C59961F9}"/>
          </ac:spMkLst>
        </pc:spChg>
        <pc:picChg chg="del">
          <ac:chgData name="Bachmeier, Aimee" userId="0ff9e3b6-943e-4428-b507-92113e7bb091" providerId="ADAL" clId="{2BD97C94-5D3E-426B-80F4-9CE438469979}" dt="2026-09-30T23:14:37.295" v="823" actId="478"/>
          <ac:picMkLst>
            <pc:docMk/>
            <pc:sldMk cId="4062466230" sldId="360"/>
            <ac:picMk id="4" creationId="{69677D56-1009-7870-90A7-373CBE6064A5}"/>
          </ac:picMkLst>
        </pc:picChg>
        <pc:picChg chg="del">
          <ac:chgData name="Bachmeier, Aimee" userId="0ff9e3b6-943e-4428-b507-92113e7bb091" providerId="ADAL" clId="{2BD97C94-5D3E-426B-80F4-9CE438469979}" dt="2026-09-30T23:14:38.445" v="824" actId="478"/>
          <ac:picMkLst>
            <pc:docMk/>
            <pc:sldMk cId="4062466230" sldId="360"/>
            <ac:picMk id="5" creationId="{9944E942-4416-972A-B502-5E6A87F5FEBC}"/>
          </ac:picMkLst>
        </pc:picChg>
        <pc:picChg chg="del">
          <ac:chgData name="Bachmeier, Aimee" userId="0ff9e3b6-943e-4428-b507-92113e7bb091" providerId="ADAL" clId="{2BD97C94-5D3E-426B-80F4-9CE438469979}" dt="2026-09-30T23:14:39.812" v="825" actId="478"/>
          <ac:picMkLst>
            <pc:docMk/>
            <pc:sldMk cId="4062466230" sldId="360"/>
            <ac:picMk id="6" creationId="{95AA3021-8062-C231-FA18-0BD4EDAC054D}"/>
          </ac:picMkLst>
        </pc:picChg>
        <pc:picChg chg="del mod">
          <ac:chgData name="Bachmeier, Aimee" userId="0ff9e3b6-943e-4428-b507-92113e7bb091" providerId="ADAL" clId="{2BD97C94-5D3E-426B-80F4-9CE438469979}" dt="2026-10-01T18:03:53.070" v="968" actId="478"/>
          <ac:picMkLst>
            <pc:docMk/>
            <pc:sldMk cId="4062466230" sldId="360"/>
            <ac:picMk id="7" creationId="{87B5814C-2615-B390-0612-1A41283287FC}"/>
          </ac:picMkLst>
        </pc:picChg>
        <pc:picChg chg="add mod ord">
          <ac:chgData name="Bachmeier, Aimee" userId="0ff9e3b6-943e-4428-b507-92113e7bb091" providerId="ADAL" clId="{2BD97C94-5D3E-426B-80F4-9CE438469979}" dt="2026-10-01T18:14:45.993" v="970" actId="26606"/>
          <ac:picMkLst>
            <pc:docMk/>
            <pc:sldMk cId="4062466230" sldId="360"/>
            <ac:picMk id="9" creationId="{B265BA39-C09B-A1BC-1A04-4EBD198F1B08}"/>
          </ac:picMkLst>
        </pc:picChg>
      </pc:sldChg>
      <pc:sldChg chg="addSp delSp modSp new mod modClrScheme chgLayout">
        <pc:chgData name="Bachmeier, Aimee" userId="0ff9e3b6-943e-4428-b507-92113e7bb091" providerId="ADAL" clId="{2BD97C94-5D3E-426B-80F4-9CE438469979}" dt="2026-10-01T23:59:03.622" v="2177" actId="20577"/>
        <pc:sldMkLst>
          <pc:docMk/>
          <pc:sldMk cId="3027150188" sldId="361"/>
        </pc:sldMkLst>
        <pc:spChg chg="mod modVis">
          <ac:chgData name="Bachmeier, Aimee" userId="0ff9e3b6-943e-4428-b507-92113e7bb091" providerId="ADAL" clId="{2BD97C94-5D3E-426B-80F4-9CE438469979}" dt="2026-09-24T21:57:43.410" v="224" actId="26606"/>
          <ac:spMkLst>
            <pc:docMk/>
            <pc:sldMk cId="3027150188" sldId="361"/>
            <ac:spMk id="4" creationId="{23D2DEF2-42D4-A9A2-81AF-A62E0075C285}"/>
          </ac:spMkLst>
        </pc:spChg>
        <pc:spChg chg="add mod">
          <ac:chgData name="Bachmeier, Aimee" userId="0ff9e3b6-943e-4428-b507-92113e7bb091" providerId="ADAL" clId="{2BD97C94-5D3E-426B-80F4-9CE438469979}" dt="2026-10-01T23:59:03.622" v="2177" actId="20577"/>
          <ac:spMkLst>
            <pc:docMk/>
            <pc:sldMk cId="3027150188" sldId="361"/>
            <ac:spMk id="9" creationId="{8C4BF353-95DE-D6C0-79B9-EEC42C3A2CC7}"/>
          </ac:spMkLst>
        </pc:spChg>
        <pc:spChg chg="add mod">
          <ac:chgData name="Bachmeier, Aimee" userId="0ff9e3b6-943e-4428-b507-92113e7bb091" providerId="ADAL" clId="{2BD97C94-5D3E-426B-80F4-9CE438469979}" dt="2026-09-24T22:19:20.641" v="822" actId="115"/>
          <ac:spMkLst>
            <pc:docMk/>
            <pc:sldMk cId="3027150188" sldId="361"/>
            <ac:spMk id="11" creationId="{1FA4C097-A57B-3D04-332E-FE0137A6072B}"/>
          </ac:spMkLst>
        </pc:spChg>
      </pc:sldChg>
      <pc:sldChg chg="addSp delSp modSp new mod modClrScheme chgLayout">
        <pc:chgData name="Bachmeier, Aimee" userId="0ff9e3b6-943e-4428-b507-92113e7bb091" providerId="ADAL" clId="{2BD97C94-5D3E-426B-80F4-9CE438469979}" dt="2026-10-01T23:56:51.202" v="2081" actId="20577"/>
        <pc:sldMkLst>
          <pc:docMk/>
          <pc:sldMk cId="3341361519" sldId="362"/>
        </pc:sldMkLst>
        <pc:spChg chg="mod">
          <ac:chgData name="Bachmeier, Aimee" userId="0ff9e3b6-943e-4428-b507-92113e7bb091" providerId="ADAL" clId="{2BD97C94-5D3E-426B-80F4-9CE438469979}" dt="2026-10-01T23:56:51.202" v="2081" actId="20577"/>
          <ac:spMkLst>
            <pc:docMk/>
            <pc:sldMk cId="3341361519" sldId="362"/>
            <ac:spMk id="3" creationId="{36F5B2C5-A9DF-BCC3-35AA-02626602F185}"/>
          </ac:spMkLst>
        </pc:spChg>
        <pc:spChg chg="add mod">
          <ac:chgData name="Bachmeier, Aimee" userId="0ff9e3b6-943e-4428-b507-92113e7bb091" providerId="ADAL" clId="{2BD97C94-5D3E-426B-80F4-9CE438469979}" dt="2026-09-24T22:15:09.207" v="619" actId="26606"/>
          <ac:spMkLst>
            <pc:docMk/>
            <pc:sldMk cId="3341361519" sldId="362"/>
            <ac:spMk id="10" creationId="{ED97ACB9-16AE-1871-7BD7-25A3CCE0DCCA}"/>
          </ac:spMkLst>
        </pc:spChg>
        <pc:picChg chg="add mod">
          <ac:chgData name="Bachmeier, Aimee" userId="0ff9e3b6-943e-4428-b507-92113e7bb091" providerId="ADAL" clId="{2BD97C94-5D3E-426B-80F4-9CE438469979}" dt="2026-09-24T22:15:19.272" v="621" actId="14100"/>
          <ac:picMkLst>
            <pc:docMk/>
            <pc:sldMk cId="3341361519" sldId="362"/>
            <ac:picMk id="5" creationId="{3553F05C-8008-BA78-4C74-7FC78C2FAED6}"/>
          </ac:picMkLst>
        </pc:picChg>
        <pc:picChg chg="add del mod">
          <ac:chgData name="Bachmeier, Aimee" userId="0ff9e3b6-943e-4428-b507-92113e7bb091" providerId="ADAL" clId="{2BD97C94-5D3E-426B-80F4-9CE438469979}" dt="2026-10-01T19:03:27.140" v="1150" actId="478"/>
          <ac:picMkLst>
            <pc:docMk/>
            <pc:sldMk cId="3341361519" sldId="362"/>
            <ac:picMk id="7" creationId="{7D681387-4FFB-A922-5324-A03EC73F54AE}"/>
          </ac:picMkLst>
        </pc:picChg>
        <pc:picChg chg="add mod">
          <ac:chgData name="Bachmeier, Aimee" userId="0ff9e3b6-943e-4428-b507-92113e7bb091" providerId="ADAL" clId="{2BD97C94-5D3E-426B-80F4-9CE438469979}" dt="2026-10-01T19:04:47.537" v="1163" actId="1076"/>
          <ac:picMkLst>
            <pc:docMk/>
            <pc:sldMk cId="3341361519" sldId="362"/>
            <ac:picMk id="9" creationId="{8CF6744C-5D79-9C1C-BEC7-B4220E324280}"/>
          </ac:picMkLst>
        </pc:picChg>
      </pc:sldChg>
      <pc:sldChg chg="addSp delSp modSp new mod ord modClrScheme chgLayout">
        <pc:chgData name="Bachmeier, Aimee" userId="0ff9e3b6-943e-4428-b507-92113e7bb091" providerId="ADAL" clId="{2BD97C94-5D3E-426B-80F4-9CE438469979}" dt="2026-10-01T22:16:41.601" v="1243" actId="1076"/>
        <pc:sldMkLst>
          <pc:docMk/>
          <pc:sldMk cId="3844030280" sldId="363"/>
        </pc:sldMkLst>
        <pc:spChg chg="del">
          <ac:chgData name="Bachmeier, Aimee" userId="0ff9e3b6-943e-4428-b507-92113e7bb091" providerId="ADAL" clId="{2BD97C94-5D3E-426B-80F4-9CE438469979}" dt="2026-09-30T23:16:11.834" v="829" actId="26606"/>
          <ac:spMkLst>
            <pc:docMk/>
            <pc:sldMk cId="3844030280" sldId="363"/>
            <ac:spMk id="2" creationId="{8C32088C-26CA-FA5F-6CA3-A49922CA9180}"/>
          </ac:spMkLst>
        </pc:spChg>
        <pc:spChg chg="del">
          <ac:chgData name="Bachmeier, Aimee" userId="0ff9e3b6-943e-4428-b507-92113e7bb091" providerId="ADAL" clId="{2BD97C94-5D3E-426B-80F4-9CE438469979}" dt="2026-09-30T23:15:58.221" v="828" actId="22"/>
          <ac:spMkLst>
            <pc:docMk/>
            <pc:sldMk cId="3844030280" sldId="363"/>
            <ac:spMk id="3" creationId="{C4F62549-FDC2-C8E5-4CE9-4E69D60D14FC}"/>
          </ac:spMkLst>
        </pc:spChg>
        <pc:spChg chg="mod ord modVis">
          <ac:chgData name="Bachmeier, Aimee" userId="0ff9e3b6-943e-4428-b507-92113e7bb091" providerId="ADAL" clId="{2BD97C94-5D3E-426B-80F4-9CE438469979}" dt="2026-10-01T18:54:20.199" v="979" actId="26606"/>
          <ac:spMkLst>
            <pc:docMk/>
            <pc:sldMk cId="3844030280" sldId="363"/>
            <ac:spMk id="4" creationId="{2C830CB0-55AA-F058-6F5B-46A90D717813}"/>
          </ac:spMkLst>
        </pc:spChg>
        <pc:spChg chg="add del mod">
          <ac:chgData name="Bachmeier, Aimee" userId="0ff9e3b6-943e-4428-b507-92113e7bb091" providerId="ADAL" clId="{2BD97C94-5D3E-426B-80F4-9CE438469979}" dt="2026-10-01T18:54:20.199" v="979" actId="26606"/>
          <ac:spMkLst>
            <pc:docMk/>
            <pc:sldMk cId="3844030280" sldId="363"/>
            <ac:spMk id="8" creationId="{FF5BF39A-B280-BA5E-623A-AFB545A415DF}"/>
          </ac:spMkLst>
        </pc:spChg>
        <pc:spChg chg="add del mod">
          <ac:chgData name="Bachmeier, Aimee" userId="0ff9e3b6-943e-4428-b507-92113e7bb091" providerId="ADAL" clId="{2BD97C94-5D3E-426B-80F4-9CE438469979}" dt="2026-09-30T23:16:15.861" v="830" actId="478"/>
          <ac:spMkLst>
            <pc:docMk/>
            <pc:sldMk cId="3844030280" sldId="363"/>
            <ac:spMk id="11" creationId="{0699EFAE-AD4A-3A2B-3E83-AE25ECA1E138}"/>
          </ac:spMkLst>
        </pc:spChg>
        <pc:spChg chg="add mod">
          <ac:chgData name="Bachmeier, Aimee" userId="0ff9e3b6-943e-4428-b507-92113e7bb091" providerId="ADAL" clId="{2BD97C94-5D3E-426B-80F4-9CE438469979}" dt="2026-10-01T22:11:30.708" v="1170" actId="1582"/>
          <ac:spMkLst>
            <pc:docMk/>
            <pc:sldMk cId="3844030280" sldId="363"/>
            <ac:spMk id="12" creationId="{A8C43090-33DC-1B03-F7AA-3D28B83875FA}"/>
          </ac:spMkLst>
        </pc:spChg>
        <pc:spChg chg="add mod">
          <ac:chgData name="Bachmeier, Aimee" userId="0ff9e3b6-943e-4428-b507-92113e7bb091" providerId="ADAL" clId="{2BD97C94-5D3E-426B-80F4-9CE438469979}" dt="2026-10-01T22:13:17.301" v="1181" actId="14100"/>
          <ac:spMkLst>
            <pc:docMk/>
            <pc:sldMk cId="3844030280" sldId="363"/>
            <ac:spMk id="14" creationId="{C88CE50D-3BC2-D9C6-DF34-C39A5A6833E4}"/>
          </ac:spMkLst>
        </pc:spChg>
        <pc:spChg chg="add mod">
          <ac:chgData name="Bachmeier, Aimee" userId="0ff9e3b6-943e-4428-b507-92113e7bb091" providerId="ADAL" clId="{2BD97C94-5D3E-426B-80F4-9CE438469979}" dt="2026-10-01T22:16:41.601" v="1243" actId="1076"/>
          <ac:spMkLst>
            <pc:docMk/>
            <pc:sldMk cId="3844030280" sldId="363"/>
            <ac:spMk id="22" creationId="{1492E0A6-A936-77B7-3A7A-55C7D9BDE3E5}"/>
          </ac:spMkLst>
        </pc:spChg>
        <pc:picChg chg="add del mod ord">
          <ac:chgData name="Bachmeier, Aimee" userId="0ff9e3b6-943e-4428-b507-92113e7bb091" providerId="ADAL" clId="{2BD97C94-5D3E-426B-80F4-9CE438469979}" dt="2026-10-01T18:20:05.266" v="971" actId="478"/>
          <ac:picMkLst>
            <pc:docMk/>
            <pc:sldMk cId="3844030280" sldId="363"/>
            <ac:picMk id="6" creationId="{8CC2354D-C69E-365E-E6DD-965822105287}"/>
          </ac:picMkLst>
        </pc:picChg>
        <pc:picChg chg="add del">
          <ac:chgData name="Bachmeier, Aimee" userId="0ff9e3b6-943e-4428-b507-92113e7bb091" providerId="ADAL" clId="{2BD97C94-5D3E-426B-80F4-9CE438469979}" dt="2026-10-01T18:53:54.058" v="974" actId="478"/>
          <ac:picMkLst>
            <pc:docMk/>
            <pc:sldMk cId="3844030280" sldId="363"/>
            <ac:picMk id="10" creationId="{C1E19E9F-46D2-E0C2-FDCE-B7E7138983AD}"/>
          </ac:picMkLst>
        </pc:picChg>
        <pc:picChg chg="add mod">
          <ac:chgData name="Bachmeier, Aimee" userId="0ff9e3b6-943e-4428-b507-92113e7bb091" providerId="ADAL" clId="{2BD97C94-5D3E-426B-80F4-9CE438469979}" dt="2026-10-01T18:54:20.199" v="979" actId="26606"/>
          <ac:picMkLst>
            <pc:docMk/>
            <pc:sldMk cId="3844030280" sldId="363"/>
            <ac:picMk id="1026" creationId="{BF6D8787-7ACB-5B7B-33CE-9B72D460CDCF}"/>
          </ac:picMkLst>
        </pc:picChg>
        <pc:cxnChg chg="add mod">
          <ac:chgData name="Bachmeier, Aimee" userId="0ff9e3b6-943e-4428-b507-92113e7bb091" providerId="ADAL" clId="{2BD97C94-5D3E-426B-80F4-9CE438469979}" dt="2026-10-01T22:15:01.711" v="1190" actId="1076"/>
          <ac:cxnSpMkLst>
            <pc:docMk/>
            <pc:sldMk cId="3844030280" sldId="363"/>
            <ac:cxnSpMk id="16" creationId="{9CA11E4D-C3C0-2277-3D90-B57AB1F01F7B}"/>
          </ac:cxnSpMkLst>
        </pc:cxnChg>
        <pc:cxnChg chg="add mod">
          <ac:chgData name="Bachmeier, Aimee" userId="0ff9e3b6-943e-4428-b507-92113e7bb091" providerId="ADAL" clId="{2BD97C94-5D3E-426B-80F4-9CE438469979}" dt="2026-10-01T22:15:15.844" v="1193" actId="14100"/>
          <ac:cxnSpMkLst>
            <pc:docMk/>
            <pc:sldMk cId="3844030280" sldId="363"/>
            <ac:cxnSpMk id="20" creationId="{4EBF7021-20CF-D382-6B3C-B5C018D581A3}"/>
          </ac:cxnSpMkLst>
        </pc:cxnChg>
      </pc:sldChg>
      <pc:sldChg chg="addSp delSp modSp new mod ord modClrScheme chgLayout">
        <pc:chgData name="Bachmeier, Aimee" userId="0ff9e3b6-943e-4428-b507-92113e7bb091" providerId="ADAL" clId="{2BD97C94-5D3E-426B-80F4-9CE438469979}" dt="2026-10-01T22:38:02.137" v="1311" actId="1582"/>
        <pc:sldMkLst>
          <pc:docMk/>
          <pc:sldMk cId="4088635102" sldId="364"/>
        </pc:sldMkLst>
        <pc:spChg chg="del">
          <ac:chgData name="Bachmeier, Aimee" userId="0ff9e3b6-943e-4428-b507-92113e7bb091" providerId="ADAL" clId="{2BD97C94-5D3E-426B-80F4-9CE438469979}" dt="2026-09-30T23:18:46.920" v="846" actId="26606"/>
          <ac:spMkLst>
            <pc:docMk/>
            <pc:sldMk cId="4088635102" sldId="364"/>
            <ac:spMk id="2" creationId="{BB885C77-B3F1-8BE1-5611-F4C71EF775E3}"/>
          </ac:spMkLst>
        </pc:spChg>
        <pc:spChg chg="del">
          <ac:chgData name="Bachmeier, Aimee" userId="0ff9e3b6-943e-4428-b507-92113e7bb091" providerId="ADAL" clId="{2BD97C94-5D3E-426B-80F4-9CE438469979}" dt="2026-09-30T23:17:37.309" v="834" actId="22"/>
          <ac:spMkLst>
            <pc:docMk/>
            <pc:sldMk cId="4088635102" sldId="364"/>
            <ac:spMk id="3" creationId="{DEC985D5-A132-5663-DFF1-3770C159F0FD}"/>
          </ac:spMkLst>
        </pc:spChg>
        <pc:spChg chg="mod ord modVis">
          <ac:chgData name="Bachmeier, Aimee" userId="0ff9e3b6-943e-4428-b507-92113e7bb091" providerId="ADAL" clId="{2BD97C94-5D3E-426B-80F4-9CE438469979}" dt="2026-09-30T23:18:46.920" v="846" actId="26606"/>
          <ac:spMkLst>
            <pc:docMk/>
            <pc:sldMk cId="4088635102" sldId="364"/>
            <ac:spMk id="4" creationId="{0467CE18-FEB0-41DF-99E1-DAB4FB823BC2}"/>
          </ac:spMkLst>
        </pc:spChg>
        <pc:spChg chg="add del mod">
          <ac:chgData name="Bachmeier, Aimee" userId="0ff9e3b6-943e-4428-b507-92113e7bb091" providerId="ADAL" clId="{2BD97C94-5D3E-426B-80F4-9CE438469979}" dt="2026-09-30T23:18:29.128" v="843" actId="22"/>
          <ac:spMkLst>
            <pc:docMk/>
            <pc:sldMk cId="4088635102" sldId="364"/>
            <ac:spMk id="8" creationId="{3960F74C-F3D9-0F60-2782-2833A6787A3E}"/>
          </ac:spMkLst>
        </pc:spChg>
        <pc:spChg chg="add mod">
          <ac:chgData name="Bachmeier, Aimee" userId="0ff9e3b6-943e-4428-b507-92113e7bb091" providerId="ADAL" clId="{2BD97C94-5D3E-426B-80F4-9CE438469979}" dt="2026-09-30T23:20:12.377" v="847" actId="478"/>
          <ac:spMkLst>
            <pc:docMk/>
            <pc:sldMk cId="4088635102" sldId="364"/>
            <ac:spMk id="12" creationId="{2141A58D-A962-4AA2-A0B7-151B0EE9226E}"/>
          </ac:spMkLst>
        </pc:spChg>
        <pc:spChg chg="add mod">
          <ac:chgData name="Bachmeier, Aimee" userId="0ff9e3b6-943e-4428-b507-92113e7bb091" providerId="ADAL" clId="{2BD97C94-5D3E-426B-80F4-9CE438469979}" dt="2026-10-01T22:37:28.486" v="1308" actId="1582"/>
          <ac:spMkLst>
            <pc:docMk/>
            <pc:sldMk cId="4088635102" sldId="364"/>
            <ac:spMk id="17" creationId="{11C60601-8745-69F7-6F08-271837D6B8D2}"/>
          </ac:spMkLst>
        </pc:spChg>
        <pc:picChg chg="add del mod ord">
          <ac:chgData name="Bachmeier, Aimee" userId="0ff9e3b6-943e-4428-b507-92113e7bb091" providerId="ADAL" clId="{2BD97C94-5D3E-426B-80F4-9CE438469979}" dt="2026-09-30T23:18:15.095" v="842" actId="478"/>
          <ac:picMkLst>
            <pc:docMk/>
            <pc:sldMk cId="4088635102" sldId="364"/>
            <ac:picMk id="6" creationId="{5A87E254-1176-4960-EB8B-DD24781F618A}"/>
          </ac:picMkLst>
        </pc:picChg>
        <pc:picChg chg="add del mod ord">
          <ac:chgData name="Bachmeier, Aimee" userId="0ff9e3b6-943e-4428-b507-92113e7bb091" providerId="ADAL" clId="{2BD97C94-5D3E-426B-80F4-9CE438469979}" dt="2026-09-30T23:20:12.377" v="847" actId="478"/>
          <ac:picMkLst>
            <pc:docMk/>
            <pc:sldMk cId="4088635102" sldId="364"/>
            <ac:picMk id="10" creationId="{5DCC40D0-889E-5086-FD3E-8FB910ACA911}"/>
          </ac:picMkLst>
        </pc:picChg>
        <pc:picChg chg="add del">
          <ac:chgData name="Bachmeier, Aimee" userId="0ff9e3b6-943e-4428-b507-92113e7bb091" providerId="ADAL" clId="{2BD97C94-5D3E-426B-80F4-9CE438469979}" dt="2026-10-01T22:36:01.282" v="1303" actId="478"/>
          <ac:picMkLst>
            <pc:docMk/>
            <pc:sldMk cId="4088635102" sldId="364"/>
            <ac:picMk id="14" creationId="{91AC6B43-DAD7-325D-1E35-AEE9AA23604E}"/>
          </ac:picMkLst>
        </pc:picChg>
        <pc:picChg chg="add">
          <ac:chgData name="Bachmeier, Aimee" userId="0ff9e3b6-943e-4428-b507-92113e7bb091" providerId="ADAL" clId="{2BD97C94-5D3E-426B-80F4-9CE438469979}" dt="2026-10-01T22:36:02.744" v="1304" actId="22"/>
          <ac:picMkLst>
            <pc:docMk/>
            <pc:sldMk cId="4088635102" sldId="364"/>
            <ac:picMk id="16" creationId="{6592E1FC-601F-B6CF-A582-825719D89315}"/>
          </ac:picMkLst>
        </pc:picChg>
        <pc:cxnChg chg="add mod">
          <ac:chgData name="Bachmeier, Aimee" userId="0ff9e3b6-943e-4428-b507-92113e7bb091" providerId="ADAL" clId="{2BD97C94-5D3E-426B-80F4-9CE438469979}" dt="2026-10-01T22:38:02.137" v="1311" actId="1582"/>
          <ac:cxnSpMkLst>
            <pc:docMk/>
            <pc:sldMk cId="4088635102" sldId="364"/>
            <ac:cxnSpMk id="19" creationId="{1482FE2F-D82E-3852-DE31-CB649088722E}"/>
          </ac:cxnSpMkLst>
        </pc:cxnChg>
      </pc:sldChg>
      <pc:sldChg chg="addSp delSp modSp new mod ord modClrScheme chgLayout">
        <pc:chgData name="Bachmeier, Aimee" userId="0ff9e3b6-943e-4428-b507-92113e7bb091" providerId="ADAL" clId="{2BD97C94-5D3E-426B-80F4-9CE438469979}" dt="2026-10-01T23:46:37.644" v="1596" actId="20577"/>
        <pc:sldMkLst>
          <pc:docMk/>
          <pc:sldMk cId="2463935620" sldId="365"/>
        </pc:sldMkLst>
        <pc:spChg chg="del">
          <ac:chgData name="Bachmeier, Aimee" userId="0ff9e3b6-943e-4428-b507-92113e7bb091" providerId="ADAL" clId="{2BD97C94-5D3E-426B-80F4-9CE438469979}" dt="2026-09-30T23:20:58.794" v="850" actId="22"/>
          <ac:spMkLst>
            <pc:docMk/>
            <pc:sldMk cId="2463935620" sldId="365"/>
            <ac:spMk id="2" creationId="{CD316B67-4D92-4C8E-72EA-691264F547A2}"/>
          </ac:spMkLst>
        </pc:spChg>
        <pc:spChg chg="del">
          <ac:chgData name="Bachmeier, Aimee" userId="0ff9e3b6-943e-4428-b507-92113e7bb091" providerId="ADAL" clId="{2BD97C94-5D3E-426B-80F4-9CE438469979}" dt="2026-09-30T23:21:10.490" v="851" actId="26606"/>
          <ac:spMkLst>
            <pc:docMk/>
            <pc:sldMk cId="2463935620" sldId="365"/>
            <ac:spMk id="3" creationId="{05856B6B-B63A-F469-BDF9-2B7702F56A7C}"/>
          </ac:spMkLst>
        </pc:spChg>
        <pc:spChg chg="add mod">
          <ac:chgData name="Bachmeier, Aimee" userId="0ff9e3b6-943e-4428-b507-92113e7bb091" providerId="ADAL" clId="{2BD97C94-5D3E-426B-80F4-9CE438469979}" dt="2026-10-01T23:46:37.644" v="1596" actId="20577"/>
          <ac:spMkLst>
            <pc:docMk/>
            <pc:sldMk cId="2463935620" sldId="365"/>
            <ac:spMk id="10" creationId="{C596D798-BD35-64B4-E398-FAE86A423908}"/>
          </ac:spMkLst>
        </pc:spChg>
        <pc:spChg chg="add mod">
          <ac:chgData name="Bachmeier, Aimee" userId="0ff9e3b6-943e-4428-b507-92113e7bb091" providerId="ADAL" clId="{2BD97C94-5D3E-426B-80F4-9CE438469979}" dt="2026-09-30T23:21:10.490" v="851" actId="26606"/>
          <ac:spMkLst>
            <pc:docMk/>
            <pc:sldMk cId="2463935620" sldId="365"/>
            <ac:spMk id="12" creationId="{DD1275CE-499F-61FC-8F1E-A84E88B504CF}"/>
          </ac:spMkLst>
        </pc:spChg>
        <pc:picChg chg="add mod ord">
          <ac:chgData name="Bachmeier, Aimee" userId="0ff9e3b6-943e-4428-b507-92113e7bb091" providerId="ADAL" clId="{2BD97C94-5D3E-426B-80F4-9CE438469979}" dt="2026-09-30T23:21:35.629" v="854" actId="14100"/>
          <ac:picMkLst>
            <pc:docMk/>
            <pc:sldMk cId="2463935620" sldId="365"/>
            <ac:picMk id="5" creationId="{543EC804-C5C1-10F6-529D-D8A3F75FD6C4}"/>
          </ac:picMkLst>
        </pc:picChg>
        <pc:picChg chg="add mod">
          <ac:chgData name="Bachmeier, Aimee" userId="0ff9e3b6-943e-4428-b507-92113e7bb091" providerId="ADAL" clId="{2BD97C94-5D3E-426B-80F4-9CE438469979}" dt="2026-10-01T23:46:17.182" v="1582" actId="1076"/>
          <ac:picMkLst>
            <pc:docMk/>
            <pc:sldMk cId="2463935620" sldId="365"/>
            <ac:picMk id="7" creationId="{95820273-0DC1-E033-F3F5-429812E91A09}"/>
          </ac:picMkLst>
        </pc:picChg>
      </pc:sldChg>
      <pc:sldChg chg="add del">
        <pc:chgData name="Bachmeier, Aimee" userId="0ff9e3b6-943e-4428-b507-92113e7bb091" providerId="ADAL" clId="{2BD97C94-5D3E-426B-80F4-9CE438469979}" dt="2026-10-01T22:43:47.619" v="1315" actId="47"/>
        <pc:sldMkLst>
          <pc:docMk/>
          <pc:sldMk cId="4018233472" sldId="366"/>
        </pc:sldMkLst>
      </pc:sldChg>
      <pc:sldChg chg="addSp delSp modSp new mod modClrScheme chgLayout">
        <pc:chgData name="Bachmeier, Aimee" userId="0ff9e3b6-943e-4428-b507-92113e7bb091" providerId="ADAL" clId="{2BD97C94-5D3E-426B-80F4-9CE438469979}" dt="2026-10-01T23:51:51.122" v="1659"/>
        <pc:sldMkLst>
          <pc:docMk/>
          <pc:sldMk cId="3929194552" sldId="367"/>
        </pc:sldMkLst>
        <pc:spChg chg="del">
          <ac:chgData name="Bachmeier, Aimee" userId="0ff9e3b6-943e-4428-b507-92113e7bb091" providerId="ADAL" clId="{2BD97C94-5D3E-426B-80F4-9CE438469979}" dt="2026-09-30T23:24:42.111" v="863" actId="22"/>
          <ac:spMkLst>
            <pc:docMk/>
            <pc:sldMk cId="3929194552" sldId="367"/>
            <ac:spMk id="2" creationId="{F03B3901-C75E-5025-DB51-C7BB962E92E3}"/>
          </ac:spMkLst>
        </pc:spChg>
        <pc:spChg chg="del">
          <ac:chgData name="Bachmeier, Aimee" userId="0ff9e3b6-943e-4428-b507-92113e7bb091" providerId="ADAL" clId="{2BD97C94-5D3E-426B-80F4-9CE438469979}" dt="2026-09-30T23:24:57.891" v="864" actId="26606"/>
          <ac:spMkLst>
            <pc:docMk/>
            <pc:sldMk cId="3929194552" sldId="367"/>
            <ac:spMk id="3" creationId="{BB0398A0-9AB7-EE3B-146E-0AFBD79CA827}"/>
          </ac:spMkLst>
        </pc:spChg>
        <pc:spChg chg="add del mod">
          <ac:chgData name="Bachmeier, Aimee" userId="0ff9e3b6-943e-4428-b507-92113e7bb091" providerId="ADAL" clId="{2BD97C94-5D3E-426B-80F4-9CE438469979}" dt="2026-10-01T23:51:49.432" v="1657" actId="33524"/>
          <ac:spMkLst>
            <pc:docMk/>
            <pc:sldMk cId="3929194552" sldId="367"/>
            <ac:spMk id="7" creationId="{089B42CC-C86F-4493-7E53-1A7EA2AE829F}"/>
          </ac:spMkLst>
        </pc:spChg>
        <pc:spChg chg="add del">
          <ac:chgData name="Bachmeier, Aimee" userId="0ff9e3b6-943e-4428-b507-92113e7bb091" providerId="ADAL" clId="{2BD97C94-5D3E-426B-80F4-9CE438469979}" dt="2026-09-30T23:25:01.732" v="865" actId="478"/>
          <ac:spMkLst>
            <pc:docMk/>
            <pc:sldMk cId="3929194552" sldId="367"/>
            <ac:spMk id="10" creationId="{98EF5F82-CF23-D87A-9952-84C33DD59A35}"/>
          </ac:spMkLst>
        </pc:spChg>
        <pc:spChg chg="add mod ord">
          <ac:chgData name="Bachmeier, Aimee" userId="0ff9e3b6-943e-4428-b507-92113e7bb091" providerId="ADAL" clId="{2BD97C94-5D3E-426B-80F4-9CE438469979}" dt="2026-10-01T23:51:22.529" v="1626" actId="26606"/>
          <ac:spMkLst>
            <pc:docMk/>
            <pc:sldMk cId="3929194552" sldId="367"/>
            <ac:spMk id="12" creationId="{50DBF46B-EF9E-D1C0-D359-7CA5BCF6A188}"/>
          </ac:spMkLst>
        </pc:spChg>
        <pc:spChg chg="add del mod">
          <ac:chgData name="Bachmeier, Aimee" userId="0ff9e3b6-943e-4428-b507-92113e7bb091" providerId="ADAL" clId="{2BD97C94-5D3E-426B-80F4-9CE438469979}" dt="2026-10-01T23:51:51.122" v="1659"/>
          <ac:spMkLst>
            <pc:docMk/>
            <pc:sldMk cId="3929194552" sldId="367"/>
            <ac:spMk id="13" creationId="{8DA0DF6C-6034-F84E-6488-732776100F75}"/>
          </ac:spMkLst>
        </pc:spChg>
        <pc:spChg chg="add del mod">
          <ac:chgData name="Bachmeier, Aimee" userId="0ff9e3b6-943e-4428-b507-92113e7bb091" providerId="ADAL" clId="{2BD97C94-5D3E-426B-80F4-9CE438469979}" dt="2026-10-01T23:51:22.529" v="1626" actId="26606"/>
          <ac:spMkLst>
            <pc:docMk/>
            <pc:sldMk cId="3929194552" sldId="367"/>
            <ac:spMk id="17" creationId="{C22DFA4C-D550-D6C4-E6B3-DD147822D6E7}"/>
          </ac:spMkLst>
        </pc:spChg>
        <pc:spChg chg="add del">
          <ac:chgData name="Bachmeier, Aimee" userId="0ff9e3b6-943e-4428-b507-92113e7bb091" providerId="ADAL" clId="{2BD97C94-5D3E-426B-80F4-9CE438469979}" dt="2026-10-01T23:51:19.269" v="1621" actId="26606"/>
          <ac:spMkLst>
            <pc:docMk/>
            <pc:sldMk cId="3929194552" sldId="367"/>
            <ac:spMk id="22" creationId="{6D03BBBD-990C-8328-660B-1398353D41FC}"/>
          </ac:spMkLst>
        </pc:spChg>
        <pc:picChg chg="add mod ord">
          <ac:chgData name="Bachmeier, Aimee" userId="0ff9e3b6-943e-4428-b507-92113e7bb091" providerId="ADAL" clId="{2BD97C94-5D3E-426B-80F4-9CE438469979}" dt="2026-10-01T23:51:22.529" v="1626" actId="26606"/>
          <ac:picMkLst>
            <pc:docMk/>
            <pc:sldMk cId="3929194552" sldId="367"/>
            <ac:picMk id="5" creationId="{415977FF-928E-5C69-F9BB-B2595E01352E}"/>
          </ac:picMkLst>
        </pc:picChg>
        <pc:picChg chg="add del mod">
          <ac:chgData name="Bachmeier, Aimee" userId="0ff9e3b6-943e-4428-b507-92113e7bb091" providerId="ADAL" clId="{2BD97C94-5D3E-426B-80F4-9CE438469979}" dt="2026-10-01T23:51:23.332" v="1627" actId="22"/>
          <ac:picMkLst>
            <pc:docMk/>
            <pc:sldMk cId="3929194552" sldId="367"/>
            <ac:picMk id="8" creationId="{BDA5C734-C94D-E414-B0EC-EDE27B5C61A6}"/>
          </ac:picMkLst>
        </pc:picChg>
        <pc:picChg chg="add del mod">
          <ac:chgData name="Bachmeier, Aimee" userId="0ff9e3b6-943e-4428-b507-92113e7bb091" providerId="ADAL" clId="{2BD97C94-5D3E-426B-80F4-9CE438469979}" dt="2026-10-01T23:51:17.483" v="1619" actId="22"/>
          <ac:picMkLst>
            <pc:docMk/>
            <pc:sldMk cId="3929194552" sldId="367"/>
            <ac:picMk id="11" creationId="{9FD468FD-8DCB-56D1-77E0-E059F5C308B6}"/>
          </ac:picMkLst>
        </pc:picChg>
      </pc:sldChg>
      <pc:sldChg chg="addSp delSp modSp new mod modClrScheme chgLayout">
        <pc:chgData name="Bachmeier, Aimee" userId="0ff9e3b6-943e-4428-b507-92113e7bb091" providerId="ADAL" clId="{2BD97C94-5D3E-426B-80F4-9CE438469979}" dt="2026-10-01T23:53:26.335" v="1758" actId="27636"/>
        <pc:sldMkLst>
          <pc:docMk/>
          <pc:sldMk cId="2456206184" sldId="368"/>
        </pc:sldMkLst>
        <pc:spChg chg="del">
          <ac:chgData name="Bachmeier, Aimee" userId="0ff9e3b6-943e-4428-b507-92113e7bb091" providerId="ADAL" clId="{2BD97C94-5D3E-426B-80F4-9CE438469979}" dt="2026-10-01T16:16:15.808" v="962" actId="22"/>
          <ac:spMkLst>
            <pc:docMk/>
            <pc:sldMk cId="2456206184" sldId="368"/>
            <ac:spMk id="2" creationId="{A641C833-824B-1A54-2799-FCFA73CBF5A7}"/>
          </ac:spMkLst>
        </pc:spChg>
        <pc:spChg chg="mod">
          <ac:chgData name="Bachmeier, Aimee" userId="0ff9e3b6-943e-4428-b507-92113e7bb091" providerId="ADAL" clId="{2BD97C94-5D3E-426B-80F4-9CE438469979}" dt="2026-10-01T23:53:26.335" v="1758" actId="27636"/>
          <ac:spMkLst>
            <pc:docMk/>
            <pc:sldMk cId="2456206184" sldId="368"/>
            <ac:spMk id="3" creationId="{210E03FC-8719-E4DD-A8E5-45899E173EDD}"/>
          </ac:spMkLst>
        </pc:spChg>
        <pc:spChg chg="add mod">
          <ac:chgData name="Bachmeier, Aimee" userId="0ff9e3b6-943e-4428-b507-92113e7bb091" providerId="ADAL" clId="{2BD97C94-5D3E-426B-80F4-9CE438469979}" dt="2026-10-01T16:16:26.146" v="963" actId="26606"/>
          <ac:spMkLst>
            <pc:docMk/>
            <pc:sldMk cId="2456206184" sldId="368"/>
            <ac:spMk id="10" creationId="{13B783C5-DD50-20C2-9B3B-4F341AFD1AA3}"/>
          </ac:spMkLst>
        </pc:spChg>
        <pc:picChg chg="add mod ord">
          <ac:chgData name="Bachmeier, Aimee" userId="0ff9e3b6-943e-4428-b507-92113e7bb091" providerId="ADAL" clId="{2BD97C94-5D3E-426B-80F4-9CE438469979}" dt="2026-10-01T16:16:48.707" v="967" actId="1076"/>
          <ac:picMkLst>
            <pc:docMk/>
            <pc:sldMk cId="2456206184" sldId="368"/>
            <ac:picMk id="5" creationId="{368A0F01-ACEF-1693-14BF-DF14D36C9A6F}"/>
          </ac:picMkLst>
        </pc:picChg>
        <pc:picChg chg="add mod">
          <ac:chgData name="Bachmeier, Aimee" userId="0ff9e3b6-943e-4428-b507-92113e7bb091" providerId="ADAL" clId="{2BD97C94-5D3E-426B-80F4-9CE438469979}" dt="2026-10-01T23:52:21.305" v="1664" actId="14100"/>
          <ac:picMkLst>
            <pc:docMk/>
            <pc:sldMk cId="2456206184" sldId="368"/>
            <ac:picMk id="7" creationId="{0C8C7195-683B-BE6C-2F8D-97F10EE0655C}"/>
          </ac:picMkLst>
        </pc:picChg>
      </pc:sldChg>
      <pc:sldChg chg="addSp delSp modSp add mod ord">
        <pc:chgData name="Bachmeier, Aimee" userId="0ff9e3b6-943e-4428-b507-92113e7bb091" providerId="ADAL" clId="{2BD97C94-5D3E-426B-80F4-9CE438469979}" dt="2026-10-01T22:45:50.792" v="1326" actId="14100"/>
        <pc:sldMkLst>
          <pc:docMk/>
          <pc:sldMk cId="3341863401" sldId="369"/>
        </pc:sldMkLst>
        <pc:spChg chg="add del mod">
          <ac:chgData name="Bachmeier, Aimee" userId="0ff9e3b6-943e-4428-b507-92113e7bb091" providerId="ADAL" clId="{2BD97C94-5D3E-426B-80F4-9CE438469979}" dt="2026-10-01T22:45:13.921" v="1320" actId="1076"/>
          <ac:spMkLst>
            <pc:docMk/>
            <pc:sldMk cId="3341863401" sldId="369"/>
            <ac:spMk id="17" creationId="{89571FD9-63D7-34B9-D605-1A1D3DB64F3A}"/>
          </ac:spMkLst>
        </pc:spChg>
        <pc:cxnChg chg="mod">
          <ac:chgData name="Bachmeier, Aimee" userId="0ff9e3b6-943e-4428-b507-92113e7bb091" providerId="ADAL" clId="{2BD97C94-5D3E-426B-80F4-9CE438469979}" dt="2026-10-01T22:45:50.792" v="1326" actId="14100"/>
          <ac:cxnSpMkLst>
            <pc:docMk/>
            <pc:sldMk cId="3341863401" sldId="369"/>
            <ac:cxnSpMk id="19" creationId="{263450E9-66C0-6EEC-BEC5-539745FA6934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C0A9C5-2659-4603-8D57-8B5F43CA7EB4}" type="doc">
      <dgm:prSet loTypeId="urn:microsoft.com/office/officeart/2018/2/layout/IconVerticalSolidList" loCatId="icon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A8154DE-3944-4E0C-B244-6DE1CA2C896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Timelines</a:t>
          </a:r>
        </a:p>
      </dgm:t>
    </dgm:pt>
    <dgm:pt modelId="{FF711687-5482-470D-90C1-CFA2FB666D94}" type="parTrans" cxnId="{733E06FB-68FC-453C-BD78-C776220FC3B7}">
      <dgm:prSet/>
      <dgm:spPr/>
      <dgm:t>
        <a:bodyPr/>
        <a:lstStyle/>
        <a:p>
          <a:endParaRPr lang="en-US"/>
        </a:p>
      </dgm:t>
    </dgm:pt>
    <dgm:pt modelId="{18BCDA2F-70EC-4D6A-8C83-76447BB2FFD7}" type="sibTrans" cxnId="{733E06FB-68FC-453C-BD78-C776220FC3B7}">
      <dgm:prSet/>
      <dgm:spPr/>
      <dgm:t>
        <a:bodyPr/>
        <a:lstStyle/>
        <a:p>
          <a:endParaRPr lang="en-US"/>
        </a:p>
      </dgm:t>
    </dgm:pt>
    <dgm:pt modelId="{E25269B0-B98F-4548-8025-2C94BC4607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Application How </a:t>
          </a:r>
          <a:r>
            <a:rPr lang="en-US" dirty="0" err="1"/>
            <a:t>to’s</a:t>
          </a:r>
          <a:endParaRPr lang="en-US" dirty="0"/>
        </a:p>
      </dgm:t>
    </dgm:pt>
    <dgm:pt modelId="{77034245-E0DE-4B40-9418-7544D4DF163B}" type="parTrans" cxnId="{22FCD720-BC1D-4713-A1A3-F472402FBAED}">
      <dgm:prSet/>
      <dgm:spPr/>
      <dgm:t>
        <a:bodyPr/>
        <a:lstStyle/>
        <a:p>
          <a:endParaRPr lang="en-US"/>
        </a:p>
      </dgm:t>
    </dgm:pt>
    <dgm:pt modelId="{E60A0537-C508-4FA4-BF0A-4E145142D808}" type="sibTrans" cxnId="{22FCD720-BC1D-4713-A1A3-F472402FBAED}">
      <dgm:prSet/>
      <dgm:spPr/>
      <dgm:t>
        <a:bodyPr/>
        <a:lstStyle/>
        <a:p>
          <a:endParaRPr lang="en-US"/>
        </a:p>
      </dgm:t>
    </dgm:pt>
    <dgm:pt modelId="{6C4328F5-78B0-41F2-9959-F714DBAA6E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Financial Aid</a:t>
          </a:r>
        </a:p>
      </dgm:t>
    </dgm:pt>
    <dgm:pt modelId="{FBFBF622-957C-45F9-8FC0-0A9C9E2342C7}" type="parTrans" cxnId="{2F235D32-DC6A-4FC8-B5B2-291A276D36CC}">
      <dgm:prSet/>
      <dgm:spPr/>
      <dgm:t>
        <a:bodyPr/>
        <a:lstStyle/>
        <a:p>
          <a:endParaRPr lang="en-US"/>
        </a:p>
      </dgm:t>
    </dgm:pt>
    <dgm:pt modelId="{9FB32EFA-2463-425D-BADD-B677559DE615}" type="sibTrans" cxnId="{2F235D32-DC6A-4FC8-B5B2-291A276D36CC}">
      <dgm:prSet/>
      <dgm:spPr/>
      <dgm:t>
        <a:bodyPr/>
        <a:lstStyle/>
        <a:p>
          <a:endParaRPr lang="en-US"/>
        </a:p>
      </dgm:t>
    </dgm:pt>
    <dgm:pt modelId="{0D47EF68-323F-4047-AC2A-0BD6563239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Scholarships</a:t>
          </a:r>
        </a:p>
      </dgm:t>
    </dgm:pt>
    <dgm:pt modelId="{37F2CF6E-A167-4C3E-8935-CAAC5B17BC84}" type="parTrans" cxnId="{5008CE91-D28F-49C1-BACC-641338FECAA9}">
      <dgm:prSet/>
      <dgm:spPr/>
      <dgm:t>
        <a:bodyPr/>
        <a:lstStyle/>
        <a:p>
          <a:endParaRPr lang="en-US"/>
        </a:p>
      </dgm:t>
    </dgm:pt>
    <dgm:pt modelId="{4C6D3C9E-5916-4C2D-AAEC-9DD205EFBF50}" type="sibTrans" cxnId="{5008CE91-D28F-49C1-BACC-641338FECAA9}">
      <dgm:prSet/>
      <dgm:spPr/>
      <dgm:t>
        <a:bodyPr/>
        <a:lstStyle/>
        <a:p>
          <a:endParaRPr lang="en-US"/>
        </a:p>
      </dgm:t>
    </dgm:pt>
    <dgm:pt modelId="{A45397EE-2160-45AB-8802-40E9BBB6D81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Field Trip Opportunities</a:t>
          </a:r>
        </a:p>
      </dgm:t>
    </dgm:pt>
    <dgm:pt modelId="{C7F935FA-ADFB-4208-BA0E-1FCE4162EA16}" type="parTrans" cxnId="{09077270-DA66-485E-B7BF-80D8AD425DF5}">
      <dgm:prSet/>
      <dgm:spPr/>
      <dgm:t>
        <a:bodyPr/>
        <a:lstStyle/>
        <a:p>
          <a:endParaRPr lang="en-US"/>
        </a:p>
      </dgm:t>
    </dgm:pt>
    <dgm:pt modelId="{95B20124-8735-4A0D-B732-115939255E8C}" type="sibTrans" cxnId="{09077270-DA66-485E-B7BF-80D8AD425DF5}">
      <dgm:prSet/>
      <dgm:spPr/>
      <dgm:t>
        <a:bodyPr/>
        <a:lstStyle/>
        <a:p>
          <a:endParaRPr lang="en-US"/>
        </a:p>
      </dgm:t>
    </dgm:pt>
    <dgm:pt modelId="{6C1F929D-F6D9-426A-878E-C3F3B48203A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College Admissions</a:t>
          </a:r>
        </a:p>
      </dgm:t>
    </dgm:pt>
    <dgm:pt modelId="{1F1B460C-F4AF-461C-A85C-EF5D3FB1050B}" type="parTrans" cxnId="{BDF9E954-CC46-4F2B-AE61-32A3B6EDD30D}">
      <dgm:prSet/>
      <dgm:spPr/>
      <dgm:t>
        <a:bodyPr/>
        <a:lstStyle/>
        <a:p>
          <a:endParaRPr lang="en-US"/>
        </a:p>
      </dgm:t>
    </dgm:pt>
    <dgm:pt modelId="{68CBABCD-DB20-4747-92DC-F08E4240A947}" type="sibTrans" cxnId="{BDF9E954-CC46-4F2B-AE61-32A3B6EDD30D}">
      <dgm:prSet/>
      <dgm:spPr/>
      <dgm:t>
        <a:bodyPr/>
        <a:lstStyle/>
        <a:p>
          <a:endParaRPr lang="en-US"/>
        </a:p>
      </dgm:t>
    </dgm:pt>
    <dgm:pt modelId="{87134E04-293E-4F96-96B1-634D4F4B88EE}" type="pres">
      <dgm:prSet presAssocID="{34C0A9C5-2659-4603-8D57-8B5F43CA7EB4}" presName="root" presStyleCnt="0">
        <dgm:presLayoutVars>
          <dgm:dir/>
          <dgm:resizeHandles val="exact"/>
        </dgm:presLayoutVars>
      </dgm:prSet>
      <dgm:spPr/>
    </dgm:pt>
    <dgm:pt modelId="{2B17344F-36A1-4FF6-A822-30DE1FE94F90}" type="pres">
      <dgm:prSet presAssocID="{AA8154DE-3944-4E0C-B244-6DE1CA2C8966}" presName="compNode" presStyleCnt="0"/>
      <dgm:spPr/>
    </dgm:pt>
    <dgm:pt modelId="{7F09FEFF-697F-4FD9-8D15-5E9569EFA590}" type="pres">
      <dgm:prSet presAssocID="{AA8154DE-3944-4E0C-B244-6DE1CA2C8966}" presName="bgRect" presStyleLbl="bgShp" presStyleIdx="0" presStyleCnt="6"/>
      <dgm:spPr/>
    </dgm:pt>
    <dgm:pt modelId="{DA954F39-7773-42E3-BD6C-2082084F620B}" type="pres">
      <dgm:prSet presAssocID="{AA8154DE-3944-4E0C-B244-6DE1CA2C8966}" presName="iconRect" presStyleLbl="node1" presStyleIdx="0" presStyleCnt="6"/>
      <dgm:spPr/>
    </dgm:pt>
    <dgm:pt modelId="{7954E592-0B5A-424D-9E43-C2BD059D30F3}" type="pres">
      <dgm:prSet presAssocID="{AA8154DE-3944-4E0C-B244-6DE1CA2C8966}" presName="spaceRect" presStyleCnt="0"/>
      <dgm:spPr/>
    </dgm:pt>
    <dgm:pt modelId="{596E6CD1-83EA-49EC-B80A-38DC96A85990}" type="pres">
      <dgm:prSet presAssocID="{AA8154DE-3944-4E0C-B244-6DE1CA2C8966}" presName="parTx" presStyleLbl="revTx" presStyleIdx="0" presStyleCnt="6">
        <dgm:presLayoutVars>
          <dgm:chMax val="0"/>
          <dgm:chPref val="0"/>
        </dgm:presLayoutVars>
      </dgm:prSet>
      <dgm:spPr/>
    </dgm:pt>
    <dgm:pt modelId="{84EB7B14-6BF7-4CF9-B4D9-E1C681247FCC}" type="pres">
      <dgm:prSet presAssocID="{18BCDA2F-70EC-4D6A-8C83-76447BB2FFD7}" presName="sibTrans" presStyleCnt="0"/>
      <dgm:spPr/>
    </dgm:pt>
    <dgm:pt modelId="{158D298B-10AE-447A-81EC-B97FA3EE4F73}" type="pres">
      <dgm:prSet presAssocID="{E25269B0-B98F-4548-8025-2C94BC4607E9}" presName="compNode" presStyleCnt="0"/>
      <dgm:spPr/>
    </dgm:pt>
    <dgm:pt modelId="{A5432C93-729F-4AF8-BE38-EC268DC02010}" type="pres">
      <dgm:prSet presAssocID="{E25269B0-B98F-4548-8025-2C94BC4607E9}" presName="bgRect" presStyleLbl="bgShp" presStyleIdx="1" presStyleCnt="6"/>
      <dgm:spPr/>
    </dgm:pt>
    <dgm:pt modelId="{4B04AB79-3285-46F7-823D-45682BB25113}" type="pres">
      <dgm:prSet presAssocID="{E25269B0-B98F-4548-8025-2C94BC4607E9}" presName="iconRect" presStyleLbl="node1" presStyleIdx="1" presStyleCnt="6"/>
      <dgm:spPr/>
    </dgm:pt>
    <dgm:pt modelId="{30423FE3-6A50-4B9B-A350-06C670A30963}" type="pres">
      <dgm:prSet presAssocID="{E25269B0-B98F-4548-8025-2C94BC4607E9}" presName="spaceRect" presStyleCnt="0"/>
      <dgm:spPr/>
    </dgm:pt>
    <dgm:pt modelId="{EFCCFA9F-80B3-4E22-9440-3E1AD39B27B8}" type="pres">
      <dgm:prSet presAssocID="{E25269B0-B98F-4548-8025-2C94BC4607E9}" presName="parTx" presStyleLbl="revTx" presStyleIdx="1" presStyleCnt="6">
        <dgm:presLayoutVars>
          <dgm:chMax val="0"/>
          <dgm:chPref val="0"/>
        </dgm:presLayoutVars>
      </dgm:prSet>
      <dgm:spPr/>
    </dgm:pt>
    <dgm:pt modelId="{2992440A-5DE3-458D-87C9-F85AE7923A5E}" type="pres">
      <dgm:prSet presAssocID="{E60A0537-C508-4FA4-BF0A-4E145142D808}" presName="sibTrans" presStyleCnt="0"/>
      <dgm:spPr/>
    </dgm:pt>
    <dgm:pt modelId="{FC817C9E-1E5E-4294-992C-778CBDDA9217}" type="pres">
      <dgm:prSet presAssocID="{6C4328F5-78B0-41F2-9959-F714DBAA6EE5}" presName="compNode" presStyleCnt="0"/>
      <dgm:spPr/>
    </dgm:pt>
    <dgm:pt modelId="{54A0DBFD-C655-497B-A55D-A00A392A70D3}" type="pres">
      <dgm:prSet presAssocID="{6C4328F5-78B0-41F2-9959-F714DBAA6EE5}" presName="bgRect" presStyleLbl="bgShp" presStyleIdx="2" presStyleCnt="6"/>
      <dgm:spPr/>
    </dgm:pt>
    <dgm:pt modelId="{CEFAAA75-F0AE-4CAD-A400-DE34B2648097}" type="pres">
      <dgm:prSet presAssocID="{6C4328F5-78B0-41F2-9959-F714DBAA6EE5}" presName="iconRect" presStyleLbl="node1" presStyleIdx="2" presStyleCnt="6"/>
      <dgm:spPr/>
    </dgm:pt>
    <dgm:pt modelId="{1D70DD41-7150-4A84-B9EC-817DA8D72308}" type="pres">
      <dgm:prSet presAssocID="{6C4328F5-78B0-41F2-9959-F714DBAA6EE5}" presName="spaceRect" presStyleCnt="0"/>
      <dgm:spPr/>
    </dgm:pt>
    <dgm:pt modelId="{BB72D4DE-4FCB-4026-9ECE-DDC71AEBB4CE}" type="pres">
      <dgm:prSet presAssocID="{6C4328F5-78B0-41F2-9959-F714DBAA6EE5}" presName="parTx" presStyleLbl="revTx" presStyleIdx="2" presStyleCnt="6">
        <dgm:presLayoutVars>
          <dgm:chMax val="0"/>
          <dgm:chPref val="0"/>
        </dgm:presLayoutVars>
      </dgm:prSet>
      <dgm:spPr/>
    </dgm:pt>
    <dgm:pt modelId="{9B029409-A123-4A72-8864-CD58125EB631}" type="pres">
      <dgm:prSet presAssocID="{9FB32EFA-2463-425D-BADD-B677559DE615}" presName="sibTrans" presStyleCnt="0"/>
      <dgm:spPr/>
    </dgm:pt>
    <dgm:pt modelId="{D8C4276B-391E-4BED-A72A-07DD15476A68}" type="pres">
      <dgm:prSet presAssocID="{0D47EF68-323F-4047-AC2A-0BD65632390A}" presName="compNode" presStyleCnt="0"/>
      <dgm:spPr/>
    </dgm:pt>
    <dgm:pt modelId="{78DF0F30-3E87-4815-8187-36476350750F}" type="pres">
      <dgm:prSet presAssocID="{0D47EF68-323F-4047-AC2A-0BD65632390A}" presName="bgRect" presStyleLbl="bgShp" presStyleIdx="3" presStyleCnt="6"/>
      <dgm:spPr/>
    </dgm:pt>
    <dgm:pt modelId="{55618AD8-148C-41D8-9831-87E7DBC7A5D7}" type="pres">
      <dgm:prSet presAssocID="{0D47EF68-323F-4047-AC2A-0BD65632390A}" presName="iconRect" presStyleLbl="node1" presStyleIdx="3" presStyleCnt="6"/>
      <dgm:spPr/>
    </dgm:pt>
    <dgm:pt modelId="{AF582099-F34E-47B2-B915-60E860D6226B}" type="pres">
      <dgm:prSet presAssocID="{0D47EF68-323F-4047-AC2A-0BD65632390A}" presName="spaceRect" presStyleCnt="0"/>
      <dgm:spPr/>
    </dgm:pt>
    <dgm:pt modelId="{189AF23C-380E-4775-B120-BAF7D7EEC270}" type="pres">
      <dgm:prSet presAssocID="{0D47EF68-323F-4047-AC2A-0BD65632390A}" presName="parTx" presStyleLbl="revTx" presStyleIdx="3" presStyleCnt="6">
        <dgm:presLayoutVars>
          <dgm:chMax val="0"/>
          <dgm:chPref val="0"/>
        </dgm:presLayoutVars>
      </dgm:prSet>
      <dgm:spPr/>
    </dgm:pt>
    <dgm:pt modelId="{E3843BF1-25E8-47A2-9716-96BB4701083F}" type="pres">
      <dgm:prSet presAssocID="{4C6D3C9E-5916-4C2D-AAEC-9DD205EFBF50}" presName="sibTrans" presStyleCnt="0"/>
      <dgm:spPr/>
    </dgm:pt>
    <dgm:pt modelId="{FD9CF0F8-2856-4FB9-AA0E-55C5DD72EF67}" type="pres">
      <dgm:prSet presAssocID="{6C1F929D-F6D9-426A-878E-C3F3B48203A5}" presName="compNode" presStyleCnt="0"/>
      <dgm:spPr/>
    </dgm:pt>
    <dgm:pt modelId="{9024BD9E-11C4-4BD8-8930-EF32A728DEEA}" type="pres">
      <dgm:prSet presAssocID="{6C1F929D-F6D9-426A-878E-C3F3B48203A5}" presName="bgRect" presStyleLbl="bgShp" presStyleIdx="4" presStyleCnt="6"/>
      <dgm:spPr/>
    </dgm:pt>
    <dgm:pt modelId="{4BF46653-6CEE-432E-8B54-0BCB83FBF145}" type="pres">
      <dgm:prSet presAssocID="{6C1F929D-F6D9-426A-878E-C3F3B48203A5}" presName="iconRect" presStyleLbl="node1" presStyleIdx="4" presStyleCnt="6"/>
      <dgm:spPr/>
    </dgm:pt>
    <dgm:pt modelId="{DED19A13-8EEB-4ED9-BA56-B076028347E7}" type="pres">
      <dgm:prSet presAssocID="{6C1F929D-F6D9-426A-878E-C3F3B48203A5}" presName="spaceRect" presStyleCnt="0"/>
      <dgm:spPr/>
    </dgm:pt>
    <dgm:pt modelId="{2F712E1A-9AC5-49B6-86DB-18DA6D323C60}" type="pres">
      <dgm:prSet presAssocID="{6C1F929D-F6D9-426A-878E-C3F3B48203A5}" presName="parTx" presStyleLbl="revTx" presStyleIdx="4" presStyleCnt="6">
        <dgm:presLayoutVars>
          <dgm:chMax val="0"/>
          <dgm:chPref val="0"/>
        </dgm:presLayoutVars>
      </dgm:prSet>
      <dgm:spPr/>
    </dgm:pt>
    <dgm:pt modelId="{F2044FD6-D8CC-48B9-ACB8-A3CC93FC784D}" type="pres">
      <dgm:prSet presAssocID="{68CBABCD-DB20-4747-92DC-F08E4240A947}" presName="sibTrans" presStyleCnt="0"/>
      <dgm:spPr/>
    </dgm:pt>
    <dgm:pt modelId="{E0CEC011-8CE1-4CFC-8EF4-7AEB6E3EEDF3}" type="pres">
      <dgm:prSet presAssocID="{A45397EE-2160-45AB-8802-40E9BBB6D81C}" presName="compNode" presStyleCnt="0"/>
      <dgm:spPr/>
    </dgm:pt>
    <dgm:pt modelId="{2A7AAA2C-0692-4885-9806-B2E45F0CDD22}" type="pres">
      <dgm:prSet presAssocID="{A45397EE-2160-45AB-8802-40E9BBB6D81C}" presName="bgRect" presStyleLbl="bgShp" presStyleIdx="5" presStyleCnt="6"/>
      <dgm:spPr/>
    </dgm:pt>
    <dgm:pt modelId="{BAF0367D-C506-4265-8A9B-FD8CA00B91BE}" type="pres">
      <dgm:prSet presAssocID="{A45397EE-2160-45AB-8802-40E9BBB6D81C}" presName="iconRect" presStyleLbl="node1" presStyleIdx="5" presStyleCnt="6"/>
      <dgm:spPr/>
    </dgm:pt>
    <dgm:pt modelId="{48B92E9D-831B-4998-ABBF-4F2A5091E9CA}" type="pres">
      <dgm:prSet presAssocID="{A45397EE-2160-45AB-8802-40E9BBB6D81C}" presName="spaceRect" presStyleCnt="0"/>
      <dgm:spPr/>
    </dgm:pt>
    <dgm:pt modelId="{498CB7D1-304C-477A-8FA9-0CDE9E0250D2}" type="pres">
      <dgm:prSet presAssocID="{A45397EE-2160-45AB-8802-40E9BBB6D81C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72FF7403-7526-46B0-9BF6-7E7E40414E13}" type="presOf" srcId="{34C0A9C5-2659-4603-8D57-8B5F43CA7EB4}" destId="{87134E04-293E-4F96-96B1-634D4F4B88EE}" srcOrd="0" destOrd="0" presId="urn:microsoft.com/office/officeart/2018/2/layout/IconVerticalSolidList"/>
    <dgm:cxn modelId="{98EA0714-9001-4EC1-B6A9-1756EFBDC070}" type="presOf" srcId="{A45397EE-2160-45AB-8802-40E9BBB6D81C}" destId="{498CB7D1-304C-477A-8FA9-0CDE9E0250D2}" srcOrd="0" destOrd="0" presId="urn:microsoft.com/office/officeart/2018/2/layout/IconVerticalSolidList"/>
    <dgm:cxn modelId="{22FCD720-BC1D-4713-A1A3-F472402FBAED}" srcId="{34C0A9C5-2659-4603-8D57-8B5F43CA7EB4}" destId="{E25269B0-B98F-4548-8025-2C94BC4607E9}" srcOrd="1" destOrd="0" parTransId="{77034245-E0DE-4B40-9418-7544D4DF163B}" sibTransId="{E60A0537-C508-4FA4-BF0A-4E145142D808}"/>
    <dgm:cxn modelId="{2F235D32-DC6A-4FC8-B5B2-291A276D36CC}" srcId="{34C0A9C5-2659-4603-8D57-8B5F43CA7EB4}" destId="{6C4328F5-78B0-41F2-9959-F714DBAA6EE5}" srcOrd="2" destOrd="0" parTransId="{FBFBF622-957C-45F9-8FC0-0A9C9E2342C7}" sibTransId="{9FB32EFA-2463-425D-BADD-B677559DE615}"/>
    <dgm:cxn modelId="{6463383F-BCEC-43F1-8402-8476454CB99B}" type="presOf" srcId="{6C4328F5-78B0-41F2-9959-F714DBAA6EE5}" destId="{BB72D4DE-4FCB-4026-9ECE-DDC71AEBB4CE}" srcOrd="0" destOrd="0" presId="urn:microsoft.com/office/officeart/2018/2/layout/IconVerticalSolidList"/>
    <dgm:cxn modelId="{09077270-DA66-485E-B7BF-80D8AD425DF5}" srcId="{34C0A9C5-2659-4603-8D57-8B5F43CA7EB4}" destId="{A45397EE-2160-45AB-8802-40E9BBB6D81C}" srcOrd="5" destOrd="0" parTransId="{C7F935FA-ADFB-4208-BA0E-1FCE4162EA16}" sibTransId="{95B20124-8735-4A0D-B732-115939255E8C}"/>
    <dgm:cxn modelId="{BDF9E954-CC46-4F2B-AE61-32A3B6EDD30D}" srcId="{34C0A9C5-2659-4603-8D57-8B5F43CA7EB4}" destId="{6C1F929D-F6D9-426A-878E-C3F3B48203A5}" srcOrd="4" destOrd="0" parTransId="{1F1B460C-F4AF-461C-A85C-EF5D3FB1050B}" sibTransId="{68CBABCD-DB20-4747-92DC-F08E4240A947}"/>
    <dgm:cxn modelId="{5008CE91-D28F-49C1-BACC-641338FECAA9}" srcId="{34C0A9C5-2659-4603-8D57-8B5F43CA7EB4}" destId="{0D47EF68-323F-4047-AC2A-0BD65632390A}" srcOrd="3" destOrd="0" parTransId="{37F2CF6E-A167-4C3E-8935-CAAC5B17BC84}" sibTransId="{4C6D3C9E-5916-4C2D-AAEC-9DD205EFBF50}"/>
    <dgm:cxn modelId="{9641D8A7-D842-45AF-B6EB-83DDB71DC8BA}" type="presOf" srcId="{E25269B0-B98F-4548-8025-2C94BC4607E9}" destId="{EFCCFA9F-80B3-4E22-9440-3E1AD39B27B8}" srcOrd="0" destOrd="0" presId="urn:microsoft.com/office/officeart/2018/2/layout/IconVerticalSolidList"/>
    <dgm:cxn modelId="{A0E53FA9-E5E1-412C-9658-0E6D1C276680}" type="presOf" srcId="{6C1F929D-F6D9-426A-878E-C3F3B48203A5}" destId="{2F712E1A-9AC5-49B6-86DB-18DA6D323C60}" srcOrd="0" destOrd="0" presId="urn:microsoft.com/office/officeart/2018/2/layout/IconVerticalSolidList"/>
    <dgm:cxn modelId="{F90FC8AD-9EFD-4C6B-8F22-4D7CE3E92B0E}" type="presOf" srcId="{0D47EF68-323F-4047-AC2A-0BD65632390A}" destId="{189AF23C-380E-4775-B120-BAF7D7EEC270}" srcOrd="0" destOrd="0" presId="urn:microsoft.com/office/officeart/2018/2/layout/IconVerticalSolidList"/>
    <dgm:cxn modelId="{B124D7B8-7C20-4838-BE82-78271EE682F2}" type="presOf" srcId="{AA8154DE-3944-4E0C-B244-6DE1CA2C8966}" destId="{596E6CD1-83EA-49EC-B80A-38DC96A85990}" srcOrd="0" destOrd="0" presId="urn:microsoft.com/office/officeart/2018/2/layout/IconVerticalSolidList"/>
    <dgm:cxn modelId="{733E06FB-68FC-453C-BD78-C776220FC3B7}" srcId="{34C0A9C5-2659-4603-8D57-8B5F43CA7EB4}" destId="{AA8154DE-3944-4E0C-B244-6DE1CA2C8966}" srcOrd="0" destOrd="0" parTransId="{FF711687-5482-470D-90C1-CFA2FB666D94}" sibTransId="{18BCDA2F-70EC-4D6A-8C83-76447BB2FFD7}"/>
    <dgm:cxn modelId="{3CBE5F3A-9137-44CD-8E0C-B72B98DB3C77}" type="presParOf" srcId="{87134E04-293E-4F96-96B1-634D4F4B88EE}" destId="{2B17344F-36A1-4FF6-A822-30DE1FE94F90}" srcOrd="0" destOrd="0" presId="urn:microsoft.com/office/officeart/2018/2/layout/IconVerticalSolidList"/>
    <dgm:cxn modelId="{00B8872B-C168-41E7-A670-5B346C5234F8}" type="presParOf" srcId="{2B17344F-36A1-4FF6-A822-30DE1FE94F90}" destId="{7F09FEFF-697F-4FD9-8D15-5E9569EFA590}" srcOrd="0" destOrd="0" presId="urn:microsoft.com/office/officeart/2018/2/layout/IconVerticalSolidList"/>
    <dgm:cxn modelId="{3E32925E-497C-488B-8474-A4905231009F}" type="presParOf" srcId="{2B17344F-36A1-4FF6-A822-30DE1FE94F90}" destId="{DA954F39-7773-42E3-BD6C-2082084F620B}" srcOrd="1" destOrd="0" presId="urn:microsoft.com/office/officeart/2018/2/layout/IconVerticalSolidList"/>
    <dgm:cxn modelId="{1D00AD60-F4DE-427F-AC00-0928D0EF605D}" type="presParOf" srcId="{2B17344F-36A1-4FF6-A822-30DE1FE94F90}" destId="{7954E592-0B5A-424D-9E43-C2BD059D30F3}" srcOrd="2" destOrd="0" presId="urn:microsoft.com/office/officeart/2018/2/layout/IconVerticalSolidList"/>
    <dgm:cxn modelId="{0EEEE767-CDAC-4F1F-A594-78D51A1D03D1}" type="presParOf" srcId="{2B17344F-36A1-4FF6-A822-30DE1FE94F90}" destId="{596E6CD1-83EA-49EC-B80A-38DC96A85990}" srcOrd="3" destOrd="0" presId="urn:microsoft.com/office/officeart/2018/2/layout/IconVerticalSolidList"/>
    <dgm:cxn modelId="{3E43F713-FD74-457C-9262-A378DE3ADB75}" type="presParOf" srcId="{87134E04-293E-4F96-96B1-634D4F4B88EE}" destId="{84EB7B14-6BF7-4CF9-B4D9-E1C681247FCC}" srcOrd="1" destOrd="0" presId="urn:microsoft.com/office/officeart/2018/2/layout/IconVerticalSolidList"/>
    <dgm:cxn modelId="{A470E470-FC9E-4641-9BC2-BB9300531108}" type="presParOf" srcId="{87134E04-293E-4F96-96B1-634D4F4B88EE}" destId="{158D298B-10AE-447A-81EC-B97FA3EE4F73}" srcOrd="2" destOrd="0" presId="urn:microsoft.com/office/officeart/2018/2/layout/IconVerticalSolidList"/>
    <dgm:cxn modelId="{5B3F5E33-F051-4945-AA7D-488C9FC740F6}" type="presParOf" srcId="{158D298B-10AE-447A-81EC-B97FA3EE4F73}" destId="{A5432C93-729F-4AF8-BE38-EC268DC02010}" srcOrd="0" destOrd="0" presId="urn:microsoft.com/office/officeart/2018/2/layout/IconVerticalSolidList"/>
    <dgm:cxn modelId="{39AD5159-6FCA-48BD-A342-B819C06094E7}" type="presParOf" srcId="{158D298B-10AE-447A-81EC-B97FA3EE4F73}" destId="{4B04AB79-3285-46F7-823D-45682BB25113}" srcOrd="1" destOrd="0" presId="urn:microsoft.com/office/officeart/2018/2/layout/IconVerticalSolidList"/>
    <dgm:cxn modelId="{116BC126-8F3D-49DE-B4D3-1207B6E75E8A}" type="presParOf" srcId="{158D298B-10AE-447A-81EC-B97FA3EE4F73}" destId="{30423FE3-6A50-4B9B-A350-06C670A30963}" srcOrd="2" destOrd="0" presId="urn:microsoft.com/office/officeart/2018/2/layout/IconVerticalSolidList"/>
    <dgm:cxn modelId="{422F7F4E-0BF3-4D4A-9572-A6C40168F8D3}" type="presParOf" srcId="{158D298B-10AE-447A-81EC-B97FA3EE4F73}" destId="{EFCCFA9F-80B3-4E22-9440-3E1AD39B27B8}" srcOrd="3" destOrd="0" presId="urn:microsoft.com/office/officeart/2018/2/layout/IconVerticalSolidList"/>
    <dgm:cxn modelId="{6F0D169C-DA8F-424D-A184-37500869D3EC}" type="presParOf" srcId="{87134E04-293E-4F96-96B1-634D4F4B88EE}" destId="{2992440A-5DE3-458D-87C9-F85AE7923A5E}" srcOrd="3" destOrd="0" presId="urn:microsoft.com/office/officeart/2018/2/layout/IconVerticalSolidList"/>
    <dgm:cxn modelId="{F437CE25-9209-43E4-9740-5B5B91687A9E}" type="presParOf" srcId="{87134E04-293E-4F96-96B1-634D4F4B88EE}" destId="{FC817C9E-1E5E-4294-992C-778CBDDA9217}" srcOrd="4" destOrd="0" presId="urn:microsoft.com/office/officeart/2018/2/layout/IconVerticalSolidList"/>
    <dgm:cxn modelId="{9BDD0CCF-BAF7-4E18-94C2-26D6557E5BF9}" type="presParOf" srcId="{FC817C9E-1E5E-4294-992C-778CBDDA9217}" destId="{54A0DBFD-C655-497B-A55D-A00A392A70D3}" srcOrd="0" destOrd="0" presId="urn:microsoft.com/office/officeart/2018/2/layout/IconVerticalSolidList"/>
    <dgm:cxn modelId="{C2B56E0B-D0AB-489F-94C1-0FB3F3908A79}" type="presParOf" srcId="{FC817C9E-1E5E-4294-992C-778CBDDA9217}" destId="{CEFAAA75-F0AE-4CAD-A400-DE34B2648097}" srcOrd="1" destOrd="0" presId="urn:microsoft.com/office/officeart/2018/2/layout/IconVerticalSolidList"/>
    <dgm:cxn modelId="{5E62AE61-FC3F-4992-B001-9BDD4413C624}" type="presParOf" srcId="{FC817C9E-1E5E-4294-992C-778CBDDA9217}" destId="{1D70DD41-7150-4A84-B9EC-817DA8D72308}" srcOrd="2" destOrd="0" presId="urn:microsoft.com/office/officeart/2018/2/layout/IconVerticalSolidList"/>
    <dgm:cxn modelId="{F80C4BF5-F90F-46FE-8665-F4755B91E889}" type="presParOf" srcId="{FC817C9E-1E5E-4294-992C-778CBDDA9217}" destId="{BB72D4DE-4FCB-4026-9ECE-DDC71AEBB4CE}" srcOrd="3" destOrd="0" presId="urn:microsoft.com/office/officeart/2018/2/layout/IconVerticalSolidList"/>
    <dgm:cxn modelId="{0F8E0087-0AC9-4193-91E7-1D3D69DC6D34}" type="presParOf" srcId="{87134E04-293E-4F96-96B1-634D4F4B88EE}" destId="{9B029409-A123-4A72-8864-CD58125EB631}" srcOrd="5" destOrd="0" presId="urn:microsoft.com/office/officeart/2018/2/layout/IconVerticalSolidList"/>
    <dgm:cxn modelId="{B73DD8ED-25EF-4471-9C34-69247C5F1FA6}" type="presParOf" srcId="{87134E04-293E-4F96-96B1-634D4F4B88EE}" destId="{D8C4276B-391E-4BED-A72A-07DD15476A68}" srcOrd="6" destOrd="0" presId="urn:microsoft.com/office/officeart/2018/2/layout/IconVerticalSolidList"/>
    <dgm:cxn modelId="{D42E89CA-7C3C-4AC4-AADD-CC37BF23696E}" type="presParOf" srcId="{D8C4276B-391E-4BED-A72A-07DD15476A68}" destId="{78DF0F30-3E87-4815-8187-36476350750F}" srcOrd="0" destOrd="0" presId="urn:microsoft.com/office/officeart/2018/2/layout/IconVerticalSolidList"/>
    <dgm:cxn modelId="{0C850AD8-1BC0-42EE-AF74-25A49690715E}" type="presParOf" srcId="{D8C4276B-391E-4BED-A72A-07DD15476A68}" destId="{55618AD8-148C-41D8-9831-87E7DBC7A5D7}" srcOrd="1" destOrd="0" presId="urn:microsoft.com/office/officeart/2018/2/layout/IconVerticalSolidList"/>
    <dgm:cxn modelId="{BD82D34E-FAA2-4648-B819-8EB5B96A7EB7}" type="presParOf" srcId="{D8C4276B-391E-4BED-A72A-07DD15476A68}" destId="{AF582099-F34E-47B2-B915-60E860D6226B}" srcOrd="2" destOrd="0" presId="urn:microsoft.com/office/officeart/2018/2/layout/IconVerticalSolidList"/>
    <dgm:cxn modelId="{9C309901-A152-4DFA-9532-187FBF7303E2}" type="presParOf" srcId="{D8C4276B-391E-4BED-A72A-07DD15476A68}" destId="{189AF23C-380E-4775-B120-BAF7D7EEC270}" srcOrd="3" destOrd="0" presId="urn:microsoft.com/office/officeart/2018/2/layout/IconVerticalSolidList"/>
    <dgm:cxn modelId="{6DF27923-52CC-4D53-ADA0-9163F4BEE4EF}" type="presParOf" srcId="{87134E04-293E-4F96-96B1-634D4F4B88EE}" destId="{E3843BF1-25E8-47A2-9716-96BB4701083F}" srcOrd="7" destOrd="0" presId="urn:microsoft.com/office/officeart/2018/2/layout/IconVerticalSolidList"/>
    <dgm:cxn modelId="{C482CF4A-0964-41C4-B657-B158EC6A4067}" type="presParOf" srcId="{87134E04-293E-4F96-96B1-634D4F4B88EE}" destId="{FD9CF0F8-2856-4FB9-AA0E-55C5DD72EF67}" srcOrd="8" destOrd="0" presId="urn:microsoft.com/office/officeart/2018/2/layout/IconVerticalSolidList"/>
    <dgm:cxn modelId="{5FF1D10C-DF54-4724-AA79-568B9216C5A6}" type="presParOf" srcId="{FD9CF0F8-2856-4FB9-AA0E-55C5DD72EF67}" destId="{9024BD9E-11C4-4BD8-8930-EF32A728DEEA}" srcOrd="0" destOrd="0" presId="urn:microsoft.com/office/officeart/2018/2/layout/IconVerticalSolidList"/>
    <dgm:cxn modelId="{558B1C99-CA42-4DCB-B0BE-F034FEBE0403}" type="presParOf" srcId="{FD9CF0F8-2856-4FB9-AA0E-55C5DD72EF67}" destId="{4BF46653-6CEE-432E-8B54-0BCB83FBF145}" srcOrd="1" destOrd="0" presId="urn:microsoft.com/office/officeart/2018/2/layout/IconVerticalSolidList"/>
    <dgm:cxn modelId="{666D303F-1E3A-4EDE-976A-FAFF23F82A26}" type="presParOf" srcId="{FD9CF0F8-2856-4FB9-AA0E-55C5DD72EF67}" destId="{DED19A13-8EEB-4ED9-BA56-B076028347E7}" srcOrd="2" destOrd="0" presId="urn:microsoft.com/office/officeart/2018/2/layout/IconVerticalSolidList"/>
    <dgm:cxn modelId="{06B9F8C1-9BBA-4B6C-A166-BDE80461169C}" type="presParOf" srcId="{FD9CF0F8-2856-4FB9-AA0E-55C5DD72EF67}" destId="{2F712E1A-9AC5-49B6-86DB-18DA6D323C60}" srcOrd="3" destOrd="0" presId="urn:microsoft.com/office/officeart/2018/2/layout/IconVerticalSolidList"/>
    <dgm:cxn modelId="{A797E3A6-6319-480A-9B88-B930DE58AB4A}" type="presParOf" srcId="{87134E04-293E-4F96-96B1-634D4F4B88EE}" destId="{F2044FD6-D8CC-48B9-ACB8-A3CC93FC784D}" srcOrd="9" destOrd="0" presId="urn:microsoft.com/office/officeart/2018/2/layout/IconVerticalSolidList"/>
    <dgm:cxn modelId="{25D3908C-C485-472B-929F-B73588768A55}" type="presParOf" srcId="{87134E04-293E-4F96-96B1-634D4F4B88EE}" destId="{E0CEC011-8CE1-4CFC-8EF4-7AEB6E3EEDF3}" srcOrd="10" destOrd="0" presId="urn:microsoft.com/office/officeart/2018/2/layout/IconVerticalSolidList"/>
    <dgm:cxn modelId="{EFC51B21-0676-4F7C-9B98-2D88EB54B1FD}" type="presParOf" srcId="{E0CEC011-8CE1-4CFC-8EF4-7AEB6E3EEDF3}" destId="{2A7AAA2C-0692-4885-9806-B2E45F0CDD22}" srcOrd="0" destOrd="0" presId="urn:microsoft.com/office/officeart/2018/2/layout/IconVerticalSolidList"/>
    <dgm:cxn modelId="{6B2F2DAB-D203-433A-BD5E-4EB380180F0A}" type="presParOf" srcId="{E0CEC011-8CE1-4CFC-8EF4-7AEB6E3EEDF3}" destId="{BAF0367D-C506-4265-8A9B-FD8CA00B91BE}" srcOrd="1" destOrd="0" presId="urn:microsoft.com/office/officeart/2018/2/layout/IconVerticalSolidList"/>
    <dgm:cxn modelId="{A143B1CC-2D48-4111-A542-4279982B49A9}" type="presParOf" srcId="{E0CEC011-8CE1-4CFC-8EF4-7AEB6E3EEDF3}" destId="{48B92E9D-831B-4998-ABBF-4F2A5091E9CA}" srcOrd="2" destOrd="0" presId="urn:microsoft.com/office/officeart/2018/2/layout/IconVerticalSolidList"/>
    <dgm:cxn modelId="{0996AAA9-27E9-439C-A2AF-90B987377B7D}" type="presParOf" srcId="{E0CEC011-8CE1-4CFC-8EF4-7AEB6E3EEDF3}" destId="{498CB7D1-304C-477A-8FA9-0CDE9E0250D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9FEFF-697F-4FD9-8D15-5E9569EFA590}">
      <dsp:nvSpPr>
        <dsp:cNvPr id="0" name=""/>
        <dsp:cNvSpPr/>
      </dsp:nvSpPr>
      <dsp:spPr>
        <a:xfrm>
          <a:off x="0" y="1274"/>
          <a:ext cx="10331450" cy="542968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54F39-7773-42E3-BD6C-2082084F620B}">
      <dsp:nvSpPr>
        <dsp:cNvPr id="0" name=""/>
        <dsp:cNvSpPr/>
      </dsp:nvSpPr>
      <dsp:spPr>
        <a:xfrm>
          <a:off x="164247" y="123442"/>
          <a:ext cx="298632" cy="2986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6E6CD1-83EA-49EC-B80A-38DC96A85990}">
      <dsp:nvSpPr>
        <dsp:cNvPr id="0" name=""/>
        <dsp:cNvSpPr/>
      </dsp:nvSpPr>
      <dsp:spPr>
        <a:xfrm>
          <a:off x="627128" y="1274"/>
          <a:ext cx="9704321" cy="54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464" tIns="57464" rIns="57464" bIns="5746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Timelines</a:t>
          </a:r>
        </a:p>
      </dsp:txBody>
      <dsp:txXfrm>
        <a:off x="627128" y="1274"/>
        <a:ext cx="9704321" cy="542968"/>
      </dsp:txXfrm>
    </dsp:sp>
    <dsp:sp modelId="{A5432C93-729F-4AF8-BE38-EC268DC02010}">
      <dsp:nvSpPr>
        <dsp:cNvPr id="0" name=""/>
        <dsp:cNvSpPr/>
      </dsp:nvSpPr>
      <dsp:spPr>
        <a:xfrm>
          <a:off x="0" y="679984"/>
          <a:ext cx="10331450" cy="542968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4AB79-3285-46F7-823D-45682BB25113}">
      <dsp:nvSpPr>
        <dsp:cNvPr id="0" name=""/>
        <dsp:cNvSpPr/>
      </dsp:nvSpPr>
      <dsp:spPr>
        <a:xfrm>
          <a:off x="164247" y="802152"/>
          <a:ext cx="298632" cy="2986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FCCFA9F-80B3-4E22-9440-3E1AD39B27B8}">
      <dsp:nvSpPr>
        <dsp:cNvPr id="0" name=""/>
        <dsp:cNvSpPr/>
      </dsp:nvSpPr>
      <dsp:spPr>
        <a:xfrm>
          <a:off x="627128" y="679984"/>
          <a:ext cx="9704321" cy="54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464" tIns="57464" rIns="57464" bIns="5746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Application How </a:t>
          </a:r>
          <a:r>
            <a:rPr lang="en-US" sz="1900" kern="1200" dirty="0" err="1"/>
            <a:t>to’s</a:t>
          </a:r>
          <a:endParaRPr lang="en-US" sz="1900" kern="1200" dirty="0"/>
        </a:p>
      </dsp:txBody>
      <dsp:txXfrm>
        <a:off x="627128" y="679984"/>
        <a:ext cx="9704321" cy="542968"/>
      </dsp:txXfrm>
    </dsp:sp>
    <dsp:sp modelId="{54A0DBFD-C655-497B-A55D-A00A392A70D3}">
      <dsp:nvSpPr>
        <dsp:cNvPr id="0" name=""/>
        <dsp:cNvSpPr/>
      </dsp:nvSpPr>
      <dsp:spPr>
        <a:xfrm>
          <a:off x="0" y="1358694"/>
          <a:ext cx="10331450" cy="542968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AAA75-F0AE-4CAD-A400-DE34B2648097}">
      <dsp:nvSpPr>
        <dsp:cNvPr id="0" name=""/>
        <dsp:cNvSpPr/>
      </dsp:nvSpPr>
      <dsp:spPr>
        <a:xfrm>
          <a:off x="164247" y="1480862"/>
          <a:ext cx="298632" cy="2986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B72D4DE-4FCB-4026-9ECE-DDC71AEBB4CE}">
      <dsp:nvSpPr>
        <dsp:cNvPr id="0" name=""/>
        <dsp:cNvSpPr/>
      </dsp:nvSpPr>
      <dsp:spPr>
        <a:xfrm>
          <a:off x="627128" y="1358694"/>
          <a:ext cx="9704321" cy="54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464" tIns="57464" rIns="57464" bIns="5746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Financial Aid</a:t>
          </a:r>
        </a:p>
      </dsp:txBody>
      <dsp:txXfrm>
        <a:off x="627128" y="1358694"/>
        <a:ext cx="9704321" cy="542968"/>
      </dsp:txXfrm>
    </dsp:sp>
    <dsp:sp modelId="{78DF0F30-3E87-4815-8187-36476350750F}">
      <dsp:nvSpPr>
        <dsp:cNvPr id="0" name=""/>
        <dsp:cNvSpPr/>
      </dsp:nvSpPr>
      <dsp:spPr>
        <a:xfrm>
          <a:off x="0" y="2037405"/>
          <a:ext cx="10331450" cy="542968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618AD8-148C-41D8-9831-87E7DBC7A5D7}">
      <dsp:nvSpPr>
        <dsp:cNvPr id="0" name=""/>
        <dsp:cNvSpPr/>
      </dsp:nvSpPr>
      <dsp:spPr>
        <a:xfrm>
          <a:off x="164247" y="2159572"/>
          <a:ext cx="298632" cy="2986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89AF23C-380E-4775-B120-BAF7D7EEC270}">
      <dsp:nvSpPr>
        <dsp:cNvPr id="0" name=""/>
        <dsp:cNvSpPr/>
      </dsp:nvSpPr>
      <dsp:spPr>
        <a:xfrm>
          <a:off x="627128" y="2037405"/>
          <a:ext cx="9704321" cy="54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464" tIns="57464" rIns="57464" bIns="5746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Scholarships</a:t>
          </a:r>
        </a:p>
      </dsp:txBody>
      <dsp:txXfrm>
        <a:off x="627128" y="2037405"/>
        <a:ext cx="9704321" cy="542968"/>
      </dsp:txXfrm>
    </dsp:sp>
    <dsp:sp modelId="{9024BD9E-11C4-4BD8-8930-EF32A728DEEA}">
      <dsp:nvSpPr>
        <dsp:cNvPr id="0" name=""/>
        <dsp:cNvSpPr/>
      </dsp:nvSpPr>
      <dsp:spPr>
        <a:xfrm>
          <a:off x="0" y="2716115"/>
          <a:ext cx="10331450" cy="542968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F46653-6CEE-432E-8B54-0BCB83FBF145}">
      <dsp:nvSpPr>
        <dsp:cNvPr id="0" name=""/>
        <dsp:cNvSpPr/>
      </dsp:nvSpPr>
      <dsp:spPr>
        <a:xfrm>
          <a:off x="164247" y="2838283"/>
          <a:ext cx="298632" cy="2986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712E1A-9AC5-49B6-86DB-18DA6D323C60}">
      <dsp:nvSpPr>
        <dsp:cNvPr id="0" name=""/>
        <dsp:cNvSpPr/>
      </dsp:nvSpPr>
      <dsp:spPr>
        <a:xfrm>
          <a:off x="627128" y="2716115"/>
          <a:ext cx="9704321" cy="54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464" tIns="57464" rIns="57464" bIns="5746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College Admissions</a:t>
          </a:r>
        </a:p>
      </dsp:txBody>
      <dsp:txXfrm>
        <a:off x="627128" y="2716115"/>
        <a:ext cx="9704321" cy="542968"/>
      </dsp:txXfrm>
    </dsp:sp>
    <dsp:sp modelId="{2A7AAA2C-0692-4885-9806-B2E45F0CDD22}">
      <dsp:nvSpPr>
        <dsp:cNvPr id="0" name=""/>
        <dsp:cNvSpPr/>
      </dsp:nvSpPr>
      <dsp:spPr>
        <a:xfrm>
          <a:off x="0" y="3394825"/>
          <a:ext cx="10331450" cy="542968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F0367D-C506-4265-8A9B-FD8CA00B91BE}">
      <dsp:nvSpPr>
        <dsp:cNvPr id="0" name=""/>
        <dsp:cNvSpPr/>
      </dsp:nvSpPr>
      <dsp:spPr>
        <a:xfrm>
          <a:off x="164247" y="3516993"/>
          <a:ext cx="298632" cy="2986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98CB7D1-304C-477A-8FA9-0CDE9E0250D2}">
      <dsp:nvSpPr>
        <dsp:cNvPr id="0" name=""/>
        <dsp:cNvSpPr/>
      </dsp:nvSpPr>
      <dsp:spPr>
        <a:xfrm>
          <a:off x="627128" y="3394825"/>
          <a:ext cx="9704321" cy="542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464" tIns="57464" rIns="57464" bIns="5746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Field Trip Opportunities</a:t>
          </a:r>
        </a:p>
      </dsp:txBody>
      <dsp:txXfrm>
        <a:off x="627128" y="3394825"/>
        <a:ext cx="9704321" cy="542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440F78-2C9E-4C7F-818C-B40BB19D3A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3FB98-80B9-4155-809A-82659D34A0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18EB1-FF96-47AA-9A30-F1BFF2FFD1F7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EF847-3492-4888-9C23-1504238536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E48C54-2332-4748-9C65-6A27E550C1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75FB2-D12E-4669-8522-D3E2C7E6DC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991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E4A361-7934-4769-9B16-8A939698742C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8E0B9-48E4-499D-93B2-B07D00395B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043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8E0B9-48E4-499D-93B2-B07D00395BA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29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8E0B9-48E4-499D-93B2-B07D00395BA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05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8E0B9-48E4-499D-93B2-B07D00395BA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345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8E0B9-48E4-499D-93B2-B07D00395BA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878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A39D92-9919-A80E-44FF-6B912E85073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8788" y="457200"/>
            <a:ext cx="11274425" cy="5943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62FF34D-C8F8-1796-647D-D17056A2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1955" y="612475"/>
            <a:ext cx="4701904" cy="307902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90768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AC229E2-8757-94D8-A1B6-702189DCC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3249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77143C8-CDFF-B937-C00C-5E7B50939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83920"/>
            <a:ext cx="4114800" cy="50596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82637A1-1BB4-AF51-24C3-6FE78DD45D9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475413" y="2438400"/>
            <a:ext cx="4799012" cy="3505200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buNone/>
              <a:defRPr sz="1800"/>
            </a:lvl1pPr>
            <a:lvl2pPr marL="457200" indent="0">
              <a:lnSpc>
                <a:spcPct val="125000"/>
              </a:lnSpc>
              <a:buNone/>
              <a:defRPr sz="1600"/>
            </a:lvl2pPr>
            <a:lvl3pPr marL="914400" indent="0">
              <a:lnSpc>
                <a:spcPct val="125000"/>
              </a:lnSpc>
              <a:buNone/>
              <a:defRPr sz="1400"/>
            </a:lvl3pPr>
            <a:lvl4pPr marL="1371600" indent="0">
              <a:lnSpc>
                <a:spcPct val="125000"/>
              </a:lnSpc>
              <a:buNone/>
              <a:defRPr sz="1200"/>
            </a:lvl4pPr>
            <a:lvl5pPr marL="1828800" indent="0">
              <a:lnSpc>
                <a:spcPct val="125000"/>
              </a:lnSpc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56F59DF2-AB3C-B7B3-826A-636B8CC5AB31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68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737016-0B2B-9F81-7A77-63223C486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316" y="347329"/>
            <a:ext cx="11419368" cy="6152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34E572-08FE-0439-A460-8DFE1183A6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8742" y="914399"/>
            <a:ext cx="4798858" cy="5029199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1EB46EC-087C-B8FF-2363-B99FAE983B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14400"/>
            <a:ext cx="5713413" cy="50292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26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1D49246-C641-C3BA-F07B-89FFC6CDAE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9" y="853439"/>
            <a:ext cx="4802373" cy="2833689"/>
          </a:xfrm>
        </p:spPr>
        <p:txBody>
          <a:bodyPr rIns="914400" anchor="b"/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BE7E1DF-A70C-8F79-9B76-72B2A7B4DC7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14400" y="3931919"/>
            <a:ext cx="4802735" cy="2072641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800"/>
            </a:lvl1pPr>
            <a:lvl2pPr marL="457200" indent="0">
              <a:lnSpc>
                <a:spcPct val="125000"/>
              </a:lnSpc>
              <a:spcBef>
                <a:spcPts val="0"/>
              </a:spcBef>
              <a:buNone/>
              <a:defRPr sz="1600"/>
            </a:lvl2pPr>
            <a:lvl3pPr marL="91440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1371600" indent="0">
              <a:lnSpc>
                <a:spcPct val="125000"/>
              </a:lnSpc>
              <a:spcBef>
                <a:spcPts val="0"/>
              </a:spcBef>
              <a:buNone/>
              <a:defRPr sz="1200"/>
            </a:lvl4pPr>
            <a:lvl5pPr marL="1828800" indent="0">
              <a:lnSpc>
                <a:spcPct val="125000"/>
              </a:lnSpc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CD5F637-DFBF-7FED-7CD5-F46A26E5CD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78587" y="921230"/>
            <a:ext cx="5713413" cy="5029200"/>
          </a:xfrm>
          <a:custGeom>
            <a:avLst/>
            <a:gdLst>
              <a:gd name="connsiteX0" fmla="*/ 5327097 w 5713413"/>
              <a:gd name="connsiteY0" fmla="*/ 0 h 5029200"/>
              <a:gd name="connsiteX1" fmla="*/ 5713413 w 5713413"/>
              <a:gd name="connsiteY1" fmla="*/ 0 h 5029200"/>
              <a:gd name="connsiteX2" fmla="*/ 5713413 w 5713413"/>
              <a:gd name="connsiteY2" fmla="*/ 5029200 h 5029200"/>
              <a:gd name="connsiteX3" fmla="*/ 5327097 w 5713413"/>
              <a:gd name="connsiteY3" fmla="*/ 5029200 h 5029200"/>
              <a:gd name="connsiteX4" fmla="*/ 0 w 5713413"/>
              <a:gd name="connsiteY4" fmla="*/ 0 h 5029200"/>
              <a:gd name="connsiteX5" fmla="*/ 5313743 w 5713413"/>
              <a:gd name="connsiteY5" fmla="*/ 0 h 5029200"/>
              <a:gd name="connsiteX6" fmla="*/ 5313743 w 5713413"/>
              <a:gd name="connsiteY6" fmla="*/ 5029200 h 5029200"/>
              <a:gd name="connsiteX7" fmla="*/ 0 w 5713413"/>
              <a:gd name="connsiteY7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3413" h="5029200">
                <a:moveTo>
                  <a:pt x="5327097" y="0"/>
                </a:moveTo>
                <a:lnTo>
                  <a:pt x="5713413" y="0"/>
                </a:lnTo>
                <a:lnTo>
                  <a:pt x="5713413" y="5029200"/>
                </a:lnTo>
                <a:lnTo>
                  <a:pt x="5327097" y="5029200"/>
                </a:lnTo>
                <a:close/>
                <a:moveTo>
                  <a:pt x="0" y="0"/>
                </a:moveTo>
                <a:lnTo>
                  <a:pt x="5313743" y="0"/>
                </a:lnTo>
                <a:lnTo>
                  <a:pt x="5313743" y="5029200"/>
                </a:lnTo>
                <a:lnTo>
                  <a:pt x="0" y="50292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33E3B934-3E16-21AF-8F5A-9EFD93255705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05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D872928-B479-F7C5-9C83-C448FBA361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20445"/>
            <a:ext cx="4114800" cy="50292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61E3771A-E1EB-0CBE-828C-2C5E1F2AE6C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75227" y="1020445"/>
            <a:ext cx="4802735" cy="5029200"/>
          </a:xfrm>
        </p:spPr>
        <p:txBody>
          <a:bodyPr anchor="ctr">
            <a:normAutofit/>
          </a:bodyPr>
          <a:lstStyle>
            <a:lvl1pPr marL="22860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/>
            </a:lvl1pPr>
            <a:lvl2pPr marL="41148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600"/>
            </a:lvl2pPr>
            <a:lvl3pPr marL="59436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/>
            </a:lvl3pPr>
            <a:lvl4pPr marL="77724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/>
            </a:lvl4pPr>
            <a:lvl5pPr marL="96012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A1635D-96F0-769B-4ECB-70502770A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4F877767-0342-A344-0462-A0D877FF68F8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15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imag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21F215D-0D9E-64B3-1F66-E90B87932A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00741"/>
            <a:ext cx="4802372" cy="2788919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E86A4459-11C2-44C6-0173-C666D5AADC1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14400" y="3825239"/>
            <a:ext cx="4802735" cy="2072641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800"/>
            </a:lvl1pPr>
            <a:lvl2pPr marL="457200" indent="0">
              <a:lnSpc>
                <a:spcPct val="125000"/>
              </a:lnSpc>
              <a:spcBef>
                <a:spcPts val="0"/>
              </a:spcBef>
              <a:buNone/>
              <a:defRPr sz="1600"/>
            </a:lvl2pPr>
            <a:lvl3pPr marL="91440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1371600" indent="0">
              <a:lnSpc>
                <a:spcPct val="125000"/>
              </a:lnSpc>
              <a:spcBef>
                <a:spcPts val="0"/>
              </a:spcBef>
              <a:buNone/>
              <a:defRPr sz="1200"/>
            </a:lvl4pPr>
            <a:lvl5pPr marL="1828800" indent="0">
              <a:lnSpc>
                <a:spcPct val="125000"/>
              </a:lnSpc>
              <a:spcBef>
                <a:spcPts val="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84EF14-0982-D931-9DD6-ECFE61D5B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78587" y="921230"/>
            <a:ext cx="5713413" cy="5029200"/>
          </a:xfrm>
          <a:custGeom>
            <a:avLst/>
            <a:gdLst>
              <a:gd name="connsiteX0" fmla="*/ 5327097 w 5713413"/>
              <a:gd name="connsiteY0" fmla="*/ 0 h 5029200"/>
              <a:gd name="connsiteX1" fmla="*/ 5713413 w 5713413"/>
              <a:gd name="connsiteY1" fmla="*/ 0 h 5029200"/>
              <a:gd name="connsiteX2" fmla="*/ 5713413 w 5713413"/>
              <a:gd name="connsiteY2" fmla="*/ 5029200 h 5029200"/>
              <a:gd name="connsiteX3" fmla="*/ 5327097 w 5713413"/>
              <a:gd name="connsiteY3" fmla="*/ 5029200 h 5029200"/>
              <a:gd name="connsiteX4" fmla="*/ 0 w 5713413"/>
              <a:gd name="connsiteY4" fmla="*/ 0 h 5029200"/>
              <a:gd name="connsiteX5" fmla="*/ 5313743 w 5713413"/>
              <a:gd name="connsiteY5" fmla="*/ 0 h 5029200"/>
              <a:gd name="connsiteX6" fmla="*/ 5313743 w 5713413"/>
              <a:gd name="connsiteY6" fmla="*/ 5029200 h 5029200"/>
              <a:gd name="connsiteX7" fmla="*/ 0 w 5713413"/>
              <a:gd name="connsiteY7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3413" h="5029200">
                <a:moveTo>
                  <a:pt x="5327097" y="0"/>
                </a:moveTo>
                <a:lnTo>
                  <a:pt x="5713413" y="0"/>
                </a:lnTo>
                <a:lnTo>
                  <a:pt x="5713413" y="5029200"/>
                </a:lnTo>
                <a:lnTo>
                  <a:pt x="5327097" y="5029200"/>
                </a:lnTo>
                <a:close/>
                <a:moveTo>
                  <a:pt x="0" y="0"/>
                </a:moveTo>
                <a:lnTo>
                  <a:pt x="5313743" y="0"/>
                </a:lnTo>
                <a:lnTo>
                  <a:pt x="5313743" y="5029200"/>
                </a:lnTo>
                <a:lnTo>
                  <a:pt x="0" y="50292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7D7E927E-4F73-5579-4F1D-E13899DEEA04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067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515600" cy="15315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F349F3-2C28-5A44-EDFC-75FD6CA9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34FD449-C6E0-CF8A-82B2-52438C952C0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9640" y="2153285"/>
            <a:ext cx="4953001" cy="3500438"/>
          </a:xfrm>
        </p:spPr>
        <p:txBody>
          <a:bodyPr lIns="9144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sz="1800"/>
            </a:lvl1pPr>
            <a:lvl2pPr>
              <a:spcBef>
                <a:spcPts val="1000"/>
              </a:spcBef>
              <a:spcAft>
                <a:spcPts val="1200"/>
              </a:spcAft>
              <a:defRPr sz="1600"/>
            </a:lvl2pPr>
            <a:lvl3pPr>
              <a:spcBef>
                <a:spcPts val="1000"/>
              </a:spcBef>
              <a:spcAft>
                <a:spcPts val="1200"/>
              </a:spcAft>
              <a:defRPr sz="1400"/>
            </a:lvl3pPr>
            <a:lvl4pPr>
              <a:spcBef>
                <a:spcPts val="1000"/>
              </a:spcBef>
              <a:spcAft>
                <a:spcPts val="1200"/>
              </a:spcAft>
              <a:defRPr sz="1200"/>
            </a:lvl4pPr>
            <a:lvl5pPr>
              <a:spcBef>
                <a:spcPts val="1000"/>
              </a:spcBef>
              <a:spcAft>
                <a:spcPts val="12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F971E741-6253-D410-B562-50CA5976207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09360" y="2153285"/>
            <a:ext cx="5135880" cy="3500438"/>
          </a:xfrm>
        </p:spPr>
        <p:txBody>
          <a:bodyPr lIns="9144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sz="1800"/>
            </a:lvl1pPr>
            <a:lvl2pPr>
              <a:spcBef>
                <a:spcPts val="1000"/>
              </a:spcBef>
              <a:spcAft>
                <a:spcPts val="1200"/>
              </a:spcAft>
              <a:defRPr sz="1600"/>
            </a:lvl2pPr>
            <a:lvl3pPr>
              <a:spcBef>
                <a:spcPts val="1000"/>
              </a:spcBef>
              <a:spcAft>
                <a:spcPts val="1200"/>
              </a:spcAft>
              <a:defRPr sz="1400"/>
            </a:lvl3pPr>
            <a:lvl4pPr>
              <a:spcBef>
                <a:spcPts val="1000"/>
              </a:spcBef>
              <a:spcAft>
                <a:spcPts val="1200"/>
              </a:spcAft>
              <a:defRPr sz="1200"/>
            </a:lvl4pPr>
            <a:lvl5pPr>
              <a:spcBef>
                <a:spcPts val="1000"/>
              </a:spcBef>
              <a:spcAft>
                <a:spcPts val="12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55D7E8F5-692D-24DD-0F8C-9563BA74AAF4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35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515600" cy="15315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F349F3-2C28-5A44-EDFC-75FD6CA9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34FD449-C6E0-CF8A-82B2-52438C952C0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9641" y="2153285"/>
            <a:ext cx="3261359" cy="3500438"/>
          </a:xfrm>
        </p:spPr>
        <p:txBody>
          <a:bodyPr lIns="9144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sz="1800" b="1"/>
            </a:lvl1pPr>
            <a:lvl2pPr>
              <a:spcBef>
                <a:spcPts val="1000"/>
              </a:spcBef>
              <a:spcAft>
                <a:spcPts val="1200"/>
              </a:spcAft>
              <a:defRPr sz="1600" b="1"/>
            </a:lvl2pPr>
            <a:lvl3pPr>
              <a:spcBef>
                <a:spcPts val="1000"/>
              </a:spcBef>
              <a:spcAft>
                <a:spcPts val="1200"/>
              </a:spcAft>
              <a:defRPr sz="1400" b="1"/>
            </a:lvl3pPr>
            <a:lvl4pPr>
              <a:spcBef>
                <a:spcPts val="1000"/>
              </a:spcBef>
              <a:spcAft>
                <a:spcPts val="1200"/>
              </a:spcAft>
              <a:defRPr sz="1200" b="1"/>
            </a:lvl4pPr>
            <a:lvl5pPr>
              <a:spcBef>
                <a:spcPts val="1000"/>
              </a:spcBef>
              <a:spcAft>
                <a:spcPts val="1200"/>
              </a:spcAft>
              <a:defRPr sz="1200" b="1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F971E741-6253-D410-B562-50CA5976207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480560" y="2153285"/>
            <a:ext cx="6964680" cy="3500438"/>
          </a:xfrm>
        </p:spPr>
        <p:txBody>
          <a:bodyPr lIns="9144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sz="1800"/>
            </a:lvl1pPr>
            <a:lvl2pPr>
              <a:spcBef>
                <a:spcPts val="1000"/>
              </a:spcBef>
              <a:spcAft>
                <a:spcPts val="1200"/>
              </a:spcAft>
              <a:defRPr sz="1600"/>
            </a:lvl2pPr>
            <a:lvl3pPr>
              <a:spcBef>
                <a:spcPts val="1000"/>
              </a:spcBef>
              <a:spcAft>
                <a:spcPts val="1200"/>
              </a:spcAft>
              <a:defRPr sz="1400"/>
            </a:lvl3pPr>
            <a:lvl4pPr>
              <a:spcBef>
                <a:spcPts val="1000"/>
              </a:spcBef>
              <a:spcAft>
                <a:spcPts val="1200"/>
              </a:spcAft>
              <a:defRPr sz="1200"/>
            </a:lvl4pPr>
            <a:lvl5pPr>
              <a:spcBef>
                <a:spcPts val="1000"/>
              </a:spcBef>
              <a:spcAft>
                <a:spcPts val="12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5C0F1533-3810-C210-9B67-D2F4A1846C23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165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9C70371-D147-2B29-EAEB-B10A799D0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169" y="614812"/>
            <a:ext cx="10359659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5AE226-98C6-70F4-8DED-59E8FE30401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67" y="2177378"/>
            <a:ext cx="5713413" cy="4669987"/>
          </a:xfrm>
          <a:custGeom>
            <a:avLst/>
            <a:gdLst>
              <a:gd name="connsiteX0" fmla="*/ 400038 w 5713413"/>
              <a:gd name="connsiteY0" fmla="*/ 0 h 4669987"/>
              <a:gd name="connsiteX1" fmla="*/ 5713413 w 5713413"/>
              <a:gd name="connsiteY1" fmla="*/ 0 h 4669987"/>
              <a:gd name="connsiteX2" fmla="*/ 5713413 w 5713413"/>
              <a:gd name="connsiteY2" fmla="*/ 4315224 h 4669987"/>
              <a:gd name="connsiteX3" fmla="*/ 400038 w 5713413"/>
              <a:gd name="connsiteY3" fmla="*/ 4315224 h 4669987"/>
              <a:gd name="connsiteX4" fmla="*/ 0 w 5713413"/>
              <a:gd name="connsiteY4" fmla="*/ 0 h 4669987"/>
              <a:gd name="connsiteX5" fmla="*/ 386684 w 5713413"/>
              <a:gd name="connsiteY5" fmla="*/ 0 h 4669987"/>
              <a:gd name="connsiteX6" fmla="*/ 386684 w 5713413"/>
              <a:gd name="connsiteY6" fmla="*/ 4328578 h 4669987"/>
              <a:gd name="connsiteX7" fmla="*/ 5713413 w 5713413"/>
              <a:gd name="connsiteY7" fmla="*/ 4328578 h 4669987"/>
              <a:gd name="connsiteX8" fmla="*/ 5713413 w 5713413"/>
              <a:gd name="connsiteY8" fmla="*/ 4669987 h 4669987"/>
              <a:gd name="connsiteX9" fmla="*/ 0 w 5713413"/>
              <a:gd name="connsiteY9" fmla="*/ 4669987 h 466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13413" h="4669987">
                <a:moveTo>
                  <a:pt x="400038" y="0"/>
                </a:moveTo>
                <a:lnTo>
                  <a:pt x="5713413" y="0"/>
                </a:lnTo>
                <a:lnTo>
                  <a:pt x="5713413" y="4315224"/>
                </a:lnTo>
                <a:lnTo>
                  <a:pt x="400038" y="4315224"/>
                </a:lnTo>
                <a:close/>
                <a:moveTo>
                  <a:pt x="0" y="0"/>
                </a:moveTo>
                <a:lnTo>
                  <a:pt x="386684" y="0"/>
                </a:lnTo>
                <a:lnTo>
                  <a:pt x="386684" y="4328578"/>
                </a:lnTo>
                <a:lnTo>
                  <a:pt x="5713413" y="4328578"/>
                </a:lnTo>
                <a:lnTo>
                  <a:pt x="5713413" y="4669987"/>
                </a:lnTo>
                <a:lnTo>
                  <a:pt x="0" y="466998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EEA9034-22FD-3C2F-6A27-6363896980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475413" y="2153285"/>
            <a:ext cx="4799012" cy="3790315"/>
          </a:xfrm>
        </p:spPr>
        <p:txBody>
          <a:bodyPr>
            <a:normAutofit/>
          </a:bodyPr>
          <a:lstStyle>
            <a:lvl1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sz="2000"/>
            </a:lvl1pPr>
            <a:lvl2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sz="1800"/>
            </a:lvl2pPr>
            <a:lvl3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sz="1600"/>
            </a:lvl3pPr>
            <a:lvl4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sz="1400"/>
            </a:lvl4pPr>
            <a:lvl5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72AFED-AF5A-A2E9-0D36-388733BBE9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7A42E613-3DCC-07A2-BA9B-74B13F28E591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0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30338E2-B50A-8F3E-2CA7-A75753E7ED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2629" y="598947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C8DD029-A673-92B9-0343-3B35BE46D2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29641" y="2153285"/>
            <a:ext cx="3032759" cy="3790310"/>
          </a:xfrm>
        </p:spPr>
        <p:txBody>
          <a:bodyPr lIns="9144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sz="1800"/>
            </a:lvl1pPr>
            <a:lvl2pPr>
              <a:spcBef>
                <a:spcPts val="1000"/>
              </a:spcBef>
              <a:spcAft>
                <a:spcPts val="1200"/>
              </a:spcAft>
              <a:defRPr sz="1600"/>
            </a:lvl2pPr>
            <a:lvl3pPr>
              <a:spcBef>
                <a:spcPts val="1000"/>
              </a:spcBef>
              <a:spcAft>
                <a:spcPts val="1200"/>
              </a:spcAft>
              <a:defRPr sz="1400"/>
            </a:lvl3pPr>
            <a:lvl4pPr>
              <a:spcBef>
                <a:spcPts val="1000"/>
              </a:spcBef>
              <a:spcAft>
                <a:spcPts val="1200"/>
              </a:spcAft>
              <a:defRPr sz="1200"/>
            </a:lvl4pPr>
            <a:lvl5pPr>
              <a:spcBef>
                <a:spcPts val="1000"/>
              </a:spcBef>
              <a:spcAft>
                <a:spcPts val="12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6E658BA3-0202-C705-7A02-8B70B7884420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724400" y="2170621"/>
            <a:ext cx="6553200" cy="377297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BD761E53-47C7-492A-D5B5-A8C2740B5157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53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515600" cy="15315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F349F3-2C28-5A44-EDFC-75FD6CA9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34FD449-C6E0-CF8A-82B2-52438C952C0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9642" y="2153285"/>
            <a:ext cx="6925660" cy="3500438"/>
          </a:xfrm>
        </p:spPr>
        <p:txBody>
          <a:bodyPr lIns="91440">
            <a:normAutofit/>
          </a:bodyPr>
          <a:lstStyle>
            <a:lvl1pPr marL="0" indent="0">
              <a:spcBef>
                <a:spcPts val="1000"/>
              </a:spcBef>
              <a:spcAft>
                <a:spcPts val="1200"/>
              </a:spcAft>
              <a:buNone/>
              <a:defRPr sz="1800" b="0"/>
            </a:lvl1pPr>
            <a:lvl2pPr marL="228600">
              <a:spcBef>
                <a:spcPts val="1000"/>
              </a:spcBef>
              <a:spcAft>
                <a:spcPts val="1200"/>
              </a:spcAft>
              <a:defRPr sz="1800" b="0"/>
            </a:lvl2pPr>
            <a:lvl3pPr marL="685800">
              <a:spcBef>
                <a:spcPts val="1000"/>
              </a:spcBef>
              <a:spcAft>
                <a:spcPts val="1200"/>
              </a:spcAft>
              <a:defRPr sz="1800" b="0"/>
            </a:lvl3pPr>
            <a:lvl4pPr marL="868680">
              <a:spcBef>
                <a:spcPts val="1000"/>
              </a:spcBef>
              <a:spcAft>
                <a:spcPts val="1200"/>
              </a:spcAft>
              <a:defRPr sz="1800" b="0"/>
            </a:lvl4pPr>
            <a:lvl5pPr marL="1143000">
              <a:spcBef>
                <a:spcPts val="1000"/>
              </a:spcBef>
              <a:spcAft>
                <a:spcPts val="1200"/>
              </a:spcAft>
              <a:defRPr sz="1800" b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F971E741-6253-D410-B562-50CA5976207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215745" y="2153285"/>
            <a:ext cx="3229495" cy="3500438"/>
          </a:xfrm>
        </p:spPr>
        <p:txBody>
          <a:bodyPr lIns="9144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sz="1800" b="1"/>
            </a:lvl1pPr>
            <a:lvl2pPr>
              <a:spcBef>
                <a:spcPts val="1000"/>
              </a:spcBef>
              <a:spcAft>
                <a:spcPts val="1200"/>
              </a:spcAft>
              <a:defRPr sz="1600" b="1"/>
            </a:lvl2pPr>
            <a:lvl3pPr>
              <a:spcBef>
                <a:spcPts val="1000"/>
              </a:spcBef>
              <a:spcAft>
                <a:spcPts val="1200"/>
              </a:spcAft>
              <a:defRPr sz="1400" b="1"/>
            </a:lvl3pPr>
            <a:lvl4pPr>
              <a:spcBef>
                <a:spcPts val="1000"/>
              </a:spcBef>
              <a:spcAft>
                <a:spcPts val="1200"/>
              </a:spcAft>
              <a:defRPr sz="1200" b="1"/>
            </a:lvl4pPr>
            <a:lvl5pPr>
              <a:spcBef>
                <a:spcPts val="1000"/>
              </a:spcBef>
              <a:spcAft>
                <a:spcPts val="1200"/>
              </a:spcAft>
              <a:defRPr sz="1200" b="1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C9F70CF1-DCAD-AE71-6B34-7BFB25EE530B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35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331450" cy="15315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0CF90928-AB48-3554-E2B9-417A00F286AD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930275" y="2168526"/>
            <a:ext cx="10331450" cy="393906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D6C0A7-887A-66E2-A954-5E0592B9F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316" y="347329"/>
            <a:ext cx="11419368" cy="615270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688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BB1E76-5845-01C9-1D0D-03CFFE6F0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316" y="347329"/>
            <a:ext cx="11419368" cy="6152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96C21AF-4286-DECE-37A1-E8980687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655320"/>
            <a:ext cx="4572000" cy="548640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8E1D6B3-3EC8-6AC4-BE2B-5C732C85679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475413" y="2773680"/>
            <a:ext cx="4572000" cy="336804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spcBef>
                <a:spcPts val="1000"/>
              </a:spcBef>
              <a:buNone/>
              <a:defRPr sz="1600"/>
            </a:lvl2pPr>
            <a:lvl3pPr marL="914400" indent="0">
              <a:spcBef>
                <a:spcPts val="1000"/>
              </a:spcBef>
              <a:buNone/>
              <a:defRPr sz="1400"/>
            </a:lvl3pPr>
            <a:lvl4pPr marL="1371600" indent="0">
              <a:spcBef>
                <a:spcPts val="1000"/>
              </a:spcBef>
              <a:buNone/>
              <a:defRPr sz="1200"/>
            </a:lvl4pPr>
            <a:lvl5pPr marL="1828800" indent="0">
              <a:spcBef>
                <a:spcPts val="10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113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5760" userDrawn="1">
          <p15:clr>
            <a:srgbClr val="F26B43"/>
          </p15:clr>
        </p15:guide>
        <p15:guide id="5" pos="7248" userDrawn="1">
          <p15:clr>
            <a:srgbClr val="F26B43"/>
          </p15:clr>
        </p15:guide>
        <p15:guide id="6" pos="4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bellingham.bellinghamschools.org/students/schoolinks-high-school-and-beyond-planning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group of potted plants">
            <a:extLst>
              <a:ext uri="{FF2B5EF4-FFF2-40B4-BE49-F238E27FC236}">
                <a16:creationId xmlns:a16="http://schemas.microsoft.com/office/drawing/2014/main" id="{C5E399AE-C2DC-0BE4-A179-9A726D23FF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5" r="15"/>
          <a:stretch/>
        </p:blipFill>
        <p:spPr>
          <a:xfrm>
            <a:off x="458788" y="457200"/>
            <a:ext cx="11274425" cy="59436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26ABF06-5491-8319-408F-AC9C03E6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437" y="767751"/>
            <a:ext cx="5089585" cy="3536830"/>
          </a:xfrm>
        </p:spPr>
        <p:txBody>
          <a:bodyPr>
            <a:normAutofit fontScale="90000"/>
          </a:bodyPr>
          <a:lstStyle/>
          <a:p>
            <a:r>
              <a:rPr lang="en-US" sz="6700" dirty="0">
                <a:solidFill>
                  <a:schemeClr val="tx1"/>
                </a:solidFill>
              </a:rPr>
              <a:t>Senior year planning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  <a:latin typeface="Baguet Script" panose="00000500000000000000" pitchFamily="2" charset="0"/>
              </a:rPr>
              <a:t>Class of 2027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085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B0A9F6B-B714-24A4-1731-04239F0C6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00741"/>
            <a:ext cx="4802372" cy="1756195"/>
          </a:xfrm>
        </p:spPr>
        <p:txBody>
          <a:bodyPr/>
          <a:lstStyle/>
          <a:p>
            <a:pPr algn="ctr"/>
            <a:r>
              <a:rPr lang="en-US" dirty="0"/>
              <a:t>TONIGHT’S GOAL: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F098455-F3AD-4CE1-6F83-28C95857EE2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0678" y="3307654"/>
            <a:ext cx="5101933" cy="2072641"/>
          </a:xfrm>
        </p:spPr>
        <p:txBody>
          <a:bodyPr>
            <a:normAutofit/>
          </a:bodyPr>
          <a:lstStyle/>
          <a:p>
            <a:endParaRPr lang="en-US" sz="2800" b="1" dirty="0">
              <a:latin typeface="Baguet Script" panose="00000500000000000000" pitchFamily="2" charset="0"/>
            </a:endParaRPr>
          </a:p>
          <a:p>
            <a:r>
              <a:rPr lang="en-US" sz="2800" b="1" dirty="0">
                <a:latin typeface="Baguet Script" panose="00000500000000000000" pitchFamily="2" charset="0"/>
              </a:rPr>
              <a:t>HOW TO ACCESS RESOURCES!</a:t>
            </a:r>
          </a:p>
          <a:p>
            <a:r>
              <a:rPr lang="en-US" noProof="1"/>
              <a:t> </a:t>
            </a:r>
          </a:p>
        </p:txBody>
      </p:sp>
      <p:pic>
        <p:nvPicPr>
          <p:cNvPr id="15" name="Picture Placeholder 6" descr="A person holding a plant">
            <a:extLst>
              <a:ext uri="{FF2B5EF4-FFF2-40B4-BE49-F238E27FC236}">
                <a16:creationId xmlns:a16="http://schemas.microsoft.com/office/drawing/2014/main" id="{AAA2A7D6-6F43-AFA1-3A7C-846D1371125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2132" r="12132"/>
          <a:stretch/>
        </p:blipFill>
        <p:spPr>
          <a:xfrm>
            <a:off x="6478588" y="920750"/>
            <a:ext cx="5713412" cy="50292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D350C2-47A5-211F-A685-9ACD211179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263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A951FD-B055-4EE8-B6D9-62EC0F39D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655320"/>
            <a:ext cx="4572000" cy="5486400"/>
          </a:xfrm>
        </p:spPr>
        <p:txBody>
          <a:bodyPr anchor="ctr">
            <a:normAutofit/>
          </a:bodyPr>
          <a:lstStyle/>
          <a:p>
            <a:r>
              <a:rPr lang="en-US" dirty="0"/>
              <a:t>Bellingham </a:t>
            </a:r>
            <a:br>
              <a:rPr lang="en-US" dirty="0"/>
            </a:br>
            <a:r>
              <a:rPr lang="en-US" dirty="0"/>
              <a:t>High </a:t>
            </a:r>
            <a:br>
              <a:rPr lang="en-US" dirty="0"/>
            </a:br>
            <a:r>
              <a:rPr lang="en-US" dirty="0"/>
              <a:t>School </a:t>
            </a:r>
            <a:br>
              <a:rPr lang="en-US" dirty="0"/>
            </a:br>
            <a:r>
              <a:rPr lang="en-US" dirty="0"/>
              <a:t>Website…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C5F8EB2-8936-F0AC-DA2A-4A5609BEA7E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75413" y="489857"/>
            <a:ext cx="5009016" cy="56518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/>
              <a:t>	</a:t>
            </a:r>
          </a:p>
          <a:p>
            <a:pPr marL="0" indent="0">
              <a:buNone/>
            </a:pPr>
            <a:r>
              <a:rPr lang="en-US" sz="2800" b="1" dirty="0"/>
              <a:t>Senior Checklist </a:t>
            </a:r>
          </a:p>
          <a:p>
            <a:pPr marL="0" indent="0">
              <a:buNone/>
            </a:pPr>
            <a:endParaRPr lang="en-US" sz="2800" b="1" u="sng" dirty="0"/>
          </a:p>
          <a:p>
            <a:pPr marL="0" indent="0">
              <a:buNone/>
            </a:pPr>
            <a:r>
              <a:rPr lang="en-US" sz="2800" b="1" u="sng" dirty="0"/>
              <a:t>Post-Secondary Resources</a:t>
            </a:r>
          </a:p>
          <a:p>
            <a:pPr marL="0" indent="0">
              <a:buNone/>
            </a:pPr>
            <a:r>
              <a:rPr lang="en-US" sz="2800" b="1" dirty="0"/>
              <a:t>	4-year college</a:t>
            </a:r>
          </a:p>
          <a:p>
            <a:pPr marL="0" indent="0">
              <a:buNone/>
            </a:pPr>
            <a:r>
              <a:rPr lang="en-US" sz="2800" b="1" dirty="0"/>
              <a:t>	2-year college</a:t>
            </a:r>
          </a:p>
          <a:p>
            <a:pPr marL="0" indent="0">
              <a:buNone/>
            </a:pPr>
            <a:r>
              <a:rPr lang="en-US" sz="2800" b="1" dirty="0"/>
              <a:t>	Military</a:t>
            </a:r>
          </a:p>
          <a:p>
            <a:pPr marL="0" indent="0">
              <a:buNone/>
            </a:pPr>
            <a:r>
              <a:rPr lang="en-US" sz="2800" b="1" dirty="0"/>
              <a:t>	Apprenticeship</a:t>
            </a:r>
          </a:p>
          <a:p>
            <a:pPr marL="0" indent="0">
              <a:buNone/>
            </a:pPr>
            <a:r>
              <a:rPr lang="en-US" sz="2800" b="1" dirty="0"/>
              <a:t>	Employment</a:t>
            </a:r>
          </a:p>
          <a:p>
            <a:pPr marL="0" indent="0">
              <a:buNone/>
            </a:pPr>
            <a:r>
              <a:rPr lang="en-US" sz="2800" b="1" dirty="0"/>
              <a:t>	Financial Aid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Senior Manual (PDF of topics above)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62554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252DE-4568-E0AA-8D70-7C3FB32C8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485113"/>
            <a:ext cx="10331450" cy="1531525"/>
          </a:xfrm>
          <a:solidFill>
            <a:srgbClr val="6A9A16"/>
          </a:solidFill>
        </p:spPr>
        <p:txBody>
          <a:bodyPr anchor="ctr">
            <a:normAutofit/>
          </a:bodyPr>
          <a:lstStyle/>
          <a:p>
            <a:r>
              <a:rPr lang="en-US" dirty="0"/>
              <a:t>What information can I find…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18425-CEFE-26AF-EA41-A9FC0ECC0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6" name="Table Placeholder 2">
            <a:extLst>
              <a:ext uri="{FF2B5EF4-FFF2-40B4-BE49-F238E27FC236}">
                <a16:creationId xmlns:a16="http://schemas.microsoft.com/office/drawing/2014/main" id="{48F00937-9104-7ACF-E2C5-3CE6493184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1551061"/>
              </p:ext>
            </p:extLst>
          </p:nvPr>
        </p:nvGraphicFramePr>
        <p:xfrm>
          <a:off x="930275" y="2168526"/>
          <a:ext cx="10331450" cy="3939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990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F6D8787-7ACB-5B7B-33CE-9B72D460C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650" y="799847"/>
            <a:ext cx="11950700" cy="525830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2C830CB0-55AA-F058-6F5B-46A90D71781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C43090-33DC-1B03-F7AA-3D28B83875FA}"/>
              </a:ext>
            </a:extLst>
          </p:cNvPr>
          <p:cNvSpPr/>
          <p:nvPr/>
        </p:nvSpPr>
        <p:spPr>
          <a:xfrm>
            <a:off x="8686800" y="1915064"/>
            <a:ext cx="1613140" cy="3795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88CE50D-3BC2-D9C6-DF34-C39A5A6833E4}"/>
              </a:ext>
            </a:extLst>
          </p:cNvPr>
          <p:cNvSpPr/>
          <p:nvPr/>
        </p:nvSpPr>
        <p:spPr>
          <a:xfrm>
            <a:off x="9799608" y="992037"/>
            <a:ext cx="1104181" cy="646979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CA11E4D-C3C0-2277-3D90-B57AB1F01F7B}"/>
              </a:ext>
            </a:extLst>
          </p:cNvPr>
          <p:cNvCxnSpPr>
            <a:cxnSpLocks/>
          </p:cNvCxnSpPr>
          <p:nvPr/>
        </p:nvCxnSpPr>
        <p:spPr>
          <a:xfrm flipH="1" flipV="1">
            <a:off x="10499935" y="1374255"/>
            <a:ext cx="658423" cy="45695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EBF7021-20CF-D382-6B3C-B5C018D581A3}"/>
              </a:ext>
            </a:extLst>
          </p:cNvPr>
          <p:cNvCxnSpPr>
            <a:cxnSpLocks/>
          </p:cNvCxnSpPr>
          <p:nvPr/>
        </p:nvCxnSpPr>
        <p:spPr>
          <a:xfrm flipH="1" flipV="1">
            <a:off x="9897674" y="2081372"/>
            <a:ext cx="1006115" cy="21325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492E0A6-A936-77B7-3A7A-55C7D9BDE3E5}"/>
              </a:ext>
            </a:extLst>
          </p:cNvPr>
          <p:cNvSpPr txBox="1"/>
          <p:nvPr/>
        </p:nvSpPr>
        <p:spPr>
          <a:xfrm>
            <a:off x="2605177" y="241539"/>
            <a:ext cx="514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Bellingham High School Website…</a:t>
            </a:r>
          </a:p>
        </p:txBody>
      </p:sp>
    </p:spTree>
    <p:extLst>
      <p:ext uri="{BB962C8B-B14F-4D97-AF65-F5344CB8AC3E}">
        <p14:creationId xmlns:p14="http://schemas.microsoft.com/office/powerpoint/2010/main" val="3844030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0467CE18-FEB0-41DF-99E1-DAB4FB823BC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141A58D-A962-4AA2-A0B7-151B0EE922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92E1FC-601F-B6CF-A582-825719D89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2" y="282413"/>
            <a:ext cx="11964015" cy="629317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11C60601-8745-69F7-6F08-271837D6B8D2}"/>
              </a:ext>
            </a:extLst>
          </p:cNvPr>
          <p:cNvSpPr/>
          <p:nvPr/>
        </p:nvSpPr>
        <p:spPr>
          <a:xfrm>
            <a:off x="1480457" y="2819400"/>
            <a:ext cx="2242457" cy="1143000"/>
          </a:xfrm>
          <a:prstGeom prst="ellipse">
            <a:avLst/>
          </a:prstGeom>
          <a:noFill/>
          <a:ln w="76200">
            <a:solidFill>
              <a:srgbClr val="AE2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482FE2F-D82E-3852-DE31-CB649088722E}"/>
              </a:ext>
            </a:extLst>
          </p:cNvPr>
          <p:cNvCxnSpPr/>
          <p:nvPr/>
        </p:nvCxnSpPr>
        <p:spPr>
          <a:xfrm flipV="1">
            <a:off x="1480457" y="3597215"/>
            <a:ext cx="1003951" cy="1285336"/>
          </a:xfrm>
          <a:prstGeom prst="straightConnector1">
            <a:avLst/>
          </a:prstGeom>
          <a:ln w="57150">
            <a:solidFill>
              <a:srgbClr val="AE27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635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96D798-BD35-64B4-E398-FAE86A423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2625153"/>
            <a:ext cx="5141523" cy="1843537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AE272E"/>
                </a:solidFill>
              </a:rPr>
              <a:t>	</a:t>
            </a:r>
            <a:r>
              <a:rPr lang="en-US" sz="4900" b="1" u="sng" dirty="0">
                <a:solidFill>
                  <a:srgbClr val="AE272E"/>
                </a:solidFill>
              </a:rPr>
              <a:t>Senior Checklist</a:t>
            </a:r>
            <a:br>
              <a:rPr lang="en-US" sz="4900" b="1" u="sng" dirty="0">
                <a:solidFill>
                  <a:srgbClr val="AE272E"/>
                </a:solidFill>
              </a:rPr>
            </a:br>
            <a:r>
              <a:rPr lang="en-US" sz="2000" dirty="0"/>
              <a:t>Provided to students during their </a:t>
            </a:r>
            <a:r>
              <a:rPr lang="en-US" sz="2000" b="1" dirty="0"/>
              <a:t>Senior Meeting</a:t>
            </a:r>
            <a:br>
              <a:rPr lang="en-US" b="1" u="sng" dirty="0"/>
            </a:br>
            <a:br>
              <a:rPr lang="en-US" b="1" u="sng" dirty="0"/>
            </a:br>
            <a:r>
              <a:rPr lang="en-US" sz="2000" dirty="0"/>
              <a:t>Order Cap and Gown now</a:t>
            </a:r>
            <a:br>
              <a:rPr lang="en-US" sz="2000" dirty="0"/>
            </a:br>
            <a:r>
              <a:rPr lang="en-US" sz="2000" dirty="0"/>
              <a:t>Order Yearbook now</a:t>
            </a:r>
            <a:br>
              <a:rPr lang="en-US" sz="2000" dirty="0"/>
            </a:br>
            <a:r>
              <a:rPr lang="en-US" sz="2000" dirty="0"/>
              <a:t>Senior photos upload by Nov. 9</a:t>
            </a:r>
            <a:br>
              <a:rPr lang="en-US" sz="2000" dirty="0"/>
            </a:br>
            <a:r>
              <a:rPr lang="en-US" sz="2000" dirty="0"/>
              <a:t>Grad Ad upload by Dec. 4</a:t>
            </a:r>
            <a:br>
              <a:rPr lang="en-US" sz="2000" dirty="0"/>
            </a:br>
            <a:r>
              <a:rPr lang="en-US" sz="2000" dirty="0"/>
              <a:t>FAFSA opens Oct. 1</a:t>
            </a:r>
            <a:br>
              <a:rPr lang="en-US" sz="2000" dirty="0"/>
            </a:br>
            <a:br>
              <a:rPr lang="en-US" sz="2000" dirty="0"/>
            </a:br>
            <a:br>
              <a:rPr lang="en-US" b="1" u="sng" dirty="0"/>
            </a:br>
            <a:br>
              <a:rPr lang="en-US" b="1" u="sng" dirty="0"/>
            </a:br>
            <a:br>
              <a:rPr lang="en-US" b="1" u="sng" dirty="0"/>
            </a:br>
            <a:br>
              <a:rPr lang="en-US" b="1" u="sng" dirty="0"/>
            </a:br>
            <a:r>
              <a:rPr lang="en-US" dirty="0"/>
              <a:t>	    </a:t>
            </a:r>
            <a:r>
              <a:rPr lang="en-US" sz="1800" dirty="0"/>
              <a:t>QR Code for senior checklist</a:t>
            </a:r>
            <a:endParaRPr lang="en-US" b="1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43EC804-C5C1-10F6-529D-D8A3F75FD6C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rcRect r="1" b="3663"/>
          <a:stretch>
            <a:fillRect/>
          </a:stretch>
        </p:blipFill>
        <p:spPr>
          <a:xfrm>
            <a:off x="6276975" y="371622"/>
            <a:ext cx="5000987" cy="5749629"/>
          </a:xfrm>
          <a:prstGeom prst="rect">
            <a:avLst/>
          </a:prstGeom>
          <a:noFill/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DD1275CE-499F-61FC-8F1E-A84E88B50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820273-0DC1-E033-F3F5-429812E91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745" y="3786515"/>
            <a:ext cx="1931151" cy="191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35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476C3-EC0E-FDC3-D493-993604211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1FDA4DC3-206D-4081-C395-CCE49ABAC6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4A427B8-09DD-CF3B-F5CD-336829885A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C51BDC-91F5-9220-A140-04CB69528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2" y="282413"/>
            <a:ext cx="11964015" cy="629317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89571FD9-63D7-34B9-D605-1A1D3DB64F3A}"/>
              </a:ext>
            </a:extLst>
          </p:cNvPr>
          <p:cNvSpPr/>
          <p:nvPr/>
        </p:nvSpPr>
        <p:spPr>
          <a:xfrm>
            <a:off x="885235" y="5738723"/>
            <a:ext cx="1728569" cy="836863"/>
          </a:xfrm>
          <a:prstGeom prst="ellipse">
            <a:avLst/>
          </a:prstGeom>
          <a:noFill/>
          <a:ln w="76200">
            <a:solidFill>
              <a:srgbClr val="AE2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63450E9-66C0-6EEC-BEC5-539745FA6934}"/>
              </a:ext>
            </a:extLst>
          </p:cNvPr>
          <p:cNvCxnSpPr>
            <a:cxnSpLocks/>
          </p:cNvCxnSpPr>
          <p:nvPr/>
        </p:nvCxnSpPr>
        <p:spPr>
          <a:xfrm>
            <a:off x="540441" y="5106838"/>
            <a:ext cx="854732" cy="920920"/>
          </a:xfrm>
          <a:prstGeom prst="straightConnector1">
            <a:avLst/>
          </a:prstGeom>
          <a:ln w="57150">
            <a:solidFill>
              <a:srgbClr val="AE27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863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89B42CC-C86F-4493-7E53-1A7EA2AE8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20445"/>
            <a:ext cx="4114800" cy="5029200"/>
          </a:xfrm>
        </p:spPr>
        <p:txBody>
          <a:bodyPr/>
          <a:lstStyle/>
          <a:p>
            <a:r>
              <a:rPr lang="en-US" dirty="0"/>
              <a:t>4-year college resources…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15977FF-928E-5C69-F9BB-B2595E01352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rcRect l="5193" r="29393" b="1"/>
          <a:stretch>
            <a:fillRect/>
          </a:stretch>
        </p:blipFill>
        <p:spPr>
          <a:xfrm>
            <a:off x="6475227" y="1020445"/>
            <a:ext cx="4802735" cy="5029200"/>
          </a:xfrm>
          <a:prstGeom prst="rect">
            <a:avLst/>
          </a:prstGeom>
          <a:noFill/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50DBF46B-EF9E-D1C0-D359-7CA5BCF6A1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94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0E03FC-8719-E4DD-A8E5-45899E173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57225"/>
            <a:ext cx="4114800" cy="5793348"/>
          </a:xfrm>
        </p:spPr>
        <p:txBody>
          <a:bodyPr anchor="ctr">
            <a:normAutofit/>
          </a:bodyPr>
          <a:lstStyle/>
          <a:p>
            <a:r>
              <a:rPr lang="en-US" dirty="0"/>
              <a:t>College visits and field trips….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Sign up in </a:t>
            </a:r>
            <a:r>
              <a:rPr lang="en-US" sz="2000" dirty="0" err="1"/>
              <a:t>SchoolLinks</a:t>
            </a:r>
            <a:r>
              <a:rPr lang="en-US" sz="2000" dirty="0"/>
              <a:t> under EVENTS.  Student must add event to their personal calendar as a reminder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68A0F01-ACEF-1693-14BF-DF14D36C9A6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rcRect r="-2" b="4707"/>
          <a:stretch>
            <a:fillRect/>
          </a:stretch>
        </p:blipFill>
        <p:spPr>
          <a:xfrm>
            <a:off x="6011764" y="407426"/>
            <a:ext cx="5771024" cy="6043147"/>
          </a:xfrm>
          <a:prstGeom prst="rect">
            <a:avLst/>
          </a:prstGeom>
          <a:noFill/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3B783C5-DD50-20C2-9B3B-4F341AFD1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8C7195-683B-BE6C-2F8D-97F10EE06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063" y="2324575"/>
            <a:ext cx="2102571" cy="215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06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C4BF353-95DE-D6C0-79B9-EEC42C3A2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655320"/>
            <a:ext cx="4572000" cy="5486400"/>
          </a:xfrm>
        </p:spPr>
        <p:txBody>
          <a:bodyPr/>
          <a:lstStyle/>
          <a:p>
            <a:r>
              <a:rPr lang="en-US" dirty="0"/>
              <a:t>$$$ for Post Secondary….</a:t>
            </a:r>
            <a:br>
              <a:rPr lang="en-US" dirty="0"/>
            </a:br>
            <a:br>
              <a:rPr lang="en-US" dirty="0"/>
            </a:br>
            <a:r>
              <a:rPr lang="en-US" sz="1800" dirty="0"/>
              <a:t>All information is on the Senior Checklist </a:t>
            </a:r>
            <a:br>
              <a:rPr lang="en-US" sz="1800" dirty="0"/>
            </a:br>
            <a:r>
              <a:rPr lang="en-US" sz="1800" dirty="0"/>
              <a:t>and on website under Financial Aide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FA4C097-A57B-3D04-332E-FE0137A6072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471160" y="465826"/>
            <a:ext cx="5584879" cy="560717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u="sng" dirty="0"/>
              <a:t>FAFSA</a:t>
            </a:r>
            <a:r>
              <a:rPr lang="en-US" dirty="0"/>
              <a:t>- Free Application for Federal Funding</a:t>
            </a:r>
          </a:p>
          <a:p>
            <a:r>
              <a:rPr lang="en-US" dirty="0"/>
              <a:t>Help sessions 6 -8 </a:t>
            </a:r>
          </a:p>
          <a:p>
            <a:r>
              <a:rPr lang="en-US" dirty="0"/>
              <a:t>	Oct. 8 @ Sehome 6 to 8</a:t>
            </a:r>
          </a:p>
          <a:p>
            <a:r>
              <a:rPr lang="en-US" dirty="0"/>
              <a:t>	Nov. 19 @ Options</a:t>
            </a:r>
          </a:p>
          <a:p>
            <a:endParaRPr lang="en-US" dirty="0"/>
          </a:p>
          <a:p>
            <a:r>
              <a:rPr lang="en-US" b="1" u="sng" dirty="0"/>
              <a:t>WAFSA</a:t>
            </a:r>
            <a:r>
              <a:rPr lang="en-US" dirty="0"/>
              <a:t> – Washington Free Application –</a:t>
            </a:r>
          </a:p>
          <a:p>
            <a:r>
              <a:rPr lang="en-US" dirty="0"/>
              <a:t>	only WA state funding</a:t>
            </a:r>
          </a:p>
          <a:p>
            <a:endParaRPr lang="en-US" dirty="0"/>
          </a:p>
          <a:p>
            <a:r>
              <a:rPr lang="en-US" b="1" u="sng" dirty="0"/>
              <a:t>CSS</a:t>
            </a:r>
            <a:r>
              <a:rPr lang="en-US" dirty="0"/>
              <a:t> - The CSS Profile is an online application used by colleges and scholarship programs to award non-federal institutional aid. </a:t>
            </a:r>
            <a:r>
              <a:rPr lang="en-US" b="1" u="sng" dirty="0"/>
              <a:t>(only for participating colleges)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School Links </a:t>
            </a:r>
            <a:r>
              <a:rPr lang="en-US" dirty="0"/>
              <a:t>– Bellingham School District Platform for Scholarship $$$. Parents and students have access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23D2DEF2-42D4-A9A2-81AF-A62E0075C28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50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5B2C5-A9DF-BCC3-35AA-02626602F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742" y="371623"/>
            <a:ext cx="4798858" cy="6109103"/>
          </a:xfrm>
        </p:spPr>
        <p:txBody>
          <a:bodyPr anchor="ctr">
            <a:normAutofit/>
          </a:bodyPr>
          <a:lstStyle/>
          <a:p>
            <a:pPr algn="ctr"/>
            <a:r>
              <a:rPr lang="en-US" u="sng" dirty="0">
                <a:solidFill>
                  <a:srgbClr val="6A9A16"/>
                </a:solidFill>
              </a:rPr>
              <a:t>School Links</a:t>
            </a:r>
            <a:br>
              <a:rPr lang="en-US" u="sng" dirty="0">
                <a:solidFill>
                  <a:srgbClr val="6A9A16"/>
                </a:solidFill>
              </a:rPr>
            </a:br>
            <a:br>
              <a:rPr lang="en-US" u="sng" dirty="0">
                <a:solidFill>
                  <a:srgbClr val="6A9A16"/>
                </a:solidFill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2800" dirty="0"/>
              <a:t>Guardian access to work </a:t>
            </a:r>
            <a:r>
              <a:rPr lang="en-US" sz="2800" b="1" u="sng" dirty="0"/>
              <a:t>alongside </a:t>
            </a:r>
            <a:r>
              <a:rPr lang="en-US" sz="2800" dirty="0"/>
              <a:t>student as they search for post high school opportunities and scholarships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53F05C-8008-BA78-4C74-7FC78C2FA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12" y="377273"/>
            <a:ext cx="4872009" cy="6109103"/>
          </a:xfrm>
          <a:prstGeom prst="rect">
            <a:avLst/>
          </a:prstGeom>
          <a:noFill/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ED97ACB9-16AE-1871-7BD7-25A3CCE0D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F6744C-5D79-9C1C-BEC7-B4220E324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890" y="2046082"/>
            <a:ext cx="1784561" cy="177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61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173F79-F77C-CC32-7BBE-3A516C35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20445"/>
            <a:ext cx="4114800" cy="5029200"/>
          </a:xfrm>
        </p:spPr>
        <p:txBody>
          <a:bodyPr anchor="ctr"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265BA39-C09B-A1BC-1A04-4EBD198F1B0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/>
        </p:blipFill>
        <p:spPr>
          <a:xfrm>
            <a:off x="6651173" y="1020445"/>
            <a:ext cx="4450842" cy="5029200"/>
          </a:xfrm>
          <a:prstGeom prst="rect">
            <a:avLst/>
          </a:prstGeom>
          <a:noFill/>
        </p:spPr>
      </p:pic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F482318-81FA-9D26-FD89-63A7C5996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36E600-116E-200D-37A2-639A33CB9097}"/>
              </a:ext>
            </a:extLst>
          </p:cNvPr>
          <p:cNvSpPr txBox="1"/>
          <p:nvPr/>
        </p:nvSpPr>
        <p:spPr>
          <a:xfrm>
            <a:off x="1621766" y="1552755"/>
            <a:ext cx="34074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Please encourage your student to schedule their meeting by </a:t>
            </a:r>
            <a:r>
              <a:rPr lang="en-US" sz="3600" b="1" u="sng" dirty="0"/>
              <a:t>October 31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62466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961152-381E-D654-15E9-7C4F09608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655320"/>
            <a:ext cx="4572000" cy="3269699"/>
          </a:xfrm>
        </p:spPr>
        <p:txBody>
          <a:bodyPr/>
          <a:lstStyle/>
          <a:p>
            <a:r>
              <a:rPr lang="en-US" dirty="0"/>
              <a:t>Question and Answer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D569DC-1A68-51FF-4CCE-F334F8B3D5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80626" y="2872021"/>
            <a:ext cx="6466787" cy="3269699"/>
          </a:xfrm>
        </p:spPr>
        <p:txBody>
          <a:bodyPr>
            <a:normAutofit/>
          </a:bodyPr>
          <a:lstStyle/>
          <a:p>
            <a:pPr algn="r"/>
            <a:endParaRPr lang="en-US" sz="5400" dirty="0"/>
          </a:p>
          <a:p>
            <a:pPr algn="r"/>
            <a:endParaRPr lang="en-US" sz="5400" dirty="0"/>
          </a:p>
          <a:p>
            <a:pPr algn="r"/>
            <a:r>
              <a:rPr lang="en-US" sz="54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0384453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B09D"/>
      </a:accent1>
      <a:accent2>
        <a:srgbClr val="FFD7C7"/>
      </a:accent2>
      <a:accent3>
        <a:srgbClr val="FFE9E0"/>
      </a:accent3>
      <a:accent4>
        <a:srgbClr val="55736D"/>
      </a:accent4>
      <a:accent5>
        <a:srgbClr val="88A88E"/>
      </a:accent5>
      <a:accent6>
        <a:srgbClr val="E6FFFB"/>
      </a:accent6>
      <a:hlink>
        <a:srgbClr val="0563C1"/>
      </a:hlink>
      <a:folHlink>
        <a:srgbClr val="954F72"/>
      </a:folHlink>
    </a:clrScheme>
    <a:fontScheme name="Custom 116">
      <a:majorFont>
        <a:latin typeface="Bodoni MT"/>
        <a:ea typeface=""/>
        <a:cs typeface="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66722518_win32_SD_v11" id="{6E195932-91F4-4861-8538-848409B20D97}" vid="{F5C82CE7-F5AC-4E30-975C-FD228ED220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796806-D3A7-49C6-9335-B8A0B9307F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7CDA33-9251-49D0-A51A-7888AA3E0635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230e9df3-be65-4c73-a93b-d1236ebd677e"/>
    <ds:schemaRef ds:uri="http://schemas.microsoft.com/sharepoint/v3"/>
    <ds:schemaRef ds:uri="16c05727-aa75-4e4a-9b5f-8a80a1165891"/>
    <ds:schemaRef ds:uri="http://schemas.microsoft.com/office/infopath/2007/PartnerControls"/>
    <ds:schemaRef ds:uri="71af3243-3dd4-4a8d-8c0d-dd76da1f02a5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2E4FA29-61E2-42A6-9537-732ED628B6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{A29478F9-9DB3-46C5-B3C5-03706B49240A}TFceab9897-d767-4b88-b01c-396399362f8b9c42cec1_win32-72ccf53ebda5</Template>
  <TotalTime>12189</TotalTime>
  <Words>326</Words>
  <Application>Microsoft Office PowerPoint</Application>
  <PresentationFormat>Widescreen</PresentationFormat>
  <Paragraphs>64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Baguet Script</vt:lpstr>
      <vt:lpstr>Bodoni MT</vt:lpstr>
      <vt:lpstr>Calibri</vt:lpstr>
      <vt:lpstr>Source Sans Pro Light</vt:lpstr>
      <vt:lpstr>Custom</vt:lpstr>
      <vt:lpstr>Senior year planning  Class of 2027 </vt:lpstr>
      <vt:lpstr>TONIGHT’S GOAL:</vt:lpstr>
      <vt:lpstr>Bellingham  High  School  Website…</vt:lpstr>
      <vt:lpstr>What information can I find…</vt:lpstr>
      <vt:lpstr>PowerPoint Presentation</vt:lpstr>
      <vt:lpstr>PowerPoint Presentation</vt:lpstr>
      <vt:lpstr> Senior Checklist Provided to students during their Senior Meeting  Order Cap and Gown now Order Yearbook now Senior photos upload by Nov. 9 Grad Ad upload by Dec. 4 FAFSA opens Oct. 1           QR Code for senior checklist</vt:lpstr>
      <vt:lpstr>PowerPoint Presentation</vt:lpstr>
      <vt:lpstr>4-year college resources…</vt:lpstr>
      <vt:lpstr>College visits and field trips….        Sign up in SchoolLinks under EVENTS.  Student must add event to their personal calendar as a reminder</vt:lpstr>
      <vt:lpstr>$$$ for Post Secondary….  All information is on the Senior Checklist  and on website under Financial Aide</vt:lpstr>
      <vt:lpstr>School Links      Guardian access to work alongside student as they search for post high school opportunities and scholarships</vt:lpstr>
      <vt:lpstr> </vt:lpstr>
      <vt:lpstr>Question and Answer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Bachmeier, Aimee</dc:creator>
  <cp:lastModifiedBy>Walker, Evan</cp:lastModifiedBy>
  <cp:revision>1</cp:revision>
  <dcterms:created xsi:type="dcterms:W3CDTF">2025-09-17T22:08:01Z</dcterms:created>
  <dcterms:modified xsi:type="dcterms:W3CDTF">2026-10-07T22:08:47Z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