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96" r:id="rId5"/>
    <p:sldMasterId id="2147483708" r:id="rId6"/>
  </p:sldMasterIdLst>
  <p:notesMasterIdLst>
    <p:notesMasterId r:id="rId52"/>
  </p:notesMasterIdLst>
  <p:handoutMasterIdLst>
    <p:handoutMasterId r:id="rId53"/>
  </p:handoutMasterIdLst>
  <p:sldIdLst>
    <p:sldId id="493" r:id="rId7"/>
    <p:sldId id="512" r:id="rId8"/>
    <p:sldId id="263" r:id="rId9"/>
    <p:sldId id="261" r:id="rId10"/>
    <p:sldId id="262" r:id="rId11"/>
    <p:sldId id="260" r:id="rId12"/>
    <p:sldId id="272" r:id="rId13"/>
    <p:sldId id="277" r:id="rId14"/>
    <p:sldId id="264" r:id="rId15"/>
    <p:sldId id="276" r:id="rId16"/>
    <p:sldId id="259" r:id="rId17"/>
    <p:sldId id="265" r:id="rId18"/>
    <p:sldId id="266" r:id="rId19"/>
    <p:sldId id="268" r:id="rId20"/>
    <p:sldId id="270" r:id="rId21"/>
    <p:sldId id="273" r:id="rId22"/>
    <p:sldId id="269" r:id="rId23"/>
    <p:sldId id="494" r:id="rId24"/>
    <p:sldId id="506" r:id="rId25"/>
    <p:sldId id="507" r:id="rId26"/>
    <p:sldId id="508" r:id="rId27"/>
    <p:sldId id="509" r:id="rId28"/>
    <p:sldId id="513" r:id="rId29"/>
    <p:sldId id="514" r:id="rId30"/>
    <p:sldId id="495" r:id="rId31"/>
    <p:sldId id="516" r:id="rId32"/>
    <p:sldId id="515" r:id="rId33"/>
    <p:sldId id="496" r:id="rId34"/>
    <p:sldId id="510" r:id="rId35"/>
    <p:sldId id="505" r:id="rId36"/>
    <p:sldId id="427" r:id="rId37"/>
    <p:sldId id="420" r:id="rId38"/>
    <p:sldId id="428" r:id="rId39"/>
    <p:sldId id="431" r:id="rId40"/>
    <p:sldId id="430" r:id="rId41"/>
    <p:sldId id="497" r:id="rId42"/>
    <p:sldId id="498" r:id="rId43"/>
    <p:sldId id="499" r:id="rId44"/>
    <p:sldId id="500" r:id="rId45"/>
    <p:sldId id="501" r:id="rId46"/>
    <p:sldId id="502" r:id="rId47"/>
    <p:sldId id="503" r:id="rId48"/>
    <p:sldId id="517" r:id="rId49"/>
    <p:sldId id="518" r:id="rId50"/>
    <p:sldId id="504" r:id="rId51"/>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5EAFF"/>
    <a:srgbClr val="F5DAC5"/>
    <a:srgbClr val="F78CB9"/>
    <a:srgbClr val="00A5D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F472890-FA09-E101-807F-96C14A6CC75E}" v="9" dt="2026-09-24T16:32:28.759"/>
  </p1510:revLst>
</p1510:revInfo>
</file>

<file path=ppt/tableStyles.xml><?xml version="1.0" encoding="utf-8"?>
<a:tblStyleLst xmlns:a="http://schemas.openxmlformats.org/drawingml/2006/main" def="{0E3FDE45-AF77-4B5C-9715-49D594BDF05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512"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viewProps" Target="viewProp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handoutMaster" Target="handoutMasters/handoutMaster1.xml"/><Relationship Id="rId58" Type="http://schemas.microsoft.com/office/2015/10/relationships/revisionInfo" Target="revisionInfo.xml"/><Relationship Id="rId5" Type="http://schemas.openxmlformats.org/officeDocument/2006/relationships/slideMaster" Target="slideMasters/slideMaster2.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theme" Target="theme/theme1.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tableStyles" Target="tableStyles.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0594C5-4210-4C0B-94C8-05EA2A2738E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A07B545-CB7B-485B-8848-24C5090D7CC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C23E10C-4735-4A0D-A76B-FFFBF4B6ED03}" type="datetimeFigureOut">
              <a:rPr lang="en-US" smtClean="0"/>
              <a:t>9/25/2026</a:t>
            </a:fld>
            <a:endParaRPr lang="en-US"/>
          </a:p>
        </p:txBody>
      </p:sp>
      <p:sp>
        <p:nvSpPr>
          <p:cNvPr id="4" name="Footer Placeholder 3">
            <a:extLst>
              <a:ext uri="{FF2B5EF4-FFF2-40B4-BE49-F238E27FC236}">
                <a16:creationId xmlns:a16="http://schemas.microsoft.com/office/drawing/2014/main" id="{DD9E7E0C-EC12-408D-80EA-659FD94A65A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F952D70-4DD5-4630-8772-5085BDBF1D2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1D13D6A-DFDD-4B27-9F53-83C0CD9331E8}" type="slidenum">
              <a:rPr lang="en-US" smtClean="0"/>
              <a:t>‹#›</a:t>
            </a:fld>
            <a:endParaRPr lang="en-US"/>
          </a:p>
        </p:txBody>
      </p:sp>
    </p:spTree>
    <p:extLst>
      <p:ext uri="{BB962C8B-B14F-4D97-AF65-F5344CB8AC3E}">
        <p14:creationId xmlns:p14="http://schemas.microsoft.com/office/powerpoint/2010/main" val="27869633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735CDE-2E0B-4188-96E9-ADF9ACB826A9}" type="datetimeFigureOut">
              <a:rPr lang="en-US" noProof="0" smtClean="0"/>
              <a:t>9/25/2026</a:t>
            </a:fld>
            <a:endParaRPr lang="en-US" noProof="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A1D7B6F-E65C-42E7-86A5-0A01C6C95227}" type="slidenum">
              <a:rPr lang="en-US" noProof="0" smtClean="0"/>
              <a:t>‹#›</a:t>
            </a:fld>
            <a:endParaRPr lang="en-US" noProof="0"/>
          </a:p>
        </p:txBody>
      </p:sp>
    </p:spTree>
    <p:extLst>
      <p:ext uri="{BB962C8B-B14F-4D97-AF65-F5344CB8AC3E}">
        <p14:creationId xmlns:p14="http://schemas.microsoft.com/office/powerpoint/2010/main" val="22954326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It</a:t>
            </a:r>
            <a:r>
              <a:rPr lang="en-US" baseline="0"/>
              <a:t> is important to stress that we do our best to provide a safe learning environment.</a:t>
            </a:r>
          </a:p>
          <a:p>
            <a:r>
              <a:rPr lang="en-US" baseline="0"/>
              <a:t>We take reasonable measures and follow best practices</a:t>
            </a:r>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985FF17-6D7F-43C4-9F87-A4B955FAEA8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56067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Stress</a:t>
            </a:r>
            <a:r>
              <a:rPr lang="en-US" baseline="0"/>
              <a:t> the importance of consistency in our practices</a:t>
            </a:r>
          </a:p>
          <a:p>
            <a:r>
              <a:rPr lang="en-US" baseline="0"/>
              <a:t>This vetting process is our first line of defense</a:t>
            </a:r>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985FF17-6D7F-43C4-9F87-A4B955FAEA8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4597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Due to the number of visitors during assemblies</a:t>
            </a:r>
            <a:r>
              <a:rPr lang="en-US" baseline="0"/>
              <a:t>, concerts, etc. it is impractical to check everyone in through the VMS</a:t>
            </a:r>
          </a:p>
          <a:p>
            <a:r>
              <a:rPr lang="en-US" baseline="0"/>
              <a:t>This is justified by an increase in parental supervision</a:t>
            </a:r>
          </a:p>
          <a:p>
            <a:endParaRPr lang="en-US" baseline="0"/>
          </a:p>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985FF17-6D7F-43C4-9F87-A4B955FAEA8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169343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You will remain in your class even if the bell rings. If you’re in the hallway, public address might be made to go to the nearest classroom. Or proceed to your next scheduled class. </a:t>
            </a:r>
          </a:p>
          <a:p>
            <a:endParaRPr lang="en-US"/>
          </a:p>
          <a:p>
            <a:r>
              <a:rPr lang="en-US"/>
              <a:t>With the Hold protocol, we just don’t want what’s happening in the hallway to spill into the classroom. Students remain in their seats, continue lessons, or if lessons are done, students may be given time to read or study</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985FF17-6D7F-43C4-9F87-A4B955FAEA8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767020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It is important to stress that this is not a LOCKDOWN</a:t>
            </a:r>
          </a:p>
          <a:p>
            <a:r>
              <a:rPr lang="en-US"/>
              <a:t>Predominantly</a:t>
            </a:r>
            <a:r>
              <a:rPr lang="en-US" baseline="0"/>
              <a:t> this is done as precaution at the direction of the police</a:t>
            </a:r>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985FF17-6D7F-43C4-9F87-A4B955FAEA8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79893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Remind guardians during the</a:t>
            </a:r>
            <a:r>
              <a:rPr lang="en-US" baseline="0"/>
              <a:t> initial stages of a lockdown they may not hear from their child due to the silence requirement.</a:t>
            </a:r>
          </a:p>
          <a:p>
            <a:r>
              <a:rPr lang="en-US" baseline="0"/>
              <a:t>Students will eventually be allowed to text their parent to let them know they are ok.</a:t>
            </a:r>
          </a:p>
          <a:p>
            <a:r>
              <a:rPr lang="en-US" baseline="0"/>
              <a:t>It is also important to remind guardians that not everything transmitted via social media by students and staff is accurate.</a:t>
            </a:r>
          </a:p>
          <a:p>
            <a:endParaRPr lang="en-US" baseline="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985FF17-6D7F-43C4-9F87-A4B955FAEA8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05595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a:t>
            </a:r>
            <a:r>
              <a:rPr lang="en-US" baseline="0"/>
              <a:t> need to spend a lot of time on this.</a:t>
            </a:r>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985FF17-6D7F-43C4-9F87-A4B955FAEA8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54106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No</a:t>
            </a:r>
            <a:r>
              <a:rPr lang="en-US" baseline="0"/>
              <a:t> need to spend a lot of time on this other than reinforce that this is not a term used for an action during active assailant incident.  </a:t>
            </a:r>
            <a:endParaRPr lang="en-US"/>
          </a:p>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985FF17-6D7F-43C4-9F87-A4B955FAEA8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491462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985FF17-6D7F-43C4-9F87-A4B955FAEA8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434612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Stress how</a:t>
            </a:r>
            <a:r>
              <a:rPr lang="en-US" baseline="0"/>
              <a:t> seriously we take all threats</a:t>
            </a:r>
          </a:p>
          <a:p>
            <a:r>
              <a:rPr lang="en-US" baseline="0"/>
              <a:t>Most end up not being a real threat and are statements taken out of context.</a:t>
            </a:r>
          </a:p>
          <a:p>
            <a:r>
              <a:rPr lang="en-US" baseline="0"/>
              <a:t>We look at the totality of the circumstances</a:t>
            </a:r>
          </a:p>
          <a:p>
            <a:r>
              <a:rPr lang="en-US" baseline="0"/>
              <a:t>Drive home the necessity to report immediately – many threats are not reported until very late in the evening, which reduces the amount of time for investigation before school reopens. </a:t>
            </a:r>
          </a:p>
          <a:p>
            <a:r>
              <a:rPr lang="en-US" baseline="0"/>
              <a:t>Also mention that it is typical to see patrol cars around the school in the morning</a:t>
            </a:r>
          </a:p>
          <a:p>
            <a:r>
              <a:rPr lang="en-US" baseline="0"/>
              <a:t>We are limited on what we able to communicate to guardians due to FERPA</a:t>
            </a:r>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985FF17-6D7F-43C4-9F87-A4B955FAEA8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41241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A1D7B6F-E65C-42E7-86A5-0A01C6C95227}" type="slidenum">
              <a:rPr lang="en-US" noProof="0" smtClean="0"/>
              <a:t>18</a:t>
            </a:fld>
            <a:endParaRPr lang="en-US" noProof="0"/>
          </a:p>
        </p:txBody>
      </p:sp>
    </p:spTree>
    <p:extLst>
      <p:ext uri="{BB962C8B-B14F-4D97-AF65-F5344CB8AC3E}">
        <p14:creationId xmlns:p14="http://schemas.microsoft.com/office/powerpoint/2010/main" val="38599948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6B0DE6F3-0DBB-454F-9E7D-6714ECD948BF}"/>
              </a:ext>
            </a:extLst>
          </p:cNvPr>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a:extLst>
              <a:ext uri="{FF2B5EF4-FFF2-40B4-BE49-F238E27FC236}">
                <a16:creationId xmlns:a16="http://schemas.microsoft.com/office/drawing/2014/main" id="{1A2D4418-5E18-4F00-B376-70E267B4E17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Karen</a:t>
            </a:r>
          </a:p>
        </p:txBody>
      </p:sp>
      <p:sp>
        <p:nvSpPr>
          <p:cNvPr id="8196" name="Slide Number Placeholder 3">
            <a:extLst>
              <a:ext uri="{FF2B5EF4-FFF2-40B4-BE49-F238E27FC236}">
                <a16:creationId xmlns:a16="http://schemas.microsoft.com/office/drawing/2014/main" id="{71312A1B-A6C3-4DE0-856E-03C78FB16F5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32D6882A-29FD-49AD-A01A-FB5B273D1653}" type="slidenum">
              <a:rPr lang="en-US" altLang="en-US" sz="1200" smtClean="0"/>
              <a:pPr/>
              <a:t>25</a:t>
            </a:fld>
            <a:endParaRPr lang="en-US" altLang="en-US" sz="12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id="{2C82A709-5934-4D07-96F1-BAA5CF264D97}"/>
              </a:ext>
            </a:extLst>
          </p:cNvPr>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a:extLst>
              <a:ext uri="{FF2B5EF4-FFF2-40B4-BE49-F238E27FC236}">
                <a16:creationId xmlns:a16="http://schemas.microsoft.com/office/drawing/2014/main" id="{EBB20D72-FC6F-478C-A2D9-5AD051CD87D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6388" name="Slide Number Placeholder 3">
            <a:extLst>
              <a:ext uri="{FF2B5EF4-FFF2-40B4-BE49-F238E27FC236}">
                <a16:creationId xmlns:a16="http://schemas.microsoft.com/office/drawing/2014/main" id="{561A0CE8-F342-429E-9234-A1B32AD2289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D6C8FA6E-41AA-484F-BA79-16BD0E633E50}" type="slidenum">
              <a:rPr lang="en-US" altLang="en-US" sz="1200" smtClean="0"/>
              <a:pPr/>
              <a:t>28</a:t>
            </a:fld>
            <a:endParaRPr lang="en-US" altLang="en-US" sz="12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5C80F7-7785-1750-42BE-619426697F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5644A8-61E0-55AE-0D55-4DF94D995F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1758F2-69E0-D542-7113-402D1400A8FE}"/>
              </a:ext>
            </a:extLst>
          </p:cNvPr>
          <p:cNvSpPr>
            <a:spLocks noGrp="1"/>
          </p:cNvSpPr>
          <p:nvPr>
            <p:ph type="body" idx="1"/>
          </p:nvPr>
        </p:nvSpPr>
        <p:spPr/>
        <p:txBody>
          <a:bodyPr/>
          <a:lstStyle/>
          <a:p>
            <a:r>
              <a:rPr lang="en-US"/>
              <a:t>Jen</a:t>
            </a:r>
          </a:p>
        </p:txBody>
      </p:sp>
      <p:sp>
        <p:nvSpPr>
          <p:cNvPr id="4" name="Slide Number Placeholder 3">
            <a:extLst>
              <a:ext uri="{FF2B5EF4-FFF2-40B4-BE49-F238E27FC236}">
                <a16:creationId xmlns:a16="http://schemas.microsoft.com/office/drawing/2014/main" id="{0ED28B0C-5635-DD5D-F0AF-265B25AEEB47}"/>
              </a:ext>
            </a:extLst>
          </p:cNvPr>
          <p:cNvSpPr>
            <a:spLocks noGrp="1"/>
          </p:cNvSpPr>
          <p:nvPr>
            <p:ph type="sldNum" sz="quarter" idx="5"/>
          </p:nvPr>
        </p:nvSpPr>
        <p:spPr/>
        <p:txBody>
          <a:bodyPr/>
          <a:lstStyle/>
          <a:p>
            <a:fld id="{BA1D7B6F-E65C-42E7-86A5-0A01C6C95227}" type="slidenum">
              <a:rPr lang="en-US" noProof="0" smtClean="0"/>
              <a:t>29</a:t>
            </a:fld>
            <a:endParaRPr lang="en-US" noProof="0"/>
          </a:p>
        </p:txBody>
      </p:sp>
    </p:spTree>
    <p:extLst>
      <p:ext uri="{BB962C8B-B14F-4D97-AF65-F5344CB8AC3E}">
        <p14:creationId xmlns:p14="http://schemas.microsoft.com/office/powerpoint/2010/main" val="41424872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Karen</a:t>
            </a:r>
          </a:p>
        </p:txBody>
      </p:sp>
      <p:sp>
        <p:nvSpPr>
          <p:cNvPr id="4" name="Slide Number Placeholder 3"/>
          <p:cNvSpPr>
            <a:spLocks noGrp="1"/>
          </p:cNvSpPr>
          <p:nvPr>
            <p:ph type="sldNum" sz="quarter" idx="5"/>
          </p:nvPr>
        </p:nvSpPr>
        <p:spPr/>
        <p:txBody>
          <a:bodyPr/>
          <a:lstStyle/>
          <a:p>
            <a:fld id="{BA1D7B6F-E65C-42E7-86A5-0A01C6C95227}" type="slidenum">
              <a:rPr lang="en-US" noProof="0" smtClean="0"/>
              <a:t>30</a:t>
            </a:fld>
            <a:endParaRPr lang="en-US" noProof="0"/>
          </a:p>
        </p:txBody>
      </p:sp>
    </p:spTree>
    <p:extLst>
      <p:ext uri="{BB962C8B-B14F-4D97-AF65-F5344CB8AC3E}">
        <p14:creationId xmlns:p14="http://schemas.microsoft.com/office/powerpoint/2010/main" val="2710301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61D2E7-3562-3C93-4C51-2A5F3EDDC4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491FCE-FB2E-51A2-7DEA-B8AAE6EB46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6641B0-D771-1CC0-374A-35000D4FF047}"/>
              </a:ext>
            </a:extLst>
          </p:cNvPr>
          <p:cNvSpPr>
            <a:spLocks noGrp="1"/>
          </p:cNvSpPr>
          <p:nvPr>
            <p:ph type="body" idx="1"/>
          </p:nvPr>
        </p:nvSpPr>
        <p:spPr/>
        <p:txBody>
          <a:bodyPr/>
          <a:lstStyle/>
          <a:p>
            <a:pPr marL="171450" indent="-171450">
              <a:buFont typeface="Arial"/>
              <a:buChar char="•"/>
            </a:pPr>
            <a:r>
              <a:rPr lang="en-US">
                <a:ea typeface="Calibri"/>
                <a:cs typeface="Calibri"/>
              </a:rPr>
              <a:t>Amy</a:t>
            </a:r>
          </a:p>
          <a:p>
            <a:pPr marL="171450" indent="-171450">
              <a:buFont typeface="Arial"/>
              <a:buChar char="•"/>
            </a:pPr>
            <a:r>
              <a:rPr lang="en-US">
                <a:ea typeface="Calibri"/>
                <a:cs typeface="Calibri"/>
              </a:rPr>
              <a:t>Explain the purpose of reading and writing to learn the content (knowledge)</a:t>
            </a:r>
          </a:p>
        </p:txBody>
      </p:sp>
      <p:sp>
        <p:nvSpPr>
          <p:cNvPr id="4" name="Slide Number Placeholder 3">
            <a:extLst>
              <a:ext uri="{FF2B5EF4-FFF2-40B4-BE49-F238E27FC236}">
                <a16:creationId xmlns:a16="http://schemas.microsoft.com/office/drawing/2014/main" id="{764C1294-D873-9C16-25AC-2EBA4CF406EB}"/>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FAD0BC5-116C-42CF-8B28-245F66D5066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17385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a:t>Amy</a:t>
            </a:r>
            <a:endParaRPr lang="en-US">
              <a:ea typeface="Calibri" panose="020F0502020204030204"/>
              <a:cs typeface="Calibri" panose="020F0502020204030204"/>
            </a:endParaRPr>
          </a:p>
          <a:p>
            <a:pPr marL="171450" indent="-171450">
              <a:buFont typeface="Arial"/>
              <a:buChar char="•"/>
            </a:pPr>
            <a:r>
              <a:rPr lang="en-US"/>
              <a:t>Grades 4-5- as written in Benchmark (tied into writing) these lessons are short and do not occur every day.</a:t>
            </a:r>
            <a:endParaRPr lang="en-US">
              <a:ea typeface="Calibri"/>
              <a:cs typeface="Calibri"/>
            </a:endParaRPr>
          </a:p>
          <a:p>
            <a:pPr marL="171450" indent="-171450">
              <a:buFont typeface="Arial"/>
              <a:buChar char="•"/>
            </a:pPr>
            <a:r>
              <a:rPr lang="en-US">
                <a:ea typeface="Calibri"/>
                <a:cs typeface="Calibri"/>
              </a:rPr>
              <a:t>The scope and sequence will help to reinforce skills in </a:t>
            </a:r>
            <a:r>
              <a:rPr lang="en-US" err="1">
                <a:ea typeface="Calibri"/>
                <a:cs typeface="Calibri"/>
              </a:rPr>
              <a:t>FUNdations</a:t>
            </a:r>
            <a:r>
              <a:rPr lang="en-US">
                <a:ea typeface="Calibri"/>
                <a:cs typeface="Calibri"/>
              </a:rPr>
              <a:t> and expand into more advanced word study.</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FAD0BC5-116C-42CF-8B28-245F66D5066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36779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F73133-2C7B-17F0-118B-289DA20EE8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793C19-A247-75F7-BD54-22058B8C94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AA44B1-CE4E-9570-F70C-774FA5FD667D}"/>
              </a:ext>
            </a:extLst>
          </p:cNvPr>
          <p:cNvSpPr>
            <a:spLocks noGrp="1"/>
          </p:cNvSpPr>
          <p:nvPr>
            <p:ph type="body" idx="1"/>
          </p:nvPr>
        </p:nvSpPr>
        <p:spPr/>
        <p:txBody>
          <a:bodyPr/>
          <a:lstStyle/>
          <a:p>
            <a:pPr marL="171450" indent="-171450">
              <a:buFont typeface="Arial"/>
              <a:buChar char="•"/>
            </a:pPr>
            <a:r>
              <a:rPr lang="en-US">
                <a:ea typeface="Calibri"/>
                <a:cs typeface="Calibri"/>
              </a:rPr>
              <a:t>Set the Intention of Benchmark Advance </a:t>
            </a:r>
          </a:p>
          <a:p>
            <a:pPr marL="171450" indent="-171450">
              <a:buFont typeface="Arial"/>
              <a:buChar char="•"/>
            </a:pPr>
            <a:r>
              <a:rPr lang="en-US">
                <a:ea typeface="Calibri"/>
                <a:cs typeface="Calibri"/>
              </a:rPr>
              <a:t>Explain the purpose of reading and writing to learn the content (knowledge)</a:t>
            </a:r>
          </a:p>
        </p:txBody>
      </p:sp>
      <p:sp>
        <p:nvSpPr>
          <p:cNvPr id="4" name="Slide Number Placeholder 3">
            <a:extLst>
              <a:ext uri="{FF2B5EF4-FFF2-40B4-BE49-F238E27FC236}">
                <a16:creationId xmlns:a16="http://schemas.microsoft.com/office/drawing/2014/main" id="{95E6284D-2F43-DBF6-4756-FF0A99A9A8E8}"/>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FAD0BC5-116C-42CF-8B28-245F66D5066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186117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020E16-0C1E-539A-772C-0CA231A7A1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B6119A-BF88-837A-FD29-9D80CC404E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B829FE-4C0B-2A3C-CD52-F34EBD75D2E8}"/>
              </a:ext>
            </a:extLst>
          </p:cNvPr>
          <p:cNvSpPr>
            <a:spLocks noGrp="1"/>
          </p:cNvSpPr>
          <p:nvPr>
            <p:ph type="body" idx="1"/>
          </p:nvPr>
        </p:nvSpPr>
        <p:spPr/>
        <p:txBody>
          <a:bodyPr/>
          <a:lstStyle/>
          <a:p>
            <a:pPr marL="171450" indent="-171450">
              <a:buFont typeface="Arial"/>
              <a:buChar char="•"/>
            </a:pPr>
            <a:r>
              <a:rPr lang="en-US">
                <a:ea typeface="Calibri"/>
                <a:cs typeface="Calibri"/>
              </a:rPr>
              <a:t>Amy</a:t>
            </a:r>
          </a:p>
          <a:p>
            <a:pPr marL="171450" indent="-171450">
              <a:buFont typeface="Arial"/>
              <a:buChar char="•"/>
            </a:pPr>
            <a:r>
              <a:rPr lang="en-US">
                <a:ea typeface="Calibri"/>
                <a:cs typeface="Calibri"/>
              </a:rPr>
              <a:t>Explain the purpose of reading and writing to learn the content (knowledge)</a:t>
            </a:r>
          </a:p>
        </p:txBody>
      </p:sp>
      <p:sp>
        <p:nvSpPr>
          <p:cNvPr id="4" name="Slide Number Placeholder 3">
            <a:extLst>
              <a:ext uri="{FF2B5EF4-FFF2-40B4-BE49-F238E27FC236}">
                <a16:creationId xmlns:a16="http://schemas.microsoft.com/office/drawing/2014/main" id="{DC197BEF-D3C5-CE70-C400-8C7E82251B98}"/>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FAD0BC5-116C-42CF-8B28-245F66D5066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08917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C0B682-D697-56A1-63E7-9656A73445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B19659-9015-66B2-5092-99245691D6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719219-90F1-A072-EA11-0A8B41DED0B0}"/>
              </a:ext>
            </a:extLst>
          </p:cNvPr>
          <p:cNvSpPr>
            <a:spLocks noGrp="1"/>
          </p:cNvSpPr>
          <p:nvPr>
            <p:ph type="body" idx="1"/>
          </p:nvPr>
        </p:nvSpPr>
        <p:spPr/>
        <p:txBody>
          <a:bodyPr/>
          <a:lstStyle/>
          <a:p>
            <a:pPr marL="171450" indent="-171450">
              <a:buFont typeface="Arial"/>
              <a:buChar char="•"/>
            </a:pPr>
            <a:r>
              <a:rPr lang="en-US">
                <a:ea typeface="Calibri"/>
                <a:cs typeface="Calibri"/>
              </a:rPr>
              <a:t>Amy</a:t>
            </a:r>
          </a:p>
          <a:p>
            <a:pPr marL="171450" indent="-171450">
              <a:buFont typeface="Arial"/>
              <a:buChar char="•"/>
            </a:pPr>
            <a:r>
              <a:rPr lang="en-US">
                <a:ea typeface="Calibri"/>
                <a:cs typeface="Calibri"/>
              </a:rPr>
              <a:t>Explain the purpose of reading and writing to learn the content (knowledge)</a:t>
            </a:r>
          </a:p>
        </p:txBody>
      </p:sp>
      <p:sp>
        <p:nvSpPr>
          <p:cNvPr id="4" name="Slide Number Placeholder 3">
            <a:extLst>
              <a:ext uri="{FF2B5EF4-FFF2-40B4-BE49-F238E27FC236}">
                <a16:creationId xmlns:a16="http://schemas.microsoft.com/office/drawing/2014/main" id="{07A4B9AF-F193-219E-2D2E-FCF81974D32D}"/>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FAD0BC5-116C-42CF-8B28-245F66D5066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822681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a:extLst>
              <a:ext uri="{FF2B5EF4-FFF2-40B4-BE49-F238E27FC236}">
                <a16:creationId xmlns:a16="http://schemas.microsoft.com/office/drawing/2014/main" id="{7A1B3AE2-F16F-49A6-8487-D96148A3172D}"/>
              </a:ext>
            </a:extLst>
          </p:cNvPr>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a:extLst>
              <a:ext uri="{FF2B5EF4-FFF2-40B4-BE49-F238E27FC236}">
                <a16:creationId xmlns:a16="http://schemas.microsoft.com/office/drawing/2014/main" id="{909DBEB6-FFC6-4DC4-8BF2-DE5FFE3C56A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jen</a:t>
            </a:r>
          </a:p>
        </p:txBody>
      </p:sp>
      <p:sp>
        <p:nvSpPr>
          <p:cNvPr id="18436" name="Slide Number Placeholder 3">
            <a:extLst>
              <a:ext uri="{FF2B5EF4-FFF2-40B4-BE49-F238E27FC236}">
                <a16:creationId xmlns:a16="http://schemas.microsoft.com/office/drawing/2014/main" id="{2452B4DE-E14B-40BB-B4AC-5141958949E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BA1426FB-53F1-445E-AC92-46372CD4B3CB}" type="slidenum">
              <a:rPr lang="en-US" altLang="en-US" sz="1200" smtClean="0"/>
              <a:pPr/>
              <a:t>36</a:t>
            </a:fld>
            <a:endParaRPr lang="en-US" altLang="en-US" sz="120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a:extLst>
              <a:ext uri="{FF2B5EF4-FFF2-40B4-BE49-F238E27FC236}">
                <a16:creationId xmlns:a16="http://schemas.microsoft.com/office/drawing/2014/main" id="{ACDF2AD4-8C00-4F65-B431-BC6729D02EE8}"/>
              </a:ext>
            </a:extLst>
          </p:cNvPr>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a:extLst>
              <a:ext uri="{FF2B5EF4-FFF2-40B4-BE49-F238E27FC236}">
                <a16:creationId xmlns:a16="http://schemas.microsoft.com/office/drawing/2014/main" id="{C3AA795E-1446-4682-8631-DD612BCCC00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err="1"/>
              <a:t>jen</a:t>
            </a:r>
            <a:endParaRPr lang="en-US" altLang="en-US"/>
          </a:p>
        </p:txBody>
      </p:sp>
      <p:sp>
        <p:nvSpPr>
          <p:cNvPr id="20484" name="Slide Number Placeholder 3">
            <a:extLst>
              <a:ext uri="{FF2B5EF4-FFF2-40B4-BE49-F238E27FC236}">
                <a16:creationId xmlns:a16="http://schemas.microsoft.com/office/drawing/2014/main" id="{76938319-6F27-4FE3-945F-EC1A58FE38A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6F041675-21CD-46D0-9280-A6BD1D24DDAE}" type="slidenum">
              <a:rPr lang="en-US" altLang="en-US" sz="1200" smtClean="0"/>
              <a:pPr/>
              <a:t>37</a:t>
            </a:fld>
            <a:endParaRPr lang="en-US" altLang="en-US" sz="120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a:extLst>
              <a:ext uri="{FF2B5EF4-FFF2-40B4-BE49-F238E27FC236}">
                <a16:creationId xmlns:a16="http://schemas.microsoft.com/office/drawing/2014/main" id="{2DD14327-024E-4F30-A121-B6D3AC956A14}"/>
              </a:ext>
            </a:extLst>
          </p:cNvPr>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a:extLst>
              <a:ext uri="{FF2B5EF4-FFF2-40B4-BE49-F238E27FC236}">
                <a16:creationId xmlns:a16="http://schemas.microsoft.com/office/drawing/2014/main" id="{97C91586-42BC-4FDF-8C73-D77A76B664E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amy</a:t>
            </a:r>
          </a:p>
        </p:txBody>
      </p:sp>
      <p:sp>
        <p:nvSpPr>
          <p:cNvPr id="22532" name="Slide Number Placeholder 3">
            <a:extLst>
              <a:ext uri="{FF2B5EF4-FFF2-40B4-BE49-F238E27FC236}">
                <a16:creationId xmlns:a16="http://schemas.microsoft.com/office/drawing/2014/main" id="{CC2E424B-A68C-414E-932A-1C3BAB36E07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64FF3A21-8B14-4F71-826A-22F38CED520F}" type="slidenum">
              <a:rPr lang="en-US" altLang="en-US" sz="1200" smtClean="0"/>
              <a:pPr/>
              <a:t>38</a:t>
            </a:fld>
            <a:endParaRPr lang="en-US" altLang="en-US" sz="120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a:extLst>
              <a:ext uri="{FF2B5EF4-FFF2-40B4-BE49-F238E27FC236}">
                <a16:creationId xmlns:a16="http://schemas.microsoft.com/office/drawing/2014/main" id="{9A19565D-9858-452B-BA4B-FFA438B35AE0}"/>
              </a:ext>
            </a:extLst>
          </p:cNvPr>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a:extLst>
              <a:ext uri="{FF2B5EF4-FFF2-40B4-BE49-F238E27FC236}">
                <a16:creationId xmlns:a16="http://schemas.microsoft.com/office/drawing/2014/main" id="{00991B09-5DD8-4215-B6A3-2B950E0623C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amy</a:t>
            </a:r>
          </a:p>
        </p:txBody>
      </p:sp>
      <p:sp>
        <p:nvSpPr>
          <p:cNvPr id="24580" name="Slide Number Placeholder 3">
            <a:extLst>
              <a:ext uri="{FF2B5EF4-FFF2-40B4-BE49-F238E27FC236}">
                <a16:creationId xmlns:a16="http://schemas.microsoft.com/office/drawing/2014/main" id="{F506E7B6-447B-41D8-8960-CF84B2573FD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AF79A231-7B17-44AC-B715-B4241A325385}" type="slidenum">
              <a:rPr lang="en-US" altLang="en-US" sz="1200" smtClean="0"/>
              <a:pPr/>
              <a:t>39</a:t>
            </a:fld>
            <a:endParaRPr lang="en-US" altLang="en-US" sz="120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Karen</a:t>
            </a:r>
          </a:p>
        </p:txBody>
      </p:sp>
      <p:sp>
        <p:nvSpPr>
          <p:cNvPr id="4" name="Slide Number Placeholder 3"/>
          <p:cNvSpPr>
            <a:spLocks noGrp="1"/>
          </p:cNvSpPr>
          <p:nvPr>
            <p:ph type="sldNum" sz="quarter" idx="5"/>
          </p:nvPr>
        </p:nvSpPr>
        <p:spPr/>
        <p:txBody>
          <a:bodyPr/>
          <a:lstStyle/>
          <a:p>
            <a:fld id="{BA1D7B6F-E65C-42E7-86A5-0A01C6C95227}" type="slidenum">
              <a:rPr lang="en-US" noProof="0" smtClean="0"/>
              <a:t>40</a:t>
            </a:fld>
            <a:endParaRPr lang="en-US" noProof="0"/>
          </a:p>
        </p:txBody>
      </p:sp>
    </p:spTree>
    <p:extLst>
      <p:ext uri="{BB962C8B-B14F-4D97-AF65-F5344CB8AC3E}">
        <p14:creationId xmlns:p14="http://schemas.microsoft.com/office/powerpoint/2010/main" val="270048178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A1D7B6F-E65C-42E7-86A5-0A01C6C95227}" type="slidenum">
              <a:rPr lang="en-US" noProof="0" smtClean="0"/>
              <a:t>41</a:t>
            </a:fld>
            <a:endParaRPr lang="en-US" noProof="0"/>
          </a:p>
        </p:txBody>
      </p:sp>
    </p:spTree>
    <p:extLst>
      <p:ext uri="{BB962C8B-B14F-4D97-AF65-F5344CB8AC3E}">
        <p14:creationId xmlns:p14="http://schemas.microsoft.com/office/powerpoint/2010/main" val="22946589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A1D7B6F-E65C-42E7-86A5-0A01C6C95227}" type="slidenum">
              <a:rPr lang="en-US" noProof="0" smtClean="0"/>
              <a:t>42</a:t>
            </a:fld>
            <a:endParaRPr lang="en-US" noProof="0"/>
          </a:p>
        </p:txBody>
      </p:sp>
    </p:spTree>
    <p:extLst>
      <p:ext uri="{BB962C8B-B14F-4D97-AF65-F5344CB8AC3E}">
        <p14:creationId xmlns:p14="http://schemas.microsoft.com/office/powerpoint/2010/main" val="6865105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632C7C47-95D2-4A7A-99D4-8502D4D99CEA}" type="slidenum">
              <a:rPr lang="en-US" altLang="en-US" smtClean="0"/>
              <a:pPr>
                <a:defRPr/>
              </a:pPr>
              <a:t>45</a:t>
            </a:fld>
            <a:endParaRPr lang="en-US" altLang="en-US"/>
          </a:p>
        </p:txBody>
      </p:sp>
    </p:spTree>
    <p:extLst>
      <p:ext uri="{BB962C8B-B14F-4D97-AF65-F5344CB8AC3E}">
        <p14:creationId xmlns:p14="http://schemas.microsoft.com/office/powerpoint/2010/main" val="261030062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9.png"/><Relationship Id="rId4" Type="http://schemas.openxmlformats.org/officeDocument/2006/relationships/image" Target="../media/image8.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2.svg"/><Relationship Id="rId5" Type="http://schemas.microsoft.com/office/2007/relationships/hdphoto" Target="../media/hdphoto2.wdp"/><Relationship Id="rId4" Type="http://schemas.openxmlformats.org/officeDocument/2006/relationships/image" Target="../media/image12.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svg"/><Relationship Id="rId1" Type="http://schemas.openxmlformats.org/officeDocument/2006/relationships/slideMaster" Target="../slideMasters/slideMaster1.xml"/><Relationship Id="rId5" Type="http://schemas.openxmlformats.org/officeDocument/2006/relationships/image" Target="../media/image17.png"/><Relationship Id="rId4" Type="http://schemas.microsoft.com/office/2007/relationships/hdphoto" Target="../media/hdphoto3.wdp"/></Relationships>
</file>

<file path=ppt/slideLayouts/_rels/slideLayout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svg"/><Relationship Id="rId1" Type="http://schemas.openxmlformats.org/officeDocument/2006/relationships/slideMaster" Target="../slideMasters/slideMaster3.xml"/><Relationship Id="rId5" Type="http://schemas.openxmlformats.org/officeDocument/2006/relationships/image" Target="../media/image21.svg"/><Relationship Id="rId4" Type="http://schemas.openxmlformats.org/officeDocument/2006/relationships/image" Target="../media/image20.sv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2.sv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2.sv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8487DE8-DB1D-7476-8C44-B0F448760DE0}"/>
              </a:ext>
            </a:extLst>
          </p:cNvPr>
          <p:cNvSpPr/>
          <p:nvPr userDrawn="1"/>
        </p:nvSpPr>
        <p:spPr>
          <a:xfrm>
            <a:off x="803566" y="329415"/>
            <a:ext cx="9459997" cy="6186869"/>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colorful liquid with a purple line&#10;&#10;Description automatically generated">
            <a:extLst>
              <a:ext uri="{FF2B5EF4-FFF2-40B4-BE49-F238E27FC236}">
                <a16:creationId xmlns:a16="http://schemas.microsoft.com/office/drawing/2014/main" id="{1F307DB2-2647-9E7A-A3A3-DBE7504930F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20680" r="331" b="10324"/>
          <a:stretch/>
        </p:blipFill>
        <p:spPr>
          <a:xfrm>
            <a:off x="84057" y="-9099"/>
            <a:ext cx="11536223" cy="6867100"/>
          </a:xfrm>
          <a:prstGeom prst="rect">
            <a:avLst/>
          </a:prstGeom>
        </p:spPr>
      </p:pic>
      <p:pic>
        <p:nvPicPr>
          <p:cNvPr id="11" name="Graphic 10">
            <a:extLst>
              <a:ext uri="{FF2B5EF4-FFF2-40B4-BE49-F238E27FC236}">
                <a16:creationId xmlns:a16="http://schemas.microsoft.com/office/drawing/2014/main" id="{99285B55-78E1-B83E-F9B2-6616677DB951}"/>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842007" y="1223587"/>
            <a:ext cx="849017" cy="978035"/>
          </a:xfrm>
          <a:prstGeom prst="rect">
            <a:avLst/>
          </a:prstGeom>
        </p:spPr>
      </p:pic>
      <p:pic>
        <p:nvPicPr>
          <p:cNvPr id="12" name="Graphic 11">
            <a:extLst>
              <a:ext uri="{FF2B5EF4-FFF2-40B4-BE49-F238E27FC236}">
                <a16:creationId xmlns:a16="http://schemas.microsoft.com/office/drawing/2014/main" id="{D3B77729-8929-07DD-3A0E-3345E9C7EC5A}"/>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9021023" y="4463033"/>
            <a:ext cx="849017" cy="978035"/>
          </a:xfrm>
          <a:prstGeom prst="rect">
            <a:avLst/>
          </a:prstGeom>
        </p:spPr>
      </p:pic>
      <p:sp>
        <p:nvSpPr>
          <p:cNvPr id="13" name="Title 1">
            <a:extLst>
              <a:ext uri="{FF2B5EF4-FFF2-40B4-BE49-F238E27FC236}">
                <a16:creationId xmlns:a16="http://schemas.microsoft.com/office/drawing/2014/main" id="{A3485D99-86C3-3AD2-8EEC-686C73F65A75}"/>
              </a:ext>
            </a:extLst>
          </p:cNvPr>
          <p:cNvSpPr>
            <a:spLocks noGrp="1"/>
          </p:cNvSpPr>
          <p:nvPr>
            <p:ph type="title"/>
          </p:nvPr>
        </p:nvSpPr>
        <p:spPr>
          <a:xfrm>
            <a:off x="2322576" y="1307592"/>
            <a:ext cx="6830568" cy="4498848"/>
          </a:xfrm>
        </p:spPr>
        <p:txBody>
          <a:bodyPr>
            <a:normAutofit/>
          </a:bodyPr>
          <a:lstStyle>
            <a:lvl1pPr algn="ctr">
              <a:lnSpc>
                <a:spcPct val="113000"/>
              </a:lnSpc>
              <a:defRPr sz="5400" baseline="0"/>
            </a:lvl1pPr>
          </a:lstStyle>
          <a:p>
            <a:r>
              <a:rPr lang="en-US"/>
              <a:t>Click to edit Master title style</a:t>
            </a:r>
          </a:p>
        </p:txBody>
      </p:sp>
      <p:sp>
        <p:nvSpPr>
          <p:cNvPr id="14" name="Date Placeholder 13">
            <a:extLst>
              <a:ext uri="{FF2B5EF4-FFF2-40B4-BE49-F238E27FC236}">
                <a16:creationId xmlns:a16="http://schemas.microsoft.com/office/drawing/2014/main" id="{A94F02A7-35D5-9B29-B063-4F40E8DCFBD2}"/>
              </a:ext>
            </a:extLst>
          </p:cNvPr>
          <p:cNvSpPr>
            <a:spLocks noGrp="1"/>
          </p:cNvSpPr>
          <p:nvPr>
            <p:ph type="dt" sz="half" idx="10"/>
          </p:nvPr>
        </p:nvSpPr>
        <p:spPr/>
        <p:txBody>
          <a:bodyPr/>
          <a:lstStyle/>
          <a:p>
            <a:r>
              <a:rPr lang="en-US"/>
              <a:t>20XX</a:t>
            </a:r>
          </a:p>
        </p:txBody>
      </p:sp>
    </p:spTree>
    <p:extLst>
      <p:ext uri="{BB962C8B-B14F-4D97-AF65-F5344CB8AC3E}">
        <p14:creationId xmlns:p14="http://schemas.microsoft.com/office/powerpoint/2010/main" val="9187616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97F71CF-7463-EE58-8673-70FF6E01D635}"/>
              </a:ext>
            </a:extLst>
          </p:cNvPr>
          <p:cNvSpPr/>
          <p:nvPr userDrawn="1"/>
        </p:nvSpPr>
        <p:spPr>
          <a:xfrm>
            <a:off x="803566" y="329415"/>
            <a:ext cx="9459997" cy="6186869"/>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colorful gradient on a black background&#10;&#10;Description automatically generated">
            <a:extLst>
              <a:ext uri="{FF2B5EF4-FFF2-40B4-BE49-F238E27FC236}">
                <a16:creationId xmlns:a16="http://schemas.microsoft.com/office/drawing/2014/main" id="{35BEB45A-F384-D7C9-A3CB-75375E4B6990}"/>
              </a:ext>
            </a:extLst>
          </p:cNvPr>
          <p:cNvPicPr>
            <a:picLocks noChangeAspect="1"/>
          </p:cNvPicPr>
          <p:nvPr userDrawn="1"/>
        </p:nvPicPr>
        <p:blipFill rotWithShape="1">
          <a:blip r:embed="rId2"/>
          <a:srcRect l="-728" t="-787" r="-1" b="2794"/>
          <a:stretch/>
        </p:blipFill>
        <p:spPr>
          <a:xfrm rot="10800000">
            <a:off x="147778" y="-1"/>
            <a:ext cx="11843113" cy="6516282"/>
          </a:xfrm>
          <a:prstGeom prst="rect">
            <a:avLst/>
          </a:prstGeom>
        </p:spPr>
      </p:pic>
      <p:grpSp>
        <p:nvGrpSpPr>
          <p:cNvPr id="8" name="Group 7">
            <a:extLst>
              <a:ext uri="{FF2B5EF4-FFF2-40B4-BE49-F238E27FC236}">
                <a16:creationId xmlns:a16="http://schemas.microsoft.com/office/drawing/2014/main" id="{210DECF3-C5B2-7596-8F56-1A7469F36886}"/>
              </a:ext>
            </a:extLst>
          </p:cNvPr>
          <p:cNvGrpSpPr/>
          <p:nvPr userDrawn="1"/>
        </p:nvGrpSpPr>
        <p:grpSpPr>
          <a:xfrm rot="10800000">
            <a:off x="3039303" y="555295"/>
            <a:ext cx="5490384" cy="5535077"/>
            <a:chOff x="2470935" y="599843"/>
            <a:chExt cx="5490384" cy="5535077"/>
          </a:xfrm>
        </p:grpSpPr>
        <p:pic>
          <p:nvPicPr>
            <p:cNvPr id="10" name="Graphic 9">
              <a:extLst>
                <a:ext uri="{FF2B5EF4-FFF2-40B4-BE49-F238E27FC236}">
                  <a16:creationId xmlns:a16="http://schemas.microsoft.com/office/drawing/2014/main" id="{9A5C777D-A2B2-306B-76C2-3E13CEC5C96E}"/>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470935" y="599843"/>
              <a:ext cx="849017" cy="978035"/>
            </a:xfrm>
            <a:prstGeom prst="rect">
              <a:avLst/>
            </a:prstGeom>
          </p:spPr>
        </p:pic>
        <p:pic>
          <p:nvPicPr>
            <p:cNvPr id="11" name="Graphic 10">
              <a:extLst>
                <a:ext uri="{FF2B5EF4-FFF2-40B4-BE49-F238E27FC236}">
                  <a16:creationId xmlns:a16="http://schemas.microsoft.com/office/drawing/2014/main" id="{CB86DD9E-B0D3-146B-90C5-1F835B4B6F57}"/>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7112302" y="5156885"/>
              <a:ext cx="849017" cy="978035"/>
            </a:xfrm>
            <a:prstGeom prst="rect">
              <a:avLst/>
            </a:prstGeom>
          </p:spPr>
        </p:pic>
      </p:grpSp>
      <p:sp>
        <p:nvSpPr>
          <p:cNvPr id="2" name="Title 1">
            <a:extLst>
              <a:ext uri="{FF2B5EF4-FFF2-40B4-BE49-F238E27FC236}">
                <a16:creationId xmlns:a16="http://schemas.microsoft.com/office/drawing/2014/main" id="{435E4463-3EAA-4A1D-028E-15858531ED7F}"/>
              </a:ext>
            </a:extLst>
          </p:cNvPr>
          <p:cNvSpPr>
            <a:spLocks noGrp="1"/>
          </p:cNvSpPr>
          <p:nvPr>
            <p:ph type="title"/>
          </p:nvPr>
        </p:nvSpPr>
        <p:spPr>
          <a:xfrm>
            <a:off x="2944368" y="1417320"/>
            <a:ext cx="5367528" cy="2194560"/>
          </a:xfrm>
        </p:spPr>
        <p:txBody>
          <a:bodyPr anchor="b">
            <a:normAutofit/>
          </a:bodyPr>
          <a:lstStyle>
            <a:lvl1pPr algn="ctr">
              <a:lnSpc>
                <a:spcPct val="90000"/>
              </a:lnSpc>
              <a:defRPr sz="3600"/>
            </a:lvl1pPr>
          </a:lstStyle>
          <a:p>
            <a:r>
              <a:rPr lang="en-US"/>
              <a:t>Click to edit Master title style</a:t>
            </a:r>
          </a:p>
        </p:txBody>
      </p:sp>
      <p:sp>
        <p:nvSpPr>
          <p:cNvPr id="9" name="Text Placeholder 8">
            <a:extLst>
              <a:ext uri="{FF2B5EF4-FFF2-40B4-BE49-F238E27FC236}">
                <a16:creationId xmlns:a16="http://schemas.microsoft.com/office/drawing/2014/main" id="{8BF31E34-7EF1-9430-2FA0-784F079D7AA2}"/>
              </a:ext>
            </a:extLst>
          </p:cNvPr>
          <p:cNvSpPr>
            <a:spLocks noGrp="1"/>
          </p:cNvSpPr>
          <p:nvPr>
            <p:ph type="body" sz="quarter" idx="13"/>
          </p:nvPr>
        </p:nvSpPr>
        <p:spPr>
          <a:xfrm>
            <a:off x="2944368" y="3602736"/>
            <a:ext cx="5367528" cy="949325"/>
          </a:xfrm>
        </p:spPr>
        <p:txBody>
          <a:bodyPr>
            <a:normAutofit/>
          </a:bodyPr>
          <a:lstStyle>
            <a:lvl1pPr marL="0" indent="0" algn="ctr">
              <a:lnSpc>
                <a:spcPct val="100000"/>
              </a:lnSpc>
              <a:spcBef>
                <a:spcPts val="0"/>
              </a:spcBef>
              <a:buNone/>
              <a:defRPr sz="1800" b="1">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15766118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righ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BA3E124-5798-04DF-D85C-468DB4EC9F07}"/>
              </a:ext>
            </a:extLst>
          </p:cNvPr>
          <p:cNvSpPr/>
          <p:nvPr userDrawn="1"/>
        </p:nvSpPr>
        <p:spPr>
          <a:xfrm>
            <a:off x="803567" y="329415"/>
            <a:ext cx="3538724" cy="6186869"/>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purple and pink gradient on a black background&#10;&#10;Description automatically generated">
            <a:extLst>
              <a:ext uri="{FF2B5EF4-FFF2-40B4-BE49-F238E27FC236}">
                <a16:creationId xmlns:a16="http://schemas.microsoft.com/office/drawing/2014/main" id="{827662AF-0BAF-6D15-2F77-9241FBB7DDF0}"/>
              </a:ext>
            </a:extLst>
          </p:cNvPr>
          <p:cNvPicPr>
            <a:picLocks noChangeAspect="1"/>
          </p:cNvPicPr>
          <p:nvPr userDrawn="1"/>
        </p:nvPicPr>
        <p:blipFill>
          <a:blip r:embed="rId2"/>
          <a:srcRect r="19398"/>
          <a:stretch>
            <a:fillRect/>
          </a:stretch>
        </p:blipFill>
        <p:spPr>
          <a:xfrm rot="12600000">
            <a:off x="-1186695" y="-47254"/>
            <a:ext cx="8514377" cy="6482357"/>
          </a:xfrm>
          <a:custGeom>
            <a:avLst/>
            <a:gdLst>
              <a:gd name="connsiteX0" fmla="*/ 8514377 w 8514377"/>
              <a:gd name="connsiteY0" fmla="*/ 4473859 h 6482357"/>
              <a:gd name="connsiteX1" fmla="*/ 5035556 w 8514377"/>
              <a:gd name="connsiteY1" fmla="*/ 6482357 h 6482357"/>
              <a:gd name="connsiteX2" fmla="*/ 1109801 w 8514377"/>
              <a:gd name="connsiteY2" fmla="*/ 6482357 h 6482357"/>
              <a:gd name="connsiteX3" fmla="*/ 0 w 8514377"/>
              <a:gd name="connsiteY3" fmla="*/ 4560126 h 6482357"/>
              <a:gd name="connsiteX4" fmla="*/ 0 w 8514377"/>
              <a:gd name="connsiteY4" fmla="*/ 1470700 h 6482357"/>
              <a:gd name="connsiteX5" fmla="*/ 2547328 w 8514377"/>
              <a:gd name="connsiteY5" fmla="*/ 0 h 6482357"/>
              <a:gd name="connsiteX6" fmla="*/ 5931393 w 8514377"/>
              <a:gd name="connsiteY6" fmla="*/ 0 h 6482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14377" h="6482357">
                <a:moveTo>
                  <a:pt x="8514377" y="4473859"/>
                </a:moveTo>
                <a:lnTo>
                  <a:pt x="5035556" y="6482357"/>
                </a:lnTo>
                <a:lnTo>
                  <a:pt x="1109801" y="6482357"/>
                </a:lnTo>
                <a:lnTo>
                  <a:pt x="0" y="4560126"/>
                </a:lnTo>
                <a:lnTo>
                  <a:pt x="0" y="1470700"/>
                </a:lnTo>
                <a:lnTo>
                  <a:pt x="2547328" y="0"/>
                </a:lnTo>
                <a:lnTo>
                  <a:pt x="5931393" y="0"/>
                </a:lnTo>
                <a:close/>
              </a:path>
            </a:pathLst>
          </a:custGeom>
        </p:spPr>
      </p:pic>
      <p:sp>
        <p:nvSpPr>
          <p:cNvPr id="2" name="Title 1">
            <a:extLst>
              <a:ext uri="{FF2B5EF4-FFF2-40B4-BE49-F238E27FC236}">
                <a16:creationId xmlns:a16="http://schemas.microsoft.com/office/drawing/2014/main" id="{4A8327A7-341D-40E2-FE83-F00DE9326A41}"/>
              </a:ext>
            </a:extLst>
          </p:cNvPr>
          <p:cNvSpPr>
            <a:spLocks noGrp="1"/>
          </p:cNvSpPr>
          <p:nvPr>
            <p:ph type="title"/>
          </p:nvPr>
        </p:nvSpPr>
        <p:spPr>
          <a:xfrm>
            <a:off x="722376" y="2194560"/>
            <a:ext cx="3621024" cy="2121408"/>
          </a:xfrm>
        </p:spPr>
        <p:txBody>
          <a:bodyPr>
            <a:normAutofit/>
          </a:bodyPr>
          <a:lstStyle>
            <a:lvl1pPr algn="ctr">
              <a:lnSpc>
                <a:spcPct val="90000"/>
              </a:lnSpc>
              <a:defRPr sz="3600" baseline="0"/>
            </a:lvl1pPr>
          </a:lstStyle>
          <a:p>
            <a:r>
              <a:rPr lang="en-US"/>
              <a:t>Click to edit Master title style</a:t>
            </a:r>
          </a:p>
        </p:txBody>
      </p:sp>
      <p:sp>
        <p:nvSpPr>
          <p:cNvPr id="10" name="Content Placeholder 7">
            <a:extLst>
              <a:ext uri="{FF2B5EF4-FFF2-40B4-BE49-F238E27FC236}">
                <a16:creationId xmlns:a16="http://schemas.microsoft.com/office/drawing/2014/main" id="{24DD5641-C57E-F509-6D45-46129581404A}"/>
              </a:ext>
            </a:extLst>
          </p:cNvPr>
          <p:cNvSpPr>
            <a:spLocks noGrp="1"/>
          </p:cNvSpPr>
          <p:nvPr>
            <p:ph sz="quarter" idx="15"/>
          </p:nvPr>
        </p:nvSpPr>
        <p:spPr>
          <a:xfrm>
            <a:off x="7318155" y="393616"/>
            <a:ext cx="3539646" cy="6070600"/>
          </a:xfrm>
        </p:spPr>
        <p:txBody>
          <a:bodyPr anchor="ctr"/>
          <a:lstStyle>
            <a:lvl1pPr marL="0" indent="0">
              <a:lnSpc>
                <a:spcPct val="150000"/>
              </a:lnSpc>
              <a:spcBef>
                <a:spcPts val="0"/>
              </a:spcBef>
              <a:buNone/>
              <a:defRPr sz="1800" b="1"/>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1D12046-C0D1-8657-A169-8AE89D82B740}"/>
              </a:ext>
            </a:extLst>
          </p:cNvPr>
          <p:cNvSpPr>
            <a:spLocks noGrp="1"/>
          </p:cNvSpPr>
          <p:nvPr>
            <p:ph type="dt" sz="half" idx="12"/>
          </p:nvPr>
        </p:nvSpPr>
        <p:spPr/>
        <p:txBody>
          <a:bodyPr/>
          <a:lstStyle/>
          <a:p>
            <a:r>
              <a:rPr lang="en-US"/>
              <a:t>20XX</a:t>
            </a:r>
          </a:p>
        </p:txBody>
      </p:sp>
      <p:sp>
        <p:nvSpPr>
          <p:cNvPr id="3" name="Footer Placeholder 2">
            <a:extLst>
              <a:ext uri="{FF2B5EF4-FFF2-40B4-BE49-F238E27FC236}">
                <a16:creationId xmlns:a16="http://schemas.microsoft.com/office/drawing/2014/main" id="{DA2EE2E2-CE39-4B10-FFC4-3B077574EC84}"/>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45F9EF72-F371-75B2-8BC8-2A3B1BBE25C6}"/>
              </a:ext>
            </a:extLst>
          </p:cNvPr>
          <p:cNvSpPr>
            <a:spLocks noGrp="1"/>
          </p:cNvSpPr>
          <p:nvPr>
            <p:ph type="sldNum" sz="quarter" idx="11"/>
          </p:nvPr>
        </p:nvSpPr>
        <p:spPr/>
        <p:txBody>
          <a:bodyPr/>
          <a:lstStyle/>
          <a:p>
            <a:fld id="{98C0CDE5-970C-4CC4-BF43-0DA127E73E82}" type="slidenum">
              <a:rPr lang="en-US" smtClean="0"/>
              <a:pPr/>
              <a:t>‹#›</a:t>
            </a:fld>
            <a:endParaRPr lang="en-US"/>
          </a:p>
        </p:txBody>
      </p:sp>
      <p:pic>
        <p:nvPicPr>
          <p:cNvPr id="13" name="Graphic 12">
            <a:extLst>
              <a:ext uri="{FF2B5EF4-FFF2-40B4-BE49-F238E27FC236}">
                <a16:creationId xmlns:a16="http://schemas.microsoft.com/office/drawing/2014/main" id="{09442780-F07F-F8E2-0DE6-A7FB6447AE50}"/>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972147" y="1177405"/>
            <a:ext cx="849017" cy="978035"/>
          </a:xfrm>
          <a:prstGeom prst="rect">
            <a:avLst/>
          </a:prstGeom>
        </p:spPr>
      </p:pic>
      <p:pic>
        <p:nvPicPr>
          <p:cNvPr id="14" name="Graphic 13">
            <a:extLst>
              <a:ext uri="{FF2B5EF4-FFF2-40B4-BE49-F238E27FC236}">
                <a16:creationId xmlns:a16="http://schemas.microsoft.com/office/drawing/2014/main" id="{8ED62AC7-D4CF-F7E4-7EB6-B462EEB3FB13}"/>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334198" y="5028678"/>
            <a:ext cx="849017" cy="978035"/>
          </a:xfrm>
          <a:prstGeom prst="rect">
            <a:avLst/>
          </a:prstGeom>
        </p:spPr>
      </p:pic>
    </p:spTree>
    <p:extLst>
      <p:ext uri="{BB962C8B-B14F-4D97-AF65-F5344CB8AC3E}">
        <p14:creationId xmlns:p14="http://schemas.microsoft.com/office/powerpoint/2010/main" val="35699747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right 2">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237384A-AE12-9485-A46A-A67BD2D6D763}"/>
              </a:ext>
            </a:extLst>
          </p:cNvPr>
          <p:cNvSpPr/>
          <p:nvPr userDrawn="1"/>
        </p:nvSpPr>
        <p:spPr>
          <a:xfrm>
            <a:off x="803567" y="329415"/>
            <a:ext cx="3538724" cy="6186869"/>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colorful gradient on a black background&#10;&#10;Description automatically generated">
            <a:extLst>
              <a:ext uri="{FF2B5EF4-FFF2-40B4-BE49-F238E27FC236}">
                <a16:creationId xmlns:a16="http://schemas.microsoft.com/office/drawing/2014/main" id="{1B2BB6B9-EF29-3C73-2A3C-CF09EA6D3AF1}"/>
              </a:ext>
            </a:extLst>
          </p:cNvPr>
          <p:cNvPicPr>
            <a:picLocks noChangeAspect="1"/>
          </p:cNvPicPr>
          <p:nvPr userDrawn="1"/>
        </p:nvPicPr>
        <p:blipFill rotWithShape="1">
          <a:blip r:embed="rId2" cstate="screen">
            <a:extLst>
              <a:ext uri="{BEBA8EAE-BF5A-486C-A8C5-ECC9F3942E4B}">
                <a14:imgProps xmlns:a14="http://schemas.microsoft.com/office/drawing/2010/main">
                  <a14:imgLayer r:embed="rId3">
                    <a14:imgEffect>
                      <a14:colorTemperature colorTemp="4700"/>
                    </a14:imgEffect>
                    <a14:imgEffect>
                      <a14:brightnessContrast contrast="-20000"/>
                    </a14:imgEffect>
                  </a14:imgLayer>
                </a14:imgProps>
              </a:ext>
              <a:ext uri="{28A0092B-C50C-407E-A947-70E740481C1C}">
                <a14:useLocalDpi xmlns:a14="http://schemas.microsoft.com/office/drawing/2010/main"/>
              </a:ext>
            </a:extLst>
          </a:blip>
          <a:srcRect l="18923"/>
          <a:stretch/>
        </p:blipFill>
        <p:spPr>
          <a:xfrm>
            <a:off x="0" y="506925"/>
            <a:ext cx="5699870" cy="5733888"/>
          </a:xfrm>
          <a:prstGeom prst="rect">
            <a:avLst/>
          </a:prstGeom>
        </p:spPr>
      </p:pic>
      <p:pic>
        <p:nvPicPr>
          <p:cNvPr id="8" name="Graphic 7">
            <a:extLst>
              <a:ext uri="{FF2B5EF4-FFF2-40B4-BE49-F238E27FC236}">
                <a16:creationId xmlns:a16="http://schemas.microsoft.com/office/drawing/2014/main" id="{78A5217E-2CE2-3F64-6AB4-EB0D30BE2768}"/>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10800000">
            <a:off x="1599873" y="1268006"/>
            <a:ext cx="849017" cy="978035"/>
          </a:xfrm>
          <a:prstGeom prst="rect">
            <a:avLst/>
          </a:prstGeom>
        </p:spPr>
      </p:pic>
      <p:pic>
        <p:nvPicPr>
          <p:cNvPr id="9" name="Graphic 8">
            <a:extLst>
              <a:ext uri="{FF2B5EF4-FFF2-40B4-BE49-F238E27FC236}">
                <a16:creationId xmlns:a16="http://schemas.microsoft.com/office/drawing/2014/main" id="{A2FC963C-039A-17E9-178D-44753EC43F72}"/>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rot="10800000">
            <a:off x="2897112" y="4722376"/>
            <a:ext cx="849017" cy="978035"/>
          </a:xfrm>
          <a:prstGeom prst="rect">
            <a:avLst/>
          </a:prstGeom>
        </p:spPr>
      </p:pic>
      <p:sp>
        <p:nvSpPr>
          <p:cNvPr id="10" name="Title 1">
            <a:extLst>
              <a:ext uri="{FF2B5EF4-FFF2-40B4-BE49-F238E27FC236}">
                <a16:creationId xmlns:a16="http://schemas.microsoft.com/office/drawing/2014/main" id="{2AE4342B-3BF5-0F3A-721B-C761F001434D}"/>
              </a:ext>
            </a:extLst>
          </p:cNvPr>
          <p:cNvSpPr>
            <a:spLocks noGrp="1"/>
          </p:cNvSpPr>
          <p:nvPr>
            <p:ph type="title"/>
          </p:nvPr>
        </p:nvSpPr>
        <p:spPr>
          <a:xfrm>
            <a:off x="768096" y="2505456"/>
            <a:ext cx="3575304" cy="2331720"/>
          </a:xfrm>
        </p:spPr>
        <p:txBody>
          <a:bodyPr>
            <a:normAutofit/>
          </a:bodyPr>
          <a:lstStyle>
            <a:lvl1pPr algn="ctr">
              <a:lnSpc>
                <a:spcPct val="90000"/>
              </a:lnSpc>
              <a:defRPr sz="3600" baseline="0"/>
            </a:lvl1pPr>
          </a:lstStyle>
          <a:p>
            <a:r>
              <a:rPr lang="en-US"/>
              <a:t>Click to edit Master title style</a:t>
            </a:r>
          </a:p>
        </p:txBody>
      </p:sp>
      <p:sp>
        <p:nvSpPr>
          <p:cNvPr id="2" name="Content Placeholder 7">
            <a:extLst>
              <a:ext uri="{FF2B5EF4-FFF2-40B4-BE49-F238E27FC236}">
                <a16:creationId xmlns:a16="http://schemas.microsoft.com/office/drawing/2014/main" id="{0975B60B-4328-7C87-7F8D-0730014D7AEA}"/>
              </a:ext>
            </a:extLst>
          </p:cNvPr>
          <p:cNvSpPr>
            <a:spLocks noGrp="1"/>
          </p:cNvSpPr>
          <p:nvPr>
            <p:ph sz="quarter" idx="15"/>
          </p:nvPr>
        </p:nvSpPr>
        <p:spPr>
          <a:xfrm>
            <a:off x="6144767" y="393616"/>
            <a:ext cx="4123944" cy="6070600"/>
          </a:xfrm>
        </p:spPr>
        <p:txBody>
          <a:bodyPr anchor="ctr"/>
          <a:lstStyle>
            <a:lvl1pPr marL="228600" indent="-228600">
              <a:lnSpc>
                <a:spcPct val="100000"/>
              </a:lnSpc>
              <a:spcBef>
                <a:spcPts val="600"/>
              </a:spcBef>
              <a:spcAft>
                <a:spcPts val="1200"/>
              </a:spcAft>
              <a:buFont typeface="Arial" panose="020B0604020202020204" pitchFamily="34" charset="0"/>
              <a:buChar char="•"/>
              <a:defRPr sz="1800" b="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D185C39-AC94-8C87-B244-34719C148A20}"/>
              </a:ext>
            </a:extLst>
          </p:cNvPr>
          <p:cNvSpPr>
            <a:spLocks noGrp="1"/>
          </p:cNvSpPr>
          <p:nvPr>
            <p:ph type="dt" sz="half" idx="12"/>
          </p:nvPr>
        </p:nvSpPr>
        <p:spPr/>
        <p:txBody>
          <a:bodyPr/>
          <a:lstStyle/>
          <a:p>
            <a:r>
              <a:rPr lang="en-US"/>
              <a:t>20XX</a:t>
            </a:r>
          </a:p>
        </p:txBody>
      </p:sp>
      <p:sp>
        <p:nvSpPr>
          <p:cNvPr id="3" name="Footer Placeholder 2">
            <a:extLst>
              <a:ext uri="{FF2B5EF4-FFF2-40B4-BE49-F238E27FC236}">
                <a16:creationId xmlns:a16="http://schemas.microsoft.com/office/drawing/2014/main" id="{DB96E03E-A5BE-A491-2B5F-35AD90AE1C54}"/>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14A6FD6C-9CEF-3304-8E48-7A8C282A27FC}"/>
              </a:ext>
            </a:extLst>
          </p:cNvPr>
          <p:cNvSpPr>
            <a:spLocks noGrp="1"/>
          </p:cNvSpPr>
          <p:nvPr>
            <p:ph type="sldNum" sz="quarter" idx="11"/>
          </p:nvPr>
        </p:nvSpPr>
        <p:spPr/>
        <p:txBody>
          <a:bodyPr/>
          <a:lstStyle/>
          <a:p>
            <a:fld id="{98C0CDE5-970C-4CC4-BF43-0DA127E73E82}" type="slidenum">
              <a:rPr lang="en-US" smtClean="0"/>
              <a:pPr/>
              <a:t>‹#›</a:t>
            </a:fld>
            <a:endParaRPr lang="en-US"/>
          </a:p>
        </p:txBody>
      </p:sp>
    </p:spTree>
    <p:extLst>
      <p:ext uri="{BB962C8B-B14F-4D97-AF65-F5344CB8AC3E}">
        <p14:creationId xmlns:p14="http://schemas.microsoft.com/office/powerpoint/2010/main" val="33286185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lef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ACC7A06-20DF-11B2-DBA3-4AD5A0782F72}"/>
              </a:ext>
            </a:extLst>
          </p:cNvPr>
          <p:cNvSpPr/>
          <p:nvPr userDrawn="1"/>
        </p:nvSpPr>
        <p:spPr>
          <a:xfrm>
            <a:off x="6711599" y="329415"/>
            <a:ext cx="3538724" cy="6186869"/>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purple and blue gradient&#10;&#10;Description automatically generated">
            <a:extLst>
              <a:ext uri="{FF2B5EF4-FFF2-40B4-BE49-F238E27FC236}">
                <a16:creationId xmlns:a16="http://schemas.microsoft.com/office/drawing/2014/main" id="{7F2E8E22-8715-DC35-A1D6-9DE0F7D4E592}"/>
              </a:ext>
            </a:extLst>
          </p:cNvPr>
          <p:cNvPicPr>
            <a:picLocks noChangeAspect="1"/>
          </p:cNvPicPr>
          <p:nvPr userDrawn="1"/>
        </p:nvPicPr>
        <p:blipFill>
          <a:blip r:embed="rId2"/>
          <a:stretch>
            <a:fillRect/>
          </a:stretch>
        </p:blipFill>
        <p:spPr>
          <a:xfrm>
            <a:off x="5320146" y="430094"/>
            <a:ext cx="6635667" cy="5551084"/>
          </a:xfrm>
          <a:prstGeom prst="rect">
            <a:avLst/>
          </a:prstGeom>
        </p:spPr>
      </p:pic>
      <p:pic>
        <p:nvPicPr>
          <p:cNvPr id="8" name="Graphic 7">
            <a:extLst>
              <a:ext uri="{FF2B5EF4-FFF2-40B4-BE49-F238E27FC236}">
                <a16:creationId xmlns:a16="http://schemas.microsoft.com/office/drawing/2014/main" id="{CFA543A9-6610-874B-5B5A-83D92322A50E}"/>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0800000">
            <a:off x="5996376" y="1390616"/>
            <a:ext cx="849017" cy="978035"/>
          </a:xfrm>
          <a:prstGeom prst="rect">
            <a:avLst/>
          </a:prstGeom>
        </p:spPr>
      </p:pic>
      <p:pic>
        <p:nvPicPr>
          <p:cNvPr id="9" name="Graphic 8">
            <a:extLst>
              <a:ext uri="{FF2B5EF4-FFF2-40B4-BE49-F238E27FC236}">
                <a16:creationId xmlns:a16="http://schemas.microsoft.com/office/drawing/2014/main" id="{118BD6AF-5555-EEAD-E54D-5C0AD969A114}"/>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0800000">
            <a:off x="8522918" y="4778529"/>
            <a:ext cx="849017" cy="978035"/>
          </a:xfrm>
          <a:prstGeom prst="rect">
            <a:avLst/>
          </a:prstGeom>
        </p:spPr>
      </p:pic>
      <p:sp>
        <p:nvSpPr>
          <p:cNvPr id="12" name="Title 1">
            <a:extLst>
              <a:ext uri="{FF2B5EF4-FFF2-40B4-BE49-F238E27FC236}">
                <a16:creationId xmlns:a16="http://schemas.microsoft.com/office/drawing/2014/main" id="{FC23DEBC-4628-999E-0CE4-A99E4EE0DC4C}"/>
              </a:ext>
            </a:extLst>
          </p:cNvPr>
          <p:cNvSpPr>
            <a:spLocks noGrp="1"/>
          </p:cNvSpPr>
          <p:nvPr>
            <p:ph type="title"/>
          </p:nvPr>
        </p:nvSpPr>
        <p:spPr>
          <a:xfrm>
            <a:off x="6711696" y="1956816"/>
            <a:ext cx="3502152" cy="3218688"/>
          </a:xfrm>
        </p:spPr>
        <p:txBody>
          <a:bodyPr>
            <a:normAutofit/>
          </a:bodyPr>
          <a:lstStyle>
            <a:lvl1pPr algn="ctr">
              <a:lnSpc>
                <a:spcPct val="90000"/>
              </a:lnSpc>
              <a:defRPr sz="3600" baseline="0"/>
            </a:lvl1pPr>
          </a:lstStyle>
          <a:p>
            <a:r>
              <a:rPr lang="en-US"/>
              <a:t>Click to edit Master title style</a:t>
            </a:r>
          </a:p>
        </p:txBody>
      </p:sp>
      <p:sp>
        <p:nvSpPr>
          <p:cNvPr id="10" name="Content Placeholder 7">
            <a:extLst>
              <a:ext uri="{FF2B5EF4-FFF2-40B4-BE49-F238E27FC236}">
                <a16:creationId xmlns:a16="http://schemas.microsoft.com/office/drawing/2014/main" id="{6D3C4B38-CA42-D6E7-A813-594FE780EBB8}"/>
              </a:ext>
            </a:extLst>
          </p:cNvPr>
          <p:cNvSpPr>
            <a:spLocks noGrp="1"/>
          </p:cNvSpPr>
          <p:nvPr>
            <p:ph sz="quarter" idx="15"/>
          </p:nvPr>
        </p:nvSpPr>
        <p:spPr>
          <a:xfrm>
            <a:off x="583724" y="705888"/>
            <a:ext cx="4123944" cy="5758328"/>
          </a:xfrm>
        </p:spPr>
        <p:txBody>
          <a:bodyPr anchor="ctr"/>
          <a:lstStyle>
            <a:lvl1pPr marL="228600" indent="-228600">
              <a:lnSpc>
                <a:spcPct val="100000"/>
              </a:lnSpc>
              <a:spcBef>
                <a:spcPts val="600"/>
              </a:spcBef>
              <a:spcAft>
                <a:spcPts val="1200"/>
              </a:spcAft>
              <a:buFont typeface="Arial" panose="020B0604020202020204" pitchFamily="34" charset="0"/>
              <a:buChar char="•"/>
              <a:defRPr sz="1800" b="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5E7106E-AE9C-748D-BFA7-A5C720C40C74}"/>
              </a:ext>
            </a:extLst>
          </p:cNvPr>
          <p:cNvSpPr>
            <a:spLocks noGrp="1"/>
          </p:cNvSpPr>
          <p:nvPr>
            <p:ph type="dt" sz="half" idx="12"/>
          </p:nvPr>
        </p:nvSpPr>
        <p:spPr/>
        <p:txBody>
          <a:bodyPr/>
          <a:lstStyle/>
          <a:p>
            <a:r>
              <a:rPr lang="en-US"/>
              <a:t>20XX</a:t>
            </a:r>
          </a:p>
        </p:txBody>
      </p:sp>
      <p:sp>
        <p:nvSpPr>
          <p:cNvPr id="3" name="Footer Placeholder 2">
            <a:extLst>
              <a:ext uri="{FF2B5EF4-FFF2-40B4-BE49-F238E27FC236}">
                <a16:creationId xmlns:a16="http://schemas.microsoft.com/office/drawing/2014/main" id="{CFE05E23-DC2F-F555-BE36-6A4BA267493E}"/>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672624F6-261B-7F20-EE2A-8BE5871734E3}"/>
              </a:ext>
            </a:extLst>
          </p:cNvPr>
          <p:cNvSpPr>
            <a:spLocks noGrp="1"/>
          </p:cNvSpPr>
          <p:nvPr>
            <p:ph type="sldNum" sz="quarter" idx="11"/>
          </p:nvPr>
        </p:nvSpPr>
        <p:spPr/>
        <p:txBody>
          <a:bodyPr/>
          <a:lstStyle/>
          <a:p>
            <a:fld id="{98C0CDE5-970C-4CC4-BF43-0DA127E73E82}" type="slidenum">
              <a:rPr lang="en-US" smtClean="0"/>
              <a:pPr/>
              <a:t>‹#›</a:t>
            </a:fld>
            <a:endParaRPr lang="en-US"/>
          </a:p>
        </p:txBody>
      </p:sp>
    </p:spTree>
    <p:extLst>
      <p:ext uri="{BB962C8B-B14F-4D97-AF65-F5344CB8AC3E}">
        <p14:creationId xmlns:p14="http://schemas.microsoft.com/office/powerpoint/2010/main" val="1525297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FF983AA-CC8F-F29A-16B4-FA97410056A9}"/>
              </a:ext>
            </a:extLst>
          </p:cNvPr>
          <p:cNvSpPr/>
          <p:nvPr userDrawn="1"/>
        </p:nvSpPr>
        <p:spPr>
          <a:xfrm>
            <a:off x="803566" y="329415"/>
            <a:ext cx="9459997" cy="6186869"/>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a:ea typeface="+mn-ea"/>
              <a:cs typeface="+mn-cs"/>
            </a:endParaRPr>
          </a:p>
        </p:txBody>
      </p:sp>
      <p:pic>
        <p:nvPicPr>
          <p:cNvPr id="7" name="Picture 6" descr="A purple and pink gradient on a black background&#10;&#10;Description automatically generated">
            <a:extLst>
              <a:ext uri="{FF2B5EF4-FFF2-40B4-BE49-F238E27FC236}">
                <a16:creationId xmlns:a16="http://schemas.microsoft.com/office/drawing/2014/main" id="{E0936C36-F50A-1523-04B4-873B36EE90F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24545" y="5588693"/>
            <a:ext cx="3077487" cy="1269307"/>
          </a:xfrm>
          <a:prstGeom prst="rect">
            <a:avLst/>
          </a:prstGeom>
        </p:spPr>
      </p:pic>
      <p:pic>
        <p:nvPicPr>
          <p:cNvPr id="8" name="Graphic 7">
            <a:extLst>
              <a:ext uri="{FF2B5EF4-FFF2-40B4-BE49-F238E27FC236}">
                <a16:creationId xmlns:a16="http://schemas.microsoft.com/office/drawing/2014/main" id="{A3FF0649-2CAB-E241-1544-28122132EC7E}"/>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0800000">
            <a:off x="1405889" y="5226745"/>
            <a:ext cx="849017" cy="978035"/>
          </a:xfrm>
          <a:prstGeom prst="rect">
            <a:avLst/>
          </a:prstGeom>
        </p:spPr>
      </p:pic>
      <p:pic>
        <p:nvPicPr>
          <p:cNvPr id="9" name="Picture 8" descr="A purple and pink gradient on a black background&#10;&#10;Description automatically generated">
            <a:extLst>
              <a:ext uri="{FF2B5EF4-FFF2-40B4-BE49-F238E27FC236}">
                <a16:creationId xmlns:a16="http://schemas.microsoft.com/office/drawing/2014/main" id="{A3D7DA26-5AF7-F723-8332-D397C9D4FE88}"/>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3694749" y="0"/>
            <a:ext cx="8497251" cy="2945508"/>
          </a:xfrm>
          <a:prstGeom prst="rect">
            <a:avLst/>
          </a:prstGeom>
        </p:spPr>
      </p:pic>
      <p:pic>
        <p:nvPicPr>
          <p:cNvPr id="10" name="Graphic 9">
            <a:extLst>
              <a:ext uri="{FF2B5EF4-FFF2-40B4-BE49-F238E27FC236}">
                <a16:creationId xmlns:a16="http://schemas.microsoft.com/office/drawing/2014/main" id="{4C212B63-01C0-9907-1952-5BD55C77E07D}"/>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10800000">
            <a:off x="9420682" y="255984"/>
            <a:ext cx="849017" cy="978035"/>
          </a:xfrm>
          <a:prstGeom prst="rect">
            <a:avLst/>
          </a:prstGeom>
        </p:spPr>
      </p:pic>
      <p:sp>
        <p:nvSpPr>
          <p:cNvPr id="13" name="Oval 12">
            <a:extLst>
              <a:ext uri="{FF2B5EF4-FFF2-40B4-BE49-F238E27FC236}">
                <a16:creationId xmlns:a16="http://schemas.microsoft.com/office/drawing/2014/main" id="{B39D6EFD-3D88-AC8E-C91F-AE704D5DC61D}"/>
              </a:ext>
            </a:extLst>
          </p:cNvPr>
          <p:cNvSpPr/>
          <p:nvPr userDrawn="1"/>
        </p:nvSpPr>
        <p:spPr>
          <a:xfrm>
            <a:off x="1161288" y="2121408"/>
            <a:ext cx="2606040" cy="26060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3">
            <a:extLst>
              <a:ext uri="{FF2B5EF4-FFF2-40B4-BE49-F238E27FC236}">
                <a16:creationId xmlns:a16="http://schemas.microsoft.com/office/drawing/2014/main" id="{1F4C90D2-BA10-F371-768C-4773A2DD07B2}"/>
              </a:ext>
            </a:extLst>
          </p:cNvPr>
          <p:cNvSpPr>
            <a:spLocks noGrp="1"/>
          </p:cNvSpPr>
          <p:nvPr>
            <p:ph type="title"/>
          </p:nvPr>
        </p:nvSpPr>
        <p:spPr>
          <a:xfrm>
            <a:off x="4014216" y="1353312"/>
            <a:ext cx="5824728" cy="2459736"/>
          </a:xfrm>
        </p:spPr>
        <p:txBody>
          <a:bodyPr lIns="91440" rIns="91440" anchor="b">
            <a:noAutofit/>
          </a:bodyPr>
          <a:lstStyle>
            <a:lvl1pPr>
              <a:lnSpc>
                <a:spcPct val="100000"/>
              </a:lnSpc>
              <a:defRPr sz="3600">
                <a:solidFill>
                  <a:schemeClr val="accent1">
                    <a:lumMod val="50000"/>
                  </a:schemeClr>
                </a:solidFill>
              </a:defRPr>
            </a:lvl1pPr>
          </a:lstStyle>
          <a:p>
            <a:r>
              <a:rPr lang="en-US"/>
              <a:t>Click to edit Master title style</a:t>
            </a:r>
          </a:p>
        </p:txBody>
      </p:sp>
      <p:sp>
        <p:nvSpPr>
          <p:cNvPr id="12" name="Picture Placeholder 11">
            <a:extLst>
              <a:ext uri="{FF2B5EF4-FFF2-40B4-BE49-F238E27FC236}">
                <a16:creationId xmlns:a16="http://schemas.microsoft.com/office/drawing/2014/main" id="{4110A2D0-5263-97B9-023B-7DEE66187DB9}"/>
              </a:ext>
            </a:extLst>
          </p:cNvPr>
          <p:cNvSpPr>
            <a:spLocks noGrp="1"/>
          </p:cNvSpPr>
          <p:nvPr>
            <p:ph type="pic" sz="quarter" idx="13"/>
          </p:nvPr>
        </p:nvSpPr>
        <p:spPr>
          <a:xfrm>
            <a:off x="1275588" y="2235708"/>
            <a:ext cx="2377440" cy="2377440"/>
          </a:xfrm>
          <a:prstGeom prst="ellipse">
            <a:avLst/>
          </a:prstGeom>
        </p:spPr>
        <p:txBody>
          <a:bodyPr>
            <a:normAutofit/>
          </a:bodyPr>
          <a:lstStyle>
            <a:lvl1pPr marL="0" indent="0" algn="ctr">
              <a:buNone/>
              <a:defRPr sz="1600"/>
            </a:lvl1pPr>
          </a:lstStyle>
          <a:p>
            <a:endParaRPr lang="en-US"/>
          </a:p>
        </p:txBody>
      </p:sp>
      <p:sp>
        <p:nvSpPr>
          <p:cNvPr id="16" name="Text Placeholder 15">
            <a:extLst>
              <a:ext uri="{FF2B5EF4-FFF2-40B4-BE49-F238E27FC236}">
                <a16:creationId xmlns:a16="http://schemas.microsoft.com/office/drawing/2014/main" id="{A34938F3-05CE-10DD-2D42-621C5ECDCB43}"/>
              </a:ext>
            </a:extLst>
          </p:cNvPr>
          <p:cNvSpPr>
            <a:spLocks noGrp="1"/>
          </p:cNvSpPr>
          <p:nvPr>
            <p:ph type="body" sz="quarter" idx="14"/>
          </p:nvPr>
        </p:nvSpPr>
        <p:spPr>
          <a:xfrm>
            <a:off x="4014216" y="4050792"/>
            <a:ext cx="5824728" cy="1104900"/>
          </a:xfrm>
        </p:spPr>
        <p:txBody>
          <a:bodyPr lIns="91440" rIns="91440">
            <a:normAutofit/>
          </a:bodyPr>
          <a:lstStyle>
            <a:lvl1pPr marL="0" indent="0">
              <a:buNone/>
              <a:defRPr sz="1800" b="1"/>
            </a:lvl1pPr>
          </a:lstStyle>
          <a:p>
            <a:pPr lvl="0"/>
            <a:r>
              <a:rPr lang="en-US"/>
              <a:t>Click to edit Master text styles</a:t>
            </a:r>
          </a:p>
        </p:txBody>
      </p:sp>
      <p:sp>
        <p:nvSpPr>
          <p:cNvPr id="5" name="Date Placeholder 4">
            <a:extLst>
              <a:ext uri="{FF2B5EF4-FFF2-40B4-BE49-F238E27FC236}">
                <a16:creationId xmlns:a16="http://schemas.microsoft.com/office/drawing/2014/main" id="{77DA4635-CD35-105A-54F6-571A5B6C4693}"/>
              </a:ext>
            </a:extLst>
          </p:cNvPr>
          <p:cNvSpPr>
            <a:spLocks noGrp="1"/>
          </p:cNvSpPr>
          <p:nvPr>
            <p:ph type="dt" sz="half" idx="12"/>
          </p:nvPr>
        </p:nvSpPr>
        <p:spPr/>
        <p:txBody>
          <a:bodyPr/>
          <a:lstStyle/>
          <a:p>
            <a:r>
              <a:rPr lang="en-US"/>
              <a:t>20XX</a:t>
            </a:r>
          </a:p>
        </p:txBody>
      </p:sp>
      <p:sp>
        <p:nvSpPr>
          <p:cNvPr id="3" name="Footer Placeholder 2">
            <a:extLst>
              <a:ext uri="{FF2B5EF4-FFF2-40B4-BE49-F238E27FC236}">
                <a16:creationId xmlns:a16="http://schemas.microsoft.com/office/drawing/2014/main" id="{B932984F-04B1-F977-FBD2-4592E8E4D018}"/>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328DD725-F823-F190-62A8-AC33F67CA63F}"/>
              </a:ext>
            </a:extLst>
          </p:cNvPr>
          <p:cNvSpPr>
            <a:spLocks noGrp="1"/>
          </p:cNvSpPr>
          <p:nvPr>
            <p:ph type="sldNum" sz="quarter" idx="11"/>
          </p:nvPr>
        </p:nvSpPr>
        <p:spPr/>
        <p:txBody>
          <a:bodyPr/>
          <a:lstStyle/>
          <a:p>
            <a:fld id="{98C0CDE5-970C-4CC4-BF43-0DA127E73E82}" type="slidenum">
              <a:rPr lang="en-US" smtClean="0"/>
              <a:pPr/>
              <a:t>‹#›</a:t>
            </a:fld>
            <a:endParaRPr lang="en-US"/>
          </a:p>
        </p:txBody>
      </p:sp>
      <p:pic>
        <p:nvPicPr>
          <p:cNvPr id="17" name="Picture 16" descr="A purple and pink gradient on a black background&#10;&#10;Description automatically generated">
            <a:extLst>
              <a:ext uri="{FF2B5EF4-FFF2-40B4-BE49-F238E27FC236}">
                <a16:creationId xmlns:a16="http://schemas.microsoft.com/office/drawing/2014/main" id="{5DFBE14A-32CA-8A3F-8C86-D04E6B1DBAC0}"/>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flipH="1">
            <a:off x="-1" y="5293775"/>
            <a:ext cx="2361321" cy="1564225"/>
          </a:xfrm>
          <a:prstGeom prst="rect">
            <a:avLst/>
          </a:prstGeom>
        </p:spPr>
      </p:pic>
    </p:spTree>
    <p:extLst>
      <p:ext uri="{BB962C8B-B14F-4D97-AF65-F5344CB8AC3E}">
        <p14:creationId xmlns:p14="http://schemas.microsoft.com/office/powerpoint/2010/main" val="3501785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arge pictur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3C984FB-85C6-3052-A9EA-F41806C314AF}"/>
              </a:ext>
            </a:extLst>
          </p:cNvPr>
          <p:cNvSpPr/>
          <p:nvPr userDrawn="1"/>
        </p:nvSpPr>
        <p:spPr>
          <a:xfrm>
            <a:off x="803565" y="1291472"/>
            <a:ext cx="9537638" cy="5249368"/>
          </a:xfrm>
          <a:prstGeom prst="rect">
            <a:avLst/>
          </a:prstGeom>
          <a:solidFill>
            <a:srgbClr val="C5EA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4898EEF-CE97-B22D-6E75-D121E815D977}"/>
              </a:ext>
            </a:extLst>
          </p:cNvPr>
          <p:cNvSpPr>
            <a:spLocks noGrp="1"/>
          </p:cNvSpPr>
          <p:nvPr>
            <p:ph type="title"/>
          </p:nvPr>
        </p:nvSpPr>
        <p:spPr>
          <a:xfrm>
            <a:off x="804672" y="411480"/>
            <a:ext cx="9464040" cy="1325563"/>
          </a:xfrm>
        </p:spPr>
        <p:txBody>
          <a:bodyPr anchor="t">
            <a:normAutofit/>
          </a:bodyPr>
          <a:lstStyle>
            <a:lvl1pPr>
              <a:lnSpc>
                <a:spcPct val="100000"/>
              </a:lnSpc>
              <a:defRPr sz="3600">
                <a:solidFill>
                  <a:schemeClr val="accent1">
                    <a:lumMod val="50000"/>
                  </a:schemeClr>
                </a:solidFill>
              </a:defRPr>
            </a:lvl1pPr>
          </a:lstStyle>
          <a:p>
            <a:r>
              <a:rPr lang="en-US"/>
              <a:t>Click to edit Master title style</a:t>
            </a:r>
          </a:p>
        </p:txBody>
      </p:sp>
      <p:sp>
        <p:nvSpPr>
          <p:cNvPr id="28" name="Picture Placeholder 27">
            <a:extLst>
              <a:ext uri="{FF2B5EF4-FFF2-40B4-BE49-F238E27FC236}">
                <a16:creationId xmlns:a16="http://schemas.microsoft.com/office/drawing/2014/main" id="{3766CFA5-68C3-F68B-7E95-753DDAE1E550}"/>
              </a:ext>
            </a:extLst>
          </p:cNvPr>
          <p:cNvSpPr>
            <a:spLocks noGrp="1"/>
          </p:cNvSpPr>
          <p:nvPr>
            <p:ph type="pic" sz="quarter" idx="13"/>
          </p:nvPr>
        </p:nvSpPr>
        <p:spPr>
          <a:xfrm>
            <a:off x="1082498" y="1548481"/>
            <a:ext cx="8982675" cy="4736835"/>
          </a:xfrm>
          <a:custGeom>
            <a:avLst/>
            <a:gdLst>
              <a:gd name="connsiteX0" fmla="*/ 3400805 w 8982675"/>
              <a:gd name="connsiteY0" fmla="*/ 4656317 h 4736835"/>
              <a:gd name="connsiteX1" fmla="*/ 3768530 w 8982675"/>
              <a:gd name="connsiteY1" fmla="*/ 4708484 h 4736835"/>
              <a:gd name="connsiteX2" fmla="*/ 3854126 w 8982675"/>
              <a:gd name="connsiteY2" fmla="*/ 4736710 h 4736835"/>
              <a:gd name="connsiteX3" fmla="*/ 3352219 w 8982675"/>
              <a:gd name="connsiteY3" fmla="*/ 4736710 h 4736835"/>
              <a:gd name="connsiteX4" fmla="*/ 3267796 w 8982675"/>
              <a:gd name="connsiteY4" fmla="*/ 4658283 h 4736835"/>
              <a:gd name="connsiteX5" fmla="*/ 3400805 w 8982675"/>
              <a:gd name="connsiteY5" fmla="*/ 4656317 h 4736835"/>
              <a:gd name="connsiteX6" fmla="*/ 0 w 8982675"/>
              <a:gd name="connsiteY6" fmla="*/ 0 h 4736835"/>
              <a:gd name="connsiteX7" fmla="*/ 8982675 w 8982675"/>
              <a:gd name="connsiteY7" fmla="*/ 0 h 4736835"/>
              <a:gd name="connsiteX8" fmla="*/ 8982675 w 8982675"/>
              <a:gd name="connsiteY8" fmla="*/ 4736835 h 4736835"/>
              <a:gd name="connsiteX9" fmla="*/ 3950459 w 8982675"/>
              <a:gd name="connsiteY9" fmla="*/ 4736835 h 4736835"/>
              <a:gd name="connsiteX10" fmla="*/ 3788773 w 8982675"/>
              <a:gd name="connsiteY10" fmla="*/ 4674997 h 4736835"/>
              <a:gd name="connsiteX11" fmla="*/ 3228671 w 8982675"/>
              <a:gd name="connsiteY11" fmla="*/ 4623063 h 4736835"/>
              <a:gd name="connsiteX12" fmla="*/ 3132708 w 8982675"/>
              <a:gd name="connsiteY12" fmla="*/ 4545069 h 4736835"/>
              <a:gd name="connsiteX13" fmla="*/ 2691341 w 8982675"/>
              <a:gd name="connsiteY13" fmla="*/ 4402451 h 4736835"/>
              <a:gd name="connsiteX14" fmla="*/ 2104826 w 8982675"/>
              <a:gd name="connsiteY14" fmla="*/ 4577133 h 4736835"/>
              <a:gd name="connsiteX15" fmla="*/ 540354 w 8982675"/>
              <a:gd name="connsiteY15" fmla="*/ 3817187 h 4736835"/>
              <a:gd name="connsiteX16" fmla="*/ 0 w 8982675"/>
              <a:gd name="connsiteY16" fmla="*/ 3830433 h 4736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8982675" h="4736835">
                <a:moveTo>
                  <a:pt x="3400805" y="4656317"/>
                </a:moveTo>
                <a:cubicBezTo>
                  <a:pt x="3531347" y="4658926"/>
                  <a:pt x="3654347" y="4675523"/>
                  <a:pt x="3768530" y="4708484"/>
                </a:cubicBezTo>
                <a:cubicBezTo>
                  <a:pt x="3798214" y="4717150"/>
                  <a:pt x="3826726" y="4726559"/>
                  <a:pt x="3854126" y="4736710"/>
                </a:cubicBezTo>
                <a:lnTo>
                  <a:pt x="3352219" y="4736710"/>
                </a:lnTo>
                <a:cubicBezTo>
                  <a:pt x="3323028" y="4709289"/>
                  <a:pt x="3294579" y="4682734"/>
                  <a:pt x="3267796" y="4658283"/>
                </a:cubicBezTo>
                <a:cubicBezTo>
                  <a:pt x="3312939" y="4656132"/>
                  <a:pt x="3357291" y="4655448"/>
                  <a:pt x="3400805" y="4656317"/>
                </a:cubicBezTo>
                <a:close/>
                <a:moveTo>
                  <a:pt x="0" y="0"/>
                </a:moveTo>
                <a:lnTo>
                  <a:pt x="8982675" y="0"/>
                </a:lnTo>
                <a:lnTo>
                  <a:pt x="8982675" y="4736835"/>
                </a:lnTo>
                <a:lnTo>
                  <a:pt x="3950459" y="4736835"/>
                </a:lnTo>
                <a:cubicBezTo>
                  <a:pt x="3900904" y="4713870"/>
                  <a:pt x="3847214" y="4693133"/>
                  <a:pt x="3788773" y="4674997"/>
                </a:cubicBezTo>
                <a:cubicBezTo>
                  <a:pt x="3643810" y="4630924"/>
                  <a:pt x="3458920" y="4609197"/>
                  <a:pt x="3228671" y="4623063"/>
                </a:cubicBezTo>
                <a:cubicBezTo>
                  <a:pt x="3190841" y="4589513"/>
                  <a:pt x="3157763" y="4562153"/>
                  <a:pt x="3132708" y="4545069"/>
                </a:cubicBezTo>
                <a:cubicBezTo>
                  <a:pt x="3009900" y="4465156"/>
                  <a:pt x="2876972" y="4398675"/>
                  <a:pt x="2691341" y="4402451"/>
                </a:cubicBezTo>
                <a:cubicBezTo>
                  <a:pt x="2485283" y="4409074"/>
                  <a:pt x="2289531" y="4465898"/>
                  <a:pt x="2104826" y="4577133"/>
                </a:cubicBezTo>
                <a:cubicBezTo>
                  <a:pt x="1783304" y="4259153"/>
                  <a:pt x="1229373" y="3910408"/>
                  <a:pt x="540354" y="3817187"/>
                </a:cubicBezTo>
                <a:cubicBezTo>
                  <a:pt x="359907" y="3797131"/>
                  <a:pt x="179768" y="3802888"/>
                  <a:pt x="0" y="3830433"/>
                </a:cubicBezTo>
                <a:close/>
              </a:path>
            </a:pathLst>
          </a:custGeom>
        </p:spPr>
        <p:txBody>
          <a:bodyPr wrap="square">
            <a:noAutofit/>
          </a:bodyPr>
          <a:lstStyle/>
          <a:p>
            <a:endParaRPr lang="en-US"/>
          </a:p>
        </p:txBody>
      </p:sp>
      <p:pic>
        <p:nvPicPr>
          <p:cNvPr id="7" name="Picture 6" descr="A purple and pink gradient on a black background&#10;&#10;Description automatically generated">
            <a:extLst>
              <a:ext uri="{FF2B5EF4-FFF2-40B4-BE49-F238E27FC236}">
                <a16:creationId xmlns:a16="http://schemas.microsoft.com/office/drawing/2014/main" id="{846F15F4-7014-4E14-56B7-56D54599BA1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315" t="-15152"/>
          <a:stretch/>
        </p:blipFill>
        <p:spPr>
          <a:xfrm rot="10800000" flipH="1">
            <a:off x="7432159" y="-25812"/>
            <a:ext cx="4767411" cy="837980"/>
          </a:xfrm>
          <a:prstGeom prst="rect">
            <a:avLst/>
          </a:prstGeom>
        </p:spPr>
      </p:pic>
      <p:pic>
        <p:nvPicPr>
          <p:cNvPr id="9" name="Picture 8" descr="A purple and pink gradient on a black background&#10;&#10;Description automatically generated">
            <a:extLst>
              <a:ext uri="{FF2B5EF4-FFF2-40B4-BE49-F238E27FC236}">
                <a16:creationId xmlns:a16="http://schemas.microsoft.com/office/drawing/2014/main" id="{3A669BB6-5B89-62EF-E05B-39C24D474115}"/>
              </a:ext>
            </a:extLst>
          </p:cNvPr>
          <p:cNvPicPr>
            <a:picLocks noChangeAspect="1"/>
          </p:cNvPicPr>
          <p:nvPr/>
        </p:nvPicPr>
        <p:blipFill rotWithShape="1">
          <a:blip r:embed="rId3" cstate="screen">
            <a:alphaModFix/>
            <a:extLst>
              <a:ext uri="{28A0092B-C50C-407E-A947-70E740481C1C}">
                <a14:useLocalDpi xmlns:a14="http://schemas.microsoft.com/office/drawing/2010/main"/>
              </a:ext>
            </a:extLst>
          </a:blip>
          <a:srcRect/>
          <a:stretch/>
        </p:blipFill>
        <p:spPr>
          <a:xfrm flipH="1">
            <a:off x="1963474" y="5867628"/>
            <a:ext cx="4983673" cy="990372"/>
          </a:xfrm>
          <a:prstGeom prst="rect">
            <a:avLst/>
          </a:prstGeom>
        </p:spPr>
      </p:pic>
      <p:pic>
        <p:nvPicPr>
          <p:cNvPr id="11" name="Picture 10" descr="A colorful gradient shapes with a purple line&#10;&#10;Description automatically generated with medium confidence">
            <a:extLst>
              <a:ext uri="{FF2B5EF4-FFF2-40B4-BE49-F238E27FC236}">
                <a16:creationId xmlns:a16="http://schemas.microsoft.com/office/drawing/2014/main" id="{6B7DEE27-0CA8-84BE-2C04-6FDB3E588139}"/>
              </a:ext>
            </a:extLst>
          </p:cNvPr>
          <p:cNvPicPr>
            <a:picLocks noChangeAspect="1"/>
          </p:cNvPicPr>
          <p:nvPr/>
        </p:nvPicPr>
        <p:blipFill rotWithShape="1">
          <a:blip r:embed="rId4" cstate="screen">
            <a:alphaModFix/>
            <a:extLst>
              <a:ext uri="{BEBA8EAE-BF5A-486C-A8C5-ECC9F3942E4B}">
                <a14:imgProps xmlns:a14="http://schemas.microsoft.com/office/drawing/2010/main">
                  <a14:imgLayer r:embed="rId5">
                    <a14:imgEffect>
                      <a14:colorTemperature colorTemp="7200"/>
                    </a14:imgEffect>
                  </a14:imgLayer>
                </a14:imgProps>
              </a:ext>
              <a:ext uri="{28A0092B-C50C-407E-A947-70E740481C1C}">
                <a14:useLocalDpi xmlns:a14="http://schemas.microsoft.com/office/drawing/2010/main"/>
              </a:ext>
            </a:extLst>
          </a:blip>
          <a:srcRect/>
          <a:stretch/>
        </p:blipFill>
        <p:spPr>
          <a:xfrm rot="10800000">
            <a:off x="0" y="4753929"/>
            <a:ext cx="5788201" cy="2104070"/>
          </a:xfrm>
          <a:prstGeom prst="rect">
            <a:avLst/>
          </a:prstGeom>
        </p:spPr>
      </p:pic>
      <p:pic>
        <p:nvPicPr>
          <p:cNvPr id="12" name="Graphic 11">
            <a:extLst>
              <a:ext uri="{FF2B5EF4-FFF2-40B4-BE49-F238E27FC236}">
                <a16:creationId xmlns:a16="http://schemas.microsoft.com/office/drawing/2014/main" id="{AB0126E7-35C8-4EB5-B66B-D1260C4AE372}"/>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840380" y="5498683"/>
            <a:ext cx="904680" cy="1042157"/>
          </a:xfrm>
          <a:prstGeom prst="rect">
            <a:avLst/>
          </a:prstGeom>
        </p:spPr>
      </p:pic>
    </p:spTree>
    <p:extLst>
      <p:ext uri="{BB962C8B-B14F-4D97-AF65-F5344CB8AC3E}">
        <p14:creationId xmlns:p14="http://schemas.microsoft.com/office/powerpoint/2010/main" val="19381969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wo content lef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653AAB7-5928-57F2-05DE-9C551FC2F2E3}"/>
              </a:ext>
            </a:extLst>
          </p:cNvPr>
          <p:cNvSpPr/>
          <p:nvPr userDrawn="1"/>
        </p:nvSpPr>
        <p:spPr>
          <a:xfrm>
            <a:off x="6711599" y="329415"/>
            <a:ext cx="3538724" cy="6186869"/>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1F8B0822-A3A0-6F7D-70AC-41FCAAB74F5D}"/>
              </a:ext>
            </a:extLst>
          </p:cNvPr>
          <p:cNvSpPr>
            <a:spLocks noGrp="1"/>
          </p:cNvSpPr>
          <p:nvPr>
            <p:ph type="title"/>
          </p:nvPr>
        </p:nvSpPr>
        <p:spPr>
          <a:xfrm>
            <a:off x="576072" y="539496"/>
            <a:ext cx="5961888" cy="1527048"/>
          </a:xfrm>
        </p:spPr>
        <p:txBody>
          <a:bodyPr anchor="ctr">
            <a:normAutofit/>
          </a:bodyPr>
          <a:lstStyle>
            <a:lvl1pPr>
              <a:lnSpc>
                <a:spcPct val="100000"/>
              </a:lnSpc>
              <a:defRPr sz="3600">
                <a:solidFill>
                  <a:schemeClr val="accent1">
                    <a:lumMod val="50000"/>
                  </a:schemeClr>
                </a:solidFill>
              </a:defRPr>
            </a:lvl1pPr>
          </a:lstStyle>
          <a:p>
            <a:r>
              <a:rPr lang="en-US"/>
              <a:t>Click to edit Master title style</a:t>
            </a:r>
          </a:p>
        </p:txBody>
      </p:sp>
      <p:sp>
        <p:nvSpPr>
          <p:cNvPr id="2" name="Content Placeholder 7">
            <a:extLst>
              <a:ext uri="{FF2B5EF4-FFF2-40B4-BE49-F238E27FC236}">
                <a16:creationId xmlns:a16="http://schemas.microsoft.com/office/drawing/2014/main" id="{BB8C22E1-E317-84DE-8D3D-93F1009D05FB}"/>
              </a:ext>
            </a:extLst>
          </p:cNvPr>
          <p:cNvSpPr>
            <a:spLocks noGrp="1"/>
          </p:cNvSpPr>
          <p:nvPr>
            <p:ph sz="quarter" idx="17"/>
          </p:nvPr>
        </p:nvSpPr>
        <p:spPr>
          <a:xfrm>
            <a:off x="576072" y="2112264"/>
            <a:ext cx="2618541" cy="4197096"/>
          </a:xfrm>
        </p:spPr>
        <p:txBody>
          <a:bodyPr anchor="t"/>
          <a:lstStyle>
            <a:lvl1pPr marL="228600" indent="-228600">
              <a:lnSpc>
                <a:spcPct val="100000"/>
              </a:lnSpc>
              <a:spcBef>
                <a:spcPts val="1000"/>
              </a:spcBef>
              <a:spcAft>
                <a:spcPts val="1200"/>
              </a:spcAft>
              <a:buFont typeface="Arial" panose="020B0604020202020204" pitchFamily="34" charset="0"/>
              <a:buChar char="•"/>
              <a:defRPr sz="1800" b="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8" name="Content Placeholder 7">
            <a:extLst>
              <a:ext uri="{FF2B5EF4-FFF2-40B4-BE49-F238E27FC236}">
                <a16:creationId xmlns:a16="http://schemas.microsoft.com/office/drawing/2014/main" id="{97DB1F03-8346-3188-F1C7-B0A5E86F6302}"/>
              </a:ext>
            </a:extLst>
          </p:cNvPr>
          <p:cNvSpPr>
            <a:spLocks noGrp="1"/>
          </p:cNvSpPr>
          <p:nvPr>
            <p:ph sz="quarter" idx="18"/>
          </p:nvPr>
        </p:nvSpPr>
        <p:spPr>
          <a:xfrm>
            <a:off x="3538728" y="2112264"/>
            <a:ext cx="2618541" cy="4197096"/>
          </a:xfrm>
        </p:spPr>
        <p:txBody>
          <a:bodyPr anchor="t"/>
          <a:lstStyle>
            <a:lvl1pPr marL="0" indent="0">
              <a:lnSpc>
                <a:spcPct val="100000"/>
              </a:lnSpc>
              <a:spcBef>
                <a:spcPts val="1000"/>
              </a:spcBef>
              <a:spcAft>
                <a:spcPts val="1200"/>
              </a:spcAft>
              <a:buFont typeface="Arial" panose="020B0604020202020204" pitchFamily="34" charset="0"/>
              <a:buNone/>
              <a:defRPr sz="1800" b="1"/>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5" name="Date Placeholder 4">
            <a:extLst>
              <a:ext uri="{FF2B5EF4-FFF2-40B4-BE49-F238E27FC236}">
                <a16:creationId xmlns:a16="http://schemas.microsoft.com/office/drawing/2014/main" id="{79FCFB5D-5D4D-191A-E033-35889513273D}"/>
              </a:ext>
            </a:extLst>
          </p:cNvPr>
          <p:cNvSpPr>
            <a:spLocks noGrp="1"/>
          </p:cNvSpPr>
          <p:nvPr>
            <p:ph type="dt" sz="half" idx="12"/>
          </p:nvPr>
        </p:nvSpPr>
        <p:spPr/>
        <p:txBody>
          <a:bodyPr/>
          <a:lstStyle/>
          <a:p>
            <a:r>
              <a:rPr lang="en-US"/>
              <a:t>20XX</a:t>
            </a:r>
          </a:p>
        </p:txBody>
      </p:sp>
      <p:sp>
        <p:nvSpPr>
          <p:cNvPr id="3" name="Footer Placeholder 2">
            <a:extLst>
              <a:ext uri="{FF2B5EF4-FFF2-40B4-BE49-F238E27FC236}">
                <a16:creationId xmlns:a16="http://schemas.microsoft.com/office/drawing/2014/main" id="{9FB8D263-095A-9E1E-0A55-36A5B42EC2BA}"/>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E5E28F88-D01C-0A01-2CA2-DBE75087BAD7}"/>
              </a:ext>
            </a:extLst>
          </p:cNvPr>
          <p:cNvSpPr>
            <a:spLocks noGrp="1"/>
          </p:cNvSpPr>
          <p:nvPr>
            <p:ph type="sldNum" sz="quarter" idx="11"/>
          </p:nvPr>
        </p:nvSpPr>
        <p:spPr/>
        <p:txBody>
          <a:bodyPr/>
          <a:lstStyle/>
          <a:p>
            <a:fld id="{98C0CDE5-970C-4CC4-BF43-0DA127E73E82}" type="slidenum">
              <a:rPr lang="en-US" smtClean="0"/>
              <a:pPr/>
              <a:t>‹#›</a:t>
            </a:fld>
            <a:endParaRPr lang="en-US"/>
          </a:p>
        </p:txBody>
      </p:sp>
      <p:pic>
        <p:nvPicPr>
          <p:cNvPr id="9" name="Picture 8" descr="A colorful liquid with a purple line&#10;&#10;Description automatically generated with medium confidence">
            <a:extLst>
              <a:ext uri="{FF2B5EF4-FFF2-40B4-BE49-F238E27FC236}">
                <a16:creationId xmlns:a16="http://schemas.microsoft.com/office/drawing/2014/main" id="{EFF156F3-9A7D-EAA4-4F00-E693C2A3FE7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2385" b="-8059"/>
          <a:stretch/>
        </p:blipFill>
        <p:spPr>
          <a:xfrm rot="5400000">
            <a:off x="6813632" y="1479632"/>
            <a:ext cx="3355938" cy="7400798"/>
          </a:xfrm>
          <a:prstGeom prst="rect">
            <a:avLst/>
          </a:prstGeom>
        </p:spPr>
      </p:pic>
      <p:pic>
        <p:nvPicPr>
          <p:cNvPr id="10" name="Graphic 9">
            <a:extLst>
              <a:ext uri="{FF2B5EF4-FFF2-40B4-BE49-F238E27FC236}">
                <a16:creationId xmlns:a16="http://schemas.microsoft.com/office/drawing/2014/main" id="{167BAFAF-EE3F-5B9A-6382-910CD450D23B}"/>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rot="5400000" flipV="1">
            <a:off x="9408940" y="3205716"/>
            <a:ext cx="809263" cy="932240"/>
          </a:xfrm>
          <a:prstGeom prst="rect">
            <a:avLst/>
          </a:prstGeom>
        </p:spPr>
      </p:pic>
    </p:spTree>
    <p:extLst>
      <p:ext uri="{BB962C8B-B14F-4D97-AF65-F5344CB8AC3E}">
        <p14:creationId xmlns:p14="http://schemas.microsoft.com/office/powerpoint/2010/main" val="19262682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two content righ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F8B0822-A3A0-6F7D-70AC-41FCAAB74F5D}"/>
              </a:ext>
            </a:extLst>
          </p:cNvPr>
          <p:cNvSpPr>
            <a:spLocks noGrp="1"/>
          </p:cNvSpPr>
          <p:nvPr>
            <p:ph type="title"/>
          </p:nvPr>
        </p:nvSpPr>
        <p:spPr>
          <a:xfrm>
            <a:off x="3950207" y="539496"/>
            <a:ext cx="6038397" cy="1435608"/>
          </a:xfrm>
        </p:spPr>
        <p:txBody>
          <a:bodyPr anchor="ctr">
            <a:normAutofit/>
          </a:bodyPr>
          <a:lstStyle>
            <a:lvl1pPr>
              <a:lnSpc>
                <a:spcPct val="100000"/>
              </a:lnSpc>
              <a:defRPr sz="3600">
                <a:solidFill>
                  <a:schemeClr val="accent1">
                    <a:lumMod val="50000"/>
                  </a:schemeClr>
                </a:solidFill>
              </a:defRPr>
            </a:lvl1pPr>
          </a:lstStyle>
          <a:p>
            <a:r>
              <a:rPr lang="en-US"/>
              <a:t>Click to edit Master title style</a:t>
            </a:r>
          </a:p>
        </p:txBody>
      </p:sp>
      <p:sp>
        <p:nvSpPr>
          <p:cNvPr id="6" name="Content Placeholder 7">
            <a:extLst>
              <a:ext uri="{FF2B5EF4-FFF2-40B4-BE49-F238E27FC236}">
                <a16:creationId xmlns:a16="http://schemas.microsoft.com/office/drawing/2014/main" id="{1FEFF780-F9A6-D70C-43AF-EF361A89EECA}"/>
              </a:ext>
            </a:extLst>
          </p:cNvPr>
          <p:cNvSpPr>
            <a:spLocks noGrp="1"/>
          </p:cNvSpPr>
          <p:nvPr>
            <p:ph sz="quarter" idx="17"/>
          </p:nvPr>
        </p:nvSpPr>
        <p:spPr>
          <a:xfrm>
            <a:off x="3950000" y="2112264"/>
            <a:ext cx="2880567" cy="4197096"/>
          </a:xfrm>
        </p:spPr>
        <p:txBody>
          <a:bodyPr anchor="t"/>
          <a:lstStyle>
            <a:lvl1pPr marL="228600" indent="-228600">
              <a:lnSpc>
                <a:spcPct val="100000"/>
              </a:lnSpc>
              <a:spcBef>
                <a:spcPts val="1000"/>
              </a:spcBef>
              <a:spcAft>
                <a:spcPts val="1200"/>
              </a:spcAft>
              <a:buFont typeface="Arial" panose="020B0604020202020204" pitchFamily="34" charset="0"/>
              <a:buChar char="•"/>
              <a:defRPr sz="1800" b="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7">
            <a:extLst>
              <a:ext uri="{FF2B5EF4-FFF2-40B4-BE49-F238E27FC236}">
                <a16:creationId xmlns:a16="http://schemas.microsoft.com/office/drawing/2014/main" id="{793AEFBC-F09B-894B-CD7A-F9C372585AF9}"/>
              </a:ext>
            </a:extLst>
          </p:cNvPr>
          <p:cNvSpPr>
            <a:spLocks noGrp="1"/>
          </p:cNvSpPr>
          <p:nvPr>
            <p:ph sz="quarter" idx="18"/>
          </p:nvPr>
        </p:nvSpPr>
        <p:spPr>
          <a:xfrm>
            <a:off x="7370065" y="2112264"/>
            <a:ext cx="3118104" cy="4197096"/>
          </a:xfrm>
        </p:spPr>
        <p:txBody>
          <a:bodyPr anchor="t"/>
          <a:lstStyle>
            <a:lvl1pPr marL="0" indent="0">
              <a:lnSpc>
                <a:spcPct val="100000"/>
              </a:lnSpc>
              <a:spcBef>
                <a:spcPts val="1000"/>
              </a:spcBef>
              <a:spcAft>
                <a:spcPts val="1200"/>
              </a:spcAft>
              <a:buFont typeface="Arial" panose="020B0604020202020204" pitchFamily="34" charset="0"/>
              <a:buNone/>
              <a:defRPr sz="1800" b="1"/>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9FCFB5D-5D4D-191A-E033-35889513273D}"/>
              </a:ext>
            </a:extLst>
          </p:cNvPr>
          <p:cNvSpPr>
            <a:spLocks noGrp="1"/>
          </p:cNvSpPr>
          <p:nvPr>
            <p:ph type="dt" sz="half" idx="12"/>
          </p:nvPr>
        </p:nvSpPr>
        <p:spPr/>
        <p:txBody>
          <a:bodyPr/>
          <a:lstStyle/>
          <a:p>
            <a:r>
              <a:rPr lang="en-US"/>
              <a:t>20XX</a:t>
            </a:r>
          </a:p>
        </p:txBody>
      </p:sp>
      <p:sp>
        <p:nvSpPr>
          <p:cNvPr id="3" name="Footer Placeholder 2">
            <a:extLst>
              <a:ext uri="{FF2B5EF4-FFF2-40B4-BE49-F238E27FC236}">
                <a16:creationId xmlns:a16="http://schemas.microsoft.com/office/drawing/2014/main" id="{9FB8D263-095A-9E1E-0A55-36A5B42EC2BA}"/>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E5E28F88-D01C-0A01-2CA2-DBE75087BAD7}"/>
              </a:ext>
            </a:extLst>
          </p:cNvPr>
          <p:cNvSpPr>
            <a:spLocks noGrp="1"/>
          </p:cNvSpPr>
          <p:nvPr>
            <p:ph type="sldNum" sz="quarter" idx="11"/>
          </p:nvPr>
        </p:nvSpPr>
        <p:spPr/>
        <p:txBody>
          <a:bodyPr/>
          <a:lstStyle/>
          <a:p>
            <a:fld id="{98C0CDE5-970C-4CC4-BF43-0DA127E73E82}" type="slidenum">
              <a:rPr lang="en-US" smtClean="0"/>
              <a:pPr/>
              <a:t>‹#›</a:t>
            </a:fld>
            <a:endParaRPr lang="en-US"/>
          </a:p>
        </p:txBody>
      </p:sp>
      <p:pic>
        <p:nvPicPr>
          <p:cNvPr id="10" name="Graphic 9">
            <a:extLst>
              <a:ext uri="{FF2B5EF4-FFF2-40B4-BE49-F238E27FC236}">
                <a16:creationId xmlns:a16="http://schemas.microsoft.com/office/drawing/2014/main" id="{167BAFAF-EE3F-5B9A-6382-910CD450D23B}"/>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rot="5400000" flipV="1">
            <a:off x="9408940" y="3205716"/>
            <a:ext cx="809263" cy="932240"/>
          </a:xfrm>
          <a:prstGeom prst="rect">
            <a:avLst/>
          </a:prstGeom>
        </p:spPr>
      </p:pic>
      <p:sp>
        <p:nvSpPr>
          <p:cNvPr id="2" name="Rectangle 1">
            <a:extLst>
              <a:ext uri="{FF2B5EF4-FFF2-40B4-BE49-F238E27FC236}">
                <a16:creationId xmlns:a16="http://schemas.microsoft.com/office/drawing/2014/main" id="{D231B5D0-8E67-901E-73FB-36D970CB8F97}"/>
              </a:ext>
            </a:extLst>
          </p:cNvPr>
          <p:cNvSpPr/>
          <p:nvPr userDrawn="1"/>
        </p:nvSpPr>
        <p:spPr>
          <a:xfrm>
            <a:off x="711203" y="329416"/>
            <a:ext cx="2503051" cy="597902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A colorful liquid with a purple line&#10;&#10;Description automatically generated with medium confidence">
            <a:extLst>
              <a:ext uri="{FF2B5EF4-FFF2-40B4-BE49-F238E27FC236}">
                <a16:creationId xmlns:a16="http://schemas.microsoft.com/office/drawing/2014/main" id="{EAB3AD9D-9B13-188E-617D-F1782596096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16200000">
            <a:off x="-2022196" y="2022197"/>
            <a:ext cx="6858000" cy="2813606"/>
          </a:xfrm>
          <a:prstGeom prst="rect">
            <a:avLst/>
          </a:prstGeom>
        </p:spPr>
      </p:pic>
      <p:pic>
        <p:nvPicPr>
          <p:cNvPr id="15" name="Graphic 14">
            <a:extLst>
              <a:ext uri="{FF2B5EF4-FFF2-40B4-BE49-F238E27FC236}">
                <a16:creationId xmlns:a16="http://schemas.microsoft.com/office/drawing/2014/main" id="{757D6059-8E17-ABF1-8456-C15CE400B559}"/>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rot="16200000" flipV="1">
            <a:off x="1635889" y="4247231"/>
            <a:ext cx="904680" cy="1042157"/>
          </a:xfrm>
          <a:prstGeom prst="rect">
            <a:avLst/>
          </a:prstGeom>
        </p:spPr>
      </p:pic>
    </p:spTree>
    <p:extLst>
      <p:ext uri="{BB962C8B-B14F-4D97-AF65-F5344CB8AC3E}">
        <p14:creationId xmlns:p14="http://schemas.microsoft.com/office/powerpoint/2010/main" val="951304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AB0126E7-35C8-4EB5-B66B-D1260C4AE372}"/>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840380" y="5498683"/>
            <a:ext cx="904680" cy="1042157"/>
          </a:xfrm>
          <a:prstGeom prst="rect">
            <a:avLst/>
          </a:prstGeom>
        </p:spPr>
      </p:pic>
      <p:sp>
        <p:nvSpPr>
          <p:cNvPr id="8" name="Rectangle 7">
            <a:extLst>
              <a:ext uri="{FF2B5EF4-FFF2-40B4-BE49-F238E27FC236}">
                <a16:creationId xmlns:a16="http://schemas.microsoft.com/office/drawing/2014/main" id="{17647433-270D-5D45-29E0-608311CA9701}"/>
              </a:ext>
            </a:extLst>
          </p:cNvPr>
          <p:cNvSpPr>
            <a:spLocks/>
          </p:cNvSpPr>
          <p:nvPr userDrawn="1"/>
        </p:nvSpPr>
        <p:spPr>
          <a:xfrm>
            <a:off x="5621925" y="1468626"/>
            <a:ext cx="4641637" cy="505532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a:ea typeface="+mn-ea"/>
              <a:cs typeface="+mn-cs"/>
            </a:endParaRPr>
          </a:p>
        </p:txBody>
      </p:sp>
      <p:sp>
        <p:nvSpPr>
          <p:cNvPr id="10" name="Rectangle 9">
            <a:extLst>
              <a:ext uri="{FF2B5EF4-FFF2-40B4-BE49-F238E27FC236}">
                <a16:creationId xmlns:a16="http://schemas.microsoft.com/office/drawing/2014/main" id="{6F4F7496-C504-BB47-EC59-97AAA92A07B8}"/>
              </a:ext>
            </a:extLst>
          </p:cNvPr>
          <p:cNvSpPr/>
          <p:nvPr userDrawn="1"/>
        </p:nvSpPr>
        <p:spPr>
          <a:xfrm>
            <a:off x="803567" y="1460959"/>
            <a:ext cx="4641638" cy="5055325"/>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a:ea typeface="+mn-ea"/>
              <a:cs typeface="+mn-cs"/>
            </a:endParaRPr>
          </a:p>
        </p:txBody>
      </p:sp>
      <p:pic>
        <p:nvPicPr>
          <p:cNvPr id="14" name="Picture 13" descr="A colorful liquid with a purple line&#10;&#10;Description automatically generated with medium confidence">
            <a:extLst>
              <a:ext uri="{FF2B5EF4-FFF2-40B4-BE49-F238E27FC236}">
                <a16:creationId xmlns:a16="http://schemas.microsoft.com/office/drawing/2014/main" id="{32B92FA5-A482-D296-0300-0D794E5A16D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b="-8008"/>
          <a:stretch/>
        </p:blipFill>
        <p:spPr>
          <a:xfrm rot="10800000">
            <a:off x="0" y="4603898"/>
            <a:ext cx="6148843" cy="2254101"/>
          </a:xfrm>
          <a:prstGeom prst="rect">
            <a:avLst/>
          </a:prstGeom>
        </p:spPr>
      </p:pic>
      <p:sp>
        <p:nvSpPr>
          <p:cNvPr id="2" name="Title 1">
            <a:extLst>
              <a:ext uri="{FF2B5EF4-FFF2-40B4-BE49-F238E27FC236}">
                <a16:creationId xmlns:a16="http://schemas.microsoft.com/office/drawing/2014/main" id="{A4898EEF-CE97-B22D-6E75-D121E815D977}"/>
              </a:ext>
            </a:extLst>
          </p:cNvPr>
          <p:cNvSpPr>
            <a:spLocks noGrp="1"/>
          </p:cNvSpPr>
          <p:nvPr>
            <p:ph type="title"/>
          </p:nvPr>
        </p:nvSpPr>
        <p:spPr>
          <a:xfrm>
            <a:off x="804672" y="411480"/>
            <a:ext cx="9464040" cy="1279208"/>
          </a:xfrm>
        </p:spPr>
        <p:txBody>
          <a:bodyPr anchor="t">
            <a:normAutofit/>
          </a:bodyPr>
          <a:lstStyle>
            <a:lvl1pPr>
              <a:lnSpc>
                <a:spcPct val="100000"/>
              </a:lnSpc>
              <a:defRPr sz="3600">
                <a:solidFill>
                  <a:schemeClr val="accent1">
                    <a:lumMod val="50000"/>
                  </a:schemeClr>
                </a:solidFill>
              </a:defRPr>
            </a:lvl1pPr>
          </a:lstStyle>
          <a:p>
            <a:r>
              <a:rPr lang="en-US"/>
              <a:t>Click to edit Master title style</a:t>
            </a:r>
          </a:p>
        </p:txBody>
      </p:sp>
      <p:sp>
        <p:nvSpPr>
          <p:cNvPr id="15" name="Content Placeholder 13">
            <a:extLst>
              <a:ext uri="{FF2B5EF4-FFF2-40B4-BE49-F238E27FC236}">
                <a16:creationId xmlns:a16="http://schemas.microsoft.com/office/drawing/2014/main" id="{98A1FC94-DC76-4D72-16F0-88E8D6196029}"/>
              </a:ext>
            </a:extLst>
          </p:cNvPr>
          <p:cNvSpPr>
            <a:spLocks noGrp="1"/>
          </p:cNvSpPr>
          <p:nvPr>
            <p:ph sz="quarter" idx="15"/>
          </p:nvPr>
        </p:nvSpPr>
        <p:spPr>
          <a:xfrm>
            <a:off x="1115568" y="1883664"/>
            <a:ext cx="4014216" cy="3511296"/>
          </a:xfrm>
        </p:spPr>
        <p:txBody>
          <a:bodyPr anchor="t">
            <a:normAutofit/>
          </a:bodyPr>
          <a:lstStyle>
            <a:lvl1pPr marL="228600" indent="-228600">
              <a:lnSpc>
                <a:spcPct val="100000"/>
              </a:lnSpc>
              <a:spcBef>
                <a:spcPts val="600"/>
              </a:spcBef>
              <a:spcAft>
                <a:spcPts val="600"/>
              </a:spcAft>
              <a:buClr>
                <a:schemeClr val="tx2"/>
              </a:buClr>
              <a:defRPr lang="en-US" sz="1400" b="0" kern="1200" dirty="0" smtClean="0">
                <a:solidFill>
                  <a:schemeClr val="accent1">
                    <a:lumMod val="50000"/>
                  </a:schemeClr>
                </a:solidFill>
                <a:latin typeface="+mn-lt"/>
                <a:ea typeface="+mn-ea"/>
                <a:cs typeface="+mn-cs"/>
              </a:defRPr>
            </a:lvl1pPr>
            <a:lvl2pPr>
              <a:buClr>
                <a:schemeClr val="tx2"/>
              </a:buClr>
              <a:defRPr sz="1200"/>
            </a:lvl2pPr>
            <a:lvl3pPr>
              <a:buClr>
                <a:schemeClr val="tx2"/>
              </a:buClr>
              <a:defRPr sz="1200"/>
            </a:lvl3pPr>
            <a:lvl4pPr>
              <a:defRPr sz="1600"/>
            </a:lvl4pPr>
            <a:lvl5pPr>
              <a:defRPr sz="1600"/>
            </a:lvl5pPr>
          </a:lstStyle>
          <a:p>
            <a:pPr marL="228600" lvl="0" indent="-228600" algn="l" defTabSz="914400" rtl="0" eaLnBrk="1" latinLnBrk="0" hangingPunct="1">
              <a:lnSpc>
                <a:spcPct val="90000"/>
              </a:lnSpc>
              <a:spcBef>
                <a:spcPts val="1000"/>
              </a:spcBef>
              <a:spcAft>
                <a:spcPts val="1200"/>
              </a:spcAft>
              <a:buClr>
                <a:schemeClr val="accent2"/>
              </a:buClr>
              <a:buFont typeface="Arial" panose="020B0604020202020204" pitchFamily="34" charset="0"/>
              <a:buChar char="•"/>
            </a:pPr>
            <a:r>
              <a:rPr lang="en-US"/>
              <a:t>Click to edit Master text styles</a:t>
            </a:r>
          </a:p>
          <a:p>
            <a:pPr lvl="1"/>
            <a:r>
              <a:rPr lang="en-US"/>
              <a:t>Second level</a:t>
            </a:r>
          </a:p>
          <a:p>
            <a:pPr lvl="2"/>
            <a:r>
              <a:rPr lang="en-US"/>
              <a:t>Third level</a:t>
            </a:r>
          </a:p>
        </p:txBody>
      </p:sp>
      <p:sp>
        <p:nvSpPr>
          <p:cNvPr id="19" name="Content Placeholder 18">
            <a:extLst>
              <a:ext uri="{FF2B5EF4-FFF2-40B4-BE49-F238E27FC236}">
                <a16:creationId xmlns:a16="http://schemas.microsoft.com/office/drawing/2014/main" id="{81E2BE2C-1D19-F2FC-F91E-A2C733258648}"/>
              </a:ext>
            </a:extLst>
          </p:cNvPr>
          <p:cNvSpPr>
            <a:spLocks noGrp="1"/>
          </p:cNvSpPr>
          <p:nvPr>
            <p:ph sz="quarter" idx="16"/>
          </p:nvPr>
        </p:nvSpPr>
        <p:spPr>
          <a:xfrm>
            <a:off x="5934456" y="1883664"/>
            <a:ext cx="4014216" cy="3511296"/>
          </a:xfrm>
        </p:spPr>
        <p:txBody>
          <a:bodyPr/>
          <a:lstStyle>
            <a:lvl1pPr marL="0" indent="0">
              <a:lnSpc>
                <a:spcPct val="100000"/>
              </a:lnSpc>
              <a:spcAft>
                <a:spcPts val="1200"/>
              </a:spcAft>
              <a:buNone/>
              <a:defRPr sz="1400" b="1"/>
            </a:lvl1pPr>
            <a:lvl2pPr>
              <a:buClr>
                <a:schemeClr val="tx2"/>
              </a:buClr>
              <a:defRPr sz="1200"/>
            </a:lvl2pPr>
            <a:lvl3pPr>
              <a:buClr>
                <a:schemeClr val="tx2"/>
              </a:buClr>
              <a:defRPr sz="1200"/>
            </a:lvl3pPr>
            <a:lvl4pPr>
              <a:buClr>
                <a:schemeClr val="tx2"/>
              </a:buClr>
              <a:defRPr sz="1200"/>
            </a:lvl4pPr>
            <a:lvl5pPr>
              <a:buClr>
                <a:schemeClr val="tx2"/>
              </a:buCl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2128C8D-2511-191A-0965-7E441EDA27B3}"/>
              </a:ext>
            </a:extLst>
          </p:cNvPr>
          <p:cNvSpPr>
            <a:spLocks noGrp="1"/>
          </p:cNvSpPr>
          <p:nvPr>
            <p:ph type="dt" sz="half" idx="12"/>
          </p:nvPr>
        </p:nvSpPr>
        <p:spPr/>
        <p:txBody>
          <a:bodyPr/>
          <a:lstStyle/>
          <a:p>
            <a:r>
              <a:rPr lang="en-US"/>
              <a:t>20XX</a:t>
            </a:r>
          </a:p>
        </p:txBody>
      </p:sp>
      <p:sp>
        <p:nvSpPr>
          <p:cNvPr id="3" name="Footer Placeholder 2">
            <a:extLst>
              <a:ext uri="{FF2B5EF4-FFF2-40B4-BE49-F238E27FC236}">
                <a16:creationId xmlns:a16="http://schemas.microsoft.com/office/drawing/2014/main" id="{8D4E08F2-413A-87D7-FC7E-FA7C3282F78C}"/>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AABE8ED2-48AE-58D3-898D-1C9D6D65A7C4}"/>
              </a:ext>
            </a:extLst>
          </p:cNvPr>
          <p:cNvSpPr>
            <a:spLocks noGrp="1"/>
          </p:cNvSpPr>
          <p:nvPr>
            <p:ph type="sldNum" sz="quarter" idx="11"/>
          </p:nvPr>
        </p:nvSpPr>
        <p:spPr/>
        <p:txBody>
          <a:bodyPr/>
          <a:lstStyle/>
          <a:p>
            <a:fld id="{98C0CDE5-970C-4CC4-BF43-0DA127E73E82}" type="slidenum">
              <a:rPr lang="en-US" smtClean="0"/>
              <a:pPr/>
              <a:t>‹#›</a:t>
            </a:fld>
            <a:endParaRPr lang="en-US"/>
          </a:p>
        </p:txBody>
      </p:sp>
    </p:spTree>
    <p:extLst>
      <p:ext uri="{BB962C8B-B14F-4D97-AF65-F5344CB8AC3E}">
        <p14:creationId xmlns:p14="http://schemas.microsoft.com/office/powerpoint/2010/main" val="55122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content, and tabl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F8B0822-A3A0-6F7D-70AC-41FCAAB74F5D}"/>
              </a:ext>
            </a:extLst>
          </p:cNvPr>
          <p:cNvSpPr>
            <a:spLocks noGrp="1"/>
          </p:cNvSpPr>
          <p:nvPr>
            <p:ph type="title"/>
          </p:nvPr>
        </p:nvSpPr>
        <p:spPr>
          <a:xfrm>
            <a:off x="3950206" y="539496"/>
            <a:ext cx="6958584" cy="1435608"/>
          </a:xfrm>
        </p:spPr>
        <p:txBody>
          <a:bodyPr anchor="ctr">
            <a:normAutofit/>
          </a:bodyPr>
          <a:lstStyle>
            <a:lvl1pPr>
              <a:lnSpc>
                <a:spcPct val="100000"/>
              </a:lnSpc>
              <a:defRPr sz="3600">
                <a:solidFill>
                  <a:schemeClr val="accent1">
                    <a:lumMod val="50000"/>
                  </a:schemeClr>
                </a:solidFill>
              </a:defRPr>
            </a:lvl1pPr>
          </a:lstStyle>
          <a:p>
            <a:r>
              <a:rPr lang="en-US"/>
              <a:t>Click to edit Master title style</a:t>
            </a:r>
          </a:p>
        </p:txBody>
      </p:sp>
      <p:pic>
        <p:nvPicPr>
          <p:cNvPr id="10" name="Graphic 9">
            <a:extLst>
              <a:ext uri="{FF2B5EF4-FFF2-40B4-BE49-F238E27FC236}">
                <a16:creationId xmlns:a16="http://schemas.microsoft.com/office/drawing/2014/main" id="{167BAFAF-EE3F-5B9A-6382-910CD450D23B}"/>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rot="5400000" flipV="1">
            <a:off x="9408940" y="3205716"/>
            <a:ext cx="809263" cy="932240"/>
          </a:xfrm>
          <a:prstGeom prst="rect">
            <a:avLst/>
          </a:prstGeom>
        </p:spPr>
      </p:pic>
      <p:sp>
        <p:nvSpPr>
          <p:cNvPr id="2" name="Rectangle 1">
            <a:extLst>
              <a:ext uri="{FF2B5EF4-FFF2-40B4-BE49-F238E27FC236}">
                <a16:creationId xmlns:a16="http://schemas.microsoft.com/office/drawing/2014/main" id="{D231B5D0-8E67-901E-73FB-36D970CB8F97}"/>
              </a:ext>
            </a:extLst>
          </p:cNvPr>
          <p:cNvSpPr/>
          <p:nvPr userDrawn="1"/>
        </p:nvSpPr>
        <p:spPr>
          <a:xfrm>
            <a:off x="711203" y="329416"/>
            <a:ext cx="2503051" cy="597902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7">
            <a:extLst>
              <a:ext uri="{FF2B5EF4-FFF2-40B4-BE49-F238E27FC236}">
                <a16:creationId xmlns:a16="http://schemas.microsoft.com/office/drawing/2014/main" id="{1FEFF780-F9A6-D70C-43AF-EF361A89EECA}"/>
              </a:ext>
            </a:extLst>
          </p:cNvPr>
          <p:cNvSpPr>
            <a:spLocks noGrp="1"/>
          </p:cNvSpPr>
          <p:nvPr>
            <p:ph sz="quarter" idx="17"/>
          </p:nvPr>
        </p:nvSpPr>
        <p:spPr>
          <a:xfrm>
            <a:off x="3950000" y="1965960"/>
            <a:ext cx="6629400" cy="859536"/>
          </a:xfrm>
        </p:spPr>
        <p:txBody>
          <a:bodyPr anchor="t"/>
          <a:lstStyle>
            <a:lvl1pPr marL="0" indent="0">
              <a:lnSpc>
                <a:spcPct val="100000"/>
              </a:lnSpc>
              <a:spcBef>
                <a:spcPts val="1000"/>
              </a:spcBef>
              <a:spcAft>
                <a:spcPts val="0"/>
              </a:spcAft>
              <a:buFont typeface="Arial" panose="020B0604020202020204" pitchFamily="34" charset="0"/>
              <a:buNone/>
              <a:defRPr sz="1800" b="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p:txBody>
      </p:sp>
      <p:sp>
        <p:nvSpPr>
          <p:cNvPr id="11" name="Table Placeholder 10">
            <a:extLst>
              <a:ext uri="{FF2B5EF4-FFF2-40B4-BE49-F238E27FC236}">
                <a16:creationId xmlns:a16="http://schemas.microsoft.com/office/drawing/2014/main" id="{9ACBEEE1-322A-B926-9005-21D1F3999AA9}"/>
              </a:ext>
            </a:extLst>
          </p:cNvPr>
          <p:cNvSpPr>
            <a:spLocks noGrp="1"/>
          </p:cNvSpPr>
          <p:nvPr>
            <p:ph type="tbl" sz="quarter" idx="18"/>
          </p:nvPr>
        </p:nvSpPr>
        <p:spPr>
          <a:xfrm>
            <a:off x="4039564" y="2962656"/>
            <a:ext cx="6539835" cy="3227387"/>
          </a:xfrm>
        </p:spPr>
        <p:txBody>
          <a:bodyPr>
            <a:normAutofit/>
          </a:bodyPr>
          <a:lstStyle>
            <a:lvl1pPr>
              <a:defRPr sz="1800"/>
            </a:lvl1pPr>
          </a:lstStyle>
          <a:p>
            <a:endParaRPr lang="en-US"/>
          </a:p>
        </p:txBody>
      </p:sp>
      <p:sp>
        <p:nvSpPr>
          <p:cNvPr id="5" name="Date Placeholder 4">
            <a:extLst>
              <a:ext uri="{FF2B5EF4-FFF2-40B4-BE49-F238E27FC236}">
                <a16:creationId xmlns:a16="http://schemas.microsoft.com/office/drawing/2014/main" id="{79FCFB5D-5D4D-191A-E033-35889513273D}"/>
              </a:ext>
            </a:extLst>
          </p:cNvPr>
          <p:cNvSpPr>
            <a:spLocks noGrp="1"/>
          </p:cNvSpPr>
          <p:nvPr>
            <p:ph type="dt" sz="half" idx="12"/>
          </p:nvPr>
        </p:nvSpPr>
        <p:spPr/>
        <p:txBody>
          <a:bodyPr/>
          <a:lstStyle/>
          <a:p>
            <a:r>
              <a:rPr lang="en-US"/>
              <a:t>20XX</a:t>
            </a:r>
          </a:p>
        </p:txBody>
      </p:sp>
      <p:sp>
        <p:nvSpPr>
          <p:cNvPr id="3" name="Footer Placeholder 2">
            <a:extLst>
              <a:ext uri="{FF2B5EF4-FFF2-40B4-BE49-F238E27FC236}">
                <a16:creationId xmlns:a16="http://schemas.microsoft.com/office/drawing/2014/main" id="{9FB8D263-095A-9E1E-0A55-36A5B42EC2BA}"/>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E5E28F88-D01C-0A01-2CA2-DBE75087BAD7}"/>
              </a:ext>
            </a:extLst>
          </p:cNvPr>
          <p:cNvSpPr>
            <a:spLocks noGrp="1"/>
          </p:cNvSpPr>
          <p:nvPr>
            <p:ph type="sldNum" sz="quarter" idx="11"/>
          </p:nvPr>
        </p:nvSpPr>
        <p:spPr/>
        <p:txBody>
          <a:bodyPr/>
          <a:lstStyle/>
          <a:p>
            <a:fld id="{98C0CDE5-970C-4CC4-BF43-0DA127E73E82}" type="slidenum">
              <a:rPr lang="en-US" smtClean="0"/>
              <a:pPr/>
              <a:t>‹#›</a:t>
            </a:fld>
            <a:endParaRPr lang="en-US"/>
          </a:p>
        </p:txBody>
      </p:sp>
      <p:pic>
        <p:nvPicPr>
          <p:cNvPr id="20" name="Picture 19" descr="A colorful gradient on a black background&#10;&#10;Description automatically generated">
            <a:extLst>
              <a:ext uri="{FF2B5EF4-FFF2-40B4-BE49-F238E27FC236}">
                <a16:creationId xmlns:a16="http://schemas.microsoft.com/office/drawing/2014/main" id="{24AE729D-8A2D-FEFD-3B1F-8025FBBDD5F1}"/>
              </a:ext>
            </a:extLst>
          </p:cNvPr>
          <p:cNvPicPr>
            <a:picLocks noChangeAspect="1"/>
          </p:cNvPicPr>
          <p:nvPr userDrawn="1"/>
        </p:nvPicPr>
        <p:blipFill>
          <a:blip r:embed="rId3"/>
          <a:srcRect l="12219" t="5197"/>
          <a:stretch>
            <a:fillRect/>
          </a:stretch>
        </p:blipFill>
        <p:spPr>
          <a:xfrm rot="14400000">
            <a:off x="-2171467" y="2562333"/>
            <a:ext cx="6626421" cy="4182149"/>
          </a:xfrm>
          <a:custGeom>
            <a:avLst/>
            <a:gdLst>
              <a:gd name="connsiteX0" fmla="*/ 6626421 w 6626421"/>
              <a:gd name="connsiteY0" fmla="*/ 4182149 h 4182149"/>
              <a:gd name="connsiteX1" fmla="*/ 1319145 w 6626421"/>
              <a:gd name="connsiteY1" fmla="*/ 4182149 h 4182149"/>
              <a:gd name="connsiteX2" fmla="*/ 0 w 6626421"/>
              <a:gd name="connsiteY2" fmla="*/ 3420540 h 4182149"/>
              <a:gd name="connsiteX3" fmla="*/ 1974850 w 6626421"/>
              <a:gd name="connsiteY3" fmla="*/ 0 h 4182149"/>
              <a:gd name="connsiteX4" fmla="*/ 6626421 w 6626421"/>
              <a:gd name="connsiteY4" fmla="*/ 2685586 h 41821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26421" h="4182149">
                <a:moveTo>
                  <a:pt x="6626421" y="4182149"/>
                </a:moveTo>
                <a:lnTo>
                  <a:pt x="1319145" y="4182149"/>
                </a:lnTo>
                <a:lnTo>
                  <a:pt x="0" y="3420540"/>
                </a:lnTo>
                <a:lnTo>
                  <a:pt x="1974850" y="0"/>
                </a:lnTo>
                <a:lnTo>
                  <a:pt x="6626421" y="2685586"/>
                </a:lnTo>
                <a:close/>
              </a:path>
            </a:pathLst>
          </a:custGeom>
        </p:spPr>
      </p:pic>
      <p:pic>
        <p:nvPicPr>
          <p:cNvPr id="13" name="Graphic 12">
            <a:extLst>
              <a:ext uri="{FF2B5EF4-FFF2-40B4-BE49-F238E27FC236}">
                <a16:creationId xmlns:a16="http://schemas.microsoft.com/office/drawing/2014/main" id="{92DA2EC6-9201-16D6-4C20-0FB5854C2C3F}"/>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rot="10800000">
            <a:off x="1273050" y="2512988"/>
            <a:ext cx="849017" cy="978035"/>
          </a:xfrm>
          <a:prstGeom prst="rect">
            <a:avLst/>
          </a:prstGeom>
        </p:spPr>
      </p:pic>
    </p:spTree>
    <p:extLst>
      <p:ext uri="{BB962C8B-B14F-4D97-AF65-F5344CB8AC3E}">
        <p14:creationId xmlns:p14="http://schemas.microsoft.com/office/powerpoint/2010/main" val="2823495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able ">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F8B0822-A3A0-6F7D-70AC-41FCAAB74F5D}"/>
              </a:ext>
            </a:extLst>
          </p:cNvPr>
          <p:cNvSpPr>
            <a:spLocks noGrp="1"/>
          </p:cNvSpPr>
          <p:nvPr>
            <p:ph type="title"/>
          </p:nvPr>
        </p:nvSpPr>
        <p:spPr>
          <a:xfrm>
            <a:off x="804672" y="411480"/>
            <a:ext cx="9464040" cy="1435608"/>
          </a:xfrm>
        </p:spPr>
        <p:txBody>
          <a:bodyPr anchor="t">
            <a:normAutofit/>
          </a:bodyPr>
          <a:lstStyle>
            <a:lvl1pPr>
              <a:lnSpc>
                <a:spcPct val="100000"/>
              </a:lnSpc>
              <a:defRPr sz="3600">
                <a:solidFill>
                  <a:schemeClr val="accent1">
                    <a:lumMod val="50000"/>
                  </a:schemeClr>
                </a:solidFill>
              </a:defRPr>
            </a:lvl1pPr>
          </a:lstStyle>
          <a:p>
            <a:r>
              <a:rPr lang="en-US"/>
              <a:t>Click to edit Master title style</a:t>
            </a:r>
          </a:p>
        </p:txBody>
      </p:sp>
      <p:pic>
        <p:nvPicPr>
          <p:cNvPr id="10" name="Graphic 9">
            <a:extLst>
              <a:ext uri="{FF2B5EF4-FFF2-40B4-BE49-F238E27FC236}">
                <a16:creationId xmlns:a16="http://schemas.microsoft.com/office/drawing/2014/main" id="{167BAFAF-EE3F-5B9A-6382-910CD450D23B}"/>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rot="5400000" flipV="1">
            <a:off x="9408940" y="3205716"/>
            <a:ext cx="809263" cy="932240"/>
          </a:xfrm>
          <a:prstGeom prst="rect">
            <a:avLst/>
          </a:prstGeom>
        </p:spPr>
      </p:pic>
      <p:sp>
        <p:nvSpPr>
          <p:cNvPr id="11" name="Table Placeholder 10">
            <a:extLst>
              <a:ext uri="{FF2B5EF4-FFF2-40B4-BE49-F238E27FC236}">
                <a16:creationId xmlns:a16="http://schemas.microsoft.com/office/drawing/2014/main" id="{9ACBEEE1-322A-B926-9005-21D1F3999AA9}"/>
              </a:ext>
            </a:extLst>
          </p:cNvPr>
          <p:cNvSpPr>
            <a:spLocks noGrp="1"/>
          </p:cNvSpPr>
          <p:nvPr>
            <p:ph type="tbl" sz="quarter" idx="18"/>
          </p:nvPr>
        </p:nvSpPr>
        <p:spPr>
          <a:xfrm>
            <a:off x="804672" y="1472184"/>
            <a:ext cx="9537192" cy="3922776"/>
          </a:xfrm>
        </p:spPr>
        <p:txBody>
          <a:bodyPr>
            <a:normAutofit/>
          </a:bodyPr>
          <a:lstStyle>
            <a:lvl1pPr>
              <a:defRPr sz="1800"/>
            </a:lvl1pPr>
          </a:lstStyle>
          <a:p>
            <a:endParaRPr lang="en-US"/>
          </a:p>
        </p:txBody>
      </p:sp>
      <p:sp>
        <p:nvSpPr>
          <p:cNvPr id="5" name="Date Placeholder 4">
            <a:extLst>
              <a:ext uri="{FF2B5EF4-FFF2-40B4-BE49-F238E27FC236}">
                <a16:creationId xmlns:a16="http://schemas.microsoft.com/office/drawing/2014/main" id="{79FCFB5D-5D4D-191A-E033-35889513273D}"/>
              </a:ext>
            </a:extLst>
          </p:cNvPr>
          <p:cNvSpPr>
            <a:spLocks noGrp="1"/>
          </p:cNvSpPr>
          <p:nvPr>
            <p:ph type="dt" sz="half" idx="12"/>
          </p:nvPr>
        </p:nvSpPr>
        <p:spPr/>
        <p:txBody>
          <a:bodyPr/>
          <a:lstStyle/>
          <a:p>
            <a:r>
              <a:rPr lang="en-US"/>
              <a:t>20XX</a:t>
            </a:r>
          </a:p>
        </p:txBody>
      </p:sp>
      <p:sp>
        <p:nvSpPr>
          <p:cNvPr id="3" name="Footer Placeholder 2">
            <a:extLst>
              <a:ext uri="{FF2B5EF4-FFF2-40B4-BE49-F238E27FC236}">
                <a16:creationId xmlns:a16="http://schemas.microsoft.com/office/drawing/2014/main" id="{9FB8D263-095A-9E1E-0A55-36A5B42EC2BA}"/>
              </a:ext>
            </a:extLst>
          </p:cNvPr>
          <p:cNvSpPr>
            <a:spLocks noGrp="1"/>
          </p:cNvSpPr>
          <p:nvPr>
            <p:ph type="ftr" sz="quarter" idx="10"/>
          </p:nvPr>
        </p:nvSpPr>
        <p:spPr/>
        <p:txBody>
          <a:bodyPr/>
          <a:lstStyle/>
          <a:p>
            <a:endParaRPr lang="en-US"/>
          </a:p>
        </p:txBody>
      </p:sp>
      <p:sp>
        <p:nvSpPr>
          <p:cNvPr id="4" name="Slide Number Placeholder 3">
            <a:extLst>
              <a:ext uri="{FF2B5EF4-FFF2-40B4-BE49-F238E27FC236}">
                <a16:creationId xmlns:a16="http://schemas.microsoft.com/office/drawing/2014/main" id="{E5E28F88-D01C-0A01-2CA2-DBE75087BAD7}"/>
              </a:ext>
            </a:extLst>
          </p:cNvPr>
          <p:cNvSpPr>
            <a:spLocks noGrp="1"/>
          </p:cNvSpPr>
          <p:nvPr>
            <p:ph type="sldNum" sz="quarter" idx="11"/>
          </p:nvPr>
        </p:nvSpPr>
        <p:spPr/>
        <p:txBody>
          <a:bodyPr/>
          <a:lstStyle/>
          <a:p>
            <a:fld id="{98C0CDE5-970C-4CC4-BF43-0DA127E73E82}" type="slidenum">
              <a:rPr lang="en-US" smtClean="0"/>
              <a:pPr/>
              <a:t>‹#›</a:t>
            </a:fld>
            <a:endParaRPr lang="en-US"/>
          </a:p>
        </p:txBody>
      </p:sp>
      <p:pic>
        <p:nvPicPr>
          <p:cNvPr id="8" name="Picture 7" descr="A colorful liquid with a black background&#10;&#10;Description automatically generated with medium confidence">
            <a:extLst>
              <a:ext uri="{FF2B5EF4-FFF2-40B4-BE49-F238E27FC236}">
                <a16:creationId xmlns:a16="http://schemas.microsoft.com/office/drawing/2014/main" id="{B9D6252C-CE9A-ABBD-43D8-62F708B2B27D}"/>
              </a:ext>
            </a:extLst>
          </p:cNvPr>
          <p:cNvPicPr>
            <a:picLocks noChangeAspect="1"/>
          </p:cNvPicPr>
          <p:nvPr userDrawn="1"/>
        </p:nvPicPr>
        <p:blipFill rotWithShape="1">
          <a:blip r:embed="rId3" cstate="screen">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a:ext>
            </a:extLst>
          </a:blip>
          <a:srcRect/>
          <a:stretch/>
        </p:blipFill>
        <p:spPr>
          <a:xfrm rot="10800000" flipH="1">
            <a:off x="-3380" y="5552387"/>
            <a:ext cx="3785031" cy="1310811"/>
          </a:xfrm>
          <a:prstGeom prst="rect">
            <a:avLst/>
          </a:prstGeom>
        </p:spPr>
      </p:pic>
      <p:pic>
        <p:nvPicPr>
          <p:cNvPr id="9" name="Picture 8" descr="A colorful liquid with a purple line&#10;&#10;Description automatically generated with medium confidence">
            <a:extLst>
              <a:ext uri="{FF2B5EF4-FFF2-40B4-BE49-F238E27FC236}">
                <a16:creationId xmlns:a16="http://schemas.microsoft.com/office/drawing/2014/main" id="{C975A1D6-EEFF-C8C1-AC72-68C09285D59B}"/>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rot="10800000">
            <a:off x="6686580" y="-9167"/>
            <a:ext cx="5538171" cy="2250778"/>
          </a:xfrm>
          <a:prstGeom prst="rect">
            <a:avLst/>
          </a:prstGeom>
        </p:spPr>
      </p:pic>
    </p:spTree>
    <p:extLst>
      <p:ext uri="{BB962C8B-B14F-4D97-AF65-F5344CB8AC3E}">
        <p14:creationId xmlns:p14="http://schemas.microsoft.com/office/powerpoint/2010/main" val="39893334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21AC4E5-2B89-481E-46B9-A867F5699CEE}"/>
              </a:ext>
            </a:extLst>
          </p:cNvPr>
          <p:cNvSpPr/>
          <p:nvPr userDrawn="1"/>
        </p:nvSpPr>
        <p:spPr>
          <a:xfrm>
            <a:off x="803566" y="329415"/>
            <a:ext cx="9459997" cy="6186869"/>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A colorful gradient on a black background&#10;&#10;Description automatically generated">
            <a:extLst>
              <a:ext uri="{FF2B5EF4-FFF2-40B4-BE49-F238E27FC236}">
                <a16:creationId xmlns:a16="http://schemas.microsoft.com/office/drawing/2014/main" id="{C425D3D8-6FFB-E26C-2DDC-EAE565DDDD5C}"/>
              </a:ext>
            </a:extLst>
          </p:cNvPr>
          <p:cNvPicPr>
            <a:picLocks noChangeAspect="1"/>
          </p:cNvPicPr>
          <p:nvPr userDrawn="1"/>
        </p:nvPicPr>
        <p:blipFill rotWithShape="1">
          <a:blip r:embed="rId2" cstate="screen">
            <a:extLst>
              <a:ext uri="{BEBA8EAE-BF5A-486C-A8C5-ECC9F3942E4B}">
                <a14:imgProps xmlns:a14="http://schemas.microsoft.com/office/drawing/2010/main">
                  <a14:imgLayer r:embed="rId3">
                    <a14:imgEffect>
                      <a14:colorTemperature colorTemp="4700"/>
                    </a14:imgEffect>
                    <a14:imgEffect>
                      <a14:brightnessContrast contrast="-20000"/>
                    </a14:imgEffect>
                  </a14:imgLayer>
                </a14:imgProps>
              </a:ext>
              <a:ext uri="{28A0092B-C50C-407E-A947-70E740481C1C}">
                <a14:useLocalDpi xmlns:a14="http://schemas.microsoft.com/office/drawing/2010/main"/>
              </a:ext>
            </a:extLst>
          </a:blip>
          <a:srcRect l="576" t="13872" r="4114" b="8199"/>
          <a:stretch/>
        </p:blipFill>
        <p:spPr>
          <a:xfrm rot="10800000">
            <a:off x="-2" y="-2"/>
            <a:ext cx="10838727" cy="6858001"/>
          </a:xfrm>
          <a:prstGeom prst="rect">
            <a:avLst/>
          </a:prstGeom>
        </p:spPr>
      </p:pic>
      <p:pic>
        <p:nvPicPr>
          <p:cNvPr id="15" name="Graphic 14">
            <a:extLst>
              <a:ext uri="{FF2B5EF4-FFF2-40B4-BE49-F238E27FC236}">
                <a16:creationId xmlns:a16="http://schemas.microsoft.com/office/drawing/2014/main" id="{2B0B6FA5-0AFE-69A5-2CE6-27D1CBF5F0F4}"/>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443365" y="1390616"/>
            <a:ext cx="849017" cy="978035"/>
          </a:xfrm>
          <a:prstGeom prst="rect">
            <a:avLst/>
          </a:prstGeom>
        </p:spPr>
      </p:pic>
      <p:pic>
        <p:nvPicPr>
          <p:cNvPr id="16" name="Graphic 15">
            <a:extLst>
              <a:ext uri="{FF2B5EF4-FFF2-40B4-BE49-F238E27FC236}">
                <a16:creationId xmlns:a16="http://schemas.microsoft.com/office/drawing/2014/main" id="{8CA221E3-E5C1-6778-BDF2-B5527950BB37}"/>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9012015" y="4219529"/>
            <a:ext cx="849017" cy="978035"/>
          </a:xfrm>
          <a:prstGeom prst="rect">
            <a:avLst/>
          </a:prstGeom>
        </p:spPr>
      </p:pic>
      <p:sp>
        <p:nvSpPr>
          <p:cNvPr id="17" name="Oval 16">
            <a:extLst>
              <a:ext uri="{FF2B5EF4-FFF2-40B4-BE49-F238E27FC236}">
                <a16:creationId xmlns:a16="http://schemas.microsoft.com/office/drawing/2014/main" id="{8EF24DD3-EDCB-7DE8-426A-6EFA267D6B0C}"/>
              </a:ext>
            </a:extLst>
          </p:cNvPr>
          <p:cNvSpPr/>
          <p:nvPr userDrawn="1"/>
        </p:nvSpPr>
        <p:spPr>
          <a:xfrm>
            <a:off x="4233672" y="1527048"/>
            <a:ext cx="2606040" cy="26060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35E4463-3EAA-4A1D-028E-15858531ED7F}"/>
              </a:ext>
            </a:extLst>
          </p:cNvPr>
          <p:cNvSpPr>
            <a:spLocks noGrp="1"/>
          </p:cNvSpPr>
          <p:nvPr>
            <p:ph type="title"/>
          </p:nvPr>
        </p:nvSpPr>
        <p:spPr>
          <a:xfrm>
            <a:off x="804672" y="2688336"/>
            <a:ext cx="9464040" cy="2459736"/>
          </a:xfrm>
        </p:spPr>
        <p:txBody>
          <a:bodyPr anchor="b">
            <a:normAutofit/>
          </a:bodyPr>
          <a:lstStyle>
            <a:lvl1pPr algn="ctr">
              <a:lnSpc>
                <a:spcPct val="90000"/>
              </a:lnSpc>
              <a:defRPr sz="3600"/>
            </a:lvl1pPr>
          </a:lstStyle>
          <a:p>
            <a:r>
              <a:rPr lang="en-US"/>
              <a:t>Click to edit Master title style</a:t>
            </a:r>
          </a:p>
        </p:txBody>
      </p:sp>
      <p:sp>
        <p:nvSpPr>
          <p:cNvPr id="18" name="Picture Placeholder 11">
            <a:extLst>
              <a:ext uri="{FF2B5EF4-FFF2-40B4-BE49-F238E27FC236}">
                <a16:creationId xmlns:a16="http://schemas.microsoft.com/office/drawing/2014/main" id="{5958D5F2-B610-B25E-1D2D-71EC79D2A9A6}"/>
              </a:ext>
            </a:extLst>
          </p:cNvPr>
          <p:cNvSpPr>
            <a:spLocks noGrp="1"/>
          </p:cNvSpPr>
          <p:nvPr>
            <p:ph type="pic" sz="quarter" idx="13"/>
          </p:nvPr>
        </p:nvSpPr>
        <p:spPr>
          <a:xfrm>
            <a:off x="4343400" y="1645920"/>
            <a:ext cx="2377440" cy="2377440"/>
          </a:xfrm>
          <a:prstGeom prst="ellipse">
            <a:avLst/>
          </a:prstGeom>
        </p:spPr>
        <p:txBody>
          <a:bodyPr>
            <a:normAutofit/>
          </a:bodyPr>
          <a:lstStyle>
            <a:lvl1pPr marL="0" indent="0" algn="ctr">
              <a:buNone/>
              <a:defRPr sz="1600"/>
            </a:lvl1pPr>
          </a:lstStyle>
          <a:p>
            <a:endParaRPr lang="en-US"/>
          </a:p>
        </p:txBody>
      </p:sp>
    </p:spTree>
    <p:extLst>
      <p:ext uri="{BB962C8B-B14F-4D97-AF65-F5344CB8AC3E}">
        <p14:creationId xmlns:p14="http://schemas.microsoft.com/office/powerpoint/2010/main" val="2033141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About 1">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5BA2562-20F9-9DC8-81EB-6ED26B24D7E3}"/>
              </a:ext>
              <a:ext uri="{C183D7F6-B498-43B3-948B-1728B52AA6E4}">
                <adec:decorative xmlns:adec="http://schemas.microsoft.com/office/drawing/2017/decorative" val="1"/>
              </a:ext>
            </a:extLst>
          </p:cNvPr>
          <p:cNvSpPr/>
          <p:nvPr userDrawn="1"/>
        </p:nvSpPr>
        <p:spPr>
          <a:xfrm>
            <a:off x="1" y="5983099"/>
            <a:ext cx="12192000" cy="873925"/>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25">
            <a:extLst>
              <a:ext uri="{FF2B5EF4-FFF2-40B4-BE49-F238E27FC236}">
                <a16:creationId xmlns:a16="http://schemas.microsoft.com/office/drawing/2014/main" id="{369E878B-C75C-98DC-B694-2C40507C4945}"/>
              </a:ext>
              <a:ext uri="{C183D7F6-B498-43B3-948B-1728B52AA6E4}">
                <adec:decorative xmlns:adec="http://schemas.microsoft.com/office/drawing/2017/decorative" val="1"/>
              </a:ext>
            </a:extLst>
          </p:cNvPr>
          <p:cNvSpPr/>
          <p:nvPr userDrawn="1"/>
        </p:nvSpPr>
        <p:spPr>
          <a:xfrm>
            <a:off x="8991644" y="3657675"/>
            <a:ext cx="3200357" cy="3200320"/>
          </a:xfrm>
          <a:custGeom>
            <a:avLst/>
            <a:gdLst>
              <a:gd name="connsiteX0" fmla="*/ 3200357 w 3200357"/>
              <a:gd name="connsiteY0" fmla="*/ 0 h 3200320"/>
              <a:gd name="connsiteX1" fmla="*/ 3200357 w 3200357"/>
              <a:gd name="connsiteY1" fmla="*/ 3200320 h 3200320"/>
              <a:gd name="connsiteX2" fmla="*/ 0 w 3200357"/>
              <a:gd name="connsiteY2" fmla="*/ 3200320 h 3200320"/>
              <a:gd name="connsiteX3" fmla="*/ 159536 w 3200357"/>
              <a:gd name="connsiteY3" fmla="*/ 3196412 h 3200320"/>
              <a:gd name="connsiteX4" fmla="*/ 3196195 w 3200357"/>
              <a:gd name="connsiteY4" fmla="*/ 164613 h 3200320"/>
              <a:gd name="connsiteX5" fmla="*/ 3200357 w 3200357"/>
              <a:gd name="connsiteY5" fmla="*/ 0 h 320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00357" h="3200320">
                <a:moveTo>
                  <a:pt x="3200357" y="0"/>
                </a:moveTo>
                <a:lnTo>
                  <a:pt x="3200357" y="3200320"/>
                </a:lnTo>
                <a:lnTo>
                  <a:pt x="0" y="3200320"/>
                </a:lnTo>
                <a:lnTo>
                  <a:pt x="159536" y="3196412"/>
                </a:lnTo>
                <a:cubicBezTo>
                  <a:pt x="1798363" y="3115939"/>
                  <a:pt x="3113157" y="1802765"/>
                  <a:pt x="3196195" y="164613"/>
                </a:cubicBezTo>
                <a:lnTo>
                  <a:pt x="3200357" y="0"/>
                </a:lnTo>
                <a:close/>
              </a:path>
            </a:pathLst>
          </a:custGeom>
          <a:solidFill>
            <a:schemeClr val="accent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27">
            <a:extLst>
              <a:ext uri="{FF2B5EF4-FFF2-40B4-BE49-F238E27FC236}">
                <a16:creationId xmlns:a16="http://schemas.microsoft.com/office/drawing/2014/main" id="{DC03A063-67E0-718E-206C-6C807C20026A}"/>
              </a:ext>
              <a:ext uri="{C183D7F6-B498-43B3-948B-1728B52AA6E4}">
                <adec:decorative xmlns:adec="http://schemas.microsoft.com/office/drawing/2017/decorative" val="1"/>
              </a:ext>
            </a:extLst>
          </p:cNvPr>
          <p:cNvSpPr>
            <a:spLocks noChangeAspect="1"/>
          </p:cNvSpPr>
          <p:nvPr userDrawn="1"/>
        </p:nvSpPr>
        <p:spPr>
          <a:xfrm flipH="1" flipV="1">
            <a:off x="0" y="-5"/>
            <a:ext cx="2286000" cy="2285973"/>
          </a:xfrm>
          <a:custGeom>
            <a:avLst/>
            <a:gdLst>
              <a:gd name="connsiteX0" fmla="*/ 3200357 w 3200357"/>
              <a:gd name="connsiteY0" fmla="*/ 0 h 3200320"/>
              <a:gd name="connsiteX1" fmla="*/ 3200357 w 3200357"/>
              <a:gd name="connsiteY1" fmla="*/ 3200320 h 3200320"/>
              <a:gd name="connsiteX2" fmla="*/ 0 w 3200357"/>
              <a:gd name="connsiteY2" fmla="*/ 3200320 h 3200320"/>
              <a:gd name="connsiteX3" fmla="*/ 159536 w 3200357"/>
              <a:gd name="connsiteY3" fmla="*/ 3196412 h 3200320"/>
              <a:gd name="connsiteX4" fmla="*/ 3196195 w 3200357"/>
              <a:gd name="connsiteY4" fmla="*/ 164613 h 3200320"/>
              <a:gd name="connsiteX5" fmla="*/ 3200357 w 3200357"/>
              <a:gd name="connsiteY5" fmla="*/ 0 h 3200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00357" h="3200320">
                <a:moveTo>
                  <a:pt x="3200357" y="0"/>
                </a:moveTo>
                <a:lnTo>
                  <a:pt x="3200357" y="3200320"/>
                </a:lnTo>
                <a:lnTo>
                  <a:pt x="0" y="3200320"/>
                </a:lnTo>
                <a:lnTo>
                  <a:pt x="159536" y="3196412"/>
                </a:lnTo>
                <a:cubicBezTo>
                  <a:pt x="1798363" y="3115939"/>
                  <a:pt x="3113157" y="1802765"/>
                  <a:pt x="3196195" y="164613"/>
                </a:cubicBezTo>
                <a:lnTo>
                  <a:pt x="3200357" y="0"/>
                </a:lnTo>
                <a:close/>
              </a:path>
            </a:pathLst>
          </a:cu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30">
            <a:extLst>
              <a:ext uri="{FF2B5EF4-FFF2-40B4-BE49-F238E27FC236}">
                <a16:creationId xmlns:a16="http://schemas.microsoft.com/office/drawing/2014/main" id="{6D86FEEF-2721-A616-B636-7C6F8B1B5D56}"/>
              </a:ext>
              <a:ext uri="{C183D7F6-B498-43B3-948B-1728B52AA6E4}">
                <adec:decorative xmlns:adec="http://schemas.microsoft.com/office/drawing/2017/decorative" val="1"/>
              </a:ext>
            </a:extLst>
          </p:cNvPr>
          <p:cNvSpPr>
            <a:spLocks noChangeAspect="1"/>
          </p:cNvSpPr>
          <p:nvPr userDrawn="1"/>
        </p:nvSpPr>
        <p:spPr>
          <a:xfrm rot="16200000" flipH="1" flipV="1">
            <a:off x="-433923" y="5546250"/>
            <a:ext cx="1745673" cy="877824"/>
          </a:xfrm>
          <a:custGeom>
            <a:avLst/>
            <a:gdLst>
              <a:gd name="connsiteX0" fmla="*/ 0 w 4572000"/>
              <a:gd name="connsiteY0" fmla="*/ 2285974 h 2285974"/>
              <a:gd name="connsiteX1" fmla="*/ 113956 w 4572000"/>
              <a:gd name="connsiteY1" fmla="*/ 2283183 h 2285974"/>
              <a:gd name="connsiteX2" fmla="*/ 2283027 w 4572000"/>
              <a:gd name="connsiteY2" fmla="*/ 117584 h 2285974"/>
              <a:gd name="connsiteX3" fmla="*/ 2286000 w 4572000"/>
              <a:gd name="connsiteY3" fmla="*/ 0 h 2285974"/>
              <a:gd name="connsiteX4" fmla="*/ 2288973 w 4572000"/>
              <a:gd name="connsiteY4" fmla="*/ 117584 h 2285974"/>
              <a:gd name="connsiteX5" fmla="*/ 4458044 w 4572000"/>
              <a:gd name="connsiteY5" fmla="*/ 2283183 h 2285974"/>
              <a:gd name="connsiteX6" fmla="*/ 4572000 w 4572000"/>
              <a:gd name="connsiteY6" fmla="*/ 2285974 h 2285974"/>
              <a:gd name="connsiteX7" fmla="*/ 2286000 w 4572000"/>
              <a:gd name="connsiteY7" fmla="*/ 2285974 h 2285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72000" h="2285974">
                <a:moveTo>
                  <a:pt x="0" y="2285974"/>
                </a:moveTo>
                <a:lnTo>
                  <a:pt x="113956" y="2283183"/>
                </a:lnTo>
                <a:cubicBezTo>
                  <a:pt x="1284562" y="2225701"/>
                  <a:pt x="2223714" y="1287708"/>
                  <a:pt x="2283027" y="117584"/>
                </a:cubicBezTo>
                <a:lnTo>
                  <a:pt x="2286000" y="0"/>
                </a:lnTo>
                <a:lnTo>
                  <a:pt x="2288973" y="117584"/>
                </a:lnTo>
                <a:cubicBezTo>
                  <a:pt x="2348287" y="1287708"/>
                  <a:pt x="3287438" y="2225701"/>
                  <a:pt x="4458044" y="2283183"/>
                </a:cubicBezTo>
                <a:lnTo>
                  <a:pt x="4572000" y="2285974"/>
                </a:lnTo>
                <a:lnTo>
                  <a:pt x="2286000" y="2285974"/>
                </a:lnTo>
                <a:close/>
              </a:path>
            </a:pathLst>
          </a:custGeom>
          <a:solidFill>
            <a:schemeClr val="accent2">
              <a:lumMod val="40000"/>
              <a:lumOff val="6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Title 17">
            <a:extLst>
              <a:ext uri="{FF2B5EF4-FFF2-40B4-BE49-F238E27FC236}">
                <a16:creationId xmlns:a16="http://schemas.microsoft.com/office/drawing/2014/main" id="{4AC20A76-77DC-62F7-C0E5-66C03853B31E}"/>
              </a:ext>
            </a:extLst>
          </p:cNvPr>
          <p:cNvSpPr>
            <a:spLocks noGrp="1"/>
          </p:cNvSpPr>
          <p:nvPr>
            <p:ph type="title" hasCustomPrompt="1"/>
          </p:nvPr>
        </p:nvSpPr>
        <p:spPr>
          <a:xfrm>
            <a:off x="1371599" y="1478396"/>
            <a:ext cx="3710355" cy="3445297"/>
          </a:xfrm>
        </p:spPr>
        <p:txBody>
          <a:bodyPr>
            <a:normAutofit/>
          </a:bodyPr>
          <a:lstStyle>
            <a:lvl1pPr>
              <a:defRPr sz="3600">
                <a:solidFill>
                  <a:schemeClr val="accent2">
                    <a:lumMod val="75000"/>
                  </a:schemeClr>
                </a:solidFill>
              </a:defRPr>
            </a:lvl1pPr>
          </a:lstStyle>
          <a:p>
            <a:r>
              <a:rPr lang="en-US"/>
              <a:t>Click to add title</a:t>
            </a:r>
          </a:p>
        </p:txBody>
      </p:sp>
      <p:sp>
        <p:nvSpPr>
          <p:cNvPr id="20" name="Content Placeholder 19">
            <a:extLst>
              <a:ext uri="{FF2B5EF4-FFF2-40B4-BE49-F238E27FC236}">
                <a16:creationId xmlns:a16="http://schemas.microsoft.com/office/drawing/2014/main" id="{CF99A149-DEF4-9E0F-D0DE-E859DB6CA539}"/>
              </a:ext>
            </a:extLst>
          </p:cNvPr>
          <p:cNvSpPr>
            <a:spLocks noGrp="1"/>
          </p:cNvSpPr>
          <p:nvPr>
            <p:ph sz="quarter" idx="10" hasCustomPrompt="1"/>
          </p:nvPr>
        </p:nvSpPr>
        <p:spPr>
          <a:xfrm>
            <a:off x="5360465" y="1477963"/>
            <a:ext cx="5536135" cy="3446462"/>
          </a:xfrm>
        </p:spPr>
        <p:txBody>
          <a:bodyPr anchor="ctr">
            <a:normAutofit/>
          </a:bodyPr>
          <a:lstStyle>
            <a:lvl1pPr marL="0" indent="0">
              <a:buNone/>
              <a:defRPr sz="1800"/>
            </a:lvl1pPr>
            <a:lvl2pPr marL="457200" indent="0">
              <a:buNone/>
              <a:defRPr sz="1600"/>
            </a:lvl2pPr>
            <a:lvl3pPr marL="914400" indent="0">
              <a:buNone/>
              <a:defRPr sz="1400"/>
            </a:lvl3pPr>
            <a:lvl4pPr marL="1371600" indent="0">
              <a:buNone/>
              <a:defRPr sz="1200"/>
            </a:lvl4pPr>
            <a:lvl5pPr marL="1828800" indent="0">
              <a:buNone/>
              <a:defRPr sz="120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5">
            <a:extLst>
              <a:ext uri="{FF2B5EF4-FFF2-40B4-BE49-F238E27FC236}">
                <a16:creationId xmlns:a16="http://schemas.microsoft.com/office/drawing/2014/main" id="{C663CA19-070F-D373-ED8C-B6F895D11B84}"/>
              </a:ext>
            </a:extLst>
          </p:cNvPr>
          <p:cNvSpPr>
            <a:spLocks noGrp="1"/>
          </p:cNvSpPr>
          <p:nvPr>
            <p:ph type="sldNum" sz="quarter" idx="4"/>
          </p:nvPr>
        </p:nvSpPr>
        <p:spPr>
          <a:xfrm>
            <a:off x="10896600" y="5983104"/>
            <a:ext cx="1295400" cy="874895"/>
          </a:xfrm>
          <a:prstGeom prst="rect">
            <a:avLst/>
          </a:prstGeom>
        </p:spPr>
        <p:txBody>
          <a:bodyPr vert="horz" lIns="91440" tIns="45720" rIns="91440" bIns="45720" rtlCol="0" anchor="ctr"/>
          <a:lstStyle>
            <a:lvl1pPr algn="ctr">
              <a:defRPr sz="1200">
                <a:solidFill>
                  <a:schemeClr val="bg1"/>
                </a:solidFill>
                <a:latin typeface="+mj-lt"/>
              </a:defRPr>
            </a:lvl1pPr>
          </a:lstStyle>
          <a:p>
            <a:fld id="{08AB70BE-1769-45B8-85A6-0C837432C7E6}" type="slidenum">
              <a:rPr lang="en-US" smtClean="0"/>
              <a:pPr/>
              <a:t>‹#›</a:t>
            </a:fld>
            <a:endParaRPr lang="en-US"/>
          </a:p>
        </p:txBody>
      </p:sp>
    </p:spTree>
    <p:extLst>
      <p:ext uri="{BB962C8B-B14F-4D97-AF65-F5344CB8AC3E}">
        <p14:creationId xmlns:p14="http://schemas.microsoft.com/office/powerpoint/2010/main" val="18269547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6FBB9D-1CAA-4D05-AB33-BABDFE17B843}"/>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04727B71-B4B6-4823-80A1-68C40B475118}"/>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9A6DB05-9FB5-4B07-8675-74C23D4FD89D}"/>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8D358CF-0758-490A-A084-C46443B9ABE8}"/>
              </a:ext>
            </a:extLst>
          </p:cNvPr>
          <p:cNvSpPr>
            <a:spLocks noGrp="1"/>
          </p:cNvSpPr>
          <p:nvPr>
            <p:ph type="title"/>
          </p:nvPr>
        </p:nvSpPr>
        <p:spPr>
          <a:xfrm>
            <a:off x="1115568" y="548640"/>
            <a:ext cx="10168128" cy="1179576"/>
          </a:xfrm>
        </p:spPr>
        <p:txBody>
          <a:bodyPr>
            <a:normAutofit/>
          </a:bodyPr>
          <a:lstStyle>
            <a:lvl1pPr>
              <a:defRPr sz="4000"/>
            </a:lvl1pPr>
          </a:lstStyle>
          <a:p>
            <a:r>
              <a:rPr lang="en-US"/>
              <a:t>Click to edit Master title style</a:t>
            </a:r>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1115568" y="2478024"/>
            <a:ext cx="10168128" cy="3694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7DED67-27EC-4D43-A21C-093C1DB0481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9/25/2026</a:t>
            </a:fld>
            <a:endParaRPr lang="en-US"/>
          </a:p>
        </p:txBody>
      </p:sp>
      <p:sp>
        <p:nvSpPr>
          <p:cNvPr id="5" name="Footer Placeholder 4">
            <a:extLst>
              <a:ext uri="{FF2B5EF4-FFF2-40B4-BE49-F238E27FC236}">
                <a16:creationId xmlns:a16="http://schemas.microsoft.com/office/drawing/2014/main" id="{36747CE3-4890-4BC1-94DB-5D49D02C99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9904284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0550FE80-C66A-4BAE-AB53-5613792E9B42}" type="slidenum">
              <a:rPr lang="en-US" altLang="en-US" smtClean="0"/>
              <a:pPr>
                <a:defRPr/>
              </a:pPr>
              <a:t>‹#›</a:t>
            </a:fld>
            <a:endParaRPr lang="en-US" altLang="en-US"/>
          </a:p>
        </p:txBody>
      </p:sp>
    </p:spTree>
    <p:extLst>
      <p:ext uri="{BB962C8B-B14F-4D97-AF65-F5344CB8AC3E}">
        <p14:creationId xmlns:p14="http://schemas.microsoft.com/office/powerpoint/2010/main" val="23588276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12800" y="609600"/>
            <a:ext cx="8463617" cy="13208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812799" y="2160983"/>
            <a:ext cx="41208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12799" y="2737247"/>
            <a:ext cx="4120896"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155520" y="2160983"/>
            <a:ext cx="41208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155520" y="2737247"/>
            <a:ext cx="4120896"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2E1345D3-EB8D-4C7D-BAAF-FC98B98E50D0}" type="slidenum">
              <a:rPr lang="en-US" altLang="en-US" smtClean="0"/>
              <a:pPr>
                <a:defRPr/>
              </a:pPr>
              <a:t>‹#›</a:t>
            </a:fld>
            <a:endParaRPr lang="en-US" altLang="en-US"/>
          </a:p>
        </p:txBody>
      </p:sp>
    </p:spTree>
    <p:extLst>
      <p:ext uri="{BB962C8B-B14F-4D97-AF65-F5344CB8AC3E}">
        <p14:creationId xmlns:p14="http://schemas.microsoft.com/office/powerpoint/2010/main" val="8116375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1288" y="-8468"/>
            <a:ext cx="12226405"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461" y="2404534"/>
            <a:ext cx="7768959" cy="1646302"/>
          </a:xfrm>
        </p:spPr>
        <p:txBody>
          <a:bodyPr anchor="b">
            <a:noAutofit/>
          </a:bodyPr>
          <a:lstStyle>
            <a:lvl1pPr algn="r">
              <a:defRPr sz="54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1507461" y="4050835"/>
            <a:ext cx="776895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C4583E6-D50B-42ED-87E5-B9C9D258BFB8}" type="slidenum">
              <a:rPr lang="en-US" altLang="en-US" smtClean="0"/>
              <a:pPr>
                <a:defRPr/>
              </a:pPr>
              <a:t>‹#›</a:t>
            </a:fld>
            <a:endParaRPr lang="en-US" altLang="en-US"/>
          </a:p>
        </p:txBody>
      </p:sp>
    </p:spTree>
    <p:extLst>
      <p:ext uri="{BB962C8B-B14F-4D97-AF65-F5344CB8AC3E}">
        <p14:creationId xmlns:p14="http://schemas.microsoft.com/office/powerpoint/2010/main" val="21473469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2ACE9925-B0F0-421D-811C-DAAD59B5752A}" type="datetimeFigureOut">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B4F1A8-0AA5-4DC2-9DBE-EB9A084C788B}" type="slidenum">
              <a:rPr lang="en-US" smtClean="0"/>
              <a:t>‹#›</a:t>
            </a:fld>
            <a:endParaRPr lang="en-US"/>
          </a:p>
        </p:txBody>
      </p:sp>
    </p:spTree>
    <p:extLst>
      <p:ext uri="{BB962C8B-B14F-4D97-AF65-F5344CB8AC3E}">
        <p14:creationId xmlns:p14="http://schemas.microsoft.com/office/powerpoint/2010/main" val="28899305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CE9925-B0F0-421D-811C-DAAD59B5752A}" type="datetimeFigureOut">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B4F1A8-0AA5-4DC2-9DBE-EB9A084C788B}" type="slidenum">
              <a:rPr lang="en-US" smtClean="0"/>
              <a:t>‹#›</a:t>
            </a:fld>
            <a:endParaRPr lang="en-US"/>
          </a:p>
        </p:txBody>
      </p:sp>
    </p:spTree>
    <p:extLst>
      <p:ext uri="{BB962C8B-B14F-4D97-AF65-F5344CB8AC3E}">
        <p14:creationId xmlns:p14="http://schemas.microsoft.com/office/powerpoint/2010/main" val="30782682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ACE9925-B0F0-421D-811C-DAAD59B5752A}" type="datetimeFigureOut">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B4F1A8-0AA5-4DC2-9DBE-EB9A084C788B}" type="slidenum">
              <a:rPr lang="en-US" smtClean="0"/>
              <a:t>‹#›</a:t>
            </a:fld>
            <a:endParaRPr lang="en-US"/>
          </a:p>
        </p:txBody>
      </p:sp>
    </p:spTree>
    <p:extLst>
      <p:ext uri="{BB962C8B-B14F-4D97-AF65-F5344CB8AC3E}">
        <p14:creationId xmlns:p14="http://schemas.microsoft.com/office/powerpoint/2010/main" val="17433762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CE9925-B0F0-421D-811C-DAAD59B5752A}" type="datetimeFigureOut">
              <a:rPr lang="en-US" smtClean="0"/>
              <a:t>9/25/2026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B4F1A8-0AA5-4DC2-9DBE-EB9A084C788B}" type="slidenum">
              <a:rPr lang="en-US" smtClean="0"/>
              <a:t>‹#›</a:t>
            </a:fld>
            <a:endParaRPr lang="en-US"/>
          </a:p>
        </p:txBody>
      </p:sp>
    </p:spTree>
    <p:extLst>
      <p:ext uri="{BB962C8B-B14F-4D97-AF65-F5344CB8AC3E}">
        <p14:creationId xmlns:p14="http://schemas.microsoft.com/office/powerpoint/2010/main" val="157023487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CE9925-B0F0-421D-811C-DAAD59B5752A}" type="datetimeFigureOut">
              <a:rPr lang="en-US" smtClean="0"/>
              <a:t>9/25/2026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5B4F1A8-0AA5-4DC2-9DBE-EB9A084C788B}" type="slidenum">
              <a:rPr lang="en-US" smtClean="0"/>
              <a:t>‹#›</a:t>
            </a:fld>
            <a:endParaRPr lang="en-US"/>
          </a:p>
        </p:txBody>
      </p:sp>
    </p:spTree>
    <p:extLst>
      <p:ext uri="{BB962C8B-B14F-4D97-AF65-F5344CB8AC3E}">
        <p14:creationId xmlns:p14="http://schemas.microsoft.com/office/powerpoint/2010/main" val="293293917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CE9925-B0F0-421D-811C-DAAD59B5752A}" type="datetimeFigureOut">
              <a:rPr lang="en-US" smtClean="0"/>
              <a:t>9/25/2026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5B4F1A8-0AA5-4DC2-9DBE-EB9A084C788B}" type="slidenum">
              <a:rPr lang="en-US" smtClean="0"/>
              <a:t>‹#›</a:t>
            </a:fld>
            <a:endParaRPr lang="en-US"/>
          </a:p>
        </p:txBody>
      </p:sp>
    </p:spTree>
    <p:extLst>
      <p:ext uri="{BB962C8B-B14F-4D97-AF65-F5344CB8AC3E}">
        <p14:creationId xmlns:p14="http://schemas.microsoft.com/office/powerpoint/2010/main" val="33444620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CE9925-B0F0-421D-811C-DAAD59B5752A}" type="datetimeFigureOut">
              <a:rPr lang="en-US" smtClean="0"/>
              <a:t>9/25/2026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5B4F1A8-0AA5-4DC2-9DBE-EB9A084C788B}" type="slidenum">
              <a:rPr lang="en-US" smtClean="0"/>
              <a:t>‹#›</a:t>
            </a:fld>
            <a:endParaRPr lang="en-US"/>
          </a:p>
        </p:txBody>
      </p:sp>
    </p:spTree>
    <p:extLst>
      <p:ext uri="{BB962C8B-B14F-4D97-AF65-F5344CB8AC3E}">
        <p14:creationId xmlns:p14="http://schemas.microsoft.com/office/powerpoint/2010/main" val="26931719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ACE9925-B0F0-421D-811C-DAAD59B5752A}" type="datetimeFigureOut">
              <a:rPr lang="en-US" smtClean="0"/>
              <a:t>9/25/2026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B4F1A8-0AA5-4DC2-9DBE-EB9A084C788B}" type="slidenum">
              <a:rPr lang="en-US" smtClean="0"/>
              <a:t>‹#›</a:t>
            </a:fld>
            <a:endParaRPr lang="en-US"/>
          </a:p>
        </p:txBody>
      </p:sp>
    </p:spTree>
    <p:extLst>
      <p:ext uri="{BB962C8B-B14F-4D97-AF65-F5344CB8AC3E}">
        <p14:creationId xmlns:p14="http://schemas.microsoft.com/office/powerpoint/2010/main" val="362453982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ACE9925-B0F0-421D-811C-DAAD59B5752A}" type="datetimeFigureOut">
              <a:rPr lang="en-US" smtClean="0"/>
              <a:t>9/25/2026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B4F1A8-0AA5-4DC2-9DBE-EB9A084C788B}" type="slidenum">
              <a:rPr lang="en-US" smtClean="0"/>
              <a:t>‹#›</a:t>
            </a:fld>
            <a:endParaRPr lang="en-US"/>
          </a:p>
        </p:txBody>
      </p:sp>
    </p:spTree>
    <p:extLst>
      <p:ext uri="{BB962C8B-B14F-4D97-AF65-F5344CB8AC3E}">
        <p14:creationId xmlns:p14="http://schemas.microsoft.com/office/powerpoint/2010/main" val="263103283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CE9925-B0F0-421D-811C-DAAD59B5752A}" type="datetimeFigureOut">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B4F1A8-0AA5-4DC2-9DBE-EB9A084C788B}" type="slidenum">
              <a:rPr lang="en-US" smtClean="0"/>
              <a:t>‹#›</a:t>
            </a:fld>
            <a:endParaRPr lang="en-US"/>
          </a:p>
        </p:txBody>
      </p:sp>
    </p:spTree>
    <p:extLst>
      <p:ext uri="{BB962C8B-B14F-4D97-AF65-F5344CB8AC3E}">
        <p14:creationId xmlns:p14="http://schemas.microsoft.com/office/powerpoint/2010/main" val="171884125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CE9925-B0F0-421D-811C-DAAD59B5752A}" type="datetimeFigureOut">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B4F1A8-0AA5-4DC2-9DBE-EB9A084C788B}" type="slidenum">
              <a:rPr lang="en-US" smtClean="0"/>
              <a:t>‹#›</a:t>
            </a:fld>
            <a:endParaRPr lang="en-US"/>
          </a:p>
        </p:txBody>
      </p:sp>
    </p:spTree>
    <p:extLst>
      <p:ext uri="{BB962C8B-B14F-4D97-AF65-F5344CB8AC3E}">
        <p14:creationId xmlns:p14="http://schemas.microsoft.com/office/powerpoint/2010/main" val="56427792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accent5"/>
        </a:solidFill>
        <a:effectLst/>
      </p:bgPr>
    </p:bg>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3E68AC08-60AB-59E0-DA8F-498C9F26A03E}"/>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l="37393" t="46146"/>
          <a:stretch>
            <a:fillRect/>
          </a:stretch>
        </p:blipFill>
        <p:spPr>
          <a:xfrm rot="10431885">
            <a:off x="8397863" y="4155450"/>
            <a:ext cx="3961007" cy="2910382"/>
          </a:xfrm>
          <a:custGeom>
            <a:avLst/>
            <a:gdLst>
              <a:gd name="connsiteX0" fmla="*/ 0 w 3961007"/>
              <a:gd name="connsiteY0" fmla="*/ 2910382 h 2910382"/>
              <a:gd name="connsiteX1" fmla="*/ 312841 w 3961007"/>
              <a:gd name="connsiteY1" fmla="*/ 0 h 2910382"/>
              <a:gd name="connsiteX2" fmla="*/ 3961007 w 3961007"/>
              <a:gd name="connsiteY2" fmla="*/ 392147 h 2910382"/>
              <a:gd name="connsiteX3" fmla="*/ 3961007 w 3961007"/>
              <a:gd name="connsiteY3" fmla="*/ 2910382 h 2910382"/>
            </a:gdLst>
            <a:ahLst/>
            <a:cxnLst>
              <a:cxn ang="0">
                <a:pos x="connsiteX0" y="connsiteY0"/>
              </a:cxn>
              <a:cxn ang="0">
                <a:pos x="connsiteX1" y="connsiteY1"/>
              </a:cxn>
              <a:cxn ang="0">
                <a:pos x="connsiteX2" y="connsiteY2"/>
              </a:cxn>
              <a:cxn ang="0">
                <a:pos x="connsiteX3" y="connsiteY3"/>
              </a:cxn>
            </a:cxnLst>
            <a:rect l="l" t="t" r="r" b="b"/>
            <a:pathLst>
              <a:path w="3961007" h="2910382">
                <a:moveTo>
                  <a:pt x="0" y="2910382"/>
                </a:moveTo>
                <a:lnTo>
                  <a:pt x="312841" y="0"/>
                </a:lnTo>
                <a:lnTo>
                  <a:pt x="3961007" y="392147"/>
                </a:lnTo>
                <a:lnTo>
                  <a:pt x="3961007" y="2910382"/>
                </a:lnTo>
                <a:close/>
              </a:path>
            </a:pathLst>
          </a:custGeom>
        </p:spPr>
      </p:pic>
      <p:pic>
        <p:nvPicPr>
          <p:cNvPr id="7" name="Graphic 6">
            <a:extLst>
              <a:ext uri="{FF2B5EF4-FFF2-40B4-BE49-F238E27FC236}">
                <a16:creationId xmlns:a16="http://schemas.microsoft.com/office/drawing/2014/main" id="{2CCAAD79-0F28-E27E-3415-F91C82E2B7F1}"/>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rcRect l="3130" r="12599" b="51253"/>
          <a:stretch>
            <a:fillRect/>
          </a:stretch>
        </p:blipFill>
        <p:spPr>
          <a:xfrm rot="13235627">
            <a:off x="6807312" y="-837779"/>
            <a:ext cx="7519564" cy="3715398"/>
          </a:xfrm>
          <a:custGeom>
            <a:avLst/>
            <a:gdLst>
              <a:gd name="connsiteX0" fmla="*/ 7519564 w 7519564"/>
              <a:gd name="connsiteY0" fmla="*/ 0 h 3715398"/>
              <a:gd name="connsiteX1" fmla="*/ 3183782 w 7519564"/>
              <a:gd name="connsiteY1" fmla="*/ 3715398 h 3715398"/>
              <a:gd name="connsiteX2" fmla="*/ 0 w 7519564"/>
              <a:gd name="connsiteY2" fmla="*/ 0 h 3715398"/>
            </a:gdLst>
            <a:ahLst/>
            <a:cxnLst>
              <a:cxn ang="0">
                <a:pos x="connsiteX0" y="connsiteY0"/>
              </a:cxn>
              <a:cxn ang="0">
                <a:pos x="connsiteX1" y="connsiteY1"/>
              </a:cxn>
              <a:cxn ang="0">
                <a:pos x="connsiteX2" y="connsiteY2"/>
              </a:cxn>
            </a:cxnLst>
            <a:rect l="l" t="t" r="r" b="b"/>
            <a:pathLst>
              <a:path w="7519564" h="3715398">
                <a:moveTo>
                  <a:pt x="7519564" y="0"/>
                </a:moveTo>
                <a:lnTo>
                  <a:pt x="3183782" y="3715398"/>
                </a:lnTo>
                <a:lnTo>
                  <a:pt x="0" y="0"/>
                </a:lnTo>
                <a:close/>
              </a:path>
            </a:pathLst>
          </a:custGeom>
        </p:spPr>
      </p:pic>
      <p:pic>
        <p:nvPicPr>
          <p:cNvPr id="8" name="Graphic 7">
            <a:extLst>
              <a:ext uri="{FF2B5EF4-FFF2-40B4-BE49-F238E27FC236}">
                <a16:creationId xmlns:a16="http://schemas.microsoft.com/office/drawing/2014/main" id="{841BBD38-60F1-DEF8-CA7D-5DB3E2D5EFF8}"/>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4"/>
              </a:ext>
            </a:extLst>
          </a:blip>
          <a:srcRect t="80069"/>
          <a:stretch>
            <a:fillRect/>
          </a:stretch>
        </p:blipFill>
        <p:spPr>
          <a:xfrm rot="10800000">
            <a:off x="-238765" y="5718856"/>
            <a:ext cx="7493958" cy="1151336"/>
          </a:xfrm>
          <a:custGeom>
            <a:avLst/>
            <a:gdLst>
              <a:gd name="connsiteX0" fmla="*/ 7493958 w 7493958"/>
              <a:gd name="connsiteY0" fmla="*/ 1151336 h 1151336"/>
              <a:gd name="connsiteX1" fmla="*/ 0 w 7493958"/>
              <a:gd name="connsiteY1" fmla="*/ 1151336 h 1151336"/>
              <a:gd name="connsiteX2" fmla="*/ 0 w 7493958"/>
              <a:gd name="connsiteY2" fmla="*/ 0 h 1151336"/>
              <a:gd name="connsiteX3" fmla="*/ 7493958 w 7493958"/>
              <a:gd name="connsiteY3" fmla="*/ 0 h 1151336"/>
            </a:gdLst>
            <a:ahLst/>
            <a:cxnLst>
              <a:cxn ang="0">
                <a:pos x="connsiteX0" y="connsiteY0"/>
              </a:cxn>
              <a:cxn ang="0">
                <a:pos x="connsiteX1" y="connsiteY1"/>
              </a:cxn>
              <a:cxn ang="0">
                <a:pos x="connsiteX2" y="connsiteY2"/>
              </a:cxn>
              <a:cxn ang="0">
                <a:pos x="connsiteX3" y="connsiteY3"/>
              </a:cxn>
            </a:cxnLst>
            <a:rect l="l" t="t" r="r" b="b"/>
            <a:pathLst>
              <a:path w="7493958" h="1151336">
                <a:moveTo>
                  <a:pt x="7493958" y="1151336"/>
                </a:moveTo>
                <a:lnTo>
                  <a:pt x="0" y="1151336"/>
                </a:lnTo>
                <a:lnTo>
                  <a:pt x="0" y="0"/>
                </a:lnTo>
                <a:lnTo>
                  <a:pt x="7493958" y="0"/>
                </a:lnTo>
                <a:close/>
              </a:path>
            </a:pathLst>
          </a:custGeom>
        </p:spPr>
      </p:pic>
      <p:pic>
        <p:nvPicPr>
          <p:cNvPr id="9" name="Graphic 8">
            <a:extLst>
              <a:ext uri="{FF2B5EF4-FFF2-40B4-BE49-F238E27FC236}">
                <a16:creationId xmlns:a16="http://schemas.microsoft.com/office/drawing/2014/main" id="{CEE6B663-76A9-99E3-003F-54C0C9C75924}"/>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5"/>
              </a:ext>
            </a:extLst>
          </a:blip>
          <a:srcRect r="22607" b="41886"/>
          <a:stretch>
            <a:fillRect/>
          </a:stretch>
        </p:blipFill>
        <p:spPr>
          <a:xfrm rot="7076154">
            <a:off x="-2918822" y="602036"/>
            <a:ext cx="7976987" cy="4617239"/>
          </a:xfrm>
          <a:custGeom>
            <a:avLst/>
            <a:gdLst>
              <a:gd name="connsiteX0" fmla="*/ 0 w 7976987"/>
              <a:gd name="connsiteY0" fmla="*/ 999998 h 4617239"/>
              <a:gd name="connsiteX1" fmla="*/ 0 w 7976987"/>
              <a:gd name="connsiteY1" fmla="*/ 0 h 4617239"/>
              <a:gd name="connsiteX2" fmla="*/ 7232280 w 7976987"/>
              <a:gd name="connsiteY2" fmla="*/ 0 h 4617239"/>
              <a:gd name="connsiteX3" fmla="*/ 7976987 w 7976987"/>
              <a:gd name="connsiteY3" fmla="*/ 1404379 h 4617239"/>
              <a:gd name="connsiteX4" fmla="*/ 1918134 w 7976987"/>
              <a:gd name="connsiteY4" fmla="*/ 4617239 h 46172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76987" h="4617239">
                <a:moveTo>
                  <a:pt x="0" y="999998"/>
                </a:moveTo>
                <a:lnTo>
                  <a:pt x="0" y="0"/>
                </a:lnTo>
                <a:lnTo>
                  <a:pt x="7232280" y="0"/>
                </a:lnTo>
                <a:lnTo>
                  <a:pt x="7976987" y="1404379"/>
                </a:lnTo>
                <a:lnTo>
                  <a:pt x="1918134" y="4617239"/>
                </a:lnTo>
                <a:close/>
              </a:path>
            </a:pathLst>
          </a:custGeom>
        </p:spPr>
      </p:pic>
      <p:sp>
        <p:nvSpPr>
          <p:cNvPr id="10" name="Freeform 8">
            <a:extLst>
              <a:ext uri="{FF2B5EF4-FFF2-40B4-BE49-F238E27FC236}">
                <a16:creationId xmlns:a16="http://schemas.microsoft.com/office/drawing/2014/main" id="{94A85E6B-D9D6-122C-BE65-44FDAEAF051F}"/>
              </a:ext>
              <a:ext uri="{C183D7F6-B498-43B3-948B-1728B52AA6E4}">
                <adec:decorative xmlns:adec="http://schemas.microsoft.com/office/drawing/2017/decorative" val="1"/>
              </a:ext>
            </a:extLst>
          </p:cNvPr>
          <p:cNvSpPr/>
          <p:nvPr userDrawn="1"/>
        </p:nvSpPr>
        <p:spPr>
          <a:xfrm>
            <a:off x="1567895" y="0"/>
            <a:ext cx="2938406" cy="614238"/>
          </a:xfrm>
          <a:custGeom>
            <a:avLst/>
            <a:gdLst>
              <a:gd name="connsiteX0" fmla="*/ 0 w 2938406"/>
              <a:gd name="connsiteY0" fmla="*/ 0 h 614238"/>
              <a:gd name="connsiteX1" fmla="*/ 2938406 w 2938406"/>
              <a:gd name="connsiteY1" fmla="*/ 0 h 614238"/>
              <a:gd name="connsiteX2" fmla="*/ 2930135 w 2938406"/>
              <a:gd name="connsiteY2" fmla="*/ 9100 h 614238"/>
              <a:gd name="connsiteX3" fmla="*/ 1469203 w 2938406"/>
              <a:gd name="connsiteY3" fmla="*/ 614238 h 614238"/>
              <a:gd name="connsiteX4" fmla="*/ 8271 w 2938406"/>
              <a:gd name="connsiteY4" fmla="*/ 9100 h 614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8406" h="614238">
                <a:moveTo>
                  <a:pt x="0" y="0"/>
                </a:moveTo>
                <a:lnTo>
                  <a:pt x="2938406" y="0"/>
                </a:lnTo>
                <a:lnTo>
                  <a:pt x="2930135" y="9100"/>
                </a:lnTo>
                <a:cubicBezTo>
                  <a:pt x="2556250" y="382985"/>
                  <a:pt x="2039733" y="614238"/>
                  <a:pt x="1469203" y="614238"/>
                </a:cubicBezTo>
                <a:cubicBezTo>
                  <a:pt x="898674" y="614238"/>
                  <a:pt x="382156" y="382985"/>
                  <a:pt x="8271" y="910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Block Arc 11">
            <a:extLst>
              <a:ext uri="{FF2B5EF4-FFF2-40B4-BE49-F238E27FC236}">
                <a16:creationId xmlns:a16="http://schemas.microsoft.com/office/drawing/2014/main" id="{F0363563-C230-8255-8A77-C6F5DC02E114}"/>
              </a:ext>
              <a:ext uri="{C183D7F6-B498-43B3-948B-1728B52AA6E4}">
                <adec:decorative xmlns:adec="http://schemas.microsoft.com/office/drawing/2017/decorative" val="1"/>
              </a:ext>
            </a:extLst>
          </p:cNvPr>
          <p:cNvSpPr/>
          <p:nvPr userDrawn="1"/>
        </p:nvSpPr>
        <p:spPr>
          <a:xfrm rot="10800000">
            <a:off x="5921979" y="188942"/>
            <a:ext cx="348041" cy="348041"/>
          </a:xfrm>
          <a:prstGeom prst="blockArc">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73C76131-1AAA-1028-5EA8-E8A5703C3962}"/>
              </a:ext>
            </a:extLst>
          </p:cNvPr>
          <p:cNvSpPr>
            <a:spLocks noGrp="1"/>
          </p:cNvSpPr>
          <p:nvPr>
            <p:ph type="title" hasCustomPrompt="1"/>
          </p:nvPr>
        </p:nvSpPr>
        <p:spPr>
          <a:xfrm>
            <a:off x="915924" y="1463040"/>
            <a:ext cx="10360152" cy="4471416"/>
          </a:xfrm>
        </p:spPr>
        <p:txBody>
          <a:bodyPr>
            <a:noAutofit/>
          </a:bodyPr>
          <a:lstStyle>
            <a:lvl1pPr algn="ctr">
              <a:lnSpc>
                <a:spcPct val="75000"/>
              </a:lnSpc>
              <a:defRPr sz="5400" cap="all" spc="600" baseline="0">
                <a:solidFill>
                  <a:schemeClr val="tx1"/>
                </a:solidFill>
                <a:latin typeface="+mj-lt"/>
              </a:defRPr>
            </a:lvl1pPr>
          </a:lstStyle>
          <a:p>
            <a:r>
              <a:rPr lang="en-US"/>
              <a:t>Click to add title</a:t>
            </a:r>
          </a:p>
        </p:txBody>
      </p:sp>
    </p:spTree>
    <p:extLst>
      <p:ext uri="{BB962C8B-B14F-4D97-AF65-F5344CB8AC3E}">
        <p14:creationId xmlns:p14="http://schemas.microsoft.com/office/powerpoint/2010/main" val="383474908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tx1"/>
        </a:solidFill>
        <a:effectLst/>
      </p:bgPr>
    </p:bg>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0FBD2995-6344-0C11-3D12-6B4C7A5F228C}"/>
              </a:ext>
              <a:ext uri="{C183D7F6-B498-43B3-948B-1728B52AA6E4}">
                <adec:decorative xmlns:adec="http://schemas.microsoft.com/office/drawing/2017/decorative" val="1"/>
              </a:ext>
            </a:extLst>
          </p:cNvPr>
          <p:cNvCxnSpPr>
            <a:cxnSpLocks/>
          </p:cNvCxnSpPr>
          <p:nvPr userDrawn="1"/>
        </p:nvCxnSpPr>
        <p:spPr>
          <a:xfrm>
            <a:off x="5921979" y="834643"/>
            <a:ext cx="556898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Block Arc 8">
            <a:extLst>
              <a:ext uri="{FF2B5EF4-FFF2-40B4-BE49-F238E27FC236}">
                <a16:creationId xmlns:a16="http://schemas.microsoft.com/office/drawing/2014/main" id="{1CA7618C-E262-114D-F36B-190A5C994B08}"/>
              </a:ext>
              <a:ext uri="{C183D7F6-B498-43B3-948B-1728B52AA6E4}">
                <adec:decorative xmlns:adec="http://schemas.microsoft.com/office/drawing/2017/decorative" val="1"/>
              </a:ext>
            </a:extLst>
          </p:cNvPr>
          <p:cNvSpPr/>
          <p:nvPr userDrawn="1"/>
        </p:nvSpPr>
        <p:spPr>
          <a:xfrm rot="10800000">
            <a:off x="5921979" y="188942"/>
            <a:ext cx="348041" cy="348041"/>
          </a:xfrm>
          <a:prstGeom prst="blockArc">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 name="Freeform: Shape 11">
            <a:extLst>
              <a:ext uri="{FF2B5EF4-FFF2-40B4-BE49-F238E27FC236}">
                <a16:creationId xmlns:a16="http://schemas.microsoft.com/office/drawing/2014/main" id="{5E99B326-A023-FA69-54A8-41EDB12763C4}"/>
              </a:ext>
              <a:ext uri="{C183D7F6-B498-43B3-948B-1728B52AA6E4}">
                <adec:decorative xmlns:adec="http://schemas.microsoft.com/office/drawing/2017/decorative" val="1"/>
              </a:ext>
            </a:extLst>
          </p:cNvPr>
          <p:cNvSpPr/>
          <p:nvPr userDrawn="1"/>
        </p:nvSpPr>
        <p:spPr>
          <a:xfrm>
            <a:off x="1" y="2304754"/>
            <a:ext cx="2954761" cy="4553246"/>
          </a:xfrm>
          <a:custGeom>
            <a:avLst/>
            <a:gdLst>
              <a:gd name="connsiteX0" fmla="*/ 0 w 2954761"/>
              <a:gd name="connsiteY0" fmla="*/ 0 h 4553246"/>
              <a:gd name="connsiteX1" fmla="*/ 117233 w 2954761"/>
              <a:gd name="connsiteY1" fmla="*/ 82668 h 4553246"/>
              <a:gd name="connsiteX2" fmla="*/ 730843 w 2954761"/>
              <a:gd name="connsiteY2" fmla="*/ 1827598 h 4553246"/>
              <a:gd name="connsiteX3" fmla="*/ 868972 w 2954761"/>
              <a:gd name="connsiteY3" fmla="*/ 2174038 h 4553246"/>
              <a:gd name="connsiteX4" fmla="*/ 1502761 w 2954761"/>
              <a:gd name="connsiteY4" fmla="*/ 2758135 h 4553246"/>
              <a:gd name="connsiteX5" fmla="*/ 2954466 w 2954761"/>
              <a:gd name="connsiteY5" fmla="*/ 4460522 h 4553246"/>
              <a:gd name="connsiteX6" fmla="*/ 2954761 w 2954761"/>
              <a:gd name="connsiteY6" fmla="*/ 4553246 h 4553246"/>
              <a:gd name="connsiteX7" fmla="*/ 0 w 2954761"/>
              <a:gd name="connsiteY7" fmla="*/ 4553246 h 4553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54761" h="4553246">
                <a:moveTo>
                  <a:pt x="0" y="0"/>
                </a:moveTo>
                <a:lnTo>
                  <a:pt x="117233" y="82668"/>
                </a:lnTo>
                <a:cubicBezTo>
                  <a:pt x="705921" y="563578"/>
                  <a:pt x="630379" y="1460513"/>
                  <a:pt x="730843" y="1827598"/>
                </a:cubicBezTo>
                <a:cubicBezTo>
                  <a:pt x="761151" y="1950602"/>
                  <a:pt x="807625" y="2067161"/>
                  <a:pt x="868972" y="2174038"/>
                </a:cubicBezTo>
                <a:cubicBezTo>
                  <a:pt x="1016204" y="2430540"/>
                  <a:pt x="1160257" y="2594499"/>
                  <a:pt x="1502761" y="2758135"/>
                </a:cubicBezTo>
                <a:cubicBezTo>
                  <a:pt x="2178883" y="3079569"/>
                  <a:pt x="2895559" y="3693004"/>
                  <a:pt x="2954466" y="4460522"/>
                </a:cubicBezTo>
                <a:lnTo>
                  <a:pt x="2954761" y="4553246"/>
                </a:lnTo>
                <a:lnTo>
                  <a:pt x="0" y="4553246"/>
                </a:lnTo>
                <a:close/>
              </a:path>
            </a:pathLst>
          </a:custGeom>
          <a:solidFill>
            <a:schemeClr val="accent1">
              <a:lumMod val="75000"/>
            </a:schemeClr>
          </a:solidFill>
          <a:ln w="27236"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13" name="Title Placeholder 1">
            <a:extLst>
              <a:ext uri="{FF2B5EF4-FFF2-40B4-BE49-F238E27FC236}">
                <a16:creationId xmlns:a16="http://schemas.microsoft.com/office/drawing/2014/main" id="{A49B6E6B-2A0F-CE8A-E5C4-DD990D43D35E}"/>
              </a:ext>
            </a:extLst>
          </p:cNvPr>
          <p:cNvSpPr>
            <a:spLocks noGrp="1"/>
          </p:cNvSpPr>
          <p:nvPr>
            <p:ph type="title" hasCustomPrompt="1"/>
          </p:nvPr>
        </p:nvSpPr>
        <p:spPr>
          <a:xfrm>
            <a:off x="699372" y="536983"/>
            <a:ext cx="4987598" cy="5044668"/>
          </a:xfrm>
          <a:prstGeom prst="rect">
            <a:avLst/>
          </a:prstGeom>
        </p:spPr>
        <p:txBody>
          <a:bodyPr vert="horz" lIns="0" tIns="45720" rIns="91440" bIns="45720" rtlCol="0" anchor="t">
            <a:noAutofit/>
          </a:bodyPr>
          <a:lstStyle>
            <a:lvl1pPr>
              <a:defRPr sz="3200" cap="all" spc="300" baseline="0"/>
            </a:lvl1pPr>
          </a:lstStyle>
          <a:p>
            <a:r>
              <a:rPr lang="en-US"/>
              <a:t>Click to add title</a:t>
            </a:r>
          </a:p>
        </p:txBody>
      </p:sp>
      <p:sp>
        <p:nvSpPr>
          <p:cNvPr id="7" name="Footer Placeholder 4">
            <a:extLst>
              <a:ext uri="{FF2B5EF4-FFF2-40B4-BE49-F238E27FC236}">
                <a16:creationId xmlns:a16="http://schemas.microsoft.com/office/drawing/2014/main" id="{C2F7C452-F8B7-9780-039C-30CEF6E838BD}"/>
              </a:ext>
            </a:extLst>
          </p:cNvPr>
          <p:cNvSpPr>
            <a:spLocks noGrp="1"/>
          </p:cNvSpPr>
          <p:nvPr>
            <p:ph type="ftr" sz="quarter" idx="3"/>
          </p:nvPr>
        </p:nvSpPr>
        <p:spPr>
          <a:xfrm>
            <a:off x="6594050" y="155448"/>
            <a:ext cx="4164972" cy="471672"/>
          </a:xfrm>
          <a:prstGeom prst="rect">
            <a:avLst/>
          </a:prstGeom>
        </p:spPr>
        <p:txBody>
          <a:bodyPr vert="horz" lIns="0" tIns="45720" rIns="91440" bIns="45720" rtlCol="0" anchor="b"/>
          <a:lstStyle>
            <a:lvl1pPr algn="r">
              <a:defRPr sz="1200" spc="300">
                <a:solidFill>
                  <a:schemeClr val="bg1"/>
                </a:solidFill>
                <a:latin typeface="+mn-lt"/>
              </a:defRPr>
            </a:lvl1pPr>
          </a:lstStyle>
          <a:p>
            <a:r>
              <a:rPr lang="en-US"/>
              <a:t>PRESENTATION TITLE</a:t>
            </a:r>
          </a:p>
        </p:txBody>
      </p:sp>
      <p:sp>
        <p:nvSpPr>
          <p:cNvPr id="8" name="Slide Number Placeholder 5">
            <a:extLst>
              <a:ext uri="{FF2B5EF4-FFF2-40B4-BE49-F238E27FC236}">
                <a16:creationId xmlns:a16="http://schemas.microsoft.com/office/drawing/2014/main" id="{DCA2FC66-19AF-2F4C-EFFA-F968C93546DA}"/>
              </a:ext>
            </a:extLst>
          </p:cNvPr>
          <p:cNvSpPr>
            <a:spLocks noGrp="1"/>
          </p:cNvSpPr>
          <p:nvPr>
            <p:ph type="sldNum" sz="quarter" idx="4"/>
          </p:nvPr>
        </p:nvSpPr>
        <p:spPr>
          <a:xfrm>
            <a:off x="11142921" y="155448"/>
            <a:ext cx="348039" cy="471672"/>
          </a:xfrm>
          <a:prstGeom prst="rect">
            <a:avLst/>
          </a:prstGeom>
        </p:spPr>
        <p:txBody>
          <a:bodyPr vert="horz" lIns="0" tIns="45720" rIns="0" bIns="45720" rtlCol="0" anchor="b"/>
          <a:lstStyle>
            <a:lvl1pPr algn="r">
              <a:defRPr sz="1200" b="1" i="0">
                <a:solidFill>
                  <a:schemeClr val="bg1"/>
                </a:solidFill>
                <a:latin typeface="+mn-lt"/>
              </a:defRPr>
            </a:lvl1pPr>
          </a:lstStyle>
          <a:p>
            <a:fld id="{6D22F896-40B5-4ADD-8801-0D06FADFA095}" type="slidenum">
              <a:rPr lang="en-US" smtClean="0"/>
              <a:pPr/>
              <a:t>‹#›</a:t>
            </a:fld>
            <a:endParaRPr lang="en-US"/>
          </a:p>
        </p:txBody>
      </p:sp>
      <p:sp>
        <p:nvSpPr>
          <p:cNvPr id="11" name="Content Placeholder 10">
            <a:extLst>
              <a:ext uri="{FF2B5EF4-FFF2-40B4-BE49-F238E27FC236}">
                <a16:creationId xmlns:a16="http://schemas.microsoft.com/office/drawing/2014/main" id="{6ED64F80-2CCD-28E9-12D1-CFA0E295299B}"/>
              </a:ext>
            </a:extLst>
          </p:cNvPr>
          <p:cNvSpPr>
            <a:spLocks noGrp="1"/>
          </p:cNvSpPr>
          <p:nvPr>
            <p:ph sz="quarter" idx="10" hasCustomPrompt="1"/>
          </p:nvPr>
        </p:nvSpPr>
        <p:spPr>
          <a:xfrm>
            <a:off x="5911850" y="2343150"/>
            <a:ext cx="5568950" cy="4364038"/>
          </a:xfrm>
        </p:spPr>
        <p:txBody>
          <a:bodyPr>
            <a:normAutofit/>
          </a:bodyPr>
          <a:lstStyle>
            <a:lvl1pPr>
              <a:lnSpc>
                <a:spcPct val="100000"/>
              </a:lnSpc>
              <a:spcBef>
                <a:spcPts val="600"/>
              </a:spcBef>
              <a:spcAft>
                <a:spcPts val="1200"/>
              </a:spcAft>
              <a:defRPr sz="2000"/>
            </a:lvl1pPr>
            <a:lvl2pPr>
              <a:lnSpc>
                <a:spcPct val="100000"/>
              </a:lnSpc>
              <a:spcBef>
                <a:spcPts val="600"/>
              </a:spcBef>
              <a:spcAft>
                <a:spcPts val="1200"/>
              </a:spcAft>
              <a:defRPr sz="1800"/>
            </a:lvl2pPr>
            <a:lvl3pPr>
              <a:lnSpc>
                <a:spcPct val="100000"/>
              </a:lnSpc>
              <a:spcBef>
                <a:spcPts val="600"/>
              </a:spcBef>
              <a:spcAft>
                <a:spcPts val="1200"/>
              </a:spcAft>
              <a:defRPr sz="1600"/>
            </a:lvl3pPr>
            <a:lvl4pPr>
              <a:lnSpc>
                <a:spcPct val="100000"/>
              </a:lnSpc>
              <a:spcBef>
                <a:spcPts val="600"/>
              </a:spcBef>
              <a:spcAft>
                <a:spcPts val="1200"/>
              </a:spcAft>
              <a:defRPr sz="1400"/>
            </a:lvl4pPr>
            <a:lvl5pPr>
              <a:lnSpc>
                <a:spcPct val="100000"/>
              </a:lnSpc>
              <a:spcBef>
                <a:spcPts val="600"/>
              </a:spcBef>
              <a:spcAft>
                <a:spcPts val="1200"/>
              </a:spcAft>
              <a:defRPr sz="140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301540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 Subtitle">
    <p:bg>
      <p:bgPr>
        <a:solidFill>
          <a:schemeClr val="accent3"/>
        </a:solidFill>
        <a:effectLst/>
      </p:bgPr>
    </p:bg>
    <p:spTree>
      <p:nvGrpSpPr>
        <p:cNvPr id="1" name=""/>
        <p:cNvGrpSpPr/>
        <p:nvPr/>
      </p:nvGrpSpPr>
      <p:grpSpPr>
        <a:xfrm>
          <a:off x="0" y="0"/>
          <a:ext cx="0" cy="0"/>
          <a:chOff x="0" y="0"/>
          <a:chExt cx="0" cy="0"/>
        </a:xfrm>
      </p:grpSpPr>
      <p:sp>
        <p:nvSpPr>
          <p:cNvPr id="6" name="Freeform: Shape 7">
            <a:extLst>
              <a:ext uri="{FF2B5EF4-FFF2-40B4-BE49-F238E27FC236}">
                <a16:creationId xmlns:a16="http://schemas.microsoft.com/office/drawing/2014/main" id="{0AE23B93-BC49-29E1-B798-915A07D7A9CA}"/>
              </a:ext>
              <a:ext uri="{C183D7F6-B498-43B3-948B-1728B52AA6E4}">
                <adec:decorative xmlns:adec="http://schemas.microsoft.com/office/drawing/2017/decorative" val="1"/>
              </a:ext>
            </a:extLst>
          </p:cNvPr>
          <p:cNvSpPr/>
          <p:nvPr userDrawn="1"/>
        </p:nvSpPr>
        <p:spPr>
          <a:xfrm>
            <a:off x="10451328" y="0"/>
            <a:ext cx="1740673" cy="2452455"/>
          </a:xfrm>
          <a:custGeom>
            <a:avLst/>
            <a:gdLst>
              <a:gd name="connsiteX0" fmla="*/ 9752 w 1740673"/>
              <a:gd name="connsiteY0" fmla="*/ 0 h 2452455"/>
              <a:gd name="connsiteX1" fmla="*/ 1740673 w 1740673"/>
              <a:gd name="connsiteY1" fmla="*/ 0 h 2452455"/>
              <a:gd name="connsiteX2" fmla="*/ 1740673 w 1740673"/>
              <a:gd name="connsiteY2" fmla="*/ 2452455 h 2452455"/>
              <a:gd name="connsiteX3" fmla="*/ 1641792 w 1740673"/>
              <a:gd name="connsiteY3" fmla="*/ 2253927 h 2452455"/>
              <a:gd name="connsiteX4" fmla="*/ 1168412 w 1740673"/>
              <a:gd name="connsiteY4" fmla="*/ 1679772 h 2452455"/>
              <a:gd name="connsiteX5" fmla="*/ 63 w 1740673"/>
              <a:gd name="connsiteY5" fmla="*/ 135821 h 2452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40673" h="2452455">
                <a:moveTo>
                  <a:pt x="9752" y="0"/>
                </a:moveTo>
                <a:lnTo>
                  <a:pt x="1740673" y="0"/>
                </a:lnTo>
                <a:lnTo>
                  <a:pt x="1740673" y="2452455"/>
                </a:lnTo>
                <a:lnTo>
                  <a:pt x="1641792" y="2253927"/>
                </a:lnTo>
                <a:cubicBezTo>
                  <a:pt x="1523030" y="2044952"/>
                  <a:pt x="1373754" y="1845991"/>
                  <a:pt x="1168412" y="1679772"/>
                </a:cubicBezTo>
                <a:cubicBezTo>
                  <a:pt x="742644" y="1335088"/>
                  <a:pt x="-7886" y="949509"/>
                  <a:pt x="63" y="135821"/>
                </a:cubicBezTo>
                <a:close/>
              </a:path>
            </a:pathLst>
          </a:custGeom>
          <a:solidFill>
            <a:schemeClr val="accent1"/>
          </a:solidFill>
          <a:ln w="1678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pic>
        <p:nvPicPr>
          <p:cNvPr id="7" name="Graphic 6">
            <a:extLst>
              <a:ext uri="{FF2B5EF4-FFF2-40B4-BE49-F238E27FC236}">
                <a16:creationId xmlns:a16="http://schemas.microsoft.com/office/drawing/2014/main" id="{E48F560B-EB0A-0B8F-398E-F722EDBBBD0B}"/>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t="68715"/>
          <a:stretch>
            <a:fillRect/>
          </a:stretch>
        </p:blipFill>
        <p:spPr>
          <a:xfrm rot="10800000" flipV="1">
            <a:off x="4605276" y="0"/>
            <a:ext cx="7493958" cy="1807198"/>
          </a:xfrm>
          <a:custGeom>
            <a:avLst/>
            <a:gdLst>
              <a:gd name="connsiteX0" fmla="*/ 7493958 w 7493958"/>
              <a:gd name="connsiteY0" fmla="*/ 0 h 1807198"/>
              <a:gd name="connsiteX1" fmla="*/ 0 w 7493958"/>
              <a:gd name="connsiteY1" fmla="*/ 0 h 1807198"/>
              <a:gd name="connsiteX2" fmla="*/ 0 w 7493958"/>
              <a:gd name="connsiteY2" fmla="*/ 1807198 h 1807198"/>
              <a:gd name="connsiteX3" fmla="*/ 7493958 w 7493958"/>
              <a:gd name="connsiteY3" fmla="*/ 1807198 h 1807198"/>
            </a:gdLst>
            <a:ahLst/>
            <a:cxnLst>
              <a:cxn ang="0">
                <a:pos x="connsiteX0" y="connsiteY0"/>
              </a:cxn>
              <a:cxn ang="0">
                <a:pos x="connsiteX1" y="connsiteY1"/>
              </a:cxn>
              <a:cxn ang="0">
                <a:pos x="connsiteX2" y="connsiteY2"/>
              </a:cxn>
              <a:cxn ang="0">
                <a:pos x="connsiteX3" y="connsiteY3"/>
              </a:cxn>
            </a:cxnLst>
            <a:rect l="l" t="t" r="r" b="b"/>
            <a:pathLst>
              <a:path w="7493958" h="1807198">
                <a:moveTo>
                  <a:pt x="7493958" y="0"/>
                </a:moveTo>
                <a:lnTo>
                  <a:pt x="0" y="0"/>
                </a:lnTo>
                <a:lnTo>
                  <a:pt x="0" y="1807198"/>
                </a:lnTo>
                <a:lnTo>
                  <a:pt x="7493958" y="1807198"/>
                </a:lnTo>
                <a:close/>
              </a:path>
            </a:pathLst>
          </a:custGeom>
        </p:spPr>
      </p:pic>
      <p:sp>
        <p:nvSpPr>
          <p:cNvPr id="8" name="Freeform 24">
            <a:extLst>
              <a:ext uri="{FF2B5EF4-FFF2-40B4-BE49-F238E27FC236}">
                <a16:creationId xmlns:a16="http://schemas.microsoft.com/office/drawing/2014/main" id="{50E14D9C-F921-BC70-06C5-A5EA5B6D0A7B}"/>
              </a:ext>
              <a:ext uri="{C183D7F6-B498-43B3-948B-1728B52AA6E4}">
                <adec:decorative xmlns:adec="http://schemas.microsoft.com/office/drawing/2017/decorative" val="1"/>
              </a:ext>
            </a:extLst>
          </p:cNvPr>
          <p:cNvSpPr/>
          <p:nvPr userDrawn="1"/>
        </p:nvSpPr>
        <p:spPr>
          <a:xfrm flipV="1">
            <a:off x="580429" y="5885690"/>
            <a:ext cx="3501038" cy="972311"/>
          </a:xfrm>
          <a:custGeom>
            <a:avLst/>
            <a:gdLst>
              <a:gd name="connsiteX0" fmla="*/ 1750519 w 3501038"/>
              <a:gd name="connsiteY0" fmla="*/ 972311 h 972311"/>
              <a:gd name="connsiteX1" fmla="*/ 3463737 w 3501038"/>
              <a:gd name="connsiteY1" fmla="*/ 61401 h 972311"/>
              <a:gd name="connsiteX2" fmla="*/ 3501038 w 3501038"/>
              <a:gd name="connsiteY2" fmla="*/ 0 h 972311"/>
              <a:gd name="connsiteX3" fmla="*/ 0 w 3501038"/>
              <a:gd name="connsiteY3" fmla="*/ 0 h 972311"/>
              <a:gd name="connsiteX4" fmla="*/ 37301 w 3501038"/>
              <a:gd name="connsiteY4" fmla="*/ 61401 h 972311"/>
              <a:gd name="connsiteX5" fmla="*/ 1750519 w 3501038"/>
              <a:gd name="connsiteY5" fmla="*/ 972311 h 972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1038" h="972311">
                <a:moveTo>
                  <a:pt x="1750519" y="972311"/>
                </a:moveTo>
                <a:cubicBezTo>
                  <a:pt x="2463681" y="972311"/>
                  <a:pt x="3092449" y="610979"/>
                  <a:pt x="3463737" y="61401"/>
                </a:cubicBezTo>
                <a:lnTo>
                  <a:pt x="3501038" y="0"/>
                </a:lnTo>
                <a:lnTo>
                  <a:pt x="0" y="0"/>
                </a:lnTo>
                <a:lnTo>
                  <a:pt x="37301" y="61401"/>
                </a:lnTo>
                <a:cubicBezTo>
                  <a:pt x="408589" y="610979"/>
                  <a:pt x="1037357" y="972311"/>
                  <a:pt x="1750519" y="972311"/>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Shape 10">
            <a:extLst>
              <a:ext uri="{FF2B5EF4-FFF2-40B4-BE49-F238E27FC236}">
                <a16:creationId xmlns:a16="http://schemas.microsoft.com/office/drawing/2014/main" id="{9052D5D9-AE58-DD9D-727D-1C56CD81B6F9}"/>
              </a:ext>
              <a:ext uri="{C183D7F6-B498-43B3-948B-1728B52AA6E4}">
                <adec:decorative xmlns:adec="http://schemas.microsoft.com/office/drawing/2017/decorative" val="1"/>
              </a:ext>
            </a:extLst>
          </p:cNvPr>
          <p:cNvSpPr/>
          <p:nvPr userDrawn="1"/>
        </p:nvSpPr>
        <p:spPr>
          <a:xfrm>
            <a:off x="8558800" y="4948819"/>
            <a:ext cx="3633200" cy="1909181"/>
          </a:xfrm>
          <a:custGeom>
            <a:avLst/>
            <a:gdLst>
              <a:gd name="connsiteX0" fmla="*/ 3633200 w 3633200"/>
              <a:gd name="connsiteY0" fmla="*/ 0 h 1909181"/>
              <a:gd name="connsiteX1" fmla="*/ 3633200 w 3633200"/>
              <a:gd name="connsiteY1" fmla="*/ 1909181 h 1909181"/>
              <a:gd name="connsiteX2" fmla="*/ 0 w 3633200"/>
              <a:gd name="connsiteY2" fmla="*/ 1909181 h 1909181"/>
              <a:gd name="connsiteX3" fmla="*/ 93750 w 3633200"/>
              <a:gd name="connsiteY3" fmla="*/ 1811399 h 1909181"/>
              <a:gd name="connsiteX4" fmla="*/ 1924918 w 3633200"/>
              <a:gd name="connsiteY4" fmla="*/ 1263638 h 1909181"/>
              <a:gd name="connsiteX5" fmla="*/ 2756912 w 3633200"/>
              <a:gd name="connsiteY5" fmla="*/ 1038610 h 1909181"/>
              <a:gd name="connsiteX6" fmla="*/ 3039524 w 3633200"/>
              <a:gd name="connsiteY6" fmla="*/ 795240 h 1909181"/>
              <a:gd name="connsiteX7" fmla="*/ 3627562 w 3633200"/>
              <a:gd name="connsiteY7" fmla="*/ 5818 h 1909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33200" h="1909181">
                <a:moveTo>
                  <a:pt x="3633200" y="0"/>
                </a:moveTo>
                <a:lnTo>
                  <a:pt x="3633200" y="1909181"/>
                </a:lnTo>
                <a:lnTo>
                  <a:pt x="0" y="1909181"/>
                </a:lnTo>
                <a:lnTo>
                  <a:pt x="93750" y="1811399"/>
                </a:lnTo>
                <a:cubicBezTo>
                  <a:pt x="559335" y="1384673"/>
                  <a:pt x="1301474" y="1240755"/>
                  <a:pt x="1924918" y="1263638"/>
                </a:cubicBezTo>
                <a:cubicBezTo>
                  <a:pt x="2304271" y="1276833"/>
                  <a:pt x="2507796" y="1198020"/>
                  <a:pt x="2756912" y="1038610"/>
                </a:cubicBezTo>
                <a:cubicBezTo>
                  <a:pt x="2860710" y="972190"/>
                  <a:pt x="2955795" y="890308"/>
                  <a:pt x="3039524" y="795240"/>
                </a:cubicBezTo>
                <a:cubicBezTo>
                  <a:pt x="3187383" y="635762"/>
                  <a:pt x="3364245" y="296298"/>
                  <a:pt x="3627562" y="5818"/>
                </a:cubicBezTo>
                <a:close/>
              </a:path>
            </a:pathLst>
          </a:custGeom>
          <a:solidFill>
            <a:schemeClr val="accent5"/>
          </a:solidFill>
          <a:ln w="3166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10" name="Freeform: Shape 11">
            <a:extLst>
              <a:ext uri="{FF2B5EF4-FFF2-40B4-BE49-F238E27FC236}">
                <a16:creationId xmlns:a16="http://schemas.microsoft.com/office/drawing/2014/main" id="{4AA1832A-296F-F6EB-4898-71502D9A3878}"/>
              </a:ext>
              <a:ext uri="{C183D7F6-B498-43B3-948B-1728B52AA6E4}">
                <adec:decorative xmlns:adec="http://schemas.microsoft.com/office/drawing/2017/decorative" val="1"/>
              </a:ext>
            </a:extLst>
          </p:cNvPr>
          <p:cNvSpPr/>
          <p:nvPr userDrawn="1"/>
        </p:nvSpPr>
        <p:spPr>
          <a:xfrm>
            <a:off x="0" y="0"/>
            <a:ext cx="1991252" cy="4572104"/>
          </a:xfrm>
          <a:custGeom>
            <a:avLst/>
            <a:gdLst>
              <a:gd name="connsiteX0" fmla="*/ 0 w 1991252"/>
              <a:gd name="connsiteY0" fmla="*/ 2138799 h 4572104"/>
              <a:gd name="connsiteX1" fmla="*/ 6705 w 1991252"/>
              <a:gd name="connsiteY1" fmla="*/ 2143576 h 4572104"/>
              <a:gd name="connsiteX2" fmla="*/ 516530 w 1991252"/>
              <a:gd name="connsiteY2" fmla="*/ 2534582 h 4572104"/>
              <a:gd name="connsiteX3" fmla="*/ 685548 w 1991252"/>
              <a:gd name="connsiteY3" fmla="*/ 3451134 h 4572104"/>
              <a:gd name="connsiteX4" fmla="*/ 60148 w 1991252"/>
              <a:gd name="connsiteY4" fmla="*/ 4521457 h 4572104"/>
              <a:gd name="connsiteX5" fmla="*/ 0 w 1991252"/>
              <a:gd name="connsiteY5" fmla="*/ 4572104 h 4572104"/>
              <a:gd name="connsiteX6" fmla="*/ 0 w 1991252"/>
              <a:gd name="connsiteY6" fmla="*/ 0 h 4572104"/>
              <a:gd name="connsiteX7" fmla="*/ 1991252 w 1991252"/>
              <a:gd name="connsiteY7" fmla="*/ 0 h 4572104"/>
              <a:gd name="connsiteX8" fmla="*/ 1947397 w 1991252"/>
              <a:gd name="connsiteY8" fmla="*/ 93155 h 4572104"/>
              <a:gd name="connsiteX9" fmla="*/ 1818489 w 1991252"/>
              <a:gd name="connsiteY9" fmla="*/ 279679 h 4572104"/>
              <a:gd name="connsiteX10" fmla="*/ 763951 w 1991252"/>
              <a:gd name="connsiteY10" fmla="*/ 856979 h 4572104"/>
              <a:gd name="connsiteX11" fmla="*/ 44441 w 1991252"/>
              <a:gd name="connsiteY11" fmla="*/ 1105345 h 4572104"/>
              <a:gd name="connsiteX12" fmla="*/ 0 w 1991252"/>
              <a:gd name="connsiteY12" fmla="*/ 1133371 h 457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91252" h="4572104">
                <a:moveTo>
                  <a:pt x="0" y="2138799"/>
                </a:moveTo>
                <a:lnTo>
                  <a:pt x="6705" y="2143576"/>
                </a:lnTo>
                <a:cubicBezTo>
                  <a:pt x="195773" y="2267705"/>
                  <a:pt x="406581" y="2377529"/>
                  <a:pt x="516530" y="2534582"/>
                </a:cubicBezTo>
                <a:cubicBezTo>
                  <a:pt x="696394" y="2804803"/>
                  <a:pt x="754748" y="3134725"/>
                  <a:pt x="685548" y="3451134"/>
                </a:cubicBezTo>
                <a:cubicBezTo>
                  <a:pt x="607573" y="3849685"/>
                  <a:pt x="375193" y="4238508"/>
                  <a:pt x="60148" y="4521457"/>
                </a:cubicBezTo>
                <a:lnTo>
                  <a:pt x="0" y="4572104"/>
                </a:lnTo>
                <a:close/>
                <a:moveTo>
                  <a:pt x="0" y="0"/>
                </a:moveTo>
                <a:lnTo>
                  <a:pt x="1991252" y="0"/>
                </a:lnTo>
                <a:lnTo>
                  <a:pt x="1947397" y="93155"/>
                </a:lnTo>
                <a:cubicBezTo>
                  <a:pt x="1909773" y="158891"/>
                  <a:pt x="1866874" y="221286"/>
                  <a:pt x="1818489" y="279679"/>
                </a:cubicBezTo>
                <a:cubicBezTo>
                  <a:pt x="1586623" y="558208"/>
                  <a:pt x="1093740" y="786286"/>
                  <a:pt x="763951" y="856979"/>
                </a:cubicBezTo>
                <a:cubicBezTo>
                  <a:pt x="588836" y="892826"/>
                  <a:pt x="291439" y="973000"/>
                  <a:pt x="44441" y="1105345"/>
                </a:cubicBezTo>
                <a:lnTo>
                  <a:pt x="0" y="1133371"/>
                </a:lnTo>
                <a:close/>
              </a:path>
            </a:pathLst>
          </a:custGeom>
          <a:solidFill>
            <a:schemeClr val="accent3">
              <a:lumMod val="20000"/>
              <a:lumOff val="80000"/>
            </a:schemeClr>
          </a:solidFill>
          <a:ln w="2883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11" name="Block Arc 10">
            <a:extLst>
              <a:ext uri="{FF2B5EF4-FFF2-40B4-BE49-F238E27FC236}">
                <a16:creationId xmlns:a16="http://schemas.microsoft.com/office/drawing/2014/main" id="{BEF5AD5C-8D5B-14F6-F688-592B022821E7}"/>
              </a:ext>
              <a:ext uri="{C183D7F6-B498-43B3-948B-1728B52AA6E4}">
                <adec:decorative xmlns:adec="http://schemas.microsoft.com/office/drawing/2017/decorative" val="1"/>
              </a:ext>
            </a:extLst>
          </p:cNvPr>
          <p:cNvSpPr/>
          <p:nvPr userDrawn="1"/>
        </p:nvSpPr>
        <p:spPr>
          <a:xfrm rot="10800000">
            <a:off x="5921979" y="188942"/>
            <a:ext cx="348041" cy="348041"/>
          </a:xfrm>
          <a:prstGeom prst="blockArc">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63343CA5-4CA0-41D9-7ED0-D8D9D96A1D36}"/>
              </a:ext>
            </a:extLst>
          </p:cNvPr>
          <p:cNvSpPr>
            <a:spLocks noGrp="1"/>
          </p:cNvSpPr>
          <p:nvPr>
            <p:ph type="title" hasCustomPrompt="1"/>
          </p:nvPr>
        </p:nvSpPr>
        <p:spPr>
          <a:xfrm>
            <a:off x="915924" y="914400"/>
            <a:ext cx="10360152" cy="3657600"/>
          </a:xfrm>
        </p:spPr>
        <p:txBody>
          <a:bodyPr anchor="b">
            <a:noAutofit/>
          </a:bodyPr>
          <a:lstStyle>
            <a:lvl1pPr algn="ctr">
              <a:lnSpc>
                <a:spcPct val="75000"/>
              </a:lnSpc>
              <a:defRPr sz="5400" cap="all" spc="600" baseline="0"/>
            </a:lvl1pPr>
          </a:lstStyle>
          <a:p>
            <a:r>
              <a:rPr lang="en-US"/>
              <a:t>Click to add title</a:t>
            </a:r>
          </a:p>
        </p:txBody>
      </p:sp>
      <p:sp>
        <p:nvSpPr>
          <p:cNvPr id="15" name="Content Placeholder 14">
            <a:extLst>
              <a:ext uri="{FF2B5EF4-FFF2-40B4-BE49-F238E27FC236}">
                <a16:creationId xmlns:a16="http://schemas.microsoft.com/office/drawing/2014/main" id="{FFB058F7-2BE2-A189-1B03-F472C5510883}"/>
              </a:ext>
            </a:extLst>
          </p:cNvPr>
          <p:cNvSpPr>
            <a:spLocks noGrp="1"/>
          </p:cNvSpPr>
          <p:nvPr>
            <p:ph sz="quarter" idx="10" hasCustomPrompt="1"/>
          </p:nvPr>
        </p:nvSpPr>
        <p:spPr>
          <a:xfrm>
            <a:off x="1630363" y="5006113"/>
            <a:ext cx="8931275" cy="17208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4933104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and Content 1">
    <p:bg>
      <p:bgPr>
        <a:solidFill>
          <a:schemeClr val="tx1"/>
        </a:solidFill>
        <a:effectLst/>
      </p:bgPr>
    </p:bg>
    <p:spTree>
      <p:nvGrpSpPr>
        <p:cNvPr id="1" name=""/>
        <p:cNvGrpSpPr/>
        <p:nvPr/>
      </p:nvGrpSpPr>
      <p:grpSpPr>
        <a:xfrm>
          <a:off x="0" y="0"/>
          <a:ext cx="0" cy="0"/>
          <a:chOff x="0" y="0"/>
          <a:chExt cx="0" cy="0"/>
        </a:xfrm>
      </p:grpSpPr>
      <p:sp>
        <p:nvSpPr>
          <p:cNvPr id="4" name="Freeform: Shape 11">
            <a:extLst>
              <a:ext uri="{FF2B5EF4-FFF2-40B4-BE49-F238E27FC236}">
                <a16:creationId xmlns:a16="http://schemas.microsoft.com/office/drawing/2014/main" id="{ACDE134D-DD43-3620-325A-4A99219D8834}"/>
              </a:ext>
              <a:ext uri="{C183D7F6-B498-43B3-948B-1728B52AA6E4}">
                <adec:decorative xmlns:adec="http://schemas.microsoft.com/office/drawing/2017/decorative" val="1"/>
              </a:ext>
            </a:extLst>
          </p:cNvPr>
          <p:cNvSpPr/>
          <p:nvPr userDrawn="1"/>
        </p:nvSpPr>
        <p:spPr>
          <a:xfrm>
            <a:off x="0" y="4413576"/>
            <a:ext cx="2600243" cy="2444424"/>
          </a:xfrm>
          <a:custGeom>
            <a:avLst/>
            <a:gdLst>
              <a:gd name="connsiteX0" fmla="*/ 458924 w 2600243"/>
              <a:gd name="connsiteY0" fmla="*/ 637 h 2444424"/>
              <a:gd name="connsiteX1" fmla="*/ 562733 w 2600243"/>
              <a:gd name="connsiteY1" fmla="*/ 8107 h 2444424"/>
              <a:gd name="connsiteX2" fmla="*/ 1359862 w 2600243"/>
              <a:gd name="connsiteY2" fmla="*/ 869200 h 2444424"/>
              <a:gd name="connsiteX3" fmla="*/ 1443944 w 2600243"/>
              <a:gd name="connsiteY3" fmla="*/ 1395455 h 2444424"/>
              <a:gd name="connsiteX4" fmla="*/ 1892284 w 2600243"/>
              <a:gd name="connsiteY4" fmla="*/ 1603510 h 2444424"/>
              <a:gd name="connsiteX5" fmla="*/ 2589282 w 2600243"/>
              <a:gd name="connsiteY5" fmla="*/ 2338245 h 2444424"/>
              <a:gd name="connsiteX6" fmla="*/ 2600243 w 2600243"/>
              <a:gd name="connsiteY6" fmla="*/ 2444424 h 2444424"/>
              <a:gd name="connsiteX7" fmla="*/ 0 w 2600243"/>
              <a:gd name="connsiteY7" fmla="*/ 2444424 h 2444424"/>
              <a:gd name="connsiteX8" fmla="*/ 0 w 2600243"/>
              <a:gd name="connsiteY8" fmla="*/ 70818 h 2444424"/>
              <a:gd name="connsiteX9" fmla="*/ 49869 w 2600243"/>
              <a:gd name="connsiteY9" fmla="*/ 53717 h 2444424"/>
              <a:gd name="connsiteX10" fmla="*/ 458924 w 2600243"/>
              <a:gd name="connsiteY10" fmla="*/ 637 h 2444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00243" h="2444424">
                <a:moveTo>
                  <a:pt x="458924" y="637"/>
                </a:moveTo>
                <a:cubicBezTo>
                  <a:pt x="493548" y="1725"/>
                  <a:pt x="528182" y="4210"/>
                  <a:pt x="562733" y="8107"/>
                </a:cubicBezTo>
                <a:cubicBezTo>
                  <a:pt x="1012449" y="72734"/>
                  <a:pt x="1311790" y="431204"/>
                  <a:pt x="1359862" y="869200"/>
                </a:cubicBezTo>
                <a:cubicBezTo>
                  <a:pt x="1377560" y="1029024"/>
                  <a:pt x="1339048" y="1256941"/>
                  <a:pt x="1443944" y="1395455"/>
                </a:cubicBezTo>
                <a:cubicBezTo>
                  <a:pt x="1541160" y="1521546"/>
                  <a:pt x="1747337" y="1549218"/>
                  <a:pt x="1892284" y="1603510"/>
                </a:cubicBezTo>
                <a:cubicBezTo>
                  <a:pt x="2201784" y="1722676"/>
                  <a:pt x="2528982" y="2001668"/>
                  <a:pt x="2589282" y="2338245"/>
                </a:cubicBezTo>
                <a:lnTo>
                  <a:pt x="2600243" y="2444424"/>
                </a:lnTo>
                <a:lnTo>
                  <a:pt x="0" y="2444424"/>
                </a:lnTo>
                <a:lnTo>
                  <a:pt x="0" y="70818"/>
                </a:lnTo>
                <a:lnTo>
                  <a:pt x="49869" y="53717"/>
                </a:lnTo>
                <a:cubicBezTo>
                  <a:pt x="182087" y="14283"/>
                  <a:pt x="320427" y="-3717"/>
                  <a:pt x="458924" y="637"/>
                </a:cubicBezTo>
                <a:close/>
              </a:path>
            </a:pathLst>
          </a:custGeom>
          <a:solidFill>
            <a:schemeClr val="accent6"/>
          </a:solidFill>
          <a:ln w="12762" cap="flat">
            <a:noFill/>
            <a:prstDash val="solid"/>
            <a:miter/>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cxnSp>
        <p:nvCxnSpPr>
          <p:cNvPr id="3" name="Straight Connector 2">
            <a:extLst>
              <a:ext uri="{FF2B5EF4-FFF2-40B4-BE49-F238E27FC236}">
                <a16:creationId xmlns:a16="http://schemas.microsoft.com/office/drawing/2014/main" id="{0FBD2995-6344-0C11-3D12-6B4C7A5F228C}"/>
              </a:ext>
              <a:ext uri="{C183D7F6-B498-43B3-948B-1728B52AA6E4}">
                <adec:decorative xmlns:adec="http://schemas.microsoft.com/office/drawing/2017/decorative" val="1"/>
              </a:ext>
            </a:extLst>
          </p:cNvPr>
          <p:cNvCxnSpPr>
            <a:cxnSpLocks/>
          </p:cNvCxnSpPr>
          <p:nvPr userDrawn="1"/>
        </p:nvCxnSpPr>
        <p:spPr>
          <a:xfrm>
            <a:off x="5921979" y="834643"/>
            <a:ext cx="556898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Block Arc 8">
            <a:extLst>
              <a:ext uri="{FF2B5EF4-FFF2-40B4-BE49-F238E27FC236}">
                <a16:creationId xmlns:a16="http://schemas.microsoft.com/office/drawing/2014/main" id="{1CA7618C-E262-114D-F36B-190A5C994B08}"/>
              </a:ext>
              <a:ext uri="{C183D7F6-B498-43B3-948B-1728B52AA6E4}">
                <adec:decorative xmlns:adec="http://schemas.microsoft.com/office/drawing/2017/decorative" val="1"/>
              </a:ext>
            </a:extLst>
          </p:cNvPr>
          <p:cNvSpPr/>
          <p:nvPr userDrawn="1"/>
        </p:nvSpPr>
        <p:spPr>
          <a:xfrm rot="10800000">
            <a:off x="5921979" y="188942"/>
            <a:ext cx="348041" cy="348041"/>
          </a:xfrm>
          <a:prstGeom prst="blockArc">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Title Placeholder 1">
            <a:extLst>
              <a:ext uri="{FF2B5EF4-FFF2-40B4-BE49-F238E27FC236}">
                <a16:creationId xmlns:a16="http://schemas.microsoft.com/office/drawing/2014/main" id="{A49B6E6B-2A0F-CE8A-E5C4-DD990D43D35E}"/>
              </a:ext>
            </a:extLst>
          </p:cNvPr>
          <p:cNvSpPr>
            <a:spLocks noGrp="1"/>
          </p:cNvSpPr>
          <p:nvPr>
            <p:ph type="title" hasCustomPrompt="1"/>
          </p:nvPr>
        </p:nvSpPr>
        <p:spPr>
          <a:xfrm>
            <a:off x="699372" y="536983"/>
            <a:ext cx="4987598" cy="1806163"/>
          </a:xfrm>
          <a:prstGeom prst="rect">
            <a:avLst/>
          </a:prstGeom>
        </p:spPr>
        <p:txBody>
          <a:bodyPr vert="horz" lIns="0" tIns="45720" rIns="91440" bIns="45720" rtlCol="0" anchor="t">
            <a:noAutofit/>
          </a:bodyPr>
          <a:lstStyle>
            <a:lvl1pPr>
              <a:defRPr sz="3200" cap="all" spc="300" baseline="0"/>
            </a:lvl1pPr>
          </a:lstStyle>
          <a:p>
            <a:r>
              <a:rPr lang="en-US"/>
              <a:t>Click to add title</a:t>
            </a:r>
          </a:p>
        </p:txBody>
      </p:sp>
      <p:sp>
        <p:nvSpPr>
          <p:cNvPr id="7" name="Footer Placeholder 4">
            <a:extLst>
              <a:ext uri="{FF2B5EF4-FFF2-40B4-BE49-F238E27FC236}">
                <a16:creationId xmlns:a16="http://schemas.microsoft.com/office/drawing/2014/main" id="{C2F7C452-F8B7-9780-039C-30CEF6E838BD}"/>
              </a:ext>
            </a:extLst>
          </p:cNvPr>
          <p:cNvSpPr>
            <a:spLocks noGrp="1"/>
          </p:cNvSpPr>
          <p:nvPr>
            <p:ph type="ftr" sz="quarter" idx="3"/>
          </p:nvPr>
        </p:nvSpPr>
        <p:spPr>
          <a:xfrm>
            <a:off x="6594050" y="155448"/>
            <a:ext cx="4164972" cy="471672"/>
          </a:xfrm>
          <a:prstGeom prst="rect">
            <a:avLst/>
          </a:prstGeom>
        </p:spPr>
        <p:txBody>
          <a:bodyPr vert="horz" lIns="0" tIns="45720" rIns="91440" bIns="45720" rtlCol="0" anchor="b"/>
          <a:lstStyle>
            <a:lvl1pPr algn="r">
              <a:defRPr sz="1200" spc="300">
                <a:solidFill>
                  <a:schemeClr val="bg1"/>
                </a:solidFill>
                <a:latin typeface="+mn-lt"/>
              </a:defRPr>
            </a:lvl1pPr>
          </a:lstStyle>
          <a:p>
            <a:r>
              <a:rPr lang="en-US"/>
              <a:t>PRESENTATION TITLE</a:t>
            </a:r>
          </a:p>
        </p:txBody>
      </p:sp>
      <p:sp>
        <p:nvSpPr>
          <p:cNvPr id="8" name="Slide Number Placeholder 5">
            <a:extLst>
              <a:ext uri="{FF2B5EF4-FFF2-40B4-BE49-F238E27FC236}">
                <a16:creationId xmlns:a16="http://schemas.microsoft.com/office/drawing/2014/main" id="{DCA2FC66-19AF-2F4C-EFFA-F968C93546DA}"/>
              </a:ext>
            </a:extLst>
          </p:cNvPr>
          <p:cNvSpPr>
            <a:spLocks noGrp="1"/>
          </p:cNvSpPr>
          <p:nvPr>
            <p:ph type="sldNum" sz="quarter" idx="4"/>
          </p:nvPr>
        </p:nvSpPr>
        <p:spPr>
          <a:xfrm>
            <a:off x="11142921" y="155448"/>
            <a:ext cx="348039" cy="471672"/>
          </a:xfrm>
          <a:prstGeom prst="rect">
            <a:avLst/>
          </a:prstGeom>
        </p:spPr>
        <p:txBody>
          <a:bodyPr vert="horz" lIns="0" tIns="45720" rIns="0" bIns="45720" rtlCol="0" anchor="b"/>
          <a:lstStyle>
            <a:lvl1pPr algn="r">
              <a:defRPr sz="1200" b="1" i="0">
                <a:solidFill>
                  <a:schemeClr val="bg1"/>
                </a:solidFill>
                <a:latin typeface="+mn-lt"/>
              </a:defRPr>
            </a:lvl1pPr>
          </a:lstStyle>
          <a:p>
            <a:fld id="{6D22F896-40B5-4ADD-8801-0D06FADFA095}" type="slidenum">
              <a:rPr lang="en-US" smtClean="0"/>
              <a:pPr/>
              <a:t>‹#›</a:t>
            </a:fld>
            <a:endParaRPr lang="en-US"/>
          </a:p>
        </p:txBody>
      </p:sp>
      <p:sp>
        <p:nvSpPr>
          <p:cNvPr id="11" name="Content Placeholder 10">
            <a:extLst>
              <a:ext uri="{FF2B5EF4-FFF2-40B4-BE49-F238E27FC236}">
                <a16:creationId xmlns:a16="http://schemas.microsoft.com/office/drawing/2014/main" id="{6ED64F80-2CCD-28E9-12D1-CFA0E295299B}"/>
              </a:ext>
            </a:extLst>
          </p:cNvPr>
          <p:cNvSpPr>
            <a:spLocks noGrp="1"/>
          </p:cNvSpPr>
          <p:nvPr>
            <p:ph sz="quarter" idx="10" hasCustomPrompt="1"/>
          </p:nvPr>
        </p:nvSpPr>
        <p:spPr>
          <a:xfrm>
            <a:off x="2652607" y="2343150"/>
            <a:ext cx="8828193" cy="4359402"/>
          </a:xfrm>
        </p:spPr>
        <p:txBody>
          <a:bodyPr>
            <a:normAutofit/>
          </a:bodyPr>
          <a:lstStyle>
            <a:lvl1pPr>
              <a:lnSpc>
                <a:spcPct val="100000"/>
              </a:lnSpc>
              <a:spcBef>
                <a:spcPts val="600"/>
              </a:spcBef>
              <a:spcAft>
                <a:spcPts val="1200"/>
              </a:spcAft>
              <a:defRPr sz="2000"/>
            </a:lvl1pPr>
            <a:lvl2pPr>
              <a:lnSpc>
                <a:spcPct val="100000"/>
              </a:lnSpc>
              <a:spcBef>
                <a:spcPts val="600"/>
              </a:spcBef>
              <a:spcAft>
                <a:spcPts val="1200"/>
              </a:spcAft>
              <a:defRPr sz="1800"/>
            </a:lvl2pPr>
            <a:lvl3pPr>
              <a:lnSpc>
                <a:spcPct val="100000"/>
              </a:lnSpc>
              <a:spcBef>
                <a:spcPts val="600"/>
              </a:spcBef>
              <a:spcAft>
                <a:spcPts val="1200"/>
              </a:spcAft>
              <a:defRPr sz="1600"/>
            </a:lvl3pPr>
            <a:lvl4pPr>
              <a:lnSpc>
                <a:spcPct val="100000"/>
              </a:lnSpc>
              <a:spcBef>
                <a:spcPts val="600"/>
              </a:spcBef>
              <a:spcAft>
                <a:spcPts val="1200"/>
              </a:spcAft>
              <a:defRPr sz="1400"/>
            </a:lvl4pPr>
            <a:lvl5pPr>
              <a:lnSpc>
                <a:spcPct val="100000"/>
              </a:lnSpc>
              <a:spcBef>
                <a:spcPts val="600"/>
              </a:spcBef>
              <a:spcAft>
                <a:spcPts val="1200"/>
              </a:spcAft>
              <a:defRPr sz="140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5303121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Image + Title + Content 1">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6" name="Freeform 19">
            <a:extLst>
              <a:ext uri="{FF2B5EF4-FFF2-40B4-BE49-F238E27FC236}">
                <a16:creationId xmlns:a16="http://schemas.microsoft.com/office/drawing/2014/main" id="{30948FD6-EB3A-E209-9FB2-BA50C6FFA815}"/>
              </a:ext>
              <a:ext uri="{C183D7F6-B498-43B3-948B-1728B52AA6E4}">
                <adec:decorative xmlns:adec="http://schemas.microsoft.com/office/drawing/2017/decorative" val="1"/>
              </a:ext>
            </a:extLst>
          </p:cNvPr>
          <p:cNvSpPr/>
          <p:nvPr userDrawn="1"/>
        </p:nvSpPr>
        <p:spPr>
          <a:xfrm>
            <a:off x="0" y="1"/>
            <a:ext cx="3385345" cy="492455"/>
          </a:xfrm>
          <a:custGeom>
            <a:avLst/>
            <a:gdLst>
              <a:gd name="connsiteX0" fmla="*/ 0 w 3385345"/>
              <a:gd name="connsiteY0" fmla="*/ 0 h 492455"/>
              <a:gd name="connsiteX1" fmla="*/ 3385345 w 3385345"/>
              <a:gd name="connsiteY1" fmla="*/ 0 h 492455"/>
              <a:gd name="connsiteX2" fmla="*/ 3348503 w 3385345"/>
              <a:gd name="connsiteY2" fmla="*/ 44581 h 492455"/>
              <a:gd name="connsiteX3" fmla="*/ 967215 w 3385345"/>
              <a:gd name="connsiteY3" fmla="*/ 241508 h 492455"/>
              <a:gd name="connsiteX4" fmla="*/ 108843 w 3385345"/>
              <a:gd name="connsiteY4" fmla="*/ 163732 h 492455"/>
              <a:gd name="connsiteX5" fmla="*/ 0 w 3385345"/>
              <a:gd name="connsiteY5" fmla="*/ 195744 h 492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85345" h="492455">
                <a:moveTo>
                  <a:pt x="0" y="0"/>
                </a:moveTo>
                <a:lnTo>
                  <a:pt x="3385345" y="0"/>
                </a:lnTo>
                <a:lnTo>
                  <a:pt x="3348503" y="44581"/>
                </a:lnTo>
                <a:cubicBezTo>
                  <a:pt x="2752694" y="665259"/>
                  <a:pt x="1716966" y="550750"/>
                  <a:pt x="967215" y="241508"/>
                </a:cubicBezTo>
                <a:cubicBezTo>
                  <a:pt x="616031" y="97448"/>
                  <a:pt x="397804" y="100710"/>
                  <a:pt x="108843" y="163732"/>
                </a:cubicBezTo>
                <a:lnTo>
                  <a:pt x="0" y="195744"/>
                </a:lnTo>
                <a:close/>
              </a:path>
            </a:pathLst>
          </a:custGeom>
          <a:solidFill>
            <a:schemeClr val="accent6"/>
          </a:solidFill>
          <a:ln w="34826"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p>
        </p:txBody>
      </p:sp>
      <p:sp>
        <p:nvSpPr>
          <p:cNvPr id="10" name="Freeform: Shape 4">
            <a:extLst>
              <a:ext uri="{FF2B5EF4-FFF2-40B4-BE49-F238E27FC236}">
                <a16:creationId xmlns:a16="http://schemas.microsoft.com/office/drawing/2014/main" id="{1FF07184-0225-A61B-4E28-216D83D9F46A}"/>
              </a:ext>
              <a:ext uri="{C183D7F6-B498-43B3-948B-1728B52AA6E4}">
                <adec:decorative xmlns:adec="http://schemas.microsoft.com/office/drawing/2017/decorative" val="1"/>
              </a:ext>
            </a:extLst>
          </p:cNvPr>
          <p:cNvSpPr/>
          <p:nvPr userDrawn="1"/>
        </p:nvSpPr>
        <p:spPr>
          <a:xfrm>
            <a:off x="1" y="5404026"/>
            <a:ext cx="1948461" cy="1453974"/>
          </a:xfrm>
          <a:custGeom>
            <a:avLst/>
            <a:gdLst>
              <a:gd name="connsiteX0" fmla="*/ 0 w 1948461"/>
              <a:gd name="connsiteY0" fmla="*/ 0 h 1453974"/>
              <a:gd name="connsiteX1" fmla="*/ 32434 w 1948461"/>
              <a:gd name="connsiteY1" fmla="*/ 41394 h 1453974"/>
              <a:gd name="connsiteX2" fmla="*/ 611626 w 1948461"/>
              <a:gd name="connsiteY2" fmla="*/ 508597 h 1453974"/>
              <a:gd name="connsiteX3" fmla="*/ 1902163 w 1948461"/>
              <a:gd name="connsiteY3" fmla="*/ 1370646 h 1453974"/>
              <a:gd name="connsiteX4" fmla="*/ 1948461 w 1948461"/>
              <a:gd name="connsiteY4" fmla="*/ 1453974 h 1453974"/>
              <a:gd name="connsiteX5" fmla="*/ 0 w 1948461"/>
              <a:gd name="connsiteY5" fmla="*/ 1453974 h 1453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48461" h="1453974">
                <a:moveTo>
                  <a:pt x="0" y="0"/>
                </a:moveTo>
                <a:lnTo>
                  <a:pt x="32434" y="41394"/>
                </a:lnTo>
                <a:cubicBezTo>
                  <a:pt x="190803" y="222210"/>
                  <a:pt x="377048" y="387079"/>
                  <a:pt x="611626" y="508597"/>
                </a:cubicBezTo>
                <a:cubicBezTo>
                  <a:pt x="1000743" y="710195"/>
                  <a:pt x="1598725" y="895624"/>
                  <a:pt x="1902163" y="1370646"/>
                </a:cubicBezTo>
                <a:lnTo>
                  <a:pt x="1948461" y="1453974"/>
                </a:lnTo>
                <a:lnTo>
                  <a:pt x="0" y="1453974"/>
                </a:lnTo>
                <a:close/>
              </a:path>
            </a:pathLst>
          </a:custGeom>
          <a:solidFill>
            <a:schemeClr val="accent5"/>
          </a:solidFill>
          <a:ln w="1503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p>
        </p:txBody>
      </p:sp>
      <p:sp>
        <p:nvSpPr>
          <p:cNvPr id="18" name="Freeform 20">
            <a:extLst>
              <a:ext uri="{FF2B5EF4-FFF2-40B4-BE49-F238E27FC236}">
                <a16:creationId xmlns:a16="http://schemas.microsoft.com/office/drawing/2014/main" id="{6AEDCC27-3D2D-8BF3-A3A5-7B4D718100A6}"/>
              </a:ext>
              <a:ext uri="{C183D7F6-B498-43B3-948B-1728B52AA6E4}">
                <adec:decorative xmlns:adec="http://schemas.microsoft.com/office/drawing/2017/decorative" val="1"/>
              </a:ext>
            </a:extLst>
          </p:cNvPr>
          <p:cNvSpPr/>
          <p:nvPr userDrawn="1"/>
        </p:nvSpPr>
        <p:spPr>
          <a:xfrm rot="10800000" flipV="1">
            <a:off x="10995246" y="0"/>
            <a:ext cx="1218019" cy="1324951"/>
          </a:xfrm>
          <a:custGeom>
            <a:avLst/>
            <a:gdLst>
              <a:gd name="connsiteX0" fmla="*/ 1218019 w 1218019"/>
              <a:gd name="connsiteY0" fmla="*/ 0 h 1324951"/>
              <a:gd name="connsiteX1" fmla="*/ 0 w 1218019"/>
              <a:gd name="connsiteY1" fmla="*/ 0 h 1324951"/>
              <a:gd name="connsiteX2" fmla="*/ 0 w 1218019"/>
              <a:gd name="connsiteY2" fmla="*/ 1324951 h 1324951"/>
              <a:gd name="connsiteX3" fmla="*/ 44025 w 1218019"/>
              <a:gd name="connsiteY3" fmla="*/ 1308837 h 1324951"/>
              <a:gd name="connsiteX4" fmla="*/ 1213001 w 1218019"/>
              <a:gd name="connsiteY4" fmla="*/ 19515 h 13249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8019" h="1324951">
                <a:moveTo>
                  <a:pt x="1218019" y="0"/>
                </a:moveTo>
                <a:lnTo>
                  <a:pt x="0" y="0"/>
                </a:lnTo>
                <a:lnTo>
                  <a:pt x="0" y="1324951"/>
                </a:lnTo>
                <a:lnTo>
                  <a:pt x="44025" y="1308837"/>
                </a:lnTo>
                <a:cubicBezTo>
                  <a:pt x="600182" y="1073602"/>
                  <a:pt x="1031901" y="601768"/>
                  <a:pt x="1213001" y="19515"/>
                </a:cubicBezTo>
                <a:close/>
              </a:path>
            </a:pathLst>
          </a:cu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21">
            <a:extLst>
              <a:ext uri="{FF2B5EF4-FFF2-40B4-BE49-F238E27FC236}">
                <a16:creationId xmlns:a16="http://schemas.microsoft.com/office/drawing/2014/main" id="{958ACB73-92C2-C4E9-8121-A1F481E780D1}"/>
              </a:ext>
              <a:ext uri="{C183D7F6-B498-43B3-948B-1728B52AA6E4}">
                <adec:decorative xmlns:adec="http://schemas.microsoft.com/office/drawing/2017/decorative" val="1"/>
              </a:ext>
            </a:extLst>
          </p:cNvPr>
          <p:cNvSpPr/>
          <p:nvPr userDrawn="1"/>
        </p:nvSpPr>
        <p:spPr>
          <a:xfrm>
            <a:off x="9467686" y="6369613"/>
            <a:ext cx="2355305" cy="488389"/>
          </a:xfrm>
          <a:custGeom>
            <a:avLst/>
            <a:gdLst>
              <a:gd name="connsiteX0" fmla="*/ 1090338 w 2355305"/>
              <a:gd name="connsiteY0" fmla="*/ 249 h 488389"/>
              <a:gd name="connsiteX1" fmla="*/ 1849675 w 2355305"/>
              <a:gd name="connsiteY1" fmla="*/ 151843 h 488389"/>
              <a:gd name="connsiteX2" fmla="*/ 2295970 w 2355305"/>
              <a:gd name="connsiteY2" fmla="*/ 431858 h 488389"/>
              <a:gd name="connsiteX3" fmla="*/ 2355305 w 2355305"/>
              <a:gd name="connsiteY3" fmla="*/ 488389 h 488389"/>
              <a:gd name="connsiteX4" fmla="*/ 0 w 2355305"/>
              <a:gd name="connsiteY4" fmla="*/ 488389 h 488389"/>
              <a:gd name="connsiteX5" fmla="*/ 136773 w 2355305"/>
              <a:gd name="connsiteY5" fmla="*/ 341166 h 488389"/>
              <a:gd name="connsiteX6" fmla="*/ 350829 w 2355305"/>
              <a:gd name="connsiteY6" fmla="*/ 189936 h 488389"/>
              <a:gd name="connsiteX7" fmla="*/ 1090338 w 2355305"/>
              <a:gd name="connsiteY7" fmla="*/ 249 h 488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55305" h="488389">
                <a:moveTo>
                  <a:pt x="1090338" y="249"/>
                </a:moveTo>
                <a:cubicBezTo>
                  <a:pt x="1350361" y="-4090"/>
                  <a:pt x="1613690" y="48451"/>
                  <a:pt x="1849675" y="151843"/>
                </a:cubicBezTo>
                <a:cubicBezTo>
                  <a:pt x="2012239" y="223978"/>
                  <a:pt x="2163046" y="317800"/>
                  <a:pt x="2295970" y="431858"/>
                </a:cubicBezTo>
                <a:lnTo>
                  <a:pt x="2355305" y="488389"/>
                </a:lnTo>
                <a:lnTo>
                  <a:pt x="0" y="488389"/>
                </a:lnTo>
                <a:lnTo>
                  <a:pt x="136773" y="341166"/>
                </a:lnTo>
                <a:cubicBezTo>
                  <a:pt x="197432" y="287686"/>
                  <a:pt x="267562" y="237210"/>
                  <a:pt x="350829" y="189936"/>
                </a:cubicBezTo>
                <a:cubicBezTo>
                  <a:pt x="573595" y="65807"/>
                  <a:pt x="830314" y="4588"/>
                  <a:pt x="1090338" y="249"/>
                </a:cubicBezTo>
                <a:close/>
              </a:path>
            </a:pathLst>
          </a:custGeom>
          <a:solidFill>
            <a:schemeClr val="accent2"/>
          </a:solidFill>
          <a:ln w="292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9" name="Block Arc 8">
            <a:extLst>
              <a:ext uri="{FF2B5EF4-FFF2-40B4-BE49-F238E27FC236}">
                <a16:creationId xmlns:a16="http://schemas.microsoft.com/office/drawing/2014/main" id="{1CA7618C-E262-114D-F36B-190A5C994B08}"/>
              </a:ext>
              <a:ext uri="{C183D7F6-B498-43B3-948B-1728B52AA6E4}">
                <adec:decorative xmlns:adec="http://schemas.microsoft.com/office/drawing/2017/decorative" val="1"/>
              </a:ext>
            </a:extLst>
          </p:cNvPr>
          <p:cNvSpPr/>
          <p:nvPr userDrawn="1"/>
        </p:nvSpPr>
        <p:spPr>
          <a:xfrm rot="10800000">
            <a:off x="5921979" y="188942"/>
            <a:ext cx="348041" cy="348041"/>
          </a:xfrm>
          <a:prstGeom prst="blockArc">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Title Placeholder 1">
            <a:extLst>
              <a:ext uri="{FF2B5EF4-FFF2-40B4-BE49-F238E27FC236}">
                <a16:creationId xmlns:a16="http://schemas.microsoft.com/office/drawing/2014/main" id="{A49B6E6B-2A0F-CE8A-E5C4-DD990D43D35E}"/>
              </a:ext>
            </a:extLst>
          </p:cNvPr>
          <p:cNvSpPr>
            <a:spLocks noGrp="1"/>
          </p:cNvSpPr>
          <p:nvPr>
            <p:ph type="title"/>
          </p:nvPr>
        </p:nvSpPr>
        <p:spPr>
          <a:xfrm>
            <a:off x="5435600" y="914400"/>
            <a:ext cx="5843016" cy="3822192"/>
          </a:xfrm>
          <a:prstGeom prst="rect">
            <a:avLst/>
          </a:prstGeom>
        </p:spPr>
        <p:txBody>
          <a:bodyPr vert="horz" lIns="0" tIns="45720" rIns="0" bIns="45720" rtlCol="0" anchor="b">
            <a:noAutofit/>
          </a:bodyPr>
          <a:lstStyle>
            <a:lvl1pPr>
              <a:lnSpc>
                <a:spcPct val="75000"/>
              </a:lnSpc>
              <a:defRPr sz="5400" cap="all" spc="0" baseline="0"/>
            </a:lvl1pPr>
          </a:lstStyle>
          <a:p>
            <a:endParaRPr lang="en-US"/>
          </a:p>
        </p:txBody>
      </p:sp>
      <p:sp>
        <p:nvSpPr>
          <p:cNvPr id="5" name="Picture Placeholder 4">
            <a:extLst>
              <a:ext uri="{FF2B5EF4-FFF2-40B4-BE49-F238E27FC236}">
                <a16:creationId xmlns:a16="http://schemas.microsoft.com/office/drawing/2014/main" id="{268F3615-70B1-95E3-FD7B-A65D25151BAB}"/>
              </a:ext>
            </a:extLst>
          </p:cNvPr>
          <p:cNvSpPr>
            <a:spLocks noGrp="1"/>
          </p:cNvSpPr>
          <p:nvPr>
            <p:ph type="pic" sz="quarter" idx="11"/>
          </p:nvPr>
        </p:nvSpPr>
        <p:spPr>
          <a:xfrm>
            <a:off x="0" y="0"/>
            <a:ext cx="4943475" cy="6858000"/>
          </a:xfrm>
          <a:custGeom>
            <a:avLst/>
            <a:gdLst>
              <a:gd name="connsiteX0" fmla="*/ 0 w 4943475"/>
              <a:gd name="connsiteY0" fmla="*/ 0 h 6858000"/>
              <a:gd name="connsiteX1" fmla="*/ 4943475 w 4943475"/>
              <a:gd name="connsiteY1" fmla="*/ 0 h 6858000"/>
              <a:gd name="connsiteX2" fmla="*/ 4943475 w 4943475"/>
              <a:gd name="connsiteY2" fmla="*/ 6858000 h 6858000"/>
              <a:gd name="connsiteX3" fmla="*/ 1948462 w 4943475"/>
              <a:gd name="connsiteY3" fmla="*/ 6858000 h 6858000"/>
              <a:gd name="connsiteX4" fmla="*/ 1902164 w 4943475"/>
              <a:gd name="connsiteY4" fmla="*/ 6774672 h 6858000"/>
              <a:gd name="connsiteX5" fmla="*/ 611627 w 4943475"/>
              <a:gd name="connsiteY5" fmla="*/ 5912623 h 6858000"/>
              <a:gd name="connsiteX6" fmla="*/ 32435 w 4943475"/>
              <a:gd name="connsiteY6" fmla="*/ 5445420 h 6858000"/>
              <a:gd name="connsiteX7" fmla="*/ 1 w 4943475"/>
              <a:gd name="connsiteY7" fmla="*/ 5404026 h 6858000"/>
              <a:gd name="connsiteX8" fmla="*/ 1 w 4943475"/>
              <a:gd name="connsiteY8" fmla="*/ 6858000 h 6858000"/>
              <a:gd name="connsiteX9" fmla="*/ 0 w 4943475"/>
              <a:gd name="connsiteY9" fmla="*/ 6858000 h 6858000"/>
              <a:gd name="connsiteX10" fmla="*/ 0 w 4943475"/>
              <a:gd name="connsiteY10" fmla="*/ 195745 h 6858000"/>
              <a:gd name="connsiteX11" fmla="*/ 108843 w 4943475"/>
              <a:gd name="connsiteY11" fmla="*/ 163733 h 6858000"/>
              <a:gd name="connsiteX12" fmla="*/ 967215 w 4943475"/>
              <a:gd name="connsiteY12" fmla="*/ 241509 h 6858000"/>
              <a:gd name="connsiteX13" fmla="*/ 3348503 w 4943475"/>
              <a:gd name="connsiteY13" fmla="*/ 44582 h 6858000"/>
              <a:gd name="connsiteX14" fmla="*/ 3385345 w 4943475"/>
              <a:gd name="connsiteY14" fmla="*/ 1 h 6858000"/>
              <a:gd name="connsiteX15" fmla="*/ 0 w 4943475"/>
              <a:gd name="connsiteY15" fmla="*/ 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943475" h="6858000">
                <a:moveTo>
                  <a:pt x="0" y="0"/>
                </a:moveTo>
                <a:lnTo>
                  <a:pt x="4943475" y="0"/>
                </a:lnTo>
                <a:lnTo>
                  <a:pt x="4943475" y="6858000"/>
                </a:lnTo>
                <a:lnTo>
                  <a:pt x="1948462" y="6858000"/>
                </a:lnTo>
                <a:lnTo>
                  <a:pt x="1902164" y="6774672"/>
                </a:lnTo>
                <a:cubicBezTo>
                  <a:pt x="1598726" y="6299650"/>
                  <a:pt x="1000744" y="6114221"/>
                  <a:pt x="611627" y="5912623"/>
                </a:cubicBezTo>
                <a:cubicBezTo>
                  <a:pt x="377049" y="5791105"/>
                  <a:pt x="190804" y="5626236"/>
                  <a:pt x="32435" y="5445420"/>
                </a:cubicBezTo>
                <a:lnTo>
                  <a:pt x="1" y="5404026"/>
                </a:lnTo>
                <a:lnTo>
                  <a:pt x="1" y="6858000"/>
                </a:lnTo>
                <a:lnTo>
                  <a:pt x="0" y="6858000"/>
                </a:lnTo>
                <a:lnTo>
                  <a:pt x="0" y="195745"/>
                </a:lnTo>
                <a:lnTo>
                  <a:pt x="108843" y="163733"/>
                </a:lnTo>
                <a:cubicBezTo>
                  <a:pt x="397804" y="100711"/>
                  <a:pt x="616031" y="97449"/>
                  <a:pt x="967215" y="241509"/>
                </a:cubicBezTo>
                <a:cubicBezTo>
                  <a:pt x="1716966" y="550751"/>
                  <a:pt x="2752694" y="665260"/>
                  <a:pt x="3348503" y="44582"/>
                </a:cubicBezTo>
                <a:lnTo>
                  <a:pt x="3385345" y="1"/>
                </a:lnTo>
                <a:lnTo>
                  <a:pt x="0" y="1"/>
                </a:lnTo>
                <a:close/>
              </a:path>
            </a:pathLst>
          </a:custGeom>
        </p:spPr>
        <p:txBody>
          <a:bodyPr wrap="square" tIns="548640">
            <a:noAutofit/>
          </a:bodyPr>
          <a:lstStyle>
            <a:lvl1pPr marL="0" indent="0" algn="ctr">
              <a:buNone/>
              <a:defRPr/>
            </a:lvl1pPr>
          </a:lstStyle>
          <a:p>
            <a:r>
              <a:rPr lang="en-US"/>
              <a:t>Click icon to add picture</a:t>
            </a:r>
          </a:p>
        </p:txBody>
      </p:sp>
      <p:sp>
        <p:nvSpPr>
          <p:cNvPr id="11" name="Content Placeholder 10">
            <a:extLst>
              <a:ext uri="{FF2B5EF4-FFF2-40B4-BE49-F238E27FC236}">
                <a16:creationId xmlns:a16="http://schemas.microsoft.com/office/drawing/2014/main" id="{6ED64F80-2CCD-28E9-12D1-CFA0E295299B}"/>
              </a:ext>
            </a:extLst>
          </p:cNvPr>
          <p:cNvSpPr>
            <a:spLocks noGrp="1"/>
          </p:cNvSpPr>
          <p:nvPr>
            <p:ph sz="quarter" idx="10" hasCustomPrompt="1"/>
          </p:nvPr>
        </p:nvSpPr>
        <p:spPr>
          <a:xfrm>
            <a:off x="5435600" y="4956902"/>
            <a:ext cx="5718896" cy="1745649"/>
          </a:xfrm>
        </p:spPr>
        <p:txBody>
          <a:bodyPr>
            <a:normAutofit/>
          </a:bodyPr>
          <a:lstStyle>
            <a:lvl1pPr marL="0" indent="0">
              <a:lnSpc>
                <a:spcPct val="100000"/>
              </a:lnSpc>
              <a:spcBef>
                <a:spcPts val="600"/>
              </a:spcBef>
              <a:spcAft>
                <a:spcPts val="1200"/>
              </a:spcAft>
              <a:buNone/>
              <a:defRPr sz="2400"/>
            </a:lvl1pPr>
            <a:lvl2pPr marL="457200" indent="0">
              <a:lnSpc>
                <a:spcPct val="100000"/>
              </a:lnSpc>
              <a:spcBef>
                <a:spcPts val="600"/>
              </a:spcBef>
              <a:spcAft>
                <a:spcPts val="1200"/>
              </a:spcAft>
              <a:buNone/>
              <a:defRPr sz="2000"/>
            </a:lvl2pPr>
            <a:lvl3pPr marL="914400" indent="0">
              <a:lnSpc>
                <a:spcPct val="100000"/>
              </a:lnSpc>
              <a:spcBef>
                <a:spcPts val="600"/>
              </a:spcBef>
              <a:spcAft>
                <a:spcPts val="1200"/>
              </a:spcAft>
              <a:buNone/>
              <a:defRPr sz="1800"/>
            </a:lvl3pPr>
            <a:lvl4pPr marL="1371600" indent="0">
              <a:lnSpc>
                <a:spcPct val="100000"/>
              </a:lnSpc>
              <a:spcBef>
                <a:spcPts val="600"/>
              </a:spcBef>
              <a:spcAft>
                <a:spcPts val="1200"/>
              </a:spcAft>
              <a:buNone/>
              <a:defRPr sz="1600"/>
            </a:lvl4pPr>
            <a:lvl5pPr marL="1828800" indent="0">
              <a:lnSpc>
                <a:spcPct val="100000"/>
              </a:lnSpc>
              <a:spcBef>
                <a:spcPts val="600"/>
              </a:spcBef>
              <a:spcAft>
                <a:spcPts val="1200"/>
              </a:spcAft>
              <a:buNone/>
              <a:defRPr sz="1600"/>
            </a:lvl5pPr>
          </a:lstStyle>
          <a:p>
            <a:pPr lvl="0"/>
            <a:r>
              <a:rPr lang="en-US"/>
              <a:t>Click to add content</a:t>
            </a:r>
          </a:p>
          <a:p>
            <a:pPr lvl="1"/>
            <a:r>
              <a:rPr lang="en-US"/>
              <a:t>Second level</a:t>
            </a:r>
          </a:p>
          <a:p>
            <a:pPr lvl="2"/>
            <a:r>
              <a:rPr lang="en-US"/>
              <a:t>Third level</a:t>
            </a:r>
          </a:p>
        </p:txBody>
      </p:sp>
      <p:sp>
        <p:nvSpPr>
          <p:cNvPr id="7" name="Footer Placeholder 4">
            <a:extLst>
              <a:ext uri="{FF2B5EF4-FFF2-40B4-BE49-F238E27FC236}">
                <a16:creationId xmlns:a16="http://schemas.microsoft.com/office/drawing/2014/main" id="{C2F7C452-F8B7-9780-039C-30CEF6E838BD}"/>
              </a:ext>
            </a:extLst>
          </p:cNvPr>
          <p:cNvSpPr>
            <a:spLocks noGrp="1"/>
          </p:cNvSpPr>
          <p:nvPr>
            <p:ph type="ftr" sz="quarter" idx="3"/>
          </p:nvPr>
        </p:nvSpPr>
        <p:spPr>
          <a:xfrm>
            <a:off x="6594050" y="155448"/>
            <a:ext cx="4164972" cy="471672"/>
          </a:xfrm>
          <a:prstGeom prst="rect">
            <a:avLst/>
          </a:prstGeom>
        </p:spPr>
        <p:txBody>
          <a:bodyPr vert="horz" lIns="0" tIns="45720" rIns="91440" bIns="45720" rtlCol="0" anchor="b"/>
          <a:lstStyle>
            <a:lvl1pPr algn="r">
              <a:defRPr sz="1200" spc="300">
                <a:solidFill>
                  <a:schemeClr val="bg1"/>
                </a:solidFill>
                <a:latin typeface="+mn-lt"/>
              </a:defRPr>
            </a:lvl1pPr>
          </a:lstStyle>
          <a:p>
            <a:r>
              <a:rPr lang="en-US"/>
              <a:t>PRESENTATION TITLE</a:t>
            </a:r>
          </a:p>
        </p:txBody>
      </p:sp>
      <p:sp>
        <p:nvSpPr>
          <p:cNvPr id="8" name="Slide Number Placeholder 5">
            <a:extLst>
              <a:ext uri="{FF2B5EF4-FFF2-40B4-BE49-F238E27FC236}">
                <a16:creationId xmlns:a16="http://schemas.microsoft.com/office/drawing/2014/main" id="{DCA2FC66-19AF-2F4C-EFFA-F968C93546DA}"/>
              </a:ext>
            </a:extLst>
          </p:cNvPr>
          <p:cNvSpPr>
            <a:spLocks noGrp="1"/>
          </p:cNvSpPr>
          <p:nvPr>
            <p:ph type="sldNum" sz="quarter" idx="4"/>
          </p:nvPr>
        </p:nvSpPr>
        <p:spPr>
          <a:xfrm>
            <a:off x="11142921" y="155448"/>
            <a:ext cx="348039" cy="471672"/>
          </a:xfrm>
          <a:prstGeom prst="rect">
            <a:avLst/>
          </a:prstGeom>
        </p:spPr>
        <p:txBody>
          <a:bodyPr vert="horz" lIns="0" tIns="45720" rIns="0" bIns="45720" rtlCol="0" anchor="b"/>
          <a:lstStyle>
            <a:lvl1pPr algn="r">
              <a:defRPr sz="1200" b="1" i="0">
                <a:solidFill>
                  <a:schemeClr val="bg1"/>
                </a:solidFill>
                <a:latin typeface="+mn-lt"/>
              </a:defRPr>
            </a:lvl1pPr>
          </a:lstStyle>
          <a:p>
            <a:fld id="{6D22F896-40B5-4ADD-8801-0D06FADFA095}" type="slidenum">
              <a:rPr lang="en-US" smtClean="0"/>
              <a:pPr/>
              <a:t>‹#›</a:t>
            </a:fld>
            <a:endParaRPr lang="en-US"/>
          </a:p>
        </p:txBody>
      </p:sp>
    </p:spTree>
    <p:extLst>
      <p:ext uri="{BB962C8B-B14F-4D97-AF65-F5344CB8AC3E}">
        <p14:creationId xmlns:p14="http://schemas.microsoft.com/office/powerpoint/2010/main" val="381370900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wo Columns 1">
    <p:bg>
      <p:bgPr>
        <a:solidFill>
          <a:schemeClr val="tx1"/>
        </a:solidFill>
        <a:effectLst/>
      </p:bgPr>
    </p:bg>
    <p:spTree>
      <p:nvGrpSpPr>
        <p:cNvPr id="1" name=""/>
        <p:cNvGrpSpPr/>
        <p:nvPr/>
      </p:nvGrpSpPr>
      <p:grpSpPr>
        <a:xfrm>
          <a:off x="0" y="0"/>
          <a:ext cx="0" cy="0"/>
          <a:chOff x="0" y="0"/>
          <a:chExt cx="0" cy="0"/>
        </a:xfrm>
      </p:grpSpPr>
      <p:sp>
        <p:nvSpPr>
          <p:cNvPr id="10" name="Freeform 7">
            <a:extLst>
              <a:ext uri="{FF2B5EF4-FFF2-40B4-BE49-F238E27FC236}">
                <a16:creationId xmlns:a16="http://schemas.microsoft.com/office/drawing/2014/main" id="{653D8540-5794-860E-E6C6-CB80F4051CE6}"/>
              </a:ext>
              <a:ext uri="{C183D7F6-B498-43B3-948B-1728B52AA6E4}">
                <adec:decorative xmlns:adec="http://schemas.microsoft.com/office/drawing/2017/decorative" val="1"/>
              </a:ext>
            </a:extLst>
          </p:cNvPr>
          <p:cNvSpPr/>
          <p:nvPr userDrawn="1"/>
        </p:nvSpPr>
        <p:spPr>
          <a:xfrm rot="5400000" flipH="1">
            <a:off x="1387803" y="4555795"/>
            <a:ext cx="914401" cy="3690008"/>
          </a:xfrm>
          <a:custGeom>
            <a:avLst/>
            <a:gdLst>
              <a:gd name="connsiteX0" fmla="*/ 914393 w 914401"/>
              <a:gd name="connsiteY0" fmla="*/ 1625548 h 3690008"/>
              <a:gd name="connsiteX1" fmla="*/ 200040 w 914401"/>
              <a:gd name="connsiteY1" fmla="*/ 164703 h 3690008"/>
              <a:gd name="connsiteX2" fmla="*/ 0 w 914401"/>
              <a:gd name="connsiteY2" fmla="*/ 0 h 3690008"/>
              <a:gd name="connsiteX3" fmla="*/ 0 w 914401"/>
              <a:gd name="connsiteY3" fmla="*/ 3690008 h 3690008"/>
              <a:gd name="connsiteX4" fmla="*/ 684950 w 914401"/>
              <a:gd name="connsiteY4" fmla="*/ 3690008 h 3690008"/>
              <a:gd name="connsiteX5" fmla="*/ 683046 w 914401"/>
              <a:gd name="connsiteY5" fmla="*/ 3683775 h 3690008"/>
              <a:gd name="connsiteX6" fmla="*/ 608736 w 914401"/>
              <a:gd name="connsiteY6" fmla="*/ 3519687 h 3690008"/>
              <a:gd name="connsiteX7" fmla="*/ 353078 w 914401"/>
              <a:gd name="connsiteY7" fmla="*/ 2837178 h 3690008"/>
              <a:gd name="connsiteX8" fmla="*/ 914393 w 914401"/>
              <a:gd name="connsiteY8" fmla="*/ 1625548 h 3690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4401" h="3690008">
                <a:moveTo>
                  <a:pt x="914393" y="1625548"/>
                </a:moveTo>
                <a:cubicBezTo>
                  <a:pt x="911641" y="1092628"/>
                  <a:pt x="614720" y="555054"/>
                  <a:pt x="200040" y="164703"/>
                </a:cubicBezTo>
                <a:lnTo>
                  <a:pt x="0" y="0"/>
                </a:lnTo>
                <a:lnTo>
                  <a:pt x="0" y="3690008"/>
                </a:lnTo>
                <a:lnTo>
                  <a:pt x="684950" y="3690008"/>
                </a:lnTo>
                <a:lnTo>
                  <a:pt x="683046" y="3683775"/>
                </a:lnTo>
                <a:cubicBezTo>
                  <a:pt x="661881" y="3627679"/>
                  <a:pt x="637060" y="3572811"/>
                  <a:pt x="608736" y="3519687"/>
                </a:cubicBezTo>
                <a:cubicBezTo>
                  <a:pt x="471578" y="3263358"/>
                  <a:pt x="246982" y="3154469"/>
                  <a:pt x="353078" y="2837178"/>
                </a:cubicBezTo>
                <a:cubicBezTo>
                  <a:pt x="503567" y="2394592"/>
                  <a:pt x="916615" y="2140445"/>
                  <a:pt x="914393" y="1625548"/>
                </a:cubicBezTo>
                <a:close/>
              </a:path>
            </a:pathLst>
          </a:custGeom>
          <a:solidFill>
            <a:schemeClr val="accent3"/>
          </a:solidFill>
          <a:ln w="2038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cxnSp>
        <p:nvCxnSpPr>
          <p:cNvPr id="3" name="Straight Connector 2">
            <a:extLst>
              <a:ext uri="{FF2B5EF4-FFF2-40B4-BE49-F238E27FC236}">
                <a16:creationId xmlns:a16="http://schemas.microsoft.com/office/drawing/2014/main" id="{0FBD2995-6344-0C11-3D12-6B4C7A5F228C}"/>
              </a:ext>
              <a:ext uri="{C183D7F6-B498-43B3-948B-1728B52AA6E4}">
                <adec:decorative xmlns:adec="http://schemas.microsoft.com/office/drawing/2017/decorative" val="1"/>
              </a:ext>
            </a:extLst>
          </p:cNvPr>
          <p:cNvCxnSpPr>
            <a:cxnSpLocks/>
          </p:cNvCxnSpPr>
          <p:nvPr userDrawn="1"/>
        </p:nvCxnSpPr>
        <p:spPr>
          <a:xfrm>
            <a:off x="5921979" y="834643"/>
            <a:ext cx="556898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Block Arc 8">
            <a:extLst>
              <a:ext uri="{FF2B5EF4-FFF2-40B4-BE49-F238E27FC236}">
                <a16:creationId xmlns:a16="http://schemas.microsoft.com/office/drawing/2014/main" id="{1CA7618C-E262-114D-F36B-190A5C994B08}"/>
              </a:ext>
              <a:ext uri="{C183D7F6-B498-43B3-948B-1728B52AA6E4}">
                <adec:decorative xmlns:adec="http://schemas.microsoft.com/office/drawing/2017/decorative" val="1"/>
              </a:ext>
            </a:extLst>
          </p:cNvPr>
          <p:cNvSpPr/>
          <p:nvPr userDrawn="1"/>
        </p:nvSpPr>
        <p:spPr>
          <a:xfrm rot="10800000">
            <a:off x="5921979" y="188942"/>
            <a:ext cx="348041" cy="348041"/>
          </a:xfrm>
          <a:prstGeom prst="blockArc">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Title Placeholder 1">
            <a:extLst>
              <a:ext uri="{FF2B5EF4-FFF2-40B4-BE49-F238E27FC236}">
                <a16:creationId xmlns:a16="http://schemas.microsoft.com/office/drawing/2014/main" id="{A49B6E6B-2A0F-CE8A-E5C4-DD990D43D35E}"/>
              </a:ext>
            </a:extLst>
          </p:cNvPr>
          <p:cNvSpPr>
            <a:spLocks noGrp="1"/>
          </p:cNvSpPr>
          <p:nvPr>
            <p:ph type="title" hasCustomPrompt="1"/>
          </p:nvPr>
        </p:nvSpPr>
        <p:spPr>
          <a:xfrm>
            <a:off x="699372" y="536984"/>
            <a:ext cx="4987598" cy="1794590"/>
          </a:xfrm>
          <a:prstGeom prst="rect">
            <a:avLst/>
          </a:prstGeom>
        </p:spPr>
        <p:txBody>
          <a:bodyPr vert="horz" lIns="0" tIns="45720" rIns="91440" bIns="45720" rtlCol="0" anchor="t">
            <a:noAutofit/>
          </a:bodyPr>
          <a:lstStyle>
            <a:lvl1pPr>
              <a:defRPr sz="3200" spc="300" baseline="0"/>
            </a:lvl1pPr>
          </a:lstStyle>
          <a:p>
            <a:r>
              <a:rPr lang="en-US"/>
              <a:t>Click to add title</a:t>
            </a:r>
          </a:p>
        </p:txBody>
      </p:sp>
      <p:sp>
        <p:nvSpPr>
          <p:cNvPr id="7" name="Footer Placeholder 4">
            <a:extLst>
              <a:ext uri="{FF2B5EF4-FFF2-40B4-BE49-F238E27FC236}">
                <a16:creationId xmlns:a16="http://schemas.microsoft.com/office/drawing/2014/main" id="{C2F7C452-F8B7-9780-039C-30CEF6E838BD}"/>
              </a:ext>
            </a:extLst>
          </p:cNvPr>
          <p:cNvSpPr>
            <a:spLocks noGrp="1"/>
          </p:cNvSpPr>
          <p:nvPr>
            <p:ph type="ftr" sz="quarter" idx="3"/>
          </p:nvPr>
        </p:nvSpPr>
        <p:spPr>
          <a:xfrm>
            <a:off x="6594050" y="155448"/>
            <a:ext cx="4164972" cy="471672"/>
          </a:xfrm>
          <a:prstGeom prst="rect">
            <a:avLst/>
          </a:prstGeom>
        </p:spPr>
        <p:txBody>
          <a:bodyPr vert="horz" lIns="0" tIns="45720" rIns="91440" bIns="45720" rtlCol="0" anchor="b"/>
          <a:lstStyle>
            <a:lvl1pPr algn="r">
              <a:defRPr sz="1200" spc="300">
                <a:solidFill>
                  <a:schemeClr val="bg1"/>
                </a:solidFill>
                <a:latin typeface="+mn-lt"/>
              </a:defRPr>
            </a:lvl1pPr>
          </a:lstStyle>
          <a:p>
            <a:r>
              <a:rPr lang="en-US"/>
              <a:t>PRESENTATION TITLE</a:t>
            </a:r>
          </a:p>
        </p:txBody>
      </p:sp>
      <p:sp>
        <p:nvSpPr>
          <p:cNvPr id="8" name="Slide Number Placeholder 5">
            <a:extLst>
              <a:ext uri="{FF2B5EF4-FFF2-40B4-BE49-F238E27FC236}">
                <a16:creationId xmlns:a16="http://schemas.microsoft.com/office/drawing/2014/main" id="{DCA2FC66-19AF-2F4C-EFFA-F968C93546DA}"/>
              </a:ext>
            </a:extLst>
          </p:cNvPr>
          <p:cNvSpPr>
            <a:spLocks noGrp="1"/>
          </p:cNvSpPr>
          <p:nvPr>
            <p:ph type="sldNum" sz="quarter" idx="4"/>
          </p:nvPr>
        </p:nvSpPr>
        <p:spPr>
          <a:xfrm>
            <a:off x="11142921" y="155448"/>
            <a:ext cx="348039" cy="471672"/>
          </a:xfrm>
          <a:prstGeom prst="rect">
            <a:avLst/>
          </a:prstGeom>
        </p:spPr>
        <p:txBody>
          <a:bodyPr vert="horz" lIns="0" tIns="45720" rIns="0" bIns="45720" rtlCol="0" anchor="b"/>
          <a:lstStyle>
            <a:lvl1pPr algn="r">
              <a:defRPr sz="1200" b="1" i="0">
                <a:solidFill>
                  <a:schemeClr val="bg1"/>
                </a:solidFill>
                <a:latin typeface="+mn-lt"/>
              </a:defRPr>
            </a:lvl1pPr>
          </a:lstStyle>
          <a:p>
            <a:fld id="{6D22F896-40B5-4ADD-8801-0D06FADFA095}" type="slidenum">
              <a:rPr lang="en-US" smtClean="0"/>
              <a:pPr/>
              <a:t>‹#›</a:t>
            </a:fld>
            <a:endParaRPr lang="en-US"/>
          </a:p>
        </p:txBody>
      </p:sp>
      <p:sp>
        <p:nvSpPr>
          <p:cNvPr id="11" name="Content Placeholder 10">
            <a:extLst>
              <a:ext uri="{FF2B5EF4-FFF2-40B4-BE49-F238E27FC236}">
                <a16:creationId xmlns:a16="http://schemas.microsoft.com/office/drawing/2014/main" id="{6ED64F80-2CCD-28E9-12D1-CFA0E295299B}"/>
              </a:ext>
            </a:extLst>
          </p:cNvPr>
          <p:cNvSpPr>
            <a:spLocks noGrp="1"/>
          </p:cNvSpPr>
          <p:nvPr>
            <p:ph sz="quarter" idx="10" hasCustomPrompt="1"/>
          </p:nvPr>
        </p:nvSpPr>
        <p:spPr>
          <a:xfrm>
            <a:off x="696488" y="2377875"/>
            <a:ext cx="3536078" cy="3565723"/>
          </a:xfrm>
        </p:spPr>
        <p:txBody>
          <a:bodyPr lIns="0" tIns="0">
            <a:normAutofit/>
          </a:bodyPr>
          <a:lstStyle>
            <a:lvl1pPr>
              <a:lnSpc>
                <a:spcPct val="90000"/>
              </a:lnSpc>
              <a:spcBef>
                <a:spcPts val="1000"/>
              </a:spcBef>
              <a:spcAft>
                <a:spcPts val="0"/>
              </a:spcAft>
              <a:defRPr sz="2000"/>
            </a:lvl1pPr>
            <a:lvl2pPr>
              <a:lnSpc>
                <a:spcPct val="90000"/>
              </a:lnSpc>
              <a:spcBef>
                <a:spcPts val="1000"/>
              </a:spcBef>
              <a:spcAft>
                <a:spcPts val="0"/>
              </a:spcAft>
              <a:defRPr sz="1800"/>
            </a:lvl2pPr>
            <a:lvl3pPr>
              <a:lnSpc>
                <a:spcPct val="90000"/>
              </a:lnSpc>
              <a:spcBef>
                <a:spcPts val="1000"/>
              </a:spcBef>
              <a:spcAft>
                <a:spcPts val="0"/>
              </a:spcAft>
              <a:defRPr sz="1600"/>
            </a:lvl3pPr>
            <a:lvl4pPr>
              <a:lnSpc>
                <a:spcPct val="90000"/>
              </a:lnSpc>
              <a:spcBef>
                <a:spcPts val="1000"/>
              </a:spcBef>
              <a:spcAft>
                <a:spcPts val="0"/>
              </a:spcAft>
              <a:defRPr sz="1400"/>
            </a:lvl4pPr>
            <a:lvl5pPr>
              <a:lnSpc>
                <a:spcPct val="90000"/>
              </a:lnSpc>
              <a:spcBef>
                <a:spcPts val="1000"/>
              </a:spcBef>
              <a:spcAft>
                <a:spcPts val="0"/>
              </a:spcAft>
              <a:defRPr sz="140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15" name="Text Placeholder 14">
            <a:extLst>
              <a:ext uri="{FF2B5EF4-FFF2-40B4-BE49-F238E27FC236}">
                <a16:creationId xmlns:a16="http://schemas.microsoft.com/office/drawing/2014/main" id="{2265893F-4A9C-ABB2-2B83-283067F829C9}"/>
              </a:ext>
            </a:extLst>
          </p:cNvPr>
          <p:cNvSpPr>
            <a:spLocks noGrp="1"/>
          </p:cNvSpPr>
          <p:nvPr>
            <p:ph type="body" sz="quarter" idx="11" hasCustomPrompt="1"/>
          </p:nvPr>
        </p:nvSpPr>
        <p:spPr>
          <a:xfrm>
            <a:off x="4673599" y="2377875"/>
            <a:ext cx="6816725" cy="378025"/>
          </a:xfrm>
        </p:spPr>
        <p:txBody>
          <a:bodyPr>
            <a:noAutofit/>
          </a:bodyPr>
          <a:lstStyle>
            <a:lvl1pPr marL="0" indent="0">
              <a:buNone/>
              <a:defRPr sz="2000" b="1"/>
            </a:lvl1pPr>
            <a:lvl2pPr marL="457200" indent="0">
              <a:buNone/>
              <a:defRPr sz="1800" b="1"/>
            </a:lvl2pPr>
            <a:lvl3pPr marL="914400" indent="0">
              <a:buNone/>
              <a:defRPr sz="1600" b="1"/>
            </a:lvl3pPr>
            <a:lvl4pPr marL="1371600" indent="0">
              <a:buNone/>
              <a:defRPr sz="1400" b="1"/>
            </a:lvl4pPr>
            <a:lvl5pPr marL="1828800" indent="0">
              <a:buNone/>
              <a:defRPr sz="1400" b="1"/>
            </a:lvl5pPr>
          </a:lstStyle>
          <a:p>
            <a:pPr lvl="0"/>
            <a:r>
              <a:rPr lang="en-US"/>
              <a:t>Click to add text</a:t>
            </a:r>
          </a:p>
        </p:txBody>
      </p:sp>
      <p:sp>
        <p:nvSpPr>
          <p:cNvPr id="17" name="Content Placeholder 16">
            <a:extLst>
              <a:ext uri="{FF2B5EF4-FFF2-40B4-BE49-F238E27FC236}">
                <a16:creationId xmlns:a16="http://schemas.microsoft.com/office/drawing/2014/main" id="{7AC01F4F-AA50-6589-C5AA-A98B0D5AF7AC}"/>
              </a:ext>
            </a:extLst>
          </p:cNvPr>
          <p:cNvSpPr>
            <a:spLocks noGrp="1"/>
          </p:cNvSpPr>
          <p:nvPr>
            <p:ph sz="quarter" idx="12" hasCustomPrompt="1"/>
          </p:nvPr>
        </p:nvSpPr>
        <p:spPr>
          <a:xfrm>
            <a:off x="4673600" y="2755900"/>
            <a:ext cx="6816725" cy="3187700"/>
          </a:xfrm>
        </p:spPr>
        <p:txBody>
          <a:bodyPr anchor="ct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0314388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 Content + Image 1">
    <p:bg>
      <p:bgPr>
        <a:solidFill>
          <a:schemeClr val="tx1"/>
        </a:solidFill>
        <a:effectLst/>
      </p:bgPr>
    </p:bg>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0FBD2995-6344-0C11-3D12-6B4C7A5F228C}"/>
              </a:ext>
              <a:ext uri="{C183D7F6-B498-43B3-948B-1728B52AA6E4}">
                <adec:decorative xmlns:adec="http://schemas.microsoft.com/office/drawing/2017/decorative" val="1"/>
              </a:ext>
            </a:extLst>
          </p:cNvPr>
          <p:cNvCxnSpPr>
            <a:cxnSpLocks/>
          </p:cNvCxnSpPr>
          <p:nvPr userDrawn="1"/>
        </p:nvCxnSpPr>
        <p:spPr>
          <a:xfrm>
            <a:off x="5921979" y="834643"/>
            <a:ext cx="556898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Block Arc 8">
            <a:extLst>
              <a:ext uri="{FF2B5EF4-FFF2-40B4-BE49-F238E27FC236}">
                <a16:creationId xmlns:a16="http://schemas.microsoft.com/office/drawing/2014/main" id="{1CA7618C-E262-114D-F36B-190A5C994B08}"/>
              </a:ext>
              <a:ext uri="{C183D7F6-B498-43B3-948B-1728B52AA6E4}">
                <adec:decorative xmlns:adec="http://schemas.microsoft.com/office/drawing/2017/decorative" val="1"/>
              </a:ext>
            </a:extLst>
          </p:cNvPr>
          <p:cNvSpPr/>
          <p:nvPr userDrawn="1"/>
        </p:nvSpPr>
        <p:spPr>
          <a:xfrm rot="10800000">
            <a:off x="5921979" y="188942"/>
            <a:ext cx="348041" cy="348041"/>
          </a:xfrm>
          <a:prstGeom prst="blockArc">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Title Placeholder 1">
            <a:extLst>
              <a:ext uri="{FF2B5EF4-FFF2-40B4-BE49-F238E27FC236}">
                <a16:creationId xmlns:a16="http://schemas.microsoft.com/office/drawing/2014/main" id="{A49B6E6B-2A0F-CE8A-E5C4-DD990D43D35E}"/>
              </a:ext>
            </a:extLst>
          </p:cNvPr>
          <p:cNvSpPr>
            <a:spLocks noGrp="1"/>
          </p:cNvSpPr>
          <p:nvPr>
            <p:ph type="title" hasCustomPrompt="1"/>
          </p:nvPr>
        </p:nvSpPr>
        <p:spPr>
          <a:xfrm>
            <a:off x="699372" y="536984"/>
            <a:ext cx="4987598" cy="1794590"/>
          </a:xfrm>
          <a:prstGeom prst="rect">
            <a:avLst/>
          </a:prstGeom>
        </p:spPr>
        <p:txBody>
          <a:bodyPr vert="horz" lIns="0" tIns="45720" rIns="91440" bIns="45720" rtlCol="0" anchor="t">
            <a:noAutofit/>
          </a:bodyPr>
          <a:lstStyle>
            <a:lvl1pPr>
              <a:defRPr sz="3200" spc="300" baseline="0"/>
            </a:lvl1pPr>
          </a:lstStyle>
          <a:p>
            <a:r>
              <a:rPr lang="en-US"/>
              <a:t>Click to add title</a:t>
            </a:r>
          </a:p>
        </p:txBody>
      </p:sp>
      <p:sp>
        <p:nvSpPr>
          <p:cNvPr id="7" name="Footer Placeholder 4">
            <a:extLst>
              <a:ext uri="{FF2B5EF4-FFF2-40B4-BE49-F238E27FC236}">
                <a16:creationId xmlns:a16="http://schemas.microsoft.com/office/drawing/2014/main" id="{C2F7C452-F8B7-9780-039C-30CEF6E838BD}"/>
              </a:ext>
            </a:extLst>
          </p:cNvPr>
          <p:cNvSpPr>
            <a:spLocks noGrp="1"/>
          </p:cNvSpPr>
          <p:nvPr>
            <p:ph type="ftr" sz="quarter" idx="3"/>
          </p:nvPr>
        </p:nvSpPr>
        <p:spPr>
          <a:xfrm>
            <a:off x="6594050" y="155448"/>
            <a:ext cx="4164972" cy="471672"/>
          </a:xfrm>
          <a:prstGeom prst="rect">
            <a:avLst/>
          </a:prstGeom>
        </p:spPr>
        <p:txBody>
          <a:bodyPr vert="horz" lIns="0" tIns="45720" rIns="91440" bIns="45720" rtlCol="0" anchor="b"/>
          <a:lstStyle>
            <a:lvl1pPr algn="r">
              <a:defRPr sz="1200" spc="300">
                <a:solidFill>
                  <a:schemeClr val="bg1"/>
                </a:solidFill>
                <a:latin typeface="+mn-lt"/>
              </a:defRPr>
            </a:lvl1pPr>
          </a:lstStyle>
          <a:p>
            <a:r>
              <a:rPr lang="en-US"/>
              <a:t>PRESENTATION TITLE</a:t>
            </a:r>
          </a:p>
        </p:txBody>
      </p:sp>
      <p:sp>
        <p:nvSpPr>
          <p:cNvPr id="8" name="Slide Number Placeholder 5">
            <a:extLst>
              <a:ext uri="{FF2B5EF4-FFF2-40B4-BE49-F238E27FC236}">
                <a16:creationId xmlns:a16="http://schemas.microsoft.com/office/drawing/2014/main" id="{DCA2FC66-19AF-2F4C-EFFA-F968C93546DA}"/>
              </a:ext>
            </a:extLst>
          </p:cNvPr>
          <p:cNvSpPr>
            <a:spLocks noGrp="1"/>
          </p:cNvSpPr>
          <p:nvPr>
            <p:ph type="sldNum" sz="quarter" idx="4"/>
          </p:nvPr>
        </p:nvSpPr>
        <p:spPr>
          <a:xfrm>
            <a:off x="11142921" y="155448"/>
            <a:ext cx="348039" cy="471672"/>
          </a:xfrm>
          <a:prstGeom prst="rect">
            <a:avLst/>
          </a:prstGeom>
        </p:spPr>
        <p:txBody>
          <a:bodyPr vert="horz" lIns="0" tIns="45720" rIns="0" bIns="45720" rtlCol="0" anchor="b"/>
          <a:lstStyle>
            <a:lvl1pPr algn="r">
              <a:defRPr sz="1200" b="1" i="0">
                <a:solidFill>
                  <a:schemeClr val="bg1"/>
                </a:solidFill>
                <a:latin typeface="+mn-lt"/>
              </a:defRPr>
            </a:lvl1pPr>
          </a:lstStyle>
          <a:p>
            <a:fld id="{6D22F896-40B5-4ADD-8801-0D06FADFA095}" type="slidenum">
              <a:rPr lang="en-US" smtClean="0"/>
              <a:pPr/>
              <a:t>‹#›</a:t>
            </a:fld>
            <a:endParaRPr lang="en-US"/>
          </a:p>
        </p:txBody>
      </p:sp>
      <p:sp>
        <p:nvSpPr>
          <p:cNvPr id="11" name="Content Placeholder 10">
            <a:extLst>
              <a:ext uri="{FF2B5EF4-FFF2-40B4-BE49-F238E27FC236}">
                <a16:creationId xmlns:a16="http://schemas.microsoft.com/office/drawing/2014/main" id="{6ED64F80-2CCD-28E9-12D1-CFA0E295299B}"/>
              </a:ext>
            </a:extLst>
          </p:cNvPr>
          <p:cNvSpPr>
            <a:spLocks noGrp="1"/>
          </p:cNvSpPr>
          <p:nvPr>
            <p:ph sz="quarter" idx="10" hasCustomPrompt="1"/>
          </p:nvPr>
        </p:nvSpPr>
        <p:spPr>
          <a:xfrm>
            <a:off x="696488" y="2377875"/>
            <a:ext cx="4627866" cy="4300717"/>
          </a:xfrm>
        </p:spPr>
        <p:txBody>
          <a:bodyPr lIns="0" tIns="0">
            <a:normAutofit/>
          </a:bodyPr>
          <a:lstStyle>
            <a:lvl1pPr>
              <a:lnSpc>
                <a:spcPct val="100000"/>
              </a:lnSpc>
              <a:spcBef>
                <a:spcPts val="600"/>
              </a:spcBef>
              <a:spcAft>
                <a:spcPts val="1200"/>
              </a:spcAft>
              <a:defRPr sz="2000"/>
            </a:lvl1pPr>
            <a:lvl2pPr>
              <a:lnSpc>
                <a:spcPct val="100000"/>
              </a:lnSpc>
              <a:spcBef>
                <a:spcPts val="600"/>
              </a:spcBef>
              <a:spcAft>
                <a:spcPts val="1200"/>
              </a:spcAft>
              <a:defRPr sz="1800"/>
            </a:lvl2pPr>
            <a:lvl3pPr>
              <a:lnSpc>
                <a:spcPct val="100000"/>
              </a:lnSpc>
              <a:spcBef>
                <a:spcPts val="600"/>
              </a:spcBef>
              <a:spcAft>
                <a:spcPts val="1200"/>
              </a:spcAft>
              <a:defRPr sz="1600"/>
            </a:lvl3pPr>
            <a:lvl4pPr>
              <a:lnSpc>
                <a:spcPct val="100000"/>
              </a:lnSpc>
              <a:spcBef>
                <a:spcPts val="600"/>
              </a:spcBef>
              <a:spcAft>
                <a:spcPts val="1200"/>
              </a:spcAft>
              <a:defRPr sz="1400"/>
            </a:lvl4pPr>
            <a:lvl5pPr>
              <a:lnSpc>
                <a:spcPct val="100000"/>
              </a:lnSpc>
              <a:spcBef>
                <a:spcPts val="600"/>
              </a:spcBef>
              <a:spcAft>
                <a:spcPts val="1200"/>
              </a:spcAft>
              <a:defRPr sz="140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6" name="Picture Placeholder 5">
            <a:extLst>
              <a:ext uri="{FF2B5EF4-FFF2-40B4-BE49-F238E27FC236}">
                <a16:creationId xmlns:a16="http://schemas.microsoft.com/office/drawing/2014/main" id="{B8B70107-5AE5-7117-0F14-6BF9DD30CBFF}"/>
              </a:ext>
            </a:extLst>
          </p:cNvPr>
          <p:cNvSpPr>
            <a:spLocks noGrp="1"/>
          </p:cNvSpPr>
          <p:nvPr>
            <p:ph type="pic" sz="quarter" idx="11"/>
          </p:nvPr>
        </p:nvSpPr>
        <p:spPr>
          <a:xfrm>
            <a:off x="5916613" y="835025"/>
            <a:ext cx="5575300" cy="6030913"/>
          </a:xfrm>
        </p:spPr>
        <p:txBody>
          <a:bodyPr/>
          <a:lstStyle>
            <a:lvl1pPr marL="0" indent="0" algn="ctr">
              <a:buNone/>
              <a:defRPr/>
            </a:lvl1pPr>
          </a:lstStyle>
          <a:p>
            <a:r>
              <a:rPr lang="en-US"/>
              <a:t>Click icon to add picture</a:t>
            </a:r>
          </a:p>
        </p:txBody>
      </p:sp>
    </p:spTree>
    <p:extLst>
      <p:ext uri="{BB962C8B-B14F-4D97-AF65-F5344CB8AC3E}">
        <p14:creationId xmlns:p14="http://schemas.microsoft.com/office/powerpoint/2010/main" val="232739693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wo Columns 2">
    <p:bg>
      <p:bgPr>
        <a:solidFill>
          <a:schemeClr val="tx1"/>
        </a:solidFill>
        <a:effectLst/>
      </p:bgPr>
    </p:bg>
    <p:spTree>
      <p:nvGrpSpPr>
        <p:cNvPr id="1" name=""/>
        <p:cNvGrpSpPr/>
        <p:nvPr/>
      </p:nvGrpSpPr>
      <p:grpSpPr>
        <a:xfrm>
          <a:off x="0" y="0"/>
          <a:ext cx="0" cy="0"/>
          <a:chOff x="0" y="0"/>
          <a:chExt cx="0" cy="0"/>
        </a:xfrm>
      </p:grpSpPr>
      <p:sp>
        <p:nvSpPr>
          <p:cNvPr id="6" name="Freeform: Shape 20">
            <a:extLst>
              <a:ext uri="{FF2B5EF4-FFF2-40B4-BE49-F238E27FC236}">
                <a16:creationId xmlns:a16="http://schemas.microsoft.com/office/drawing/2014/main" id="{F6276F98-083C-C436-D4E0-BB6B1D617837}"/>
              </a:ext>
              <a:ext uri="{C183D7F6-B498-43B3-948B-1728B52AA6E4}">
                <adec:decorative xmlns:adec="http://schemas.microsoft.com/office/drawing/2017/decorative" val="1"/>
              </a:ext>
            </a:extLst>
          </p:cNvPr>
          <p:cNvSpPr/>
          <p:nvPr userDrawn="1"/>
        </p:nvSpPr>
        <p:spPr>
          <a:xfrm>
            <a:off x="0" y="3810562"/>
            <a:ext cx="3505512" cy="3047438"/>
          </a:xfrm>
          <a:custGeom>
            <a:avLst/>
            <a:gdLst>
              <a:gd name="connsiteX0" fmla="*/ 140070 w 3505512"/>
              <a:gd name="connsiteY0" fmla="*/ 84 h 3047438"/>
              <a:gd name="connsiteX1" fmla="*/ 378078 w 3505512"/>
              <a:gd name="connsiteY1" fmla="*/ 26868 h 3047438"/>
              <a:gd name="connsiteX2" fmla="*/ 2124544 w 3505512"/>
              <a:gd name="connsiteY2" fmla="*/ 1868599 h 3047438"/>
              <a:gd name="connsiteX3" fmla="*/ 3503411 w 3505512"/>
              <a:gd name="connsiteY3" fmla="*/ 3038169 h 3047438"/>
              <a:gd name="connsiteX4" fmla="*/ 3505512 w 3505512"/>
              <a:gd name="connsiteY4" fmla="*/ 3047438 h 3047438"/>
              <a:gd name="connsiteX5" fmla="*/ 0 w 3505512"/>
              <a:gd name="connsiteY5" fmla="*/ 3047438 h 3047438"/>
              <a:gd name="connsiteX6" fmla="*/ 0 w 3505512"/>
              <a:gd name="connsiteY6" fmla="*/ 9356 h 3047438"/>
              <a:gd name="connsiteX7" fmla="*/ 32906 w 3505512"/>
              <a:gd name="connsiteY7" fmla="*/ 4358 h 3047438"/>
              <a:gd name="connsiteX8" fmla="*/ 140070 w 3505512"/>
              <a:gd name="connsiteY8" fmla="*/ 84 h 3047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05512" h="3047438">
                <a:moveTo>
                  <a:pt x="140070" y="84"/>
                </a:moveTo>
                <a:cubicBezTo>
                  <a:pt x="214085" y="1007"/>
                  <a:pt x="293301" y="9629"/>
                  <a:pt x="378078" y="26868"/>
                </a:cubicBezTo>
                <a:cubicBezTo>
                  <a:pt x="1074806" y="168586"/>
                  <a:pt x="1202169" y="1352919"/>
                  <a:pt x="2124544" y="1868599"/>
                </a:cubicBezTo>
                <a:cubicBezTo>
                  <a:pt x="2570800" y="2118122"/>
                  <a:pt x="3301901" y="2354692"/>
                  <a:pt x="3503411" y="3038169"/>
                </a:cubicBezTo>
                <a:lnTo>
                  <a:pt x="3505512" y="3047438"/>
                </a:lnTo>
                <a:lnTo>
                  <a:pt x="0" y="3047438"/>
                </a:lnTo>
                <a:lnTo>
                  <a:pt x="0" y="9356"/>
                </a:lnTo>
                <a:lnTo>
                  <a:pt x="32906" y="4358"/>
                </a:lnTo>
                <a:cubicBezTo>
                  <a:pt x="67357" y="1086"/>
                  <a:pt x="103063" y="-377"/>
                  <a:pt x="140070" y="84"/>
                </a:cubicBezTo>
                <a:close/>
              </a:path>
            </a:pathLst>
          </a:custGeom>
          <a:solidFill>
            <a:schemeClr val="accent5"/>
          </a:solidFill>
          <a:ln w="2225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cxnSp>
        <p:nvCxnSpPr>
          <p:cNvPr id="3" name="Straight Connector 2">
            <a:extLst>
              <a:ext uri="{FF2B5EF4-FFF2-40B4-BE49-F238E27FC236}">
                <a16:creationId xmlns:a16="http://schemas.microsoft.com/office/drawing/2014/main" id="{0FBD2995-6344-0C11-3D12-6B4C7A5F228C}"/>
              </a:ext>
              <a:ext uri="{C183D7F6-B498-43B3-948B-1728B52AA6E4}">
                <adec:decorative xmlns:adec="http://schemas.microsoft.com/office/drawing/2017/decorative" val="1"/>
              </a:ext>
            </a:extLst>
          </p:cNvPr>
          <p:cNvCxnSpPr>
            <a:cxnSpLocks/>
          </p:cNvCxnSpPr>
          <p:nvPr userDrawn="1"/>
        </p:nvCxnSpPr>
        <p:spPr>
          <a:xfrm>
            <a:off x="5921979" y="834643"/>
            <a:ext cx="556898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Block Arc 8">
            <a:extLst>
              <a:ext uri="{FF2B5EF4-FFF2-40B4-BE49-F238E27FC236}">
                <a16:creationId xmlns:a16="http://schemas.microsoft.com/office/drawing/2014/main" id="{1CA7618C-E262-114D-F36B-190A5C994B08}"/>
              </a:ext>
              <a:ext uri="{C183D7F6-B498-43B3-948B-1728B52AA6E4}">
                <adec:decorative xmlns:adec="http://schemas.microsoft.com/office/drawing/2017/decorative" val="1"/>
              </a:ext>
            </a:extLst>
          </p:cNvPr>
          <p:cNvSpPr/>
          <p:nvPr userDrawn="1"/>
        </p:nvSpPr>
        <p:spPr>
          <a:xfrm rot="10800000">
            <a:off x="5921979" y="188942"/>
            <a:ext cx="348041" cy="348041"/>
          </a:xfrm>
          <a:prstGeom prst="blockArc">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Title Placeholder 1">
            <a:extLst>
              <a:ext uri="{FF2B5EF4-FFF2-40B4-BE49-F238E27FC236}">
                <a16:creationId xmlns:a16="http://schemas.microsoft.com/office/drawing/2014/main" id="{A49B6E6B-2A0F-CE8A-E5C4-DD990D43D35E}"/>
              </a:ext>
            </a:extLst>
          </p:cNvPr>
          <p:cNvSpPr>
            <a:spLocks noGrp="1"/>
          </p:cNvSpPr>
          <p:nvPr>
            <p:ph type="title" hasCustomPrompt="1"/>
          </p:nvPr>
        </p:nvSpPr>
        <p:spPr>
          <a:xfrm>
            <a:off x="699372" y="536983"/>
            <a:ext cx="4987598" cy="1806163"/>
          </a:xfrm>
          <a:prstGeom prst="rect">
            <a:avLst/>
          </a:prstGeom>
        </p:spPr>
        <p:txBody>
          <a:bodyPr vert="horz" lIns="0" tIns="45720" rIns="91440" bIns="45720" rtlCol="0" anchor="t">
            <a:noAutofit/>
          </a:bodyPr>
          <a:lstStyle>
            <a:lvl1pPr>
              <a:defRPr sz="3200" spc="300" baseline="0"/>
            </a:lvl1pPr>
          </a:lstStyle>
          <a:p>
            <a:r>
              <a:rPr lang="en-US"/>
              <a:t>Click to add title</a:t>
            </a:r>
          </a:p>
        </p:txBody>
      </p:sp>
      <p:sp>
        <p:nvSpPr>
          <p:cNvPr id="7" name="Footer Placeholder 4">
            <a:extLst>
              <a:ext uri="{FF2B5EF4-FFF2-40B4-BE49-F238E27FC236}">
                <a16:creationId xmlns:a16="http://schemas.microsoft.com/office/drawing/2014/main" id="{C2F7C452-F8B7-9780-039C-30CEF6E838BD}"/>
              </a:ext>
            </a:extLst>
          </p:cNvPr>
          <p:cNvSpPr>
            <a:spLocks noGrp="1"/>
          </p:cNvSpPr>
          <p:nvPr>
            <p:ph type="ftr" sz="quarter" idx="3"/>
          </p:nvPr>
        </p:nvSpPr>
        <p:spPr>
          <a:xfrm>
            <a:off x="6594050" y="155448"/>
            <a:ext cx="4164972" cy="471672"/>
          </a:xfrm>
          <a:prstGeom prst="rect">
            <a:avLst/>
          </a:prstGeom>
        </p:spPr>
        <p:txBody>
          <a:bodyPr vert="horz" lIns="0" tIns="45720" rIns="91440" bIns="45720" rtlCol="0" anchor="b"/>
          <a:lstStyle>
            <a:lvl1pPr algn="r">
              <a:defRPr sz="1200" spc="300">
                <a:solidFill>
                  <a:schemeClr val="bg1"/>
                </a:solidFill>
                <a:latin typeface="+mn-lt"/>
              </a:defRPr>
            </a:lvl1pPr>
          </a:lstStyle>
          <a:p>
            <a:r>
              <a:rPr lang="en-US"/>
              <a:t>PRESENTATION TITLE</a:t>
            </a:r>
          </a:p>
        </p:txBody>
      </p:sp>
      <p:sp>
        <p:nvSpPr>
          <p:cNvPr id="8" name="Slide Number Placeholder 5">
            <a:extLst>
              <a:ext uri="{FF2B5EF4-FFF2-40B4-BE49-F238E27FC236}">
                <a16:creationId xmlns:a16="http://schemas.microsoft.com/office/drawing/2014/main" id="{DCA2FC66-19AF-2F4C-EFFA-F968C93546DA}"/>
              </a:ext>
            </a:extLst>
          </p:cNvPr>
          <p:cNvSpPr>
            <a:spLocks noGrp="1"/>
          </p:cNvSpPr>
          <p:nvPr>
            <p:ph type="sldNum" sz="quarter" idx="4"/>
          </p:nvPr>
        </p:nvSpPr>
        <p:spPr>
          <a:xfrm>
            <a:off x="11142921" y="155448"/>
            <a:ext cx="348039" cy="471672"/>
          </a:xfrm>
          <a:prstGeom prst="rect">
            <a:avLst/>
          </a:prstGeom>
        </p:spPr>
        <p:txBody>
          <a:bodyPr vert="horz" lIns="0" tIns="45720" rIns="0" bIns="45720" rtlCol="0" anchor="b"/>
          <a:lstStyle>
            <a:lvl1pPr algn="r">
              <a:defRPr sz="1200" b="1" i="0">
                <a:solidFill>
                  <a:schemeClr val="bg1"/>
                </a:solidFill>
                <a:latin typeface="+mn-lt"/>
              </a:defRPr>
            </a:lvl1pPr>
          </a:lstStyle>
          <a:p>
            <a:fld id="{6D22F896-40B5-4ADD-8801-0D06FADFA095}" type="slidenum">
              <a:rPr lang="en-US" smtClean="0"/>
              <a:pPr/>
              <a:t>‹#›</a:t>
            </a:fld>
            <a:endParaRPr lang="en-US"/>
          </a:p>
        </p:txBody>
      </p:sp>
      <p:sp>
        <p:nvSpPr>
          <p:cNvPr id="11" name="Content Placeholder 10">
            <a:extLst>
              <a:ext uri="{FF2B5EF4-FFF2-40B4-BE49-F238E27FC236}">
                <a16:creationId xmlns:a16="http://schemas.microsoft.com/office/drawing/2014/main" id="{6ED64F80-2CCD-28E9-12D1-CFA0E295299B}"/>
              </a:ext>
            </a:extLst>
          </p:cNvPr>
          <p:cNvSpPr>
            <a:spLocks noGrp="1"/>
          </p:cNvSpPr>
          <p:nvPr>
            <p:ph sz="quarter" idx="10" hasCustomPrompt="1"/>
          </p:nvPr>
        </p:nvSpPr>
        <p:spPr>
          <a:xfrm>
            <a:off x="2687333" y="2377871"/>
            <a:ext cx="4292202" cy="4359402"/>
          </a:xfrm>
        </p:spPr>
        <p:txBody>
          <a:bodyPr>
            <a:normAutofit/>
          </a:bodyPr>
          <a:lstStyle>
            <a:lvl1pPr marL="0" indent="0">
              <a:lnSpc>
                <a:spcPct val="100000"/>
              </a:lnSpc>
              <a:spcBef>
                <a:spcPts val="600"/>
              </a:spcBef>
              <a:spcAft>
                <a:spcPts val="1200"/>
              </a:spcAft>
              <a:buNone/>
              <a:defRPr sz="2000"/>
            </a:lvl1pPr>
            <a:lvl2pPr marL="457200" indent="0">
              <a:lnSpc>
                <a:spcPct val="100000"/>
              </a:lnSpc>
              <a:spcBef>
                <a:spcPts val="600"/>
              </a:spcBef>
              <a:spcAft>
                <a:spcPts val="1200"/>
              </a:spcAft>
              <a:buNone/>
              <a:defRPr sz="1800"/>
            </a:lvl2pPr>
            <a:lvl3pPr marL="914400" indent="0">
              <a:lnSpc>
                <a:spcPct val="100000"/>
              </a:lnSpc>
              <a:spcBef>
                <a:spcPts val="600"/>
              </a:spcBef>
              <a:spcAft>
                <a:spcPts val="1200"/>
              </a:spcAft>
              <a:buNone/>
              <a:defRPr sz="1600"/>
            </a:lvl3pPr>
            <a:lvl4pPr marL="1371600" indent="0">
              <a:lnSpc>
                <a:spcPct val="100000"/>
              </a:lnSpc>
              <a:spcBef>
                <a:spcPts val="600"/>
              </a:spcBef>
              <a:spcAft>
                <a:spcPts val="1200"/>
              </a:spcAft>
              <a:buNone/>
              <a:defRPr sz="1400"/>
            </a:lvl4pPr>
            <a:lvl5pPr marL="1828800" indent="0">
              <a:lnSpc>
                <a:spcPct val="100000"/>
              </a:lnSpc>
              <a:spcBef>
                <a:spcPts val="600"/>
              </a:spcBef>
              <a:spcAft>
                <a:spcPts val="1200"/>
              </a:spcAft>
              <a:buNone/>
              <a:defRPr sz="140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10" name="Content Placeholder 10">
            <a:extLst>
              <a:ext uri="{FF2B5EF4-FFF2-40B4-BE49-F238E27FC236}">
                <a16:creationId xmlns:a16="http://schemas.microsoft.com/office/drawing/2014/main" id="{CB9E0096-D944-5245-13D4-92814D4D59C7}"/>
              </a:ext>
            </a:extLst>
          </p:cNvPr>
          <p:cNvSpPr>
            <a:spLocks noGrp="1"/>
          </p:cNvSpPr>
          <p:nvPr>
            <p:ph sz="quarter" idx="11" hasCustomPrompt="1"/>
          </p:nvPr>
        </p:nvSpPr>
        <p:spPr>
          <a:xfrm>
            <a:off x="7318385" y="2377871"/>
            <a:ext cx="4172575" cy="4359402"/>
          </a:xfrm>
        </p:spPr>
        <p:txBody>
          <a:bodyPr>
            <a:normAutofit/>
          </a:bodyPr>
          <a:lstStyle>
            <a:lvl1pPr marL="0" indent="0">
              <a:lnSpc>
                <a:spcPct val="100000"/>
              </a:lnSpc>
              <a:spcBef>
                <a:spcPts val="600"/>
              </a:spcBef>
              <a:spcAft>
                <a:spcPts val="1200"/>
              </a:spcAft>
              <a:buNone/>
              <a:defRPr sz="2000"/>
            </a:lvl1pPr>
            <a:lvl2pPr marL="457200" indent="0">
              <a:lnSpc>
                <a:spcPct val="100000"/>
              </a:lnSpc>
              <a:spcBef>
                <a:spcPts val="600"/>
              </a:spcBef>
              <a:spcAft>
                <a:spcPts val="1200"/>
              </a:spcAft>
              <a:buNone/>
              <a:defRPr sz="1800"/>
            </a:lvl2pPr>
            <a:lvl3pPr marL="914400" indent="0">
              <a:lnSpc>
                <a:spcPct val="100000"/>
              </a:lnSpc>
              <a:spcBef>
                <a:spcPts val="600"/>
              </a:spcBef>
              <a:spcAft>
                <a:spcPts val="1200"/>
              </a:spcAft>
              <a:buNone/>
              <a:defRPr sz="1600"/>
            </a:lvl3pPr>
            <a:lvl4pPr marL="1371600" indent="0">
              <a:lnSpc>
                <a:spcPct val="100000"/>
              </a:lnSpc>
              <a:spcBef>
                <a:spcPts val="600"/>
              </a:spcBef>
              <a:spcAft>
                <a:spcPts val="1200"/>
              </a:spcAft>
              <a:buNone/>
              <a:defRPr sz="1400"/>
            </a:lvl4pPr>
            <a:lvl5pPr marL="1828800" indent="0">
              <a:lnSpc>
                <a:spcPct val="100000"/>
              </a:lnSpc>
              <a:spcBef>
                <a:spcPts val="600"/>
              </a:spcBef>
              <a:spcAft>
                <a:spcPts val="1200"/>
              </a:spcAft>
              <a:buNone/>
              <a:defRPr sz="140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9359117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 Content + Table">
    <p:bg>
      <p:bgPr>
        <a:solidFill>
          <a:schemeClr val="tx1"/>
        </a:solidFill>
        <a:effectLst/>
      </p:bgPr>
    </p:bg>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0FBD2995-6344-0C11-3D12-6B4C7A5F228C}"/>
              </a:ext>
              <a:ext uri="{C183D7F6-B498-43B3-948B-1728B52AA6E4}">
                <adec:decorative xmlns:adec="http://schemas.microsoft.com/office/drawing/2017/decorative" val="1"/>
              </a:ext>
            </a:extLst>
          </p:cNvPr>
          <p:cNvCxnSpPr>
            <a:cxnSpLocks/>
          </p:cNvCxnSpPr>
          <p:nvPr userDrawn="1"/>
        </p:nvCxnSpPr>
        <p:spPr>
          <a:xfrm>
            <a:off x="5921979" y="834643"/>
            <a:ext cx="556898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Block Arc 8">
            <a:extLst>
              <a:ext uri="{FF2B5EF4-FFF2-40B4-BE49-F238E27FC236}">
                <a16:creationId xmlns:a16="http://schemas.microsoft.com/office/drawing/2014/main" id="{1CA7618C-E262-114D-F36B-190A5C994B08}"/>
              </a:ext>
              <a:ext uri="{C183D7F6-B498-43B3-948B-1728B52AA6E4}">
                <adec:decorative xmlns:adec="http://schemas.microsoft.com/office/drawing/2017/decorative" val="1"/>
              </a:ext>
            </a:extLst>
          </p:cNvPr>
          <p:cNvSpPr/>
          <p:nvPr userDrawn="1"/>
        </p:nvSpPr>
        <p:spPr>
          <a:xfrm rot="10800000">
            <a:off x="5921979" y="188942"/>
            <a:ext cx="348041" cy="348041"/>
          </a:xfrm>
          <a:prstGeom prst="blockArc">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Title Placeholder 1">
            <a:extLst>
              <a:ext uri="{FF2B5EF4-FFF2-40B4-BE49-F238E27FC236}">
                <a16:creationId xmlns:a16="http://schemas.microsoft.com/office/drawing/2014/main" id="{A49B6E6B-2A0F-CE8A-E5C4-DD990D43D35E}"/>
              </a:ext>
            </a:extLst>
          </p:cNvPr>
          <p:cNvSpPr>
            <a:spLocks noGrp="1"/>
          </p:cNvSpPr>
          <p:nvPr>
            <p:ph type="title" hasCustomPrompt="1"/>
          </p:nvPr>
        </p:nvSpPr>
        <p:spPr>
          <a:xfrm>
            <a:off x="699372" y="536983"/>
            <a:ext cx="4987598" cy="1806163"/>
          </a:xfrm>
          <a:prstGeom prst="rect">
            <a:avLst/>
          </a:prstGeom>
        </p:spPr>
        <p:txBody>
          <a:bodyPr vert="horz" lIns="0" tIns="45720" rIns="91440" bIns="45720" rtlCol="0" anchor="t">
            <a:noAutofit/>
          </a:bodyPr>
          <a:lstStyle>
            <a:lvl1pPr>
              <a:defRPr sz="3200" spc="300" baseline="0"/>
            </a:lvl1pPr>
          </a:lstStyle>
          <a:p>
            <a:r>
              <a:rPr lang="en-US"/>
              <a:t>Click to add title</a:t>
            </a:r>
          </a:p>
        </p:txBody>
      </p:sp>
      <p:sp>
        <p:nvSpPr>
          <p:cNvPr id="7" name="Footer Placeholder 4">
            <a:extLst>
              <a:ext uri="{FF2B5EF4-FFF2-40B4-BE49-F238E27FC236}">
                <a16:creationId xmlns:a16="http://schemas.microsoft.com/office/drawing/2014/main" id="{C2F7C452-F8B7-9780-039C-30CEF6E838BD}"/>
              </a:ext>
            </a:extLst>
          </p:cNvPr>
          <p:cNvSpPr>
            <a:spLocks noGrp="1"/>
          </p:cNvSpPr>
          <p:nvPr>
            <p:ph type="ftr" sz="quarter" idx="3"/>
          </p:nvPr>
        </p:nvSpPr>
        <p:spPr>
          <a:xfrm>
            <a:off x="6594050" y="155448"/>
            <a:ext cx="4164972" cy="471672"/>
          </a:xfrm>
          <a:prstGeom prst="rect">
            <a:avLst/>
          </a:prstGeom>
        </p:spPr>
        <p:txBody>
          <a:bodyPr vert="horz" lIns="0" tIns="45720" rIns="91440" bIns="45720" rtlCol="0" anchor="b"/>
          <a:lstStyle>
            <a:lvl1pPr algn="r">
              <a:defRPr sz="1200" spc="300">
                <a:solidFill>
                  <a:schemeClr val="bg1"/>
                </a:solidFill>
                <a:latin typeface="+mn-lt"/>
              </a:defRPr>
            </a:lvl1pPr>
          </a:lstStyle>
          <a:p>
            <a:r>
              <a:rPr lang="en-US"/>
              <a:t>PRESENTATION TITLE</a:t>
            </a:r>
          </a:p>
        </p:txBody>
      </p:sp>
      <p:sp>
        <p:nvSpPr>
          <p:cNvPr id="8" name="Slide Number Placeholder 5">
            <a:extLst>
              <a:ext uri="{FF2B5EF4-FFF2-40B4-BE49-F238E27FC236}">
                <a16:creationId xmlns:a16="http://schemas.microsoft.com/office/drawing/2014/main" id="{DCA2FC66-19AF-2F4C-EFFA-F968C93546DA}"/>
              </a:ext>
            </a:extLst>
          </p:cNvPr>
          <p:cNvSpPr>
            <a:spLocks noGrp="1"/>
          </p:cNvSpPr>
          <p:nvPr>
            <p:ph type="sldNum" sz="quarter" idx="4"/>
          </p:nvPr>
        </p:nvSpPr>
        <p:spPr>
          <a:xfrm>
            <a:off x="11142921" y="155448"/>
            <a:ext cx="348039" cy="471672"/>
          </a:xfrm>
          <a:prstGeom prst="rect">
            <a:avLst/>
          </a:prstGeom>
        </p:spPr>
        <p:txBody>
          <a:bodyPr vert="horz" lIns="0" tIns="45720" rIns="0" bIns="45720" rtlCol="0" anchor="b"/>
          <a:lstStyle>
            <a:lvl1pPr algn="r">
              <a:defRPr sz="1200" b="1" i="0">
                <a:solidFill>
                  <a:schemeClr val="bg1"/>
                </a:solidFill>
                <a:latin typeface="+mn-lt"/>
              </a:defRPr>
            </a:lvl1pPr>
          </a:lstStyle>
          <a:p>
            <a:fld id="{6D22F896-40B5-4ADD-8801-0D06FADFA095}" type="slidenum">
              <a:rPr lang="en-US" smtClean="0"/>
              <a:pPr/>
              <a:t>‹#›</a:t>
            </a:fld>
            <a:endParaRPr lang="en-US"/>
          </a:p>
        </p:txBody>
      </p:sp>
      <p:sp>
        <p:nvSpPr>
          <p:cNvPr id="11" name="Content Placeholder 10">
            <a:extLst>
              <a:ext uri="{FF2B5EF4-FFF2-40B4-BE49-F238E27FC236}">
                <a16:creationId xmlns:a16="http://schemas.microsoft.com/office/drawing/2014/main" id="{6ED64F80-2CCD-28E9-12D1-CFA0E295299B}"/>
              </a:ext>
            </a:extLst>
          </p:cNvPr>
          <p:cNvSpPr>
            <a:spLocks noGrp="1"/>
          </p:cNvSpPr>
          <p:nvPr>
            <p:ph sz="quarter" idx="10" hasCustomPrompt="1"/>
          </p:nvPr>
        </p:nvSpPr>
        <p:spPr>
          <a:xfrm>
            <a:off x="680323" y="2366300"/>
            <a:ext cx="3536078" cy="3588330"/>
          </a:xfrm>
        </p:spPr>
        <p:txBody>
          <a:bodyPr>
            <a:normAutofit/>
          </a:bodyPr>
          <a:lstStyle>
            <a:lvl1pPr marL="228600" indent="-228600">
              <a:lnSpc>
                <a:spcPct val="90000"/>
              </a:lnSpc>
              <a:spcBef>
                <a:spcPts val="1000"/>
              </a:spcBef>
              <a:spcAft>
                <a:spcPts val="0"/>
              </a:spcAft>
              <a:buFont typeface="Arial" panose="020B0604020202020204" pitchFamily="34" charset="0"/>
              <a:buChar char="•"/>
              <a:defRPr sz="2000"/>
            </a:lvl1pPr>
            <a:lvl2pPr marL="742950" indent="-285750">
              <a:lnSpc>
                <a:spcPct val="90000"/>
              </a:lnSpc>
              <a:spcBef>
                <a:spcPts val="1000"/>
              </a:spcBef>
              <a:spcAft>
                <a:spcPts val="0"/>
              </a:spcAft>
              <a:buFont typeface="Arial" panose="020B0604020202020204" pitchFamily="34" charset="0"/>
              <a:buChar char="•"/>
              <a:defRPr sz="1800"/>
            </a:lvl2pPr>
            <a:lvl3pPr marL="1200150" indent="-285750">
              <a:lnSpc>
                <a:spcPct val="90000"/>
              </a:lnSpc>
              <a:spcBef>
                <a:spcPts val="1000"/>
              </a:spcBef>
              <a:spcAft>
                <a:spcPts val="0"/>
              </a:spcAft>
              <a:buFont typeface="Arial" panose="020B0604020202020204" pitchFamily="34" charset="0"/>
              <a:buChar char="•"/>
              <a:defRPr sz="1600"/>
            </a:lvl3pPr>
            <a:lvl4pPr marL="1657350" indent="-285750">
              <a:lnSpc>
                <a:spcPct val="90000"/>
              </a:lnSpc>
              <a:spcBef>
                <a:spcPts val="1000"/>
              </a:spcBef>
              <a:spcAft>
                <a:spcPts val="0"/>
              </a:spcAft>
              <a:buFont typeface="Arial" panose="020B0604020202020204" pitchFamily="34" charset="0"/>
              <a:buChar char="•"/>
              <a:defRPr sz="1400"/>
            </a:lvl4pPr>
            <a:lvl5pPr marL="2114550" indent="-285750">
              <a:lnSpc>
                <a:spcPct val="90000"/>
              </a:lnSpc>
              <a:spcBef>
                <a:spcPts val="1000"/>
              </a:spcBef>
              <a:spcAft>
                <a:spcPts val="0"/>
              </a:spcAft>
              <a:buFont typeface="Arial" panose="020B0604020202020204" pitchFamily="34" charset="0"/>
              <a:buChar char="•"/>
              <a:defRPr sz="140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12" name="Table Placeholder 11">
            <a:extLst>
              <a:ext uri="{FF2B5EF4-FFF2-40B4-BE49-F238E27FC236}">
                <a16:creationId xmlns:a16="http://schemas.microsoft.com/office/drawing/2014/main" id="{23945778-2B6F-930D-51C8-417685BC4E19}"/>
              </a:ext>
            </a:extLst>
          </p:cNvPr>
          <p:cNvSpPr>
            <a:spLocks noGrp="1"/>
          </p:cNvSpPr>
          <p:nvPr>
            <p:ph type="tbl" sz="quarter" idx="11"/>
          </p:nvPr>
        </p:nvSpPr>
        <p:spPr>
          <a:xfrm>
            <a:off x="4673600" y="2366300"/>
            <a:ext cx="6816725" cy="3587750"/>
          </a:xfrm>
        </p:spPr>
        <p:txBody>
          <a:bodyPr/>
          <a:lstStyle>
            <a:lvl1pPr>
              <a:defRPr/>
            </a:lvl1pPr>
          </a:lstStyle>
          <a:p>
            <a:r>
              <a:rPr lang="en-US"/>
              <a:t>Click icon to add table</a:t>
            </a:r>
          </a:p>
        </p:txBody>
      </p:sp>
    </p:spTree>
    <p:extLst>
      <p:ext uri="{BB962C8B-B14F-4D97-AF65-F5344CB8AC3E}">
        <p14:creationId xmlns:p14="http://schemas.microsoft.com/office/powerpoint/2010/main" val="121856830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able">
    <p:bg>
      <p:bgPr>
        <a:solidFill>
          <a:schemeClr val="tx1"/>
        </a:solidFill>
        <a:effectLst/>
      </p:bgPr>
    </p:bg>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0FBD2995-6344-0C11-3D12-6B4C7A5F228C}"/>
              </a:ext>
              <a:ext uri="{C183D7F6-B498-43B3-948B-1728B52AA6E4}">
                <adec:decorative xmlns:adec="http://schemas.microsoft.com/office/drawing/2017/decorative" val="1"/>
              </a:ext>
            </a:extLst>
          </p:cNvPr>
          <p:cNvCxnSpPr>
            <a:cxnSpLocks/>
          </p:cNvCxnSpPr>
          <p:nvPr userDrawn="1"/>
        </p:nvCxnSpPr>
        <p:spPr>
          <a:xfrm>
            <a:off x="5921979" y="834643"/>
            <a:ext cx="556898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Block Arc 8">
            <a:extLst>
              <a:ext uri="{FF2B5EF4-FFF2-40B4-BE49-F238E27FC236}">
                <a16:creationId xmlns:a16="http://schemas.microsoft.com/office/drawing/2014/main" id="{1CA7618C-E262-114D-F36B-190A5C994B08}"/>
              </a:ext>
              <a:ext uri="{C183D7F6-B498-43B3-948B-1728B52AA6E4}">
                <adec:decorative xmlns:adec="http://schemas.microsoft.com/office/drawing/2017/decorative" val="1"/>
              </a:ext>
            </a:extLst>
          </p:cNvPr>
          <p:cNvSpPr/>
          <p:nvPr userDrawn="1"/>
        </p:nvSpPr>
        <p:spPr>
          <a:xfrm rot="10800000">
            <a:off x="5921979" y="188942"/>
            <a:ext cx="348041" cy="348041"/>
          </a:xfrm>
          <a:prstGeom prst="blockArc">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Title Placeholder 1">
            <a:extLst>
              <a:ext uri="{FF2B5EF4-FFF2-40B4-BE49-F238E27FC236}">
                <a16:creationId xmlns:a16="http://schemas.microsoft.com/office/drawing/2014/main" id="{A49B6E6B-2A0F-CE8A-E5C4-DD990D43D35E}"/>
              </a:ext>
            </a:extLst>
          </p:cNvPr>
          <p:cNvSpPr>
            <a:spLocks noGrp="1"/>
          </p:cNvSpPr>
          <p:nvPr>
            <p:ph type="title" hasCustomPrompt="1"/>
          </p:nvPr>
        </p:nvSpPr>
        <p:spPr>
          <a:xfrm>
            <a:off x="699372" y="536983"/>
            <a:ext cx="4987598" cy="1806163"/>
          </a:xfrm>
          <a:prstGeom prst="rect">
            <a:avLst/>
          </a:prstGeom>
        </p:spPr>
        <p:txBody>
          <a:bodyPr vert="horz" lIns="0" tIns="45720" rIns="91440" bIns="45720" rtlCol="0" anchor="t">
            <a:noAutofit/>
          </a:bodyPr>
          <a:lstStyle>
            <a:lvl1pPr>
              <a:defRPr sz="3200" spc="300" baseline="0"/>
            </a:lvl1pPr>
          </a:lstStyle>
          <a:p>
            <a:r>
              <a:rPr lang="en-US"/>
              <a:t>Click to add title</a:t>
            </a:r>
          </a:p>
        </p:txBody>
      </p:sp>
      <p:sp>
        <p:nvSpPr>
          <p:cNvPr id="7" name="Footer Placeholder 4">
            <a:extLst>
              <a:ext uri="{FF2B5EF4-FFF2-40B4-BE49-F238E27FC236}">
                <a16:creationId xmlns:a16="http://schemas.microsoft.com/office/drawing/2014/main" id="{C2F7C452-F8B7-9780-039C-30CEF6E838BD}"/>
              </a:ext>
            </a:extLst>
          </p:cNvPr>
          <p:cNvSpPr>
            <a:spLocks noGrp="1"/>
          </p:cNvSpPr>
          <p:nvPr>
            <p:ph type="ftr" sz="quarter" idx="3"/>
          </p:nvPr>
        </p:nvSpPr>
        <p:spPr>
          <a:xfrm>
            <a:off x="6594050" y="155448"/>
            <a:ext cx="4164972" cy="471672"/>
          </a:xfrm>
          <a:prstGeom prst="rect">
            <a:avLst/>
          </a:prstGeom>
        </p:spPr>
        <p:txBody>
          <a:bodyPr vert="horz" lIns="0" tIns="45720" rIns="91440" bIns="45720" rtlCol="0" anchor="b"/>
          <a:lstStyle>
            <a:lvl1pPr algn="r">
              <a:defRPr sz="1200" spc="300">
                <a:solidFill>
                  <a:schemeClr val="bg1"/>
                </a:solidFill>
                <a:latin typeface="+mn-lt"/>
              </a:defRPr>
            </a:lvl1pPr>
          </a:lstStyle>
          <a:p>
            <a:r>
              <a:rPr lang="en-US"/>
              <a:t>PRESENTATION TITLE</a:t>
            </a:r>
          </a:p>
        </p:txBody>
      </p:sp>
      <p:sp>
        <p:nvSpPr>
          <p:cNvPr id="8" name="Slide Number Placeholder 5">
            <a:extLst>
              <a:ext uri="{FF2B5EF4-FFF2-40B4-BE49-F238E27FC236}">
                <a16:creationId xmlns:a16="http://schemas.microsoft.com/office/drawing/2014/main" id="{DCA2FC66-19AF-2F4C-EFFA-F968C93546DA}"/>
              </a:ext>
            </a:extLst>
          </p:cNvPr>
          <p:cNvSpPr>
            <a:spLocks noGrp="1"/>
          </p:cNvSpPr>
          <p:nvPr>
            <p:ph type="sldNum" sz="quarter" idx="4"/>
          </p:nvPr>
        </p:nvSpPr>
        <p:spPr>
          <a:xfrm>
            <a:off x="11142921" y="155448"/>
            <a:ext cx="348039" cy="471672"/>
          </a:xfrm>
          <a:prstGeom prst="rect">
            <a:avLst/>
          </a:prstGeom>
        </p:spPr>
        <p:txBody>
          <a:bodyPr vert="horz" lIns="0" tIns="45720" rIns="0" bIns="45720" rtlCol="0" anchor="b"/>
          <a:lstStyle>
            <a:lvl1pPr algn="r">
              <a:defRPr sz="1200" b="1" i="0">
                <a:solidFill>
                  <a:schemeClr val="bg1"/>
                </a:solidFill>
                <a:latin typeface="+mn-lt"/>
              </a:defRPr>
            </a:lvl1pPr>
          </a:lstStyle>
          <a:p>
            <a:fld id="{6D22F896-40B5-4ADD-8801-0D06FADFA095}" type="slidenum">
              <a:rPr lang="en-US" smtClean="0"/>
              <a:pPr/>
              <a:t>‹#›</a:t>
            </a:fld>
            <a:endParaRPr lang="en-US"/>
          </a:p>
        </p:txBody>
      </p:sp>
      <p:sp>
        <p:nvSpPr>
          <p:cNvPr id="12" name="Table Placeholder 11">
            <a:extLst>
              <a:ext uri="{FF2B5EF4-FFF2-40B4-BE49-F238E27FC236}">
                <a16:creationId xmlns:a16="http://schemas.microsoft.com/office/drawing/2014/main" id="{23945778-2B6F-930D-51C8-417685BC4E19}"/>
              </a:ext>
            </a:extLst>
          </p:cNvPr>
          <p:cNvSpPr>
            <a:spLocks noGrp="1"/>
          </p:cNvSpPr>
          <p:nvPr>
            <p:ph type="tbl" sz="quarter" idx="11"/>
          </p:nvPr>
        </p:nvSpPr>
        <p:spPr>
          <a:xfrm>
            <a:off x="698376" y="2366300"/>
            <a:ext cx="10791949" cy="3587750"/>
          </a:xfrm>
        </p:spPr>
        <p:txBody>
          <a:bodyPr/>
          <a:lstStyle>
            <a:lvl1pPr>
              <a:defRPr/>
            </a:lvl1pPr>
          </a:lstStyle>
          <a:p>
            <a:r>
              <a:rPr lang="en-US"/>
              <a:t>Click icon to add table</a:t>
            </a:r>
          </a:p>
        </p:txBody>
      </p:sp>
    </p:spTree>
    <p:extLst>
      <p:ext uri="{BB962C8B-B14F-4D97-AF65-F5344CB8AC3E}">
        <p14:creationId xmlns:p14="http://schemas.microsoft.com/office/powerpoint/2010/main" val="170810388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ection Title">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6" name="Freeform 20">
            <a:extLst>
              <a:ext uri="{FF2B5EF4-FFF2-40B4-BE49-F238E27FC236}">
                <a16:creationId xmlns:a16="http://schemas.microsoft.com/office/drawing/2014/main" id="{5E0168A1-8EA7-E075-A0E3-CC98D3A7A5F5}"/>
              </a:ext>
              <a:ext uri="{C183D7F6-B498-43B3-948B-1728B52AA6E4}">
                <adec:decorative xmlns:adec="http://schemas.microsoft.com/office/drawing/2017/decorative" val="1"/>
              </a:ext>
            </a:extLst>
          </p:cNvPr>
          <p:cNvSpPr/>
          <p:nvPr userDrawn="1"/>
        </p:nvSpPr>
        <p:spPr>
          <a:xfrm rot="16200000">
            <a:off x="45460" y="5586515"/>
            <a:ext cx="1218019" cy="1324951"/>
          </a:xfrm>
          <a:custGeom>
            <a:avLst/>
            <a:gdLst>
              <a:gd name="connsiteX0" fmla="*/ 1218019 w 1218019"/>
              <a:gd name="connsiteY0" fmla="*/ 0 h 1324951"/>
              <a:gd name="connsiteX1" fmla="*/ 0 w 1218019"/>
              <a:gd name="connsiteY1" fmla="*/ 0 h 1324951"/>
              <a:gd name="connsiteX2" fmla="*/ 0 w 1218019"/>
              <a:gd name="connsiteY2" fmla="*/ 1324951 h 1324951"/>
              <a:gd name="connsiteX3" fmla="*/ 44025 w 1218019"/>
              <a:gd name="connsiteY3" fmla="*/ 1308837 h 1324951"/>
              <a:gd name="connsiteX4" fmla="*/ 1213001 w 1218019"/>
              <a:gd name="connsiteY4" fmla="*/ 19515 h 13249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8019" h="1324951">
                <a:moveTo>
                  <a:pt x="1218019" y="0"/>
                </a:moveTo>
                <a:lnTo>
                  <a:pt x="0" y="0"/>
                </a:lnTo>
                <a:lnTo>
                  <a:pt x="0" y="1324951"/>
                </a:lnTo>
                <a:lnTo>
                  <a:pt x="44025" y="1308837"/>
                </a:lnTo>
                <a:cubicBezTo>
                  <a:pt x="600182" y="1073602"/>
                  <a:pt x="1031901" y="601768"/>
                  <a:pt x="1213001" y="19515"/>
                </a:cubicBezTo>
                <a:close/>
              </a:path>
            </a:pathLst>
          </a:cu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15">
            <a:extLst>
              <a:ext uri="{FF2B5EF4-FFF2-40B4-BE49-F238E27FC236}">
                <a16:creationId xmlns:a16="http://schemas.microsoft.com/office/drawing/2014/main" id="{235F4B08-36B8-4D96-46A3-640589F2B9ED}"/>
              </a:ext>
              <a:ext uri="{C183D7F6-B498-43B3-948B-1728B52AA6E4}">
                <adec:decorative xmlns:adec="http://schemas.microsoft.com/office/drawing/2017/decorative" val="1"/>
              </a:ext>
            </a:extLst>
          </p:cNvPr>
          <p:cNvSpPr/>
          <p:nvPr userDrawn="1"/>
        </p:nvSpPr>
        <p:spPr>
          <a:xfrm rot="5400000" flipH="1">
            <a:off x="442520" y="-450526"/>
            <a:ext cx="1018073" cy="1919124"/>
          </a:xfrm>
          <a:custGeom>
            <a:avLst/>
            <a:gdLst>
              <a:gd name="connsiteX0" fmla="*/ 1018073 w 1018073"/>
              <a:gd name="connsiteY0" fmla="*/ 1919124 h 1919124"/>
              <a:gd name="connsiteX1" fmla="*/ 1018073 w 1018073"/>
              <a:gd name="connsiteY1" fmla="*/ 0 h 1919124"/>
              <a:gd name="connsiteX2" fmla="*/ 860680 w 1018073"/>
              <a:gd name="connsiteY2" fmla="*/ 92033 h 1919124"/>
              <a:gd name="connsiteX3" fmla="*/ 45685 w 1018073"/>
              <a:gd name="connsiteY3" fmla="*/ 1217247 h 1919124"/>
              <a:gd name="connsiteX4" fmla="*/ 29068 w 1018073"/>
              <a:gd name="connsiteY4" fmla="*/ 1808525 h 1919124"/>
              <a:gd name="connsiteX5" fmla="*/ 59967 w 1018073"/>
              <a:gd name="connsiteY5" fmla="*/ 1919124 h 1919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18073" h="1919124">
                <a:moveTo>
                  <a:pt x="1018073" y="1919124"/>
                </a:moveTo>
                <a:lnTo>
                  <a:pt x="1018073" y="0"/>
                </a:lnTo>
                <a:lnTo>
                  <a:pt x="860680" y="92033"/>
                </a:lnTo>
                <a:cubicBezTo>
                  <a:pt x="468017" y="356206"/>
                  <a:pt x="159674" y="774823"/>
                  <a:pt x="45685" y="1217247"/>
                </a:cubicBezTo>
                <a:cubicBezTo>
                  <a:pt x="-9143" y="1412111"/>
                  <a:pt x="-14542" y="1615180"/>
                  <a:pt x="29068" y="1808525"/>
                </a:cubicBezTo>
                <a:lnTo>
                  <a:pt x="59967" y="1919124"/>
                </a:lnTo>
                <a:close/>
              </a:path>
            </a:pathLst>
          </a:custGeom>
          <a:solidFill>
            <a:schemeClr val="accent5"/>
          </a:solidFill>
          <a:ln w="2027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14" name="Freeform: Shape 4">
            <a:extLst>
              <a:ext uri="{FF2B5EF4-FFF2-40B4-BE49-F238E27FC236}">
                <a16:creationId xmlns:a16="http://schemas.microsoft.com/office/drawing/2014/main" id="{71E3A63B-01EF-B3B1-F861-1BBC4411F929}"/>
              </a:ext>
              <a:ext uri="{C183D7F6-B498-43B3-948B-1728B52AA6E4}">
                <adec:decorative xmlns:adec="http://schemas.microsoft.com/office/drawing/2017/decorative" val="1"/>
              </a:ext>
            </a:extLst>
          </p:cNvPr>
          <p:cNvSpPr/>
          <p:nvPr userDrawn="1"/>
        </p:nvSpPr>
        <p:spPr>
          <a:xfrm flipH="1" flipV="1">
            <a:off x="10243539" y="-1"/>
            <a:ext cx="1948461" cy="1453974"/>
          </a:xfrm>
          <a:custGeom>
            <a:avLst/>
            <a:gdLst>
              <a:gd name="connsiteX0" fmla="*/ 0 w 1948461"/>
              <a:gd name="connsiteY0" fmla="*/ 0 h 1453974"/>
              <a:gd name="connsiteX1" fmla="*/ 32434 w 1948461"/>
              <a:gd name="connsiteY1" fmla="*/ 41394 h 1453974"/>
              <a:gd name="connsiteX2" fmla="*/ 611626 w 1948461"/>
              <a:gd name="connsiteY2" fmla="*/ 508597 h 1453974"/>
              <a:gd name="connsiteX3" fmla="*/ 1902163 w 1948461"/>
              <a:gd name="connsiteY3" fmla="*/ 1370646 h 1453974"/>
              <a:gd name="connsiteX4" fmla="*/ 1948461 w 1948461"/>
              <a:gd name="connsiteY4" fmla="*/ 1453974 h 1453974"/>
              <a:gd name="connsiteX5" fmla="*/ 0 w 1948461"/>
              <a:gd name="connsiteY5" fmla="*/ 1453974 h 1453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48461" h="1453974">
                <a:moveTo>
                  <a:pt x="0" y="0"/>
                </a:moveTo>
                <a:lnTo>
                  <a:pt x="32434" y="41394"/>
                </a:lnTo>
                <a:cubicBezTo>
                  <a:pt x="190803" y="222210"/>
                  <a:pt x="377048" y="387079"/>
                  <a:pt x="611626" y="508597"/>
                </a:cubicBezTo>
                <a:cubicBezTo>
                  <a:pt x="1000743" y="710195"/>
                  <a:pt x="1598725" y="895624"/>
                  <a:pt x="1902163" y="1370646"/>
                </a:cubicBezTo>
                <a:lnTo>
                  <a:pt x="1948461" y="1453974"/>
                </a:lnTo>
                <a:lnTo>
                  <a:pt x="0" y="1453974"/>
                </a:lnTo>
                <a:close/>
              </a:path>
            </a:pathLst>
          </a:custGeom>
          <a:solidFill>
            <a:schemeClr val="accent1"/>
          </a:solidFill>
          <a:ln w="1503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p>
        </p:txBody>
      </p:sp>
      <p:sp>
        <p:nvSpPr>
          <p:cNvPr id="15" name="Freeform: Shape 5">
            <a:extLst>
              <a:ext uri="{FF2B5EF4-FFF2-40B4-BE49-F238E27FC236}">
                <a16:creationId xmlns:a16="http://schemas.microsoft.com/office/drawing/2014/main" id="{D93AB7B1-DA47-81AC-9BD3-0767E499EFFE}"/>
              </a:ext>
              <a:ext uri="{C183D7F6-B498-43B3-948B-1728B52AA6E4}">
                <adec:decorative xmlns:adec="http://schemas.microsoft.com/office/drawing/2017/decorative" val="1"/>
              </a:ext>
            </a:extLst>
          </p:cNvPr>
          <p:cNvSpPr/>
          <p:nvPr userDrawn="1"/>
        </p:nvSpPr>
        <p:spPr>
          <a:xfrm rot="10800000">
            <a:off x="7248231" y="5855618"/>
            <a:ext cx="4943770" cy="1002382"/>
          </a:xfrm>
          <a:custGeom>
            <a:avLst/>
            <a:gdLst>
              <a:gd name="connsiteX0" fmla="*/ 0 w 4943770"/>
              <a:gd name="connsiteY0" fmla="*/ 0 h 1002382"/>
              <a:gd name="connsiteX1" fmla="*/ 4943770 w 4943770"/>
              <a:gd name="connsiteY1" fmla="*/ 0 h 1002382"/>
              <a:gd name="connsiteX2" fmla="*/ 4906928 w 4943770"/>
              <a:gd name="connsiteY2" fmla="*/ 44581 h 1002382"/>
              <a:gd name="connsiteX3" fmla="*/ 2525640 w 4943770"/>
              <a:gd name="connsiteY3" fmla="*/ 241508 h 1002382"/>
              <a:gd name="connsiteX4" fmla="*/ 1667268 w 4943770"/>
              <a:gd name="connsiteY4" fmla="*/ 163732 h 1002382"/>
              <a:gd name="connsiteX5" fmla="*/ 1317749 w 4943770"/>
              <a:gd name="connsiteY5" fmla="*/ 293864 h 1002382"/>
              <a:gd name="connsiteX6" fmla="*/ 75310 w 4943770"/>
              <a:gd name="connsiteY6" fmla="*/ 989292 h 1002382"/>
              <a:gd name="connsiteX7" fmla="*/ 0 w 4943770"/>
              <a:gd name="connsiteY7" fmla="*/ 1002382 h 1002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43770" h="1002382">
                <a:moveTo>
                  <a:pt x="0" y="0"/>
                </a:moveTo>
                <a:lnTo>
                  <a:pt x="4943770" y="0"/>
                </a:lnTo>
                <a:lnTo>
                  <a:pt x="4906928" y="44581"/>
                </a:lnTo>
                <a:cubicBezTo>
                  <a:pt x="4311119" y="665259"/>
                  <a:pt x="3275391" y="550750"/>
                  <a:pt x="2525640" y="241508"/>
                </a:cubicBezTo>
                <a:cubicBezTo>
                  <a:pt x="2174456" y="97448"/>
                  <a:pt x="1956229" y="100710"/>
                  <a:pt x="1667268" y="163732"/>
                </a:cubicBezTo>
                <a:cubicBezTo>
                  <a:pt x="1546867" y="189990"/>
                  <a:pt x="1429272" y="233773"/>
                  <a:pt x="1317749" y="293864"/>
                </a:cubicBezTo>
                <a:cubicBezTo>
                  <a:pt x="1050964" y="428937"/>
                  <a:pt x="614633" y="864100"/>
                  <a:pt x="75310" y="989292"/>
                </a:cubicBezTo>
                <a:lnTo>
                  <a:pt x="0" y="1002382"/>
                </a:lnTo>
                <a:close/>
              </a:path>
            </a:pathLst>
          </a:custGeom>
          <a:solidFill>
            <a:schemeClr val="accent6"/>
          </a:solidFill>
          <a:ln w="34826"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p>
        </p:txBody>
      </p:sp>
      <p:sp>
        <p:nvSpPr>
          <p:cNvPr id="9" name="Block Arc 8">
            <a:extLst>
              <a:ext uri="{FF2B5EF4-FFF2-40B4-BE49-F238E27FC236}">
                <a16:creationId xmlns:a16="http://schemas.microsoft.com/office/drawing/2014/main" id="{1CA7618C-E262-114D-F36B-190A5C994B08}"/>
              </a:ext>
              <a:ext uri="{C183D7F6-B498-43B3-948B-1728B52AA6E4}">
                <adec:decorative xmlns:adec="http://schemas.microsoft.com/office/drawing/2017/decorative" val="1"/>
              </a:ext>
            </a:extLst>
          </p:cNvPr>
          <p:cNvSpPr/>
          <p:nvPr userDrawn="1"/>
        </p:nvSpPr>
        <p:spPr>
          <a:xfrm rot="10800000">
            <a:off x="5921979" y="188942"/>
            <a:ext cx="348041" cy="348041"/>
          </a:xfrm>
          <a:prstGeom prst="blockArc">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Title Placeholder 1">
            <a:extLst>
              <a:ext uri="{FF2B5EF4-FFF2-40B4-BE49-F238E27FC236}">
                <a16:creationId xmlns:a16="http://schemas.microsoft.com/office/drawing/2014/main" id="{A49B6E6B-2A0F-CE8A-E5C4-DD990D43D35E}"/>
              </a:ext>
            </a:extLst>
          </p:cNvPr>
          <p:cNvSpPr>
            <a:spLocks noGrp="1"/>
          </p:cNvSpPr>
          <p:nvPr>
            <p:ph type="title" hasCustomPrompt="1"/>
          </p:nvPr>
        </p:nvSpPr>
        <p:spPr>
          <a:xfrm>
            <a:off x="5408762" y="914400"/>
            <a:ext cx="5870448" cy="5029200"/>
          </a:xfrm>
          <a:prstGeom prst="rect">
            <a:avLst/>
          </a:prstGeom>
        </p:spPr>
        <p:txBody>
          <a:bodyPr vert="horz" lIns="0" tIns="45720" rIns="0" bIns="45720" rtlCol="0" anchor="ctr">
            <a:noAutofit/>
          </a:bodyPr>
          <a:lstStyle>
            <a:lvl1pPr>
              <a:lnSpc>
                <a:spcPct val="75000"/>
              </a:lnSpc>
              <a:defRPr sz="5400" cap="all" spc="0" baseline="0"/>
            </a:lvl1pPr>
          </a:lstStyle>
          <a:p>
            <a:r>
              <a:rPr lang="en-US"/>
              <a:t>Click to add title</a:t>
            </a:r>
          </a:p>
        </p:txBody>
      </p:sp>
      <p:sp>
        <p:nvSpPr>
          <p:cNvPr id="5" name="Picture Placeholder 4">
            <a:extLst>
              <a:ext uri="{FF2B5EF4-FFF2-40B4-BE49-F238E27FC236}">
                <a16:creationId xmlns:a16="http://schemas.microsoft.com/office/drawing/2014/main" id="{BDDF44C2-2412-E9A3-C652-50DB0A363319}"/>
              </a:ext>
            </a:extLst>
          </p:cNvPr>
          <p:cNvSpPr>
            <a:spLocks noGrp="1"/>
          </p:cNvSpPr>
          <p:nvPr>
            <p:ph type="pic" sz="quarter" idx="11"/>
          </p:nvPr>
        </p:nvSpPr>
        <p:spPr>
          <a:xfrm>
            <a:off x="0" y="0"/>
            <a:ext cx="4943475" cy="6858000"/>
          </a:xfrm>
          <a:custGeom>
            <a:avLst/>
            <a:gdLst>
              <a:gd name="connsiteX0" fmla="*/ 1911118 w 4943475"/>
              <a:gd name="connsiteY0" fmla="*/ 0 h 6858000"/>
              <a:gd name="connsiteX1" fmla="*/ 4943475 w 4943475"/>
              <a:gd name="connsiteY1" fmla="*/ 0 h 6858000"/>
              <a:gd name="connsiteX2" fmla="*/ 4943475 w 4943475"/>
              <a:gd name="connsiteY2" fmla="*/ 6858000 h 6858000"/>
              <a:gd name="connsiteX3" fmla="*/ 1316945 w 4943475"/>
              <a:gd name="connsiteY3" fmla="*/ 6858000 h 6858000"/>
              <a:gd name="connsiteX4" fmla="*/ 1300831 w 4943475"/>
              <a:gd name="connsiteY4" fmla="*/ 6813975 h 6858000"/>
              <a:gd name="connsiteX5" fmla="*/ 11509 w 4943475"/>
              <a:gd name="connsiteY5" fmla="*/ 5644999 h 6858000"/>
              <a:gd name="connsiteX6" fmla="*/ 0 w 4943475"/>
              <a:gd name="connsiteY6" fmla="*/ 5642040 h 6858000"/>
              <a:gd name="connsiteX7" fmla="*/ 0 w 4943475"/>
              <a:gd name="connsiteY7" fmla="*/ 960342 h 6858000"/>
              <a:gd name="connsiteX8" fmla="*/ 102594 w 4943475"/>
              <a:gd name="connsiteY8" fmla="*/ 989005 h 6858000"/>
              <a:gd name="connsiteX9" fmla="*/ 693872 w 4943475"/>
              <a:gd name="connsiteY9" fmla="*/ 972388 h 6858000"/>
              <a:gd name="connsiteX10" fmla="*/ 1819086 w 4943475"/>
              <a:gd name="connsiteY10" fmla="*/ 15739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943475" h="6858000">
                <a:moveTo>
                  <a:pt x="1911118" y="0"/>
                </a:moveTo>
                <a:lnTo>
                  <a:pt x="4943475" y="0"/>
                </a:lnTo>
                <a:lnTo>
                  <a:pt x="4943475" y="6858000"/>
                </a:lnTo>
                <a:lnTo>
                  <a:pt x="1316945" y="6858000"/>
                </a:lnTo>
                <a:lnTo>
                  <a:pt x="1300831" y="6813975"/>
                </a:lnTo>
                <a:cubicBezTo>
                  <a:pt x="1065596" y="6257818"/>
                  <a:pt x="593762" y="5826099"/>
                  <a:pt x="11509" y="5644999"/>
                </a:cubicBezTo>
                <a:lnTo>
                  <a:pt x="0" y="5642040"/>
                </a:lnTo>
                <a:lnTo>
                  <a:pt x="0" y="960342"/>
                </a:lnTo>
                <a:lnTo>
                  <a:pt x="102594" y="989005"/>
                </a:lnTo>
                <a:cubicBezTo>
                  <a:pt x="295939" y="1032615"/>
                  <a:pt x="499008" y="1027216"/>
                  <a:pt x="693872" y="972388"/>
                </a:cubicBezTo>
                <a:cubicBezTo>
                  <a:pt x="1136296" y="858399"/>
                  <a:pt x="1554913" y="550056"/>
                  <a:pt x="1819086" y="157393"/>
                </a:cubicBezTo>
                <a:close/>
              </a:path>
            </a:pathLst>
          </a:custGeom>
        </p:spPr>
        <p:txBody>
          <a:bodyPr wrap="square" tIns="1005840">
            <a:noAutofit/>
          </a:bodyPr>
          <a:lstStyle>
            <a:lvl1pPr marL="0" indent="0" algn="ctr">
              <a:buNone/>
              <a:defRPr/>
            </a:lvl1pPr>
          </a:lstStyle>
          <a:p>
            <a:r>
              <a:rPr lang="en-US"/>
              <a:t>Click icon to add picture</a:t>
            </a:r>
          </a:p>
        </p:txBody>
      </p:sp>
      <p:sp>
        <p:nvSpPr>
          <p:cNvPr id="7" name="Footer Placeholder 4">
            <a:extLst>
              <a:ext uri="{FF2B5EF4-FFF2-40B4-BE49-F238E27FC236}">
                <a16:creationId xmlns:a16="http://schemas.microsoft.com/office/drawing/2014/main" id="{C2F7C452-F8B7-9780-039C-30CEF6E838BD}"/>
              </a:ext>
            </a:extLst>
          </p:cNvPr>
          <p:cNvSpPr>
            <a:spLocks noGrp="1"/>
          </p:cNvSpPr>
          <p:nvPr>
            <p:ph type="ftr" sz="quarter" idx="3"/>
          </p:nvPr>
        </p:nvSpPr>
        <p:spPr>
          <a:xfrm>
            <a:off x="6594050" y="155448"/>
            <a:ext cx="4164972" cy="471672"/>
          </a:xfrm>
          <a:prstGeom prst="rect">
            <a:avLst/>
          </a:prstGeom>
        </p:spPr>
        <p:txBody>
          <a:bodyPr vert="horz" lIns="0" tIns="45720" rIns="91440" bIns="45720" rtlCol="0" anchor="b"/>
          <a:lstStyle>
            <a:lvl1pPr algn="r">
              <a:defRPr sz="1200" spc="300">
                <a:solidFill>
                  <a:schemeClr val="bg1"/>
                </a:solidFill>
                <a:latin typeface="+mn-lt"/>
              </a:defRPr>
            </a:lvl1pPr>
          </a:lstStyle>
          <a:p>
            <a:r>
              <a:rPr lang="en-US"/>
              <a:t>PRESENTATION TITLE</a:t>
            </a:r>
          </a:p>
        </p:txBody>
      </p:sp>
      <p:sp>
        <p:nvSpPr>
          <p:cNvPr id="8" name="Slide Number Placeholder 5">
            <a:extLst>
              <a:ext uri="{FF2B5EF4-FFF2-40B4-BE49-F238E27FC236}">
                <a16:creationId xmlns:a16="http://schemas.microsoft.com/office/drawing/2014/main" id="{DCA2FC66-19AF-2F4C-EFFA-F968C93546DA}"/>
              </a:ext>
            </a:extLst>
          </p:cNvPr>
          <p:cNvSpPr>
            <a:spLocks noGrp="1"/>
          </p:cNvSpPr>
          <p:nvPr>
            <p:ph type="sldNum" sz="quarter" idx="4"/>
          </p:nvPr>
        </p:nvSpPr>
        <p:spPr>
          <a:xfrm>
            <a:off x="11142921" y="155448"/>
            <a:ext cx="348039" cy="471672"/>
          </a:xfrm>
          <a:prstGeom prst="rect">
            <a:avLst/>
          </a:prstGeom>
        </p:spPr>
        <p:txBody>
          <a:bodyPr vert="horz" lIns="0" tIns="45720" rIns="0" bIns="45720" rtlCol="0" anchor="b"/>
          <a:lstStyle>
            <a:lvl1pPr algn="r">
              <a:defRPr sz="1200" b="1" i="0">
                <a:solidFill>
                  <a:schemeClr val="bg1"/>
                </a:solidFill>
                <a:latin typeface="+mn-lt"/>
              </a:defRPr>
            </a:lvl1pPr>
          </a:lstStyle>
          <a:p>
            <a:fld id="{6D22F896-40B5-4ADD-8801-0D06FADFA095}" type="slidenum">
              <a:rPr lang="en-US" smtClean="0"/>
              <a:pPr/>
              <a:t>‹#›</a:t>
            </a:fld>
            <a:endParaRPr lang="en-US"/>
          </a:p>
        </p:txBody>
      </p:sp>
    </p:spTree>
    <p:extLst>
      <p:ext uri="{BB962C8B-B14F-4D97-AF65-F5344CB8AC3E}">
        <p14:creationId xmlns:p14="http://schemas.microsoft.com/office/powerpoint/2010/main" val="374788937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wo Columns 3">
    <p:bg>
      <p:bgPr>
        <a:solidFill>
          <a:schemeClr val="tx1"/>
        </a:solidFill>
        <a:effectLst/>
      </p:bgPr>
    </p:bg>
    <p:spTree>
      <p:nvGrpSpPr>
        <p:cNvPr id="1" name=""/>
        <p:cNvGrpSpPr/>
        <p:nvPr/>
      </p:nvGrpSpPr>
      <p:grpSpPr>
        <a:xfrm>
          <a:off x="0" y="0"/>
          <a:ext cx="0" cy="0"/>
          <a:chOff x="0" y="0"/>
          <a:chExt cx="0" cy="0"/>
        </a:xfrm>
      </p:grpSpPr>
      <p:sp>
        <p:nvSpPr>
          <p:cNvPr id="5" name="Freeform: Shape 22">
            <a:extLst>
              <a:ext uri="{FF2B5EF4-FFF2-40B4-BE49-F238E27FC236}">
                <a16:creationId xmlns:a16="http://schemas.microsoft.com/office/drawing/2014/main" id="{0FA877A3-B2AE-5C65-DE20-D16387871BE5}"/>
              </a:ext>
              <a:ext uri="{C183D7F6-B498-43B3-948B-1728B52AA6E4}">
                <adec:decorative xmlns:adec="http://schemas.microsoft.com/office/drawing/2017/decorative" val="1"/>
              </a:ext>
            </a:extLst>
          </p:cNvPr>
          <p:cNvSpPr/>
          <p:nvPr userDrawn="1"/>
        </p:nvSpPr>
        <p:spPr>
          <a:xfrm>
            <a:off x="8906392" y="4720062"/>
            <a:ext cx="3285608" cy="2137938"/>
          </a:xfrm>
          <a:custGeom>
            <a:avLst/>
            <a:gdLst>
              <a:gd name="connsiteX0" fmla="*/ 3285608 w 3285608"/>
              <a:gd name="connsiteY0" fmla="*/ 0 h 2137938"/>
              <a:gd name="connsiteX1" fmla="*/ 3285608 w 3285608"/>
              <a:gd name="connsiteY1" fmla="*/ 2137938 h 2137938"/>
              <a:gd name="connsiteX2" fmla="*/ 0 w 3285608"/>
              <a:gd name="connsiteY2" fmla="*/ 2137938 h 2137938"/>
              <a:gd name="connsiteX3" fmla="*/ 53213 w 3285608"/>
              <a:gd name="connsiteY3" fmla="*/ 2070398 h 2137938"/>
              <a:gd name="connsiteX4" fmla="*/ 1464698 w 3285608"/>
              <a:gd name="connsiteY4" fmla="*/ 1425184 h 2137938"/>
              <a:gd name="connsiteX5" fmla="*/ 3278751 w 3285608"/>
              <a:gd name="connsiteY5" fmla="*/ 2109 h 2137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85608" h="2137938">
                <a:moveTo>
                  <a:pt x="3285608" y="0"/>
                </a:moveTo>
                <a:lnTo>
                  <a:pt x="3285608" y="2137938"/>
                </a:lnTo>
                <a:lnTo>
                  <a:pt x="0" y="2137938"/>
                </a:lnTo>
                <a:lnTo>
                  <a:pt x="53213" y="2070398"/>
                </a:lnTo>
                <a:cubicBezTo>
                  <a:pt x="428518" y="1649846"/>
                  <a:pt x="1048414" y="1562150"/>
                  <a:pt x="1464698" y="1425184"/>
                </a:cubicBezTo>
                <a:cubicBezTo>
                  <a:pt x="2343037" y="1136242"/>
                  <a:pt x="2721555" y="228637"/>
                  <a:pt x="3278751" y="2109"/>
                </a:cubicBezTo>
                <a:close/>
              </a:path>
            </a:pathLst>
          </a:custGeom>
          <a:solidFill>
            <a:schemeClr val="accent6"/>
          </a:solidFill>
          <a:ln w="212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cxnSp>
        <p:nvCxnSpPr>
          <p:cNvPr id="3" name="Straight Connector 2">
            <a:extLst>
              <a:ext uri="{FF2B5EF4-FFF2-40B4-BE49-F238E27FC236}">
                <a16:creationId xmlns:a16="http://schemas.microsoft.com/office/drawing/2014/main" id="{0FBD2995-6344-0C11-3D12-6B4C7A5F228C}"/>
              </a:ext>
              <a:ext uri="{C183D7F6-B498-43B3-948B-1728B52AA6E4}">
                <adec:decorative xmlns:adec="http://schemas.microsoft.com/office/drawing/2017/decorative" val="1"/>
              </a:ext>
            </a:extLst>
          </p:cNvPr>
          <p:cNvCxnSpPr>
            <a:cxnSpLocks/>
          </p:cNvCxnSpPr>
          <p:nvPr userDrawn="1"/>
        </p:nvCxnSpPr>
        <p:spPr>
          <a:xfrm>
            <a:off x="5921979" y="834643"/>
            <a:ext cx="556898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Block Arc 8">
            <a:extLst>
              <a:ext uri="{FF2B5EF4-FFF2-40B4-BE49-F238E27FC236}">
                <a16:creationId xmlns:a16="http://schemas.microsoft.com/office/drawing/2014/main" id="{1CA7618C-E262-114D-F36B-190A5C994B08}"/>
              </a:ext>
              <a:ext uri="{C183D7F6-B498-43B3-948B-1728B52AA6E4}">
                <adec:decorative xmlns:adec="http://schemas.microsoft.com/office/drawing/2017/decorative" val="1"/>
              </a:ext>
            </a:extLst>
          </p:cNvPr>
          <p:cNvSpPr/>
          <p:nvPr userDrawn="1"/>
        </p:nvSpPr>
        <p:spPr>
          <a:xfrm rot="10800000">
            <a:off x="5921979" y="188942"/>
            <a:ext cx="348041" cy="348041"/>
          </a:xfrm>
          <a:prstGeom prst="blockArc">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Title Placeholder 1">
            <a:extLst>
              <a:ext uri="{FF2B5EF4-FFF2-40B4-BE49-F238E27FC236}">
                <a16:creationId xmlns:a16="http://schemas.microsoft.com/office/drawing/2014/main" id="{A49B6E6B-2A0F-CE8A-E5C4-DD990D43D35E}"/>
              </a:ext>
            </a:extLst>
          </p:cNvPr>
          <p:cNvSpPr>
            <a:spLocks noGrp="1"/>
          </p:cNvSpPr>
          <p:nvPr>
            <p:ph type="title" hasCustomPrompt="1"/>
          </p:nvPr>
        </p:nvSpPr>
        <p:spPr>
          <a:xfrm>
            <a:off x="699372" y="536983"/>
            <a:ext cx="4987598" cy="1806163"/>
          </a:xfrm>
          <a:prstGeom prst="rect">
            <a:avLst/>
          </a:prstGeom>
        </p:spPr>
        <p:txBody>
          <a:bodyPr vert="horz" lIns="0" tIns="45720" rIns="91440" bIns="45720" rtlCol="0" anchor="t">
            <a:noAutofit/>
          </a:bodyPr>
          <a:lstStyle>
            <a:lvl1pPr>
              <a:defRPr sz="3200" spc="300" baseline="0"/>
            </a:lvl1pPr>
          </a:lstStyle>
          <a:p>
            <a:r>
              <a:rPr lang="en-US"/>
              <a:t>Click to add title</a:t>
            </a:r>
          </a:p>
        </p:txBody>
      </p:sp>
      <p:sp>
        <p:nvSpPr>
          <p:cNvPr id="7" name="Footer Placeholder 4">
            <a:extLst>
              <a:ext uri="{FF2B5EF4-FFF2-40B4-BE49-F238E27FC236}">
                <a16:creationId xmlns:a16="http://schemas.microsoft.com/office/drawing/2014/main" id="{C2F7C452-F8B7-9780-039C-30CEF6E838BD}"/>
              </a:ext>
            </a:extLst>
          </p:cNvPr>
          <p:cNvSpPr>
            <a:spLocks noGrp="1"/>
          </p:cNvSpPr>
          <p:nvPr>
            <p:ph type="ftr" sz="quarter" idx="3"/>
          </p:nvPr>
        </p:nvSpPr>
        <p:spPr>
          <a:xfrm>
            <a:off x="6594050" y="155448"/>
            <a:ext cx="4164972" cy="471672"/>
          </a:xfrm>
          <a:prstGeom prst="rect">
            <a:avLst/>
          </a:prstGeom>
        </p:spPr>
        <p:txBody>
          <a:bodyPr vert="horz" lIns="0" tIns="45720" rIns="91440" bIns="45720" rtlCol="0" anchor="b"/>
          <a:lstStyle>
            <a:lvl1pPr algn="r">
              <a:defRPr sz="1200" spc="300">
                <a:solidFill>
                  <a:schemeClr val="bg1"/>
                </a:solidFill>
                <a:latin typeface="+mn-lt"/>
              </a:defRPr>
            </a:lvl1pPr>
          </a:lstStyle>
          <a:p>
            <a:r>
              <a:rPr lang="en-US"/>
              <a:t>PRESENTATION TITLE</a:t>
            </a:r>
          </a:p>
        </p:txBody>
      </p:sp>
      <p:sp>
        <p:nvSpPr>
          <p:cNvPr id="8" name="Slide Number Placeholder 5">
            <a:extLst>
              <a:ext uri="{FF2B5EF4-FFF2-40B4-BE49-F238E27FC236}">
                <a16:creationId xmlns:a16="http://schemas.microsoft.com/office/drawing/2014/main" id="{DCA2FC66-19AF-2F4C-EFFA-F968C93546DA}"/>
              </a:ext>
            </a:extLst>
          </p:cNvPr>
          <p:cNvSpPr>
            <a:spLocks noGrp="1"/>
          </p:cNvSpPr>
          <p:nvPr>
            <p:ph type="sldNum" sz="quarter" idx="4"/>
          </p:nvPr>
        </p:nvSpPr>
        <p:spPr>
          <a:xfrm>
            <a:off x="11142921" y="155448"/>
            <a:ext cx="348039" cy="471672"/>
          </a:xfrm>
          <a:prstGeom prst="rect">
            <a:avLst/>
          </a:prstGeom>
        </p:spPr>
        <p:txBody>
          <a:bodyPr vert="horz" lIns="0" tIns="45720" rIns="0" bIns="45720" rtlCol="0" anchor="b"/>
          <a:lstStyle>
            <a:lvl1pPr algn="r">
              <a:defRPr sz="1200" b="1" i="0">
                <a:solidFill>
                  <a:schemeClr val="bg1"/>
                </a:solidFill>
                <a:latin typeface="+mn-lt"/>
              </a:defRPr>
            </a:lvl1pPr>
          </a:lstStyle>
          <a:p>
            <a:fld id="{6D22F896-40B5-4ADD-8801-0D06FADFA095}" type="slidenum">
              <a:rPr lang="en-US" smtClean="0"/>
              <a:pPr/>
              <a:t>‹#›</a:t>
            </a:fld>
            <a:endParaRPr lang="en-US"/>
          </a:p>
        </p:txBody>
      </p:sp>
      <p:sp>
        <p:nvSpPr>
          <p:cNvPr id="11" name="Content Placeholder 10">
            <a:extLst>
              <a:ext uri="{FF2B5EF4-FFF2-40B4-BE49-F238E27FC236}">
                <a16:creationId xmlns:a16="http://schemas.microsoft.com/office/drawing/2014/main" id="{6ED64F80-2CCD-28E9-12D1-CFA0E295299B}"/>
              </a:ext>
            </a:extLst>
          </p:cNvPr>
          <p:cNvSpPr>
            <a:spLocks noGrp="1"/>
          </p:cNvSpPr>
          <p:nvPr>
            <p:ph sz="quarter" idx="10" hasCustomPrompt="1"/>
          </p:nvPr>
        </p:nvSpPr>
        <p:spPr>
          <a:xfrm>
            <a:off x="703472" y="2377871"/>
            <a:ext cx="6814371" cy="4359402"/>
          </a:xfrm>
        </p:spPr>
        <p:txBody>
          <a:bodyPr>
            <a:normAutofit/>
          </a:bodyPr>
          <a:lstStyle>
            <a:lvl1pPr marL="512064" indent="-512064">
              <a:lnSpc>
                <a:spcPct val="100000"/>
              </a:lnSpc>
              <a:spcBef>
                <a:spcPts val="600"/>
              </a:spcBef>
              <a:spcAft>
                <a:spcPts val="1200"/>
              </a:spcAft>
              <a:buFont typeface="+mj-lt"/>
              <a:buAutoNum type="arabicPeriod"/>
              <a:defRPr sz="2000"/>
            </a:lvl1pPr>
            <a:lvl2pPr marL="800100" indent="-512064">
              <a:lnSpc>
                <a:spcPct val="100000"/>
              </a:lnSpc>
              <a:spcBef>
                <a:spcPts val="600"/>
              </a:spcBef>
              <a:spcAft>
                <a:spcPts val="1200"/>
              </a:spcAft>
              <a:buFont typeface="+mj-lt"/>
              <a:buAutoNum type="arabicPeriod"/>
              <a:defRPr sz="1800"/>
            </a:lvl2pPr>
            <a:lvl3pPr marL="1257300" indent="-512064">
              <a:lnSpc>
                <a:spcPct val="100000"/>
              </a:lnSpc>
              <a:spcBef>
                <a:spcPts val="600"/>
              </a:spcBef>
              <a:spcAft>
                <a:spcPts val="1200"/>
              </a:spcAft>
              <a:buFont typeface="+mj-lt"/>
              <a:buAutoNum type="arabicPeriod"/>
              <a:defRPr sz="1600"/>
            </a:lvl3pPr>
            <a:lvl4pPr marL="1714500" indent="-512064">
              <a:lnSpc>
                <a:spcPct val="100000"/>
              </a:lnSpc>
              <a:spcBef>
                <a:spcPts val="600"/>
              </a:spcBef>
              <a:spcAft>
                <a:spcPts val="1200"/>
              </a:spcAft>
              <a:buFont typeface="+mj-lt"/>
              <a:buAutoNum type="arabicPeriod"/>
              <a:defRPr sz="1400"/>
            </a:lvl4pPr>
            <a:lvl5pPr marL="2171700" indent="-512064">
              <a:lnSpc>
                <a:spcPct val="100000"/>
              </a:lnSpc>
              <a:spcBef>
                <a:spcPts val="600"/>
              </a:spcBef>
              <a:spcAft>
                <a:spcPts val="1200"/>
              </a:spcAft>
              <a:buFont typeface="+mj-lt"/>
              <a:buAutoNum type="arabicPeriod"/>
              <a:defRPr sz="140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10" name="Content Placeholder 10">
            <a:extLst>
              <a:ext uri="{FF2B5EF4-FFF2-40B4-BE49-F238E27FC236}">
                <a16:creationId xmlns:a16="http://schemas.microsoft.com/office/drawing/2014/main" id="{CB9E0096-D944-5245-13D4-92814D4D59C7}"/>
              </a:ext>
            </a:extLst>
          </p:cNvPr>
          <p:cNvSpPr>
            <a:spLocks noGrp="1"/>
          </p:cNvSpPr>
          <p:nvPr>
            <p:ph sz="quarter" idx="11" hasCustomPrompt="1"/>
          </p:nvPr>
        </p:nvSpPr>
        <p:spPr>
          <a:xfrm>
            <a:off x="7954195" y="2377871"/>
            <a:ext cx="3840407" cy="4359402"/>
          </a:xfrm>
        </p:spPr>
        <p:txBody>
          <a:bodyPr>
            <a:normAutofit/>
          </a:bodyPr>
          <a:lstStyle>
            <a:lvl1pPr marL="0" indent="0">
              <a:lnSpc>
                <a:spcPct val="100000"/>
              </a:lnSpc>
              <a:spcBef>
                <a:spcPts val="600"/>
              </a:spcBef>
              <a:spcAft>
                <a:spcPts val="1200"/>
              </a:spcAft>
              <a:buNone/>
              <a:defRPr sz="2000"/>
            </a:lvl1pPr>
            <a:lvl2pPr marL="457200" indent="0">
              <a:lnSpc>
                <a:spcPct val="100000"/>
              </a:lnSpc>
              <a:spcBef>
                <a:spcPts val="600"/>
              </a:spcBef>
              <a:spcAft>
                <a:spcPts val="1200"/>
              </a:spcAft>
              <a:buNone/>
              <a:defRPr sz="1800"/>
            </a:lvl2pPr>
            <a:lvl3pPr marL="914400" indent="0">
              <a:lnSpc>
                <a:spcPct val="100000"/>
              </a:lnSpc>
              <a:spcBef>
                <a:spcPts val="600"/>
              </a:spcBef>
              <a:spcAft>
                <a:spcPts val="1200"/>
              </a:spcAft>
              <a:buNone/>
              <a:defRPr sz="1600"/>
            </a:lvl3pPr>
            <a:lvl4pPr marL="1371600" indent="0">
              <a:lnSpc>
                <a:spcPct val="100000"/>
              </a:lnSpc>
              <a:spcBef>
                <a:spcPts val="600"/>
              </a:spcBef>
              <a:spcAft>
                <a:spcPts val="1200"/>
              </a:spcAft>
              <a:buNone/>
              <a:defRPr sz="1400"/>
            </a:lvl4pPr>
            <a:lvl5pPr marL="1828800" indent="0">
              <a:lnSpc>
                <a:spcPct val="100000"/>
              </a:lnSpc>
              <a:spcBef>
                <a:spcPts val="600"/>
              </a:spcBef>
              <a:spcAft>
                <a:spcPts val="1200"/>
              </a:spcAft>
              <a:buNone/>
              <a:defRPr sz="140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6807778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losing">
    <p:bg>
      <p:bgPr>
        <a:solidFill>
          <a:schemeClr val="accent6"/>
        </a:solidFill>
        <a:effectLst/>
      </p:bgPr>
    </p:bg>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690D34EE-F9DA-E443-4A73-7A028CD1DC77}"/>
              </a:ext>
            </a:extLst>
          </p:cNvPr>
          <p:cNvSpPr/>
          <p:nvPr userDrawn="1"/>
        </p:nvSpPr>
        <p:spPr>
          <a:xfrm>
            <a:off x="6576005" y="6244034"/>
            <a:ext cx="5128931" cy="613967"/>
          </a:xfrm>
          <a:custGeom>
            <a:avLst/>
            <a:gdLst>
              <a:gd name="connsiteX0" fmla="*/ 4291965 w 5128931"/>
              <a:gd name="connsiteY0" fmla="*/ 60 h 613967"/>
              <a:gd name="connsiteX1" fmla="*/ 4666198 w 5128931"/>
              <a:gd name="connsiteY1" fmla="*/ 89254 h 613967"/>
              <a:gd name="connsiteX2" fmla="*/ 5101197 w 5128931"/>
              <a:gd name="connsiteY2" fmla="*/ 537690 h 613967"/>
              <a:gd name="connsiteX3" fmla="*/ 5128931 w 5128931"/>
              <a:gd name="connsiteY3" fmla="*/ 613967 h 613967"/>
              <a:gd name="connsiteX4" fmla="*/ 0 w 5128931"/>
              <a:gd name="connsiteY4" fmla="*/ 613967 h 613967"/>
              <a:gd name="connsiteX5" fmla="*/ 15614 w 5128931"/>
              <a:gd name="connsiteY5" fmla="*/ 593375 h 613967"/>
              <a:gd name="connsiteX6" fmla="*/ 81739 w 5128931"/>
              <a:gd name="connsiteY6" fmla="*/ 517786 h 613967"/>
              <a:gd name="connsiteX7" fmla="*/ 2139708 w 5128931"/>
              <a:gd name="connsiteY7" fmla="*/ 331996 h 613967"/>
              <a:gd name="connsiteX8" fmla="*/ 4291965 w 5128931"/>
              <a:gd name="connsiteY8" fmla="*/ 60 h 613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28931" h="613967">
                <a:moveTo>
                  <a:pt x="4291965" y="60"/>
                </a:moveTo>
                <a:cubicBezTo>
                  <a:pt x="4425259" y="-1390"/>
                  <a:pt x="4550210" y="23536"/>
                  <a:pt x="4666198" y="89254"/>
                </a:cubicBezTo>
                <a:cubicBezTo>
                  <a:pt x="4891999" y="217207"/>
                  <a:pt x="5029133" y="370815"/>
                  <a:pt x="5101197" y="537690"/>
                </a:cubicBezTo>
                <a:lnTo>
                  <a:pt x="5128931" y="613967"/>
                </a:lnTo>
                <a:lnTo>
                  <a:pt x="0" y="613967"/>
                </a:lnTo>
                <a:lnTo>
                  <a:pt x="15614" y="593375"/>
                </a:lnTo>
                <a:cubicBezTo>
                  <a:pt x="37505" y="566465"/>
                  <a:pt x="59606" y="541212"/>
                  <a:pt x="81739" y="517786"/>
                </a:cubicBezTo>
                <a:cubicBezTo>
                  <a:pt x="726324" y="-164414"/>
                  <a:pt x="1567784" y="212292"/>
                  <a:pt x="2139708" y="331996"/>
                </a:cubicBezTo>
                <a:cubicBezTo>
                  <a:pt x="2980088" y="507931"/>
                  <a:pt x="3714356" y="6344"/>
                  <a:pt x="4291965" y="60"/>
                </a:cubicBezTo>
                <a:close/>
              </a:path>
            </a:pathLst>
          </a:custGeom>
          <a:solidFill>
            <a:schemeClr val="accent1"/>
          </a:solidFill>
          <a:ln w="2373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21" name="Freeform: Shape 20">
            <a:extLst>
              <a:ext uri="{FF2B5EF4-FFF2-40B4-BE49-F238E27FC236}">
                <a16:creationId xmlns:a16="http://schemas.microsoft.com/office/drawing/2014/main" id="{DBA1AC28-AEBA-F273-D81B-DCB3F7595C06}"/>
              </a:ext>
            </a:extLst>
          </p:cNvPr>
          <p:cNvSpPr/>
          <p:nvPr userDrawn="1"/>
        </p:nvSpPr>
        <p:spPr>
          <a:xfrm>
            <a:off x="11450906" y="3547173"/>
            <a:ext cx="741094" cy="3164819"/>
          </a:xfrm>
          <a:custGeom>
            <a:avLst/>
            <a:gdLst>
              <a:gd name="connsiteX0" fmla="*/ 741094 w 741094"/>
              <a:gd name="connsiteY0" fmla="*/ 0 h 3164819"/>
              <a:gd name="connsiteX1" fmla="*/ 741094 w 741094"/>
              <a:gd name="connsiteY1" fmla="*/ 3164819 h 3164819"/>
              <a:gd name="connsiteX2" fmla="*/ 696311 w 741094"/>
              <a:gd name="connsiteY2" fmla="*/ 3128887 h 3164819"/>
              <a:gd name="connsiteX3" fmla="*/ 66029 w 741094"/>
              <a:gd name="connsiteY3" fmla="*/ 2098526 h 3164819"/>
              <a:gd name="connsiteX4" fmla="*/ 659081 w 741094"/>
              <a:gd name="connsiteY4" fmla="*/ 69283 h 31648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1094" h="3164819">
                <a:moveTo>
                  <a:pt x="741094" y="0"/>
                </a:moveTo>
                <a:lnTo>
                  <a:pt x="741094" y="3164819"/>
                </a:lnTo>
                <a:lnTo>
                  <a:pt x="696311" y="3128887"/>
                </a:lnTo>
                <a:cubicBezTo>
                  <a:pt x="398216" y="2865259"/>
                  <a:pt x="172941" y="2512853"/>
                  <a:pt x="66029" y="2098526"/>
                </a:cubicBezTo>
                <a:cubicBezTo>
                  <a:pt x="-129976" y="1338929"/>
                  <a:pt x="122879" y="568970"/>
                  <a:pt x="659081" y="69283"/>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11" name="Block Arc 10">
            <a:extLst>
              <a:ext uri="{FF2B5EF4-FFF2-40B4-BE49-F238E27FC236}">
                <a16:creationId xmlns:a16="http://schemas.microsoft.com/office/drawing/2014/main" id="{BEF5AD5C-8D5B-14F6-F688-592B022821E7}"/>
              </a:ext>
              <a:ext uri="{C183D7F6-B498-43B3-948B-1728B52AA6E4}">
                <adec:decorative xmlns:adec="http://schemas.microsoft.com/office/drawing/2017/decorative" val="1"/>
              </a:ext>
            </a:extLst>
          </p:cNvPr>
          <p:cNvSpPr/>
          <p:nvPr userDrawn="1"/>
        </p:nvSpPr>
        <p:spPr>
          <a:xfrm rot="10800000">
            <a:off x="5921979" y="188942"/>
            <a:ext cx="348041" cy="348041"/>
          </a:xfrm>
          <a:prstGeom prst="blockArc">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63343CA5-4CA0-41D9-7ED0-D8D9D96A1D36}"/>
              </a:ext>
            </a:extLst>
          </p:cNvPr>
          <p:cNvSpPr>
            <a:spLocks noGrp="1"/>
          </p:cNvSpPr>
          <p:nvPr>
            <p:ph type="title" hasCustomPrompt="1"/>
          </p:nvPr>
        </p:nvSpPr>
        <p:spPr>
          <a:xfrm>
            <a:off x="914400" y="914400"/>
            <a:ext cx="10360152" cy="3657600"/>
          </a:xfrm>
        </p:spPr>
        <p:txBody>
          <a:bodyPr anchor="b">
            <a:noAutofit/>
          </a:bodyPr>
          <a:lstStyle>
            <a:lvl1pPr algn="ctr">
              <a:lnSpc>
                <a:spcPct val="75000"/>
              </a:lnSpc>
              <a:defRPr sz="5400" cap="all" spc="600" baseline="0"/>
            </a:lvl1pPr>
          </a:lstStyle>
          <a:p>
            <a:r>
              <a:rPr lang="en-US"/>
              <a:t>Click to add title</a:t>
            </a:r>
          </a:p>
        </p:txBody>
      </p:sp>
      <p:sp>
        <p:nvSpPr>
          <p:cNvPr id="15" name="Content Placeholder 14">
            <a:extLst>
              <a:ext uri="{FF2B5EF4-FFF2-40B4-BE49-F238E27FC236}">
                <a16:creationId xmlns:a16="http://schemas.microsoft.com/office/drawing/2014/main" id="{FFB058F7-2BE2-A189-1B03-F472C5510883}"/>
              </a:ext>
            </a:extLst>
          </p:cNvPr>
          <p:cNvSpPr>
            <a:spLocks noGrp="1"/>
          </p:cNvSpPr>
          <p:nvPr>
            <p:ph sz="quarter" idx="10" hasCustomPrompt="1"/>
          </p:nvPr>
        </p:nvSpPr>
        <p:spPr>
          <a:xfrm>
            <a:off x="1630363" y="5006113"/>
            <a:ext cx="8931275" cy="1720850"/>
          </a:xfrm>
        </p:spPr>
        <p:txBody>
          <a:bodyPr/>
          <a:lstStyle>
            <a:lvl1pPr marL="0" indent="0" algn="ctr">
              <a:spcBef>
                <a:spcPts val="0"/>
              </a:spcBef>
              <a:buNone/>
              <a:defRPr/>
            </a:lvl1pPr>
            <a:lvl2pPr marL="457200" indent="0" algn="ctr">
              <a:spcBef>
                <a:spcPts val="0"/>
              </a:spcBef>
              <a:buNone/>
              <a:defRPr/>
            </a:lvl2pPr>
            <a:lvl3pPr marL="914400" indent="0" algn="ctr">
              <a:spcBef>
                <a:spcPts val="0"/>
              </a:spcBef>
              <a:buNone/>
              <a:defRPr/>
            </a:lvl3pPr>
            <a:lvl4pPr marL="1371600" indent="0" algn="ctr">
              <a:spcBef>
                <a:spcPts val="0"/>
              </a:spcBef>
              <a:buNone/>
              <a:defRPr/>
            </a:lvl4pPr>
            <a:lvl5pPr marL="1828800" indent="0" algn="ctr">
              <a:spcBef>
                <a:spcPts val="0"/>
              </a:spcBef>
              <a:buNone/>
              <a:defRPr/>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pic>
        <p:nvPicPr>
          <p:cNvPr id="5" name="Graphic 4">
            <a:extLst>
              <a:ext uri="{FF2B5EF4-FFF2-40B4-BE49-F238E27FC236}">
                <a16:creationId xmlns:a16="http://schemas.microsoft.com/office/drawing/2014/main" id="{74DA6858-F008-49D8-3E6E-18FE1289121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l="61920" b="49138"/>
          <a:stretch>
            <a:fillRect/>
          </a:stretch>
        </p:blipFill>
        <p:spPr>
          <a:xfrm rot="10800000" flipH="1" flipV="1">
            <a:off x="-9638" y="3945640"/>
            <a:ext cx="2853725" cy="2938093"/>
          </a:xfrm>
          <a:custGeom>
            <a:avLst/>
            <a:gdLst>
              <a:gd name="connsiteX0" fmla="*/ 0 w 2853725"/>
              <a:gd name="connsiteY0" fmla="*/ 0 h 2938093"/>
              <a:gd name="connsiteX1" fmla="*/ 2853725 w 2853725"/>
              <a:gd name="connsiteY1" fmla="*/ 0 h 2938093"/>
              <a:gd name="connsiteX2" fmla="*/ 2853725 w 2853725"/>
              <a:gd name="connsiteY2" fmla="*/ 2938093 h 2938093"/>
              <a:gd name="connsiteX3" fmla="*/ 0 w 2853725"/>
              <a:gd name="connsiteY3" fmla="*/ 2938093 h 2938093"/>
            </a:gdLst>
            <a:ahLst/>
            <a:cxnLst>
              <a:cxn ang="0">
                <a:pos x="connsiteX0" y="connsiteY0"/>
              </a:cxn>
              <a:cxn ang="0">
                <a:pos x="connsiteX1" y="connsiteY1"/>
              </a:cxn>
              <a:cxn ang="0">
                <a:pos x="connsiteX2" y="connsiteY2"/>
              </a:cxn>
              <a:cxn ang="0">
                <a:pos x="connsiteX3" y="connsiteY3"/>
              </a:cxn>
            </a:cxnLst>
            <a:rect l="l" t="t" r="r" b="b"/>
            <a:pathLst>
              <a:path w="2853725" h="2938093">
                <a:moveTo>
                  <a:pt x="0" y="0"/>
                </a:moveTo>
                <a:lnTo>
                  <a:pt x="2853725" y="0"/>
                </a:lnTo>
                <a:lnTo>
                  <a:pt x="2853725" y="2938093"/>
                </a:lnTo>
                <a:lnTo>
                  <a:pt x="0" y="2938093"/>
                </a:lnTo>
                <a:close/>
              </a:path>
            </a:pathLst>
          </a:custGeom>
        </p:spPr>
      </p:pic>
      <p:sp>
        <p:nvSpPr>
          <p:cNvPr id="19" name="Freeform: Shape 18">
            <a:extLst>
              <a:ext uri="{FF2B5EF4-FFF2-40B4-BE49-F238E27FC236}">
                <a16:creationId xmlns:a16="http://schemas.microsoft.com/office/drawing/2014/main" id="{AD697063-5A37-7E43-799C-8864FD42BAAC}"/>
              </a:ext>
            </a:extLst>
          </p:cNvPr>
          <p:cNvSpPr/>
          <p:nvPr userDrawn="1"/>
        </p:nvSpPr>
        <p:spPr>
          <a:xfrm>
            <a:off x="9063204" y="0"/>
            <a:ext cx="3128797" cy="2679752"/>
          </a:xfrm>
          <a:custGeom>
            <a:avLst/>
            <a:gdLst>
              <a:gd name="connsiteX0" fmla="*/ 3128797 w 3128797"/>
              <a:gd name="connsiteY0" fmla="*/ 879358 h 2679752"/>
              <a:gd name="connsiteX1" fmla="*/ 3128797 w 3128797"/>
              <a:gd name="connsiteY1" fmla="*/ 2679752 h 2679752"/>
              <a:gd name="connsiteX2" fmla="*/ 3059267 w 3128797"/>
              <a:gd name="connsiteY2" fmla="*/ 2608151 h 2679752"/>
              <a:gd name="connsiteX3" fmla="*/ 2764395 w 3128797"/>
              <a:gd name="connsiteY3" fmla="*/ 1724021 h 2679752"/>
              <a:gd name="connsiteX4" fmla="*/ 3093998 w 3128797"/>
              <a:gd name="connsiteY4" fmla="*/ 985035 h 2679752"/>
              <a:gd name="connsiteX5" fmla="*/ 0 w 3128797"/>
              <a:gd name="connsiteY5" fmla="*/ 0 h 2679752"/>
              <a:gd name="connsiteX6" fmla="*/ 3128797 w 3128797"/>
              <a:gd name="connsiteY6" fmla="*/ 0 h 2679752"/>
              <a:gd name="connsiteX7" fmla="*/ 3128797 w 3128797"/>
              <a:gd name="connsiteY7" fmla="*/ 550788 h 2679752"/>
              <a:gd name="connsiteX8" fmla="*/ 3123603 w 3128797"/>
              <a:gd name="connsiteY8" fmla="*/ 534564 h 2679752"/>
              <a:gd name="connsiteX9" fmla="*/ 1737201 w 3128797"/>
              <a:gd name="connsiteY9" fmla="*/ 374784 h 2679752"/>
              <a:gd name="connsiteX10" fmla="*/ 534991 w 3128797"/>
              <a:gd name="connsiteY10" fmla="*/ 378865 h 2679752"/>
              <a:gd name="connsiteX11" fmla="*/ 147047 w 3128797"/>
              <a:gd name="connsiteY11" fmla="*/ 143968 h 2679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28797" h="2679752">
                <a:moveTo>
                  <a:pt x="3128797" y="879358"/>
                </a:moveTo>
                <a:lnTo>
                  <a:pt x="3128797" y="2679752"/>
                </a:lnTo>
                <a:lnTo>
                  <a:pt x="3059267" y="2608151"/>
                </a:lnTo>
                <a:cubicBezTo>
                  <a:pt x="2845801" y="2364562"/>
                  <a:pt x="2737482" y="2047511"/>
                  <a:pt x="2764395" y="1724021"/>
                </a:cubicBezTo>
                <a:cubicBezTo>
                  <a:pt x="2789869" y="1485736"/>
                  <a:pt x="2988975" y="1235917"/>
                  <a:pt x="3093998" y="985035"/>
                </a:cubicBezTo>
                <a:close/>
                <a:moveTo>
                  <a:pt x="0" y="0"/>
                </a:moveTo>
                <a:lnTo>
                  <a:pt x="3128797" y="0"/>
                </a:lnTo>
                <a:lnTo>
                  <a:pt x="3128797" y="550788"/>
                </a:lnTo>
                <a:lnTo>
                  <a:pt x="3123603" y="534564"/>
                </a:lnTo>
                <a:cubicBezTo>
                  <a:pt x="2933666" y="80785"/>
                  <a:pt x="2078477" y="268334"/>
                  <a:pt x="1737201" y="374784"/>
                </a:cubicBezTo>
                <a:cubicBezTo>
                  <a:pt x="1414305" y="472235"/>
                  <a:pt x="872573" y="510694"/>
                  <a:pt x="534991" y="378865"/>
                </a:cubicBezTo>
                <a:cubicBezTo>
                  <a:pt x="393838" y="323373"/>
                  <a:pt x="264165" y="243263"/>
                  <a:pt x="147047" y="143968"/>
                </a:cubicBezTo>
                <a:close/>
              </a:path>
            </a:pathLst>
          </a:custGeom>
          <a:solidFill>
            <a:schemeClr val="accent3"/>
          </a:solidFill>
          <a:ln w="40258"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25" name="Freeform: Shape 24">
            <a:extLst>
              <a:ext uri="{FF2B5EF4-FFF2-40B4-BE49-F238E27FC236}">
                <a16:creationId xmlns:a16="http://schemas.microsoft.com/office/drawing/2014/main" id="{A8CB1A0F-CA1C-711E-F4D9-F402746EC55D}"/>
              </a:ext>
            </a:extLst>
          </p:cNvPr>
          <p:cNvSpPr/>
          <p:nvPr userDrawn="1"/>
        </p:nvSpPr>
        <p:spPr>
          <a:xfrm>
            <a:off x="-9637" y="1"/>
            <a:ext cx="2617625" cy="3478627"/>
          </a:xfrm>
          <a:custGeom>
            <a:avLst/>
            <a:gdLst>
              <a:gd name="connsiteX0" fmla="*/ 0 w 2617625"/>
              <a:gd name="connsiteY0" fmla="*/ 0 h 3478627"/>
              <a:gd name="connsiteX1" fmla="*/ 2617625 w 2617625"/>
              <a:gd name="connsiteY1" fmla="*/ 0 h 3478627"/>
              <a:gd name="connsiteX2" fmla="*/ 2553291 w 2617625"/>
              <a:gd name="connsiteY2" fmla="*/ 101454 h 3478627"/>
              <a:gd name="connsiteX3" fmla="*/ 1240549 w 2617625"/>
              <a:gd name="connsiteY3" fmla="*/ 958722 h 3478627"/>
              <a:gd name="connsiteX4" fmla="*/ 955351 w 2617625"/>
              <a:gd name="connsiteY4" fmla="*/ 1199055 h 3478627"/>
              <a:gd name="connsiteX5" fmla="*/ 600934 w 2617625"/>
              <a:gd name="connsiteY5" fmla="*/ 1984701 h 3478627"/>
              <a:gd name="connsiteX6" fmla="*/ 38433 w 2617625"/>
              <a:gd name="connsiteY6" fmla="*/ 3435524 h 3478627"/>
              <a:gd name="connsiteX7" fmla="*/ 0 w 2617625"/>
              <a:gd name="connsiteY7" fmla="*/ 3478627 h 3478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17625" h="3478627">
                <a:moveTo>
                  <a:pt x="0" y="0"/>
                </a:moveTo>
                <a:lnTo>
                  <a:pt x="2617625" y="0"/>
                </a:lnTo>
                <a:lnTo>
                  <a:pt x="2553291" y="101454"/>
                </a:lnTo>
                <a:cubicBezTo>
                  <a:pt x="2193600" y="596780"/>
                  <a:pt x="1511980" y="777778"/>
                  <a:pt x="1240549" y="958722"/>
                </a:cubicBezTo>
                <a:cubicBezTo>
                  <a:pt x="1133381" y="1026274"/>
                  <a:pt x="1037426" y="1107134"/>
                  <a:pt x="955351" y="1199055"/>
                </a:cubicBezTo>
                <a:cubicBezTo>
                  <a:pt x="758369" y="1419663"/>
                  <a:pt x="648207" y="1608072"/>
                  <a:pt x="600934" y="1984701"/>
                </a:cubicBezTo>
                <a:cubicBezTo>
                  <a:pt x="539729" y="2480023"/>
                  <a:pt x="361052" y="3033377"/>
                  <a:pt x="38433" y="3435524"/>
                </a:cubicBezTo>
                <a:lnTo>
                  <a:pt x="0" y="3478627"/>
                </a:lnTo>
                <a:close/>
              </a:path>
            </a:pathLst>
          </a:custGeom>
          <a:solidFill>
            <a:schemeClr val="accent5"/>
          </a:solidFill>
          <a:ln w="2518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Tree>
    <p:extLst>
      <p:ext uri="{BB962C8B-B14F-4D97-AF65-F5344CB8AC3E}">
        <p14:creationId xmlns:p14="http://schemas.microsoft.com/office/powerpoint/2010/main" val="233500607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tx1"/>
        </a:solidFill>
        <a:effectLst/>
      </p:bgPr>
    </p:bg>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0FBD2995-6344-0C11-3D12-6B4C7A5F228C}"/>
              </a:ext>
              <a:ext uri="{C183D7F6-B498-43B3-948B-1728B52AA6E4}">
                <adec:decorative xmlns:adec="http://schemas.microsoft.com/office/drawing/2017/decorative" val="1"/>
              </a:ext>
            </a:extLst>
          </p:cNvPr>
          <p:cNvCxnSpPr>
            <a:cxnSpLocks/>
          </p:cNvCxnSpPr>
          <p:nvPr userDrawn="1"/>
        </p:nvCxnSpPr>
        <p:spPr>
          <a:xfrm>
            <a:off x="5921979" y="834643"/>
            <a:ext cx="556898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Block Arc 8">
            <a:extLst>
              <a:ext uri="{FF2B5EF4-FFF2-40B4-BE49-F238E27FC236}">
                <a16:creationId xmlns:a16="http://schemas.microsoft.com/office/drawing/2014/main" id="{1CA7618C-E262-114D-F36B-190A5C994B08}"/>
              </a:ext>
              <a:ext uri="{C183D7F6-B498-43B3-948B-1728B52AA6E4}">
                <adec:decorative xmlns:adec="http://schemas.microsoft.com/office/drawing/2017/decorative" val="1"/>
              </a:ext>
            </a:extLst>
          </p:cNvPr>
          <p:cNvSpPr/>
          <p:nvPr userDrawn="1"/>
        </p:nvSpPr>
        <p:spPr>
          <a:xfrm rot="10800000">
            <a:off x="5921979" y="188942"/>
            <a:ext cx="348041" cy="348041"/>
          </a:xfrm>
          <a:prstGeom prst="blockArc">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Title Placeholder 1">
            <a:extLst>
              <a:ext uri="{FF2B5EF4-FFF2-40B4-BE49-F238E27FC236}">
                <a16:creationId xmlns:a16="http://schemas.microsoft.com/office/drawing/2014/main" id="{A49B6E6B-2A0F-CE8A-E5C4-DD990D43D35E}"/>
              </a:ext>
            </a:extLst>
          </p:cNvPr>
          <p:cNvSpPr>
            <a:spLocks noGrp="1"/>
          </p:cNvSpPr>
          <p:nvPr>
            <p:ph type="title" hasCustomPrompt="1"/>
          </p:nvPr>
        </p:nvSpPr>
        <p:spPr>
          <a:xfrm>
            <a:off x="680322" y="536376"/>
            <a:ext cx="4987598" cy="2133085"/>
          </a:xfrm>
          <a:prstGeom prst="rect">
            <a:avLst/>
          </a:prstGeom>
        </p:spPr>
        <p:txBody>
          <a:bodyPr vert="horz" lIns="0" tIns="45720" rIns="91440" bIns="45720" rtlCol="0" anchor="t">
            <a:noAutofit/>
          </a:bodyPr>
          <a:lstStyle>
            <a:lvl1pPr>
              <a:defRPr sz="3200" spc="300"/>
            </a:lvl1pPr>
          </a:lstStyle>
          <a:p>
            <a:r>
              <a:rPr lang="en-US"/>
              <a:t>Click to add title</a:t>
            </a:r>
          </a:p>
        </p:txBody>
      </p:sp>
      <p:sp>
        <p:nvSpPr>
          <p:cNvPr id="7" name="Footer Placeholder 4">
            <a:extLst>
              <a:ext uri="{FF2B5EF4-FFF2-40B4-BE49-F238E27FC236}">
                <a16:creationId xmlns:a16="http://schemas.microsoft.com/office/drawing/2014/main" id="{C2F7C452-F8B7-9780-039C-30CEF6E838BD}"/>
              </a:ext>
            </a:extLst>
          </p:cNvPr>
          <p:cNvSpPr>
            <a:spLocks noGrp="1"/>
          </p:cNvSpPr>
          <p:nvPr>
            <p:ph type="ftr" sz="quarter" idx="3"/>
          </p:nvPr>
        </p:nvSpPr>
        <p:spPr>
          <a:xfrm>
            <a:off x="6594050" y="155448"/>
            <a:ext cx="4164972" cy="471672"/>
          </a:xfrm>
          <a:prstGeom prst="rect">
            <a:avLst/>
          </a:prstGeom>
        </p:spPr>
        <p:txBody>
          <a:bodyPr vert="horz" lIns="0" tIns="45720" rIns="91440" bIns="45720" rtlCol="0" anchor="b"/>
          <a:lstStyle>
            <a:lvl1pPr algn="r">
              <a:defRPr sz="1200" spc="300">
                <a:solidFill>
                  <a:schemeClr val="bg1"/>
                </a:solidFill>
                <a:latin typeface="+mn-lt"/>
              </a:defRPr>
            </a:lvl1pPr>
          </a:lstStyle>
          <a:p>
            <a:r>
              <a:rPr lang="en-US"/>
              <a:t>PRESENTATION TITLE</a:t>
            </a:r>
          </a:p>
        </p:txBody>
      </p:sp>
      <p:sp>
        <p:nvSpPr>
          <p:cNvPr id="8" name="Slide Number Placeholder 5">
            <a:extLst>
              <a:ext uri="{FF2B5EF4-FFF2-40B4-BE49-F238E27FC236}">
                <a16:creationId xmlns:a16="http://schemas.microsoft.com/office/drawing/2014/main" id="{DCA2FC66-19AF-2F4C-EFFA-F968C93546DA}"/>
              </a:ext>
            </a:extLst>
          </p:cNvPr>
          <p:cNvSpPr>
            <a:spLocks noGrp="1"/>
          </p:cNvSpPr>
          <p:nvPr>
            <p:ph type="sldNum" sz="quarter" idx="4"/>
          </p:nvPr>
        </p:nvSpPr>
        <p:spPr>
          <a:xfrm>
            <a:off x="11142921" y="155448"/>
            <a:ext cx="348039" cy="471672"/>
          </a:xfrm>
          <a:prstGeom prst="rect">
            <a:avLst/>
          </a:prstGeom>
        </p:spPr>
        <p:txBody>
          <a:bodyPr vert="horz" lIns="0" tIns="45720" rIns="0" bIns="45720" rtlCol="0" anchor="b"/>
          <a:lstStyle>
            <a:lvl1pPr algn="r">
              <a:defRPr sz="1200" b="1" i="0">
                <a:solidFill>
                  <a:schemeClr val="bg1"/>
                </a:solidFill>
                <a:latin typeface="+mn-lt"/>
              </a:defRPr>
            </a:lvl1pPr>
          </a:lstStyle>
          <a:p>
            <a:fld id="{6D22F896-40B5-4ADD-8801-0D06FADFA095}" type="slidenum">
              <a:rPr lang="en-US" smtClean="0"/>
              <a:pPr/>
              <a:t>‹#›</a:t>
            </a:fld>
            <a:endParaRPr lang="en-US"/>
          </a:p>
        </p:txBody>
      </p:sp>
    </p:spTree>
    <p:extLst>
      <p:ext uri="{BB962C8B-B14F-4D97-AF65-F5344CB8AC3E}">
        <p14:creationId xmlns:p14="http://schemas.microsoft.com/office/powerpoint/2010/main" val="89379414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990877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heme" Target="../theme/theme2.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slideLayout" Target="../slideLayouts/slideLayout42.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2" Type="http://schemas.openxmlformats.org/officeDocument/2006/relationships/slideLayout" Target="../slideLayouts/slideLayout31.xml"/><Relationship Id="rId16" Type="http://schemas.openxmlformats.org/officeDocument/2006/relationships/theme" Target="../theme/theme3.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5" Type="http://schemas.openxmlformats.org/officeDocument/2006/relationships/slideLayout" Target="../slideLayouts/slideLayout4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1845D3B-A7CA-4751-B979-90553EDEB17F}"/>
              </a:ext>
            </a:extLst>
          </p:cNvPr>
          <p:cNvSpPr>
            <a:spLocks noGrp="1"/>
          </p:cNvSpPr>
          <p:nvPr>
            <p:ph type="title"/>
          </p:nvPr>
        </p:nvSpPr>
        <p:spPr>
          <a:xfrm>
            <a:off x="838200" y="365125"/>
            <a:ext cx="10165077" cy="1325563"/>
          </a:xfrm>
          <a:prstGeom prst="rect">
            <a:avLst/>
          </a:prstGeom>
        </p:spPr>
        <p:txBody>
          <a:bodyPr vert="horz" lIns="91440" tIns="45720" rIns="91440" bIns="45720" rtlCol="0" anchor="ctr">
            <a:normAutofit/>
          </a:bodyPr>
          <a:lstStyle/>
          <a:p>
            <a:r>
              <a:rPr lang="en-US" noProof="0"/>
              <a:t>Click to edit Master title style</a:t>
            </a:r>
          </a:p>
        </p:txBody>
      </p:sp>
      <p:sp>
        <p:nvSpPr>
          <p:cNvPr id="3" name="Text Placeholder 2">
            <a:extLst>
              <a:ext uri="{FF2B5EF4-FFF2-40B4-BE49-F238E27FC236}">
                <a16:creationId xmlns:a16="http://schemas.microsoft.com/office/drawing/2014/main" id="{46A43512-71B9-49DF-A1D4-8CE3742E4231}"/>
              </a:ext>
            </a:extLst>
          </p:cNvPr>
          <p:cNvSpPr>
            <a:spLocks noGrp="1"/>
          </p:cNvSpPr>
          <p:nvPr>
            <p:ph type="body" idx="1"/>
          </p:nvPr>
        </p:nvSpPr>
        <p:spPr>
          <a:xfrm>
            <a:off x="838200" y="1825625"/>
            <a:ext cx="10165077" cy="4351338"/>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Footer Placeholder 4">
            <a:extLst>
              <a:ext uri="{FF2B5EF4-FFF2-40B4-BE49-F238E27FC236}">
                <a16:creationId xmlns:a16="http://schemas.microsoft.com/office/drawing/2014/main" id="{EC8A98FF-2C58-4968-A1DC-0EBD6961C6D7}"/>
              </a:ext>
            </a:extLst>
          </p:cNvPr>
          <p:cNvSpPr>
            <a:spLocks noGrp="1"/>
          </p:cNvSpPr>
          <p:nvPr>
            <p:ph type="ftr" sz="quarter" idx="3"/>
          </p:nvPr>
        </p:nvSpPr>
        <p:spPr>
          <a:xfrm rot="16200000">
            <a:off x="10260076" y="3233420"/>
            <a:ext cx="3098800" cy="594360"/>
          </a:xfrm>
          <a:prstGeom prst="rect">
            <a:avLst/>
          </a:prstGeom>
        </p:spPr>
        <p:txBody>
          <a:bodyPr vert="horz" lIns="0" tIns="45720" rIns="91440" bIns="45720" rtlCol="0" anchor="t"/>
          <a:lstStyle>
            <a:lvl1pPr algn="ctr">
              <a:defRPr sz="1200" b="0">
                <a:solidFill>
                  <a:schemeClr val="accent1">
                    <a:lumMod val="50000"/>
                  </a:schemeClr>
                </a:solidFill>
                <a:latin typeface="+mn-lt"/>
              </a:defRPr>
            </a:lvl1pPr>
          </a:lstStyle>
          <a:p>
            <a:endParaRPr lang="en-US"/>
          </a:p>
        </p:txBody>
      </p:sp>
      <p:sp>
        <p:nvSpPr>
          <p:cNvPr id="6" name="Slide Number Placeholder 5">
            <a:extLst>
              <a:ext uri="{FF2B5EF4-FFF2-40B4-BE49-F238E27FC236}">
                <a16:creationId xmlns:a16="http://schemas.microsoft.com/office/drawing/2014/main" id="{C5E93C2C-842E-4579-ABBB-7ED2CC0BA18B}"/>
              </a:ext>
            </a:extLst>
          </p:cNvPr>
          <p:cNvSpPr>
            <a:spLocks noGrp="1"/>
          </p:cNvSpPr>
          <p:nvPr>
            <p:ph type="sldNum" sz="quarter" idx="4"/>
          </p:nvPr>
        </p:nvSpPr>
        <p:spPr>
          <a:xfrm rot="16200000">
            <a:off x="11274552" y="5632704"/>
            <a:ext cx="1069848" cy="594360"/>
          </a:xfrm>
          <a:prstGeom prst="rect">
            <a:avLst/>
          </a:prstGeom>
        </p:spPr>
        <p:txBody>
          <a:bodyPr vert="horz" lIns="91440" tIns="0" rIns="91440" bIns="45720" rtlCol="0" anchor="t"/>
          <a:lstStyle>
            <a:lvl1pPr algn="l">
              <a:defRPr sz="1400" b="0">
                <a:solidFill>
                  <a:schemeClr val="accent1">
                    <a:lumMod val="50000"/>
                  </a:schemeClr>
                </a:solidFill>
                <a:latin typeface="+mn-lt"/>
              </a:defRPr>
            </a:lvl1pPr>
          </a:lstStyle>
          <a:p>
            <a:fld id="{98C0CDE5-970C-4CC4-BF43-0DA127E73E82}" type="slidenum">
              <a:rPr lang="en-US" smtClean="0"/>
              <a:pPr/>
              <a:t>‹#›</a:t>
            </a:fld>
            <a:endParaRPr lang="en-US"/>
          </a:p>
        </p:txBody>
      </p:sp>
      <p:cxnSp>
        <p:nvCxnSpPr>
          <p:cNvPr id="8" name="Straight Connector 7">
            <a:extLst>
              <a:ext uri="{FF2B5EF4-FFF2-40B4-BE49-F238E27FC236}">
                <a16:creationId xmlns:a16="http://schemas.microsoft.com/office/drawing/2014/main" id="{E51359C3-8CE4-C25B-8E46-AFFF9EADFF92}"/>
              </a:ext>
            </a:extLst>
          </p:cNvPr>
          <p:cNvCxnSpPr/>
          <p:nvPr/>
        </p:nvCxnSpPr>
        <p:spPr>
          <a:xfrm>
            <a:off x="11091672" y="0"/>
            <a:ext cx="0" cy="6845701"/>
          </a:xfrm>
          <a:prstGeom prst="line">
            <a:avLst/>
          </a:prstGeom>
          <a:ln>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11" name="Date Placeholder 10">
            <a:extLst>
              <a:ext uri="{FF2B5EF4-FFF2-40B4-BE49-F238E27FC236}">
                <a16:creationId xmlns:a16="http://schemas.microsoft.com/office/drawing/2014/main" id="{D9B11C67-3806-82B6-01D7-1583184D5D41}"/>
              </a:ext>
            </a:extLst>
          </p:cNvPr>
          <p:cNvSpPr>
            <a:spLocks noGrp="1"/>
          </p:cNvSpPr>
          <p:nvPr>
            <p:ph type="dt" sz="half" idx="2"/>
          </p:nvPr>
        </p:nvSpPr>
        <p:spPr>
          <a:xfrm rot="16200000">
            <a:off x="11161152" y="745184"/>
            <a:ext cx="1296648" cy="594360"/>
          </a:xfrm>
          <a:prstGeom prst="rect">
            <a:avLst/>
          </a:prstGeom>
        </p:spPr>
        <p:txBody>
          <a:bodyPr vert="horz" lIns="91440" tIns="45720" rIns="91440" bIns="45720" rtlCol="0" anchor="t"/>
          <a:lstStyle>
            <a:lvl1pPr algn="r">
              <a:defRPr sz="1400">
                <a:solidFill>
                  <a:schemeClr val="accent1">
                    <a:lumMod val="50000"/>
                  </a:schemeClr>
                </a:solidFill>
              </a:defRPr>
            </a:lvl1pPr>
          </a:lstStyle>
          <a:p>
            <a:r>
              <a:rPr lang="en-US"/>
              <a:t>20XX</a:t>
            </a:r>
          </a:p>
        </p:txBody>
      </p:sp>
    </p:spTree>
    <p:extLst>
      <p:ext uri="{BB962C8B-B14F-4D97-AF65-F5344CB8AC3E}">
        <p14:creationId xmlns:p14="http://schemas.microsoft.com/office/powerpoint/2010/main" val="282883018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90" r:id="rId14"/>
    <p:sldLayoutId id="2147483692" r:id="rId15"/>
    <p:sldLayoutId id="2147483693" r:id="rId16"/>
    <p:sldLayoutId id="2147483694" r:id="rId17"/>
    <p:sldLayoutId id="2147483695" r:id="rId18"/>
  </p:sldLayoutIdLst>
  <p:hf hdr="0" ftr="0" dt="0"/>
  <p:txStyles>
    <p:titleStyle>
      <a:lvl1pPr algn="l" defTabSz="914400" rtl="0" eaLnBrk="1" latinLnBrk="0" hangingPunct="1">
        <a:lnSpc>
          <a:spcPct val="113000"/>
        </a:lnSpc>
        <a:spcBef>
          <a:spcPct val="0"/>
        </a:spcBef>
        <a:buNone/>
        <a:defRPr sz="4000" b="1" kern="1200">
          <a:solidFill>
            <a:schemeClr val="bg1"/>
          </a:solidFill>
          <a:latin typeface="+mj-lt"/>
          <a:ea typeface="+mj-ea"/>
          <a:cs typeface="+mj-cs"/>
        </a:defRPr>
      </a:lvl1pPr>
    </p:titleStyle>
    <p:bodyStyle>
      <a:lvl1pPr marL="228600" indent="-228600" algn="l" defTabSz="914400" rtl="0" eaLnBrk="1" latinLnBrk="0" hangingPunct="1">
        <a:lnSpc>
          <a:spcPct val="150000"/>
        </a:lnSpc>
        <a:spcBef>
          <a:spcPts val="0"/>
        </a:spcBef>
        <a:buClr>
          <a:schemeClr val="accent2"/>
        </a:buClr>
        <a:buFont typeface="Arial" panose="020B0604020202020204" pitchFamily="34" charset="0"/>
        <a:buChar char="•"/>
        <a:defRPr sz="2800" kern="1200">
          <a:solidFill>
            <a:schemeClr val="accent1">
              <a:lumMod val="50000"/>
            </a:schemeClr>
          </a:solidFill>
          <a:latin typeface="+mn-lt"/>
          <a:ea typeface="+mn-ea"/>
          <a:cs typeface="+mn-cs"/>
        </a:defRPr>
      </a:lvl1pPr>
      <a:lvl2pPr marL="685800" indent="-228600" algn="l" defTabSz="914400" rtl="0" eaLnBrk="1" latinLnBrk="0" hangingPunct="1">
        <a:lnSpc>
          <a:spcPct val="90000"/>
        </a:lnSpc>
        <a:spcBef>
          <a:spcPts val="600"/>
        </a:spcBef>
        <a:buClr>
          <a:schemeClr val="accent2"/>
        </a:buClr>
        <a:buFont typeface="Arial" panose="020B0604020202020204" pitchFamily="34" charset="0"/>
        <a:buChar char="•"/>
        <a:defRPr sz="2400" kern="1200">
          <a:solidFill>
            <a:schemeClr val="accent1">
              <a:lumMod val="50000"/>
            </a:schemeClr>
          </a:solidFill>
          <a:latin typeface="+mn-lt"/>
          <a:ea typeface="+mn-ea"/>
          <a:cs typeface="+mn-cs"/>
        </a:defRPr>
      </a:lvl2pPr>
      <a:lvl3pPr marL="1143000" indent="-228600" algn="l" defTabSz="914400" rtl="0" eaLnBrk="1" latinLnBrk="0" hangingPunct="1">
        <a:lnSpc>
          <a:spcPct val="90000"/>
        </a:lnSpc>
        <a:spcBef>
          <a:spcPts val="600"/>
        </a:spcBef>
        <a:buClr>
          <a:schemeClr val="accent2"/>
        </a:buClr>
        <a:buFont typeface="Arial" panose="020B0604020202020204" pitchFamily="34" charset="0"/>
        <a:buChar char="•"/>
        <a:defRPr sz="2000" kern="1200">
          <a:solidFill>
            <a:schemeClr val="accent1">
              <a:lumMod val="50000"/>
            </a:schemeClr>
          </a:solidFill>
          <a:latin typeface="+mn-lt"/>
          <a:ea typeface="+mn-ea"/>
          <a:cs typeface="+mn-cs"/>
        </a:defRPr>
      </a:lvl3pPr>
      <a:lvl4pPr marL="1600200" indent="-228600" algn="l" defTabSz="914400" rtl="0" eaLnBrk="1" latinLnBrk="0" hangingPunct="1">
        <a:lnSpc>
          <a:spcPct val="90000"/>
        </a:lnSpc>
        <a:spcBef>
          <a:spcPts val="600"/>
        </a:spcBef>
        <a:buClr>
          <a:schemeClr val="accent2"/>
        </a:buClr>
        <a:buFont typeface="Arial" panose="020B0604020202020204" pitchFamily="34" charset="0"/>
        <a:buChar char="•"/>
        <a:defRPr sz="1800" kern="1200">
          <a:solidFill>
            <a:schemeClr val="accent1">
              <a:lumMod val="50000"/>
            </a:schemeClr>
          </a:solidFill>
          <a:latin typeface="+mn-lt"/>
          <a:ea typeface="+mn-ea"/>
          <a:cs typeface="+mn-cs"/>
        </a:defRPr>
      </a:lvl4pPr>
      <a:lvl5pPr marL="2057400" indent="-228600" algn="l" defTabSz="914400" rtl="0" eaLnBrk="1" latinLnBrk="0" hangingPunct="1">
        <a:lnSpc>
          <a:spcPct val="90000"/>
        </a:lnSpc>
        <a:spcBef>
          <a:spcPts val="600"/>
        </a:spcBef>
        <a:buClr>
          <a:schemeClr val="accent2"/>
        </a:buClr>
        <a:buFont typeface="Arial" panose="020B0604020202020204" pitchFamily="34" charset="0"/>
        <a:buChar char="•"/>
        <a:defRPr sz="1800" kern="1200">
          <a:solidFill>
            <a:schemeClr val="accent1">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72" userDrawn="1">
          <p15:clr>
            <a:srgbClr val="F26B43"/>
          </p15:clr>
        </p15:guide>
        <p15:guide id="2" pos="3840" userDrawn="1">
          <p15:clr>
            <a:srgbClr val="F26B43"/>
          </p15:clr>
        </p15:guide>
        <p15:guide id="3" pos="574" userDrawn="1">
          <p15:clr>
            <a:srgbClr val="F26B43"/>
          </p15:clr>
        </p15:guide>
        <p15:guide id="4" pos="7106" userDrawn="1">
          <p15:clr>
            <a:srgbClr val="F26B43"/>
          </p15:clr>
        </p15:guide>
        <p15:guide id="5" orient="horz" pos="3748" userDrawn="1">
          <p15:clr>
            <a:srgbClr val="F26B43"/>
          </p15:clr>
        </p15:guide>
        <p15:guide id="6" pos="3250" userDrawn="1">
          <p15:clr>
            <a:srgbClr val="F26B43"/>
          </p15:clr>
        </p15:guide>
        <p15:guide id="7" pos="4430" userDrawn="1">
          <p15:clr>
            <a:srgbClr val="F26B43"/>
          </p15:clr>
        </p15:guide>
        <p15:guide id="8" orient="horz" pos="216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CE9925-B0F0-421D-811C-DAAD59B5752A}" type="datetimeFigureOut">
              <a:rPr lang="en-US" smtClean="0"/>
              <a:t>9/25/2026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B4F1A8-0AA5-4DC2-9DBE-EB9A084C788B}" type="slidenum">
              <a:rPr lang="en-US" smtClean="0"/>
              <a:t>‹#›</a:t>
            </a:fld>
            <a:endParaRPr lang="en-US"/>
          </a:p>
        </p:txBody>
      </p:sp>
    </p:spTree>
    <p:extLst>
      <p:ext uri="{BB962C8B-B14F-4D97-AF65-F5344CB8AC3E}">
        <p14:creationId xmlns:p14="http://schemas.microsoft.com/office/powerpoint/2010/main" val="3904490506"/>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bg1"/>
                </a:solidFill>
                <a:latin typeface="+mn-lt"/>
              </a:defRPr>
            </a:lvl1pPr>
          </a:lstStyle>
          <a:p>
            <a:endParaRPr lang="en-US"/>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bg1"/>
                </a:solidFill>
                <a:latin typeface="+mn-lt"/>
              </a:defRPr>
            </a:lvl1pPr>
          </a:lstStyle>
          <a:p>
            <a:endParaRPr lang="en-US"/>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bg1"/>
                </a:solidFill>
                <a:latin typeface="+mn-lt"/>
              </a:defRPr>
            </a:lvl1pPr>
          </a:lstStyle>
          <a:p>
            <a:fld id="{6D22F896-40B5-4ADD-8801-0D06FADFA095}" type="slidenum">
              <a:rPr lang="en-US" smtClean="0"/>
              <a:pPr/>
              <a:t>‹#›</a:t>
            </a:fld>
            <a:endParaRPr lang="en-US"/>
          </a:p>
        </p:txBody>
      </p:sp>
    </p:spTree>
    <p:extLst>
      <p:ext uri="{BB962C8B-B14F-4D97-AF65-F5344CB8AC3E}">
        <p14:creationId xmlns:p14="http://schemas.microsoft.com/office/powerpoint/2010/main" val="1122518689"/>
      </p:ext>
    </p:extLst>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23" r:id="rId15"/>
  </p:sldLayoutIdLst>
  <p:hf hdr="0" dt="0"/>
  <p:txStyles>
    <p:titleStyle>
      <a:lvl1pPr algn="l" defTabSz="914400" rtl="0" eaLnBrk="1" latinLnBrk="0" hangingPunct="1">
        <a:lnSpc>
          <a:spcPct val="90000"/>
        </a:lnSpc>
        <a:spcBef>
          <a:spcPct val="0"/>
        </a:spcBef>
        <a:buNone/>
        <a:defRPr sz="3600" kern="1200" cap="all" baseline="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xml"/><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1.xml"/><Relationship Id="rId1" Type="http://schemas.openxmlformats.org/officeDocument/2006/relationships/slideLayout" Target="../slideLayouts/slideLayout9.xml"/><Relationship Id="rId4" Type="http://schemas.openxmlformats.org/officeDocument/2006/relationships/hyperlink" Target="http://lifesjourneytoperfection.blogspot.co.uk/2014/05/we-love-teachers-teacher-appreciation.html" TargetMode="External"/></Relationships>
</file>

<file path=ppt/slides/_rels/slide1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6.xml"/><Relationship Id="rId1" Type="http://schemas.openxmlformats.org/officeDocument/2006/relationships/slideLayout" Target="../slideLayouts/slideLayout40.xml"/></Relationships>
</file>

<file path=ppt/slides/_rels/slide3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7.xml"/><Relationship Id="rId1" Type="http://schemas.openxmlformats.org/officeDocument/2006/relationships/slideLayout" Target="../slideLayouts/slideLayout40.xml"/><Relationship Id="rId4" Type="http://schemas.openxmlformats.org/officeDocument/2006/relationships/image" Target="../media/image37.png"/></Relationships>
</file>

<file path=ppt/slides/_rels/slide3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8.xml"/><Relationship Id="rId1" Type="http://schemas.openxmlformats.org/officeDocument/2006/relationships/slideLayout" Target="../slideLayouts/slideLayout40.xml"/><Relationship Id="rId4" Type="http://schemas.openxmlformats.org/officeDocument/2006/relationships/image" Target="../media/image38.png"/></Relationships>
</file>

<file path=ppt/slides/_rels/slide3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9.xml"/><Relationship Id="rId1" Type="http://schemas.openxmlformats.org/officeDocument/2006/relationships/slideLayout" Target="../slideLayouts/slideLayout40.xml"/></Relationships>
</file>

<file path=ppt/slides/_rels/slide3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0.xml"/><Relationship Id="rId1" Type="http://schemas.openxmlformats.org/officeDocument/2006/relationships/slideLayout" Target="../slideLayouts/slideLayout40.xml"/><Relationship Id="rId5" Type="http://schemas.openxmlformats.org/officeDocument/2006/relationships/hyperlink" Target="http://www.pressconnects.com/story/news/2016/02/06/how-much-your-ny-schools-educators-paid-look-up/79921504/" TargetMode="External"/><Relationship Id="rId4" Type="http://schemas.openxmlformats.org/officeDocument/2006/relationships/image" Target="../media/image39.jpeg"/></Relationships>
</file>

<file path=ppt/slides/_rels/slide3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image" Target="../media/image41.gif"/><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8" Type="http://schemas.openxmlformats.org/officeDocument/2006/relationships/hyperlink" Target="mailto:AlexandraClizbe@carrollk12.org" TargetMode="External"/><Relationship Id="rId3" Type="http://schemas.openxmlformats.org/officeDocument/2006/relationships/hyperlink" Target="mailto:jennifercarpenter@carrollk12.org" TargetMode="External"/><Relationship Id="rId7" Type="http://schemas.openxmlformats.org/officeDocument/2006/relationships/hyperlink" Target="mailto:denisesharbaugh@carrollk12.org" TargetMode="External"/><Relationship Id="rId2" Type="http://schemas.openxmlformats.org/officeDocument/2006/relationships/notesSlide" Target="../notesSlides/notesSlide23.xml"/><Relationship Id="rId1" Type="http://schemas.openxmlformats.org/officeDocument/2006/relationships/slideLayout" Target="../slideLayouts/slideLayout14.xml"/><Relationship Id="rId6" Type="http://schemas.openxmlformats.org/officeDocument/2006/relationships/hyperlink" Target="mailto:karenmarroquin@carrollk12.org" TargetMode="External"/><Relationship Id="rId5" Type="http://schemas.openxmlformats.org/officeDocument/2006/relationships/hyperlink" Target="mailto:amyglascock@carrollk12.org" TargetMode="External"/><Relationship Id="rId4" Type="http://schemas.openxmlformats.org/officeDocument/2006/relationships/hyperlink" Target="mailto:jessicakrantz@carrollk12.org"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7.xml"/><Relationship Id="rId5" Type="http://schemas.openxmlformats.org/officeDocument/2006/relationships/image" Target="../media/image44.png"/><Relationship Id="rId4" Type="http://schemas.openxmlformats.org/officeDocument/2006/relationships/slide" Target="slide43.xml"/></Relationships>
</file>

<file path=ppt/slides/_rels/slide4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4E942-5672-6A5F-A326-4BAEA3D8465E}"/>
              </a:ext>
            </a:extLst>
          </p:cNvPr>
          <p:cNvSpPr>
            <a:spLocks noGrp="1"/>
          </p:cNvSpPr>
          <p:nvPr>
            <p:ph type="title"/>
          </p:nvPr>
        </p:nvSpPr>
        <p:spPr/>
        <p:txBody>
          <a:bodyPr/>
          <a:lstStyle/>
          <a:p>
            <a:r>
              <a:rPr lang="en-US"/>
              <a:t>Welcome to Fifth Grade!</a:t>
            </a:r>
            <a:br>
              <a:rPr lang="en-US"/>
            </a:br>
            <a:endParaRPr lang="en-US"/>
          </a:p>
        </p:txBody>
      </p:sp>
    </p:spTree>
    <p:extLst>
      <p:ext uri="{BB962C8B-B14F-4D97-AF65-F5344CB8AC3E}">
        <p14:creationId xmlns:p14="http://schemas.microsoft.com/office/powerpoint/2010/main" val="13645797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13114" y="1514248"/>
            <a:ext cx="9144000" cy="2387600"/>
          </a:xfrm>
        </p:spPr>
        <p:txBody>
          <a:bodyPr/>
          <a:lstStyle/>
          <a:p>
            <a:r>
              <a:rPr lang="en-US"/>
              <a:t>CCPS Security and Emergency Response</a:t>
            </a:r>
          </a:p>
        </p:txBody>
      </p:sp>
    </p:spTree>
    <p:extLst>
      <p:ext uri="{BB962C8B-B14F-4D97-AF65-F5344CB8AC3E}">
        <p14:creationId xmlns:p14="http://schemas.microsoft.com/office/powerpoint/2010/main" val="123265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5400" b="1"/>
              <a:t>Goal</a:t>
            </a:r>
            <a:r>
              <a:rPr lang="en-US"/>
              <a:t> </a:t>
            </a:r>
          </a:p>
        </p:txBody>
      </p:sp>
      <p:sp>
        <p:nvSpPr>
          <p:cNvPr id="3" name="Content Placeholder 2"/>
          <p:cNvSpPr>
            <a:spLocks noGrp="1"/>
          </p:cNvSpPr>
          <p:nvPr>
            <p:ph idx="1"/>
          </p:nvPr>
        </p:nvSpPr>
        <p:spPr/>
        <p:txBody>
          <a:bodyPr>
            <a:normAutofit lnSpcReduction="10000"/>
          </a:bodyPr>
          <a:lstStyle/>
          <a:p>
            <a:endParaRPr lang="en-US"/>
          </a:p>
          <a:p>
            <a:pPr marL="0" indent="0" algn="ctr">
              <a:buNone/>
            </a:pPr>
            <a:r>
              <a:rPr lang="en-US" sz="3600"/>
              <a:t>To provide a safe and secure learning environment for all students.</a:t>
            </a:r>
          </a:p>
          <a:p>
            <a:pPr marL="0" indent="0" algn="ctr">
              <a:buNone/>
            </a:pPr>
            <a:endParaRPr lang="en-US"/>
          </a:p>
          <a:p>
            <a:pPr marL="0" indent="0" algn="ctr">
              <a:buNone/>
            </a:pPr>
            <a:r>
              <a:rPr lang="en-US"/>
              <a:t>Security can be inconvenient</a:t>
            </a:r>
          </a:p>
          <a:p>
            <a:pPr marL="0" indent="0" algn="ctr">
              <a:buNone/>
            </a:pPr>
            <a:endParaRPr lang="en-US"/>
          </a:p>
          <a:p>
            <a:pPr marL="0" indent="0" algn="ctr">
              <a:buNone/>
            </a:pPr>
            <a:r>
              <a:rPr lang="en-US"/>
              <a:t>Balance security and efficiency</a:t>
            </a:r>
          </a:p>
          <a:p>
            <a:pPr marL="0" indent="0" algn="ctr">
              <a:buNone/>
            </a:pPr>
            <a:endParaRPr lang="en-US"/>
          </a:p>
          <a:p>
            <a:pPr marL="0" indent="0" algn="ctr">
              <a:buNone/>
            </a:pPr>
            <a:r>
              <a:rPr lang="en-US"/>
              <a:t>Cannot completely lockdown schools and operate</a:t>
            </a:r>
          </a:p>
          <a:p>
            <a:pPr marL="0" indent="0" algn="ctr">
              <a:buNone/>
            </a:pPr>
            <a:endParaRPr lang="en-US"/>
          </a:p>
          <a:p>
            <a:pPr marL="457200" lvl="1" indent="0">
              <a:buNone/>
            </a:pPr>
            <a:endParaRPr lang="en-US"/>
          </a:p>
          <a:p>
            <a:pPr lvl="1"/>
            <a:endParaRPr lang="en-US"/>
          </a:p>
        </p:txBody>
      </p:sp>
    </p:spTree>
    <p:extLst>
      <p:ext uri="{BB962C8B-B14F-4D97-AF65-F5344CB8AC3E}">
        <p14:creationId xmlns:p14="http://schemas.microsoft.com/office/powerpoint/2010/main" val="39945748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a:t>Visitor Management</a:t>
            </a:r>
          </a:p>
        </p:txBody>
      </p:sp>
      <p:sp>
        <p:nvSpPr>
          <p:cNvPr id="3" name="Content Placeholder 2"/>
          <p:cNvSpPr>
            <a:spLocks noGrp="1"/>
          </p:cNvSpPr>
          <p:nvPr>
            <p:ph idx="1"/>
          </p:nvPr>
        </p:nvSpPr>
        <p:spPr/>
        <p:txBody>
          <a:bodyPr>
            <a:normAutofit fontScale="92500" lnSpcReduction="20000"/>
          </a:bodyPr>
          <a:lstStyle/>
          <a:p>
            <a:r>
              <a:rPr lang="en-US"/>
              <a:t>Standard practice for ALL visitors and parents</a:t>
            </a:r>
          </a:p>
          <a:p>
            <a:pPr marL="0" indent="0">
              <a:buNone/>
            </a:pPr>
            <a:endParaRPr lang="en-US"/>
          </a:p>
          <a:p>
            <a:r>
              <a:rPr lang="en-US"/>
              <a:t>Visitors are expected to use the intercom system</a:t>
            </a:r>
          </a:p>
          <a:p>
            <a:pPr lvl="1"/>
            <a:r>
              <a:rPr lang="en-US"/>
              <a:t>No answer - call the schools main number (posted by the intercom)</a:t>
            </a:r>
          </a:p>
          <a:p>
            <a:pPr lvl="1"/>
            <a:r>
              <a:rPr lang="en-US"/>
              <a:t>Will be asked your reason for the visit</a:t>
            </a:r>
          </a:p>
          <a:p>
            <a:pPr lvl="1"/>
            <a:r>
              <a:rPr lang="en-US"/>
              <a:t>Report directly to the main office</a:t>
            </a:r>
          </a:p>
          <a:p>
            <a:pPr lvl="1"/>
            <a:endParaRPr lang="en-US"/>
          </a:p>
          <a:p>
            <a:r>
              <a:rPr lang="en-US"/>
              <a:t>Do not hold the door open for other visitors</a:t>
            </a:r>
          </a:p>
          <a:p>
            <a:pPr marL="457200" lvl="1" indent="0">
              <a:buNone/>
            </a:pPr>
            <a:endParaRPr lang="en-US"/>
          </a:p>
          <a:p>
            <a:r>
              <a:rPr lang="en-US"/>
              <a:t>Beyond the main office</a:t>
            </a:r>
          </a:p>
          <a:p>
            <a:pPr lvl="1"/>
            <a:r>
              <a:rPr lang="en-US"/>
              <a:t>Will be required to show valid govt. issued photo ID</a:t>
            </a:r>
          </a:p>
          <a:p>
            <a:pPr lvl="1"/>
            <a:r>
              <a:rPr lang="en-US"/>
              <a:t>No ID – not permitted to go beyond main office without escort</a:t>
            </a:r>
          </a:p>
        </p:txBody>
      </p:sp>
    </p:spTree>
    <p:extLst>
      <p:ext uri="{BB962C8B-B14F-4D97-AF65-F5344CB8AC3E}">
        <p14:creationId xmlns:p14="http://schemas.microsoft.com/office/powerpoint/2010/main" val="42462692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t>Special Circumstances</a:t>
            </a:r>
          </a:p>
        </p:txBody>
      </p:sp>
      <p:sp>
        <p:nvSpPr>
          <p:cNvPr id="3" name="Content Placeholder 2"/>
          <p:cNvSpPr>
            <a:spLocks noGrp="1"/>
          </p:cNvSpPr>
          <p:nvPr>
            <p:ph idx="1"/>
          </p:nvPr>
        </p:nvSpPr>
        <p:spPr/>
        <p:txBody>
          <a:bodyPr/>
          <a:lstStyle/>
          <a:p>
            <a:r>
              <a:rPr lang="en-US"/>
              <a:t>Visitor management system might not be used for large events like assemblies, etc. </a:t>
            </a:r>
          </a:p>
          <a:p>
            <a:pPr marL="0" indent="0">
              <a:buNone/>
            </a:pPr>
            <a:endParaRPr lang="en-US"/>
          </a:p>
          <a:p>
            <a:r>
              <a:rPr lang="en-US"/>
              <a:t>Schools may require a RSVP for such events</a:t>
            </a:r>
          </a:p>
          <a:p>
            <a:pPr marL="0" indent="0">
              <a:buNone/>
            </a:pPr>
            <a:endParaRPr lang="en-US"/>
          </a:p>
          <a:p>
            <a:r>
              <a:rPr lang="en-US"/>
              <a:t>Elem. Schools may use blocks of time for visits during events like field day</a:t>
            </a:r>
          </a:p>
        </p:txBody>
      </p:sp>
    </p:spTree>
    <p:extLst>
      <p:ext uri="{BB962C8B-B14F-4D97-AF65-F5344CB8AC3E}">
        <p14:creationId xmlns:p14="http://schemas.microsoft.com/office/powerpoint/2010/main" val="28267860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Standard Response Protocol (SRP)</a:t>
            </a:r>
          </a:p>
        </p:txBody>
      </p:sp>
      <p:sp>
        <p:nvSpPr>
          <p:cNvPr id="3" name="Content Placeholder 2"/>
          <p:cNvSpPr>
            <a:spLocks noGrp="1"/>
          </p:cNvSpPr>
          <p:nvPr>
            <p:ph idx="1"/>
          </p:nvPr>
        </p:nvSpPr>
        <p:spPr/>
        <p:txBody>
          <a:bodyPr>
            <a:normAutofit fontScale="62500" lnSpcReduction="20000"/>
          </a:bodyPr>
          <a:lstStyle/>
          <a:p>
            <a:pPr>
              <a:lnSpc>
                <a:spcPct val="150000"/>
              </a:lnSpc>
            </a:pPr>
            <a:r>
              <a:rPr lang="en-US"/>
              <a:t>Critical incidents trigger one of 5 actions</a:t>
            </a:r>
          </a:p>
          <a:p>
            <a:pPr lvl="1">
              <a:lnSpc>
                <a:spcPct val="150000"/>
              </a:lnSpc>
            </a:pPr>
            <a:r>
              <a:rPr lang="en-US"/>
              <a:t>Hold</a:t>
            </a:r>
          </a:p>
          <a:p>
            <a:pPr lvl="1">
              <a:lnSpc>
                <a:spcPct val="150000"/>
              </a:lnSpc>
            </a:pPr>
            <a:r>
              <a:rPr lang="en-US"/>
              <a:t>Secure</a:t>
            </a:r>
          </a:p>
          <a:p>
            <a:pPr lvl="1">
              <a:lnSpc>
                <a:spcPct val="150000"/>
              </a:lnSpc>
            </a:pPr>
            <a:r>
              <a:rPr lang="en-US"/>
              <a:t>Lockdown</a:t>
            </a:r>
          </a:p>
          <a:p>
            <a:pPr lvl="1">
              <a:lnSpc>
                <a:spcPct val="150000"/>
              </a:lnSpc>
            </a:pPr>
            <a:r>
              <a:rPr lang="en-US"/>
              <a:t>Evacuate</a:t>
            </a:r>
          </a:p>
          <a:p>
            <a:pPr lvl="1">
              <a:lnSpc>
                <a:spcPct val="150000"/>
              </a:lnSpc>
            </a:pPr>
            <a:r>
              <a:rPr lang="en-US"/>
              <a:t>Shelter</a:t>
            </a:r>
          </a:p>
          <a:p>
            <a:pPr>
              <a:lnSpc>
                <a:spcPct val="150000"/>
              </a:lnSpc>
            </a:pPr>
            <a:r>
              <a:rPr lang="en-US"/>
              <a:t>Administrators and staff are trained on the SRP annually</a:t>
            </a:r>
          </a:p>
          <a:p>
            <a:pPr>
              <a:lnSpc>
                <a:spcPct val="150000"/>
              </a:lnSpc>
            </a:pPr>
            <a:r>
              <a:rPr lang="en-US"/>
              <a:t>Staff also receives additional training for active assailants</a:t>
            </a:r>
          </a:p>
          <a:p>
            <a:pPr>
              <a:lnSpc>
                <a:spcPct val="150000"/>
              </a:lnSpc>
            </a:pPr>
            <a:r>
              <a:rPr lang="en-US"/>
              <a:t>Schools to drill these actions in various forms (required by law)</a:t>
            </a:r>
          </a:p>
          <a:p>
            <a:pPr>
              <a:lnSpc>
                <a:spcPct val="150000"/>
              </a:lnSpc>
            </a:pPr>
            <a:r>
              <a:rPr lang="en-US"/>
              <a:t>Most actions precautionary</a:t>
            </a:r>
          </a:p>
          <a:p>
            <a:endParaRPr lang="en-US"/>
          </a:p>
          <a:p>
            <a:endParaRPr lang="en-US"/>
          </a:p>
        </p:txBody>
      </p:sp>
    </p:spTree>
    <p:extLst>
      <p:ext uri="{BB962C8B-B14F-4D97-AF65-F5344CB8AC3E}">
        <p14:creationId xmlns:p14="http://schemas.microsoft.com/office/powerpoint/2010/main" val="36413283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a:t>Parent Expectations</a:t>
            </a:r>
          </a:p>
        </p:txBody>
      </p:sp>
      <p:sp>
        <p:nvSpPr>
          <p:cNvPr id="3" name="Content Placeholder 2"/>
          <p:cNvSpPr>
            <a:spLocks noGrp="1"/>
          </p:cNvSpPr>
          <p:nvPr>
            <p:ph idx="1"/>
          </p:nvPr>
        </p:nvSpPr>
        <p:spPr/>
        <p:txBody>
          <a:bodyPr>
            <a:normAutofit/>
          </a:bodyPr>
          <a:lstStyle/>
          <a:p>
            <a:r>
              <a:rPr lang="en-US"/>
              <a:t>Receive notification from Central Office</a:t>
            </a:r>
          </a:p>
          <a:p>
            <a:pPr lvl="1"/>
            <a:r>
              <a:rPr lang="en-US"/>
              <a:t>As soon as possible – accurate information must be obtained</a:t>
            </a:r>
          </a:p>
          <a:p>
            <a:pPr lvl="1"/>
            <a:r>
              <a:rPr lang="en-US"/>
              <a:t>Remain by phone or email for updates/instructions </a:t>
            </a:r>
          </a:p>
          <a:p>
            <a:r>
              <a:rPr lang="en-US"/>
              <a:t>DO NOT GO TO THE SCHOOL UNLESS INSTRUCTED</a:t>
            </a:r>
          </a:p>
          <a:p>
            <a:pPr lvl="1"/>
            <a:r>
              <a:rPr lang="en-US"/>
              <a:t>Many actions are precautionary - school will return to normal activity</a:t>
            </a:r>
          </a:p>
          <a:p>
            <a:pPr lvl="1"/>
            <a:r>
              <a:rPr lang="en-US"/>
              <a:t>No access to students until situation is rendered safe</a:t>
            </a:r>
          </a:p>
          <a:p>
            <a:pPr lvl="1"/>
            <a:r>
              <a:rPr lang="en-US"/>
              <a:t>Responding to school compounds issues for staff and emergency responders</a:t>
            </a:r>
          </a:p>
          <a:p>
            <a:r>
              <a:rPr lang="en-US"/>
              <a:t>DO NOT CALL THE SCHOOL FOR INFORMATION</a:t>
            </a:r>
          </a:p>
          <a:p>
            <a:pPr lvl="1"/>
            <a:r>
              <a:rPr lang="en-US"/>
              <a:t>Staff are busy handling incident</a:t>
            </a:r>
          </a:p>
          <a:p>
            <a:pPr lvl="1"/>
            <a:r>
              <a:rPr lang="en-US"/>
              <a:t>Updates will be sent via School Messenger</a:t>
            </a:r>
          </a:p>
          <a:p>
            <a:pPr lvl="1"/>
            <a:endParaRPr lang="en-US"/>
          </a:p>
          <a:p>
            <a:pPr marL="0" indent="0">
              <a:buNone/>
            </a:pPr>
            <a:endParaRPr lang="en-US"/>
          </a:p>
        </p:txBody>
      </p:sp>
    </p:spTree>
    <p:extLst>
      <p:ext uri="{BB962C8B-B14F-4D97-AF65-F5344CB8AC3E}">
        <p14:creationId xmlns:p14="http://schemas.microsoft.com/office/powerpoint/2010/main" val="7832948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12AE7-1743-4E11-DF5B-0E6A56131055}"/>
              </a:ext>
            </a:extLst>
          </p:cNvPr>
          <p:cNvSpPr>
            <a:spLocks noGrp="1"/>
          </p:cNvSpPr>
          <p:nvPr>
            <p:ph type="title"/>
          </p:nvPr>
        </p:nvSpPr>
        <p:spPr/>
        <p:txBody>
          <a:bodyPr/>
          <a:lstStyle/>
          <a:p>
            <a:r>
              <a:rPr lang="en-US">
                <a:cs typeface="Calibri Light"/>
              </a:rPr>
              <a:t>26 – 27 Drill Schedule </a:t>
            </a:r>
            <a:endParaRPr lang="en-US"/>
          </a:p>
        </p:txBody>
      </p:sp>
      <p:sp>
        <p:nvSpPr>
          <p:cNvPr id="3" name="Content Placeholder 2">
            <a:extLst>
              <a:ext uri="{FF2B5EF4-FFF2-40B4-BE49-F238E27FC236}">
                <a16:creationId xmlns:a16="http://schemas.microsoft.com/office/drawing/2014/main" id="{E062790F-2367-C1A8-EFE0-8DCCE4E669D4}"/>
              </a:ext>
            </a:extLst>
          </p:cNvPr>
          <p:cNvSpPr>
            <a:spLocks noGrp="1"/>
          </p:cNvSpPr>
          <p:nvPr>
            <p:ph idx="1"/>
          </p:nvPr>
        </p:nvSpPr>
        <p:spPr/>
        <p:txBody>
          <a:bodyPr vert="horz" lIns="91440" tIns="45720" rIns="91440" bIns="45720" rtlCol="0" anchor="t">
            <a:normAutofit fontScale="92500" lnSpcReduction="20000"/>
          </a:bodyPr>
          <a:lstStyle/>
          <a:p>
            <a:r>
              <a:rPr lang="en-US">
                <a:cs typeface="Calibri"/>
              </a:rPr>
              <a:t>Two (2) lockdown drills between 9/8 - 11/20</a:t>
            </a:r>
          </a:p>
          <a:p>
            <a:r>
              <a:rPr lang="en-US">
                <a:cs typeface="Calibri"/>
              </a:rPr>
              <a:t>Minimum of five (5) fire evacuation drills</a:t>
            </a:r>
          </a:p>
          <a:p>
            <a:r>
              <a:rPr lang="en-US">
                <a:cs typeface="Calibri"/>
              </a:rPr>
              <a:t>Two (2) secure drills</a:t>
            </a:r>
          </a:p>
          <a:p>
            <a:r>
              <a:rPr lang="en-US">
                <a:cs typeface="Calibri"/>
              </a:rPr>
              <a:t>One (1) earthquake drill</a:t>
            </a:r>
          </a:p>
          <a:p>
            <a:r>
              <a:rPr lang="en-US">
                <a:cs typeface="Calibri"/>
              </a:rPr>
              <a:t>One (1) severe weather drill</a:t>
            </a:r>
          </a:p>
          <a:p>
            <a:r>
              <a:rPr lang="en-US">
                <a:cs typeface="Calibri"/>
              </a:rPr>
              <a:t>One (1) gas leak evacuation drill</a:t>
            </a:r>
          </a:p>
          <a:p>
            <a:r>
              <a:rPr lang="en-US">
                <a:cs typeface="Calibri"/>
              </a:rPr>
              <a:t>One (1) hold drill</a:t>
            </a:r>
          </a:p>
          <a:p>
            <a:endParaRPr lang="en-US">
              <a:cs typeface="Calibri"/>
            </a:endParaRPr>
          </a:p>
          <a:p>
            <a:pPr marL="0" indent="0">
              <a:buNone/>
            </a:pPr>
            <a:r>
              <a:rPr lang="en-US">
                <a:solidFill>
                  <a:srgbClr val="FF0000"/>
                </a:solidFill>
                <a:cs typeface="Calibri"/>
              </a:rPr>
              <a:t>***Any student who experiences an adverse reaction to the drill or any incident that occurs will be provided appropriate mental health resources.</a:t>
            </a:r>
          </a:p>
        </p:txBody>
      </p:sp>
    </p:spTree>
    <p:extLst>
      <p:ext uri="{BB962C8B-B14F-4D97-AF65-F5344CB8AC3E}">
        <p14:creationId xmlns:p14="http://schemas.microsoft.com/office/powerpoint/2010/main" val="30291304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b="1"/>
              <a:t>HOLD</a:t>
            </a:r>
          </a:p>
        </p:txBody>
      </p:sp>
      <p:sp>
        <p:nvSpPr>
          <p:cNvPr id="3" name="Content Placeholder 2"/>
          <p:cNvSpPr>
            <a:spLocks noGrp="1"/>
          </p:cNvSpPr>
          <p:nvPr>
            <p:ph idx="1"/>
          </p:nvPr>
        </p:nvSpPr>
        <p:spPr/>
        <p:txBody>
          <a:bodyPr/>
          <a:lstStyle/>
          <a:p>
            <a:pPr marL="0" indent="0" algn="ctr">
              <a:buNone/>
            </a:pPr>
            <a:endParaRPr lang="en-US"/>
          </a:p>
          <a:p>
            <a:pPr marL="0" indent="0" algn="ctr">
              <a:buNone/>
            </a:pPr>
            <a:r>
              <a:rPr lang="en-US"/>
              <a:t>Internal situation (medical emergency, hazmat spill, etc.)</a:t>
            </a:r>
          </a:p>
          <a:p>
            <a:pPr marL="0" indent="0">
              <a:buNone/>
            </a:pPr>
            <a:endParaRPr lang="en-US"/>
          </a:p>
          <a:p>
            <a:pPr marL="0" indent="0">
              <a:buNone/>
            </a:pPr>
            <a:r>
              <a:rPr lang="en-US"/>
              <a:t>Actions:</a:t>
            </a:r>
          </a:p>
          <a:p>
            <a:r>
              <a:rPr lang="en-US"/>
              <a:t>Clear the hallways and remain in room </a:t>
            </a:r>
          </a:p>
          <a:p>
            <a:r>
              <a:rPr lang="en-US"/>
              <a:t>No one enters the area in which isolation has been implemented</a:t>
            </a:r>
          </a:p>
          <a:p>
            <a:r>
              <a:rPr lang="en-US"/>
              <a:t>Conduct business as usual within held room or area</a:t>
            </a:r>
          </a:p>
          <a:p>
            <a:r>
              <a:rPr lang="en-US"/>
              <a:t>May be localized to one area or entire school</a:t>
            </a:r>
          </a:p>
          <a:p>
            <a:endParaRPr lang="en-US"/>
          </a:p>
        </p:txBody>
      </p:sp>
      <p:pic>
        <p:nvPicPr>
          <p:cNvPr id="5" name="Picture 4">
            <a:extLst>
              <a:ext uri="{FF2B5EF4-FFF2-40B4-BE49-F238E27FC236}">
                <a16:creationId xmlns:a16="http://schemas.microsoft.com/office/drawing/2014/main" id="{66BF8F14-B973-4F3C-88F6-40F2D2E82A87}"/>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838201" y="464234"/>
            <a:ext cx="1708052" cy="1674055"/>
          </a:xfrm>
          <a:prstGeom prst="rect">
            <a:avLst/>
          </a:prstGeom>
          <a:noFill/>
        </p:spPr>
      </p:pic>
    </p:spTree>
    <p:extLst>
      <p:ext uri="{BB962C8B-B14F-4D97-AF65-F5344CB8AC3E}">
        <p14:creationId xmlns:p14="http://schemas.microsoft.com/office/powerpoint/2010/main" val="27413125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b="1"/>
              <a:t>SECURE</a:t>
            </a:r>
          </a:p>
        </p:txBody>
      </p:sp>
      <p:sp>
        <p:nvSpPr>
          <p:cNvPr id="3" name="Content Placeholder 2"/>
          <p:cNvSpPr>
            <a:spLocks noGrp="1"/>
          </p:cNvSpPr>
          <p:nvPr>
            <p:ph idx="1"/>
          </p:nvPr>
        </p:nvSpPr>
        <p:spPr/>
        <p:txBody>
          <a:bodyPr>
            <a:normAutofit fontScale="92500" lnSpcReduction="20000"/>
          </a:bodyPr>
          <a:lstStyle/>
          <a:p>
            <a:pPr marL="0" indent="0" algn="ctr">
              <a:buNone/>
            </a:pPr>
            <a:endParaRPr lang="en-US"/>
          </a:p>
          <a:p>
            <a:pPr marL="0" indent="0" algn="ctr">
              <a:buNone/>
            </a:pPr>
            <a:r>
              <a:rPr lang="en-US"/>
              <a:t>External Threats or Police Activity in Area</a:t>
            </a:r>
          </a:p>
          <a:p>
            <a:pPr marL="0" indent="0">
              <a:buNone/>
            </a:pPr>
            <a:endParaRPr lang="en-US"/>
          </a:p>
          <a:p>
            <a:pPr marL="0" indent="0">
              <a:buNone/>
            </a:pPr>
            <a:r>
              <a:rPr lang="en-US"/>
              <a:t>Actions:</a:t>
            </a:r>
          </a:p>
          <a:p>
            <a:r>
              <a:rPr lang="en-US"/>
              <a:t>Verify all exterior doors are closed and locked</a:t>
            </a:r>
          </a:p>
          <a:p>
            <a:r>
              <a:rPr lang="en-US"/>
              <a:t>No outside activity</a:t>
            </a:r>
          </a:p>
          <a:p>
            <a:r>
              <a:rPr lang="en-US"/>
              <a:t>No one comes in or out of building</a:t>
            </a:r>
          </a:p>
          <a:p>
            <a:r>
              <a:rPr lang="en-US"/>
              <a:t>Classes may change – students may move around in building</a:t>
            </a:r>
          </a:p>
          <a:p>
            <a:endParaRPr lang="en-US"/>
          </a:p>
          <a:p>
            <a:pPr marL="0" indent="0">
              <a:buNone/>
            </a:pPr>
            <a:r>
              <a:rPr lang="en-US"/>
              <a:t>*THIS REPLACED THE OLD SRP TERM OF LOCKOUT*</a:t>
            </a:r>
          </a:p>
          <a:p>
            <a:endParaRPr lang="en-US"/>
          </a:p>
        </p:txBody>
      </p:sp>
      <p:pic>
        <p:nvPicPr>
          <p:cNvPr id="7" name="droppedImage.pdf"/>
          <p:cNvPicPr>
            <a:picLocks noChangeAspect="1"/>
          </p:cNvPicPr>
          <p:nvPr/>
        </p:nvPicPr>
        <p:blipFill>
          <a:blip r:embed="rId3"/>
          <a:stretch>
            <a:fillRect/>
          </a:stretch>
        </p:blipFill>
        <p:spPr>
          <a:xfrm>
            <a:off x="961029" y="160428"/>
            <a:ext cx="2092643" cy="2092643"/>
          </a:xfrm>
          <a:prstGeom prst="rect">
            <a:avLst/>
          </a:prstGeom>
          <a:ln w="12700">
            <a:miter lim="400000"/>
          </a:ln>
        </p:spPr>
      </p:pic>
    </p:spTree>
    <p:extLst>
      <p:ext uri="{BB962C8B-B14F-4D97-AF65-F5344CB8AC3E}">
        <p14:creationId xmlns:p14="http://schemas.microsoft.com/office/powerpoint/2010/main" val="19664275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b="1"/>
              <a:t>LOCKDOWN</a:t>
            </a:r>
          </a:p>
        </p:txBody>
      </p:sp>
      <p:sp>
        <p:nvSpPr>
          <p:cNvPr id="4" name="Content Placeholder 3"/>
          <p:cNvSpPr>
            <a:spLocks noGrp="1"/>
          </p:cNvSpPr>
          <p:nvPr>
            <p:ph idx="1"/>
          </p:nvPr>
        </p:nvSpPr>
        <p:spPr/>
        <p:txBody>
          <a:bodyPr>
            <a:normAutofit lnSpcReduction="10000"/>
          </a:bodyPr>
          <a:lstStyle/>
          <a:p>
            <a:pPr marL="0" indent="0" algn="ctr">
              <a:buNone/>
            </a:pPr>
            <a:r>
              <a:rPr lang="en-US"/>
              <a:t>Internal Threats – Trespasser or Assailant</a:t>
            </a:r>
          </a:p>
          <a:p>
            <a:pPr marL="0" indent="0" algn="ctr">
              <a:buNone/>
            </a:pPr>
            <a:endParaRPr lang="en-US"/>
          </a:p>
          <a:p>
            <a:pPr marL="0" indent="0">
              <a:buNone/>
            </a:pPr>
            <a:r>
              <a:rPr lang="en-US"/>
              <a:t>Actions:</a:t>
            </a:r>
          </a:p>
          <a:p>
            <a:r>
              <a:rPr lang="en-US"/>
              <a:t>Close doors (doors are staged in the locked position) </a:t>
            </a:r>
          </a:p>
          <a:p>
            <a:r>
              <a:rPr lang="en-US"/>
              <a:t>Fortify doors – barricade or tie off as appropriate</a:t>
            </a:r>
          </a:p>
          <a:p>
            <a:r>
              <a:rPr lang="en-US"/>
              <a:t>Move away from doorway – out of sight from hallway</a:t>
            </a:r>
          </a:p>
          <a:p>
            <a:r>
              <a:rPr lang="en-US"/>
              <a:t>Quiet – phones silenced and no talking</a:t>
            </a:r>
          </a:p>
          <a:p>
            <a:r>
              <a:rPr lang="en-US"/>
              <a:t>Evacuate through primary or secondary exit - if safe</a:t>
            </a:r>
          </a:p>
          <a:p>
            <a:r>
              <a:rPr lang="en-US"/>
              <a:t>Students stuck in hallway – evacuate through nearest safe exit</a:t>
            </a:r>
          </a:p>
        </p:txBody>
      </p:sp>
      <p:pic>
        <p:nvPicPr>
          <p:cNvPr id="3" name="droppedImage.pdf"/>
          <p:cNvPicPr/>
          <p:nvPr/>
        </p:nvPicPr>
        <p:blipFill>
          <a:blip r:embed="rId3"/>
          <a:stretch>
            <a:fillRect/>
          </a:stretch>
        </p:blipFill>
        <p:spPr>
          <a:xfrm>
            <a:off x="640080" y="225712"/>
            <a:ext cx="2400300" cy="2400300"/>
          </a:xfrm>
          <a:prstGeom prst="rect">
            <a:avLst/>
          </a:prstGeom>
          <a:ln w="12700">
            <a:miter lim="400000"/>
          </a:ln>
        </p:spPr>
      </p:pic>
    </p:spTree>
    <p:extLst>
      <p:ext uri="{BB962C8B-B14F-4D97-AF65-F5344CB8AC3E}">
        <p14:creationId xmlns:p14="http://schemas.microsoft.com/office/powerpoint/2010/main" val="27088551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b="1"/>
              <a:t>EVACUATE</a:t>
            </a:r>
          </a:p>
        </p:txBody>
      </p:sp>
      <p:sp>
        <p:nvSpPr>
          <p:cNvPr id="3" name="Content Placeholder 2"/>
          <p:cNvSpPr>
            <a:spLocks noGrp="1"/>
          </p:cNvSpPr>
          <p:nvPr>
            <p:ph idx="1"/>
          </p:nvPr>
        </p:nvSpPr>
        <p:spPr/>
        <p:txBody>
          <a:bodyPr/>
          <a:lstStyle/>
          <a:p>
            <a:pPr marL="0" indent="0" algn="ctr">
              <a:buNone/>
            </a:pPr>
            <a:endParaRPr lang="en-US"/>
          </a:p>
          <a:p>
            <a:pPr marL="0" indent="0" algn="ctr">
              <a:buNone/>
            </a:pPr>
            <a:endParaRPr lang="en-US"/>
          </a:p>
          <a:p>
            <a:pPr marL="0" indent="0" algn="ctr">
              <a:buNone/>
            </a:pPr>
            <a:r>
              <a:rPr lang="en-US"/>
              <a:t>Directed  - fire, gas leaks, bomb threat or other internal issues</a:t>
            </a:r>
          </a:p>
          <a:p>
            <a:pPr marL="0" indent="0">
              <a:buNone/>
            </a:pPr>
            <a:endParaRPr lang="en-US"/>
          </a:p>
          <a:p>
            <a:pPr marL="0" indent="0">
              <a:buNone/>
            </a:pPr>
            <a:r>
              <a:rPr lang="en-US"/>
              <a:t>Actions:</a:t>
            </a:r>
          </a:p>
          <a:p>
            <a:r>
              <a:rPr lang="en-US"/>
              <a:t>Evacuate through nearest safe exit</a:t>
            </a:r>
          </a:p>
          <a:p>
            <a:r>
              <a:rPr lang="en-US"/>
              <a:t>Move to predesignated locations </a:t>
            </a:r>
          </a:p>
          <a:p>
            <a:r>
              <a:rPr lang="en-US"/>
              <a:t>May reenter building if determined safe by fire department</a:t>
            </a:r>
          </a:p>
        </p:txBody>
      </p:sp>
      <p:pic>
        <p:nvPicPr>
          <p:cNvPr id="4" name="droppedImage.pdf"/>
          <p:cNvPicPr/>
          <p:nvPr/>
        </p:nvPicPr>
        <p:blipFill>
          <a:blip r:embed="rId3"/>
          <a:stretch>
            <a:fillRect/>
          </a:stretch>
        </p:blipFill>
        <p:spPr>
          <a:xfrm>
            <a:off x="640080" y="228600"/>
            <a:ext cx="2400300" cy="2400300"/>
          </a:xfrm>
          <a:prstGeom prst="rect">
            <a:avLst/>
          </a:prstGeom>
          <a:ln w="12700">
            <a:miter lim="400000"/>
          </a:ln>
        </p:spPr>
      </p:pic>
    </p:spTree>
    <p:extLst>
      <p:ext uri="{BB962C8B-B14F-4D97-AF65-F5344CB8AC3E}">
        <p14:creationId xmlns:p14="http://schemas.microsoft.com/office/powerpoint/2010/main" val="22246008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b="1"/>
              <a:t>SHELTER</a:t>
            </a:r>
          </a:p>
        </p:txBody>
      </p:sp>
      <p:sp>
        <p:nvSpPr>
          <p:cNvPr id="3" name="Content Placeholder 2"/>
          <p:cNvSpPr>
            <a:spLocks noGrp="1"/>
          </p:cNvSpPr>
          <p:nvPr>
            <p:ph idx="1"/>
          </p:nvPr>
        </p:nvSpPr>
        <p:spPr/>
        <p:txBody>
          <a:bodyPr/>
          <a:lstStyle/>
          <a:p>
            <a:pPr marL="0" indent="0" algn="ctr">
              <a:buNone/>
            </a:pPr>
            <a:endParaRPr lang="en-US"/>
          </a:p>
          <a:p>
            <a:pPr marL="0" indent="0" algn="ctr">
              <a:buNone/>
            </a:pPr>
            <a:r>
              <a:rPr lang="en-US"/>
              <a:t>External – Chemical spill, severe weather</a:t>
            </a:r>
          </a:p>
          <a:p>
            <a:pPr marL="0" indent="0" algn="ctr">
              <a:buNone/>
            </a:pPr>
            <a:endParaRPr lang="en-US"/>
          </a:p>
          <a:p>
            <a:pPr marL="0" indent="0">
              <a:buNone/>
            </a:pPr>
            <a:r>
              <a:rPr lang="en-US"/>
              <a:t>Actions:</a:t>
            </a:r>
          </a:p>
          <a:p>
            <a:r>
              <a:rPr lang="en-US"/>
              <a:t>Remain inside the building </a:t>
            </a:r>
          </a:p>
          <a:p>
            <a:r>
              <a:rPr lang="en-US"/>
              <a:t>Take specific actions due to threat i.e., tornado</a:t>
            </a:r>
          </a:p>
          <a:p>
            <a:r>
              <a:rPr lang="en-US"/>
              <a:t>Depending on incident students may eventually be evacuated</a:t>
            </a:r>
          </a:p>
        </p:txBody>
      </p:sp>
      <p:pic>
        <p:nvPicPr>
          <p:cNvPr id="4" name="droppedImage.pdf"/>
          <p:cNvPicPr/>
          <p:nvPr/>
        </p:nvPicPr>
        <p:blipFill>
          <a:blip r:embed="rId3"/>
          <a:stretch>
            <a:fillRect/>
          </a:stretch>
        </p:blipFill>
        <p:spPr>
          <a:xfrm>
            <a:off x="640080" y="228600"/>
            <a:ext cx="2400300" cy="2400300"/>
          </a:xfrm>
          <a:prstGeom prst="rect">
            <a:avLst/>
          </a:prstGeom>
          <a:ln w="12700">
            <a:miter lim="400000"/>
          </a:ln>
        </p:spPr>
      </p:pic>
    </p:spTree>
    <p:extLst>
      <p:ext uri="{BB962C8B-B14F-4D97-AF65-F5344CB8AC3E}">
        <p14:creationId xmlns:p14="http://schemas.microsoft.com/office/powerpoint/2010/main" val="23055126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b="1"/>
              <a:t>Reunification</a:t>
            </a:r>
          </a:p>
        </p:txBody>
      </p:sp>
      <p:sp>
        <p:nvSpPr>
          <p:cNvPr id="3" name="Content Placeholder 2"/>
          <p:cNvSpPr>
            <a:spLocks noGrp="1"/>
          </p:cNvSpPr>
          <p:nvPr>
            <p:ph idx="1"/>
          </p:nvPr>
        </p:nvSpPr>
        <p:spPr/>
        <p:txBody>
          <a:bodyPr>
            <a:normAutofit fontScale="92500" lnSpcReduction="10000"/>
          </a:bodyPr>
          <a:lstStyle/>
          <a:p>
            <a:pPr marL="0" indent="0">
              <a:buNone/>
            </a:pPr>
            <a:r>
              <a:rPr lang="en-US"/>
              <a:t>If students are evacuated to another location:</a:t>
            </a:r>
          </a:p>
          <a:p>
            <a:pPr marL="0" indent="0">
              <a:buNone/>
            </a:pPr>
            <a:endParaRPr lang="en-US"/>
          </a:p>
          <a:p>
            <a:r>
              <a:rPr lang="en-US"/>
              <a:t>Guardians will receive specific instructions for student pick up or transportation via school messenger</a:t>
            </a:r>
          </a:p>
          <a:p>
            <a:endParaRPr lang="en-US"/>
          </a:p>
          <a:p>
            <a:r>
              <a:rPr lang="en-US" b="1"/>
              <a:t>Make sure you bring photo identification when picking up your student</a:t>
            </a:r>
          </a:p>
          <a:p>
            <a:pPr marL="0" indent="0">
              <a:buNone/>
            </a:pPr>
            <a:endParaRPr lang="en-US"/>
          </a:p>
          <a:p>
            <a:r>
              <a:rPr lang="en-US"/>
              <a:t>Accountability is very important</a:t>
            </a:r>
          </a:p>
          <a:p>
            <a:pPr marL="0" indent="0">
              <a:buNone/>
            </a:pPr>
            <a:endParaRPr lang="en-US"/>
          </a:p>
          <a:p>
            <a:r>
              <a:rPr lang="en-US"/>
              <a:t>Guardians should exercise patience</a:t>
            </a:r>
          </a:p>
          <a:p>
            <a:pPr marL="457200" lvl="1" indent="0">
              <a:buNone/>
            </a:pPr>
            <a:endParaRPr lang="en-US"/>
          </a:p>
          <a:p>
            <a:pPr lvl="1"/>
            <a:endParaRPr lang="en-US"/>
          </a:p>
        </p:txBody>
      </p:sp>
    </p:spTree>
    <p:extLst>
      <p:ext uri="{BB962C8B-B14F-4D97-AF65-F5344CB8AC3E}">
        <p14:creationId xmlns:p14="http://schemas.microsoft.com/office/powerpoint/2010/main" val="16470310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b="1"/>
              <a:t>School Resource Officers (SRO)</a:t>
            </a:r>
          </a:p>
        </p:txBody>
      </p:sp>
      <p:sp>
        <p:nvSpPr>
          <p:cNvPr id="3" name="Content Placeholder 2"/>
          <p:cNvSpPr>
            <a:spLocks noGrp="1"/>
          </p:cNvSpPr>
          <p:nvPr>
            <p:ph idx="1"/>
          </p:nvPr>
        </p:nvSpPr>
        <p:spPr>
          <a:xfrm>
            <a:off x="838200" y="1535502"/>
            <a:ext cx="10515600" cy="4692769"/>
          </a:xfrm>
        </p:spPr>
        <p:txBody>
          <a:bodyPr>
            <a:normAutofit/>
          </a:bodyPr>
          <a:lstStyle/>
          <a:p>
            <a:pPr marL="0" indent="0">
              <a:buNone/>
            </a:pPr>
            <a:r>
              <a:rPr lang="en-US"/>
              <a:t>Primary Responsibilities:</a:t>
            </a:r>
          </a:p>
          <a:p>
            <a:r>
              <a:rPr lang="en-US"/>
              <a:t>Provide security</a:t>
            </a:r>
          </a:p>
          <a:p>
            <a:r>
              <a:rPr lang="en-US"/>
              <a:t>Handle crimes that schools would normally request police response</a:t>
            </a:r>
          </a:p>
          <a:p>
            <a:r>
              <a:rPr lang="en-US"/>
              <a:t>Develop positive relationships with students (mentor)</a:t>
            </a:r>
          </a:p>
          <a:p>
            <a:endParaRPr lang="en-US"/>
          </a:p>
          <a:p>
            <a:pPr marL="0" indent="0">
              <a:buNone/>
            </a:pPr>
            <a:r>
              <a:rPr lang="en-US" b="1"/>
              <a:t>Will not be used for or in lieu of school discipline</a:t>
            </a:r>
          </a:p>
          <a:p>
            <a:pPr marL="0" indent="0">
              <a:buNone/>
            </a:pPr>
            <a:endParaRPr lang="en-US" b="1"/>
          </a:p>
          <a:p>
            <a:pPr marL="0" indent="0">
              <a:buNone/>
            </a:pPr>
            <a:r>
              <a:rPr lang="en-US" b="1"/>
              <a:t>See CCPS - Security website  for specific roles and authority for SROs</a:t>
            </a:r>
          </a:p>
        </p:txBody>
      </p:sp>
    </p:spTree>
    <p:extLst>
      <p:ext uri="{BB962C8B-B14F-4D97-AF65-F5344CB8AC3E}">
        <p14:creationId xmlns:p14="http://schemas.microsoft.com/office/powerpoint/2010/main" val="14586358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b="1"/>
              <a:t>Security Initiative</a:t>
            </a:r>
          </a:p>
        </p:txBody>
      </p:sp>
      <p:sp>
        <p:nvSpPr>
          <p:cNvPr id="3" name="Content Placeholder 2"/>
          <p:cNvSpPr>
            <a:spLocks noGrp="1"/>
          </p:cNvSpPr>
          <p:nvPr>
            <p:ph idx="1"/>
          </p:nvPr>
        </p:nvSpPr>
        <p:spPr/>
        <p:txBody>
          <a:bodyPr/>
          <a:lstStyle/>
          <a:p>
            <a:endParaRPr lang="en-US"/>
          </a:p>
          <a:p>
            <a:r>
              <a:rPr lang="en-US"/>
              <a:t>Middle schools without a permanent SRO’s will have deputies assigned on overtime</a:t>
            </a:r>
          </a:p>
          <a:p>
            <a:pPr marL="0" indent="0">
              <a:buNone/>
            </a:pPr>
            <a:endParaRPr lang="en-US"/>
          </a:p>
          <a:p>
            <a:r>
              <a:rPr lang="en-US"/>
              <a:t>All schools will continue to receive routine patrols by law enforcement officers</a:t>
            </a:r>
          </a:p>
        </p:txBody>
      </p:sp>
    </p:spTree>
    <p:extLst>
      <p:ext uri="{BB962C8B-B14F-4D97-AF65-F5344CB8AC3E}">
        <p14:creationId xmlns:p14="http://schemas.microsoft.com/office/powerpoint/2010/main" val="17395194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a:effectLst>
                  <a:outerShdw blurRad="38100" dist="38100" dir="2700000" algn="tl">
                    <a:srgbClr val="000000">
                      <a:alpha val="43137"/>
                    </a:srgbClr>
                  </a:outerShdw>
                </a:effectLst>
              </a:rPr>
              <a:t>“See Something, Say Something” </a:t>
            </a:r>
            <a:br>
              <a:rPr lang="en-US" b="1">
                <a:effectLst>
                  <a:outerShdw blurRad="38100" dist="38100" dir="2700000" algn="tl">
                    <a:srgbClr val="000000">
                      <a:alpha val="43137"/>
                    </a:srgbClr>
                  </a:outerShdw>
                </a:effectLst>
              </a:rPr>
            </a:br>
            <a:r>
              <a:rPr lang="en-US" b="1">
                <a:effectLst>
                  <a:outerShdw blurRad="38100" dist="38100" dir="2700000" algn="tl">
                    <a:srgbClr val="000000">
                      <a:alpha val="43137"/>
                    </a:srgbClr>
                  </a:outerShdw>
                </a:effectLst>
              </a:rPr>
              <a:t>“Don’t Repost”</a:t>
            </a:r>
          </a:p>
        </p:txBody>
      </p:sp>
      <p:sp>
        <p:nvSpPr>
          <p:cNvPr id="3" name="Content Placeholder 2"/>
          <p:cNvSpPr>
            <a:spLocks noGrp="1"/>
          </p:cNvSpPr>
          <p:nvPr>
            <p:ph idx="1"/>
          </p:nvPr>
        </p:nvSpPr>
        <p:spPr>
          <a:xfrm>
            <a:off x="838200" y="1825624"/>
            <a:ext cx="10515600" cy="4527049"/>
          </a:xfrm>
        </p:spPr>
        <p:txBody>
          <a:bodyPr>
            <a:normAutofit/>
          </a:bodyPr>
          <a:lstStyle/>
          <a:p>
            <a:pPr marL="0" indent="0">
              <a:buNone/>
            </a:pPr>
            <a:r>
              <a:rPr lang="en-US"/>
              <a:t>Reporting </a:t>
            </a:r>
          </a:p>
          <a:p>
            <a:pPr lvl="1"/>
            <a:r>
              <a:rPr lang="en-US"/>
              <a:t>Don’t delay</a:t>
            </a:r>
          </a:p>
          <a:p>
            <a:pPr lvl="1"/>
            <a:r>
              <a:rPr lang="en-US"/>
              <a:t>During normal schools hours – report to school administrators</a:t>
            </a:r>
          </a:p>
          <a:p>
            <a:pPr lvl="1"/>
            <a:r>
              <a:rPr lang="en-US"/>
              <a:t>After hours – report to local law enforcement </a:t>
            </a:r>
          </a:p>
          <a:p>
            <a:pPr lvl="1"/>
            <a:r>
              <a:rPr lang="en-US"/>
              <a:t>Social media threats should be photographed, or screen shot</a:t>
            </a:r>
          </a:p>
          <a:p>
            <a:pPr lvl="1"/>
            <a:r>
              <a:rPr lang="en-US"/>
              <a:t>Never repost or spread rumors</a:t>
            </a:r>
          </a:p>
          <a:p>
            <a:pPr marL="457200" lvl="1" indent="0">
              <a:buNone/>
            </a:pPr>
            <a:endParaRPr lang="en-US"/>
          </a:p>
          <a:p>
            <a:pPr marL="0" indent="0">
              <a:buNone/>
            </a:pPr>
            <a:r>
              <a:rPr lang="en-US" b="1" u="sng"/>
              <a:t>All</a:t>
            </a:r>
            <a:r>
              <a:rPr lang="en-US"/>
              <a:t> threats are treated seriously</a:t>
            </a:r>
          </a:p>
          <a:p>
            <a:pPr lvl="1"/>
            <a:r>
              <a:rPr lang="en-US"/>
              <a:t>Collaborative Investigations – school admin., school security and local law enforcement</a:t>
            </a:r>
          </a:p>
          <a:p>
            <a:pPr lvl="1"/>
            <a:r>
              <a:rPr lang="en-US"/>
              <a:t>Most are unsubstantiated</a:t>
            </a:r>
          </a:p>
        </p:txBody>
      </p:sp>
    </p:spTree>
    <p:extLst>
      <p:ext uri="{BB962C8B-B14F-4D97-AF65-F5344CB8AC3E}">
        <p14:creationId xmlns:p14="http://schemas.microsoft.com/office/powerpoint/2010/main" val="3073679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BF602072-4ABF-41A3-8D8B-091F7DD8FB6A}"/>
              </a:ext>
            </a:extLst>
          </p:cNvPr>
          <p:cNvSpPr>
            <a:spLocks noGrp="1"/>
          </p:cNvSpPr>
          <p:nvPr>
            <p:ph type="title"/>
          </p:nvPr>
        </p:nvSpPr>
        <p:spPr>
          <a:xfrm>
            <a:off x="3950207" y="153416"/>
            <a:ext cx="6871517" cy="1130808"/>
          </a:xfrm>
        </p:spPr>
        <p:txBody>
          <a:bodyPr vert="horz" lIns="91440" tIns="45720" rIns="91440" bIns="45720" rtlCol="0" anchor="ctr">
            <a:normAutofit/>
          </a:bodyPr>
          <a:lstStyle/>
          <a:p>
            <a:pPr algn="ctr"/>
            <a:r>
              <a:rPr lang="en-US" altLang="en-US" b="1" kern="1200">
                <a:latin typeface="+mj-lt"/>
                <a:ea typeface="+mj-ea"/>
                <a:cs typeface="+mj-cs"/>
              </a:rPr>
              <a:t>The 5th </a:t>
            </a:r>
            <a:r>
              <a:rPr lang="en-US" altLang="en-US"/>
              <a:t>Grade</a:t>
            </a:r>
            <a:r>
              <a:rPr lang="en-US" altLang="en-US" b="1" kern="1200">
                <a:latin typeface="+mj-lt"/>
                <a:ea typeface="+mj-ea"/>
                <a:cs typeface="+mj-cs"/>
              </a:rPr>
              <a:t> </a:t>
            </a:r>
            <a:r>
              <a:rPr lang="en-US" altLang="en-US"/>
              <a:t>Team</a:t>
            </a:r>
            <a:r>
              <a:rPr lang="en-US" altLang="en-US" b="1" kern="1200">
                <a:latin typeface="+mj-lt"/>
                <a:ea typeface="+mj-ea"/>
                <a:cs typeface="+mj-cs"/>
              </a:rPr>
              <a:t>:</a:t>
            </a:r>
            <a:endParaRPr lang="en-US" altLang="en-US" b="1" kern="1200"/>
          </a:p>
        </p:txBody>
      </p:sp>
      <p:pic>
        <p:nvPicPr>
          <p:cNvPr id="17" name="Picture 16">
            <a:extLst>
              <a:ext uri="{FF2B5EF4-FFF2-40B4-BE49-F238E27FC236}">
                <a16:creationId xmlns:a16="http://schemas.microsoft.com/office/drawing/2014/main" id="{A3C43BDC-52C7-4391-8075-24F0FF2E1A51}"/>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169465" y="1963420"/>
            <a:ext cx="2880567" cy="2880567"/>
          </a:xfrm>
          <a:prstGeom prst="rect">
            <a:avLst/>
          </a:prstGeom>
          <a:noFill/>
          <a:ln>
            <a:noFill/>
          </a:ln>
          <a:effectLst>
            <a:softEdge rad="112500"/>
          </a:effectLst>
        </p:spPr>
      </p:pic>
      <p:sp>
        <p:nvSpPr>
          <p:cNvPr id="5" name="Text Box 2">
            <a:extLst>
              <a:ext uri="{FF2B5EF4-FFF2-40B4-BE49-F238E27FC236}">
                <a16:creationId xmlns:a16="http://schemas.microsoft.com/office/drawing/2014/main" id="{3B9437A7-65A4-423E-A0B1-2914F4BF830B}"/>
              </a:ext>
            </a:extLst>
          </p:cNvPr>
          <p:cNvSpPr txBox="1">
            <a:spLocks noChangeArrowheads="1"/>
          </p:cNvSpPr>
          <p:nvPr/>
        </p:nvSpPr>
        <p:spPr bwMode="auto">
          <a:xfrm>
            <a:off x="3753105" y="1268101"/>
            <a:ext cx="7246502" cy="4259447"/>
          </a:xfrm>
          <a:prstGeom prst="rect">
            <a:avLst/>
          </a:prstGeom>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chor="t">
            <a:noAutofit/>
          </a:bodyPr>
          <a:lstStyle>
            <a:lvl1pPr>
              <a:spcBef>
                <a:spcPct val="20000"/>
              </a:spcBef>
              <a:buClr>
                <a:schemeClr val="accent1"/>
              </a:buClr>
              <a:buSzPct val="90000"/>
              <a:buFont typeface="Monotype Sorts" pitchFamily="2" charset="2"/>
              <a:buChar char="4"/>
              <a:defRPr kumimoji="1" sz="3200">
                <a:solidFill>
                  <a:schemeClr val="tx1"/>
                </a:solidFill>
                <a:latin typeface="Times New Roman" panose="02020603050405020304" pitchFamily="18" charset="0"/>
              </a:defRPr>
            </a:lvl1pPr>
            <a:lvl2pPr marL="742950" indent="-285750">
              <a:spcBef>
                <a:spcPct val="20000"/>
              </a:spcBef>
              <a:buClr>
                <a:schemeClr val="accent1"/>
              </a:buClr>
              <a:buChar char="–"/>
              <a:defRPr kumimoji="1" sz="2800">
                <a:solidFill>
                  <a:schemeClr val="tx1"/>
                </a:solidFill>
                <a:latin typeface="Times New Roman" panose="02020603050405020304" pitchFamily="18" charset="0"/>
              </a:defRPr>
            </a:lvl2pPr>
            <a:lvl3pPr marL="1143000" indent="-228600">
              <a:spcBef>
                <a:spcPct val="20000"/>
              </a:spcBef>
              <a:buClr>
                <a:schemeClr val="accent1"/>
              </a:buClr>
              <a:buChar char="•"/>
              <a:defRPr kumimoji="1" sz="2400">
                <a:solidFill>
                  <a:schemeClr val="tx1"/>
                </a:solidFill>
                <a:latin typeface="Times New Roman" panose="02020603050405020304" pitchFamily="18" charset="0"/>
              </a:defRPr>
            </a:lvl3pPr>
            <a:lvl4pPr marL="1600200" indent="-228600">
              <a:spcBef>
                <a:spcPct val="20000"/>
              </a:spcBef>
              <a:buClr>
                <a:schemeClr val="accent1"/>
              </a:buClr>
              <a:buChar char="–"/>
              <a:defRPr kumimoji="1" sz="2000">
                <a:solidFill>
                  <a:schemeClr val="tx1"/>
                </a:solidFill>
                <a:latin typeface="Times New Roman" panose="02020603050405020304" pitchFamily="18" charset="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defRPr>
            </a:lvl9pPr>
          </a:lstStyle>
          <a:p>
            <a:pPr marL="457200" indent="-457200">
              <a:spcBef>
                <a:spcPts val="1000"/>
              </a:spcBef>
              <a:spcAft>
                <a:spcPts val="1000"/>
              </a:spcAft>
              <a:buClr>
                <a:schemeClr val="accent2"/>
              </a:buClr>
              <a:buSzTx/>
              <a:buFont typeface="Wingdings" pitchFamily="2" charset="2"/>
              <a:buChar char="Ø"/>
            </a:pPr>
            <a:r>
              <a:rPr kumimoji="0" lang="en-US" altLang="en-US" sz="3100" b="1">
                <a:solidFill>
                  <a:schemeClr val="accent1">
                    <a:lumMod val="50000"/>
                  </a:schemeClr>
                </a:solidFill>
                <a:latin typeface="+mn-lt"/>
              </a:rPr>
              <a:t>Jennifer(Carpenter)Childers</a:t>
            </a:r>
            <a:endParaRPr lang="en-US">
              <a:solidFill>
                <a:schemeClr val="accent1">
                  <a:lumMod val="50000"/>
                </a:schemeClr>
              </a:solidFill>
              <a:cs typeface="Times New Roman"/>
            </a:endParaRPr>
          </a:p>
          <a:p>
            <a:pPr marL="457200" indent="-457200">
              <a:spcBef>
                <a:spcPts val="1000"/>
              </a:spcBef>
              <a:spcAft>
                <a:spcPts val="1000"/>
              </a:spcAft>
              <a:buSzTx/>
              <a:buFont typeface="Wingdings" pitchFamily="2" charset="2"/>
              <a:buChar char="Ø"/>
            </a:pPr>
            <a:r>
              <a:rPr lang="en-US" altLang="en-US" sz="3100" b="1">
                <a:solidFill>
                  <a:schemeClr val="accent1">
                    <a:lumMod val="50000"/>
                  </a:schemeClr>
                </a:solidFill>
                <a:latin typeface="+mn-lt"/>
              </a:rPr>
              <a:t>Alex Clizbe</a:t>
            </a:r>
          </a:p>
          <a:p>
            <a:pPr marL="457200" indent="-457200">
              <a:spcBef>
                <a:spcPts val="1000"/>
              </a:spcBef>
              <a:spcAft>
                <a:spcPts val="1000"/>
              </a:spcAft>
              <a:buSzTx/>
              <a:buFont typeface="Wingdings" pitchFamily="2" charset="2"/>
              <a:buChar char="Ø"/>
            </a:pPr>
            <a:r>
              <a:rPr kumimoji="0" lang="en-US" altLang="en-US" sz="3100" b="1">
                <a:solidFill>
                  <a:schemeClr val="accent1">
                    <a:lumMod val="50000"/>
                  </a:schemeClr>
                </a:solidFill>
                <a:latin typeface="+mn-lt"/>
              </a:rPr>
              <a:t>Jessica Krantz</a:t>
            </a:r>
            <a:endParaRPr lang="en-US">
              <a:solidFill>
                <a:schemeClr val="accent1">
                  <a:lumMod val="50000"/>
                </a:schemeClr>
              </a:solidFill>
              <a:cs typeface="Times New Roman"/>
            </a:endParaRPr>
          </a:p>
          <a:p>
            <a:pPr marL="457200" indent="-457200">
              <a:spcBef>
                <a:spcPts val="1000"/>
              </a:spcBef>
              <a:spcAft>
                <a:spcPts val="1000"/>
              </a:spcAft>
              <a:buSzTx/>
              <a:buFont typeface="Wingdings" pitchFamily="2" charset="2"/>
              <a:buChar char="Ø"/>
            </a:pPr>
            <a:r>
              <a:rPr kumimoji="0" lang="en-US" altLang="en-US" sz="3100" b="1">
                <a:solidFill>
                  <a:schemeClr val="accent1">
                    <a:lumMod val="50000"/>
                  </a:schemeClr>
                </a:solidFill>
                <a:latin typeface="+mn-lt"/>
              </a:rPr>
              <a:t>Amy Glascock</a:t>
            </a:r>
            <a:endParaRPr lang="en-US">
              <a:solidFill>
                <a:schemeClr val="accent1">
                  <a:lumMod val="50000"/>
                </a:schemeClr>
              </a:solidFill>
              <a:cs typeface="Times New Roman"/>
            </a:endParaRPr>
          </a:p>
          <a:p>
            <a:pPr marL="457200" indent="-457200">
              <a:spcBef>
                <a:spcPts val="1000"/>
              </a:spcBef>
              <a:spcAft>
                <a:spcPts val="1000"/>
              </a:spcAft>
              <a:buSzTx/>
              <a:buFont typeface="Wingdings" pitchFamily="2" charset="2"/>
              <a:buChar char="Ø"/>
            </a:pPr>
            <a:r>
              <a:rPr kumimoji="0" lang="en-US" altLang="en-US" sz="3100" b="1">
                <a:solidFill>
                  <a:schemeClr val="accent1">
                    <a:lumMod val="50000"/>
                  </a:schemeClr>
                </a:solidFill>
                <a:latin typeface="+mn-lt"/>
              </a:rPr>
              <a:t>Karen Marroquin</a:t>
            </a:r>
            <a:endParaRPr lang="en-US">
              <a:solidFill>
                <a:schemeClr val="accent1">
                  <a:lumMod val="50000"/>
                </a:schemeClr>
              </a:solidFill>
              <a:cs typeface="Times New Roman"/>
            </a:endParaRPr>
          </a:p>
          <a:p>
            <a:pPr marL="457200" indent="-457200">
              <a:spcBef>
                <a:spcPts val="1000"/>
              </a:spcBef>
              <a:spcAft>
                <a:spcPts val="1000"/>
              </a:spcAft>
              <a:buSzTx/>
              <a:buFont typeface="Wingdings" pitchFamily="2" charset="2"/>
              <a:buChar char="Ø"/>
            </a:pPr>
            <a:r>
              <a:rPr lang="en-US" altLang="en-US" sz="3100" b="1">
                <a:solidFill>
                  <a:schemeClr val="accent1">
                    <a:lumMod val="50000"/>
                  </a:schemeClr>
                </a:solidFill>
                <a:latin typeface="+mn-lt"/>
              </a:rPr>
              <a:t>Denise Sharbaugh</a:t>
            </a:r>
          </a:p>
          <a:p>
            <a:pPr>
              <a:spcBef>
                <a:spcPts val="1000"/>
              </a:spcBef>
              <a:spcAft>
                <a:spcPts val="1200"/>
              </a:spcAft>
              <a:buClr>
                <a:schemeClr val="accent2"/>
              </a:buClr>
              <a:buSzTx/>
              <a:buNone/>
            </a:pPr>
            <a:r>
              <a:rPr kumimoji="0" lang="en-US" altLang="en-US" sz="3100" b="1">
                <a:solidFill>
                  <a:schemeClr val="accent1">
                    <a:lumMod val="50000"/>
                  </a:schemeClr>
                </a:solidFill>
                <a:latin typeface="+mn-lt"/>
              </a:rPr>
              <a:t>Support team: Christine Amundson, Tina Sellers, and Kate Foster</a:t>
            </a:r>
            <a:endParaRPr lang="en-US" altLang="en-US" sz="3100" b="1">
              <a:solidFill>
                <a:schemeClr val="accent1">
                  <a:lumMod val="50000"/>
                </a:schemeClr>
              </a:solidFill>
              <a:latin typeface="+mn-lt"/>
            </a:endParaRPr>
          </a:p>
        </p:txBody>
      </p:sp>
      <p:sp>
        <p:nvSpPr>
          <p:cNvPr id="22" name="Slide Number Placeholder 4">
            <a:extLst>
              <a:ext uri="{FF2B5EF4-FFF2-40B4-BE49-F238E27FC236}">
                <a16:creationId xmlns:a16="http://schemas.microsoft.com/office/drawing/2014/main" id="{34E9EADF-F54B-FD4D-CEA7-7F84F3F30776}"/>
              </a:ext>
            </a:extLst>
          </p:cNvPr>
          <p:cNvSpPr>
            <a:spLocks noGrp="1"/>
          </p:cNvSpPr>
          <p:nvPr>
            <p:ph type="sldNum" sz="quarter" idx="11"/>
          </p:nvPr>
        </p:nvSpPr>
        <p:spPr>
          <a:xfrm rot="16200000">
            <a:off x="11274552" y="5632704"/>
            <a:ext cx="1069848" cy="594360"/>
          </a:xfrm>
        </p:spPr>
        <p:txBody>
          <a:bodyPr/>
          <a:lstStyle/>
          <a:p>
            <a:pPr>
              <a:spcAft>
                <a:spcPts val="600"/>
              </a:spcAft>
            </a:pPr>
            <a:fld id="{98C0CDE5-970C-4CC4-BF43-0DA127E73E82}" type="slidenum">
              <a:rPr lang="en-US" smtClean="0"/>
              <a:pPr>
                <a:spcAft>
                  <a:spcPts val="600"/>
                </a:spcAft>
              </a:pPr>
              <a:t>18</a:t>
            </a:fld>
            <a:endParaRPr lang="en-US"/>
          </a:p>
        </p:txBody>
      </p:sp>
    </p:spTree>
    <p:extLst>
      <p:ext uri="{BB962C8B-B14F-4D97-AF65-F5344CB8AC3E}">
        <p14:creationId xmlns:p14="http://schemas.microsoft.com/office/powerpoint/2010/main" val="10785647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3FE415-2FCC-56B8-F87E-CAE4EBEE9A45}"/>
              </a:ext>
            </a:extLst>
          </p:cNvPr>
          <p:cNvSpPr>
            <a:spLocks noGrp="1"/>
          </p:cNvSpPr>
          <p:nvPr>
            <p:ph type="title"/>
          </p:nvPr>
        </p:nvSpPr>
        <p:spPr>
          <a:xfrm>
            <a:off x="4029819" y="84571"/>
            <a:ext cx="6038397" cy="1435608"/>
          </a:xfrm>
        </p:spPr>
        <p:txBody>
          <a:bodyPr/>
          <a:lstStyle/>
          <a:p>
            <a:pPr algn="ctr"/>
            <a:r>
              <a:rPr lang="en-US">
                <a:cs typeface="Narkisim"/>
              </a:rPr>
              <a:t>Jennifer Carpenter (Childers)</a:t>
            </a:r>
            <a:endParaRPr lang="en-US"/>
          </a:p>
        </p:txBody>
      </p:sp>
      <p:sp>
        <p:nvSpPr>
          <p:cNvPr id="3" name="Content Placeholder 2">
            <a:extLst>
              <a:ext uri="{FF2B5EF4-FFF2-40B4-BE49-F238E27FC236}">
                <a16:creationId xmlns:a16="http://schemas.microsoft.com/office/drawing/2014/main" id="{3BA83D6B-0FE5-0815-C501-FB71FC72D90E}"/>
              </a:ext>
            </a:extLst>
          </p:cNvPr>
          <p:cNvSpPr>
            <a:spLocks noGrp="1"/>
          </p:cNvSpPr>
          <p:nvPr>
            <p:ph sz="quarter" idx="17"/>
          </p:nvPr>
        </p:nvSpPr>
        <p:spPr>
          <a:xfrm>
            <a:off x="3412251" y="1935462"/>
            <a:ext cx="3718822" cy="4234377"/>
          </a:xfrm>
        </p:spPr>
        <p:txBody>
          <a:bodyPr>
            <a:noAutofit/>
          </a:bodyPr>
          <a:lstStyle/>
          <a:p>
            <a:r>
              <a:rPr lang="en-US" sz="2400">
                <a:latin typeface="Baguet Script"/>
              </a:rPr>
              <a:t>This is my 7th year of teaching, and I have spent all 7 years here at Winfield in 5th grade. I am currently working towards masters in Instructional Technology and becoming national board certified. I am married and have 16 nieces and nephews!</a:t>
            </a:r>
          </a:p>
        </p:txBody>
      </p:sp>
      <p:pic>
        <p:nvPicPr>
          <p:cNvPr id="6" name="Content Placeholder 5" descr="A person and person sitting on a swing&#10;&#10;AI-generated content may be incorrect.">
            <a:extLst>
              <a:ext uri="{FF2B5EF4-FFF2-40B4-BE49-F238E27FC236}">
                <a16:creationId xmlns:a16="http://schemas.microsoft.com/office/drawing/2014/main" id="{DEF3D7D2-8DDA-72B1-9FAA-DBB8637928A3}"/>
              </a:ext>
            </a:extLst>
          </p:cNvPr>
          <p:cNvPicPr>
            <a:picLocks noGrp="1" noChangeAspect="1"/>
          </p:cNvPicPr>
          <p:nvPr>
            <p:ph sz="quarter" idx="18"/>
          </p:nvPr>
        </p:nvPicPr>
        <p:blipFill>
          <a:blip r:embed="rId2"/>
          <a:stretch>
            <a:fillRect/>
          </a:stretch>
        </p:blipFill>
        <p:spPr>
          <a:xfrm>
            <a:off x="7356178" y="1978580"/>
            <a:ext cx="2798299" cy="4197096"/>
          </a:xfrm>
          <a:prstGeom prst="rect">
            <a:avLst/>
          </a:prstGeom>
        </p:spPr>
      </p:pic>
      <p:sp>
        <p:nvSpPr>
          <p:cNvPr id="5" name="Slide Number Placeholder 4">
            <a:extLst>
              <a:ext uri="{FF2B5EF4-FFF2-40B4-BE49-F238E27FC236}">
                <a16:creationId xmlns:a16="http://schemas.microsoft.com/office/drawing/2014/main" id="{2C0053F9-4195-A447-CD43-6A6503E506C3}"/>
              </a:ext>
            </a:extLst>
          </p:cNvPr>
          <p:cNvSpPr>
            <a:spLocks noGrp="1"/>
          </p:cNvSpPr>
          <p:nvPr>
            <p:ph type="sldNum" sz="quarter" idx="11"/>
          </p:nvPr>
        </p:nvSpPr>
        <p:spPr/>
        <p:txBody>
          <a:bodyPr/>
          <a:lstStyle/>
          <a:p>
            <a:fld id="{98C0CDE5-970C-4CC4-BF43-0DA127E73E82}" type="slidenum">
              <a:rPr lang="en-US" smtClean="0"/>
              <a:pPr/>
              <a:t>19</a:t>
            </a:fld>
            <a:endParaRPr lang="en-US"/>
          </a:p>
        </p:txBody>
      </p:sp>
    </p:spTree>
    <p:extLst>
      <p:ext uri="{BB962C8B-B14F-4D97-AF65-F5344CB8AC3E}">
        <p14:creationId xmlns:p14="http://schemas.microsoft.com/office/powerpoint/2010/main" val="19738709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E5F4DA-DB91-FB3C-8FE2-6731D93912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41A304-6673-FA8F-E0D8-BCCFCEB36B88}"/>
              </a:ext>
            </a:extLst>
          </p:cNvPr>
          <p:cNvSpPr>
            <a:spLocks noGrp="1"/>
          </p:cNvSpPr>
          <p:nvPr>
            <p:ph type="title"/>
          </p:nvPr>
        </p:nvSpPr>
        <p:spPr>
          <a:xfrm>
            <a:off x="3950208" y="539495"/>
            <a:ext cx="3250208" cy="5632705"/>
          </a:xfrm>
        </p:spPr>
        <p:txBody>
          <a:bodyPr anchor="ctr">
            <a:noAutofit/>
          </a:bodyPr>
          <a:lstStyle/>
          <a:p>
            <a:pPr>
              <a:lnSpc>
                <a:spcPct val="90000"/>
              </a:lnSpc>
            </a:pPr>
            <a:r>
              <a:rPr lang="en-US" sz="2800"/>
              <a:t>Jessica Krantz</a:t>
            </a:r>
            <a:br>
              <a:rPr lang="en-US" sz="2800"/>
            </a:br>
            <a:r>
              <a:rPr lang="en-US" sz="2800"/>
              <a:t>This is my 23 year of teaching and my 10</a:t>
            </a:r>
            <a:r>
              <a:rPr lang="en-US" sz="2800" baseline="30000"/>
              <a:t>th</a:t>
            </a:r>
            <a:r>
              <a:rPr lang="en-US" sz="2800"/>
              <a:t> year at Winfield.  I have Master’s degree in Curriculum and Instruction, administration certification, and am nationally board certified.  I have two sons, who both play baseball.  </a:t>
            </a:r>
          </a:p>
        </p:txBody>
      </p:sp>
      <p:pic>
        <p:nvPicPr>
          <p:cNvPr id="6" name="Content Placeholder 6" descr="A person smiling at the camera&#10;&#10;AI-generated content may be incorrect.">
            <a:extLst>
              <a:ext uri="{FF2B5EF4-FFF2-40B4-BE49-F238E27FC236}">
                <a16:creationId xmlns:a16="http://schemas.microsoft.com/office/drawing/2014/main" id="{3442DC81-B1E3-657F-7E53-2757B8C19B4D}"/>
              </a:ext>
            </a:extLst>
          </p:cNvPr>
          <p:cNvPicPr>
            <a:picLocks noGrp="1" noChangeAspect="1"/>
          </p:cNvPicPr>
          <p:nvPr>
            <p:ph sz="quarter" idx="17"/>
          </p:nvPr>
        </p:nvPicPr>
        <p:blipFill>
          <a:blip r:embed="rId2"/>
          <a:srcRect r="1251" b="2"/>
          <a:stretch>
            <a:fillRect/>
          </a:stretch>
        </p:blipFill>
        <p:spPr>
          <a:xfrm>
            <a:off x="7788926" y="1410158"/>
            <a:ext cx="3007714" cy="4762041"/>
          </a:xfrm>
          <a:noFill/>
        </p:spPr>
      </p:pic>
      <p:sp>
        <p:nvSpPr>
          <p:cNvPr id="5" name="Slide Number Placeholder 4">
            <a:extLst>
              <a:ext uri="{FF2B5EF4-FFF2-40B4-BE49-F238E27FC236}">
                <a16:creationId xmlns:a16="http://schemas.microsoft.com/office/drawing/2014/main" id="{6F16526F-4A4A-8C72-9B3E-C649D0441E56}"/>
              </a:ext>
            </a:extLst>
          </p:cNvPr>
          <p:cNvSpPr>
            <a:spLocks noGrp="1"/>
          </p:cNvSpPr>
          <p:nvPr>
            <p:ph type="sldNum" sz="quarter" idx="11"/>
          </p:nvPr>
        </p:nvSpPr>
        <p:spPr>
          <a:xfrm rot="16200000">
            <a:off x="11274552" y="5632704"/>
            <a:ext cx="1069848" cy="594360"/>
          </a:xfrm>
        </p:spPr>
        <p:txBody>
          <a:bodyPr anchor="t">
            <a:normAutofit/>
          </a:bodyPr>
          <a:lstStyle/>
          <a:p>
            <a:pPr>
              <a:spcAft>
                <a:spcPts val="600"/>
              </a:spcAft>
            </a:pPr>
            <a:fld id="{98C0CDE5-970C-4CC4-BF43-0DA127E73E82}" type="slidenum">
              <a:rPr lang="en-US" smtClean="0"/>
              <a:pPr>
                <a:spcAft>
                  <a:spcPts val="600"/>
                </a:spcAft>
              </a:pPr>
              <a:t>20</a:t>
            </a:fld>
            <a:endParaRPr lang="en-US"/>
          </a:p>
        </p:txBody>
      </p:sp>
    </p:spTree>
    <p:extLst>
      <p:ext uri="{BB962C8B-B14F-4D97-AF65-F5344CB8AC3E}">
        <p14:creationId xmlns:p14="http://schemas.microsoft.com/office/powerpoint/2010/main" val="40101393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D01F8B-D1ED-33DA-FCCC-06605DBBA8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E5CFF9-DB2A-E4DD-1278-F37A498C7F11}"/>
              </a:ext>
            </a:extLst>
          </p:cNvPr>
          <p:cNvSpPr>
            <a:spLocks noGrp="1"/>
          </p:cNvSpPr>
          <p:nvPr>
            <p:ph type="title"/>
          </p:nvPr>
        </p:nvSpPr>
        <p:spPr>
          <a:xfrm>
            <a:off x="3938834" y="50451"/>
            <a:ext cx="6038397" cy="1435608"/>
          </a:xfrm>
        </p:spPr>
        <p:txBody>
          <a:bodyPr/>
          <a:lstStyle/>
          <a:p>
            <a:pPr algn="ctr"/>
            <a:r>
              <a:rPr lang="en-US">
                <a:cs typeface="Narkisim"/>
              </a:rPr>
              <a:t>Amy Glascock</a:t>
            </a:r>
            <a:endParaRPr lang="en-US"/>
          </a:p>
        </p:txBody>
      </p:sp>
      <p:sp>
        <p:nvSpPr>
          <p:cNvPr id="3" name="Content Placeholder 2">
            <a:extLst>
              <a:ext uri="{FF2B5EF4-FFF2-40B4-BE49-F238E27FC236}">
                <a16:creationId xmlns:a16="http://schemas.microsoft.com/office/drawing/2014/main" id="{1D892ECC-F4D0-E897-778C-A9C017550073}"/>
              </a:ext>
            </a:extLst>
          </p:cNvPr>
          <p:cNvSpPr>
            <a:spLocks noGrp="1"/>
          </p:cNvSpPr>
          <p:nvPr>
            <p:ph sz="quarter" idx="17"/>
          </p:nvPr>
        </p:nvSpPr>
        <p:spPr>
          <a:xfrm>
            <a:off x="3170380" y="1489100"/>
            <a:ext cx="4416718" cy="4220048"/>
          </a:xfrm>
        </p:spPr>
        <p:txBody>
          <a:bodyPr>
            <a:noAutofit/>
          </a:bodyPr>
          <a:lstStyle/>
          <a:p>
            <a:pPr algn="ctr"/>
            <a:r>
              <a:rPr lang="en-US" sz="2200" b="1">
                <a:latin typeface="Century Gothic"/>
                <a:cs typeface="Narkisim"/>
              </a:rPr>
              <a:t>This is my 23rd year of teaching and my 9th year at Winfield. I have a master's degree in technology integration in the classroom and am a national board certified teacher. I have a 6th grader at MAMS and an 9th grader at SCHS. They both enjoy being outside riding dirt bikes. I have taught 1st, 2nd, 3rd, and 5th grade. I look forward to this new group of 5th graders!</a:t>
            </a:r>
          </a:p>
        </p:txBody>
      </p:sp>
      <p:sp>
        <p:nvSpPr>
          <p:cNvPr id="5" name="Slide Number Placeholder 4">
            <a:extLst>
              <a:ext uri="{FF2B5EF4-FFF2-40B4-BE49-F238E27FC236}">
                <a16:creationId xmlns:a16="http://schemas.microsoft.com/office/drawing/2014/main" id="{7C28B401-737B-2C67-CDF3-9BE360B1EBF4}"/>
              </a:ext>
            </a:extLst>
          </p:cNvPr>
          <p:cNvSpPr>
            <a:spLocks noGrp="1"/>
          </p:cNvSpPr>
          <p:nvPr>
            <p:ph type="sldNum" sz="quarter" idx="11"/>
          </p:nvPr>
        </p:nvSpPr>
        <p:spPr/>
        <p:txBody>
          <a:bodyPr/>
          <a:lstStyle/>
          <a:p>
            <a:fld id="{98C0CDE5-970C-4CC4-BF43-0DA127E73E82}" type="slidenum">
              <a:rPr lang="en-US" smtClean="0"/>
              <a:pPr/>
              <a:t>21</a:t>
            </a:fld>
            <a:endParaRPr lang="en-US"/>
          </a:p>
        </p:txBody>
      </p:sp>
      <p:pic>
        <p:nvPicPr>
          <p:cNvPr id="4" name="Picture 3">
            <a:extLst>
              <a:ext uri="{FF2B5EF4-FFF2-40B4-BE49-F238E27FC236}">
                <a16:creationId xmlns:a16="http://schemas.microsoft.com/office/drawing/2014/main" id="{5AE52FA6-3B0A-60BA-56A5-CEA387D1A921}"/>
              </a:ext>
            </a:extLst>
          </p:cNvPr>
          <p:cNvPicPr>
            <a:picLocks noChangeAspect="1"/>
          </p:cNvPicPr>
          <p:nvPr/>
        </p:nvPicPr>
        <p:blipFill>
          <a:blip r:embed="rId2"/>
          <a:stretch>
            <a:fillRect/>
          </a:stretch>
        </p:blipFill>
        <p:spPr>
          <a:xfrm rot="5400000">
            <a:off x="7273118" y="1732980"/>
            <a:ext cx="4492390" cy="339203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0555107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6E564C-27A1-3EF7-94FC-13B6D17CD7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4E4059-9B2D-5872-BBBE-E5A3E3EA9FAA}"/>
              </a:ext>
            </a:extLst>
          </p:cNvPr>
          <p:cNvSpPr>
            <a:spLocks noGrp="1"/>
          </p:cNvSpPr>
          <p:nvPr>
            <p:ph type="title"/>
          </p:nvPr>
        </p:nvSpPr>
        <p:spPr>
          <a:xfrm>
            <a:off x="3950207" y="539496"/>
            <a:ext cx="6038397" cy="1435608"/>
          </a:xfrm>
        </p:spPr>
        <p:txBody>
          <a:bodyPr anchor="ctr">
            <a:normAutofit/>
          </a:bodyPr>
          <a:lstStyle/>
          <a:p>
            <a:r>
              <a:rPr lang="en-US"/>
              <a:t>Karen Marroquin</a:t>
            </a:r>
          </a:p>
        </p:txBody>
      </p:sp>
      <p:sp>
        <p:nvSpPr>
          <p:cNvPr id="3" name="Content Placeholder 2">
            <a:extLst>
              <a:ext uri="{FF2B5EF4-FFF2-40B4-BE49-F238E27FC236}">
                <a16:creationId xmlns:a16="http://schemas.microsoft.com/office/drawing/2014/main" id="{F3A0E5F4-BACA-938D-B951-2F2AD7E38528}"/>
              </a:ext>
            </a:extLst>
          </p:cNvPr>
          <p:cNvSpPr>
            <a:spLocks noGrp="1"/>
          </p:cNvSpPr>
          <p:nvPr>
            <p:ph sz="quarter" idx="17"/>
          </p:nvPr>
        </p:nvSpPr>
        <p:spPr>
          <a:xfrm>
            <a:off x="3950000" y="2112264"/>
            <a:ext cx="2880567" cy="4197096"/>
          </a:xfrm>
        </p:spPr>
        <p:txBody>
          <a:bodyPr>
            <a:normAutofit/>
          </a:bodyPr>
          <a:lstStyle/>
          <a:p>
            <a:pPr>
              <a:lnSpc>
                <a:spcPct val="90000"/>
              </a:lnSpc>
            </a:pPr>
            <a:r>
              <a:rPr lang="en-US"/>
              <a:t>This is my second year at Winfield Elementary. I am one of the STEMS teachers for fifth grade this year. I have taught for eleven years. I have a Bachelor's degree in Psychology and my Master's Degree in Elementary Education. I have four children of my own. Two boys and two girls. I also have a sweet little grandson who is three -years-old. </a:t>
            </a:r>
          </a:p>
        </p:txBody>
      </p:sp>
      <p:pic>
        <p:nvPicPr>
          <p:cNvPr id="4" name="Content Placeholder 3">
            <a:extLst>
              <a:ext uri="{FF2B5EF4-FFF2-40B4-BE49-F238E27FC236}">
                <a16:creationId xmlns:a16="http://schemas.microsoft.com/office/drawing/2014/main" id="{5B643CAB-D547-1CD8-B533-479CBA462DC4}"/>
              </a:ext>
            </a:extLst>
          </p:cNvPr>
          <p:cNvPicPr>
            <a:picLocks noGrp="1" noChangeAspect="1"/>
          </p:cNvPicPr>
          <p:nvPr>
            <p:ph sz="quarter" idx="18"/>
          </p:nvPr>
        </p:nvPicPr>
        <p:blipFill>
          <a:blip r:embed="rId2"/>
          <a:srcRect t="15248" r="2" b="22499"/>
          <a:stretch>
            <a:fillRect/>
          </a:stretch>
        </p:blipFill>
        <p:spPr>
          <a:xfrm>
            <a:off x="7206779" y="980149"/>
            <a:ext cx="3499104" cy="4686954"/>
          </a:xfrm>
          <a:prstGeom prst="rect">
            <a:avLst/>
          </a:prstGeom>
          <a:noFill/>
        </p:spPr>
      </p:pic>
      <p:sp>
        <p:nvSpPr>
          <p:cNvPr id="5" name="Slide Number Placeholder 4">
            <a:extLst>
              <a:ext uri="{FF2B5EF4-FFF2-40B4-BE49-F238E27FC236}">
                <a16:creationId xmlns:a16="http://schemas.microsoft.com/office/drawing/2014/main" id="{E26541AE-5028-2DE1-795C-06B65F01F756}"/>
              </a:ext>
            </a:extLst>
          </p:cNvPr>
          <p:cNvSpPr>
            <a:spLocks noGrp="1"/>
          </p:cNvSpPr>
          <p:nvPr>
            <p:ph type="sldNum" sz="quarter" idx="11"/>
          </p:nvPr>
        </p:nvSpPr>
        <p:spPr>
          <a:xfrm rot="16200000">
            <a:off x="11274552" y="5632704"/>
            <a:ext cx="1069848" cy="594360"/>
          </a:xfrm>
        </p:spPr>
        <p:txBody>
          <a:bodyPr>
            <a:normAutofit/>
          </a:bodyPr>
          <a:lstStyle/>
          <a:p>
            <a:pPr>
              <a:spcAft>
                <a:spcPts val="600"/>
              </a:spcAft>
            </a:pPr>
            <a:fld id="{98C0CDE5-970C-4CC4-BF43-0DA127E73E82}" type="slidenum">
              <a:rPr lang="en-US" smtClean="0"/>
              <a:pPr>
                <a:spcAft>
                  <a:spcPts val="600"/>
                </a:spcAft>
              </a:pPr>
              <a:t>22</a:t>
            </a:fld>
            <a:endParaRPr lang="en-US"/>
          </a:p>
        </p:txBody>
      </p:sp>
    </p:spTree>
    <p:extLst>
      <p:ext uri="{BB962C8B-B14F-4D97-AF65-F5344CB8AC3E}">
        <p14:creationId xmlns:p14="http://schemas.microsoft.com/office/powerpoint/2010/main" val="33072313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D01A72-58D3-B1E7-F725-EAEBBEE3A8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FEC572-CF94-4CE1-9B71-E8F4A78AA387}"/>
              </a:ext>
            </a:extLst>
          </p:cNvPr>
          <p:cNvSpPr>
            <a:spLocks noGrp="1"/>
          </p:cNvSpPr>
          <p:nvPr>
            <p:ph type="title"/>
          </p:nvPr>
        </p:nvSpPr>
        <p:spPr/>
        <p:txBody>
          <a:bodyPr/>
          <a:lstStyle/>
          <a:p>
            <a:r>
              <a:rPr lang="en-US">
                <a:cs typeface="Narkisim"/>
              </a:rPr>
              <a:t>Denise Sharbaugh</a:t>
            </a:r>
            <a:endParaRPr lang="en-US"/>
          </a:p>
        </p:txBody>
      </p:sp>
      <p:sp>
        <p:nvSpPr>
          <p:cNvPr id="3" name="Content Placeholder 2">
            <a:extLst>
              <a:ext uri="{FF2B5EF4-FFF2-40B4-BE49-F238E27FC236}">
                <a16:creationId xmlns:a16="http://schemas.microsoft.com/office/drawing/2014/main" id="{3D39C3CC-CF54-5485-091D-547124077FD9}"/>
              </a:ext>
            </a:extLst>
          </p:cNvPr>
          <p:cNvSpPr>
            <a:spLocks noGrp="1"/>
          </p:cNvSpPr>
          <p:nvPr>
            <p:ph sz="quarter" idx="17"/>
          </p:nvPr>
        </p:nvSpPr>
        <p:spPr/>
        <p:txBody>
          <a:bodyPr>
            <a:normAutofit/>
          </a:bodyPr>
          <a:lstStyle/>
          <a:p>
            <a:pPr marL="0" indent="0">
              <a:buNone/>
            </a:pPr>
            <a:r>
              <a:rPr lang="en-US"/>
              <a:t>This is my 17</a:t>
            </a:r>
            <a:r>
              <a:rPr lang="en-US" baseline="30000"/>
              <a:t>th</a:t>
            </a:r>
            <a:r>
              <a:rPr lang="en-US"/>
              <a:t> (!) year teaching at Winfield. I started in 5</a:t>
            </a:r>
            <a:r>
              <a:rPr lang="en-US" baseline="30000"/>
              <a:t>th</a:t>
            </a:r>
            <a:r>
              <a:rPr lang="en-US"/>
              <a:t> grade, moved to 3rd and then to 4</a:t>
            </a:r>
            <a:r>
              <a:rPr lang="en-US" baseline="30000"/>
              <a:t>th</a:t>
            </a:r>
            <a:r>
              <a:rPr lang="en-US"/>
              <a:t> and now I’ve come full circle! </a:t>
            </a:r>
          </a:p>
          <a:p>
            <a:pPr marL="0" indent="0">
              <a:buNone/>
            </a:pPr>
            <a:r>
              <a:rPr lang="en-US"/>
              <a:t>I have a Master’s Degree in curriculum and instruction and two teaching endorsements; STEM Leadership and ESOL. I am looking forward to working with your child (again?) this year!</a:t>
            </a:r>
          </a:p>
        </p:txBody>
      </p:sp>
      <p:sp>
        <p:nvSpPr>
          <p:cNvPr id="5" name="Slide Number Placeholder 4">
            <a:extLst>
              <a:ext uri="{FF2B5EF4-FFF2-40B4-BE49-F238E27FC236}">
                <a16:creationId xmlns:a16="http://schemas.microsoft.com/office/drawing/2014/main" id="{3D60C5FF-11C8-A9BF-8740-46951ECA0946}"/>
              </a:ext>
            </a:extLst>
          </p:cNvPr>
          <p:cNvSpPr>
            <a:spLocks noGrp="1"/>
          </p:cNvSpPr>
          <p:nvPr>
            <p:ph type="sldNum" sz="quarter" idx="11"/>
          </p:nvPr>
        </p:nvSpPr>
        <p:spPr/>
        <p:txBody>
          <a:bodyPr/>
          <a:lstStyle/>
          <a:p>
            <a:fld id="{98C0CDE5-970C-4CC4-BF43-0DA127E73E82}" type="slidenum">
              <a:rPr lang="en-US" smtClean="0"/>
              <a:pPr/>
              <a:t>23</a:t>
            </a:fld>
            <a:endParaRPr lang="en-US"/>
          </a:p>
        </p:txBody>
      </p:sp>
      <p:pic>
        <p:nvPicPr>
          <p:cNvPr id="4" name="Content Placeholder 3">
            <a:extLst>
              <a:ext uri="{FF2B5EF4-FFF2-40B4-BE49-F238E27FC236}">
                <a16:creationId xmlns:a16="http://schemas.microsoft.com/office/drawing/2014/main" id="{CB0F1FF1-B3B0-36CC-6351-F2FDC723A37A}"/>
              </a:ext>
            </a:extLst>
          </p:cNvPr>
          <p:cNvPicPr>
            <a:picLocks noGrp="1" noChangeAspect="1"/>
          </p:cNvPicPr>
          <p:nvPr>
            <p:ph sz="quarter" idx="18"/>
          </p:nvPr>
        </p:nvPicPr>
        <p:blipFill>
          <a:blip r:embed="rId2"/>
          <a:stretch>
            <a:fillRect/>
          </a:stretch>
        </p:blipFill>
        <p:spPr>
          <a:xfrm>
            <a:off x="7370763" y="2132277"/>
            <a:ext cx="3117850" cy="4157133"/>
          </a:xfrm>
          <a:prstGeom prst="rect">
            <a:avLst/>
          </a:prstGeom>
        </p:spPr>
      </p:pic>
    </p:spTree>
    <p:extLst>
      <p:ext uri="{BB962C8B-B14F-4D97-AF65-F5344CB8AC3E}">
        <p14:creationId xmlns:p14="http://schemas.microsoft.com/office/powerpoint/2010/main" val="27012857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255AB6-DA69-9926-A8AF-A6C32D88E6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52B5F9-61EB-9264-2752-A8D24015DD7F}"/>
              </a:ext>
            </a:extLst>
          </p:cNvPr>
          <p:cNvSpPr>
            <a:spLocks noGrp="1"/>
          </p:cNvSpPr>
          <p:nvPr>
            <p:ph type="title"/>
          </p:nvPr>
        </p:nvSpPr>
        <p:spPr>
          <a:xfrm>
            <a:off x="3950207" y="539496"/>
            <a:ext cx="6038397" cy="1435608"/>
          </a:xfrm>
        </p:spPr>
        <p:txBody>
          <a:bodyPr anchor="ctr">
            <a:normAutofit/>
          </a:bodyPr>
          <a:lstStyle/>
          <a:p>
            <a:r>
              <a:rPr lang="en-US"/>
              <a:t>Alex Clizbe</a:t>
            </a:r>
          </a:p>
        </p:txBody>
      </p:sp>
      <p:pic>
        <p:nvPicPr>
          <p:cNvPr id="4" name="Content Placeholder 3">
            <a:extLst>
              <a:ext uri="{FF2B5EF4-FFF2-40B4-BE49-F238E27FC236}">
                <a16:creationId xmlns:a16="http://schemas.microsoft.com/office/drawing/2014/main" id="{267BC416-DA8B-D538-AAA5-E383BAD4805C}"/>
              </a:ext>
            </a:extLst>
          </p:cNvPr>
          <p:cNvPicPr>
            <a:picLocks noGrp="1" noChangeAspect="1"/>
          </p:cNvPicPr>
          <p:nvPr>
            <p:ph sz="quarter" idx="17"/>
          </p:nvPr>
        </p:nvPicPr>
        <p:blipFill>
          <a:blip r:embed="rId2"/>
          <a:srcRect l="8490" r="2" b="2"/>
          <a:stretch>
            <a:fillRect/>
          </a:stretch>
        </p:blipFill>
        <p:spPr>
          <a:xfrm>
            <a:off x="3950000" y="2112264"/>
            <a:ext cx="2880567" cy="4197096"/>
          </a:xfrm>
          <a:prstGeom prst="rect">
            <a:avLst/>
          </a:prstGeom>
          <a:noFill/>
        </p:spPr>
      </p:pic>
      <p:sp>
        <p:nvSpPr>
          <p:cNvPr id="3" name="Content Placeholder 2">
            <a:extLst>
              <a:ext uri="{FF2B5EF4-FFF2-40B4-BE49-F238E27FC236}">
                <a16:creationId xmlns:a16="http://schemas.microsoft.com/office/drawing/2014/main" id="{F1992833-61FB-0A1C-78D1-E372985784AF}"/>
              </a:ext>
            </a:extLst>
          </p:cNvPr>
          <p:cNvSpPr>
            <a:spLocks noGrp="1"/>
          </p:cNvSpPr>
          <p:nvPr>
            <p:ph sz="quarter" idx="18"/>
          </p:nvPr>
        </p:nvSpPr>
        <p:spPr>
          <a:xfrm>
            <a:off x="7320904" y="1950615"/>
            <a:ext cx="3597426" cy="4530809"/>
          </a:xfrm>
        </p:spPr>
        <p:txBody>
          <a:bodyPr vert="horz" lIns="91440" tIns="45720" rIns="91440" bIns="45720" rtlCol="0" anchor="t">
            <a:noAutofit/>
          </a:bodyPr>
          <a:lstStyle/>
          <a:p>
            <a:pPr>
              <a:lnSpc>
                <a:spcPct val="90000"/>
              </a:lnSpc>
            </a:pPr>
            <a:r>
              <a:rPr lang="en-US"/>
              <a:t>My name is Ms. Clizbe. I may be new to Winfield, but I am not new to working with students from a variety of ages and backgrounds. I have over seventeen years of experience working with children, and I am passionate about helping students learn, grow, and feel supported.</a:t>
            </a:r>
          </a:p>
          <a:p>
            <a:pPr>
              <a:lnSpc>
                <a:spcPct val="90000"/>
              </a:lnSpc>
            </a:pPr>
            <a:r>
              <a:rPr lang="en-US"/>
              <a:t>I earned my master’s degree in Elementary Education, graduating at the top of my class. I am also a lifelong Girl Scout, and I look forward to becoming more involved in the Winfield community and building meaningful connections with students and families.</a:t>
            </a:r>
          </a:p>
        </p:txBody>
      </p:sp>
      <p:sp>
        <p:nvSpPr>
          <p:cNvPr id="5" name="Slide Number Placeholder 4">
            <a:extLst>
              <a:ext uri="{FF2B5EF4-FFF2-40B4-BE49-F238E27FC236}">
                <a16:creationId xmlns:a16="http://schemas.microsoft.com/office/drawing/2014/main" id="{66C43639-1F9D-C25F-AE4A-062126622BBC}"/>
              </a:ext>
            </a:extLst>
          </p:cNvPr>
          <p:cNvSpPr>
            <a:spLocks noGrp="1"/>
          </p:cNvSpPr>
          <p:nvPr>
            <p:ph type="sldNum" sz="quarter" idx="11"/>
          </p:nvPr>
        </p:nvSpPr>
        <p:spPr>
          <a:xfrm rot="16200000">
            <a:off x="11274552" y="5632704"/>
            <a:ext cx="1069848" cy="594360"/>
          </a:xfrm>
        </p:spPr>
        <p:txBody>
          <a:bodyPr>
            <a:normAutofit/>
          </a:bodyPr>
          <a:lstStyle/>
          <a:p>
            <a:pPr>
              <a:spcAft>
                <a:spcPts val="600"/>
              </a:spcAft>
            </a:pPr>
            <a:fld id="{98C0CDE5-970C-4CC4-BF43-0DA127E73E82}" type="slidenum">
              <a:rPr lang="en-US" smtClean="0"/>
              <a:pPr>
                <a:spcAft>
                  <a:spcPts val="600"/>
                </a:spcAft>
              </a:pPr>
              <a:t>24</a:t>
            </a:fld>
            <a:endParaRPr lang="en-US"/>
          </a:p>
        </p:txBody>
      </p:sp>
    </p:spTree>
    <p:extLst>
      <p:ext uri="{BB962C8B-B14F-4D97-AF65-F5344CB8AC3E}">
        <p14:creationId xmlns:p14="http://schemas.microsoft.com/office/powerpoint/2010/main" val="8989808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CB63A-509F-76EE-42C8-84B8F784F82D}"/>
              </a:ext>
            </a:extLst>
          </p:cNvPr>
          <p:cNvSpPr>
            <a:spLocks noGrp="1"/>
          </p:cNvSpPr>
          <p:nvPr>
            <p:ph type="title"/>
          </p:nvPr>
        </p:nvSpPr>
        <p:spPr>
          <a:xfrm>
            <a:off x="804672" y="411480"/>
            <a:ext cx="9464040" cy="1279208"/>
          </a:xfrm>
        </p:spPr>
        <p:txBody>
          <a:bodyPr vert="horz" lIns="91440" tIns="45720" rIns="91440" bIns="45720" rtlCol="0" anchor="t">
            <a:normAutofit/>
          </a:bodyPr>
          <a:lstStyle/>
          <a:p>
            <a:pPr algn="ctr">
              <a:spcAft>
                <a:spcPts val="600"/>
              </a:spcAft>
              <a:buClrTx/>
              <a:buSzTx/>
            </a:pPr>
            <a:r>
              <a:rPr kumimoji="0" lang="en-US" altLang="en-US" b="1" kern="1200" spc="-120">
                <a:latin typeface="+mj-lt"/>
                <a:ea typeface="+mj-ea"/>
                <a:cs typeface="+mj-cs"/>
              </a:rPr>
              <a:t>Daily Schedule</a:t>
            </a:r>
          </a:p>
        </p:txBody>
      </p:sp>
      <p:pic>
        <p:nvPicPr>
          <p:cNvPr id="7171" name="Picture 4">
            <a:extLst>
              <a:ext uri="{FF2B5EF4-FFF2-40B4-BE49-F238E27FC236}">
                <a16:creationId xmlns:a16="http://schemas.microsoft.com/office/drawing/2014/main" id="{D08BD370-82C9-4D1D-A1D6-8C62901F16D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381386" y="1883664"/>
            <a:ext cx="3482580" cy="3511296"/>
          </a:xfrm>
          <a:prstGeom prst="rect">
            <a:avLst/>
          </a:prstGeom>
          <a:solidFill>
            <a:schemeClr val="accent1"/>
          </a:solidFill>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172" name="Text Box 5">
            <a:extLst>
              <a:ext uri="{FF2B5EF4-FFF2-40B4-BE49-F238E27FC236}">
                <a16:creationId xmlns:a16="http://schemas.microsoft.com/office/drawing/2014/main" id="{E280DF9F-9D5A-43D8-BABD-70E2C32A000A}"/>
              </a:ext>
            </a:extLst>
          </p:cNvPr>
          <p:cNvSpPr txBox="1">
            <a:spLocks noChangeArrowheads="1"/>
          </p:cNvSpPr>
          <p:nvPr/>
        </p:nvSpPr>
        <p:spPr bwMode="auto">
          <a:xfrm>
            <a:off x="5588000" y="1567543"/>
            <a:ext cx="4680712" cy="4746171"/>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chor="t">
            <a:normAutofit/>
          </a:bodyPr>
          <a:lstStyle>
            <a:lvl1pPr marL="342900" indent="-342900">
              <a:spcBef>
                <a:spcPct val="20000"/>
              </a:spcBef>
              <a:buClr>
                <a:schemeClr val="accent1"/>
              </a:buClr>
              <a:buSzPct val="90000"/>
              <a:buFont typeface="Monotype Sorts" pitchFamily="2" charset="2"/>
              <a:buChar char="4"/>
              <a:defRPr kumimoji="1" sz="3200">
                <a:solidFill>
                  <a:schemeClr val="tx1"/>
                </a:solidFill>
                <a:latin typeface="Times New Roman" panose="02020603050405020304" pitchFamily="18" charset="0"/>
              </a:defRPr>
            </a:lvl1pPr>
            <a:lvl2pPr marL="742950" indent="-285750">
              <a:spcBef>
                <a:spcPct val="20000"/>
              </a:spcBef>
              <a:buClr>
                <a:schemeClr val="accent1"/>
              </a:buClr>
              <a:buChar char="–"/>
              <a:defRPr kumimoji="1" sz="2800">
                <a:solidFill>
                  <a:schemeClr val="tx1"/>
                </a:solidFill>
                <a:latin typeface="Times New Roman" panose="02020603050405020304" pitchFamily="18" charset="0"/>
              </a:defRPr>
            </a:lvl2pPr>
            <a:lvl3pPr marL="1143000" indent="-228600">
              <a:spcBef>
                <a:spcPct val="20000"/>
              </a:spcBef>
              <a:buClr>
                <a:schemeClr val="accent1"/>
              </a:buClr>
              <a:buChar char="•"/>
              <a:defRPr kumimoji="1" sz="2400">
                <a:solidFill>
                  <a:schemeClr val="tx1"/>
                </a:solidFill>
                <a:latin typeface="Times New Roman" panose="02020603050405020304" pitchFamily="18" charset="0"/>
              </a:defRPr>
            </a:lvl3pPr>
            <a:lvl4pPr marL="1600200" indent="-228600">
              <a:spcBef>
                <a:spcPct val="20000"/>
              </a:spcBef>
              <a:buClr>
                <a:schemeClr val="accent1"/>
              </a:buClr>
              <a:buChar char="–"/>
              <a:defRPr kumimoji="1" sz="2000">
                <a:solidFill>
                  <a:schemeClr val="tx1"/>
                </a:solidFill>
                <a:latin typeface="Times New Roman" panose="02020603050405020304" pitchFamily="18" charset="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defRPr>
            </a:lvl9pPr>
          </a:lstStyle>
          <a:p>
            <a:pPr marL="0" indent="0">
              <a:spcBef>
                <a:spcPts val="0"/>
              </a:spcBef>
              <a:spcAft>
                <a:spcPts val="1200"/>
              </a:spcAft>
              <a:buClr>
                <a:schemeClr val="accent2"/>
              </a:buClr>
              <a:buFont typeface="Arial" panose="020B0604020202020204" pitchFamily="34" charset="0"/>
              <a:buNone/>
            </a:pPr>
            <a:r>
              <a:rPr lang="en-US" sz="2000" b="1" dirty="0">
                <a:solidFill>
                  <a:schemeClr val="accent1">
                    <a:lumMod val="50000"/>
                  </a:schemeClr>
                </a:solidFill>
                <a:latin typeface="+mn-lt"/>
              </a:rPr>
              <a:t>Arrival 			9:00 - 9:30</a:t>
            </a:r>
          </a:p>
          <a:p>
            <a:pPr marL="0" indent="0">
              <a:spcBef>
                <a:spcPts val="0"/>
              </a:spcBef>
              <a:spcAft>
                <a:spcPts val="1200"/>
              </a:spcAft>
              <a:buClr>
                <a:schemeClr val="accent2"/>
              </a:buClr>
              <a:buFont typeface="Arial" panose="020B0604020202020204" pitchFamily="34" charset="0"/>
              <a:buNone/>
            </a:pPr>
            <a:r>
              <a:rPr lang="en-US" sz="2000" b="1" dirty="0">
                <a:solidFill>
                  <a:schemeClr val="accent1">
                    <a:lumMod val="50000"/>
                  </a:schemeClr>
                </a:solidFill>
                <a:latin typeface="+mn-lt"/>
              </a:rPr>
              <a:t>Specials		9:35-10:35</a:t>
            </a:r>
          </a:p>
          <a:p>
            <a:pPr marL="0" indent="0">
              <a:spcBef>
                <a:spcPts val="0"/>
              </a:spcBef>
              <a:spcAft>
                <a:spcPts val="1200"/>
              </a:spcAft>
              <a:buClr>
                <a:schemeClr val="accent2"/>
              </a:buClr>
              <a:buFont typeface="Arial" panose="020B0604020202020204" pitchFamily="34" charset="0"/>
              <a:buNone/>
            </a:pPr>
            <a:r>
              <a:rPr lang="en-US" sz="2000" b="1" dirty="0">
                <a:solidFill>
                  <a:schemeClr val="accent1">
                    <a:lumMod val="50000"/>
                  </a:schemeClr>
                </a:solidFill>
                <a:latin typeface="+mn-lt"/>
              </a:rPr>
              <a:t>WEN Time		10:35-11:10</a:t>
            </a:r>
          </a:p>
          <a:p>
            <a:pPr marL="0" indent="0">
              <a:spcBef>
                <a:spcPts val="0"/>
              </a:spcBef>
              <a:spcAft>
                <a:spcPts val="1200"/>
              </a:spcAft>
              <a:buClr>
                <a:schemeClr val="accent2"/>
              </a:buClr>
              <a:buFont typeface="Arial" panose="020B0604020202020204" pitchFamily="34" charset="0"/>
              <a:buNone/>
            </a:pPr>
            <a:r>
              <a:rPr lang="en-US" sz="2000" b="1" dirty="0">
                <a:solidFill>
                  <a:schemeClr val="accent1">
                    <a:lumMod val="50000"/>
                  </a:schemeClr>
                </a:solidFill>
                <a:latin typeface="+mn-lt"/>
              </a:rPr>
              <a:t>Session 1 		 11:10-12:15</a:t>
            </a:r>
          </a:p>
          <a:p>
            <a:pPr marL="0" indent="0">
              <a:spcBef>
                <a:spcPts val="0"/>
              </a:spcBef>
              <a:spcAft>
                <a:spcPts val="1200"/>
              </a:spcAft>
              <a:buClr>
                <a:schemeClr val="accent2"/>
              </a:buClr>
              <a:buFont typeface="Arial" panose="020B0604020202020204" pitchFamily="34" charset="0"/>
              <a:buNone/>
            </a:pPr>
            <a:r>
              <a:rPr lang="en-US" sz="2000" b="1" dirty="0">
                <a:solidFill>
                  <a:schemeClr val="accent1">
                    <a:lumMod val="50000"/>
                  </a:schemeClr>
                </a:solidFill>
                <a:latin typeface="+mn-lt"/>
              </a:rPr>
              <a:t>Lunch 			12:15- 12:45</a:t>
            </a:r>
          </a:p>
          <a:p>
            <a:pPr marL="0" indent="0">
              <a:spcBef>
                <a:spcPts val="0"/>
              </a:spcBef>
              <a:spcAft>
                <a:spcPts val="1200"/>
              </a:spcAft>
              <a:buClr>
                <a:schemeClr val="accent2"/>
              </a:buClr>
              <a:buFont typeface="Arial" panose="020B0604020202020204" pitchFamily="34" charset="0"/>
              <a:buNone/>
            </a:pPr>
            <a:r>
              <a:rPr lang="en-US" sz="2000" b="1" dirty="0">
                <a:solidFill>
                  <a:schemeClr val="accent1">
                    <a:lumMod val="50000"/>
                  </a:schemeClr>
                </a:solidFill>
                <a:latin typeface="+mn-lt"/>
              </a:rPr>
              <a:t>Recess 			12:45 – 1:15</a:t>
            </a:r>
          </a:p>
          <a:p>
            <a:pPr marL="0" indent="0">
              <a:spcBef>
                <a:spcPts val="0"/>
              </a:spcBef>
              <a:spcAft>
                <a:spcPts val="1200"/>
              </a:spcAft>
              <a:buClr>
                <a:schemeClr val="accent2"/>
              </a:buClr>
              <a:buFont typeface="Arial" panose="020B0604020202020204" pitchFamily="34" charset="0"/>
              <a:buNone/>
            </a:pPr>
            <a:r>
              <a:rPr lang="en-US" sz="2000" b="1" dirty="0">
                <a:solidFill>
                  <a:schemeClr val="accent1">
                    <a:lumMod val="50000"/>
                  </a:schemeClr>
                </a:solidFill>
                <a:latin typeface="+mn-lt"/>
              </a:rPr>
              <a:t>Session 1 		1:15 – 2:00</a:t>
            </a:r>
          </a:p>
          <a:p>
            <a:pPr marL="0" indent="0">
              <a:spcBef>
                <a:spcPts val="0"/>
              </a:spcBef>
              <a:spcAft>
                <a:spcPts val="1200"/>
              </a:spcAft>
              <a:buClr>
                <a:schemeClr val="accent2"/>
              </a:buClr>
              <a:buFont typeface="Arial" panose="020B0604020202020204" pitchFamily="34" charset="0"/>
              <a:buNone/>
            </a:pPr>
            <a:r>
              <a:rPr lang="en-US" sz="2000" b="1" dirty="0">
                <a:solidFill>
                  <a:schemeClr val="accent1">
                    <a:lumMod val="50000"/>
                  </a:schemeClr>
                </a:solidFill>
                <a:latin typeface="+mn-lt"/>
              </a:rPr>
              <a:t>Session 2		2:00-3:50</a:t>
            </a:r>
          </a:p>
          <a:p>
            <a:pPr marL="0" indent="0">
              <a:spcBef>
                <a:spcPts val="0"/>
              </a:spcBef>
              <a:spcAft>
                <a:spcPts val="1200"/>
              </a:spcAft>
              <a:buClr>
                <a:schemeClr val="accent2"/>
              </a:buClr>
              <a:buFont typeface="Arial" panose="020B0604020202020204" pitchFamily="34" charset="0"/>
              <a:buNone/>
            </a:pPr>
            <a:r>
              <a:rPr lang="en-US" sz="2000" b="1" dirty="0">
                <a:solidFill>
                  <a:schemeClr val="accent1">
                    <a:lumMod val="50000"/>
                  </a:schemeClr>
                </a:solidFill>
                <a:latin typeface="+mn-lt"/>
              </a:rPr>
              <a:t>Dismissal 		4:00</a:t>
            </a:r>
          </a:p>
          <a:p>
            <a:pPr marL="0" indent="0">
              <a:spcBef>
                <a:spcPts val="0"/>
              </a:spcBef>
              <a:spcAft>
                <a:spcPts val="1200"/>
              </a:spcAft>
              <a:buClr>
                <a:schemeClr val="accent2"/>
              </a:buClr>
              <a:buFont typeface="Arial" panose="020B0604020202020204" pitchFamily="34" charset="0"/>
              <a:buNone/>
            </a:pPr>
            <a:endParaRPr lang="en-US" sz="2000" b="1">
              <a:solidFill>
                <a:schemeClr val="accent1">
                  <a:lumMod val="50000"/>
                </a:schemeClr>
              </a:solidFill>
              <a:latin typeface="+mn-lt"/>
            </a:endParaRPr>
          </a:p>
          <a:p>
            <a:pPr marL="0" indent="0">
              <a:spcBef>
                <a:spcPts val="0"/>
              </a:spcBef>
              <a:spcAft>
                <a:spcPts val="1200"/>
              </a:spcAft>
              <a:buClr>
                <a:schemeClr val="accent2"/>
              </a:buClr>
              <a:buFont typeface="Arial" panose="020B0604020202020204" pitchFamily="34" charset="0"/>
              <a:buNone/>
            </a:pPr>
            <a:endParaRPr lang="en-US" altLang="en-US" sz="1400" b="1">
              <a:solidFill>
                <a:schemeClr val="accent1">
                  <a:lumMod val="50000"/>
                </a:schemeClr>
              </a:solidFill>
              <a:latin typeface="+mn-lt"/>
            </a:endParaRPr>
          </a:p>
        </p:txBody>
      </p:sp>
      <p:sp>
        <p:nvSpPr>
          <p:cNvPr id="7179" name="Slide Number Placeholder 4">
            <a:extLst>
              <a:ext uri="{FF2B5EF4-FFF2-40B4-BE49-F238E27FC236}">
                <a16:creationId xmlns:a16="http://schemas.microsoft.com/office/drawing/2014/main" id="{6FEFCAE4-D8F6-EB3E-B7AC-ADBA4756D07B}"/>
              </a:ext>
            </a:extLst>
          </p:cNvPr>
          <p:cNvSpPr>
            <a:spLocks noGrp="1"/>
          </p:cNvSpPr>
          <p:nvPr>
            <p:ph type="sldNum" sz="quarter" idx="11"/>
          </p:nvPr>
        </p:nvSpPr>
        <p:spPr>
          <a:xfrm rot="16200000">
            <a:off x="11274552" y="5632704"/>
            <a:ext cx="1069848" cy="594360"/>
          </a:xfrm>
        </p:spPr>
        <p:txBody>
          <a:bodyPr/>
          <a:lstStyle/>
          <a:p>
            <a:pPr>
              <a:spcAft>
                <a:spcPts val="600"/>
              </a:spcAft>
            </a:pPr>
            <a:fld id="{98C0CDE5-970C-4CC4-BF43-0DA127E73E82}" type="slidenum">
              <a:rPr lang="en-US" smtClean="0"/>
              <a:pPr>
                <a:spcAft>
                  <a:spcPts val="600"/>
                </a:spcAft>
              </a:pPr>
              <a:t>25</a:t>
            </a:fld>
            <a:endParaRPr lang="en-US"/>
          </a:p>
        </p:txBody>
      </p:sp>
    </p:spTree>
    <p:extLst>
      <p:ext uri="{BB962C8B-B14F-4D97-AF65-F5344CB8AC3E}">
        <p14:creationId xmlns:p14="http://schemas.microsoft.com/office/powerpoint/2010/main" val="14681111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F9F403-0CA5-E5C6-CC67-C6807791A953}"/>
              </a:ext>
            </a:extLst>
          </p:cNvPr>
          <p:cNvSpPr>
            <a:spLocks noGrp="1"/>
          </p:cNvSpPr>
          <p:nvPr>
            <p:ph type="title"/>
          </p:nvPr>
        </p:nvSpPr>
        <p:spPr/>
        <p:txBody>
          <a:bodyPr/>
          <a:lstStyle/>
          <a:p>
            <a:pPr algn="ctr"/>
            <a:r>
              <a:rPr lang="en-US"/>
              <a:t>Fifth Grade Expectations</a:t>
            </a:r>
          </a:p>
        </p:txBody>
      </p:sp>
      <p:sp>
        <p:nvSpPr>
          <p:cNvPr id="5" name="TextBox 4">
            <a:extLst>
              <a:ext uri="{FF2B5EF4-FFF2-40B4-BE49-F238E27FC236}">
                <a16:creationId xmlns:a16="http://schemas.microsoft.com/office/drawing/2014/main" id="{0ECE432D-F802-8990-E83C-90826F9EDD9C}"/>
              </a:ext>
            </a:extLst>
          </p:cNvPr>
          <p:cNvSpPr txBox="1"/>
          <p:nvPr/>
        </p:nvSpPr>
        <p:spPr>
          <a:xfrm>
            <a:off x="1013552" y="1233889"/>
            <a:ext cx="9760944" cy="5509200"/>
          </a:xfrm>
          <a:prstGeom prst="rect">
            <a:avLst/>
          </a:prstGeom>
          <a:noFill/>
        </p:spPr>
        <p:txBody>
          <a:bodyPr wrap="square">
            <a:spAutoFit/>
          </a:bodyPr>
          <a:lstStyle/>
          <a:p>
            <a:pPr marL="342900" lvl="0" indent="-342900" rtl="0" fontAlgn="ctr">
              <a:buFont typeface="Arial" panose="020B0604020202020204" pitchFamily="34" charset="0"/>
              <a:buChar char="•"/>
            </a:pPr>
            <a:r>
              <a:rPr lang="en-US" sz="2400">
                <a:effectLst/>
                <a:latin typeface="Comic Sans MS" panose="030F0702030302020204" pitchFamily="66" charset="0"/>
              </a:rPr>
              <a:t>Come to class with all materials</a:t>
            </a:r>
          </a:p>
          <a:p>
            <a:pPr marL="342900" lvl="0" indent="-342900" rtl="0" fontAlgn="ctr">
              <a:buFont typeface="Arial" panose="020B0604020202020204" pitchFamily="34" charset="0"/>
              <a:buChar char="•"/>
            </a:pPr>
            <a:endParaRPr lang="en-US" sz="2400">
              <a:effectLst/>
              <a:latin typeface="Comic Sans MS" panose="030F0702030302020204" pitchFamily="66" charset="0"/>
            </a:endParaRPr>
          </a:p>
          <a:p>
            <a:pPr marL="342900" lvl="0" indent="-342900" rtl="0" fontAlgn="ctr">
              <a:buFont typeface="Arial" panose="020B0604020202020204" pitchFamily="34" charset="0"/>
              <a:buChar char="•"/>
            </a:pPr>
            <a:r>
              <a:rPr lang="en-US" sz="2400">
                <a:effectLst/>
                <a:latin typeface="Comic Sans MS" panose="030F0702030302020204" pitchFamily="66" charset="0"/>
              </a:rPr>
              <a:t>Remain in their assigned seats during instruction</a:t>
            </a:r>
          </a:p>
          <a:p>
            <a:pPr marL="342900" lvl="0" indent="-342900" rtl="0" fontAlgn="ctr">
              <a:buFont typeface="Arial" panose="020B0604020202020204" pitchFamily="34" charset="0"/>
              <a:buChar char="•"/>
            </a:pPr>
            <a:endParaRPr lang="en-US" sz="2400">
              <a:effectLst/>
              <a:latin typeface="Comic Sans MS" panose="030F0702030302020204" pitchFamily="66" charset="0"/>
            </a:endParaRPr>
          </a:p>
          <a:p>
            <a:pPr marL="342900" lvl="0" indent="-342900" rtl="0" fontAlgn="ctr">
              <a:buFont typeface="Arial" panose="020B0604020202020204" pitchFamily="34" charset="0"/>
              <a:buChar char="•"/>
            </a:pPr>
            <a:r>
              <a:rPr lang="en-US" sz="2400">
                <a:effectLst/>
                <a:latin typeface="Comic Sans MS" panose="030F0702030302020204" pitchFamily="66" charset="0"/>
              </a:rPr>
              <a:t>Use respectful language to teachers and classmates</a:t>
            </a:r>
          </a:p>
          <a:p>
            <a:pPr marL="342900" lvl="0" indent="-342900" rtl="0" fontAlgn="ctr">
              <a:buFont typeface="Arial" panose="020B0604020202020204" pitchFamily="34" charset="0"/>
              <a:buChar char="•"/>
            </a:pPr>
            <a:endParaRPr lang="en-US" sz="2400">
              <a:effectLst/>
              <a:latin typeface="Comic Sans MS" panose="030F0702030302020204" pitchFamily="66" charset="0"/>
            </a:endParaRPr>
          </a:p>
          <a:p>
            <a:pPr marL="342900" lvl="0" indent="-342900" rtl="0" fontAlgn="ctr">
              <a:buFont typeface="Arial" panose="020B0604020202020204" pitchFamily="34" charset="0"/>
              <a:buChar char="•"/>
            </a:pPr>
            <a:r>
              <a:rPr lang="en-US" sz="2400">
                <a:effectLst/>
                <a:latin typeface="Comic Sans MS" panose="030F0702030302020204" pitchFamily="66" charset="0"/>
              </a:rPr>
              <a:t>Actively participate during instruction</a:t>
            </a:r>
          </a:p>
          <a:p>
            <a:pPr marL="342900" lvl="0" indent="-342900" rtl="0" fontAlgn="ctr">
              <a:buFont typeface="Arial" panose="020B0604020202020204" pitchFamily="34" charset="0"/>
              <a:buChar char="•"/>
            </a:pPr>
            <a:endParaRPr lang="en-US" sz="2400">
              <a:effectLst/>
              <a:latin typeface="Comic Sans MS" panose="030F0702030302020204" pitchFamily="66" charset="0"/>
            </a:endParaRPr>
          </a:p>
          <a:p>
            <a:pPr marL="342900" indent="-342900" fontAlgn="ctr">
              <a:buFont typeface="Arial" panose="020B0604020202020204" pitchFamily="34" charset="0"/>
              <a:buChar char="•"/>
            </a:pPr>
            <a:r>
              <a:rPr lang="en-US" sz="2400">
                <a:latin typeface="Comic Sans MS" panose="030F0702030302020204" pitchFamily="66" charset="0"/>
              </a:rPr>
              <a:t>In our classroom, personal fidgets are not part of our general classroom materials because they can sometimes become a distraction for the student or others. We do, however, follow any accommodations that are documented in a student’s IEP, 504 Plan, or other school-approved support plan.</a:t>
            </a:r>
          </a:p>
          <a:p>
            <a:pPr marL="342900" lvl="0" indent="-342900" rtl="0" fontAlgn="ctr">
              <a:buFont typeface="Arial" panose="020B0604020202020204" pitchFamily="34" charset="0"/>
              <a:buChar char="•"/>
            </a:pPr>
            <a:endParaRPr lang="en-US" sz="2800">
              <a:effectLst/>
              <a:latin typeface="Calibri" panose="020F0502020204030204" pitchFamily="34" charset="0"/>
            </a:endParaRPr>
          </a:p>
          <a:p>
            <a:pPr marL="342900" marR="0">
              <a:buNone/>
            </a:pPr>
            <a:r>
              <a:rPr lang="en-US" sz="1200">
                <a:effectLst/>
                <a:latin typeface="Comic Sans MS" panose="030F0702030302020204" pitchFamily="66" charset="0"/>
              </a:rPr>
              <a:t> </a:t>
            </a:r>
          </a:p>
        </p:txBody>
      </p:sp>
    </p:spTree>
    <p:extLst>
      <p:ext uri="{BB962C8B-B14F-4D97-AF65-F5344CB8AC3E}">
        <p14:creationId xmlns:p14="http://schemas.microsoft.com/office/powerpoint/2010/main" val="12808323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2CD19-BD40-387E-B243-FC2033BD2D92}"/>
              </a:ext>
            </a:extLst>
          </p:cNvPr>
          <p:cNvSpPr>
            <a:spLocks noGrp="1"/>
          </p:cNvSpPr>
          <p:nvPr>
            <p:ph type="title"/>
          </p:nvPr>
        </p:nvSpPr>
        <p:spPr>
          <a:xfrm>
            <a:off x="804672" y="239762"/>
            <a:ext cx="9464040" cy="1325563"/>
          </a:xfrm>
        </p:spPr>
        <p:txBody>
          <a:bodyPr/>
          <a:lstStyle/>
          <a:p>
            <a:pPr algn="ctr"/>
            <a:r>
              <a:rPr lang="en-US" dirty="0"/>
              <a:t>WEN (What Everyone Needs) Time</a:t>
            </a:r>
          </a:p>
        </p:txBody>
      </p:sp>
      <p:sp>
        <p:nvSpPr>
          <p:cNvPr id="5" name="TextBox 4">
            <a:extLst>
              <a:ext uri="{FF2B5EF4-FFF2-40B4-BE49-F238E27FC236}">
                <a16:creationId xmlns:a16="http://schemas.microsoft.com/office/drawing/2014/main" id="{5A1F0A41-2D2E-EC24-20B7-452BFC0F23F7}"/>
              </a:ext>
            </a:extLst>
          </p:cNvPr>
          <p:cNvSpPr txBox="1"/>
          <p:nvPr/>
        </p:nvSpPr>
        <p:spPr>
          <a:xfrm>
            <a:off x="802699" y="967342"/>
            <a:ext cx="9637731" cy="5755422"/>
          </a:xfrm>
          <a:prstGeom prst="rect">
            <a:avLst/>
          </a:prstGeom>
          <a:solidFill>
            <a:srgbClr val="C5EAFF"/>
          </a:solidFill>
          <a:ln>
            <a:noFill/>
          </a:ln>
        </p:spPr>
        <p:txBody>
          <a:bodyPr wrap="square" lIns="91440" tIns="45720" rIns="91440" bIns="45720" anchor="t">
            <a:spAutoFit/>
          </a:bodyPr>
          <a:lstStyle/>
          <a:p>
            <a:pPr marL="0" marR="0">
              <a:buNone/>
            </a:pPr>
            <a:r>
              <a:rPr lang="en-US" sz="2300" b="1">
                <a:solidFill>
                  <a:srgbClr val="3B3B3B"/>
                </a:solidFill>
                <a:effectLst/>
                <a:latin typeface="Century Gothic"/>
                <a:ea typeface="Aptos" panose="020B0004020202020204" pitchFamily="34" charset="0"/>
                <a:cs typeface="Aptos" panose="020B0004020202020204" pitchFamily="34" charset="0"/>
              </a:rPr>
              <a:t>Students identified through screening (STAR Assessment) will receive additional support beyond core classroom instruction.</a:t>
            </a:r>
          </a:p>
          <a:p>
            <a:pPr marL="0" marR="0">
              <a:buNone/>
            </a:pPr>
            <a:endParaRPr lang="en-US" sz="2300" b="1">
              <a:solidFill>
                <a:srgbClr val="3B3B3B"/>
              </a:solidFill>
              <a:effectLst/>
              <a:latin typeface="Aptos" panose="020B0004020202020204" pitchFamily="34" charset="0"/>
              <a:ea typeface="Aptos" panose="020B0004020202020204" pitchFamily="34" charset="0"/>
              <a:cs typeface="Aptos" panose="020B0004020202020204" pitchFamily="34" charset="0"/>
            </a:endParaRPr>
          </a:p>
          <a:p>
            <a:r>
              <a:rPr lang="en-US" sz="2300" b="1">
                <a:solidFill>
                  <a:srgbClr val="3B3B3B"/>
                </a:solidFill>
                <a:effectLst/>
                <a:latin typeface="Century Gothic"/>
                <a:ea typeface="Aptos" panose="020B0004020202020204" pitchFamily="34" charset="0"/>
                <a:cs typeface="Aptos" panose="020B0004020202020204" pitchFamily="34" charset="0"/>
              </a:rPr>
              <a:t>Students</a:t>
            </a:r>
            <a:r>
              <a:rPr lang="en-US" sz="2300" b="1">
                <a:solidFill>
                  <a:srgbClr val="3B3B3B"/>
                </a:solidFill>
                <a:latin typeface="Century Gothic"/>
                <a:ea typeface="Aptos" panose="020B0004020202020204" pitchFamily="34" charset="0"/>
                <a:cs typeface="Aptos" panose="020B0004020202020204" pitchFamily="34" charset="0"/>
              </a:rPr>
              <a:t> receiving additional support will get</a:t>
            </a:r>
            <a:r>
              <a:rPr lang="en-US" sz="2300" b="1">
                <a:solidFill>
                  <a:srgbClr val="3B3B3B"/>
                </a:solidFill>
                <a:effectLst/>
                <a:latin typeface="Century Gothic"/>
                <a:ea typeface="Aptos" panose="020B0004020202020204" pitchFamily="34" charset="0"/>
                <a:cs typeface="Aptos" panose="020B0004020202020204" pitchFamily="34" charset="0"/>
              </a:rPr>
              <a:t>:</a:t>
            </a:r>
          </a:p>
          <a:p>
            <a:pPr marL="342900" marR="0" lvl="0" indent="-342900">
              <a:buSzPts val="1000"/>
              <a:buFont typeface="Arial" panose="05050102010706020507" pitchFamily="18" charset="2"/>
              <a:buChar char="•"/>
              <a:tabLst>
                <a:tab pos="457200" algn="l"/>
              </a:tabLst>
            </a:pPr>
            <a:r>
              <a:rPr lang="en-US" sz="2300" b="1">
                <a:solidFill>
                  <a:srgbClr val="3B3B3B"/>
                </a:solidFill>
                <a:effectLst/>
                <a:latin typeface="Century Gothic"/>
                <a:ea typeface="Times New Roman" panose="02020603050405020304" pitchFamily="18" charset="0"/>
                <a:cs typeface="Aptos" panose="020B0004020202020204" pitchFamily="34" charset="0"/>
              </a:rPr>
              <a:t>Targeted, evidence-based structured literacy interventions</a:t>
            </a:r>
            <a:endParaRPr lang="en-US" sz="2300" b="1">
              <a:solidFill>
                <a:srgbClr val="3B3B3B"/>
              </a:solidFill>
              <a:effectLst/>
              <a:latin typeface="Century Gothic"/>
              <a:ea typeface="Aptos" panose="020B0004020202020204" pitchFamily="34" charset="0"/>
              <a:cs typeface="Aptos" panose="020B0004020202020204" pitchFamily="34" charset="0"/>
            </a:endParaRPr>
          </a:p>
          <a:p>
            <a:pPr marL="342900" marR="0" lvl="0" indent="-342900">
              <a:buSzPts val="1000"/>
              <a:buFont typeface="Arial" panose="05050102010706020507" pitchFamily="18" charset="2"/>
              <a:buChar char="•"/>
              <a:tabLst>
                <a:tab pos="457200" algn="l"/>
              </a:tabLst>
            </a:pPr>
            <a:r>
              <a:rPr lang="en-US" sz="2300" b="1">
                <a:solidFill>
                  <a:srgbClr val="3B3B3B"/>
                </a:solidFill>
                <a:effectLst/>
                <a:latin typeface="Century Gothic"/>
                <a:ea typeface="Times New Roman" panose="02020603050405020304" pitchFamily="18" charset="0"/>
                <a:cs typeface="Aptos" panose="020B0004020202020204" pitchFamily="34" charset="0"/>
              </a:rPr>
              <a:t>Instruction aligned with the Science of Reading and Structured Literacy practices</a:t>
            </a:r>
            <a:endParaRPr lang="en-US" sz="2300" b="1">
              <a:solidFill>
                <a:srgbClr val="3B3B3B"/>
              </a:solidFill>
              <a:effectLst/>
              <a:latin typeface="Century Gothic"/>
              <a:ea typeface="Aptos" panose="020B0004020202020204" pitchFamily="34" charset="0"/>
              <a:cs typeface="Aptos" panose="020B0004020202020204" pitchFamily="34" charset="0"/>
            </a:endParaRPr>
          </a:p>
          <a:p>
            <a:pPr marL="342900" marR="0" lvl="0" indent="-342900">
              <a:buSzPts val="1000"/>
              <a:buFont typeface="Arial" panose="05050102010706020507" pitchFamily="18" charset="2"/>
              <a:buChar char="•"/>
              <a:tabLst>
                <a:tab pos="457200" algn="l"/>
              </a:tabLst>
            </a:pPr>
            <a:r>
              <a:rPr lang="en-US" sz="2300" b="1">
                <a:solidFill>
                  <a:srgbClr val="3B3B3B"/>
                </a:solidFill>
                <a:effectLst/>
                <a:latin typeface="Century Gothic"/>
                <a:ea typeface="Times New Roman" panose="02020603050405020304" pitchFamily="18" charset="0"/>
                <a:cs typeface="Aptos" panose="020B0004020202020204" pitchFamily="34" charset="0"/>
              </a:rPr>
              <a:t>Ongoing progress monitoring to guide next steps</a:t>
            </a:r>
            <a:endParaRPr lang="en-US" sz="2300" b="1">
              <a:solidFill>
                <a:srgbClr val="3B3B3B"/>
              </a:solidFill>
              <a:effectLst/>
              <a:latin typeface="Century Gothic"/>
              <a:ea typeface="Aptos" panose="020B0004020202020204" pitchFamily="34" charset="0"/>
              <a:cs typeface="Aptos" panose="020B0004020202020204" pitchFamily="34" charset="0"/>
            </a:endParaRPr>
          </a:p>
          <a:p>
            <a:pPr marL="342900" marR="0" indent="-342900">
              <a:buSzPts val="1000"/>
              <a:buFont typeface="Arial" panose="05050102010706020507" pitchFamily="18" charset="2"/>
              <a:buChar char="•"/>
            </a:pPr>
            <a:endParaRPr lang="en-US" sz="2300" b="1">
              <a:solidFill>
                <a:srgbClr val="3B3B3B"/>
              </a:solidFill>
              <a:effectLst/>
              <a:latin typeface="Century Gothic"/>
              <a:ea typeface="Aptos" panose="020B0004020202020204" pitchFamily="34" charset="0"/>
              <a:cs typeface="Aptos" panose="020B0004020202020204" pitchFamily="34" charset="0"/>
            </a:endParaRPr>
          </a:p>
          <a:p>
            <a:pPr>
              <a:buSzPts val="1000"/>
            </a:pPr>
            <a:r>
              <a:rPr lang="en-US" sz="2300" b="1">
                <a:solidFill>
                  <a:srgbClr val="3B3B3B"/>
                </a:solidFill>
                <a:latin typeface="Century Gothic"/>
                <a:ea typeface="Aptos" panose="020B0004020202020204" pitchFamily="34" charset="0"/>
                <a:cs typeface="Aptos" panose="020B0004020202020204" pitchFamily="34" charset="0"/>
              </a:rPr>
              <a:t>Students not receiving additional support may work on the following:</a:t>
            </a:r>
            <a:endParaRPr lang="en-US" sz="2300" b="1">
              <a:solidFill>
                <a:srgbClr val="3B3B3B"/>
              </a:solidFill>
              <a:effectLst/>
              <a:latin typeface="Century Gothic"/>
              <a:ea typeface="Aptos" panose="020B0004020202020204" pitchFamily="34" charset="0"/>
              <a:cs typeface="Aptos" panose="020B0004020202020204" pitchFamily="34" charset="0"/>
            </a:endParaRPr>
          </a:p>
          <a:p>
            <a:pPr marL="342900" indent="-342900">
              <a:buSzPts val="1000"/>
              <a:buFont typeface="Arial"/>
              <a:buChar char="•"/>
            </a:pPr>
            <a:r>
              <a:rPr lang="en-US" sz="2300" b="1">
                <a:solidFill>
                  <a:srgbClr val="3B3B3B"/>
                </a:solidFill>
                <a:latin typeface="Century Gothic"/>
                <a:ea typeface="Aptos" panose="020B0004020202020204" pitchFamily="34" charset="0"/>
                <a:cs typeface="Aptos" panose="020B0004020202020204" pitchFamily="34" charset="0"/>
              </a:rPr>
              <a:t>AA curriculum extensions/Benchmark extensions</a:t>
            </a:r>
          </a:p>
          <a:p>
            <a:pPr marL="342900" indent="-342900">
              <a:buSzPts val="1000"/>
              <a:buFont typeface="Arial"/>
              <a:buChar char="•"/>
            </a:pPr>
            <a:r>
              <a:rPr lang="en-US" sz="2300" b="1">
                <a:solidFill>
                  <a:srgbClr val="3B3B3B"/>
                </a:solidFill>
                <a:latin typeface="Century Gothic"/>
                <a:ea typeface="Aptos" panose="020B0004020202020204" pitchFamily="34" charset="0"/>
                <a:cs typeface="Aptos" panose="020B0004020202020204" pitchFamily="34" charset="0"/>
              </a:rPr>
              <a:t>Handwriting practice (cursive)</a:t>
            </a:r>
          </a:p>
          <a:p>
            <a:pPr marL="342900" indent="-342900">
              <a:buSzPts val="1000"/>
              <a:buFont typeface="Arial"/>
              <a:buChar char="•"/>
            </a:pPr>
            <a:r>
              <a:rPr lang="en-US" sz="2300" b="1">
                <a:solidFill>
                  <a:srgbClr val="3B3B3B"/>
                </a:solidFill>
                <a:latin typeface="Century Gothic"/>
                <a:ea typeface="Aptos" panose="020B0004020202020204" pitchFamily="34" charset="0"/>
                <a:cs typeface="Aptos" panose="020B0004020202020204" pitchFamily="34" charset="0"/>
              </a:rPr>
              <a:t>Freckle (reading comprehension, vocabulary, phonics, word study)</a:t>
            </a:r>
          </a:p>
          <a:p>
            <a:pPr marL="342900" indent="-342900">
              <a:buSzPts val="1000"/>
              <a:buFont typeface="Arial"/>
              <a:buChar char="•"/>
            </a:pPr>
            <a:r>
              <a:rPr lang="en-US" sz="2300" b="1">
                <a:solidFill>
                  <a:srgbClr val="3B3B3B"/>
                </a:solidFill>
                <a:latin typeface="Century Gothic"/>
                <a:ea typeface="Aptos" panose="020B0004020202020204" pitchFamily="34" charset="0"/>
                <a:cs typeface="Aptos" panose="020B0004020202020204" pitchFamily="34" charset="0"/>
              </a:rPr>
              <a:t>Inquiry &amp; research projects</a:t>
            </a:r>
          </a:p>
        </p:txBody>
      </p:sp>
    </p:spTree>
    <p:extLst>
      <p:ext uri="{BB962C8B-B14F-4D97-AF65-F5344CB8AC3E}">
        <p14:creationId xmlns:p14="http://schemas.microsoft.com/office/powerpoint/2010/main" val="25748114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TextBox 2">
            <a:extLst>
              <a:ext uri="{FF2B5EF4-FFF2-40B4-BE49-F238E27FC236}">
                <a16:creationId xmlns:a16="http://schemas.microsoft.com/office/drawing/2014/main" id="{A22128BC-6AB1-4E99-A32B-A59911BCBAFA}"/>
              </a:ext>
            </a:extLst>
          </p:cNvPr>
          <p:cNvSpPr txBox="1">
            <a:spLocks noChangeArrowheads="1"/>
          </p:cNvSpPr>
          <p:nvPr/>
        </p:nvSpPr>
        <p:spPr bwMode="auto">
          <a:xfrm>
            <a:off x="895530" y="1364842"/>
            <a:ext cx="8984343"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Clr>
                <a:schemeClr val="accent1"/>
              </a:buClr>
              <a:buSzPct val="90000"/>
              <a:buFont typeface="Monotype Sorts" pitchFamily="2" charset="2"/>
              <a:buChar char="4"/>
              <a:defRPr kumimoji="1" sz="3200">
                <a:solidFill>
                  <a:schemeClr val="tx1"/>
                </a:solidFill>
                <a:latin typeface="Times New Roman" panose="02020603050405020304" pitchFamily="18" charset="0"/>
              </a:defRPr>
            </a:lvl1pPr>
            <a:lvl2pPr marL="742950" indent="-285750">
              <a:spcBef>
                <a:spcPct val="20000"/>
              </a:spcBef>
              <a:buClr>
                <a:schemeClr val="accent1"/>
              </a:buClr>
              <a:buChar char="–"/>
              <a:defRPr kumimoji="1" sz="2800">
                <a:solidFill>
                  <a:schemeClr val="tx1"/>
                </a:solidFill>
                <a:latin typeface="Times New Roman" panose="02020603050405020304" pitchFamily="18" charset="0"/>
              </a:defRPr>
            </a:lvl2pPr>
            <a:lvl3pPr marL="1143000" indent="-228600">
              <a:spcBef>
                <a:spcPct val="20000"/>
              </a:spcBef>
              <a:buClr>
                <a:schemeClr val="accent1"/>
              </a:buClr>
              <a:buChar char="•"/>
              <a:defRPr kumimoji="1" sz="2400">
                <a:solidFill>
                  <a:schemeClr val="tx1"/>
                </a:solidFill>
                <a:latin typeface="Times New Roman" panose="02020603050405020304" pitchFamily="18" charset="0"/>
              </a:defRPr>
            </a:lvl3pPr>
            <a:lvl4pPr marL="1600200" indent="-228600">
              <a:spcBef>
                <a:spcPct val="20000"/>
              </a:spcBef>
              <a:buClr>
                <a:schemeClr val="accent1"/>
              </a:buClr>
              <a:buChar char="–"/>
              <a:defRPr kumimoji="1" sz="2000">
                <a:solidFill>
                  <a:schemeClr val="tx1"/>
                </a:solidFill>
                <a:latin typeface="Times New Roman" panose="02020603050405020304" pitchFamily="18" charset="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defRPr>
            </a:lvl9pPr>
          </a:lstStyle>
          <a:p>
            <a:pPr algn="ctr">
              <a:spcBef>
                <a:spcPct val="0"/>
              </a:spcBef>
              <a:buClrTx/>
              <a:buSzTx/>
              <a:buFont typeface="Wingdings" panose="05000000000000000000" pitchFamily="2" charset="2"/>
              <a:buNone/>
            </a:pPr>
            <a:r>
              <a:rPr kumimoji="0" lang="en-US" altLang="en-US" sz="2800">
                <a:solidFill>
                  <a:srgbClr val="000000"/>
                </a:solidFill>
                <a:latin typeface="Microsoft YaHei UI Light" panose="020B0502040204020203" pitchFamily="34" charset="-122"/>
                <a:ea typeface="Microsoft YaHei UI Light" panose="020B0502040204020203" pitchFamily="34" charset="-122"/>
              </a:rPr>
              <a:t>Carroll County Math Curriculum</a:t>
            </a:r>
          </a:p>
          <a:p>
            <a:pPr algn="ctr">
              <a:spcBef>
                <a:spcPct val="0"/>
              </a:spcBef>
              <a:buClrTx/>
              <a:buSzTx/>
              <a:buFont typeface="Wingdings" panose="05000000000000000000" pitchFamily="2" charset="2"/>
              <a:buNone/>
            </a:pPr>
            <a:endParaRPr kumimoji="0" lang="en-US" altLang="en-US" sz="2800">
              <a:solidFill>
                <a:srgbClr val="000000"/>
              </a:solidFill>
              <a:latin typeface="Microsoft YaHei UI Light" panose="020B0502040204020203" pitchFamily="34" charset="-122"/>
              <a:ea typeface="Microsoft YaHei UI Light" panose="020B0502040204020203" pitchFamily="34" charset="-122"/>
            </a:endParaRPr>
          </a:p>
          <a:p>
            <a:pPr>
              <a:spcBef>
                <a:spcPct val="0"/>
              </a:spcBef>
              <a:buClrTx/>
              <a:buSzTx/>
              <a:buNone/>
            </a:pPr>
            <a:r>
              <a:rPr kumimoji="0" lang="en-US" altLang="en-US" sz="2400" b="1" i="1">
                <a:solidFill>
                  <a:srgbClr val="000000"/>
                </a:solidFill>
                <a:latin typeface="Microsoft YaHei UI Light" panose="020B0502040204020203" pitchFamily="34" charset="-122"/>
                <a:ea typeface="Microsoft YaHei UI Light" panose="020B0502040204020203" pitchFamily="34" charset="-122"/>
              </a:rPr>
              <a:t>Unit 1- </a:t>
            </a:r>
            <a:r>
              <a:rPr kumimoji="0" lang="en-US" altLang="en-US" sz="2400">
                <a:solidFill>
                  <a:srgbClr val="000000"/>
                </a:solidFill>
                <a:latin typeface="Microsoft YaHei UI Light" panose="020B0502040204020203" pitchFamily="34" charset="-122"/>
                <a:ea typeface="Microsoft YaHei UI Light" panose="020B0502040204020203" pitchFamily="34" charset="-122"/>
              </a:rPr>
              <a:t>Understanding the place value system with whole number and decimals</a:t>
            </a:r>
          </a:p>
          <a:p>
            <a:pPr>
              <a:spcBef>
                <a:spcPct val="0"/>
              </a:spcBef>
              <a:buClrTx/>
              <a:buSzTx/>
              <a:buNone/>
            </a:pPr>
            <a:r>
              <a:rPr kumimoji="0" lang="en-US" altLang="en-US" sz="2400" b="1" i="1">
                <a:solidFill>
                  <a:srgbClr val="000000"/>
                </a:solidFill>
                <a:latin typeface="Microsoft YaHei UI Light" panose="020B0502040204020203" pitchFamily="34" charset="-122"/>
                <a:ea typeface="Microsoft YaHei UI Light" panose="020B0502040204020203" pitchFamily="34" charset="-122"/>
              </a:rPr>
              <a:t>Unit 2- </a:t>
            </a:r>
            <a:r>
              <a:rPr kumimoji="0" lang="en-US" altLang="en-US" sz="2400">
                <a:solidFill>
                  <a:srgbClr val="000000"/>
                </a:solidFill>
                <a:latin typeface="Microsoft YaHei UI Light" panose="020B0502040204020203" pitchFamily="34" charset="-122"/>
                <a:ea typeface="Microsoft YaHei UI Light" panose="020B0502040204020203" pitchFamily="34" charset="-122"/>
              </a:rPr>
              <a:t>Decimal Computation- Addition and Subtraction</a:t>
            </a:r>
          </a:p>
          <a:p>
            <a:pPr>
              <a:spcBef>
                <a:spcPct val="0"/>
              </a:spcBef>
              <a:buClrTx/>
              <a:buSzTx/>
              <a:buNone/>
            </a:pPr>
            <a:r>
              <a:rPr kumimoji="0" lang="en-US" altLang="en-US" sz="2400" b="1" i="1">
                <a:solidFill>
                  <a:srgbClr val="000000"/>
                </a:solidFill>
                <a:latin typeface="Microsoft YaHei UI Light" panose="020B0502040204020203" pitchFamily="34" charset="-122"/>
                <a:ea typeface="Microsoft YaHei UI Light" panose="020B0502040204020203" pitchFamily="34" charset="-122"/>
              </a:rPr>
              <a:t>Unit 3- </a:t>
            </a:r>
            <a:r>
              <a:rPr kumimoji="0" lang="en-US" altLang="en-US" sz="2400">
                <a:solidFill>
                  <a:srgbClr val="000000"/>
                </a:solidFill>
                <a:latin typeface="Microsoft YaHei UI Light" panose="020B0502040204020203" pitchFamily="34" charset="-122"/>
                <a:ea typeface="Microsoft YaHei UI Light" panose="020B0502040204020203" pitchFamily="34" charset="-122"/>
              </a:rPr>
              <a:t>Whole number and decimal multiplication and volume</a:t>
            </a:r>
          </a:p>
          <a:p>
            <a:pPr>
              <a:spcBef>
                <a:spcPct val="0"/>
              </a:spcBef>
              <a:buClrTx/>
              <a:buSzTx/>
              <a:buFont typeface="Wingdings" panose="05000000000000000000" pitchFamily="2" charset="2"/>
              <a:buNone/>
            </a:pPr>
            <a:r>
              <a:rPr kumimoji="0" lang="en-US" altLang="en-US" sz="2400" b="1" i="1">
                <a:solidFill>
                  <a:srgbClr val="000000"/>
                </a:solidFill>
                <a:latin typeface="Microsoft YaHei UI Light" panose="020B0502040204020203" pitchFamily="34" charset="-122"/>
                <a:ea typeface="Microsoft YaHei UI Light" panose="020B0502040204020203" pitchFamily="34" charset="-122"/>
              </a:rPr>
              <a:t>Unit 4- </a:t>
            </a:r>
            <a:r>
              <a:rPr kumimoji="0" lang="en-US" altLang="en-US" sz="2400">
                <a:solidFill>
                  <a:srgbClr val="000000"/>
                </a:solidFill>
                <a:latin typeface="Microsoft YaHei UI Light" panose="020B0502040204020203" pitchFamily="34" charset="-122"/>
                <a:ea typeface="Microsoft YaHei UI Light" panose="020B0502040204020203" pitchFamily="34" charset="-122"/>
              </a:rPr>
              <a:t>Division of whole numbers and decimals</a:t>
            </a:r>
          </a:p>
          <a:p>
            <a:pPr>
              <a:spcBef>
                <a:spcPct val="0"/>
              </a:spcBef>
              <a:buClrTx/>
              <a:buSzTx/>
              <a:buFont typeface="Wingdings" panose="05000000000000000000" pitchFamily="2" charset="2"/>
              <a:buNone/>
            </a:pPr>
            <a:r>
              <a:rPr kumimoji="0" lang="en-US" altLang="en-US" sz="2400" b="1" i="1">
                <a:solidFill>
                  <a:srgbClr val="000000"/>
                </a:solidFill>
                <a:latin typeface="Microsoft YaHei UI Light" panose="020B0502040204020203" pitchFamily="34" charset="-122"/>
                <a:ea typeface="Microsoft YaHei UI Light" panose="020B0502040204020203" pitchFamily="34" charset="-122"/>
              </a:rPr>
              <a:t>Unit 5- </a:t>
            </a:r>
            <a:r>
              <a:rPr kumimoji="0" lang="en-US" altLang="en-US" sz="2400">
                <a:solidFill>
                  <a:srgbClr val="000000"/>
                </a:solidFill>
                <a:latin typeface="Microsoft YaHei UI Light" panose="020B0502040204020203" pitchFamily="34" charset="-122"/>
                <a:ea typeface="Microsoft YaHei UI Light" panose="020B0502040204020203" pitchFamily="34" charset="-122"/>
              </a:rPr>
              <a:t>Operations, expressions, and measurement conversions</a:t>
            </a:r>
            <a:endParaRPr kumimoji="0" lang="en-US" altLang="en-US" sz="2400" i="1">
              <a:solidFill>
                <a:srgbClr val="000000"/>
              </a:solidFill>
              <a:latin typeface="Microsoft YaHei UI Light" panose="020B0502040204020203" pitchFamily="34" charset="-122"/>
              <a:ea typeface="Microsoft YaHei UI Light" panose="020B0502040204020203" pitchFamily="34" charset="-122"/>
            </a:endParaRPr>
          </a:p>
          <a:p>
            <a:pPr>
              <a:spcBef>
                <a:spcPct val="0"/>
              </a:spcBef>
              <a:buClrTx/>
              <a:buSzTx/>
              <a:buFont typeface="Wingdings" panose="05000000000000000000" pitchFamily="2" charset="2"/>
              <a:buNone/>
            </a:pPr>
            <a:r>
              <a:rPr kumimoji="0" lang="en-US" altLang="en-US" sz="2400" b="1" i="1">
                <a:solidFill>
                  <a:srgbClr val="000000"/>
                </a:solidFill>
                <a:latin typeface="Microsoft YaHei UI Light" panose="020B0502040204020203" pitchFamily="34" charset="-122"/>
                <a:ea typeface="Microsoft YaHei UI Light" panose="020B0502040204020203" pitchFamily="34" charset="-122"/>
              </a:rPr>
              <a:t>Unit 6-</a:t>
            </a:r>
            <a:r>
              <a:rPr kumimoji="0" lang="en-US" altLang="en-US" sz="2400">
                <a:solidFill>
                  <a:srgbClr val="000000"/>
                </a:solidFill>
                <a:latin typeface="Microsoft YaHei UI Light" panose="020B0502040204020203" pitchFamily="34" charset="-122"/>
                <a:ea typeface="Microsoft YaHei UI Light" panose="020B0502040204020203" pitchFamily="34" charset="-122"/>
              </a:rPr>
              <a:t>Addition and Subtraction of fractions</a:t>
            </a:r>
          </a:p>
          <a:p>
            <a:pPr>
              <a:spcBef>
                <a:spcPct val="0"/>
              </a:spcBef>
              <a:buClrTx/>
              <a:buSzTx/>
              <a:buFont typeface="Wingdings" panose="05000000000000000000" pitchFamily="2" charset="2"/>
              <a:buNone/>
            </a:pPr>
            <a:r>
              <a:rPr kumimoji="0" lang="en-US" altLang="en-US" sz="2400" b="1" i="1">
                <a:solidFill>
                  <a:srgbClr val="000000"/>
                </a:solidFill>
                <a:latin typeface="Microsoft YaHei UI Light" panose="020B0502040204020203" pitchFamily="34" charset="-122"/>
                <a:ea typeface="Microsoft YaHei UI Light" panose="020B0502040204020203" pitchFamily="34" charset="-122"/>
              </a:rPr>
              <a:t>Unit 7-</a:t>
            </a:r>
            <a:r>
              <a:rPr kumimoji="0" lang="en-US" altLang="en-US" sz="2400">
                <a:solidFill>
                  <a:srgbClr val="000000"/>
                </a:solidFill>
                <a:latin typeface="Microsoft YaHei UI Light" panose="020B0502040204020203" pitchFamily="34" charset="-122"/>
                <a:ea typeface="Microsoft YaHei UI Light" panose="020B0502040204020203" pitchFamily="34" charset="-122"/>
              </a:rPr>
              <a:t>Multiplication and division of fractions</a:t>
            </a:r>
          </a:p>
          <a:p>
            <a:pPr>
              <a:spcBef>
                <a:spcPct val="0"/>
              </a:spcBef>
              <a:buClrTx/>
              <a:buSzTx/>
              <a:buFont typeface="Wingdings" panose="05000000000000000000" pitchFamily="2" charset="2"/>
              <a:buNone/>
            </a:pPr>
            <a:r>
              <a:rPr kumimoji="0" lang="en-US" altLang="en-US" sz="2400" b="1" i="1">
                <a:solidFill>
                  <a:srgbClr val="000000"/>
                </a:solidFill>
                <a:latin typeface="Microsoft YaHei UI Light" panose="020B0502040204020203" pitchFamily="34" charset="-122"/>
                <a:ea typeface="Microsoft YaHei UI Light" panose="020B0502040204020203" pitchFamily="34" charset="-122"/>
              </a:rPr>
              <a:t>Unit 8- </a:t>
            </a:r>
            <a:r>
              <a:rPr kumimoji="0" lang="en-US" altLang="en-US" sz="2400">
                <a:solidFill>
                  <a:srgbClr val="000000"/>
                </a:solidFill>
                <a:latin typeface="Microsoft YaHei UI Light" panose="020B0502040204020203" pitchFamily="34" charset="-122"/>
                <a:ea typeface="Microsoft YaHei UI Light" panose="020B0502040204020203" pitchFamily="34" charset="-122"/>
              </a:rPr>
              <a:t>Geometry</a:t>
            </a:r>
          </a:p>
          <a:p>
            <a:pPr>
              <a:spcBef>
                <a:spcPct val="0"/>
              </a:spcBef>
              <a:buClrTx/>
              <a:buSzTx/>
              <a:buFont typeface="Wingdings" panose="05000000000000000000" pitchFamily="2" charset="2"/>
              <a:buNone/>
            </a:pPr>
            <a:endParaRPr kumimoji="0" lang="en-US" altLang="en-US" sz="2800">
              <a:solidFill>
                <a:srgbClr val="000000"/>
              </a:solidFill>
            </a:endParaRPr>
          </a:p>
          <a:p>
            <a:pPr>
              <a:spcBef>
                <a:spcPct val="0"/>
              </a:spcBef>
              <a:buClrTx/>
              <a:buSzTx/>
              <a:buFont typeface="Wingdings" panose="05000000000000000000" pitchFamily="2" charset="2"/>
              <a:buNone/>
            </a:pPr>
            <a:endParaRPr kumimoji="0" lang="en-US" altLang="en-US" sz="2400"/>
          </a:p>
        </p:txBody>
      </p:sp>
      <p:sp>
        <p:nvSpPr>
          <p:cNvPr id="3" name="Title 3">
            <a:extLst>
              <a:ext uri="{FF2B5EF4-FFF2-40B4-BE49-F238E27FC236}">
                <a16:creationId xmlns:a16="http://schemas.microsoft.com/office/drawing/2014/main" id="{E1E32FD1-8732-86A7-D497-4DF2CDBD6B99}"/>
              </a:ext>
            </a:extLst>
          </p:cNvPr>
          <p:cNvSpPr>
            <a:spLocks noGrp="1"/>
          </p:cNvSpPr>
          <p:nvPr>
            <p:ph type="title"/>
          </p:nvPr>
        </p:nvSpPr>
        <p:spPr>
          <a:xfrm>
            <a:off x="4015232" y="401320"/>
            <a:ext cx="3276600" cy="746443"/>
          </a:xfrm>
        </p:spPr>
        <p:txBody>
          <a:bodyPr/>
          <a:lstStyle/>
          <a:p>
            <a:pPr algn="ctr"/>
            <a:r>
              <a:rPr lang="en-US"/>
              <a:t>5th Grade Math</a:t>
            </a:r>
          </a:p>
        </p:txBody>
      </p:sp>
    </p:spTree>
    <p:extLst>
      <p:ext uri="{BB962C8B-B14F-4D97-AF65-F5344CB8AC3E}">
        <p14:creationId xmlns:p14="http://schemas.microsoft.com/office/powerpoint/2010/main" val="2092856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665F62-D376-5073-E0C8-6AE23418B11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9BEC8EB-6DB1-41A5-EB0D-8246373BBC4A}"/>
              </a:ext>
            </a:extLst>
          </p:cNvPr>
          <p:cNvSpPr>
            <a:spLocks noGrp="1"/>
          </p:cNvSpPr>
          <p:nvPr>
            <p:ph type="title"/>
          </p:nvPr>
        </p:nvSpPr>
        <p:spPr/>
        <p:txBody>
          <a:bodyPr/>
          <a:lstStyle/>
          <a:p>
            <a:pPr algn="ctr"/>
            <a:r>
              <a:rPr lang="en-US"/>
              <a:t>Social Studies Units</a:t>
            </a:r>
          </a:p>
        </p:txBody>
      </p:sp>
      <p:sp>
        <p:nvSpPr>
          <p:cNvPr id="5" name="Picture Placeholder 4">
            <a:extLst>
              <a:ext uri="{FF2B5EF4-FFF2-40B4-BE49-F238E27FC236}">
                <a16:creationId xmlns:a16="http://schemas.microsoft.com/office/drawing/2014/main" id="{F887F364-2D34-3074-9D16-71F7DFBA5209}"/>
              </a:ext>
            </a:extLst>
          </p:cNvPr>
          <p:cNvSpPr>
            <a:spLocks noGrp="1"/>
          </p:cNvSpPr>
          <p:nvPr>
            <p:ph type="pic" sz="quarter" idx="13"/>
          </p:nvPr>
        </p:nvSpPr>
        <p:spPr/>
        <p:txBody>
          <a:bodyPr/>
          <a:lstStyle/>
          <a:p>
            <a:r>
              <a:rPr lang="en-US"/>
              <a:t>Unit 1 – Constitution and The Bill of Rights (1780-1800)</a:t>
            </a:r>
          </a:p>
          <a:p>
            <a:r>
              <a:rPr lang="en-US"/>
              <a:t>Unit 2 – Challenges of an Expanding Nation (1800-1865)</a:t>
            </a:r>
          </a:p>
          <a:p>
            <a:r>
              <a:rPr lang="en-US"/>
              <a:t>Unit 3 – Post Civil War America (1865-1930)</a:t>
            </a:r>
          </a:p>
          <a:p>
            <a:r>
              <a:rPr lang="en-US"/>
              <a:t>Unit 4 – Challenges of the 20th Century (1900-Today)</a:t>
            </a:r>
          </a:p>
        </p:txBody>
      </p:sp>
    </p:spTree>
    <p:extLst>
      <p:ext uri="{BB962C8B-B14F-4D97-AF65-F5344CB8AC3E}">
        <p14:creationId xmlns:p14="http://schemas.microsoft.com/office/powerpoint/2010/main" val="17825908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31D9775-8121-EBA2-B2DF-21A294198A39}"/>
              </a:ext>
            </a:extLst>
          </p:cNvPr>
          <p:cNvSpPr>
            <a:spLocks noGrp="1"/>
          </p:cNvSpPr>
          <p:nvPr>
            <p:ph type="title"/>
          </p:nvPr>
        </p:nvSpPr>
        <p:spPr/>
        <p:txBody>
          <a:bodyPr/>
          <a:lstStyle/>
          <a:p>
            <a:pPr algn="ctr"/>
            <a:r>
              <a:rPr lang="en-US"/>
              <a:t>Science Units</a:t>
            </a:r>
          </a:p>
        </p:txBody>
      </p:sp>
      <p:sp>
        <p:nvSpPr>
          <p:cNvPr id="5" name="Picture Placeholder 4">
            <a:extLst>
              <a:ext uri="{FF2B5EF4-FFF2-40B4-BE49-F238E27FC236}">
                <a16:creationId xmlns:a16="http://schemas.microsoft.com/office/drawing/2014/main" id="{0191F59B-CC9F-325A-4E25-3977687EC9AA}"/>
              </a:ext>
            </a:extLst>
          </p:cNvPr>
          <p:cNvSpPr>
            <a:spLocks noGrp="1"/>
          </p:cNvSpPr>
          <p:nvPr>
            <p:ph type="pic" sz="quarter" idx="13"/>
          </p:nvPr>
        </p:nvSpPr>
        <p:spPr/>
        <p:txBody>
          <a:bodyPr/>
          <a:lstStyle/>
          <a:p>
            <a:r>
              <a:rPr lang="en-US" sz="4000"/>
              <a:t>Earth Systems</a:t>
            </a:r>
          </a:p>
          <a:p>
            <a:r>
              <a:rPr lang="en-US" sz="4000"/>
              <a:t>Survivor</a:t>
            </a:r>
          </a:p>
          <a:p>
            <a:r>
              <a:rPr lang="en-US" sz="4000"/>
              <a:t>Earth and Space</a:t>
            </a:r>
          </a:p>
        </p:txBody>
      </p:sp>
    </p:spTree>
    <p:extLst>
      <p:ext uri="{BB962C8B-B14F-4D97-AF65-F5344CB8AC3E}">
        <p14:creationId xmlns:p14="http://schemas.microsoft.com/office/powerpoint/2010/main" val="23456734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a:extLst>
            <a:ext uri="{FF2B5EF4-FFF2-40B4-BE49-F238E27FC236}">
              <a16:creationId xmlns:a16="http://schemas.microsoft.com/office/drawing/2014/main" id="{FBB9A2C9-424A-5322-C2A0-2E713DD3E1E6}"/>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FEE2377-E51C-8A42-9C5D-CABE7C986AE1}"/>
              </a:ext>
            </a:extLst>
          </p:cNvPr>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200" b="1" i="0" u="none" strike="noStrike" kern="1200" cap="none" spc="0" normalizeH="0" baseline="0" noProof="0" smtClean="0">
                <a:ln>
                  <a:noFill/>
                </a:ln>
                <a:solidFill>
                  <a:srgbClr val="000000"/>
                </a:solidFill>
                <a:effectLst/>
                <a:uLnTx/>
                <a:uFillTx/>
                <a:latin typeface="Century Gothic"/>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US" sz="1200" b="1" i="0" u="none" strike="noStrike" kern="1200" cap="none" spc="0" normalizeH="0" baseline="0" noProof="0">
              <a:ln>
                <a:noFill/>
              </a:ln>
              <a:solidFill>
                <a:srgbClr val="000000"/>
              </a:solidFill>
              <a:effectLst/>
              <a:uLnTx/>
              <a:uFillTx/>
              <a:latin typeface="Century Gothic"/>
              <a:ea typeface="+mn-ea"/>
              <a:cs typeface="+mn-cs"/>
            </a:endParaRPr>
          </a:p>
        </p:txBody>
      </p:sp>
      <p:sp>
        <p:nvSpPr>
          <p:cNvPr id="3" name="TextBox 2">
            <a:extLst>
              <a:ext uri="{FF2B5EF4-FFF2-40B4-BE49-F238E27FC236}">
                <a16:creationId xmlns:a16="http://schemas.microsoft.com/office/drawing/2014/main" id="{4A218BB6-070A-C2AE-E23B-7B38EA54215C}"/>
              </a:ext>
            </a:extLst>
          </p:cNvPr>
          <p:cNvSpPr txBox="1"/>
          <p:nvPr/>
        </p:nvSpPr>
        <p:spPr>
          <a:xfrm>
            <a:off x="548640" y="1225296"/>
            <a:ext cx="10488168" cy="4801314"/>
          </a:xfrm>
          <a:prstGeom prst="rect">
            <a:avLst/>
          </a:prstGeom>
          <a:noFill/>
        </p:spPr>
        <p:txBody>
          <a:bodyPr wrap="square" lIns="91440" tIns="45720" rIns="91440" bIns="45720" rtlCol="0" anchor="t">
            <a:spAutoFit/>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Century Gothic"/>
                <a:ea typeface="+mn-ea"/>
                <a:cs typeface="+mn-cs"/>
              </a:rPr>
              <a:t>All students in grades 2-5 will be taught curricular standards using Benchmark Advance resources.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srgbClr val="000000"/>
              </a:solidFill>
              <a:effectLst/>
              <a:uLnTx/>
              <a:uFillTx/>
              <a:latin typeface="Century Gothic"/>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Century Gothic"/>
                <a:ea typeface="+mn-ea"/>
                <a:cs typeface="+mn-cs"/>
              </a:rPr>
              <a:t>Benchmark Advance is aligned to the Science of Reading- It is based on current research.</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srgbClr val="000000"/>
              </a:solidFill>
              <a:effectLst/>
              <a:uLnTx/>
              <a:uFillTx/>
              <a:latin typeface="Century Gothic"/>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Century Gothic"/>
                <a:ea typeface="+mn-ea"/>
                <a:cs typeface="+mn-cs"/>
              </a:rPr>
              <a:t>Students will be engaged in developing their vocabulary and background knowledge, understanding language structure, literacy knowledge and verbal reasoning.  Developing these skills will help students comprehend texts.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srgbClr val="000000"/>
              </a:solidFill>
              <a:effectLst/>
              <a:uLnTx/>
              <a:uFillTx/>
              <a:latin typeface="Century Gothic"/>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Century Gothic"/>
                <a:ea typeface="+mn-ea"/>
                <a:cs typeface="+mn-cs"/>
              </a:rPr>
              <a:t>Students will have the opportunity to broaden their knowledge by reading multiple texts on a topic.</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srgbClr val="000000"/>
              </a:solidFill>
              <a:effectLst/>
              <a:uLnTx/>
              <a:uFillTx/>
              <a:latin typeface="Century Gothic"/>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Century Gothic"/>
                <a:ea typeface="+mn-ea"/>
                <a:cs typeface="+mn-cs"/>
              </a:rPr>
              <a:t>Students will be engaged in writing that is connected to their current reading.</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entury Gothic"/>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Century Gothic"/>
                <a:ea typeface="+mn-ea"/>
                <a:cs typeface="+mn-cs"/>
              </a:rPr>
              <a:t>Benchmark Advance integrates Literary, Social Science, and Science topics.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srgbClr val="000000"/>
              </a:solidFill>
              <a:effectLst/>
              <a:uLnTx/>
              <a:uFillTx/>
              <a:latin typeface="Century Gothic"/>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Century Gothic"/>
                <a:ea typeface="+mn-ea"/>
                <a:cs typeface="+mn-cs"/>
              </a:rPr>
              <a:t>Benchmark Advance provides assessments to monitor progress.</a:t>
            </a:r>
          </a:p>
        </p:txBody>
      </p:sp>
      <p:pic>
        <p:nvPicPr>
          <p:cNvPr id="2" name="Picture 1" descr="undefined">
            <a:extLst>
              <a:ext uri="{FF2B5EF4-FFF2-40B4-BE49-F238E27FC236}">
                <a16:creationId xmlns:a16="http://schemas.microsoft.com/office/drawing/2014/main" id="{9C451503-DC8D-9201-C714-5A14603ACF8A}"/>
              </a:ext>
            </a:extLst>
          </p:cNvPr>
          <p:cNvPicPr>
            <a:picLocks noChangeAspect="1"/>
          </p:cNvPicPr>
          <p:nvPr/>
        </p:nvPicPr>
        <p:blipFill>
          <a:blip r:embed="rId3"/>
          <a:stretch>
            <a:fillRect/>
          </a:stretch>
        </p:blipFill>
        <p:spPr>
          <a:xfrm>
            <a:off x="4132698" y="707"/>
            <a:ext cx="3322320" cy="1024890"/>
          </a:xfrm>
          <a:prstGeom prst="rect">
            <a:avLst/>
          </a:prstGeom>
        </p:spPr>
      </p:pic>
    </p:spTree>
    <p:extLst>
      <p:ext uri="{BB962C8B-B14F-4D97-AF65-F5344CB8AC3E}">
        <p14:creationId xmlns:p14="http://schemas.microsoft.com/office/powerpoint/2010/main" val="15091745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92D05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D652A-D3FE-F30E-3FC8-A7F69289E90F}"/>
              </a:ext>
            </a:extLst>
          </p:cNvPr>
          <p:cNvSpPr>
            <a:spLocks noGrp="1"/>
          </p:cNvSpPr>
          <p:nvPr>
            <p:ph type="title"/>
          </p:nvPr>
        </p:nvSpPr>
        <p:spPr>
          <a:xfrm>
            <a:off x="908648" y="626852"/>
            <a:ext cx="8957727" cy="3350787"/>
          </a:xfrm>
        </p:spPr>
        <p:txBody>
          <a:bodyPr/>
          <a:lstStyle/>
          <a:p>
            <a:r>
              <a:rPr lang="en-US"/>
              <a:t>    </a:t>
            </a:r>
          </a:p>
        </p:txBody>
      </p:sp>
      <p:sp>
        <p:nvSpPr>
          <p:cNvPr id="5" name="Slide Number Placeholder 4">
            <a:extLst>
              <a:ext uri="{FF2B5EF4-FFF2-40B4-BE49-F238E27FC236}">
                <a16:creationId xmlns:a16="http://schemas.microsoft.com/office/drawing/2014/main" id="{41A51C36-55B1-8C21-6DBE-55EA1E29C8BF}"/>
              </a:ext>
            </a:extLst>
          </p:cNvPr>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200" b="1" i="0" u="none" strike="noStrike" kern="1200" cap="none" spc="0" normalizeH="0" baseline="0" noProof="0" smtClean="0">
                <a:ln>
                  <a:noFill/>
                </a:ln>
                <a:solidFill>
                  <a:srgbClr val="000000"/>
                </a:solidFill>
                <a:effectLst/>
                <a:uLnTx/>
                <a:uFillTx/>
                <a:latin typeface="Century Gothic"/>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US" sz="1200" b="1" i="0" u="none" strike="noStrike" kern="1200" cap="none" spc="0" normalizeH="0" baseline="0" noProof="0">
              <a:ln>
                <a:noFill/>
              </a:ln>
              <a:solidFill>
                <a:srgbClr val="000000"/>
              </a:solidFill>
              <a:effectLst/>
              <a:uLnTx/>
              <a:uFillTx/>
              <a:latin typeface="Century Gothic"/>
              <a:ea typeface="+mn-ea"/>
              <a:cs typeface="+mn-cs"/>
            </a:endParaRPr>
          </a:p>
        </p:txBody>
      </p:sp>
      <p:pic>
        <p:nvPicPr>
          <p:cNvPr id="14" name="Picture 13" descr="undefined">
            <a:extLst>
              <a:ext uri="{FF2B5EF4-FFF2-40B4-BE49-F238E27FC236}">
                <a16:creationId xmlns:a16="http://schemas.microsoft.com/office/drawing/2014/main" id="{D23156A3-E026-9A44-63F2-9E3B4B21FAC2}"/>
              </a:ext>
            </a:extLst>
          </p:cNvPr>
          <p:cNvPicPr>
            <a:picLocks noChangeAspect="1"/>
          </p:cNvPicPr>
          <p:nvPr/>
        </p:nvPicPr>
        <p:blipFill>
          <a:blip r:embed="rId3"/>
          <a:stretch>
            <a:fillRect/>
          </a:stretch>
        </p:blipFill>
        <p:spPr>
          <a:xfrm>
            <a:off x="8692955" y="5293496"/>
            <a:ext cx="3322320" cy="1024890"/>
          </a:xfrm>
          <a:prstGeom prst="rect">
            <a:avLst/>
          </a:prstGeom>
        </p:spPr>
      </p:pic>
      <p:sp>
        <p:nvSpPr>
          <p:cNvPr id="9" name="TextBox 8">
            <a:extLst>
              <a:ext uri="{FF2B5EF4-FFF2-40B4-BE49-F238E27FC236}">
                <a16:creationId xmlns:a16="http://schemas.microsoft.com/office/drawing/2014/main" id="{1EFD98A5-AEDB-E2CC-4DFB-C269EBC563CC}"/>
              </a:ext>
            </a:extLst>
          </p:cNvPr>
          <p:cNvSpPr txBox="1"/>
          <p:nvPr/>
        </p:nvSpPr>
        <p:spPr>
          <a:xfrm>
            <a:off x="7872984" y="1773936"/>
            <a:ext cx="3886200" cy="267765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000000"/>
                </a:solidFill>
                <a:effectLst/>
                <a:uLnTx/>
                <a:uFillTx/>
                <a:latin typeface="Century Gothic"/>
                <a:ea typeface="+mn-ea"/>
                <a:cs typeface="+mn-cs"/>
              </a:rPr>
              <a:t>Benchmark Advance provides the opportunity to build knowledge within the grade level as well as across  grades.</a:t>
            </a:r>
          </a:p>
        </p:txBody>
      </p:sp>
      <p:pic>
        <p:nvPicPr>
          <p:cNvPr id="4" name="Picture 3">
            <a:extLst>
              <a:ext uri="{FF2B5EF4-FFF2-40B4-BE49-F238E27FC236}">
                <a16:creationId xmlns:a16="http://schemas.microsoft.com/office/drawing/2014/main" id="{A7A85DD9-425E-19A6-E78A-252212061B0D}"/>
              </a:ext>
            </a:extLst>
          </p:cNvPr>
          <p:cNvPicPr>
            <a:picLocks noChangeAspect="1"/>
          </p:cNvPicPr>
          <p:nvPr/>
        </p:nvPicPr>
        <p:blipFill>
          <a:blip r:embed="rId4"/>
          <a:stretch>
            <a:fillRect/>
          </a:stretch>
        </p:blipFill>
        <p:spPr>
          <a:xfrm>
            <a:off x="572220" y="1349229"/>
            <a:ext cx="7111115" cy="4265187"/>
          </a:xfrm>
          <a:prstGeom prst="rect">
            <a:avLst/>
          </a:prstGeom>
        </p:spPr>
      </p:pic>
      <p:sp>
        <p:nvSpPr>
          <p:cNvPr id="10" name="Oval 9">
            <a:extLst>
              <a:ext uri="{FF2B5EF4-FFF2-40B4-BE49-F238E27FC236}">
                <a16:creationId xmlns:a16="http://schemas.microsoft.com/office/drawing/2014/main" id="{422B65CB-5F3C-8852-EC2B-EBBCF2A73AF3}"/>
              </a:ext>
            </a:extLst>
          </p:cNvPr>
          <p:cNvSpPr/>
          <p:nvPr/>
        </p:nvSpPr>
        <p:spPr>
          <a:xfrm>
            <a:off x="475488" y="822960"/>
            <a:ext cx="1850137" cy="5230368"/>
          </a:xfrm>
          <a:prstGeom prst="ellipse">
            <a:avLst/>
          </a:prstGeom>
          <a:no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a:ea typeface="+mn-ea"/>
              <a:cs typeface="+mn-cs"/>
            </a:endParaRPr>
          </a:p>
        </p:txBody>
      </p:sp>
      <p:sp>
        <p:nvSpPr>
          <p:cNvPr id="11" name="TextBox 10">
            <a:extLst>
              <a:ext uri="{FF2B5EF4-FFF2-40B4-BE49-F238E27FC236}">
                <a16:creationId xmlns:a16="http://schemas.microsoft.com/office/drawing/2014/main" id="{EE181A7A-9C3A-C341-224C-76DECAC9C17E}"/>
              </a:ext>
            </a:extLst>
          </p:cNvPr>
          <p:cNvSpPr txBox="1"/>
          <p:nvPr/>
        </p:nvSpPr>
        <p:spPr>
          <a:xfrm>
            <a:off x="1003473" y="999971"/>
            <a:ext cx="828712"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Century Gothic"/>
                <a:ea typeface="+mn-ea"/>
                <a:cs typeface="+mn-cs"/>
              </a:rPr>
              <a:t>UNITSNITs</a:t>
            </a:r>
          </a:p>
        </p:txBody>
      </p:sp>
      <p:sp>
        <p:nvSpPr>
          <p:cNvPr id="15" name="TextBox 14">
            <a:extLst>
              <a:ext uri="{FF2B5EF4-FFF2-40B4-BE49-F238E27FC236}">
                <a16:creationId xmlns:a16="http://schemas.microsoft.com/office/drawing/2014/main" id="{5B056C2D-2C5B-C0F4-2241-DEDDE662634C}"/>
              </a:ext>
            </a:extLst>
          </p:cNvPr>
          <p:cNvSpPr txBox="1"/>
          <p:nvPr/>
        </p:nvSpPr>
        <p:spPr>
          <a:xfrm>
            <a:off x="4242816" y="896112"/>
            <a:ext cx="3310128"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Century Gothic"/>
                <a:ea typeface="+mn-ea"/>
                <a:cs typeface="+mn-cs"/>
              </a:rPr>
              <a:t> 2</a:t>
            </a:r>
            <a:r>
              <a:rPr kumimoji="0" lang="en-US" sz="1800" b="0" i="0" u="none" strike="noStrike" kern="1200" cap="none" spc="0" normalizeH="0" baseline="30000" noProof="0">
                <a:ln>
                  <a:noFill/>
                </a:ln>
                <a:solidFill>
                  <a:srgbClr val="FFFFFF"/>
                </a:solidFill>
                <a:effectLst/>
                <a:uLnTx/>
                <a:uFillTx/>
                <a:latin typeface="Century Gothic"/>
                <a:ea typeface="+mn-ea"/>
                <a:cs typeface="+mn-cs"/>
              </a:rPr>
              <a:t>nd</a:t>
            </a:r>
            <a:r>
              <a:rPr kumimoji="0" lang="en-US" sz="1800" b="0" i="0" u="none" strike="noStrike" kern="1200" cap="none" spc="0" normalizeH="0" baseline="0" noProof="0">
                <a:ln>
                  <a:noFill/>
                </a:ln>
                <a:solidFill>
                  <a:srgbClr val="FFFFFF"/>
                </a:solidFill>
                <a:effectLst/>
                <a:uLnTx/>
                <a:uFillTx/>
                <a:latin typeface="Century Gothic"/>
                <a:ea typeface="+mn-ea"/>
                <a:cs typeface="+mn-cs"/>
              </a:rPr>
              <a:t>      3</a:t>
            </a:r>
            <a:r>
              <a:rPr kumimoji="0" lang="en-US" sz="1800" b="0" i="0" u="none" strike="noStrike" kern="1200" cap="none" spc="0" normalizeH="0" baseline="30000" noProof="0">
                <a:ln>
                  <a:noFill/>
                </a:ln>
                <a:solidFill>
                  <a:srgbClr val="FFFFFF"/>
                </a:solidFill>
                <a:effectLst/>
                <a:uLnTx/>
                <a:uFillTx/>
                <a:latin typeface="Century Gothic"/>
                <a:ea typeface="+mn-ea"/>
                <a:cs typeface="+mn-cs"/>
              </a:rPr>
              <a:t>rd</a:t>
            </a:r>
            <a:r>
              <a:rPr kumimoji="0" lang="en-US" sz="1800" b="0" i="0" u="none" strike="noStrike" kern="1200" cap="none" spc="0" normalizeH="0" baseline="0" noProof="0">
                <a:ln>
                  <a:noFill/>
                </a:ln>
                <a:solidFill>
                  <a:srgbClr val="FFFFFF"/>
                </a:solidFill>
                <a:effectLst/>
                <a:uLnTx/>
                <a:uFillTx/>
                <a:latin typeface="Century Gothic"/>
                <a:ea typeface="+mn-ea"/>
                <a:cs typeface="+mn-cs"/>
              </a:rPr>
              <a:t>     4</a:t>
            </a:r>
            <a:r>
              <a:rPr kumimoji="0" lang="en-US" sz="1800" b="0" i="0" u="none" strike="noStrike" kern="1200" cap="none" spc="0" normalizeH="0" baseline="30000" noProof="0">
                <a:ln>
                  <a:noFill/>
                </a:ln>
                <a:solidFill>
                  <a:srgbClr val="FFFFFF"/>
                </a:solidFill>
                <a:effectLst/>
                <a:uLnTx/>
                <a:uFillTx/>
                <a:latin typeface="Century Gothic"/>
                <a:ea typeface="+mn-ea"/>
                <a:cs typeface="+mn-cs"/>
              </a:rPr>
              <a:t>th</a:t>
            </a:r>
            <a:r>
              <a:rPr kumimoji="0" lang="en-US" sz="1800" b="0" i="0" u="none" strike="noStrike" kern="1200" cap="none" spc="0" normalizeH="0" baseline="0" noProof="0">
                <a:ln>
                  <a:noFill/>
                </a:ln>
                <a:solidFill>
                  <a:srgbClr val="FFFFFF"/>
                </a:solidFill>
                <a:effectLst/>
                <a:uLnTx/>
                <a:uFillTx/>
                <a:latin typeface="Century Gothic"/>
                <a:ea typeface="+mn-ea"/>
                <a:cs typeface="+mn-cs"/>
              </a:rPr>
              <a:t>    5</a:t>
            </a:r>
            <a:r>
              <a:rPr kumimoji="0" lang="en-US" sz="1800" b="0" i="0" u="none" strike="noStrike" kern="1200" cap="none" spc="0" normalizeH="0" baseline="30000" noProof="0">
                <a:ln>
                  <a:noFill/>
                </a:ln>
                <a:solidFill>
                  <a:srgbClr val="FFFFFF"/>
                </a:solidFill>
                <a:effectLst/>
                <a:uLnTx/>
                <a:uFillTx/>
                <a:latin typeface="Century Gothic"/>
                <a:ea typeface="+mn-ea"/>
                <a:cs typeface="+mn-cs"/>
              </a:rPr>
              <a:t>th</a:t>
            </a:r>
            <a:r>
              <a:rPr kumimoji="0" lang="en-US" sz="1800" b="0" i="0" u="none" strike="noStrike" kern="1200" cap="none" spc="0" normalizeH="0" baseline="0" noProof="0">
                <a:ln>
                  <a:noFill/>
                </a:ln>
                <a:solidFill>
                  <a:srgbClr val="FFFFFF"/>
                </a:solidFill>
                <a:effectLst/>
                <a:uLnTx/>
                <a:uFillTx/>
                <a:latin typeface="Century Gothic"/>
                <a:ea typeface="+mn-ea"/>
                <a:cs typeface="+mn-cs"/>
              </a:rPr>
              <a:t>      6th</a:t>
            </a:r>
          </a:p>
        </p:txBody>
      </p:sp>
      <p:sp>
        <p:nvSpPr>
          <p:cNvPr id="18" name="Oval 17">
            <a:extLst>
              <a:ext uri="{FF2B5EF4-FFF2-40B4-BE49-F238E27FC236}">
                <a16:creationId xmlns:a16="http://schemas.microsoft.com/office/drawing/2014/main" id="{91FB617E-3ABB-1C25-5BF8-71A14377D817}"/>
              </a:ext>
            </a:extLst>
          </p:cNvPr>
          <p:cNvSpPr/>
          <p:nvPr/>
        </p:nvSpPr>
        <p:spPr>
          <a:xfrm>
            <a:off x="3813048" y="155448"/>
            <a:ext cx="4059936" cy="6075700"/>
          </a:xfrm>
          <a:prstGeom prst="ellipse">
            <a:avLst/>
          </a:prstGeom>
          <a:no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a:ea typeface="+mn-ea"/>
              <a:cs typeface="+mn-cs"/>
            </a:endParaRPr>
          </a:p>
        </p:txBody>
      </p:sp>
      <p:sp>
        <p:nvSpPr>
          <p:cNvPr id="3" name="TextBox 2">
            <a:extLst>
              <a:ext uri="{FF2B5EF4-FFF2-40B4-BE49-F238E27FC236}">
                <a16:creationId xmlns:a16="http://schemas.microsoft.com/office/drawing/2014/main" id="{BF22D33A-ACA9-6C06-A81B-EE9DDD28DDE1}"/>
              </a:ext>
            </a:extLst>
          </p:cNvPr>
          <p:cNvSpPr txBox="1"/>
          <p:nvPr/>
        </p:nvSpPr>
        <p:spPr>
          <a:xfrm>
            <a:off x="1965960" y="6402586"/>
            <a:ext cx="5248656"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Century Gothic"/>
                <a:ea typeface="+mn-ea"/>
                <a:cs typeface="+mn-cs"/>
              </a:rPr>
              <a:t>Benchmark Advance Program Guide, 2022</a:t>
            </a:r>
          </a:p>
        </p:txBody>
      </p:sp>
    </p:spTree>
    <p:extLst>
      <p:ext uri="{BB962C8B-B14F-4D97-AF65-F5344CB8AC3E}">
        <p14:creationId xmlns:p14="http://schemas.microsoft.com/office/powerpoint/2010/main" val="40447349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a:extLst>
            <a:ext uri="{FF2B5EF4-FFF2-40B4-BE49-F238E27FC236}">
              <a16:creationId xmlns:a16="http://schemas.microsoft.com/office/drawing/2014/main" id="{419ABA78-CCFD-3CA6-69F0-0E7766D886B1}"/>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1B7964E-17D1-272E-04EB-FCEA14DB687C}"/>
              </a:ext>
            </a:extLst>
          </p:cNvPr>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200" b="1" i="0" u="none" strike="noStrike" kern="1200" cap="none" spc="0" normalizeH="0" baseline="0" noProof="0" smtClean="0">
                <a:ln>
                  <a:noFill/>
                </a:ln>
                <a:solidFill>
                  <a:srgbClr val="000000"/>
                </a:solidFill>
                <a:effectLst/>
                <a:uLnTx/>
                <a:uFillTx/>
                <a:latin typeface="Century Gothic"/>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en-US" sz="1200" b="1" i="0" u="none" strike="noStrike" kern="1200" cap="none" spc="0" normalizeH="0" baseline="0" noProof="0">
              <a:ln>
                <a:noFill/>
              </a:ln>
              <a:solidFill>
                <a:srgbClr val="000000"/>
              </a:solidFill>
              <a:effectLst/>
              <a:uLnTx/>
              <a:uFillTx/>
              <a:latin typeface="Century Gothic"/>
              <a:ea typeface="+mn-ea"/>
              <a:cs typeface="+mn-cs"/>
            </a:endParaRPr>
          </a:p>
        </p:txBody>
      </p:sp>
      <p:pic>
        <p:nvPicPr>
          <p:cNvPr id="2" name="Picture 1" descr="undefined">
            <a:extLst>
              <a:ext uri="{FF2B5EF4-FFF2-40B4-BE49-F238E27FC236}">
                <a16:creationId xmlns:a16="http://schemas.microsoft.com/office/drawing/2014/main" id="{B468AA1B-A3D0-CC2B-77DE-97E4659CE4D0}"/>
              </a:ext>
            </a:extLst>
          </p:cNvPr>
          <p:cNvPicPr>
            <a:picLocks noChangeAspect="1"/>
          </p:cNvPicPr>
          <p:nvPr/>
        </p:nvPicPr>
        <p:blipFill>
          <a:blip r:embed="rId3"/>
          <a:stretch>
            <a:fillRect/>
          </a:stretch>
        </p:blipFill>
        <p:spPr>
          <a:xfrm>
            <a:off x="4132698" y="707"/>
            <a:ext cx="3322320" cy="1024890"/>
          </a:xfrm>
          <a:prstGeom prst="rect">
            <a:avLst/>
          </a:prstGeom>
        </p:spPr>
      </p:pic>
      <p:sp>
        <p:nvSpPr>
          <p:cNvPr id="9" name="TextBox 8">
            <a:extLst>
              <a:ext uri="{FF2B5EF4-FFF2-40B4-BE49-F238E27FC236}">
                <a16:creationId xmlns:a16="http://schemas.microsoft.com/office/drawing/2014/main" id="{628DF923-861E-53FC-E124-B962A3679BE3}"/>
              </a:ext>
            </a:extLst>
          </p:cNvPr>
          <p:cNvSpPr txBox="1"/>
          <p:nvPr/>
        </p:nvSpPr>
        <p:spPr>
          <a:xfrm>
            <a:off x="5605377" y="2248679"/>
            <a:ext cx="6168396" cy="2554545"/>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rgbClr val="FE9201"/>
                </a:solidFill>
                <a:effectLst/>
                <a:uLnTx/>
                <a:uFillTx/>
                <a:latin typeface="Century Gothic"/>
                <a:ea typeface="+mn-ea"/>
                <a:cs typeface="+mn-cs"/>
              </a:rPr>
              <a:t>Family letters and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rgbClr val="FE9201"/>
                </a:solidFill>
                <a:effectLst/>
                <a:uLnTx/>
                <a:uFillTx/>
                <a:latin typeface="Century Gothic"/>
                <a:ea typeface="+mn-ea"/>
                <a:cs typeface="+mn-cs"/>
              </a:rPr>
              <a:t>classwork magazines </a:t>
            </a:r>
            <a:endParaRPr lang="en-US" sz="4000" b="1" i="0" u="none" strike="noStrike" kern="1200" cap="none" spc="0" normalizeH="0" baseline="0" noProof="0">
              <a:ln>
                <a:noFill/>
              </a:ln>
              <a:solidFill>
                <a:srgbClr val="FE9201"/>
              </a:solidFill>
              <a:effectLst/>
              <a:uLnTx/>
              <a:uFillTx/>
              <a:latin typeface="Century Gothic"/>
            </a:endParaRPr>
          </a:p>
          <a:p>
            <a:pPr defTabSz="457200">
              <a:defRPr/>
            </a:pPr>
            <a:r>
              <a:rPr kumimoji="0" lang="en-US" sz="4000" b="1" i="0" u="none" strike="noStrike" kern="1200" cap="none" spc="0" normalizeH="0" baseline="0" noProof="0">
                <a:ln>
                  <a:noFill/>
                </a:ln>
                <a:solidFill>
                  <a:srgbClr val="FE9201"/>
                </a:solidFill>
                <a:effectLst/>
                <a:uLnTx/>
                <a:uFillTx/>
                <a:latin typeface="Century Gothic"/>
                <a:ea typeface="+mn-ea"/>
                <a:cs typeface="+mn-cs"/>
              </a:rPr>
              <a:t>will be coming home</a:t>
            </a:r>
            <a:r>
              <a:rPr lang="en-US" sz="4000" b="1">
                <a:solidFill>
                  <a:srgbClr val="FE9201"/>
                </a:solidFill>
                <a:latin typeface="Century Gothic"/>
              </a:rPr>
              <a:t> for each unit</a:t>
            </a:r>
            <a:r>
              <a:rPr kumimoji="0" lang="en-US" sz="4000" b="1" i="0" u="none" strike="noStrike" kern="1200" cap="none" spc="0" normalizeH="0" baseline="0" noProof="0">
                <a:ln>
                  <a:noFill/>
                </a:ln>
                <a:solidFill>
                  <a:srgbClr val="FE9201"/>
                </a:solidFill>
                <a:effectLst/>
                <a:uLnTx/>
                <a:uFillTx/>
                <a:latin typeface="Century Gothic"/>
                <a:ea typeface="+mn-ea"/>
                <a:cs typeface="+mn-cs"/>
              </a:rPr>
              <a:t>. </a:t>
            </a:r>
          </a:p>
        </p:txBody>
      </p:sp>
      <p:pic>
        <p:nvPicPr>
          <p:cNvPr id="11" name="Picture 10">
            <a:extLst>
              <a:ext uri="{FF2B5EF4-FFF2-40B4-BE49-F238E27FC236}">
                <a16:creationId xmlns:a16="http://schemas.microsoft.com/office/drawing/2014/main" id="{14AC8FDC-F1DE-917F-DAF0-10BBE1D6BF48}"/>
              </a:ext>
            </a:extLst>
          </p:cNvPr>
          <p:cNvPicPr>
            <a:picLocks noChangeAspect="1"/>
          </p:cNvPicPr>
          <p:nvPr/>
        </p:nvPicPr>
        <p:blipFill>
          <a:blip r:embed="rId4"/>
          <a:stretch>
            <a:fillRect/>
          </a:stretch>
        </p:blipFill>
        <p:spPr>
          <a:xfrm>
            <a:off x="396972" y="2039912"/>
            <a:ext cx="4757259" cy="2775928"/>
          </a:xfrm>
          <a:prstGeom prst="rect">
            <a:avLst/>
          </a:prstGeom>
          <a:ln>
            <a:solidFill>
              <a:srgbClr val="4472C4"/>
            </a:solidFill>
          </a:ln>
        </p:spPr>
      </p:pic>
    </p:spTree>
    <p:extLst>
      <p:ext uri="{BB962C8B-B14F-4D97-AF65-F5344CB8AC3E}">
        <p14:creationId xmlns:p14="http://schemas.microsoft.com/office/powerpoint/2010/main" val="8331951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a:extLst>
            <a:ext uri="{FF2B5EF4-FFF2-40B4-BE49-F238E27FC236}">
              <a16:creationId xmlns:a16="http://schemas.microsoft.com/office/drawing/2014/main" id="{E0921058-DF23-A432-B7E4-A46848D2062B}"/>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14E8709-A2A4-D714-F4FD-574FA1F4FFCE}"/>
              </a:ext>
            </a:extLst>
          </p:cNvPr>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200" b="1" i="0" u="none" strike="noStrike" kern="1200" cap="none" spc="0" normalizeH="0" baseline="0" noProof="0" smtClean="0">
                <a:ln>
                  <a:noFill/>
                </a:ln>
                <a:solidFill>
                  <a:srgbClr val="000000"/>
                </a:solidFill>
                <a:effectLst/>
                <a:uLnTx/>
                <a:uFillTx/>
                <a:latin typeface="Century Gothic"/>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en-US" sz="1200" b="1" i="0" u="none" strike="noStrike" kern="1200" cap="none" spc="0" normalizeH="0" baseline="0" noProof="0">
              <a:ln>
                <a:noFill/>
              </a:ln>
              <a:solidFill>
                <a:srgbClr val="000000"/>
              </a:solidFill>
              <a:effectLst/>
              <a:uLnTx/>
              <a:uFillTx/>
              <a:latin typeface="Century Gothic"/>
              <a:ea typeface="+mn-ea"/>
              <a:cs typeface="+mn-cs"/>
            </a:endParaRPr>
          </a:p>
        </p:txBody>
      </p:sp>
      <p:pic>
        <p:nvPicPr>
          <p:cNvPr id="2" name="Picture 1" descr="undefined">
            <a:extLst>
              <a:ext uri="{FF2B5EF4-FFF2-40B4-BE49-F238E27FC236}">
                <a16:creationId xmlns:a16="http://schemas.microsoft.com/office/drawing/2014/main" id="{22FD4201-21F1-AAF3-B9C0-D724C3B2258D}"/>
              </a:ext>
            </a:extLst>
          </p:cNvPr>
          <p:cNvPicPr>
            <a:picLocks noChangeAspect="1"/>
          </p:cNvPicPr>
          <p:nvPr/>
        </p:nvPicPr>
        <p:blipFill>
          <a:blip r:embed="rId3"/>
          <a:stretch>
            <a:fillRect/>
          </a:stretch>
        </p:blipFill>
        <p:spPr>
          <a:xfrm>
            <a:off x="4132698" y="707"/>
            <a:ext cx="3322320" cy="1024890"/>
          </a:xfrm>
          <a:prstGeom prst="rect">
            <a:avLst/>
          </a:prstGeom>
        </p:spPr>
      </p:pic>
      <p:sp>
        <p:nvSpPr>
          <p:cNvPr id="9" name="TextBox 8">
            <a:extLst>
              <a:ext uri="{FF2B5EF4-FFF2-40B4-BE49-F238E27FC236}">
                <a16:creationId xmlns:a16="http://schemas.microsoft.com/office/drawing/2014/main" id="{FC20EADE-4025-7732-2ABD-E1A8266070BE}"/>
              </a:ext>
            </a:extLst>
          </p:cNvPr>
          <p:cNvSpPr txBox="1"/>
          <p:nvPr/>
        </p:nvSpPr>
        <p:spPr>
          <a:xfrm>
            <a:off x="810378" y="1562447"/>
            <a:ext cx="10939213" cy="3046988"/>
          </a:xfrm>
          <a:prstGeom prst="rect">
            <a:avLst/>
          </a:prstGeom>
          <a:noFill/>
        </p:spPr>
        <p:txBody>
          <a:bodyPr wrap="none" lIns="91440" tIns="45720" rIns="91440" bIns="45720" rtlCol="0" anchor="t">
            <a:spAutoFit/>
          </a:bodyPr>
          <a:lstStyle/>
          <a:p>
            <a:pPr defTabSz="457200">
              <a:defRPr/>
            </a:pPr>
            <a:r>
              <a:rPr lang="en-US" sz="3200" b="1">
                <a:solidFill>
                  <a:srgbClr val="00B050"/>
                </a:solidFill>
                <a:latin typeface="Century Gothic"/>
              </a:rPr>
              <a:t>Every day</a:t>
            </a:r>
            <a:r>
              <a:rPr kumimoji="0" lang="en-US" sz="3200" b="1" i="0" u="none" strike="noStrike" kern="1200" cap="none" spc="0" normalizeH="0" baseline="0" noProof="0">
                <a:ln>
                  <a:noFill/>
                </a:ln>
                <a:solidFill>
                  <a:srgbClr val="00B050"/>
                </a:solidFill>
                <a:effectLst/>
                <a:uLnTx/>
                <a:uFillTx/>
                <a:latin typeface="Century Gothic"/>
                <a:ea typeface="+mn-ea"/>
                <a:cs typeface="+mn-cs"/>
              </a:rPr>
              <a:t> in ELA class students will: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00B050"/>
              </a:solidFill>
              <a:effectLst/>
              <a:uLnTx/>
              <a:uFillTx/>
              <a:latin typeface="Century Gothic"/>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00B050"/>
                </a:solidFill>
                <a:effectLst/>
                <a:uLnTx/>
                <a:uFillTx/>
                <a:latin typeface="Century Gothic"/>
                <a:ea typeface="+mn-ea"/>
                <a:cs typeface="+mn-cs"/>
              </a:rPr>
              <a:t>~listen to read aloud</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00B050"/>
                </a:solidFill>
                <a:effectLst/>
                <a:uLnTx/>
                <a:uFillTx/>
                <a:latin typeface="Century Gothic"/>
                <a:ea typeface="+mn-ea"/>
                <a:cs typeface="+mn-cs"/>
              </a:rPr>
              <a:t>~participate in reading/vocabulary lessons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00B050"/>
                </a:solidFill>
                <a:effectLst/>
                <a:uLnTx/>
                <a:uFillTx/>
                <a:latin typeface="Century Gothic"/>
                <a:ea typeface="+mn-ea"/>
                <a:cs typeface="+mn-cs"/>
              </a:rPr>
              <a:t>~write about their reading in writing/language lessons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00B050"/>
                </a:solidFill>
                <a:effectLst/>
                <a:uLnTx/>
                <a:uFillTx/>
                <a:latin typeface="Century Gothic"/>
                <a:ea typeface="+mn-ea"/>
                <a:cs typeface="+mn-cs"/>
              </a:rPr>
              <a:t>~focus on phonics/word study lessons </a:t>
            </a:r>
            <a:r>
              <a:rPr kumimoji="0" lang="en-US" sz="1800" b="1" i="0" u="none" strike="noStrike" kern="1200" cap="none" spc="0" normalizeH="0" baseline="0" noProof="0">
                <a:ln>
                  <a:noFill/>
                </a:ln>
                <a:solidFill>
                  <a:srgbClr val="00B050"/>
                </a:solidFill>
                <a:effectLst/>
                <a:uLnTx/>
                <a:uFillTx/>
                <a:latin typeface="Century Gothic"/>
                <a:ea typeface="+mn-ea"/>
                <a:cs typeface="+mn-cs"/>
              </a:rPr>
              <a:t>(a few times a week)</a:t>
            </a:r>
            <a:endParaRPr kumimoji="0" lang="en-US" sz="3200" b="1" i="0" u="none" strike="noStrike" kern="1200" cap="none" spc="0" normalizeH="0" baseline="0" noProof="0">
              <a:ln>
                <a:noFill/>
              </a:ln>
              <a:solidFill>
                <a:srgbClr val="00B050"/>
              </a:solidFill>
              <a:effectLst/>
              <a:uLnTx/>
              <a:uFillTx/>
              <a:latin typeface="Century Gothic"/>
              <a:ea typeface="+mn-ea"/>
              <a:cs typeface="+mn-cs"/>
            </a:endParaRPr>
          </a:p>
        </p:txBody>
      </p:sp>
    </p:spTree>
    <p:extLst>
      <p:ext uri="{BB962C8B-B14F-4D97-AF65-F5344CB8AC3E}">
        <p14:creationId xmlns:p14="http://schemas.microsoft.com/office/powerpoint/2010/main" val="17923464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a:extLst>
            <a:ext uri="{FF2B5EF4-FFF2-40B4-BE49-F238E27FC236}">
              <a16:creationId xmlns:a16="http://schemas.microsoft.com/office/drawing/2014/main" id="{F5EC0E5F-CCD2-6221-A875-F87B5209AB1B}"/>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0F33989-AFB7-197F-7528-DEF855E2DB21}"/>
              </a:ext>
            </a:extLst>
          </p:cNvPr>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200" b="1" i="0" u="none" strike="noStrike" kern="1200" cap="none" spc="0" normalizeH="0" baseline="0" noProof="0" smtClean="0">
                <a:ln>
                  <a:noFill/>
                </a:ln>
                <a:solidFill>
                  <a:srgbClr val="000000"/>
                </a:solidFill>
                <a:effectLst/>
                <a:uLnTx/>
                <a:uFillTx/>
                <a:latin typeface="Century Gothic"/>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0" lang="en-US" sz="1200" b="1" i="0" u="none" strike="noStrike" kern="1200" cap="none" spc="0" normalizeH="0" baseline="0" noProof="0">
              <a:ln>
                <a:noFill/>
              </a:ln>
              <a:solidFill>
                <a:srgbClr val="000000"/>
              </a:solidFill>
              <a:effectLst/>
              <a:uLnTx/>
              <a:uFillTx/>
              <a:latin typeface="Century Gothic"/>
              <a:ea typeface="+mn-ea"/>
              <a:cs typeface="+mn-cs"/>
            </a:endParaRPr>
          </a:p>
        </p:txBody>
      </p:sp>
      <p:pic>
        <p:nvPicPr>
          <p:cNvPr id="2" name="Picture 1" descr="undefined">
            <a:extLst>
              <a:ext uri="{FF2B5EF4-FFF2-40B4-BE49-F238E27FC236}">
                <a16:creationId xmlns:a16="http://schemas.microsoft.com/office/drawing/2014/main" id="{D1A7555D-2D65-1430-533F-B565C0D9ABCF}"/>
              </a:ext>
            </a:extLst>
          </p:cNvPr>
          <p:cNvPicPr>
            <a:picLocks noChangeAspect="1"/>
          </p:cNvPicPr>
          <p:nvPr/>
        </p:nvPicPr>
        <p:blipFill>
          <a:blip r:embed="rId3"/>
          <a:stretch>
            <a:fillRect/>
          </a:stretch>
        </p:blipFill>
        <p:spPr>
          <a:xfrm>
            <a:off x="4132698" y="707"/>
            <a:ext cx="3322320" cy="1024890"/>
          </a:xfrm>
          <a:prstGeom prst="rect">
            <a:avLst/>
          </a:prstGeom>
        </p:spPr>
      </p:pic>
      <p:sp>
        <p:nvSpPr>
          <p:cNvPr id="9" name="TextBox 8">
            <a:extLst>
              <a:ext uri="{FF2B5EF4-FFF2-40B4-BE49-F238E27FC236}">
                <a16:creationId xmlns:a16="http://schemas.microsoft.com/office/drawing/2014/main" id="{88AC1AE6-40B7-9349-F3CF-92252CBE510C}"/>
              </a:ext>
            </a:extLst>
          </p:cNvPr>
          <p:cNvSpPr txBox="1"/>
          <p:nvPr/>
        </p:nvSpPr>
        <p:spPr>
          <a:xfrm>
            <a:off x="1717803" y="1355384"/>
            <a:ext cx="3322321" cy="606319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rgbClr val="00B050"/>
                </a:solidFill>
                <a:effectLst/>
                <a:uLnTx/>
                <a:uFillTx/>
                <a:latin typeface="Century Gothic"/>
                <a:ea typeface="+mn-ea"/>
                <a:cs typeface="+mn-cs"/>
              </a:rPr>
              <a:t>Small groups are:</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a:ln>
                <a:noFill/>
              </a:ln>
              <a:solidFill>
                <a:srgbClr val="00B050"/>
              </a:solidFill>
              <a:effectLst/>
              <a:uLnTx/>
              <a:uFillTx/>
              <a:latin typeface="Century Gothic"/>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rgbClr val="00B050"/>
                </a:solidFill>
                <a:effectLst/>
                <a:uLnTx/>
                <a:uFillTx/>
                <a:latin typeface="Century Gothic"/>
                <a:ea typeface="+mn-ea"/>
                <a:cs typeface="+mn-cs"/>
              </a:rPr>
              <a:t>*Daily</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rgbClr val="00B050"/>
                </a:solidFill>
                <a:effectLst/>
                <a:uLnTx/>
                <a:uFillTx/>
                <a:latin typeface="Century Gothic"/>
                <a:ea typeface="+mn-ea"/>
                <a:cs typeface="+mn-cs"/>
              </a:rPr>
              <a:t>*Flexible </a:t>
            </a:r>
            <a:r>
              <a:rPr kumimoji="0" lang="en-US" sz="2400" b="1" i="0" u="none" strike="noStrike" kern="1200" cap="none" spc="0" normalizeH="0" baseline="0" noProof="0">
                <a:ln>
                  <a:noFill/>
                </a:ln>
                <a:solidFill>
                  <a:srgbClr val="00B050"/>
                </a:solidFill>
                <a:effectLst/>
                <a:uLnTx/>
                <a:uFillTx/>
                <a:latin typeface="Century Gothic"/>
                <a:ea typeface="+mn-ea"/>
                <a:cs typeface="+mn-cs"/>
              </a:rPr>
              <a:t>(changing often)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rgbClr val="00B050"/>
                </a:solidFill>
                <a:effectLst/>
                <a:uLnTx/>
                <a:uFillTx/>
                <a:latin typeface="Century Gothic"/>
                <a:ea typeface="+mn-ea"/>
                <a:cs typeface="+mn-cs"/>
              </a:rPr>
              <a:t>*Based on need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a:ln>
                <a:noFill/>
              </a:ln>
              <a:solidFill>
                <a:srgbClr val="00B050"/>
              </a:solidFill>
              <a:effectLst/>
              <a:uLnTx/>
              <a:uFillTx/>
              <a:latin typeface="Century Gothic"/>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a:ln>
                <a:noFill/>
              </a:ln>
              <a:solidFill>
                <a:srgbClr val="00B050"/>
              </a:solidFill>
              <a:effectLst/>
              <a:uLnTx/>
              <a:uFillTx/>
              <a:latin typeface="Century Gothic"/>
              <a:ea typeface="+mn-ea"/>
              <a:cs typeface="+mn-cs"/>
            </a:endParaRPr>
          </a:p>
        </p:txBody>
      </p:sp>
      <p:pic>
        <p:nvPicPr>
          <p:cNvPr id="6" name="Picture 5" descr="A teacher teaching a group of children&#10;&#10;AI-generated content may be incorrect.">
            <a:extLst>
              <a:ext uri="{FF2B5EF4-FFF2-40B4-BE49-F238E27FC236}">
                <a16:creationId xmlns:a16="http://schemas.microsoft.com/office/drawing/2014/main" id="{1473119A-85A4-3BED-66A0-50CB3D8C1E20}"/>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8022407" y="217748"/>
            <a:ext cx="4027354" cy="2275272"/>
          </a:xfrm>
          <a:prstGeom prst="rect">
            <a:avLst/>
          </a:prstGeom>
        </p:spPr>
      </p:pic>
      <p:sp>
        <p:nvSpPr>
          <p:cNvPr id="7" name="Rectangle: Rounded Corners 6">
            <a:extLst>
              <a:ext uri="{FF2B5EF4-FFF2-40B4-BE49-F238E27FC236}">
                <a16:creationId xmlns:a16="http://schemas.microsoft.com/office/drawing/2014/main" id="{6D9C5A7D-A74A-D8FF-170A-2B53B27B5840}"/>
              </a:ext>
            </a:extLst>
          </p:cNvPr>
          <p:cNvSpPr/>
          <p:nvPr/>
        </p:nvSpPr>
        <p:spPr>
          <a:xfrm>
            <a:off x="5668517" y="2749541"/>
            <a:ext cx="4805680" cy="3230880"/>
          </a:xfrm>
          <a:prstGeom prst="roundRect">
            <a:avLst/>
          </a:prstGeom>
          <a:solidFill>
            <a:srgbClr val="2C46F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FFFFFF"/>
                </a:solidFill>
                <a:effectLst/>
                <a:uLnTx/>
                <a:uFillTx/>
                <a:latin typeface="Century Gothic"/>
                <a:ea typeface="+mn-ea"/>
                <a:cs typeface="+mn-cs"/>
              </a:rPr>
              <a:t>Needs could be: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FFFFFF"/>
                </a:solidFill>
                <a:effectLst/>
                <a:uLnTx/>
                <a:uFillTx/>
                <a:latin typeface="Century Gothic"/>
                <a:ea typeface="+mn-ea"/>
                <a:cs typeface="+mn-cs"/>
              </a:rPr>
              <a:t>~reading</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FFFFFF"/>
                </a:solidFill>
                <a:effectLst/>
                <a:uLnTx/>
                <a:uFillTx/>
                <a:latin typeface="Century Gothic"/>
                <a:ea typeface="+mn-ea"/>
                <a:cs typeface="+mn-cs"/>
              </a:rPr>
              <a:t>~writing</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FFFFFF"/>
                </a:solidFill>
                <a:effectLst/>
                <a:uLnTx/>
                <a:uFillTx/>
                <a:latin typeface="Century Gothic"/>
                <a:ea typeface="+mn-ea"/>
                <a:cs typeface="+mn-cs"/>
              </a:rPr>
              <a:t>~phonics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FFFFFF"/>
                </a:solidFill>
                <a:effectLst/>
                <a:uLnTx/>
                <a:uFillTx/>
                <a:latin typeface="Century Gothic"/>
                <a:ea typeface="+mn-ea"/>
                <a:cs typeface="+mn-cs"/>
              </a:rPr>
              <a:t>~extension</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entury Gothic"/>
              <a:ea typeface="+mn-ea"/>
              <a:cs typeface="+mn-cs"/>
            </a:endParaRPr>
          </a:p>
        </p:txBody>
      </p:sp>
    </p:spTree>
    <p:extLst>
      <p:ext uri="{BB962C8B-B14F-4D97-AF65-F5344CB8AC3E}">
        <p14:creationId xmlns:p14="http://schemas.microsoft.com/office/powerpoint/2010/main" val="1028406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Box 1">
            <a:extLst>
              <a:ext uri="{FF2B5EF4-FFF2-40B4-BE49-F238E27FC236}">
                <a16:creationId xmlns:a16="http://schemas.microsoft.com/office/drawing/2014/main" id="{3D814819-9796-46B4-94AD-DE5F32E19B16}"/>
              </a:ext>
            </a:extLst>
          </p:cNvPr>
          <p:cNvSpPr txBox="1">
            <a:spLocks noChangeArrowheads="1"/>
          </p:cNvSpPr>
          <p:nvPr/>
        </p:nvSpPr>
        <p:spPr bwMode="auto">
          <a:xfrm>
            <a:off x="2066143" y="174724"/>
            <a:ext cx="734695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1"/>
              </a:buClr>
              <a:buSzPct val="90000"/>
              <a:buFont typeface="Monotype Sorts" pitchFamily="2" charset="2"/>
              <a:buChar char="4"/>
              <a:defRPr kumimoji="1" sz="3200">
                <a:solidFill>
                  <a:schemeClr val="tx1"/>
                </a:solidFill>
                <a:latin typeface="Times New Roman" panose="02020603050405020304" pitchFamily="18" charset="0"/>
              </a:defRPr>
            </a:lvl1pPr>
            <a:lvl2pPr marL="742950" indent="-285750">
              <a:spcBef>
                <a:spcPct val="20000"/>
              </a:spcBef>
              <a:buClr>
                <a:schemeClr val="accent1"/>
              </a:buClr>
              <a:buChar char="–"/>
              <a:defRPr kumimoji="1" sz="2800">
                <a:solidFill>
                  <a:schemeClr val="tx1"/>
                </a:solidFill>
                <a:latin typeface="Times New Roman" panose="02020603050405020304" pitchFamily="18" charset="0"/>
              </a:defRPr>
            </a:lvl2pPr>
            <a:lvl3pPr marL="1143000" indent="-228600">
              <a:spcBef>
                <a:spcPct val="20000"/>
              </a:spcBef>
              <a:buClr>
                <a:schemeClr val="accent1"/>
              </a:buClr>
              <a:buChar char="•"/>
              <a:defRPr kumimoji="1" sz="2400">
                <a:solidFill>
                  <a:schemeClr val="tx1"/>
                </a:solidFill>
                <a:latin typeface="Times New Roman" panose="02020603050405020304" pitchFamily="18" charset="0"/>
              </a:defRPr>
            </a:lvl3pPr>
            <a:lvl4pPr marL="1600200" indent="-228600">
              <a:spcBef>
                <a:spcPct val="20000"/>
              </a:spcBef>
              <a:buClr>
                <a:schemeClr val="accent1"/>
              </a:buClr>
              <a:buChar char="–"/>
              <a:defRPr kumimoji="1" sz="2000">
                <a:solidFill>
                  <a:schemeClr val="tx1"/>
                </a:solidFill>
                <a:latin typeface="Times New Roman" panose="02020603050405020304" pitchFamily="18" charset="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defRPr>
            </a:lvl9pPr>
          </a:lstStyle>
          <a:p>
            <a:pPr algn="ctr">
              <a:spcBef>
                <a:spcPct val="0"/>
              </a:spcBef>
              <a:buClrTx/>
              <a:buSzTx/>
              <a:buFontTx/>
              <a:buNone/>
            </a:pPr>
            <a:r>
              <a:rPr kumimoji="0" lang="en-US" altLang="en-US" sz="4400">
                <a:latin typeface="Century Gothic" panose="020B0502020202020204" pitchFamily="34" charset="0"/>
              </a:rPr>
              <a:t>Formal Assessments</a:t>
            </a:r>
          </a:p>
        </p:txBody>
      </p:sp>
      <p:pic>
        <p:nvPicPr>
          <p:cNvPr id="17411" name="Picture 2" descr="http://www.mdk12.org/share/assessment_items/images/items/pr2008/math4/3487818_AR1.gif">
            <a:extLst>
              <a:ext uri="{FF2B5EF4-FFF2-40B4-BE49-F238E27FC236}">
                <a16:creationId xmlns:a16="http://schemas.microsoft.com/office/drawing/2014/main" id="{1CDFC4B9-51BE-4C5C-B8EE-440F3BBA0F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60513" y="-685800"/>
            <a:ext cx="291465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6" name="Text Box 6">
            <a:extLst>
              <a:ext uri="{FF2B5EF4-FFF2-40B4-BE49-F238E27FC236}">
                <a16:creationId xmlns:a16="http://schemas.microsoft.com/office/drawing/2014/main" id="{335B23E7-EC9D-4831-87CF-470FD17D1312}"/>
              </a:ext>
            </a:extLst>
          </p:cNvPr>
          <p:cNvSpPr txBox="1">
            <a:spLocks noChangeArrowheads="1"/>
          </p:cNvSpPr>
          <p:nvPr/>
        </p:nvSpPr>
        <p:spPr bwMode="auto">
          <a:xfrm>
            <a:off x="2548865" y="1143000"/>
            <a:ext cx="7932739"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accent1"/>
              </a:buClr>
              <a:buSzPct val="90000"/>
              <a:buFont typeface="Monotype Sorts" pitchFamily="2" charset="2"/>
              <a:buChar char="4"/>
              <a:defRPr kumimoji="1" sz="3200">
                <a:solidFill>
                  <a:schemeClr val="tx1"/>
                </a:solidFill>
                <a:latin typeface="Times New Roman" panose="02020603050405020304" pitchFamily="18" charset="0"/>
              </a:defRPr>
            </a:lvl1pPr>
            <a:lvl2pPr marL="742950" indent="-285750">
              <a:spcBef>
                <a:spcPct val="20000"/>
              </a:spcBef>
              <a:buClr>
                <a:schemeClr val="accent1"/>
              </a:buClr>
              <a:buChar char="–"/>
              <a:defRPr kumimoji="1" sz="2800">
                <a:solidFill>
                  <a:schemeClr val="tx1"/>
                </a:solidFill>
                <a:latin typeface="Times New Roman" panose="02020603050405020304" pitchFamily="18" charset="0"/>
              </a:defRPr>
            </a:lvl2pPr>
            <a:lvl3pPr marL="1143000" indent="-228600">
              <a:spcBef>
                <a:spcPct val="20000"/>
              </a:spcBef>
              <a:buClr>
                <a:schemeClr val="accent1"/>
              </a:buClr>
              <a:buChar char="•"/>
              <a:defRPr kumimoji="1" sz="2400">
                <a:solidFill>
                  <a:schemeClr val="tx1"/>
                </a:solidFill>
                <a:latin typeface="Times New Roman" panose="02020603050405020304" pitchFamily="18" charset="0"/>
              </a:defRPr>
            </a:lvl3pPr>
            <a:lvl4pPr marL="1600200" indent="-228600">
              <a:spcBef>
                <a:spcPct val="20000"/>
              </a:spcBef>
              <a:buClr>
                <a:schemeClr val="accent1"/>
              </a:buClr>
              <a:buChar char="–"/>
              <a:defRPr kumimoji="1" sz="2000">
                <a:solidFill>
                  <a:schemeClr val="tx1"/>
                </a:solidFill>
                <a:latin typeface="Times New Roman" panose="02020603050405020304" pitchFamily="18" charset="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defRPr>
            </a:lvl9pPr>
          </a:lstStyle>
          <a:p>
            <a:pPr marL="342900" indent="-342900">
              <a:spcBef>
                <a:spcPct val="50000"/>
              </a:spcBef>
              <a:buClrTx/>
              <a:buSzTx/>
              <a:buFont typeface="Wingdings" panose="05000000000000000000" pitchFamily="2" charset="2"/>
              <a:buChar char="v"/>
              <a:defRPr/>
            </a:pPr>
            <a:r>
              <a:rPr kumimoji="0" lang="en-US" altLang="en-US" sz="2400">
                <a:latin typeface="Century Gothic" panose="020B0502020202020204" pitchFamily="34" charset="0"/>
              </a:rPr>
              <a:t>Science- MISA (Maryland Integrated Science Assessment)</a:t>
            </a:r>
          </a:p>
          <a:p>
            <a:pPr marL="342900" indent="-342900">
              <a:spcBef>
                <a:spcPct val="50000"/>
              </a:spcBef>
              <a:buClrTx/>
              <a:buSzTx/>
              <a:buFont typeface="Wingdings" panose="05000000000000000000" pitchFamily="2" charset="2"/>
              <a:buChar char="v"/>
              <a:defRPr/>
            </a:pPr>
            <a:r>
              <a:rPr kumimoji="0" lang="en-US" altLang="en-US" sz="2400">
                <a:latin typeface="Century Gothic" panose="020B0502020202020204" pitchFamily="34" charset="0"/>
              </a:rPr>
              <a:t>MCAP- Will be given once (Spring) this year in </a:t>
            </a:r>
            <a:r>
              <a:rPr kumimoji="0" lang="en-US" altLang="en-US" sz="2400" b="1">
                <a:latin typeface="Century Gothic" panose="020B0502020202020204" pitchFamily="34" charset="0"/>
              </a:rPr>
              <a:t>math</a:t>
            </a:r>
            <a:r>
              <a:rPr kumimoji="0" lang="en-US" altLang="en-US" sz="2400">
                <a:latin typeface="Century Gothic" panose="020B0502020202020204" pitchFamily="34" charset="0"/>
              </a:rPr>
              <a:t> and </a:t>
            </a:r>
            <a:r>
              <a:rPr kumimoji="0" lang="en-US" altLang="en-US" sz="2400" b="1">
                <a:latin typeface="Century Gothic" panose="020B0502020202020204" pitchFamily="34" charset="0"/>
              </a:rPr>
              <a:t>reading/writing</a:t>
            </a:r>
            <a:r>
              <a:rPr kumimoji="0" lang="en-US" altLang="en-US" sz="2400">
                <a:latin typeface="Century Gothic" panose="020B0502020202020204" pitchFamily="34" charset="0"/>
              </a:rPr>
              <a:t>.</a:t>
            </a:r>
          </a:p>
          <a:p>
            <a:pPr>
              <a:spcBef>
                <a:spcPct val="50000"/>
              </a:spcBef>
              <a:buClrTx/>
              <a:buSzTx/>
              <a:buFontTx/>
              <a:buNone/>
              <a:defRPr/>
            </a:pPr>
            <a:endParaRPr kumimoji="0" lang="en-US" altLang="en-US" sz="2400"/>
          </a:p>
        </p:txBody>
      </p:sp>
      <p:graphicFrame>
        <p:nvGraphicFramePr>
          <p:cNvPr id="9235" name="Group 19">
            <a:extLst>
              <a:ext uri="{FF2B5EF4-FFF2-40B4-BE49-F238E27FC236}">
                <a16:creationId xmlns:a16="http://schemas.microsoft.com/office/drawing/2014/main" id="{DD37C635-8F8A-4D27-8743-8F5EC5BB7429}"/>
              </a:ext>
            </a:extLst>
          </p:cNvPr>
          <p:cNvGraphicFramePr>
            <a:graphicFrameLocks noGrp="1"/>
          </p:cNvGraphicFramePr>
          <p:nvPr>
            <p:extLst>
              <p:ext uri="{D42A27DB-BD31-4B8C-83A1-F6EECF244321}">
                <p14:modId xmlns:p14="http://schemas.microsoft.com/office/powerpoint/2010/main" val="2082838702"/>
              </p:ext>
            </p:extLst>
          </p:nvPr>
        </p:nvGraphicFramePr>
        <p:xfrm>
          <a:off x="1770845" y="3048000"/>
          <a:ext cx="8340430" cy="2936677"/>
        </p:xfrm>
        <a:graphic>
          <a:graphicData uri="http://schemas.openxmlformats.org/drawingml/2006/table">
            <a:tbl>
              <a:tblPr/>
              <a:tblGrid>
                <a:gridCol w="4170215">
                  <a:extLst>
                    <a:ext uri="{9D8B030D-6E8A-4147-A177-3AD203B41FA5}">
                      <a16:colId xmlns:a16="http://schemas.microsoft.com/office/drawing/2014/main" val="20000"/>
                    </a:ext>
                  </a:extLst>
                </a:gridCol>
                <a:gridCol w="4170215">
                  <a:extLst>
                    <a:ext uri="{9D8B030D-6E8A-4147-A177-3AD203B41FA5}">
                      <a16:colId xmlns:a16="http://schemas.microsoft.com/office/drawing/2014/main" val="20001"/>
                    </a:ext>
                  </a:extLst>
                </a:gridCol>
              </a:tblGrid>
              <a:tr h="405393">
                <a:tc>
                  <a:txBody>
                    <a:bodyPr/>
                    <a:lstStyle>
                      <a:lvl1pPr>
                        <a:spcBef>
                          <a:spcPct val="20000"/>
                        </a:spcBef>
                        <a:buClr>
                          <a:schemeClr val="accent1"/>
                        </a:buClr>
                        <a:buSzPct val="90000"/>
                        <a:buFont typeface="Monotype Sorts" pitchFamily="2" charset="2"/>
                        <a:defRPr kumimoji="1" sz="2800">
                          <a:solidFill>
                            <a:schemeClr val="tx1"/>
                          </a:solidFill>
                          <a:latin typeface="Times New Roman" pitchFamily="18" charset="0"/>
                        </a:defRPr>
                      </a:lvl1pPr>
                      <a:lvl2pPr>
                        <a:spcBef>
                          <a:spcPct val="20000"/>
                        </a:spcBef>
                        <a:buClr>
                          <a:schemeClr val="accent1"/>
                        </a:buClr>
                        <a:defRPr kumimoji="1" sz="2400">
                          <a:solidFill>
                            <a:schemeClr val="tx1"/>
                          </a:solidFill>
                          <a:latin typeface="Times New Roman" pitchFamily="18" charset="0"/>
                        </a:defRPr>
                      </a:lvl2pPr>
                      <a:lvl3pPr>
                        <a:spcBef>
                          <a:spcPct val="20000"/>
                        </a:spcBef>
                        <a:buClr>
                          <a:schemeClr val="accent1"/>
                        </a:buClr>
                        <a:defRPr kumimoji="1" sz="2000">
                          <a:solidFill>
                            <a:schemeClr val="tx1"/>
                          </a:solidFill>
                          <a:latin typeface="Times New Roman" pitchFamily="18" charset="0"/>
                        </a:defRPr>
                      </a:lvl3pPr>
                      <a:lvl4pPr>
                        <a:spcBef>
                          <a:spcPct val="20000"/>
                        </a:spcBef>
                        <a:buClr>
                          <a:schemeClr val="accent1"/>
                        </a:buClr>
                        <a:defRPr kumimoji="1">
                          <a:solidFill>
                            <a:schemeClr val="tx1"/>
                          </a:solidFill>
                          <a:latin typeface="Times New Roman" pitchFamily="18" charset="0"/>
                        </a:defRPr>
                      </a:lvl4pPr>
                      <a:lvl5pPr>
                        <a:spcBef>
                          <a:spcPct val="20000"/>
                        </a:spcBef>
                        <a:buClr>
                          <a:schemeClr val="accent1"/>
                        </a:buClr>
                        <a:defRPr kumimoji="1">
                          <a:solidFill>
                            <a:schemeClr val="tx1"/>
                          </a:solidFill>
                          <a:latin typeface="Times New Roman" pitchFamily="18" charset="0"/>
                        </a:defRPr>
                      </a:lvl5pPr>
                      <a:lvl6pPr eaLnBrk="0" fontAlgn="base" hangingPunct="0">
                        <a:spcBef>
                          <a:spcPct val="20000"/>
                        </a:spcBef>
                        <a:spcAft>
                          <a:spcPct val="0"/>
                        </a:spcAft>
                        <a:buClr>
                          <a:schemeClr val="accent1"/>
                        </a:buClr>
                        <a:defRPr kumimoji="1">
                          <a:solidFill>
                            <a:schemeClr val="tx1"/>
                          </a:solidFill>
                          <a:latin typeface="Times New Roman" pitchFamily="18" charset="0"/>
                        </a:defRPr>
                      </a:lvl6pPr>
                      <a:lvl7pPr eaLnBrk="0" fontAlgn="base" hangingPunct="0">
                        <a:spcBef>
                          <a:spcPct val="20000"/>
                        </a:spcBef>
                        <a:spcAft>
                          <a:spcPct val="0"/>
                        </a:spcAft>
                        <a:buClr>
                          <a:schemeClr val="accent1"/>
                        </a:buClr>
                        <a:defRPr kumimoji="1">
                          <a:solidFill>
                            <a:schemeClr val="tx1"/>
                          </a:solidFill>
                          <a:latin typeface="Times New Roman" pitchFamily="18" charset="0"/>
                        </a:defRPr>
                      </a:lvl7pPr>
                      <a:lvl8pPr eaLnBrk="0" fontAlgn="base" hangingPunct="0">
                        <a:spcBef>
                          <a:spcPct val="20000"/>
                        </a:spcBef>
                        <a:spcAft>
                          <a:spcPct val="0"/>
                        </a:spcAft>
                        <a:buClr>
                          <a:schemeClr val="accent1"/>
                        </a:buClr>
                        <a:defRPr kumimoji="1">
                          <a:solidFill>
                            <a:schemeClr val="tx1"/>
                          </a:solidFill>
                          <a:latin typeface="Times New Roman" pitchFamily="18" charset="0"/>
                        </a:defRPr>
                      </a:lvl8pPr>
                      <a:lvl9pPr eaLnBrk="0" fontAlgn="base" hangingPunct="0">
                        <a:spcBef>
                          <a:spcPct val="20000"/>
                        </a:spcBef>
                        <a:spcAft>
                          <a:spcPct val="0"/>
                        </a:spcAft>
                        <a:buClr>
                          <a:schemeClr val="accent1"/>
                        </a:buClr>
                        <a:defRPr kumimoji="1">
                          <a:solidFill>
                            <a:schemeClr val="tx1"/>
                          </a:solidFill>
                          <a:latin typeface="Times New Roman" pitchFamily="18" charset="0"/>
                        </a:defRPr>
                      </a:lvl9pPr>
                    </a:lstStyle>
                    <a:p>
                      <a:pPr marL="0" marR="0" lvl="0" indent="0" algn="ctr" defTabSz="914400" rtl="0" eaLnBrk="0" fontAlgn="base" latinLnBrk="0" hangingPunct="0">
                        <a:lnSpc>
                          <a:spcPct val="100000"/>
                        </a:lnSpc>
                        <a:spcBef>
                          <a:spcPct val="20000"/>
                        </a:spcBef>
                        <a:spcAft>
                          <a:spcPct val="0"/>
                        </a:spcAft>
                        <a:buClr>
                          <a:schemeClr val="accent1"/>
                        </a:buClr>
                        <a:buSzPct val="90000"/>
                        <a:buFont typeface="Monotype Sorts" pitchFamily="2" charset="2"/>
                        <a:buNone/>
                        <a:tabLst/>
                      </a:pPr>
                      <a:r>
                        <a:rPr kumimoji="1" lang="en-US" altLang="en-US" sz="2300" b="0" i="0" u="none" strike="noStrike" cap="none" normalizeH="0" baseline="0">
                          <a:ln>
                            <a:noFill/>
                          </a:ln>
                          <a:solidFill>
                            <a:schemeClr val="tx1"/>
                          </a:solidFill>
                          <a:effectLst/>
                          <a:latin typeface="Century Gothic"/>
                        </a:rPr>
                        <a:t>Reading/Writing</a:t>
                      </a: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90000"/>
                        <a:buFont typeface="Monotype Sorts" pitchFamily="2" charset="2"/>
                        <a:defRPr kumimoji="1" sz="2800">
                          <a:solidFill>
                            <a:schemeClr val="tx1"/>
                          </a:solidFill>
                          <a:latin typeface="Times New Roman" pitchFamily="18" charset="0"/>
                        </a:defRPr>
                      </a:lvl1pPr>
                      <a:lvl2pPr>
                        <a:spcBef>
                          <a:spcPct val="20000"/>
                        </a:spcBef>
                        <a:buClr>
                          <a:schemeClr val="accent1"/>
                        </a:buClr>
                        <a:defRPr kumimoji="1" sz="2400">
                          <a:solidFill>
                            <a:schemeClr val="tx1"/>
                          </a:solidFill>
                          <a:latin typeface="Times New Roman" pitchFamily="18" charset="0"/>
                        </a:defRPr>
                      </a:lvl2pPr>
                      <a:lvl3pPr>
                        <a:spcBef>
                          <a:spcPct val="20000"/>
                        </a:spcBef>
                        <a:buClr>
                          <a:schemeClr val="accent1"/>
                        </a:buClr>
                        <a:defRPr kumimoji="1" sz="2000">
                          <a:solidFill>
                            <a:schemeClr val="tx1"/>
                          </a:solidFill>
                          <a:latin typeface="Times New Roman" pitchFamily="18" charset="0"/>
                        </a:defRPr>
                      </a:lvl3pPr>
                      <a:lvl4pPr>
                        <a:spcBef>
                          <a:spcPct val="20000"/>
                        </a:spcBef>
                        <a:buClr>
                          <a:schemeClr val="accent1"/>
                        </a:buClr>
                        <a:defRPr kumimoji="1">
                          <a:solidFill>
                            <a:schemeClr val="tx1"/>
                          </a:solidFill>
                          <a:latin typeface="Times New Roman" pitchFamily="18" charset="0"/>
                        </a:defRPr>
                      </a:lvl4pPr>
                      <a:lvl5pPr>
                        <a:spcBef>
                          <a:spcPct val="20000"/>
                        </a:spcBef>
                        <a:buClr>
                          <a:schemeClr val="accent1"/>
                        </a:buClr>
                        <a:defRPr kumimoji="1">
                          <a:solidFill>
                            <a:schemeClr val="tx1"/>
                          </a:solidFill>
                          <a:latin typeface="Times New Roman" pitchFamily="18" charset="0"/>
                        </a:defRPr>
                      </a:lvl5pPr>
                      <a:lvl6pPr eaLnBrk="0" fontAlgn="base" hangingPunct="0">
                        <a:spcBef>
                          <a:spcPct val="20000"/>
                        </a:spcBef>
                        <a:spcAft>
                          <a:spcPct val="0"/>
                        </a:spcAft>
                        <a:buClr>
                          <a:schemeClr val="accent1"/>
                        </a:buClr>
                        <a:defRPr kumimoji="1">
                          <a:solidFill>
                            <a:schemeClr val="tx1"/>
                          </a:solidFill>
                          <a:latin typeface="Times New Roman" pitchFamily="18" charset="0"/>
                        </a:defRPr>
                      </a:lvl6pPr>
                      <a:lvl7pPr eaLnBrk="0" fontAlgn="base" hangingPunct="0">
                        <a:spcBef>
                          <a:spcPct val="20000"/>
                        </a:spcBef>
                        <a:spcAft>
                          <a:spcPct val="0"/>
                        </a:spcAft>
                        <a:buClr>
                          <a:schemeClr val="accent1"/>
                        </a:buClr>
                        <a:defRPr kumimoji="1">
                          <a:solidFill>
                            <a:schemeClr val="tx1"/>
                          </a:solidFill>
                          <a:latin typeface="Times New Roman" pitchFamily="18" charset="0"/>
                        </a:defRPr>
                      </a:lvl7pPr>
                      <a:lvl8pPr eaLnBrk="0" fontAlgn="base" hangingPunct="0">
                        <a:spcBef>
                          <a:spcPct val="20000"/>
                        </a:spcBef>
                        <a:spcAft>
                          <a:spcPct val="0"/>
                        </a:spcAft>
                        <a:buClr>
                          <a:schemeClr val="accent1"/>
                        </a:buClr>
                        <a:defRPr kumimoji="1">
                          <a:solidFill>
                            <a:schemeClr val="tx1"/>
                          </a:solidFill>
                          <a:latin typeface="Times New Roman" pitchFamily="18" charset="0"/>
                        </a:defRPr>
                      </a:lvl8pPr>
                      <a:lvl9pPr eaLnBrk="0" fontAlgn="base" hangingPunct="0">
                        <a:spcBef>
                          <a:spcPct val="20000"/>
                        </a:spcBef>
                        <a:spcAft>
                          <a:spcPct val="0"/>
                        </a:spcAft>
                        <a:buClr>
                          <a:schemeClr val="accent1"/>
                        </a:buClr>
                        <a:defRPr kumimoji="1">
                          <a:solidFill>
                            <a:schemeClr val="tx1"/>
                          </a:solidFill>
                          <a:latin typeface="Times New Roman" pitchFamily="18" charset="0"/>
                        </a:defRPr>
                      </a:lvl9pPr>
                    </a:lstStyle>
                    <a:p>
                      <a:pPr marL="0" marR="0" lvl="0" indent="0" algn="ctr" defTabSz="914400" rtl="0" eaLnBrk="0" fontAlgn="base" latinLnBrk="0" hangingPunct="0">
                        <a:lnSpc>
                          <a:spcPct val="100000"/>
                        </a:lnSpc>
                        <a:spcBef>
                          <a:spcPct val="20000"/>
                        </a:spcBef>
                        <a:spcAft>
                          <a:spcPct val="0"/>
                        </a:spcAft>
                        <a:buClr>
                          <a:schemeClr val="accent1"/>
                        </a:buClr>
                        <a:buSzPct val="90000"/>
                        <a:buFont typeface="Monotype Sorts" pitchFamily="2" charset="2"/>
                        <a:buNone/>
                        <a:tabLst/>
                      </a:pPr>
                      <a:r>
                        <a:rPr kumimoji="1" lang="en-US" altLang="en-US" sz="2300" b="0" i="0" u="none" strike="noStrike" cap="none" normalizeH="0" baseline="0">
                          <a:ln>
                            <a:noFill/>
                          </a:ln>
                          <a:solidFill>
                            <a:schemeClr val="tx1"/>
                          </a:solidFill>
                          <a:effectLst/>
                          <a:latin typeface="Century Gothic"/>
                        </a:rPr>
                        <a:t>Math and Science</a:t>
                      </a:r>
                    </a:p>
                  </a:txBody>
                  <a:tcPr marT="45716" marB="4571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494725">
                <a:tc>
                  <a:txBody>
                    <a:bodyPr/>
                    <a:lstStyle>
                      <a:lvl1pPr>
                        <a:spcBef>
                          <a:spcPct val="20000"/>
                        </a:spcBef>
                        <a:buClr>
                          <a:schemeClr val="accent1"/>
                        </a:buClr>
                        <a:buSzPct val="90000"/>
                        <a:buFont typeface="Monotype Sorts" pitchFamily="2" charset="2"/>
                        <a:defRPr kumimoji="1" sz="2800">
                          <a:solidFill>
                            <a:schemeClr val="tx1"/>
                          </a:solidFill>
                          <a:latin typeface="Times New Roman" pitchFamily="18" charset="0"/>
                        </a:defRPr>
                      </a:lvl1pPr>
                      <a:lvl2pPr>
                        <a:spcBef>
                          <a:spcPct val="20000"/>
                        </a:spcBef>
                        <a:buClr>
                          <a:schemeClr val="accent1"/>
                        </a:buClr>
                        <a:defRPr kumimoji="1" sz="2400">
                          <a:solidFill>
                            <a:schemeClr val="tx1"/>
                          </a:solidFill>
                          <a:latin typeface="Times New Roman" pitchFamily="18" charset="0"/>
                        </a:defRPr>
                      </a:lvl2pPr>
                      <a:lvl3pPr>
                        <a:spcBef>
                          <a:spcPct val="20000"/>
                        </a:spcBef>
                        <a:buClr>
                          <a:schemeClr val="accent1"/>
                        </a:buClr>
                        <a:defRPr kumimoji="1" sz="2000">
                          <a:solidFill>
                            <a:schemeClr val="tx1"/>
                          </a:solidFill>
                          <a:latin typeface="Times New Roman" pitchFamily="18" charset="0"/>
                        </a:defRPr>
                      </a:lvl3pPr>
                      <a:lvl4pPr>
                        <a:spcBef>
                          <a:spcPct val="20000"/>
                        </a:spcBef>
                        <a:buClr>
                          <a:schemeClr val="accent1"/>
                        </a:buClr>
                        <a:defRPr kumimoji="1">
                          <a:solidFill>
                            <a:schemeClr val="tx1"/>
                          </a:solidFill>
                          <a:latin typeface="Times New Roman" pitchFamily="18" charset="0"/>
                        </a:defRPr>
                      </a:lvl4pPr>
                      <a:lvl5pPr>
                        <a:spcBef>
                          <a:spcPct val="20000"/>
                        </a:spcBef>
                        <a:buClr>
                          <a:schemeClr val="accent1"/>
                        </a:buClr>
                        <a:defRPr kumimoji="1">
                          <a:solidFill>
                            <a:schemeClr val="tx1"/>
                          </a:solidFill>
                          <a:latin typeface="Times New Roman" pitchFamily="18" charset="0"/>
                        </a:defRPr>
                      </a:lvl5pPr>
                      <a:lvl6pPr eaLnBrk="0" fontAlgn="base" hangingPunct="0">
                        <a:spcBef>
                          <a:spcPct val="20000"/>
                        </a:spcBef>
                        <a:spcAft>
                          <a:spcPct val="0"/>
                        </a:spcAft>
                        <a:buClr>
                          <a:schemeClr val="accent1"/>
                        </a:buClr>
                        <a:defRPr kumimoji="1">
                          <a:solidFill>
                            <a:schemeClr val="tx1"/>
                          </a:solidFill>
                          <a:latin typeface="Times New Roman" pitchFamily="18" charset="0"/>
                        </a:defRPr>
                      </a:lvl6pPr>
                      <a:lvl7pPr eaLnBrk="0" fontAlgn="base" hangingPunct="0">
                        <a:spcBef>
                          <a:spcPct val="20000"/>
                        </a:spcBef>
                        <a:spcAft>
                          <a:spcPct val="0"/>
                        </a:spcAft>
                        <a:buClr>
                          <a:schemeClr val="accent1"/>
                        </a:buClr>
                        <a:defRPr kumimoji="1">
                          <a:solidFill>
                            <a:schemeClr val="tx1"/>
                          </a:solidFill>
                          <a:latin typeface="Times New Roman" pitchFamily="18" charset="0"/>
                        </a:defRPr>
                      </a:lvl7pPr>
                      <a:lvl8pPr eaLnBrk="0" fontAlgn="base" hangingPunct="0">
                        <a:spcBef>
                          <a:spcPct val="20000"/>
                        </a:spcBef>
                        <a:spcAft>
                          <a:spcPct val="0"/>
                        </a:spcAft>
                        <a:buClr>
                          <a:schemeClr val="accent1"/>
                        </a:buClr>
                        <a:defRPr kumimoji="1">
                          <a:solidFill>
                            <a:schemeClr val="tx1"/>
                          </a:solidFill>
                          <a:latin typeface="Times New Roman" pitchFamily="18" charset="0"/>
                        </a:defRPr>
                      </a:lvl8pPr>
                      <a:lvl9pPr eaLnBrk="0" fontAlgn="base" hangingPunct="0">
                        <a:spcBef>
                          <a:spcPct val="20000"/>
                        </a:spcBef>
                        <a:spcAft>
                          <a:spcPct val="0"/>
                        </a:spcAft>
                        <a:buClr>
                          <a:schemeClr val="accent1"/>
                        </a:buClr>
                        <a:defRPr kumimoji="1">
                          <a:solidFill>
                            <a:schemeClr val="tx1"/>
                          </a:solidFill>
                          <a:latin typeface="Times New Roman" pitchFamily="18" charset="0"/>
                        </a:defRPr>
                      </a:lvl9pPr>
                    </a:lstStyle>
                    <a:p>
                      <a:pPr marL="342900" marR="0" lvl="0" indent="-342900" algn="l" defTabSz="914400" rtl="0" eaLnBrk="0" fontAlgn="base" latinLnBrk="0" hangingPunct="0">
                        <a:lnSpc>
                          <a:spcPct val="100000"/>
                        </a:lnSpc>
                        <a:spcBef>
                          <a:spcPct val="20000"/>
                        </a:spcBef>
                        <a:spcAft>
                          <a:spcPct val="0"/>
                        </a:spcAft>
                        <a:buClr>
                          <a:schemeClr val="accent1"/>
                        </a:buClr>
                        <a:buSzPct val="90000"/>
                        <a:buFont typeface="Arial" panose="020B0604020202020204" pitchFamily="34" charset="0"/>
                        <a:buChar char="•"/>
                        <a:tabLst/>
                      </a:pPr>
                      <a:r>
                        <a:rPr kumimoji="0" lang="en-US" altLang="en-US" sz="2300" b="0" i="0" u="none" strike="noStrike" cap="none" normalizeH="0" baseline="0">
                          <a:ln>
                            <a:noFill/>
                          </a:ln>
                          <a:solidFill>
                            <a:schemeClr val="tx1"/>
                          </a:solidFill>
                          <a:effectLst/>
                          <a:latin typeface="Century Gothic"/>
                        </a:rPr>
                        <a:t>STAR- given three times</a:t>
                      </a:r>
                    </a:p>
                    <a:p>
                      <a:pPr marL="342900" marR="0" lvl="0" indent="-342900" algn="l" rtl="0" eaLnBrk="0" fontAlgn="base" latinLnBrk="0" hangingPunct="0">
                        <a:lnSpc>
                          <a:spcPct val="100000"/>
                        </a:lnSpc>
                        <a:spcBef>
                          <a:spcPct val="20000"/>
                        </a:spcBef>
                        <a:spcAft>
                          <a:spcPct val="0"/>
                        </a:spcAft>
                        <a:buClr>
                          <a:schemeClr val="accent1"/>
                        </a:buClr>
                        <a:buSzPct val="90000"/>
                        <a:buFont typeface="Arial" panose="020B0604020202020204" pitchFamily="34" charset="0"/>
                        <a:buChar char="•"/>
                      </a:pPr>
                      <a:r>
                        <a:rPr kumimoji="0" lang="en-US" altLang="en-US" sz="2300" b="0" i="0" u="none" strike="noStrike" cap="none" normalizeH="0" baseline="0">
                          <a:ln>
                            <a:noFill/>
                          </a:ln>
                          <a:solidFill>
                            <a:schemeClr val="tx1"/>
                          </a:solidFill>
                          <a:effectLst/>
                          <a:latin typeface="Century Gothic"/>
                        </a:rPr>
                        <a:t>One Social Studies </a:t>
                      </a:r>
                      <a:r>
                        <a:rPr lang="en-US" altLang="en-US" sz="2300" b="0" i="0" u="none" strike="noStrike" cap="none" normalizeH="0" baseline="0">
                          <a:ln>
                            <a:noFill/>
                          </a:ln>
                          <a:solidFill>
                            <a:schemeClr val="tx1"/>
                          </a:solidFill>
                          <a:effectLst/>
                          <a:latin typeface="Century Gothic"/>
                        </a:rPr>
                        <a:t>Informational Assessment</a:t>
                      </a:r>
                      <a:endParaRPr kumimoji="0" lang="en-US" altLang="en-US" sz="2300" b="0" i="0" u="none" strike="noStrike" cap="none" normalizeH="0" baseline="0">
                        <a:ln>
                          <a:noFill/>
                        </a:ln>
                        <a:solidFill>
                          <a:schemeClr val="tx1"/>
                        </a:solidFill>
                        <a:effectLst/>
                        <a:latin typeface="Century Gothic"/>
                      </a:endParaRPr>
                    </a:p>
                    <a:p>
                      <a:pPr marL="342900" marR="0" lvl="0" indent="-342900" algn="l" rtl="0" eaLnBrk="0" fontAlgn="base" latinLnBrk="0" hangingPunct="0">
                        <a:lnSpc>
                          <a:spcPct val="100000"/>
                        </a:lnSpc>
                        <a:spcBef>
                          <a:spcPct val="20000"/>
                        </a:spcBef>
                        <a:spcAft>
                          <a:spcPct val="0"/>
                        </a:spcAft>
                        <a:buClr>
                          <a:schemeClr val="accent1"/>
                        </a:buClr>
                        <a:buSzPct val="90000"/>
                        <a:buFont typeface="Arial" panose="020B0604020202020204" pitchFamily="34" charset="0"/>
                        <a:buChar char="•"/>
                      </a:pPr>
                      <a:r>
                        <a:rPr lang="en-US" altLang="en-US" sz="2300" b="0" i="0" u="none" strike="noStrike" cap="none" normalizeH="0" baseline="0">
                          <a:ln>
                            <a:noFill/>
                          </a:ln>
                          <a:solidFill>
                            <a:schemeClr val="tx1"/>
                          </a:solidFill>
                          <a:effectLst/>
                          <a:latin typeface="Century Gothic"/>
                        </a:rPr>
                        <a:t>2</a:t>
                      </a:r>
                      <a:r>
                        <a:rPr kumimoji="1" lang="en-US" altLang="en-US" sz="2300" b="0" i="0" u="none" strike="noStrike" cap="none" normalizeH="0" baseline="0">
                          <a:ln>
                            <a:noFill/>
                          </a:ln>
                          <a:solidFill>
                            <a:schemeClr val="tx1"/>
                          </a:solidFill>
                          <a:effectLst/>
                          <a:latin typeface="Century Gothic"/>
                        </a:rPr>
                        <a:t> Benchmark Advanced Assessments</a:t>
                      </a:r>
                      <a:r>
                        <a:rPr lang="en-US" altLang="en-US" sz="2300" b="0" i="0" u="none" strike="noStrike" cap="none" normalizeH="0" baseline="0">
                          <a:ln>
                            <a:noFill/>
                          </a:ln>
                          <a:solidFill>
                            <a:schemeClr val="tx1"/>
                          </a:solidFill>
                          <a:effectLst/>
                          <a:latin typeface="Century Gothic"/>
                        </a:rPr>
                        <a:t> (1 Pre and 1 Post)</a:t>
                      </a:r>
                      <a:endParaRPr kumimoji="1" lang="en-US" altLang="en-US" sz="2300" b="0" i="0" u="none" strike="noStrike" cap="none" normalizeH="0" baseline="0">
                        <a:ln>
                          <a:noFill/>
                        </a:ln>
                        <a:solidFill>
                          <a:schemeClr val="tx1"/>
                        </a:solidFill>
                        <a:effectLst/>
                        <a:latin typeface="Century Gothic"/>
                      </a:endParaRPr>
                    </a:p>
                  </a:txBody>
                  <a:tcPr marT="45716" marB="4571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90000"/>
                        <a:buFont typeface="Monotype Sorts" pitchFamily="2" charset="2"/>
                        <a:defRPr kumimoji="1" sz="2800">
                          <a:solidFill>
                            <a:schemeClr val="tx1"/>
                          </a:solidFill>
                          <a:latin typeface="Times New Roman" pitchFamily="18" charset="0"/>
                        </a:defRPr>
                      </a:lvl1pPr>
                      <a:lvl2pPr>
                        <a:spcBef>
                          <a:spcPct val="20000"/>
                        </a:spcBef>
                        <a:buClr>
                          <a:schemeClr val="accent1"/>
                        </a:buClr>
                        <a:defRPr kumimoji="1" sz="2400">
                          <a:solidFill>
                            <a:schemeClr val="tx1"/>
                          </a:solidFill>
                          <a:latin typeface="Times New Roman" pitchFamily="18" charset="0"/>
                        </a:defRPr>
                      </a:lvl2pPr>
                      <a:lvl3pPr>
                        <a:spcBef>
                          <a:spcPct val="20000"/>
                        </a:spcBef>
                        <a:buClr>
                          <a:schemeClr val="accent1"/>
                        </a:buClr>
                        <a:defRPr kumimoji="1" sz="2000">
                          <a:solidFill>
                            <a:schemeClr val="tx1"/>
                          </a:solidFill>
                          <a:latin typeface="Times New Roman" pitchFamily="18" charset="0"/>
                        </a:defRPr>
                      </a:lvl3pPr>
                      <a:lvl4pPr>
                        <a:spcBef>
                          <a:spcPct val="20000"/>
                        </a:spcBef>
                        <a:buClr>
                          <a:schemeClr val="accent1"/>
                        </a:buClr>
                        <a:defRPr kumimoji="1">
                          <a:solidFill>
                            <a:schemeClr val="tx1"/>
                          </a:solidFill>
                          <a:latin typeface="Times New Roman" pitchFamily="18" charset="0"/>
                        </a:defRPr>
                      </a:lvl4pPr>
                      <a:lvl5pPr>
                        <a:spcBef>
                          <a:spcPct val="20000"/>
                        </a:spcBef>
                        <a:buClr>
                          <a:schemeClr val="accent1"/>
                        </a:buClr>
                        <a:defRPr kumimoji="1">
                          <a:solidFill>
                            <a:schemeClr val="tx1"/>
                          </a:solidFill>
                          <a:latin typeface="Times New Roman" pitchFamily="18" charset="0"/>
                        </a:defRPr>
                      </a:lvl5pPr>
                      <a:lvl6pPr eaLnBrk="0" fontAlgn="base" hangingPunct="0">
                        <a:spcBef>
                          <a:spcPct val="20000"/>
                        </a:spcBef>
                        <a:spcAft>
                          <a:spcPct val="0"/>
                        </a:spcAft>
                        <a:buClr>
                          <a:schemeClr val="accent1"/>
                        </a:buClr>
                        <a:defRPr kumimoji="1">
                          <a:solidFill>
                            <a:schemeClr val="tx1"/>
                          </a:solidFill>
                          <a:latin typeface="Times New Roman" pitchFamily="18" charset="0"/>
                        </a:defRPr>
                      </a:lvl6pPr>
                      <a:lvl7pPr eaLnBrk="0" fontAlgn="base" hangingPunct="0">
                        <a:spcBef>
                          <a:spcPct val="20000"/>
                        </a:spcBef>
                        <a:spcAft>
                          <a:spcPct val="0"/>
                        </a:spcAft>
                        <a:buClr>
                          <a:schemeClr val="accent1"/>
                        </a:buClr>
                        <a:defRPr kumimoji="1">
                          <a:solidFill>
                            <a:schemeClr val="tx1"/>
                          </a:solidFill>
                          <a:latin typeface="Times New Roman" pitchFamily="18" charset="0"/>
                        </a:defRPr>
                      </a:lvl7pPr>
                      <a:lvl8pPr eaLnBrk="0" fontAlgn="base" hangingPunct="0">
                        <a:spcBef>
                          <a:spcPct val="20000"/>
                        </a:spcBef>
                        <a:spcAft>
                          <a:spcPct val="0"/>
                        </a:spcAft>
                        <a:buClr>
                          <a:schemeClr val="accent1"/>
                        </a:buClr>
                        <a:defRPr kumimoji="1">
                          <a:solidFill>
                            <a:schemeClr val="tx1"/>
                          </a:solidFill>
                          <a:latin typeface="Times New Roman" pitchFamily="18" charset="0"/>
                        </a:defRPr>
                      </a:lvl8pPr>
                      <a:lvl9pPr eaLnBrk="0" fontAlgn="base" hangingPunct="0">
                        <a:spcBef>
                          <a:spcPct val="20000"/>
                        </a:spcBef>
                        <a:spcAft>
                          <a:spcPct val="0"/>
                        </a:spcAft>
                        <a:buClr>
                          <a:schemeClr val="accent1"/>
                        </a:buClr>
                        <a:defRPr kumimoji="1">
                          <a:solidFill>
                            <a:schemeClr val="tx1"/>
                          </a:solidFill>
                          <a:latin typeface="Times New Roman" pitchFamily="18" charset="0"/>
                        </a:defRPr>
                      </a:lvl9pPr>
                    </a:lstStyle>
                    <a:p>
                      <a:pPr marL="342900" marR="0" lvl="0" indent="-342900" algn="l" defTabSz="914400" rtl="0" eaLnBrk="0" fontAlgn="base" latinLnBrk="0" hangingPunct="0">
                        <a:lnSpc>
                          <a:spcPct val="100000"/>
                        </a:lnSpc>
                        <a:spcBef>
                          <a:spcPct val="20000"/>
                        </a:spcBef>
                        <a:spcAft>
                          <a:spcPct val="0"/>
                        </a:spcAft>
                        <a:buClr>
                          <a:schemeClr val="accent1"/>
                        </a:buClr>
                        <a:buSzPct val="90000"/>
                        <a:buFont typeface="Arial" panose="020B0604020202020204" pitchFamily="34" charset="0"/>
                        <a:buChar char="•"/>
                        <a:tabLst/>
                      </a:pPr>
                      <a:r>
                        <a:rPr kumimoji="1" lang="en-US" altLang="en-US" sz="2300" b="0" i="0" u="none" strike="noStrike" cap="none" normalizeH="0" baseline="0">
                          <a:ln>
                            <a:noFill/>
                          </a:ln>
                          <a:solidFill>
                            <a:schemeClr val="tx1"/>
                          </a:solidFill>
                          <a:effectLst/>
                          <a:latin typeface="Century Gothic"/>
                        </a:rPr>
                        <a:t>County Jan./May benchmarks on Performance Matters</a:t>
                      </a:r>
                    </a:p>
                    <a:p>
                      <a:pPr marL="342900" marR="0" lvl="0" indent="-342900" algn="l" defTabSz="914400" rtl="0" eaLnBrk="0" fontAlgn="base" latinLnBrk="0" hangingPunct="0">
                        <a:lnSpc>
                          <a:spcPct val="100000"/>
                        </a:lnSpc>
                        <a:spcBef>
                          <a:spcPct val="20000"/>
                        </a:spcBef>
                        <a:spcAft>
                          <a:spcPct val="0"/>
                        </a:spcAft>
                        <a:buClr>
                          <a:schemeClr val="accent1"/>
                        </a:buClr>
                        <a:buSzPct val="90000"/>
                        <a:buFont typeface="Arial" panose="020B0604020202020204" pitchFamily="34" charset="0"/>
                        <a:buChar char="•"/>
                        <a:tabLst/>
                      </a:pPr>
                      <a:r>
                        <a:rPr kumimoji="1" lang="en-US" altLang="en-US" sz="2300" b="0" i="0" u="none" strike="noStrike" cap="none" normalizeH="0" baseline="0">
                          <a:ln>
                            <a:noFill/>
                          </a:ln>
                          <a:solidFill>
                            <a:schemeClr val="tx1"/>
                          </a:solidFill>
                          <a:effectLst/>
                          <a:latin typeface="Century Gothic"/>
                        </a:rPr>
                        <a:t>Unit assessments on Performance Matters</a:t>
                      </a:r>
                    </a:p>
                  </a:txBody>
                  <a:tcPr marT="45716" marB="4571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7541438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a:extLst>
              <a:ext uri="{FF2B5EF4-FFF2-40B4-BE49-F238E27FC236}">
                <a16:creationId xmlns:a16="http://schemas.microsoft.com/office/drawing/2014/main" id="{EA5E8AF2-1BDF-43E8-9221-BFA5404788E3}"/>
              </a:ext>
            </a:extLst>
          </p:cNvPr>
          <p:cNvSpPr>
            <a:spLocks noGrp="1"/>
          </p:cNvSpPr>
          <p:nvPr>
            <p:ph type="title"/>
          </p:nvPr>
        </p:nvSpPr>
        <p:spPr/>
        <p:txBody>
          <a:bodyPr>
            <a:normAutofit/>
          </a:bodyPr>
          <a:lstStyle/>
          <a:p>
            <a:pPr algn="ctr"/>
            <a:r>
              <a:rPr lang="en-US" altLang="en-US" sz="5000">
                <a:solidFill>
                  <a:schemeClr val="tx1"/>
                </a:solidFill>
                <a:latin typeface="Century Gothic" panose="020B0502020202020204" pitchFamily="34" charset="0"/>
              </a:rPr>
              <a:t>Band/Chorus</a:t>
            </a:r>
            <a:r>
              <a:rPr lang="en-US" altLang="en-US">
                <a:solidFill>
                  <a:srgbClr val="0066FF"/>
                </a:solidFill>
                <a:latin typeface="Century Gothic" panose="020B0502020202020204" pitchFamily="34" charset="0"/>
              </a:rPr>
              <a:t> </a:t>
            </a:r>
          </a:p>
        </p:txBody>
      </p:sp>
      <p:sp>
        <p:nvSpPr>
          <p:cNvPr id="19459" name="Content Placeholder 2">
            <a:extLst>
              <a:ext uri="{FF2B5EF4-FFF2-40B4-BE49-F238E27FC236}">
                <a16:creationId xmlns:a16="http://schemas.microsoft.com/office/drawing/2014/main" id="{578A93E6-EA8A-4C76-B8D9-0DDA17FD9FB6}"/>
              </a:ext>
            </a:extLst>
          </p:cNvPr>
          <p:cNvSpPr>
            <a:spLocks noGrp="1"/>
          </p:cNvSpPr>
          <p:nvPr>
            <p:ph idx="4294967295"/>
          </p:nvPr>
        </p:nvSpPr>
        <p:spPr>
          <a:xfrm>
            <a:off x="804673" y="1581944"/>
            <a:ext cx="9656064" cy="3694112"/>
          </a:xfrm>
        </p:spPr>
        <p:txBody>
          <a:bodyPr>
            <a:normAutofit/>
          </a:bodyPr>
          <a:lstStyle/>
          <a:p>
            <a:pPr>
              <a:buFont typeface="Wingdings" panose="05000000000000000000" pitchFamily="2" charset="2"/>
              <a:buChar char="v"/>
            </a:pPr>
            <a:r>
              <a:rPr lang="en-US" altLang="en-US" sz="2800">
                <a:latin typeface="Microsoft YaHei UI Light" panose="020B0502040204020203" pitchFamily="34" charset="-122"/>
                <a:ea typeface="Microsoft YaHei UI Light" panose="020B0502040204020203" pitchFamily="34" charset="-122"/>
              </a:rPr>
              <a:t>Please know that your student will be missing instruction during band practice. It is the student’s responsibility to make up the missed work. Arrival is also a good opportunity to make-up missed work</a:t>
            </a:r>
            <a:r>
              <a:rPr lang="en-US" altLang="en-US" sz="3000">
                <a:latin typeface="Microsoft YaHei UI Light" panose="020B0502040204020203" pitchFamily="34" charset="-122"/>
                <a:ea typeface="Microsoft YaHei UI Light" panose="020B0502040204020203" pitchFamily="34" charset="-122"/>
              </a:rPr>
              <a:t>.</a:t>
            </a:r>
          </a:p>
          <a:p>
            <a:endParaRPr lang="en-US" altLang="en-US"/>
          </a:p>
        </p:txBody>
      </p:sp>
      <p:sp>
        <p:nvSpPr>
          <p:cNvPr id="3" name="TextBox 2">
            <a:extLst>
              <a:ext uri="{FF2B5EF4-FFF2-40B4-BE49-F238E27FC236}">
                <a16:creationId xmlns:a16="http://schemas.microsoft.com/office/drawing/2014/main" id="{D1CA876A-6004-D1B2-B97B-B3D2779BC9A7}"/>
              </a:ext>
            </a:extLst>
          </p:cNvPr>
          <p:cNvSpPr txBox="1"/>
          <p:nvPr/>
        </p:nvSpPr>
        <p:spPr>
          <a:xfrm>
            <a:off x="3805844" y="3248490"/>
            <a:ext cx="4596938" cy="369332"/>
          </a:xfrm>
          <a:prstGeom prst="rect">
            <a:avLst/>
          </a:prstGeom>
          <a:noFill/>
        </p:spPr>
        <p:txBody>
          <a:bodyPr wrap="square">
            <a:spAutoFit/>
          </a:bodyPr>
          <a:lstStyle/>
          <a:p>
            <a:r>
              <a:rPr lang="en-US" sz="1800" b="0">
                <a:effectLst/>
              </a:rPr>
              <a:t> </a:t>
            </a:r>
            <a:endParaRPr lang="en-US" sz="1800"/>
          </a:p>
        </p:txBody>
      </p:sp>
      <p:pic>
        <p:nvPicPr>
          <p:cNvPr id="2" name="Picture 1" descr="A trombone on a black background&#10;&#10;AI-generated content may be incorrect.">
            <a:extLst>
              <a:ext uri="{FF2B5EF4-FFF2-40B4-BE49-F238E27FC236}">
                <a16:creationId xmlns:a16="http://schemas.microsoft.com/office/drawing/2014/main" id="{02B551DE-1C85-54D4-3F52-1BF511951649}"/>
              </a:ext>
            </a:extLst>
          </p:cNvPr>
          <p:cNvPicPr>
            <a:picLocks noChangeAspect="1"/>
          </p:cNvPicPr>
          <p:nvPr/>
        </p:nvPicPr>
        <p:blipFill>
          <a:blip r:embed="rId3"/>
          <a:stretch>
            <a:fillRect/>
          </a:stretch>
        </p:blipFill>
        <p:spPr>
          <a:xfrm>
            <a:off x="7684394" y="3858295"/>
            <a:ext cx="2586507" cy="2511381"/>
          </a:xfrm>
          <a:prstGeom prst="rect">
            <a:avLst/>
          </a:prstGeom>
        </p:spPr>
      </p:pic>
    </p:spTree>
    <p:extLst>
      <p:ext uri="{BB962C8B-B14F-4D97-AF65-F5344CB8AC3E}">
        <p14:creationId xmlns:p14="http://schemas.microsoft.com/office/powerpoint/2010/main" val="42449262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2">
            <a:extLst>
              <a:ext uri="{FF2B5EF4-FFF2-40B4-BE49-F238E27FC236}">
                <a16:creationId xmlns:a16="http://schemas.microsoft.com/office/drawing/2014/main" id="{520562D6-5BB8-4B97-8576-2B419F465C27}"/>
              </a:ext>
            </a:extLst>
          </p:cNvPr>
          <p:cNvSpPr txBox="1">
            <a:spLocks noChangeArrowheads="1"/>
          </p:cNvSpPr>
          <p:nvPr/>
        </p:nvSpPr>
        <p:spPr bwMode="auto">
          <a:xfrm>
            <a:off x="1556657" y="381001"/>
            <a:ext cx="8686800" cy="708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accent1"/>
              </a:buClr>
              <a:buSzPct val="90000"/>
              <a:buFont typeface="Monotype Sorts" pitchFamily="2" charset="2"/>
              <a:buChar char="4"/>
              <a:defRPr kumimoji="1" sz="3200">
                <a:solidFill>
                  <a:schemeClr val="tx1"/>
                </a:solidFill>
                <a:latin typeface="Times New Roman" panose="02020603050405020304" pitchFamily="18" charset="0"/>
              </a:defRPr>
            </a:lvl1pPr>
            <a:lvl2pPr marL="742950" indent="-285750">
              <a:spcBef>
                <a:spcPct val="20000"/>
              </a:spcBef>
              <a:buClr>
                <a:schemeClr val="accent1"/>
              </a:buClr>
              <a:buChar char="–"/>
              <a:defRPr kumimoji="1" sz="2800">
                <a:solidFill>
                  <a:schemeClr val="tx1"/>
                </a:solidFill>
                <a:latin typeface="Times New Roman" panose="02020603050405020304" pitchFamily="18" charset="0"/>
              </a:defRPr>
            </a:lvl2pPr>
            <a:lvl3pPr marL="1143000" indent="-228600">
              <a:spcBef>
                <a:spcPct val="20000"/>
              </a:spcBef>
              <a:buClr>
                <a:schemeClr val="accent1"/>
              </a:buClr>
              <a:buChar char="•"/>
              <a:defRPr kumimoji="1" sz="2400">
                <a:solidFill>
                  <a:schemeClr val="tx1"/>
                </a:solidFill>
                <a:latin typeface="Times New Roman" panose="02020603050405020304" pitchFamily="18" charset="0"/>
              </a:defRPr>
            </a:lvl3pPr>
            <a:lvl4pPr marL="1600200" indent="-228600">
              <a:spcBef>
                <a:spcPct val="20000"/>
              </a:spcBef>
              <a:buClr>
                <a:schemeClr val="accent1"/>
              </a:buClr>
              <a:buChar char="–"/>
              <a:defRPr kumimoji="1" sz="2000">
                <a:solidFill>
                  <a:schemeClr val="tx1"/>
                </a:solidFill>
                <a:latin typeface="Times New Roman" panose="02020603050405020304" pitchFamily="18" charset="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defRPr>
            </a:lvl9pPr>
          </a:lstStyle>
          <a:p>
            <a:pPr algn="ctr">
              <a:spcBef>
                <a:spcPct val="50000"/>
              </a:spcBef>
              <a:buClrTx/>
              <a:buSzTx/>
              <a:buFontTx/>
              <a:buNone/>
            </a:pPr>
            <a:r>
              <a:rPr kumimoji="0" lang="en-US" altLang="en-US" sz="4000">
                <a:latin typeface="Century Gothic" panose="020B0502020202020204" pitchFamily="34" charset="0"/>
              </a:rPr>
              <a:t>Home-School Communication</a:t>
            </a:r>
          </a:p>
        </p:txBody>
      </p:sp>
      <p:sp>
        <p:nvSpPr>
          <p:cNvPr id="21507" name="Text Box 4">
            <a:extLst>
              <a:ext uri="{FF2B5EF4-FFF2-40B4-BE49-F238E27FC236}">
                <a16:creationId xmlns:a16="http://schemas.microsoft.com/office/drawing/2014/main" id="{F1B7B508-13EC-449B-B035-FFF0488AAD92}"/>
              </a:ext>
            </a:extLst>
          </p:cNvPr>
          <p:cNvSpPr txBox="1">
            <a:spLocks noChangeArrowheads="1"/>
          </p:cNvSpPr>
          <p:nvPr/>
        </p:nvSpPr>
        <p:spPr bwMode="auto">
          <a:xfrm>
            <a:off x="1676401" y="1089025"/>
            <a:ext cx="8567057" cy="47089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chemeClr val="accent1"/>
              </a:buClr>
              <a:buSzPct val="90000"/>
              <a:buFont typeface="Monotype Sorts" pitchFamily="2" charset="2"/>
              <a:buChar char="4"/>
              <a:defRPr kumimoji="1" sz="3200">
                <a:solidFill>
                  <a:schemeClr val="tx1"/>
                </a:solidFill>
                <a:latin typeface="Times New Roman" panose="02020603050405020304" pitchFamily="18" charset="0"/>
              </a:defRPr>
            </a:lvl1pPr>
            <a:lvl2pPr marL="742950" indent="-285750">
              <a:spcBef>
                <a:spcPct val="20000"/>
              </a:spcBef>
              <a:buClr>
                <a:schemeClr val="accent1"/>
              </a:buClr>
              <a:buChar char="–"/>
              <a:defRPr kumimoji="1" sz="2800">
                <a:solidFill>
                  <a:schemeClr val="tx1"/>
                </a:solidFill>
                <a:latin typeface="Times New Roman" panose="02020603050405020304" pitchFamily="18" charset="0"/>
              </a:defRPr>
            </a:lvl2pPr>
            <a:lvl3pPr marL="1143000" indent="-228600">
              <a:spcBef>
                <a:spcPct val="20000"/>
              </a:spcBef>
              <a:buClr>
                <a:schemeClr val="accent1"/>
              </a:buClr>
              <a:buChar char="•"/>
              <a:defRPr kumimoji="1" sz="2400">
                <a:solidFill>
                  <a:schemeClr val="tx1"/>
                </a:solidFill>
                <a:latin typeface="Times New Roman" panose="02020603050405020304" pitchFamily="18" charset="0"/>
              </a:defRPr>
            </a:lvl3pPr>
            <a:lvl4pPr marL="1600200" indent="-228600">
              <a:spcBef>
                <a:spcPct val="20000"/>
              </a:spcBef>
              <a:buClr>
                <a:schemeClr val="accent1"/>
              </a:buClr>
              <a:buChar char="–"/>
              <a:defRPr kumimoji="1" sz="2000">
                <a:solidFill>
                  <a:schemeClr val="tx1"/>
                </a:solidFill>
                <a:latin typeface="Times New Roman" panose="02020603050405020304" pitchFamily="18" charset="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defRPr>
            </a:lvl9pPr>
          </a:lstStyle>
          <a:p>
            <a:pPr>
              <a:spcBef>
                <a:spcPct val="50000"/>
              </a:spcBef>
              <a:buClrTx/>
              <a:buSzTx/>
              <a:buFontTx/>
              <a:buNone/>
            </a:pPr>
            <a:r>
              <a:rPr kumimoji="0" lang="en-US" altLang="en-US" sz="2400">
                <a:latin typeface="Century Gothic" panose="020B0502020202020204" pitchFamily="34" charset="0"/>
              </a:rPr>
              <a:t>Jennifer Childers </a:t>
            </a:r>
            <a:r>
              <a:rPr kumimoji="0" lang="en-US" altLang="en-US" sz="2400">
                <a:latin typeface="Century Gothic" panose="020B0502020202020204" pitchFamily="34" charset="0"/>
                <a:hlinkClick r:id="rId3"/>
              </a:rPr>
              <a:t>jennifercarpenter@carrollk12.org</a:t>
            </a:r>
            <a:endParaRPr kumimoji="0" lang="en-US" altLang="en-US" sz="2400">
              <a:latin typeface="Century Gothic" panose="020B0502020202020204" pitchFamily="34" charset="0"/>
            </a:endParaRPr>
          </a:p>
          <a:p>
            <a:pPr>
              <a:spcBef>
                <a:spcPct val="50000"/>
              </a:spcBef>
              <a:buClrTx/>
              <a:buSzTx/>
              <a:buFontTx/>
              <a:buNone/>
            </a:pPr>
            <a:r>
              <a:rPr kumimoji="0" lang="en-US" altLang="en-US" sz="2400">
                <a:latin typeface="Century Gothic" panose="020B0502020202020204" pitchFamily="34" charset="0"/>
              </a:rPr>
              <a:t>Jessica Krantz	 </a:t>
            </a:r>
            <a:r>
              <a:rPr kumimoji="0" lang="en-US" altLang="en-US" sz="2400">
                <a:latin typeface="Century Gothic" panose="020B0502020202020204" pitchFamily="34" charset="0"/>
                <a:hlinkClick r:id="rId4"/>
              </a:rPr>
              <a:t>jessicakrantz@carrollk12.org</a:t>
            </a:r>
            <a:r>
              <a:rPr kumimoji="0" lang="en-US" altLang="en-US" sz="2400">
                <a:latin typeface="Century Gothic" panose="020B0502020202020204" pitchFamily="34" charset="0"/>
              </a:rPr>
              <a:t> </a:t>
            </a:r>
          </a:p>
          <a:p>
            <a:pPr>
              <a:spcBef>
                <a:spcPct val="50000"/>
              </a:spcBef>
              <a:buClrTx/>
              <a:buSzTx/>
              <a:buFontTx/>
              <a:buNone/>
            </a:pPr>
            <a:r>
              <a:rPr kumimoji="0" lang="en-US" altLang="en-US" sz="2400">
                <a:latin typeface="Century Gothic" panose="020B0502020202020204" pitchFamily="34" charset="0"/>
              </a:rPr>
              <a:t>Amy Glascock 	</a:t>
            </a:r>
            <a:r>
              <a:rPr kumimoji="0" lang="en-US" altLang="en-US" sz="2400">
                <a:latin typeface="Century Gothic" panose="020B0502020202020204" pitchFamily="34" charset="0"/>
                <a:hlinkClick r:id="rId5"/>
              </a:rPr>
              <a:t>amyglascock@carrollk12.org</a:t>
            </a:r>
            <a:endParaRPr kumimoji="0" lang="en-US" altLang="en-US" sz="2400">
              <a:latin typeface="Century Gothic" panose="020B0502020202020204" pitchFamily="34" charset="0"/>
            </a:endParaRPr>
          </a:p>
          <a:p>
            <a:pPr>
              <a:spcBef>
                <a:spcPct val="50000"/>
              </a:spcBef>
              <a:buClrTx/>
              <a:buSzTx/>
              <a:buFontTx/>
              <a:buNone/>
            </a:pPr>
            <a:r>
              <a:rPr kumimoji="0" lang="en-US" altLang="en-US" sz="2400">
                <a:latin typeface="Century Gothic" panose="020B0502020202020204" pitchFamily="34" charset="0"/>
              </a:rPr>
              <a:t>Karen Marroquin  </a:t>
            </a:r>
            <a:r>
              <a:rPr kumimoji="0" lang="en-US" altLang="en-US" sz="2400">
                <a:latin typeface="Century Gothic" panose="020B0502020202020204" pitchFamily="34" charset="0"/>
                <a:hlinkClick r:id="rId6"/>
              </a:rPr>
              <a:t>karenmarroquin@carrollk12.org</a:t>
            </a:r>
            <a:endParaRPr kumimoji="0" lang="en-US" altLang="en-US" sz="2400">
              <a:latin typeface="Century Gothic" panose="020B0502020202020204" pitchFamily="34" charset="0"/>
            </a:endParaRPr>
          </a:p>
          <a:p>
            <a:pPr>
              <a:spcBef>
                <a:spcPct val="50000"/>
              </a:spcBef>
              <a:buClrTx/>
              <a:buSzTx/>
              <a:buFontTx/>
              <a:buNone/>
            </a:pPr>
            <a:r>
              <a:rPr kumimoji="0" lang="en-US" altLang="en-US" sz="2400">
                <a:latin typeface="Century Gothic" panose="020B0502020202020204" pitchFamily="34" charset="0"/>
              </a:rPr>
              <a:t>Denise Sharbaugh </a:t>
            </a:r>
            <a:r>
              <a:rPr kumimoji="0" lang="en-US" altLang="en-US" sz="2400">
                <a:latin typeface="Century Gothic" panose="020B0502020202020204" pitchFamily="34" charset="0"/>
                <a:hlinkClick r:id="rId7"/>
              </a:rPr>
              <a:t>denisesharbaugh@carrollk12.org</a:t>
            </a:r>
            <a:endParaRPr kumimoji="0" lang="en-US" altLang="en-US" sz="2400">
              <a:latin typeface="Century Gothic" panose="020B0502020202020204" pitchFamily="34" charset="0"/>
            </a:endParaRPr>
          </a:p>
          <a:p>
            <a:pPr>
              <a:spcBef>
                <a:spcPct val="50000"/>
              </a:spcBef>
              <a:buClrTx/>
              <a:buSzTx/>
              <a:buFontTx/>
              <a:buNone/>
            </a:pPr>
            <a:r>
              <a:rPr kumimoji="0" lang="en-US" altLang="en-US" sz="2400">
                <a:latin typeface="Century Gothic" panose="020B0502020202020204" pitchFamily="34" charset="0"/>
              </a:rPr>
              <a:t>Alex Clizbe            </a:t>
            </a:r>
            <a:r>
              <a:rPr kumimoji="0" lang="en-US" altLang="en-US" sz="2400">
                <a:latin typeface="Century Gothic" panose="020B0502020202020204" pitchFamily="34" charset="0"/>
                <a:hlinkClick r:id="rId8"/>
              </a:rPr>
              <a:t>AlexandraClizbe@carrollk12.org</a:t>
            </a:r>
            <a:endParaRPr kumimoji="0" lang="en-US" altLang="en-US" sz="2400">
              <a:latin typeface="Century Gothic" panose="020B0502020202020204" pitchFamily="34" charset="0"/>
            </a:endParaRPr>
          </a:p>
          <a:p>
            <a:pPr>
              <a:spcBef>
                <a:spcPct val="50000"/>
              </a:spcBef>
              <a:buClrTx/>
              <a:buSzTx/>
              <a:buFontTx/>
              <a:buNone/>
            </a:pPr>
            <a:r>
              <a:rPr kumimoji="0" lang="en-US" altLang="en-US" sz="2400">
                <a:latin typeface="Century Gothic" panose="020B0502020202020204" pitchFamily="34" charset="0"/>
              </a:rPr>
              <a:t>*You can always communicate by a note or a phone call if you do not have email.</a:t>
            </a:r>
          </a:p>
          <a:p>
            <a:pPr algn="ctr">
              <a:spcBef>
                <a:spcPct val="50000"/>
              </a:spcBef>
              <a:buClrTx/>
              <a:buSzTx/>
              <a:buFontTx/>
              <a:buNone/>
            </a:pPr>
            <a:r>
              <a:rPr kumimoji="0" lang="en-US" altLang="en-US" sz="2400">
                <a:latin typeface="Century Gothic" panose="020B0502020202020204" pitchFamily="34" charset="0"/>
              </a:rPr>
              <a:t>Winfield: 410-751-3242</a:t>
            </a:r>
          </a:p>
        </p:txBody>
      </p:sp>
    </p:spTree>
    <p:extLst>
      <p:ext uri="{BB962C8B-B14F-4D97-AF65-F5344CB8AC3E}">
        <p14:creationId xmlns:p14="http://schemas.microsoft.com/office/powerpoint/2010/main" val="16498686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9" name="Title 1">
            <a:extLst>
              <a:ext uri="{FF2B5EF4-FFF2-40B4-BE49-F238E27FC236}">
                <a16:creationId xmlns:a16="http://schemas.microsoft.com/office/drawing/2014/main" id="{C677A75F-1D07-0B3A-F9DB-6E8B7A0D9678}"/>
              </a:ext>
            </a:extLst>
          </p:cNvPr>
          <p:cNvSpPr>
            <a:spLocks noGrp="1"/>
          </p:cNvSpPr>
          <p:nvPr>
            <p:ph type="title"/>
          </p:nvPr>
        </p:nvSpPr>
        <p:spPr>
          <a:xfrm>
            <a:off x="804672" y="411480"/>
            <a:ext cx="9464040" cy="1279208"/>
          </a:xfrm>
        </p:spPr>
        <p:txBody>
          <a:bodyPr/>
          <a:lstStyle/>
          <a:p>
            <a:pPr algn="ctr"/>
            <a:r>
              <a:rPr lang="en-US"/>
              <a:t>Parent Volunteers</a:t>
            </a:r>
          </a:p>
        </p:txBody>
      </p:sp>
      <p:sp>
        <p:nvSpPr>
          <p:cNvPr id="23554" name="Text Box 2">
            <a:extLst>
              <a:ext uri="{FF2B5EF4-FFF2-40B4-BE49-F238E27FC236}">
                <a16:creationId xmlns:a16="http://schemas.microsoft.com/office/drawing/2014/main" id="{C84E64F3-2CE4-4537-8DED-3F6A19C327BB}"/>
              </a:ext>
            </a:extLst>
          </p:cNvPr>
          <p:cNvSpPr txBox="1">
            <a:spLocks noChangeArrowheads="1"/>
          </p:cNvSpPr>
          <p:nvPr/>
        </p:nvSpPr>
        <p:spPr bwMode="auto">
          <a:xfrm>
            <a:off x="1115568" y="1883664"/>
            <a:ext cx="4014216" cy="3511296"/>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rtlCol="0" anchor="t">
            <a:noAutofit/>
          </a:bodyPr>
          <a:lstStyle>
            <a:lvl1pPr>
              <a:spcBef>
                <a:spcPct val="20000"/>
              </a:spcBef>
              <a:buClr>
                <a:schemeClr val="accent1"/>
              </a:buClr>
              <a:buSzPct val="90000"/>
              <a:buFont typeface="Monotype Sorts" pitchFamily="2" charset="2"/>
              <a:buChar char="4"/>
              <a:defRPr kumimoji="1" sz="3200">
                <a:solidFill>
                  <a:schemeClr val="tx1"/>
                </a:solidFill>
                <a:latin typeface="Times New Roman" panose="02020603050405020304" pitchFamily="18" charset="0"/>
              </a:defRPr>
            </a:lvl1pPr>
            <a:lvl2pPr>
              <a:spcBef>
                <a:spcPct val="20000"/>
              </a:spcBef>
              <a:buClr>
                <a:schemeClr val="accent1"/>
              </a:buClr>
              <a:buChar char="–"/>
              <a:defRPr kumimoji="1" sz="2800">
                <a:solidFill>
                  <a:schemeClr val="tx1"/>
                </a:solidFill>
                <a:latin typeface="Times New Roman" panose="02020603050405020304" pitchFamily="18" charset="0"/>
              </a:defRPr>
            </a:lvl2pPr>
            <a:lvl3pPr marL="1143000" indent="-228600">
              <a:spcBef>
                <a:spcPct val="20000"/>
              </a:spcBef>
              <a:buClr>
                <a:schemeClr val="accent1"/>
              </a:buClr>
              <a:buChar char="•"/>
              <a:defRPr kumimoji="1" sz="2400">
                <a:solidFill>
                  <a:schemeClr val="tx1"/>
                </a:solidFill>
                <a:latin typeface="Times New Roman" panose="02020603050405020304" pitchFamily="18" charset="0"/>
              </a:defRPr>
            </a:lvl3pPr>
            <a:lvl4pPr marL="1600200" indent="-228600">
              <a:spcBef>
                <a:spcPct val="20000"/>
              </a:spcBef>
              <a:buClr>
                <a:schemeClr val="accent1"/>
              </a:buClr>
              <a:buChar char="–"/>
              <a:defRPr kumimoji="1" sz="2000">
                <a:solidFill>
                  <a:schemeClr val="tx1"/>
                </a:solidFill>
                <a:latin typeface="Times New Roman" panose="02020603050405020304" pitchFamily="18" charset="0"/>
              </a:defRPr>
            </a:lvl4pPr>
            <a:lvl5pPr marL="2057400" indent="-228600">
              <a:spcBef>
                <a:spcPct val="20000"/>
              </a:spcBef>
              <a:buClr>
                <a:schemeClr val="accent1"/>
              </a:buClr>
              <a:buChar char="»"/>
              <a:defRPr kumimoji="1"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lr>
                <a:schemeClr val="accent1"/>
              </a:buClr>
              <a:buChar char="»"/>
              <a:defRPr kumimoji="1" sz="2000">
                <a:solidFill>
                  <a:schemeClr val="tx1"/>
                </a:solidFill>
                <a:latin typeface="Times New Roman" panose="02020603050405020304" pitchFamily="18" charset="0"/>
              </a:defRPr>
            </a:lvl9pPr>
          </a:lstStyle>
          <a:p>
            <a:pPr marL="228600" indent="-228600">
              <a:lnSpc>
                <a:spcPct val="90000"/>
              </a:lnSpc>
              <a:spcBef>
                <a:spcPts val="600"/>
              </a:spcBef>
              <a:spcAft>
                <a:spcPts val="600"/>
              </a:spcAft>
              <a:buClr>
                <a:schemeClr val="tx2"/>
              </a:buClr>
              <a:buSzTx/>
              <a:buFont typeface="Arial" panose="020B0604020202020204" pitchFamily="34" charset="0"/>
              <a:buChar char="•"/>
            </a:pPr>
            <a:r>
              <a:rPr kumimoji="0" lang="en-US" altLang="en-US" sz="2000" b="0">
                <a:solidFill>
                  <a:schemeClr val="accent1">
                    <a:lumMod val="50000"/>
                  </a:schemeClr>
                </a:solidFill>
                <a:latin typeface="+mn-lt"/>
              </a:rPr>
              <a:t>Please volunteer!</a:t>
            </a:r>
          </a:p>
          <a:p>
            <a:pPr marL="228600" indent="-228600">
              <a:lnSpc>
                <a:spcPct val="90000"/>
              </a:lnSpc>
              <a:spcBef>
                <a:spcPts val="600"/>
              </a:spcBef>
              <a:spcAft>
                <a:spcPts val="600"/>
              </a:spcAft>
              <a:buClr>
                <a:schemeClr val="tx2"/>
              </a:buClr>
              <a:buSzTx/>
              <a:buFont typeface="Arial" panose="020B0604020202020204" pitchFamily="34" charset="0"/>
              <a:buChar char="•"/>
            </a:pPr>
            <a:r>
              <a:rPr kumimoji="0" lang="en-US" altLang="en-US" sz="2000" b="0">
                <a:solidFill>
                  <a:schemeClr val="accent1">
                    <a:lumMod val="50000"/>
                  </a:schemeClr>
                </a:solidFill>
                <a:latin typeface="+mn-lt"/>
              </a:rPr>
              <a:t>All volunteers must be trained 7 school days before you are able to volunteer, this includes field trips.</a:t>
            </a:r>
            <a:endParaRPr lang="en-US" altLang="en-US" sz="2000" b="0">
              <a:solidFill>
                <a:schemeClr val="accent1">
                  <a:lumMod val="50000"/>
                </a:schemeClr>
              </a:solidFill>
              <a:latin typeface="+mn-lt"/>
            </a:endParaRPr>
          </a:p>
          <a:p>
            <a:pPr marL="228600" indent="-228600">
              <a:lnSpc>
                <a:spcPct val="90000"/>
              </a:lnSpc>
              <a:spcBef>
                <a:spcPts val="600"/>
              </a:spcBef>
              <a:spcAft>
                <a:spcPts val="600"/>
              </a:spcAft>
              <a:buClr>
                <a:schemeClr val="tx2"/>
              </a:buClr>
              <a:buSzTx/>
              <a:buFont typeface="Arial" panose="020B0604020202020204" pitchFamily="34" charset="0"/>
              <a:buChar char="•"/>
            </a:pPr>
            <a:r>
              <a:rPr kumimoji="0" lang="en-US" altLang="en-US" sz="2000" b="0">
                <a:solidFill>
                  <a:schemeClr val="accent1">
                    <a:lumMod val="50000"/>
                  </a:schemeClr>
                </a:solidFill>
                <a:latin typeface="+mn-lt"/>
              </a:rPr>
              <a:t>If you are interested in volunteering, please complete the Microsoft Form that </a:t>
            </a:r>
            <a:r>
              <a:rPr kumimoji="0" lang="en-US" altLang="en-US" sz="2000">
                <a:solidFill>
                  <a:schemeClr val="accent1">
                    <a:lumMod val="50000"/>
                  </a:schemeClr>
                </a:solidFill>
                <a:latin typeface="+mn-lt"/>
              </a:rPr>
              <a:t>is posted with the QR code</a:t>
            </a:r>
            <a:r>
              <a:rPr kumimoji="0" lang="en-US" altLang="en-US" sz="2400" b="0">
                <a:solidFill>
                  <a:schemeClr val="accent1">
                    <a:lumMod val="50000"/>
                  </a:schemeClr>
                </a:solidFill>
                <a:latin typeface="+mn-lt"/>
              </a:rPr>
              <a:t>.  </a:t>
            </a:r>
            <a:endParaRPr lang="en-US" altLang="en-US" sz="2400" b="0">
              <a:solidFill>
                <a:schemeClr val="accent1">
                  <a:lumMod val="50000"/>
                </a:schemeClr>
              </a:solidFill>
              <a:latin typeface="+mn-lt"/>
            </a:endParaRPr>
          </a:p>
        </p:txBody>
      </p:sp>
      <p:pic>
        <p:nvPicPr>
          <p:cNvPr id="4" name="Picture 3">
            <a:extLst>
              <a:ext uri="{FF2B5EF4-FFF2-40B4-BE49-F238E27FC236}">
                <a16:creationId xmlns:a16="http://schemas.microsoft.com/office/drawing/2014/main" id="{9094EDFC-B785-1D80-E434-76498AFE88F4}"/>
              </a:ext>
            </a:extLst>
          </p:cNvPr>
          <p:cNvPicPr>
            <a:picLocks noChangeAspect="1"/>
          </p:cNvPicPr>
          <p:nvPr/>
        </p:nvPicPr>
        <p:blipFill>
          <a:blip r:embed="rId3"/>
          <a:stretch>
            <a:fillRect/>
          </a:stretch>
        </p:blipFill>
        <p:spPr>
          <a:xfrm>
            <a:off x="6185916" y="1883664"/>
            <a:ext cx="3511296" cy="3511296"/>
          </a:xfrm>
          <a:prstGeom prst="rect">
            <a:avLst/>
          </a:prstGeom>
          <a:noFill/>
        </p:spPr>
      </p:pic>
      <p:sp>
        <p:nvSpPr>
          <p:cNvPr id="23561" name="Slide Number Placeholder 4">
            <a:extLst>
              <a:ext uri="{FF2B5EF4-FFF2-40B4-BE49-F238E27FC236}">
                <a16:creationId xmlns:a16="http://schemas.microsoft.com/office/drawing/2014/main" id="{FC9F7273-9717-74EC-7E48-FC9EBF3BC73A}"/>
              </a:ext>
            </a:extLst>
          </p:cNvPr>
          <p:cNvSpPr>
            <a:spLocks noGrp="1"/>
          </p:cNvSpPr>
          <p:nvPr>
            <p:ph type="sldNum" sz="quarter" idx="11"/>
          </p:nvPr>
        </p:nvSpPr>
        <p:spPr>
          <a:xfrm rot="16200000">
            <a:off x="11274552" y="5632704"/>
            <a:ext cx="1069848" cy="594360"/>
          </a:xfrm>
        </p:spPr>
        <p:txBody>
          <a:bodyPr/>
          <a:lstStyle/>
          <a:p>
            <a:pPr>
              <a:spcAft>
                <a:spcPts val="600"/>
              </a:spcAft>
            </a:pPr>
            <a:fld id="{98C0CDE5-970C-4CC4-BF43-0DA127E73E82}" type="slidenum">
              <a:rPr lang="en-US" smtClean="0"/>
              <a:pPr>
                <a:spcAft>
                  <a:spcPts val="600"/>
                </a:spcAft>
              </a:pPr>
              <a:t>39</a:t>
            </a:fld>
            <a:endParaRPr lang="en-US"/>
          </a:p>
        </p:txBody>
      </p:sp>
    </p:spTree>
    <p:extLst>
      <p:ext uri="{BB962C8B-B14F-4D97-AF65-F5344CB8AC3E}">
        <p14:creationId xmlns:p14="http://schemas.microsoft.com/office/powerpoint/2010/main" val="39533069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0000" y="310896"/>
            <a:ext cx="6038397" cy="560388"/>
          </a:xfrm>
        </p:spPr>
        <p:txBody>
          <a:bodyPr>
            <a:normAutofit fontScale="90000"/>
          </a:bodyPr>
          <a:lstStyle/>
          <a:p>
            <a:r>
              <a:rPr lang="en-US"/>
              <a:t>Grades</a:t>
            </a:r>
          </a:p>
        </p:txBody>
      </p:sp>
      <p:sp>
        <p:nvSpPr>
          <p:cNvPr id="5" name="Content Placeholder 4"/>
          <p:cNvSpPr>
            <a:spLocks noGrp="1"/>
          </p:cNvSpPr>
          <p:nvPr>
            <p:ph sz="quarter" idx="17"/>
          </p:nvPr>
        </p:nvSpPr>
        <p:spPr>
          <a:xfrm>
            <a:off x="3844851" y="1366466"/>
            <a:ext cx="2880567" cy="4654505"/>
          </a:xfrm>
        </p:spPr>
        <p:txBody>
          <a:bodyPr>
            <a:normAutofit/>
          </a:bodyPr>
          <a:lstStyle/>
          <a:p>
            <a:r>
              <a:rPr lang="en-US"/>
              <a:t>Complete assignments in a timely manner</a:t>
            </a:r>
          </a:p>
          <a:p>
            <a:r>
              <a:rPr lang="en-US"/>
              <a:t>Have a positive attitude </a:t>
            </a:r>
          </a:p>
          <a:p>
            <a:r>
              <a:rPr lang="en-US"/>
              <a:t>Always try his or her best</a:t>
            </a:r>
          </a:p>
          <a:p>
            <a:r>
              <a:rPr lang="en-US"/>
              <a:t>If assignments are missing or incomplete, take them home or use arrival time to finish </a:t>
            </a:r>
          </a:p>
          <a:p>
            <a:r>
              <a:rPr lang="en-US"/>
              <a:t>Check on TAC to see if they are missing assignments. </a:t>
            </a:r>
          </a:p>
        </p:txBody>
      </p:sp>
      <p:sp>
        <p:nvSpPr>
          <p:cNvPr id="7" name="Content Placeholder 6"/>
          <p:cNvSpPr>
            <a:spLocks noGrp="1"/>
          </p:cNvSpPr>
          <p:nvPr>
            <p:ph sz="quarter" idx="18"/>
          </p:nvPr>
        </p:nvSpPr>
        <p:spPr>
          <a:xfrm>
            <a:off x="7328197" y="1137554"/>
            <a:ext cx="3118104" cy="4883418"/>
          </a:xfrm>
        </p:spPr>
        <p:txBody>
          <a:bodyPr>
            <a:normAutofit fontScale="92500"/>
          </a:bodyPr>
          <a:lstStyle/>
          <a:p>
            <a:r>
              <a:rPr lang="en-US"/>
              <a:t>Check home access center frequently</a:t>
            </a:r>
          </a:p>
          <a:p>
            <a:pPr lvl="1"/>
            <a:r>
              <a:rPr lang="en-US"/>
              <a:t>We input grades weekly</a:t>
            </a:r>
          </a:p>
          <a:p>
            <a:r>
              <a:rPr lang="en-US"/>
              <a:t>Check with your child if assignments are marked NHI (not handed in) or are blank. As the year processes, we will be stricter on the time frame for </a:t>
            </a:r>
            <a:r>
              <a:rPr lang="en-US" err="1"/>
              <a:t>redos</a:t>
            </a:r>
            <a:r>
              <a:rPr lang="en-US"/>
              <a:t> and missing work.  This is to prepare your child for middle school</a:t>
            </a:r>
          </a:p>
          <a:p>
            <a:r>
              <a:rPr lang="en-US"/>
              <a:t>When in doubt, contact us as soon as possible</a:t>
            </a:r>
          </a:p>
          <a:p>
            <a:r>
              <a:rPr lang="en-US"/>
              <a:t>Check the agenda for missing assignment and test dates</a:t>
            </a:r>
          </a:p>
        </p:txBody>
      </p:sp>
      <p:sp>
        <p:nvSpPr>
          <p:cNvPr id="4" name="Text Placeholder 3"/>
          <p:cNvSpPr>
            <a:spLocks noGrp="1"/>
          </p:cNvSpPr>
          <p:nvPr>
            <p:ph type="body" idx="4294967295"/>
          </p:nvPr>
        </p:nvSpPr>
        <p:spPr>
          <a:xfrm>
            <a:off x="3739704" y="806079"/>
            <a:ext cx="3090863" cy="560388"/>
          </a:xfrm>
        </p:spPr>
        <p:txBody>
          <a:bodyPr>
            <a:normAutofit fontScale="70000" lnSpcReduction="20000"/>
          </a:bodyPr>
          <a:lstStyle/>
          <a:p>
            <a:r>
              <a:rPr lang="en-US" b="1"/>
              <a:t>Students’ responsibility </a:t>
            </a:r>
          </a:p>
        </p:txBody>
      </p:sp>
      <p:sp>
        <p:nvSpPr>
          <p:cNvPr id="6" name="Text Placeholder 5"/>
          <p:cNvSpPr>
            <a:spLocks noGrp="1"/>
          </p:cNvSpPr>
          <p:nvPr>
            <p:ph type="body" sz="quarter" idx="4294967295"/>
          </p:nvPr>
        </p:nvSpPr>
        <p:spPr>
          <a:xfrm>
            <a:off x="7328197" y="724382"/>
            <a:ext cx="3090862" cy="788988"/>
          </a:xfrm>
        </p:spPr>
        <p:txBody>
          <a:bodyPr>
            <a:normAutofit fontScale="70000" lnSpcReduction="20000"/>
          </a:bodyPr>
          <a:lstStyle/>
          <a:p>
            <a:r>
              <a:rPr lang="en-US" b="1"/>
              <a:t>Parent’s responsibility </a:t>
            </a:r>
          </a:p>
        </p:txBody>
      </p:sp>
    </p:spTree>
    <p:extLst>
      <p:ext uri="{BB962C8B-B14F-4D97-AF65-F5344CB8AC3E}">
        <p14:creationId xmlns:p14="http://schemas.microsoft.com/office/powerpoint/2010/main" val="11567615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2376" y="2194560"/>
            <a:ext cx="3621024" cy="2121408"/>
          </a:xfrm>
        </p:spPr>
        <p:txBody>
          <a:bodyPr anchor="ctr">
            <a:normAutofit/>
          </a:bodyPr>
          <a:lstStyle/>
          <a:p>
            <a:r>
              <a:rPr lang="en-US"/>
              <a:t>Field Trips</a:t>
            </a:r>
          </a:p>
        </p:txBody>
      </p:sp>
      <p:sp>
        <p:nvSpPr>
          <p:cNvPr id="3" name="Content Placeholder 2"/>
          <p:cNvSpPr>
            <a:spLocks noGrp="1"/>
          </p:cNvSpPr>
          <p:nvPr>
            <p:ph sz="quarter" idx="15"/>
          </p:nvPr>
        </p:nvSpPr>
        <p:spPr>
          <a:xfrm>
            <a:off x="7318155" y="393616"/>
            <a:ext cx="3539646" cy="6070600"/>
          </a:xfrm>
        </p:spPr>
        <p:txBody>
          <a:bodyPr anchor="ctr">
            <a:normAutofit/>
          </a:bodyPr>
          <a:lstStyle/>
          <a:p>
            <a:pPr>
              <a:spcAft>
                <a:spcPts val="600"/>
              </a:spcAft>
            </a:pPr>
            <a:r>
              <a:rPr lang="en-US" sz="3200"/>
              <a:t>We are planning two field trips this year.  A STEM trip will be in the fall and a Social Studies trip in the spring.</a:t>
            </a:r>
          </a:p>
        </p:txBody>
      </p:sp>
      <p:sp>
        <p:nvSpPr>
          <p:cNvPr id="8" name="Slide Number Placeholder 3">
            <a:extLst>
              <a:ext uri="{FF2B5EF4-FFF2-40B4-BE49-F238E27FC236}">
                <a16:creationId xmlns:a16="http://schemas.microsoft.com/office/drawing/2014/main" id="{A84939F9-FE64-1B46-71C0-CC5D3A197F19}"/>
              </a:ext>
            </a:extLst>
          </p:cNvPr>
          <p:cNvSpPr>
            <a:spLocks noGrp="1"/>
          </p:cNvSpPr>
          <p:nvPr>
            <p:ph type="sldNum" sz="quarter" idx="11"/>
          </p:nvPr>
        </p:nvSpPr>
        <p:spPr>
          <a:xfrm rot="16200000">
            <a:off x="11274552" y="5632704"/>
            <a:ext cx="1069848" cy="594360"/>
          </a:xfrm>
        </p:spPr>
        <p:txBody>
          <a:bodyPr/>
          <a:lstStyle/>
          <a:p>
            <a:pPr>
              <a:spcAft>
                <a:spcPts val="600"/>
              </a:spcAft>
            </a:pPr>
            <a:fld id="{98C0CDE5-970C-4CC4-BF43-0DA127E73E82}" type="slidenum">
              <a:rPr lang="en-US" smtClean="0"/>
              <a:pPr>
                <a:spcAft>
                  <a:spcPts val="600"/>
                </a:spcAft>
              </a:pPr>
              <a:t>41</a:t>
            </a:fld>
            <a:endParaRPr lang="en-US"/>
          </a:p>
        </p:txBody>
      </p:sp>
    </p:spTree>
    <p:extLst>
      <p:ext uri="{BB962C8B-B14F-4D97-AF65-F5344CB8AC3E}">
        <p14:creationId xmlns:p14="http://schemas.microsoft.com/office/powerpoint/2010/main" val="106122725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3E15B-2818-18F5-51A1-A9ECB77C3E83}"/>
              </a:ext>
            </a:extLst>
          </p:cNvPr>
          <p:cNvSpPr>
            <a:spLocks noGrp="1"/>
          </p:cNvSpPr>
          <p:nvPr>
            <p:ph type="title"/>
          </p:nvPr>
        </p:nvSpPr>
        <p:spPr/>
        <p:txBody>
          <a:bodyPr>
            <a:normAutofit/>
          </a:bodyPr>
          <a:lstStyle/>
          <a:p>
            <a:pPr algn="ctr"/>
            <a:r>
              <a:rPr lang="en-US"/>
              <a:t>How to Connect to Your Child’s Schoology Classes?</a:t>
            </a:r>
          </a:p>
        </p:txBody>
      </p:sp>
      <p:sp>
        <p:nvSpPr>
          <p:cNvPr id="3" name="Content Placeholder 2">
            <a:extLst>
              <a:ext uri="{FF2B5EF4-FFF2-40B4-BE49-F238E27FC236}">
                <a16:creationId xmlns:a16="http://schemas.microsoft.com/office/drawing/2014/main" id="{DD900CF9-FA10-5C46-7B77-AB5694899E23}"/>
              </a:ext>
            </a:extLst>
          </p:cNvPr>
          <p:cNvSpPr>
            <a:spLocks noGrp="1"/>
          </p:cNvSpPr>
          <p:nvPr>
            <p:ph idx="4294967295"/>
          </p:nvPr>
        </p:nvSpPr>
        <p:spPr>
          <a:xfrm>
            <a:off x="1012032" y="1426846"/>
            <a:ext cx="9214612" cy="3694112"/>
          </a:xfrm>
        </p:spPr>
        <p:txBody>
          <a:bodyPr>
            <a:normAutofit/>
          </a:bodyPr>
          <a:lstStyle/>
          <a:p>
            <a:r>
              <a:rPr lang="en-US" sz="3200"/>
              <a:t>Log in to Home Access Center</a:t>
            </a:r>
          </a:p>
          <a:p>
            <a:r>
              <a:rPr lang="en-US" sz="3200"/>
              <a:t>On the registration page will be a code for your child’s account</a:t>
            </a:r>
          </a:p>
          <a:p>
            <a:r>
              <a:rPr lang="en-US" sz="3200"/>
              <a:t>Log into Schoology.com and sign in as a parent using the code</a:t>
            </a:r>
          </a:p>
        </p:txBody>
      </p:sp>
    </p:spTree>
    <p:extLst>
      <p:ext uri="{BB962C8B-B14F-4D97-AF65-F5344CB8AC3E}">
        <p14:creationId xmlns:p14="http://schemas.microsoft.com/office/powerpoint/2010/main" val="9956140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1ED8D2B8-5DF6-1E6F-F0A1-98FCC5923B4F}"/>
              </a:ext>
            </a:extLst>
          </p:cNvPr>
          <p:cNvPicPr>
            <a:picLocks noGrp="1" noChangeAspect="1"/>
          </p:cNvPicPr>
          <p:nvPr>
            <p:ph sz="half" idx="2"/>
          </p:nvPr>
        </p:nvPicPr>
        <p:blipFill>
          <a:blip r:embed="rId2"/>
          <a:srcRect/>
          <a:stretch>
            <a:fillRect/>
          </a:stretch>
        </p:blipFill>
        <p:spPr>
          <a:xfrm>
            <a:off x="20" y="10"/>
            <a:ext cx="12191980" cy="6857990"/>
          </a:xfrm>
          <a:prstGeom prst="rect">
            <a:avLst/>
          </a:prstGeom>
          <a:noFill/>
        </p:spPr>
      </p:pic>
      <mc:AlternateContent xmlns:mc="http://schemas.openxmlformats.org/markup-compatibility/2006" xmlns:pslz="http://schemas.microsoft.com/office/powerpoint/2016/slidezoom">
        <mc:Choice Requires="pslz">
          <p:graphicFrame>
            <p:nvGraphicFramePr>
              <p:cNvPr id="3" name="Slide Zoom 2">
                <a:extLst>
                  <a:ext uri="{FF2B5EF4-FFF2-40B4-BE49-F238E27FC236}">
                    <a16:creationId xmlns:a16="http://schemas.microsoft.com/office/drawing/2014/main" id="{44FC38BC-CB19-2ECD-13A0-B8D1D0EFB35D}"/>
                  </a:ext>
                </a:extLst>
              </p:cNvPr>
              <p:cNvGraphicFramePr>
                <a:graphicFrameLocks noChangeAspect="1"/>
              </p:cNvGraphicFramePr>
              <p:nvPr>
                <p:extLst>
                  <p:ext uri="{D42A27DB-BD31-4B8C-83A1-F6EECF244321}">
                    <p14:modId xmlns:p14="http://schemas.microsoft.com/office/powerpoint/2010/main" val="1628311065"/>
                  </p:ext>
                </p:extLst>
              </p:nvPr>
            </p:nvGraphicFramePr>
            <p:xfrm>
              <a:off x="-2045338" y="-692658"/>
              <a:ext cx="3048000" cy="1714500"/>
            </p:xfrm>
            <a:graphic>
              <a:graphicData uri="http://schemas.microsoft.com/office/powerpoint/2016/slidezoom">
                <pslz:sldZm>
                  <pslz:sldZmObj sldId="517" cId="1661319365">
                    <pslz:zmPr id="{D87BA640-1F2B-42C6-AE2B-153D3ED49BBE}" returnToParent="0" transitionDur="1000">
                      <p166:blipFill xmlns:p166="http://schemas.microsoft.com/office/powerpoint/2016/6/main">
                        <a:blip r:embed="rId3"/>
                        <a:stretch>
                          <a:fillRect/>
                        </a:stretch>
                      </p166:blipFill>
                      <p166:spPr xmlns:p166="http://schemas.microsoft.com/office/powerpoint/2016/6/main">
                        <a:xfrm>
                          <a:off x="0" y="0"/>
                          <a:ext cx="3048000" cy="1714500"/>
                        </a:xfrm>
                        <a:prstGeom prst="rect">
                          <a:avLst/>
                        </a:prstGeom>
                        <a:ln w="3175">
                          <a:solidFill>
                            <a:prstClr val="ltGray"/>
                          </a:solidFill>
                        </a:ln>
                      </p166:spPr>
                    </pslz:zmPr>
                  </pslz:sldZmObj>
                </pslz:sldZm>
              </a:graphicData>
            </a:graphic>
          </p:graphicFrame>
        </mc:Choice>
        <mc:Fallback xmlns="">
          <p:pic>
            <p:nvPicPr>
              <p:cNvPr id="3" name="Slide Zoom 2">
                <a:hlinkClick r:id="rId4" action="ppaction://hlinksldjump"/>
                <a:extLst>
                  <a:ext uri="{FF2B5EF4-FFF2-40B4-BE49-F238E27FC236}">
                    <a16:creationId xmlns:a16="http://schemas.microsoft.com/office/drawing/2014/main" id="{44FC38BC-CB19-2ECD-13A0-B8D1D0EFB35D}"/>
                  </a:ext>
                </a:extLst>
              </p:cNvPr>
              <p:cNvPicPr>
                <a:picLocks noGrp="1" noRot="1" noChangeAspect="1" noMove="1" noResize="1" noEditPoints="1" noAdjustHandles="1" noChangeArrowheads="1" noChangeShapeType="1"/>
              </p:cNvPicPr>
              <p:nvPr/>
            </p:nvPicPr>
            <p:blipFill>
              <a:blip r:embed="rId5"/>
              <a:stretch>
                <a:fillRect/>
              </a:stretch>
            </p:blipFill>
            <p:spPr>
              <a:xfrm>
                <a:off x="-2045338" y="-692658"/>
                <a:ext cx="3048000" cy="1714500"/>
              </a:xfrm>
              <a:prstGeom prst="rect">
                <a:avLst/>
              </a:prstGeom>
              <a:ln w="3175">
                <a:solidFill>
                  <a:prstClr val="ltGray"/>
                </a:solidFill>
              </a:ln>
            </p:spPr>
          </p:pic>
        </mc:Fallback>
      </mc:AlternateContent>
    </p:spTree>
    <p:extLst>
      <p:ext uri="{BB962C8B-B14F-4D97-AF65-F5344CB8AC3E}">
        <p14:creationId xmlns:p14="http://schemas.microsoft.com/office/powerpoint/2010/main" val="166131936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FBC574EF-54B6-77FC-A096-B11A3BBB9419}"/>
              </a:ext>
            </a:extLst>
          </p:cNvPr>
          <p:cNvPicPr>
            <a:picLocks noGrp="1" noChangeAspect="1"/>
          </p:cNvPicPr>
          <p:nvPr>
            <p:ph idx="1"/>
          </p:nvPr>
        </p:nvPicPr>
        <p:blipFill>
          <a:blip r:embed="rId2"/>
          <a:stretch>
            <a:fillRect/>
          </a:stretch>
        </p:blipFill>
        <p:spPr>
          <a:xfrm>
            <a:off x="318828" y="352540"/>
            <a:ext cx="11744642" cy="6606361"/>
          </a:xfrm>
          <a:prstGeom prst="rect">
            <a:avLst/>
          </a:prstGeom>
        </p:spPr>
      </p:pic>
    </p:spTree>
    <p:extLst>
      <p:ext uri="{BB962C8B-B14F-4D97-AF65-F5344CB8AC3E}">
        <p14:creationId xmlns:p14="http://schemas.microsoft.com/office/powerpoint/2010/main" val="339697279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78075" y="990600"/>
            <a:ext cx="8330731" cy="4876800"/>
          </a:xfrm>
        </p:spPr>
        <p:txBody>
          <a:bodyPr/>
          <a:lstStyle/>
          <a:p>
            <a:pPr algn="ctr"/>
            <a:br>
              <a:rPr lang="en-US">
                <a:latin typeface="Microsoft YaHei UI Light" panose="020B0502040204020203" pitchFamily="34" charset="-122"/>
                <a:ea typeface="Microsoft YaHei UI Light" panose="020B0502040204020203" pitchFamily="34" charset="-122"/>
              </a:rPr>
            </a:br>
            <a:r>
              <a:rPr lang="en-US">
                <a:latin typeface="Microsoft YaHei UI Light"/>
                <a:ea typeface="Microsoft YaHei UI Light"/>
              </a:rPr>
              <a:t>Questions?</a:t>
            </a:r>
            <a:br>
              <a:rPr lang="en-US">
                <a:latin typeface="Microsoft YaHei UI Light" panose="020B0502040204020203" pitchFamily="34" charset="-122"/>
                <a:ea typeface="Microsoft YaHei UI Light" panose="020B0502040204020203" pitchFamily="34" charset="-122"/>
              </a:rPr>
            </a:br>
            <a:br>
              <a:rPr lang="en-US">
                <a:latin typeface="Microsoft YaHei UI Light" panose="020B0502040204020203" pitchFamily="34" charset="-122"/>
                <a:ea typeface="Microsoft YaHei UI Light" panose="020B0502040204020203" pitchFamily="34" charset="-122"/>
              </a:rPr>
            </a:br>
            <a:r>
              <a:rPr lang="en-US" sz="4800">
                <a:latin typeface="Microsoft YaHei UI Light"/>
                <a:ea typeface="Microsoft YaHei UI Light"/>
              </a:rPr>
              <a:t>Thank you for coming! </a:t>
            </a:r>
            <a:br>
              <a:rPr lang="en-US" sz="4800">
                <a:latin typeface="Microsoft YaHei UI Light" panose="020B0502040204020203" pitchFamily="34" charset="-122"/>
                <a:ea typeface="Microsoft YaHei UI Light" panose="020B0502040204020203" pitchFamily="34" charset="-122"/>
              </a:rPr>
            </a:br>
            <a:r>
              <a:rPr lang="en-US" sz="4800">
                <a:latin typeface="Microsoft YaHei UI Light"/>
                <a:ea typeface="Microsoft YaHei UI Light"/>
              </a:rPr>
              <a:t>We look forward to a great year with your kids </a:t>
            </a:r>
            <a:r>
              <a:rPr lang="en-US" sz="4800">
                <a:latin typeface="Microsoft YaHei UI Light"/>
                <a:ea typeface="Microsoft YaHei UI Light"/>
                <a:sym typeface="Wingdings" panose="05000000000000000000" pitchFamily="2" charset="2"/>
              </a:rPr>
              <a:t> .</a:t>
            </a:r>
            <a:endParaRPr lang="en-US" sz="4800">
              <a:latin typeface="Microsoft YaHei UI Light" panose="020B0502040204020203" pitchFamily="34" charset="-122"/>
              <a:ea typeface="Microsoft YaHei UI Light" panose="020B0502040204020203" pitchFamily="34" charset="-122"/>
            </a:endParaRPr>
          </a:p>
        </p:txBody>
      </p:sp>
    </p:spTree>
    <p:extLst>
      <p:ext uri="{BB962C8B-B14F-4D97-AF65-F5344CB8AC3E}">
        <p14:creationId xmlns:p14="http://schemas.microsoft.com/office/powerpoint/2010/main" val="1102915443"/>
      </p:ext>
    </p:extLst>
  </p:cSld>
  <p:clrMapOvr>
    <a:masterClrMapping/>
  </p:clrMapOvr>
</p:sld>
</file>

<file path=ppt/theme/theme1.xml><?xml version="1.0" encoding="utf-8"?>
<a:theme xmlns:a="http://schemas.openxmlformats.org/drawingml/2006/main" name="Custom">
  <a:themeElements>
    <a:clrScheme name="Custom 415">
      <a:dk1>
        <a:srgbClr val="3B3B3B"/>
      </a:dk1>
      <a:lt1>
        <a:sysClr val="window" lastClr="FFFFFF"/>
      </a:lt1>
      <a:dk2>
        <a:srgbClr val="262626"/>
      </a:dk2>
      <a:lt2>
        <a:srgbClr val="C07400"/>
      </a:lt2>
      <a:accent1>
        <a:srgbClr val="005CC9"/>
      </a:accent1>
      <a:accent2>
        <a:srgbClr val="008EDC"/>
      </a:accent2>
      <a:accent3>
        <a:srgbClr val="3DA800"/>
      </a:accent3>
      <a:accent4>
        <a:srgbClr val="7030A0"/>
      </a:accent4>
      <a:accent5>
        <a:srgbClr val="B92AD6"/>
      </a:accent5>
      <a:accent6>
        <a:srgbClr val="1F7100"/>
      </a:accent6>
      <a:hlink>
        <a:srgbClr val="D30F00"/>
      </a:hlink>
      <a:folHlink>
        <a:srgbClr val="D30F00"/>
      </a:folHlink>
    </a:clrScheme>
    <a:fontScheme name="Custom 2">
      <a:majorFont>
        <a:latin typeface="Narkisim"/>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tx1"/>
            </a:gs>
            <a:gs pos="100000">
              <a:schemeClr val="tx2"/>
            </a:gs>
          </a:gsLst>
          <a:lin ang="360000" scaled="0"/>
        </a:gra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M66931380_win32_KB_V5" id="{1B786C8D-2177-4A5A-9718-032A412214C6}" vid="{EA647B36-C19D-492E-9711-2F7B3523F35C}"/>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3E4F19A7-A959-40BB-972C-4880BAF8EB09}"/>
    </a:ext>
  </a:extLst>
</a:theme>
</file>

<file path=ppt/theme/theme3.xml><?xml version="1.0" encoding="utf-8"?>
<a:theme xmlns:a="http://schemas.openxmlformats.org/drawingml/2006/main" name="Berlin">
  <a:themeElements>
    <a:clrScheme name="TM11161285">
      <a:dk1>
        <a:srgbClr val="000000"/>
      </a:dk1>
      <a:lt1>
        <a:srgbClr val="FFFFFF"/>
      </a:lt1>
      <a:dk2>
        <a:srgbClr val="445469"/>
      </a:dk2>
      <a:lt2>
        <a:srgbClr val="E7E6E6"/>
      </a:lt2>
      <a:accent1>
        <a:srgbClr val="F0829B"/>
      </a:accent1>
      <a:accent2>
        <a:srgbClr val="F83249"/>
      </a:accent2>
      <a:accent3>
        <a:srgbClr val="F6BF0E"/>
      </a:accent3>
      <a:accent4>
        <a:srgbClr val="F3EEF2"/>
      </a:accent4>
      <a:accent5>
        <a:srgbClr val="2C46FB"/>
      </a:accent5>
      <a:accent6>
        <a:srgbClr val="FE9201"/>
      </a:accent6>
      <a:hlink>
        <a:srgbClr val="FFD53E"/>
      </a:hlink>
      <a:folHlink>
        <a:srgbClr val="FCC77E"/>
      </a:folHlink>
    </a:clrScheme>
    <a:fontScheme name="Century">
      <a:majorFont>
        <a:latin typeface="Century Gothic"/>
        <a:ea typeface=""/>
        <a:cs typeface=""/>
      </a:majorFont>
      <a:minorFont>
        <a:latin typeface="Century Gothic"/>
        <a:ea typeface=""/>
        <a:cs typeface=""/>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TM11161285_Win32_SL_V8" id="{D1701C6D-ECCE-4AB4-AA49-48BAB1CE7003}" vid="{37F9E7E9-DDFF-4744-91DC-21DD4845CBB0}"/>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EA27D8E-DE3D-481C-905D-44ADCF801F76}">
  <ds:schemaRefs>
    <ds:schemaRef ds:uri="16c05727-aa75-4e4a-9b5f-8a80a1165891"/>
    <ds:schemaRef ds:uri="230e9df3-be65-4c73-a93b-d1236ebd677e"/>
    <ds:schemaRef ds:uri="71af3243-3dd4-4a8d-8c0d-dd76da1f02a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B6450B55-B496-4B49-9DD2-B71AB023CAA1}">
  <ds:schemaRefs>
    <ds:schemaRef ds:uri="http://schemas.microsoft.com/sharepoint/v3/contenttype/forms"/>
  </ds:schemaRefs>
</ds:datastoreItem>
</file>

<file path=customXml/itemProps3.xml><?xml version="1.0" encoding="utf-8"?>
<ds:datastoreItem xmlns:ds="http://schemas.openxmlformats.org/officeDocument/2006/customXml" ds:itemID="{9C9F46F3-DDE7-46C7-84BC-59C1156F2B21}">
  <ds:schemaRefs>
    <ds:schemaRef ds:uri="16c05727-aa75-4e4a-9b5f-8a80a1165891"/>
    <ds:schemaRef ds:uri="230e9df3-be65-4c73-a93b-d1236ebd677e"/>
    <ds:schemaRef ds:uri="71af3243-3dd4-4a8d-8c0d-dd76da1f02a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
  <TotalTime>0</TotalTime>
  <Words>2789</Words>
  <Application>Microsoft Office PowerPoint</Application>
  <PresentationFormat>Widescreen</PresentationFormat>
  <Paragraphs>388</Paragraphs>
  <Slides>45</Slides>
  <Notes>28</Notes>
  <HiddenSlides>0</HiddenSlides>
  <MMClips>0</MMClips>
  <ScaleCrop>false</ScaleCrop>
  <HeadingPairs>
    <vt:vector size="6" baseType="variant">
      <vt:variant>
        <vt:lpstr>Fonts Used</vt:lpstr>
      </vt:variant>
      <vt:variant>
        <vt:i4>14</vt:i4>
      </vt:variant>
      <vt:variant>
        <vt:lpstr>Theme</vt:lpstr>
      </vt:variant>
      <vt:variant>
        <vt:i4>3</vt:i4>
      </vt:variant>
      <vt:variant>
        <vt:lpstr>Slide Titles</vt:lpstr>
      </vt:variant>
      <vt:variant>
        <vt:i4>45</vt:i4>
      </vt:variant>
    </vt:vector>
  </HeadingPairs>
  <TitlesOfParts>
    <vt:vector size="62" baseType="lpstr">
      <vt:lpstr>Microsoft YaHei UI Light</vt:lpstr>
      <vt:lpstr>Aptos</vt:lpstr>
      <vt:lpstr>Arial</vt:lpstr>
      <vt:lpstr>Baguet Script</vt:lpstr>
      <vt:lpstr>Calibri</vt:lpstr>
      <vt:lpstr>Calibri Light</vt:lpstr>
      <vt:lpstr>Century Gothic</vt:lpstr>
      <vt:lpstr>Comic Sans MS</vt:lpstr>
      <vt:lpstr>Franklin Gothic Book</vt:lpstr>
      <vt:lpstr>Monotype Sorts</vt:lpstr>
      <vt:lpstr>Narkisim</vt:lpstr>
      <vt:lpstr>Tenorite</vt:lpstr>
      <vt:lpstr>Times New Roman</vt:lpstr>
      <vt:lpstr>Wingdings</vt:lpstr>
      <vt:lpstr>Custom</vt:lpstr>
      <vt:lpstr>Office Theme</vt:lpstr>
      <vt:lpstr>Berlin</vt:lpstr>
      <vt:lpstr>Welcome to Fifth Grade! </vt:lpstr>
      <vt:lpstr>CCPS Security and Emergency Response</vt:lpstr>
      <vt:lpstr>Goal </vt:lpstr>
      <vt:lpstr>Visitor Management</vt:lpstr>
      <vt:lpstr>Special Circumstances</vt:lpstr>
      <vt:lpstr>Standard Response Protocol (SRP)</vt:lpstr>
      <vt:lpstr>Parent Expectations</vt:lpstr>
      <vt:lpstr>26 – 27 Drill Schedule </vt:lpstr>
      <vt:lpstr>HOLD</vt:lpstr>
      <vt:lpstr>SECURE</vt:lpstr>
      <vt:lpstr>LOCKDOWN</vt:lpstr>
      <vt:lpstr>EVACUATE</vt:lpstr>
      <vt:lpstr>SHELTER</vt:lpstr>
      <vt:lpstr>Reunification</vt:lpstr>
      <vt:lpstr>School Resource Officers (SRO)</vt:lpstr>
      <vt:lpstr>Security Initiative</vt:lpstr>
      <vt:lpstr>“See Something, Say Something”  “Don’t Repost”</vt:lpstr>
      <vt:lpstr>The 5th Grade Team:</vt:lpstr>
      <vt:lpstr>Jennifer Carpenter (Childers)</vt:lpstr>
      <vt:lpstr>Jessica Krantz This is my 23 year of teaching and my 10th year at Winfield.  I have Master’s degree in Curriculum and Instruction, administration certification, and am nationally board certified.  I have two sons, who both play baseball.  </vt:lpstr>
      <vt:lpstr>Amy Glascock</vt:lpstr>
      <vt:lpstr>Karen Marroquin</vt:lpstr>
      <vt:lpstr>Denise Sharbaugh</vt:lpstr>
      <vt:lpstr>Alex Clizbe</vt:lpstr>
      <vt:lpstr>Daily Schedule</vt:lpstr>
      <vt:lpstr>Fifth Grade Expectations</vt:lpstr>
      <vt:lpstr>WEN (What Everyone Needs) Time</vt:lpstr>
      <vt:lpstr>5th Grade Math</vt:lpstr>
      <vt:lpstr>Social Studies Units</vt:lpstr>
      <vt:lpstr>Science Units</vt:lpstr>
      <vt:lpstr>PowerPoint Presentation</vt:lpstr>
      <vt:lpstr>    </vt:lpstr>
      <vt:lpstr>PowerPoint Presentation</vt:lpstr>
      <vt:lpstr>PowerPoint Presentation</vt:lpstr>
      <vt:lpstr>PowerPoint Presentation</vt:lpstr>
      <vt:lpstr>PowerPoint Presentation</vt:lpstr>
      <vt:lpstr>Band/Chorus </vt:lpstr>
      <vt:lpstr>PowerPoint Presentation</vt:lpstr>
      <vt:lpstr>Parent Volunteers</vt:lpstr>
      <vt:lpstr>Grades</vt:lpstr>
      <vt:lpstr>Field Trips</vt:lpstr>
      <vt:lpstr>How to Connect to Your Child’s Schoology Classes?</vt:lpstr>
      <vt:lpstr>PowerPoint Presentation</vt:lpstr>
      <vt:lpstr>PowerPoint Presentation</vt:lpstr>
      <vt:lpstr> Questions?  Thank you for coming!  We look forward to a great year with your kids 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Katherman, Jennifer</dc:creator>
  <cp:lastModifiedBy>Code, John</cp:lastModifiedBy>
  <cp:revision>7</cp:revision>
  <dcterms:created xsi:type="dcterms:W3CDTF">2023-08-29T05:27:05Z</dcterms:created>
  <dcterms:modified xsi:type="dcterms:W3CDTF">2026-09-25T13:13:28Z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