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6"/>
  </p:notesMasterIdLst>
  <p:handoutMasterIdLst>
    <p:handoutMasterId r:id="rId7"/>
  </p:handoutMasterIdLst>
  <p:sldIdLst>
    <p:sldId id="331"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 uri="{2D200454-40CA-4A62-9FC3-DE9A4176ACB9}">
      <p15:notesGuideLst xmlns:p15="http://schemas.microsoft.com/office/powerpoint/2012/main">
        <p15:guide id="1" orient="horz" pos="2928" userDrawn="1">
          <p15:clr>
            <a:srgbClr val="A4A3A4"/>
          </p15:clr>
        </p15:guide>
        <p15:guide id="2" pos="2208"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6600"/>
    <a:srgbClr val="FF9933"/>
    <a:srgbClr val="5A2781"/>
    <a:srgbClr val="421C5E"/>
    <a:srgbClr val="FFFFFF"/>
    <a:srgbClr val="4F81B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8E6BE8-0CA2-4459-B1F6-41418876CAD8}" v="52" dt="2026-09-28T18:38:42.632"/>
    <p1510:client id="{A1B48B97-EEA5-4627-B724-772A4F7BDFC6}" v="519" dt="2026-09-28T16:50:09.984"/>
    <p1510:client id="{A734A7C1-8690-838F-1628-35EB51D28CDD}" v="20" dt="2026-09-28T14:04:12.774"/>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5" d="100"/>
          <a:sy n="95" d="100"/>
        </p:scale>
        <p:origin x="2064" y="96"/>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092" tIns="46547" rIns="93092" bIns="46547" rtlCol="0"/>
          <a:lstStyle>
            <a:lvl1pPr algn="l">
              <a:defRPr sz="1200"/>
            </a:lvl1pPr>
          </a:lstStyle>
          <a:p>
            <a:endParaRPr lang="en-US"/>
          </a:p>
        </p:txBody>
      </p:sp>
      <p:sp>
        <p:nvSpPr>
          <p:cNvPr id="3" name="Date Placeholder 2"/>
          <p:cNvSpPr>
            <a:spLocks noGrp="1"/>
          </p:cNvSpPr>
          <p:nvPr>
            <p:ph type="dt" sz="quarter" idx="1"/>
          </p:nvPr>
        </p:nvSpPr>
        <p:spPr>
          <a:xfrm>
            <a:off x="3970939" y="0"/>
            <a:ext cx="3037840" cy="464820"/>
          </a:xfrm>
          <a:prstGeom prst="rect">
            <a:avLst/>
          </a:prstGeom>
        </p:spPr>
        <p:txBody>
          <a:bodyPr vert="horz" lIns="93092" tIns="46547" rIns="93092" bIns="46547" rtlCol="0"/>
          <a:lstStyle>
            <a:lvl1pPr algn="r">
              <a:defRPr sz="1200"/>
            </a:lvl1pPr>
          </a:lstStyle>
          <a:p>
            <a:fld id="{748267A2-3668-4D5D-8A6C-EDB5D059C209}" type="datetimeFigureOut">
              <a:rPr lang="en-US"/>
              <a:t>9/30/2026</a:t>
            </a:fld>
            <a:endParaRPr lang="en-US"/>
          </a:p>
        </p:txBody>
      </p:sp>
      <p:sp>
        <p:nvSpPr>
          <p:cNvPr id="4" name="Footer Placeholder 3"/>
          <p:cNvSpPr>
            <a:spLocks noGrp="1"/>
          </p:cNvSpPr>
          <p:nvPr>
            <p:ph type="ftr" sz="quarter" idx="2"/>
          </p:nvPr>
        </p:nvSpPr>
        <p:spPr>
          <a:xfrm>
            <a:off x="1" y="8829967"/>
            <a:ext cx="3037840" cy="464820"/>
          </a:xfrm>
          <a:prstGeom prst="rect">
            <a:avLst/>
          </a:prstGeom>
        </p:spPr>
        <p:txBody>
          <a:bodyPr vert="horz" lIns="93092" tIns="46547" rIns="93092" bIns="46547" rtlCol="0" anchor="b"/>
          <a:lstStyle>
            <a:lvl1pPr algn="l">
              <a:defRPr sz="1200"/>
            </a:lvl1pPr>
          </a:lstStyle>
          <a:p>
            <a:endParaRPr lang="en-US"/>
          </a:p>
        </p:txBody>
      </p:sp>
      <p:sp>
        <p:nvSpPr>
          <p:cNvPr id="5" name="Slide Number Placeholder 4"/>
          <p:cNvSpPr>
            <a:spLocks noGrp="1"/>
          </p:cNvSpPr>
          <p:nvPr>
            <p:ph type="sldNum" sz="quarter" idx="3"/>
          </p:nvPr>
        </p:nvSpPr>
        <p:spPr>
          <a:xfrm>
            <a:off x="3970939" y="8829967"/>
            <a:ext cx="3037840" cy="464820"/>
          </a:xfrm>
          <a:prstGeom prst="rect">
            <a:avLst/>
          </a:prstGeom>
        </p:spPr>
        <p:txBody>
          <a:bodyPr vert="horz" lIns="93092" tIns="46547" rIns="93092" bIns="46547" rtlCol="0" anchor="b"/>
          <a:lstStyle>
            <a:lvl1pPr algn="r">
              <a:defRPr sz="1200"/>
            </a:lvl1pPr>
          </a:lstStyle>
          <a:p>
            <a:fld id="{3511ED25-177E-4436-B624-41BFE2A2FDA9}" type="slidenum">
              <a:rPr lang="en-US"/>
              <a:t>‹#›</a:t>
            </a:fld>
            <a:endParaRPr lang="en-US"/>
          </a:p>
        </p:txBody>
      </p:sp>
    </p:spTree>
    <p:extLst>
      <p:ext uri="{BB962C8B-B14F-4D97-AF65-F5344CB8AC3E}">
        <p14:creationId xmlns:p14="http://schemas.microsoft.com/office/powerpoint/2010/main" val="17286574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840" cy="464820"/>
          </a:xfrm>
          <a:prstGeom prst="rect">
            <a:avLst/>
          </a:prstGeom>
        </p:spPr>
        <p:txBody>
          <a:bodyPr vert="horz" lIns="93092" tIns="46547" rIns="93092" bIns="46547" rtlCol="0"/>
          <a:lstStyle>
            <a:lvl1pPr algn="l">
              <a:defRPr sz="1200"/>
            </a:lvl1pPr>
          </a:lstStyle>
          <a:p>
            <a:endParaRPr lang="en-US" noProof="0"/>
          </a:p>
        </p:txBody>
      </p:sp>
      <p:sp>
        <p:nvSpPr>
          <p:cNvPr id="3" name="Date Placeholder 2"/>
          <p:cNvSpPr>
            <a:spLocks noGrp="1"/>
          </p:cNvSpPr>
          <p:nvPr>
            <p:ph type="dt" idx="1"/>
          </p:nvPr>
        </p:nvSpPr>
        <p:spPr>
          <a:xfrm>
            <a:off x="3970939" y="0"/>
            <a:ext cx="3037840" cy="464820"/>
          </a:xfrm>
          <a:prstGeom prst="rect">
            <a:avLst/>
          </a:prstGeom>
        </p:spPr>
        <p:txBody>
          <a:bodyPr vert="horz" lIns="93092" tIns="46547" rIns="93092" bIns="46547" rtlCol="0"/>
          <a:lstStyle>
            <a:lvl1pPr algn="r">
              <a:defRPr sz="1200"/>
            </a:lvl1pPr>
          </a:lstStyle>
          <a:p>
            <a:fld id="{0EC76B7E-1CA5-4888-95BA-835D9D829C78}" type="datetimeFigureOut">
              <a:rPr lang="en-US" noProof="0"/>
              <a:t>9/30/2026</a:t>
            </a:fld>
            <a:endParaRPr lang="en-US" noProof="0"/>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092" tIns="46547" rIns="93092" bIns="46547" rtlCol="0" anchor="ctr"/>
          <a:lstStyle/>
          <a:p>
            <a:endParaRPr lang="en-US" noProof="0"/>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092" tIns="46547" rIns="93092" bIns="46547"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1" y="8829967"/>
            <a:ext cx="3037840" cy="464820"/>
          </a:xfrm>
          <a:prstGeom prst="rect">
            <a:avLst/>
          </a:prstGeom>
        </p:spPr>
        <p:txBody>
          <a:bodyPr vert="horz" lIns="93092" tIns="46547" rIns="93092" bIns="46547" rtlCol="0" anchor="b"/>
          <a:lstStyle>
            <a:lvl1pPr algn="l">
              <a:defRPr sz="1200"/>
            </a:lvl1pPr>
          </a:lstStyle>
          <a:p>
            <a:endParaRPr lang="en-US" noProof="0"/>
          </a:p>
        </p:txBody>
      </p:sp>
      <p:sp>
        <p:nvSpPr>
          <p:cNvPr id="7" name="Slide Number Placeholder 6"/>
          <p:cNvSpPr>
            <a:spLocks noGrp="1"/>
          </p:cNvSpPr>
          <p:nvPr>
            <p:ph type="sldNum" sz="quarter" idx="5"/>
          </p:nvPr>
        </p:nvSpPr>
        <p:spPr>
          <a:xfrm>
            <a:off x="3970939" y="8829967"/>
            <a:ext cx="3037840" cy="464820"/>
          </a:xfrm>
          <a:prstGeom prst="rect">
            <a:avLst/>
          </a:prstGeom>
        </p:spPr>
        <p:txBody>
          <a:bodyPr vert="horz" lIns="93092" tIns="46547" rIns="93092" bIns="46547" rtlCol="0" anchor="b"/>
          <a:lstStyle>
            <a:lvl1pPr algn="r">
              <a:defRPr sz="1200"/>
            </a:lvl1pPr>
          </a:lstStyle>
          <a:p>
            <a:fld id="{28DE00C7-EBF3-4482-A53D-61C96E817E74}" type="slidenum">
              <a:rPr lang="en-US" noProof="0"/>
              <a:t>‹#›</a:t>
            </a:fld>
            <a:endParaRPr lang="en-US" noProof="0"/>
          </a:p>
        </p:txBody>
      </p:sp>
    </p:spTree>
    <p:extLst>
      <p:ext uri="{BB962C8B-B14F-4D97-AF65-F5344CB8AC3E}">
        <p14:creationId xmlns:p14="http://schemas.microsoft.com/office/powerpoint/2010/main" val="20585039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FB946F-020B-F0EC-0EC5-AF85FDC3E7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FF6EB2-1DCF-1487-7DEB-1DEA407BCAB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73E3B46A-C3BE-A9D6-BC9D-F5EFC742685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E34433C-7DCD-29FF-7B43-7AC6B37B6A1D}"/>
              </a:ext>
            </a:extLst>
          </p:cNvPr>
          <p:cNvSpPr>
            <a:spLocks noGrp="1"/>
          </p:cNvSpPr>
          <p:nvPr>
            <p:ph type="sldNum" sz="quarter" idx="5"/>
          </p:nvPr>
        </p:nvSpPr>
        <p:spPr/>
        <p:txBody>
          <a:bodyPr/>
          <a:lstStyle/>
          <a:p>
            <a:fld id="{28DE00C7-EBF3-4482-A53D-61C96E817E74}" type="slidenum">
              <a:rPr lang="en-US" noProof="0" smtClean="0"/>
              <a:t>1</a:t>
            </a:fld>
            <a:endParaRPr lang="en-US" noProof="0"/>
          </a:p>
        </p:txBody>
      </p:sp>
    </p:spTree>
    <p:extLst>
      <p:ext uri="{BB962C8B-B14F-4D97-AF65-F5344CB8AC3E}">
        <p14:creationId xmlns:p14="http://schemas.microsoft.com/office/powerpoint/2010/main" val="361745636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January">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97" name="TextBox 96"/>
          <p:cNvSpPr txBox="1"/>
          <p:nvPr/>
        </p:nvSpPr>
        <p:spPr>
          <a:xfrm>
            <a:off x="327808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01</a:t>
            </a:r>
          </a:p>
        </p:txBody>
      </p:sp>
      <p:sp>
        <p:nvSpPr>
          <p:cNvPr id="98" name="TextBox 97"/>
          <p:cNvSpPr txBox="1"/>
          <p:nvPr/>
        </p:nvSpPr>
        <p:spPr>
          <a:xfrm>
            <a:off x="40587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02</a:t>
            </a:r>
          </a:p>
        </p:txBody>
      </p:sp>
      <p:sp>
        <p:nvSpPr>
          <p:cNvPr id="99" name="TextBox 98"/>
          <p:cNvSpPr txBox="1"/>
          <p:nvPr/>
        </p:nvSpPr>
        <p:spPr>
          <a:xfrm>
            <a:off x="483943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03</a:t>
            </a:r>
          </a:p>
        </p:txBody>
      </p:sp>
      <p:sp>
        <p:nvSpPr>
          <p:cNvPr id="100" name="TextBox 99"/>
          <p:cNvSpPr txBox="1"/>
          <p:nvPr/>
        </p:nvSpPr>
        <p:spPr>
          <a:xfrm>
            <a:off x="562011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04</a:t>
            </a:r>
          </a:p>
        </p:txBody>
      </p:sp>
      <p:sp>
        <p:nvSpPr>
          <p:cNvPr id="101" name="TextBox 100"/>
          <p:cNvSpPr txBox="1"/>
          <p:nvPr/>
        </p:nvSpPr>
        <p:spPr>
          <a:xfrm>
            <a:off x="640078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05</a:t>
            </a:r>
          </a:p>
        </p:txBody>
      </p:sp>
      <p:sp>
        <p:nvSpPr>
          <p:cNvPr id="102" name="TextBox 101"/>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103" name="TextBox 102"/>
          <p:cNvSpPr txBox="1"/>
          <p:nvPr/>
        </p:nvSpPr>
        <p:spPr>
          <a:xfrm>
            <a:off x="71814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06</a:t>
            </a:r>
          </a:p>
        </p:txBody>
      </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0" name="TextBox 179"/>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181" name="TextBox 180"/>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182" name="TextBox 181"/>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183" name="TextBox 182"/>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184" name="TextBox 183"/>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185" name="TextBox 184"/>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186" name="TextBox 185"/>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222" name="TextBox 221"/>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23" name="TextBox 222"/>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24" name="TextBox 223"/>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25" name="TextBox 224"/>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26" name="TextBox 225"/>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27" name="TextBox 226"/>
          <p:cNvSpPr txBox="1"/>
          <p:nvPr userDrawn="1"/>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28" name="TextBox 227"/>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29" name="TextBox 228"/>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30" name="TextBox 229"/>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31" name="TextBox 230"/>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32" name="TextBox 231"/>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33" name="TextBox 232"/>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34" name="TextBox 233"/>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28</a:t>
            </a:r>
          </a:p>
        </p:txBody>
      </p:sp>
      <p:sp>
        <p:nvSpPr>
          <p:cNvPr id="235" name="TextBox 234"/>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27</a:t>
            </a:r>
          </a:p>
        </p:txBody>
      </p:sp>
      <p:sp>
        <p:nvSpPr>
          <p:cNvPr id="237" name="TextBox 236"/>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29</a:t>
            </a:r>
          </a:p>
        </p:txBody>
      </p:sp>
      <p:sp>
        <p:nvSpPr>
          <p:cNvPr id="238" name="TextBox 237"/>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30</a:t>
            </a:r>
          </a:p>
        </p:txBody>
      </p:sp>
      <p:sp>
        <p:nvSpPr>
          <p:cNvPr id="239" name="TextBox 238"/>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31</a:t>
            </a:r>
          </a:p>
        </p:txBody>
      </p:sp>
      <p:sp>
        <p:nvSpPr>
          <p:cNvPr id="240" name="TextBox 239"/>
          <p:cNvSpPr txBox="1"/>
          <p:nvPr/>
        </p:nvSpPr>
        <p:spPr>
          <a:xfrm>
            <a:off x="562011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01</a:t>
            </a:r>
          </a:p>
        </p:txBody>
      </p:sp>
      <p:sp>
        <p:nvSpPr>
          <p:cNvPr id="241" name="TextBox 240"/>
          <p:cNvSpPr txBox="1"/>
          <p:nvPr/>
        </p:nvSpPr>
        <p:spPr>
          <a:xfrm>
            <a:off x="6400788"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02</a:t>
            </a:r>
          </a:p>
        </p:txBody>
      </p:sp>
      <p:sp>
        <p:nvSpPr>
          <p:cNvPr id="242" name="TextBox 241"/>
          <p:cNvSpPr txBox="1"/>
          <p:nvPr/>
        </p:nvSpPr>
        <p:spPr>
          <a:xfrm>
            <a:off x="7962138" y="4751714"/>
            <a:ext cx="731520" cy="123584"/>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04</a:t>
            </a:r>
          </a:p>
        </p:txBody>
      </p:sp>
      <p:sp>
        <p:nvSpPr>
          <p:cNvPr id="243" name="TextBox 242"/>
          <p:cNvSpPr txBox="1"/>
          <p:nvPr/>
        </p:nvSpPr>
        <p:spPr>
          <a:xfrm>
            <a:off x="718146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03</a:t>
            </a:r>
          </a:p>
        </p:txBody>
      </p:sp>
      <p:sp>
        <p:nvSpPr>
          <p:cNvPr id="245" name="TextBox 244"/>
          <p:cNvSpPr txBox="1"/>
          <p:nvPr/>
        </p:nvSpPr>
        <p:spPr>
          <a:xfrm>
            <a:off x="3278088"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05</a:t>
            </a:r>
          </a:p>
        </p:txBody>
      </p:sp>
      <p:sp>
        <p:nvSpPr>
          <p:cNvPr id="246" name="TextBox 245"/>
          <p:cNvSpPr txBox="1"/>
          <p:nvPr/>
        </p:nvSpPr>
        <p:spPr>
          <a:xfrm>
            <a:off x="4058763"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06</a:t>
            </a:r>
          </a:p>
        </p:txBody>
      </p:sp>
      <p:sp>
        <p:nvSpPr>
          <p:cNvPr id="247" name="TextBox 246"/>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07</a:t>
            </a:r>
          </a:p>
        </p:txBody>
      </p:sp>
      <p:sp>
        <p:nvSpPr>
          <p:cNvPr id="248" name="TextBox 247"/>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08</a:t>
            </a:r>
          </a:p>
        </p:txBody>
      </p:sp>
      <p:sp>
        <p:nvSpPr>
          <p:cNvPr id="249" name="TextBox 248"/>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09</a:t>
            </a:r>
          </a:p>
        </p:txBody>
      </p:sp>
      <p:sp>
        <p:nvSpPr>
          <p:cNvPr id="250" name="TextBox 249"/>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11</a:t>
            </a:r>
          </a:p>
        </p:txBody>
      </p:sp>
      <p:sp>
        <p:nvSpPr>
          <p:cNvPr id="251" name="TextBox 250"/>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10</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marR="0" indent="0" algn="l" defTabSz="914400" rtl="0" eaLnBrk="1" fontAlgn="auto" latinLnBrk="0" hangingPunct="1">
              <a:lnSpc>
                <a:spcPct val="85000"/>
              </a:lnSpc>
              <a:spcBef>
                <a:spcPts val="0"/>
              </a:spcBef>
              <a:spcAft>
                <a:spcPts val="0"/>
              </a:spcAft>
              <a:buClrTx/>
              <a:buSzTx/>
              <a:buFont typeface="Arial" pitchFamily="34" charset="0"/>
              <a:buNone/>
              <a:tabLst/>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marL="0" marR="0" lvl="0" indent="0" algn="l" defTabSz="914400" rtl="0" eaLnBrk="1" fontAlgn="auto" latinLnBrk="0" hangingPunct="1">
              <a:lnSpc>
                <a:spcPct val="85000"/>
              </a:lnSpc>
              <a:spcBef>
                <a:spcPts val="0"/>
              </a:spcBef>
              <a:spcAft>
                <a:spcPts val="0"/>
              </a:spcAft>
              <a:buClrTx/>
              <a:buSzTx/>
              <a:buFont typeface="Arial" pitchFamily="34" charset="0"/>
              <a:buNone/>
              <a:tabLst/>
              <a:defRPr/>
            </a:pPr>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73" name="TextBox 172"/>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74" name="TextBox 173"/>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75" name="TextBox 174"/>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76" name="TextBox 175"/>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77" name="TextBox 176"/>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79" name="TextBox 178"/>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7" name="TextBox 186"/>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178"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88" name="Title 1">
            <a:extLst>
              <a:ext uri="{FF2B5EF4-FFF2-40B4-BE49-F238E27FC236}">
                <a16:creationId xmlns:a16="http://schemas.microsoft.com/office/drawing/2014/main" id="{0D75A14B-4738-4C2A-B898-EDE023257BCD}"/>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January</a:t>
            </a:r>
          </a:p>
        </p:txBody>
      </p:sp>
    </p:spTree>
    <p:extLst>
      <p:ext uri="{BB962C8B-B14F-4D97-AF65-F5344CB8AC3E}">
        <p14:creationId xmlns:p14="http://schemas.microsoft.com/office/powerpoint/2010/main" val="145928172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ebruary">
    <p:spTree>
      <p:nvGrpSpPr>
        <p:cNvPr id="1" name=""/>
        <p:cNvGrpSpPr/>
        <p:nvPr/>
      </p:nvGrpSpPr>
      <p:grpSpPr>
        <a:xfrm>
          <a:off x="0" y="0"/>
          <a:ext cx="0" cy="0"/>
          <a:chOff x="0" y="0"/>
          <a:chExt cx="0" cy="0"/>
        </a:xfrm>
      </p:grpSpPr>
      <p:sp>
        <p:nvSpPr>
          <p:cNvPr id="97" name="TextBox 96"/>
          <p:cNvSpPr txBox="1"/>
          <p:nvPr/>
        </p:nvSpPr>
        <p:spPr>
          <a:xfrm>
            <a:off x="3278088"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29</a:t>
            </a:r>
          </a:p>
        </p:txBody>
      </p:sp>
      <p:sp>
        <p:nvSpPr>
          <p:cNvPr id="98" name="TextBox 97"/>
          <p:cNvSpPr txBox="1"/>
          <p:nvPr/>
        </p:nvSpPr>
        <p:spPr>
          <a:xfrm>
            <a:off x="40587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bg1">
                    <a:lumMod val="65000"/>
                  </a:schemeClr>
                </a:solidFill>
              </a:rPr>
              <a:t>30</a:t>
            </a:r>
          </a:p>
        </p:txBody>
      </p:sp>
      <p:sp>
        <p:nvSpPr>
          <p:cNvPr id="99" name="TextBox 98"/>
          <p:cNvSpPr txBox="1"/>
          <p:nvPr/>
        </p:nvSpPr>
        <p:spPr>
          <a:xfrm>
            <a:off x="483943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31</a:t>
            </a:r>
          </a:p>
        </p:txBody>
      </p:sp>
      <p:sp>
        <p:nvSpPr>
          <p:cNvPr id="100" name="TextBox 99"/>
          <p:cNvSpPr txBox="1"/>
          <p:nvPr/>
        </p:nvSpPr>
        <p:spPr>
          <a:xfrm>
            <a:off x="5620113" y="1200150"/>
            <a:ext cx="731520" cy="128016"/>
          </a:xfrm>
          <a:prstGeom prst="rect">
            <a:avLst/>
          </a:prstGeom>
          <a:noFill/>
        </p:spPr>
        <p:txBody>
          <a:bodyPr wrap="square" lIns="91440" tIns="0" rIns="91440" bIns="0" rtlCol="0" anchor="ctr" anchorCtr="0">
            <a:noAutofit/>
          </a:bodyPr>
          <a:lstStyle/>
          <a:p>
            <a:pPr algn="r"/>
            <a:r>
              <a:rPr lang="en-US" sz="900" noProof="0">
                <a:solidFill>
                  <a:schemeClr val="tx1"/>
                </a:solidFill>
              </a:rPr>
              <a:t>01</a:t>
            </a:r>
            <a:endParaRPr lang="en-US" sz="900" kern="1200" spc="-50" noProof="0">
              <a:solidFill>
                <a:schemeClr val="tx1"/>
              </a:solidFill>
              <a:latin typeface="+mn-lt"/>
              <a:ea typeface="+mn-ea"/>
              <a:cs typeface="+mn-cs"/>
            </a:endParaRPr>
          </a:p>
        </p:txBody>
      </p:sp>
      <p:sp>
        <p:nvSpPr>
          <p:cNvPr id="101" name="TextBox 100"/>
          <p:cNvSpPr txBox="1"/>
          <p:nvPr/>
        </p:nvSpPr>
        <p:spPr>
          <a:xfrm>
            <a:off x="6400788" y="1200150"/>
            <a:ext cx="731520" cy="128016"/>
          </a:xfrm>
          <a:prstGeom prst="rect">
            <a:avLst/>
          </a:prstGeom>
          <a:noFill/>
        </p:spPr>
        <p:txBody>
          <a:bodyPr wrap="square" lIns="91440" tIns="0" rIns="91440" bIns="0" rtlCol="0" anchor="ctr" anchorCtr="0">
            <a:noAutofit/>
          </a:bodyPr>
          <a:lstStyle/>
          <a:p>
            <a:pPr algn="r"/>
            <a:r>
              <a:rPr lang="en-US" sz="900" noProof="0">
                <a:solidFill>
                  <a:schemeClr val="tx1"/>
                </a:solidFill>
              </a:rPr>
              <a:t>02</a:t>
            </a:r>
            <a:endParaRPr lang="en-US" sz="900" spc="-50" noProof="0">
              <a:solidFill>
                <a:schemeClr val="tx1"/>
              </a:solidFill>
            </a:endParaRPr>
          </a:p>
        </p:txBody>
      </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42" name="TextBox 241"/>
          <p:cNvSpPr txBox="1"/>
          <p:nvPr/>
        </p:nvSpPr>
        <p:spPr>
          <a:xfrm>
            <a:off x="7962138" y="4751714"/>
            <a:ext cx="731520" cy="123584"/>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04</a:t>
            </a:r>
          </a:p>
        </p:txBody>
      </p:sp>
      <p:sp>
        <p:nvSpPr>
          <p:cNvPr id="243" name="TextBox 242"/>
          <p:cNvSpPr txBox="1"/>
          <p:nvPr/>
        </p:nvSpPr>
        <p:spPr>
          <a:xfrm>
            <a:off x="718146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03</a:t>
            </a:r>
          </a:p>
        </p:txBody>
      </p:sp>
      <p:sp>
        <p:nvSpPr>
          <p:cNvPr id="245" name="TextBox 244"/>
          <p:cNvSpPr txBox="1"/>
          <p:nvPr/>
        </p:nvSpPr>
        <p:spPr>
          <a:xfrm>
            <a:off x="3278088" y="5633752"/>
            <a:ext cx="731520" cy="128016"/>
          </a:xfrm>
          <a:prstGeom prst="rect">
            <a:avLst/>
          </a:prstGeom>
          <a:noFill/>
        </p:spPr>
        <p:txBody>
          <a:bodyPr wrap="square" lIns="91440" tIns="0" rIns="91440" bIns="0" rtlCol="0" anchor="ctr" anchorCtr="0">
            <a:noAutofit/>
          </a:bodyPr>
          <a:lstStyle/>
          <a:p>
            <a:pPr algn="r"/>
            <a:r>
              <a:rPr lang="en-US" sz="900" noProof="0">
                <a:solidFill>
                  <a:schemeClr val="tx1"/>
                </a:solidFill>
              </a:rPr>
              <a:t>05</a:t>
            </a:r>
            <a:endParaRPr lang="en-US" sz="900" spc="-50" noProof="0">
              <a:solidFill>
                <a:schemeClr val="bg1">
                  <a:lumMod val="65000"/>
                </a:schemeClr>
              </a:solidFill>
            </a:endParaRPr>
          </a:p>
        </p:txBody>
      </p:sp>
      <p:sp>
        <p:nvSpPr>
          <p:cNvPr id="246" name="TextBox 245"/>
          <p:cNvSpPr txBox="1"/>
          <p:nvPr/>
        </p:nvSpPr>
        <p:spPr>
          <a:xfrm>
            <a:off x="40587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06</a:t>
            </a:r>
          </a:p>
        </p:txBody>
      </p:sp>
      <p:sp>
        <p:nvSpPr>
          <p:cNvPr id="247" name="TextBox 246"/>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07</a:t>
            </a:r>
          </a:p>
        </p:txBody>
      </p:sp>
      <p:sp>
        <p:nvSpPr>
          <p:cNvPr id="248" name="TextBox 247"/>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08</a:t>
            </a:r>
          </a:p>
        </p:txBody>
      </p:sp>
      <p:sp>
        <p:nvSpPr>
          <p:cNvPr id="249" name="TextBox 248"/>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-09</a:t>
            </a:r>
          </a:p>
        </p:txBody>
      </p:sp>
      <p:sp>
        <p:nvSpPr>
          <p:cNvPr id="250" name="TextBox 249"/>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11</a:t>
            </a:r>
          </a:p>
        </p:txBody>
      </p:sp>
      <p:sp>
        <p:nvSpPr>
          <p:cNvPr id="251" name="TextBox 250"/>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10</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noProof="0">
                <a:solidFill>
                  <a:schemeClr val="tx1"/>
                </a:solidFill>
              </a:rPr>
              <a:t>04</a:t>
            </a:r>
            <a:endParaRPr lang="en-US" sz="900" spc="-50" noProof="0">
              <a:solidFill>
                <a:schemeClr val="tx1">
                  <a:lumMod val="85000"/>
                  <a:lumOff val="15000"/>
                </a:schemeClr>
              </a:solidFill>
            </a:endParaRPr>
          </a:p>
        </p:txBody>
      </p:sp>
      <p:sp>
        <p:nvSpPr>
          <p:cNvPr id="188" name="TextBox 187"/>
          <p:cNvSpPr txBox="1"/>
          <p:nvPr/>
        </p:nvSpPr>
        <p:spPr>
          <a:xfrm>
            <a:off x="7181463" y="1200150"/>
            <a:ext cx="731520" cy="128016"/>
          </a:xfrm>
          <a:prstGeom prst="rect">
            <a:avLst/>
          </a:prstGeom>
          <a:noFill/>
        </p:spPr>
        <p:txBody>
          <a:bodyPr wrap="square" lIns="91440" tIns="0" rIns="91440" bIns="0" rtlCol="0" anchor="ctr" anchorCtr="0">
            <a:noAutofit/>
          </a:bodyPr>
          <a:lstStyle/>
          <a:p>
            <a:pPr algn="r"/>
            <a:r>
              <a:rPr lang="en-US" sz="900" noProof="0">
                <a:solidFill>
                  <a:schemeClr val="tx1"/>
                </a:solidFill>
              </a:rPr>
              <a:t>03</a:t>
            </a:r>
            <a:endParaRPr lang="en-US" sz="900" spc="-50" noProof="0">
              <a:solidFill>
                <a:schemeClr val="tx1">
                  <a:lumMod val="85000"/>
                  <a:lumOff val="15000"/>
                </a:schemeClr>
              </a:solidFill>
            </a:endParaRPr>
          </a:p>
        </p:txBody>
      </p:sp>
      <p:sp>
        <p:nvSpPr>
          <p:cNvPr id="189" name="TextBox 188"/>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noProof="0">
                <a:solidFill>
                  <a:schemeClr val="tx1"/>
                </a:solidFill>
              </a:rPr>
              <a:t>05</a:t>
            </a:r>
            <a:endParaRPr lang="en-US" sz="900" spc="-50" noProof="0">
              <a:solidFill>
                <a:schemeClr val="tx1">
                  <a:lumMod val="85000"/>
                  <a:lumOff val="15000"/>
                </a:schemeClr>
              </a:solidFill>
            </a:endParaRPr>
          </a:p>
        </p:txBody>
      </p:sp>
      <p:sp>
        <p:nvSpPr>
          <p:cNvPr id="190" name="TextBox 189"/>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noProof="0">
                <a:solidFill>
                  <a:schemeClr val="tx1"/>
                </a:solidFill>
              </a:rPr>
              <a:t>06</a:t>
            </a:r>
            <a:endParaRPr lang="en-US" sz="900" spc="-50" noProof="0">
              <a:solidFill>
                <a:schemeClr val="tx1">
                  <a:lumMod val="85000"/>
                  <a:lumOff val="15000"/>
                </a:schemeClr>
              </a:solidFill>
            </a:endParaRPr>
          </a:p>
        </p:txBody>
      </p:sp>
      <p:sp>
        <p:nvSpPr>
          <p:cNvPr id="191" name="TextBox 190"/>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noProof="0">
                <a:solidFill>
                  <a:schemeClr val="tx1"/>
                </a:solidFill>
              </a:rPr>
              <a:t>07</a:t>
            </a:r>
            <a:endParaRPr lang="en-US" sz="900" spc="-50" noProof="0">
              <a:solidFill>
                <a:schemeClr val="tx1">
                  <a:lumMod val="85000"/>
                  <a:lumOff val="15000"/>
                </a:schemeClr>
              </a:solidFill>
            </a:endParaRPr>
          </a:p>
        </p:txBody>
      </p:sp>
      <p:sp>
        <p:nvSpPr>
          <p:cNvPr id="192" name="TextBox 191"/>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noProof="0">
                <a:solidFill>
                  <a:schemeClr val="tx1"/>
                </a:solidFill>
              </a:rPr>
              <a:t>08</a:t>
            </a:r>
            <a:endParaRPr lang="en-US" sz="900" spc="-50" noProof="0">
              <a:solidFill>
                <a:schemeClr val="tx1">
                  <a:lumMod val="85000"/>
                  <a:lumOff val="15000"/>
                </a:schemeClr>
              </a:solidFill>
            </a:endParaRPr>
          </a:p>
        </p:txBody>
      </p:sp>
      <p:sp>
        <p:nvSpPr>
          <p:cNvPr id="193" name="TextBox 192"/>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noProof="0">
                <a:solidFill>
                  <a:schemeClr val="tx1"/>
                </a:solidFill>
              </a:rPr>
              <a:t>09</a:t>
            </a:r>
            <a:endParaRPr lang="en-US" sz="900" spc="-50" noProof="0">
              <a:solidFill>
                <a:schemeClr val="tx1">
                  <a:lumMod val="85000"/>
                  <a:lumOff val="15000"/>
                </a:schemeClr>
              </a:solidFill>
            </a:endParaRPr>
          </a:p>
        </p:txBody>
      </p:sp>
      <p:sp>
        <p:nvSpPr>
          <p:cNvPr id="194" name="TextBox 193"/>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195" name="TextBox 194"/>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196" name="TextBox 195"/>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197" name="TextBox 196"/>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198" name="TextBox 197"/>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199" name="TextBox 198"/>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00" name="TextBox 199"/>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01" name="TextBox 200"/>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02" name="TextBox 201"/>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03" name="TextBox 202"/>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04" name="TextBox 203"/>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05" name="TextBox 204"/>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06" name="TextBox 205"/>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07" name="TextBox 206"/>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08" name="TextBox 207"/>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09" name="TextBox 208"/>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10" name="TextBox 209"/>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11" name="TextBox 210"/>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solidFill>
              </a:rPr>
              <a:t>27</a:t>
            </a:r>
          </a:p>
        </p:txBody>
      </p:sp>
      <p:sp>
        <p:nvSpPr>
          <p:cNvPr id="212" name="TextBox 211"/>
          <p:cNvSpPr txBox="1"/>
          <p:nvPr/>
        </p:nvSpPr>
        <p:spPr>
          <a:xfrm>
            <a:off x="4839438" y="4749498"/>
            <a:ext cx="731520" cy="128016"/>
          </a:xfrm>
          <a:prstGeom prst="rect">
            <a:avLst/>
          </a:prstGeom>
          <a:noFill/>
        </p:spPr>
        <p:txBody>
          <a:bodyPr wrap="square" lIns="91440" tIns="0" rIns="91440" bIns="0" rtlCol="0" anchor="ctr" anchorCtr="0">
            <a:noAutofit/>
          </a:bodyPr>
          <a:lstStyle>
            <a:defPPr>
              <a:defRPr lang="en-US"/>
            </a:defPPr>
            <a:lvl1pPr algn="r">
              <a:defRPr sz="900"/>
            </a:lvl1pPr>
          </a:lstStyle>
          <a:p>
            <a:pPr lvl="0"/>
            <a:r>
              <a:rPr lang="en-US" sz="900" noProof="0"/>
              <a:t>28</a:t>
            </a:r>
          </a:p>
        </p:txBody>
      </p:sp>
      <p:sp>
        <p:nvSpPr>
          <p:cNvPr id="213" name="TextBox 212"/>
          <p:cNvSpPr txBox="1"/>
          <p:nvPr/>
        </p:nvSpPr>
        <p:spPr>
          <a:xfrm>
            <a:off x="562011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01</a:t>
            </a:r>
          </a:p>
        </p:txBody>
      </p:sp>
      <p:sp>
        <p:nvSpPr>
          <p:cNvPr id="214" name="TextBox 213"/>
          <p:cNvSpPr txBox="1"/>
          <p:nvPr/>
        </p:nvSpPr>
        <p:spPr>
          <a:xfrm>
            <a:off x="6400788"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02</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215"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grpSp>
        <p:nvGrpSpPr>
          <p:cNvPr id="173" name="Group 172"/>
          <p:cNvGrpSpPr/>
          <p:nvPr userDrawn="1"/>
        </p:nvGrpSpPr>
        <p:grpSpPr>
          <a:xfrm>
            <a:off x="3248026" y="933450"/>
            <a:ext cx="5467350" cy="5495926"/>
            <a:chOff x="3124201" y="1080377"/>
            <a:chExt cx="5715000" cy="5459572"/>
          </a:xfrm>
        </p:grpSpPr>
        <p:grpSp>
          <p:nvGrpSpPr>
            <p:cNvPr id="174" name="Group 173"/>
            <p:cNvGrpSpPr/>
            <p:nvPr/>
          </p:nvGrpSpPr>
          <p:grpSpPr>
            <a:xfrm>
              <a:off x="3125240" y="1259217"/>
              <a:ext cx="5712923" cy="5280732"/>
              <a:chOff x="381000" y="1143000"/>
              <a:chExt cx="8382000" cy="5498592"/>
            </a:xfrm>
          </p:grpSpPr>
          <p:cxnSp>
            <p:nvCxnSpPr>
              <p:cNvPr id="324" name="Straight Connector 323"/>
              <p:cNvCxnSpPr/>
              <p:nvPr/>
            </p:nvCxnSpPr>
            <p:spPr>
              <a:xfrm>
                <a:off x="381000" y="1143000"/>
                <a:ext cx="8382000" cy="0"/>
              </a:xfrm>
              <a:prstGeom prst="line">
                <a:avLst/>
              </a:prstGeom>
              <a:noFill/>
            </p:spPr>
          </p:cxnSp>
          <p:cxnSp>
            <p:nvCxnSpPr>
              <p:cNvPr id="325" name="Straight Connector 324"/>
              <p:cNvCxnSpPr/>
              <p:nvPr/>
            </p:nvCxnSpPr>
            <p:spPr>
              <a:xfrm>
                <a:off x="381000" y="2059432"/>
                <a:ext cx="8382000" cy="0"/>
              </a:xfrm>
              <a:prstGeom prst="line">
                <a:avLst/>
              </a:prstGeom>
              <a:noFill/>
            </p:spPr>
          </p:cxnSp>
          <p:cxnSp>
            <p:nvCxnSpPr>
              <p:cNvPr id="326" name="Straight Connector 325"/>
              <p:cNvCxnSpPr/>
              <p:nvPr/>
            </p:nvCxnSpPr>
            <p:spPr>
              <a:xfrm>
                <a:off x="381000" y="2975864"/>
                <a:ext cx="8382000" cy="0"/>
              </a:xfrm>
              <a:prstGeom prst="line">
                <a:avLst/>
              </a:prstGeom>
              <a:noFill/>
            </p:spPr>
          </p:cxnSp>
          <p:cxnSp>
            <p:nvCxnSpPr>
              <p:cNvPr id="327" name="Straight Connector 326"/>
              <p:cNvCxnSpPr/>
              <p:nvPr/>
            </p:nvCxnSpPr>
            <p:spPr>
              <a:xfrm>
                <a:off x="381000" y="3892296"/>
                <a:ext cx="8382000" cy="0"/>
              </a:xfrm>
              <a:prstGeom prst="line">
                <a:avLst/>
              </a:prstGeom>
              <a:noFill/>
            </p:spPr>
          </p:cxnSp>
          <p:cxnSp>
            <p:nvCxnSpPr>
              <p:cNvPr id="328" name="Straight Connector 327"/>
              <p:cNvCxnSpPr/>
              <p:nvPr/>
            </p:nvCxnSpPr>
            <p:spPr>
              <a:xfrm>
                <a:off x="381000" y="4808728"/>
                <a:ext cx="8382000" cy="0"/>
              </a:xfrm>
              <a:prstGeom prst="line">
                <a:avLst/>
              </a:prstGeom>
              <a:noFill/>
            </p:spPr>
          </p:cxnSp>
          <p:cxnSp>
            <p:nvCxnSpPr>
              <p:cNvPr id="329" name="Straight Connector 328"/>
              <p:cNvCxnSpPr/>
              <p:nvPr/>
            </p:nvCxnSpPr>
            <p:spPr>
              <a:xfrm>
                <a:off x="381000" y="5725160"/>
                <a:ext cx="8382000" cy="0"/>
              </a:xfrm>
              <a:prstGeom prst="line">
                <a:avLst/>
              </a:prstGeom>
              <a:noFill/>
            </p:spPr>
          </p:cxnSp>
          <p:cxnSp>
            <p:nvCxnSpPr>
              <p:cNvPr id="330" name="Straight Connector 329"/>
              <p:cNvCxnSpPr/>
              <p:nvPr/>
            </p:nvCxnSpPr>
            <p:spPr>
              <a:xfrm>
                <a:off x="381000" y="6641592"/>
                <a:ext cx="8382000" cy="0"/>
              </a:xfrm>
              <a:prstGeom prst="line">
                <a:avLst/>
              </a:prstGeom>
              <a:noFill/>
            </p:spPr>
          </p:cxnSp>
        </p:grpSp>
        <p:grpSp>
          <p:nvGrpSpPr>
            <p:cNvPr id="175" name="Group 174"/>
            <p:cNvGrpSpPr/>
            <p:nvPr/>
          </p:nvGrpSpPr>
          <p:grpSpPr>
            <a:xfrm>
              <a:off x="3125240" y="1339112"/>
              <a:ext cx="5713961" cy="731520"/>
              <a:chOff x="3125240" y="1354352"/>
              <a:chExt cx="5713961" cy="651310"/>
            </a:xfrm>
          </p:grpSpPr>
          <p:cxnSp>
            <p:nvCxnSpPr>
              <p:cNvPr id="316" name="Straight Connector 315"/>
              <p:cNvCxnSpPr/>
              <p:nvPr/>
            </p:nvCxnSpPr>
            <p:spPr>
              <a:xfrm>
                <a:off x="3941520" y="1354352"/>
                <a:ext cx="0" cy="651310"/>
              </a:xfrm>
              <a:prstGeom prst="line">
                <a:avLst/>
              </a:prstGeom>
              <a:noFill/>
            </p:spPr>
          </p:cxnSp>
          <p:cxnSp>
            <p:nvCxnSpPr>
              <p:cNvPr id="317" name="Straight Connector 316"/>
              <p:cNvCxnSpPr/>
              <p:nvPr/>
            </p:nvCxnSpPr>
            <p:spPr>
              <a:xfrm>
                <a:off x="4757800" y="1354352"/>
                <a:ext cx="0" cy="651310"/>
              </a:xfrm>
              <a:prstGeom prst="line">
                <a:avLst/>
              </a:prstGeom>
              <a:noFill/>
            </p:spPr>
          </p:cxnSp>
          <p:cxnSp>
            <p:nvCxnSpPr>
              <p:cNvPr id="318" name="Straight Connector 317"/>
              <p:cNvCxnSpPr/>
              <p:nvPr/>
            </p:nvCxnSpPr>
            <p:spPr>
              <a:xfrm>
                <a:off x="5574080" y="1354352"/>
                <a:ext cx="0" cy="651310"/>
              </a:xfrm>
              <a:prstGeom prst="line">
                <a:avLst/>
              </a:prstGeom>
              <a:noFill/>
            </p:spPr>
          </p:cxnSp>
          <p:cxnSp>
            <p:nvCxnSpPr>
              <p:cNvPr id="319" name="Straight Connector 318"/>
              <p:cNvCxnSpPr/>
              <p:nvPr/>
            </p:nvCxnSpPr>
            <p:spPr>
              <a:xfrm>
                <a:off x="6390360" y="1354352"/>
                <a:ext cx="0" cy="651310"/>
              </a:xfrm>
              <a:prstGeom prst="line">
                <a:avLst/>
              </a:prstGeom>
              <a:noFill/>
            </p:spPr>
          </p:cxnSp>
          <p:cxnSp>
            <p:nvCxnSpPr>
              <p:cNvPr id="320" name="Straight Connector 319"/>
              <p:cNvCxnSpPr/>
              <p:nvPr/>
            </p:nvCxnSpPr>
            <p:spPr>
              <a:xfrm>
                <a:off x="7206640" y="1354352"/>
                <a:ext cx="0" cy="651310"/>
              </a:xfrm>
              <a:prstGeom prst="line">
                <a:avLst/>
              </a:prstGeom>
              <a:noFill/>
            </p:spPr>
          </p:cxnSp>
          <p:cxnSp>
            <p:nvCxnSpPr>
              <p:cNvPr id="321" name="Straight Connector 320"/>
              <p:cNvCxnSpPr/>
              <p:nvPr/>
            </p:nvCxnSpPr>
            <p:spPr>
              <a:xfrm>
                <a:off x="8839201" y="1354352"/>
                <a:ext cx="0" cy="651310"/>
              </a:xfrm>
              <a:prstGeom prst="line">
                <a:avLst/>
              </a:prstGeom>
              <a:noFill/>
            </p:spPr>
          </p:cxnSp>
          <p:cxnSp>
            <p:nvCxnSpPr>
              <p:cNvPr id="322" name="Straight Connector 321"/>
              <p:cNvCxnSpPr/>
              <p:nvPr/>
            </p:nvCxnSpPr>
            <p:spPr>
              <a:xfrm>
                <a:off x="8022920" y="1354352"/>
                <a:ext cx="0" cy="651310"/>
              </a:xfrm>
              <a:prstGeom prst="line">
                <a:avLst/>
              </a:prstGeom>
              <a:noFill/>
            </p:spPr>
          </p:cxnSp>
          <p:cxnSp>
            <p:nvCxnSpPr>
              <p:cNvPr id="323" name="Straight Connector 322"/>
              <p:cNvCxnSpPr/>
              <p:nvPr/>
            </p:nvCxnSpPr>
            <p:spPr>
              <a:xfrm>
                <a:off x="3125240" y="1354352"/>
                <a:ext cx="0" cy="651310"/>
              </a:xfrm>
              <a:prstGeom prst="line">
                <a:avLst/>
              </a:prstGeom>
              <a:noFill/>
            </p:spPr>
          </p:cxnSp>
        </p:grpSp>
        <p:grpSp>
          <p:nvGrpSpPr>
            <p:cNvPr id="176" name="Group 175"/>
            <p:cNvGrpSpPr/>
            <p:nvPr/>
          </p:nvGrpSpPr>
          <p:grpSpPr>
            <a:xfrm>
              <a:off x="3124201" y="2218770"/>
              <a:ext cx="5715000" cy="731520"/>
              <a:chOff x="3124201" y="2239691"/>
              <a:chExt cx="5715000" cy="651310"/>
            </a:xfrm>
          </p:grpSpPr>
          <p:cxnSp>
            <p:nvCxnSpPr>
              <p:cNvPr id="308" name="Straight Connector 307"/>
              <p:cNvCxnSpPr/>
              <p:nvPr/>
            </p:nvCxnSpPr>
            <p:spPr>
              <a:xfrm>
                <a:off x="3941520" y="2239691"/>
                <a:ext cx="0" cy="651310"/>
              </a:xfrm>
              <a:prstGeom prst="line">
                <a:avLst/>
              </a:prstGeom>
              <a:noFill/>
            </p:spPr>
          </p:cxnSp>
          <p:cxnSp>
            <p:nvCxnSpPr>
              <p:cNvPr id="309" name="Straight Connector 308"/>
              <p:cNvCxnSpPr/>
              <p:nvPr/>
            </p:nvCxnSpPr>
            <p:spPr>
              <a:xfrm>
                <a:off x="4757800" y="2239691"/>
                <a:ext cx="0" cy="651310"/>
              </a:xfrm>
              <a:prstGeom prst="line">
                <a:avLst/>
              </a:prstGeom>
              <a:noFill/>
            </p:spPr>
          </p:cxnSp>
          <p:cxnSp>
            <p:nvCxnSpPr>
              <p:cNvPr id="310" name="Straight Connector 309"/>
              <p:cNvCxnSpPr/>
              <p:nvPr/>
            </p:nvCxnSpPr>
            <p:spPr>
              <a:xfrm>
                <a:off x="5574080" y="2239691"/>
                <a:ext cx="0" cy="651310"/>
              </a:xfrm>
              <a:prstGeom prst="line">
                <a:avLst/>
              </a:prstGeom>
              <a:noFill/>
            </p:spPr>
          </p:cxnSp>
          <p:cxnSp>
            <p:nvCxnSpPr>
              <p:cNvPr id="311" name="Straight Connector 310"/>
              <p:cNvCxnSpPr/>
              <p:nvPr/>
            </p:nvCxnSpPr>
            <p:spPr>
              <a:xfrm>
                <a:off x="6390360" y="2239691"/>
                <a:ext cx="0" cy="651310"/>
              </a:xfrm>
              <a:prstGeom prst="line">
                <a:avLst/>
              </a:prstGeom>
              <a:noFill/>
            </p:spPr>
          </p:cxnSp>
          <p:cxnSp>
            <p:nvCxnSpPr>
              <p:cNvPr id="312" name="Straight Connector 311"/>
              <p:cNvCxnSpPr/>
              <p:nvPr/>
            </p:nvCxnSpPr>
            <p:spPr>
              <a:xfrm>
                <a:off x="7206640" y="2239691"/>
                <a:ext cx="0" cy="651310"/>
              </a:xfrm>
              <a:prstGeom prst="line">
                <a:avLst/>
              </a:prstGeom>
              <a:noFill/>
            </p:spPr>
          </p:cxnSp>
          <p:cxnSp>
            <p:nvCxnSpPr>
              <p:cNvPr id="313" name="Straight Connector 312"/>
              <p:cNvCxnSpPr/>
              <p:nvPr/>
            </p:nvCxnSpPr>
            <p:spPr>
              <a:xfrm>
                <a:off x="8839201" y="2239691"/>
                <a:ext cx="0" cy="651310"/>
              </a:xfrm>
              <a:prstGeom prst="line">
                <a:avLst/>
              </a:prstGeom>
              <a:noFill/>
            </p:spPr>
          </p:cxnSp>
          <p:cxnSp>
            <p:nvCxnSpPr>
              <p:cNvPr id="314" name="Straight Connector 313"/>
              <p:cNvCxnSpPr/>
              <p:nvPr/>
            </p:nvCxnSpPr>
            <p:spPr>
              <a:xfrm>
                <a:off x="8022920" y="2239691"/>
                <a:ext cx="0" cy="651310"/>
              </a:xfrm>
              <a:prstGeom prst="line">
                <a:avLst/>
              </a:prstGeom>
              <a:noFill/>
            </p:spPr>
          </p:cxnSp>
          <p:cxnSp>
            <p:nvCxnSpPr>
              <p:cNvPr id="315" name="Straight Connector 314"/>
              <p:cNvCxnSpPr/>
              <p:nvPr/>
            </p:nvCxnSpPr>
            <p:spPr>
              <a:xfrm>
                <a:off x="3124201" y="2239691"/>
                <a:ext cx="0" cy="651310"/>
              </a:xfrm>
              <a:prstGeom prst="line">
                <a:avLst/>
              </a:prstGeom>
              <a:noFill/>
            </p:spPr>
          </p:cxnSp>
        </p:grpSp>
        <p:grpSp>
          <p:nvGrpSpPr>
            <p:cNvPr id="177" name="Group 176"/>
            <p:cNvGrpSpPr/>
            <p:nvPr/>
          </p:nvGrpSpPr>
          <p:grpSpPr>
            <a:xfrm>
              <a:off x="3124201" y="3098428"/>
              <a:ext cx="5715000" cy="731520"/>
              <a:chOff x="3124201" y="3125030"/>
              <a:chExt cx="5715000" cy="651310"/>
            </a:xfrm>
          </p:grpSpPr>
          <p:cxnSp>
            <p:nvCxnSpPr>
              <p:cNvPr id="300" name="Straight Connector 299"/>
              <p:cNvCxnSpPr/>
              <p:nvPr/>
            </p:nvCxnSpPr>
            <p:spPr>
              <a:xfrm>
                <a:off x="3941520" y="3125030"/>
                <a:ext cx="0" cy="651310"/>
              </a:xfrm>
              <a:prstGeom prst="line">
                <a:avLst/>
              </a:prstGeom>
              <a:noFill/>
            </p:spPr>
          </p:cxnSp>
          <p:cxnSp>
            <p:nvCxnSpPr>
              <p:cNvPr id="301" name="Straight Connector 300"/>
              <p:cNvCxnSpPr/>
              <p:nvPr/>
            </p:nvCxnSpPr>
            <p:spPr>
              <a:xfrm>
                <a:off x="4757800" y="3125030"/>
                <a:ext cx="0" cy="651310"/>
              </a:xfrm>
              <a:prstGeom prst="line">
                <a:avLst/>
              </a:prstGeom>
              <a:noFill/>
            </p:spPr>
          </p:cxnSp>
          <p:cxnSp>
            <p:nvCxnSpPr>
              <p:cNvPr id="302" name="Straight Connector 301"/>
              <p:cNvCxnSpPr/>
              <p:nvPr/>
            </p:nvCxnSpPr>
            <p:spPr>
              <a:xfrm>
                <a:off x="5574080" y="3125030"/>
                <a:ext cx="0" cy="651310"/>
              </a:xfrm>
              <a:prstGeom prst="line">
                <a:avLst/>
              </a:prstGeom>
              <a:noFill/>
            </p:spPr>
          </p:cxnSp>
          <p:cxnSp>
            <p:nvCxnSpPr>
              <p:cNvPr id="303" name="Straight Connector 302"/>
              <p:cNvCxnSpPr/>
              <p:nvPr/>
            </p:nvCxnSpPr>
            <p:spPr>
              <a:xfrm>
                <a:off x="6390360" y="3125030"/>
                <a:ext cx="0" cy="651310"/>
              </a:xfrm>
              <a:prstGeom prst="line">
                <a:avLst/>
              </a:prstGeom>
              <a:noFill/>
            </p:spPr>
          </p:cxnSp>
          <p:cxnSp>
            <p:nvCxnSpPr>
              <p:cNvPr id="304" name="Straight Connector 303"/>
              <p:cNvCxnSpPr/>
              <p:nvPr/>
            </p:nvCxnSpPr>
            <p:spPr>
              <a:xfrm>
                <a:off x="7206640" y="3125030"/>
                <a:ext cx="0" cy="651310"/>
              </a:xfrm>
              <a:prstGeom prst="line">
                <a:avLst/>
              </a:prstGeom>
              <a:noFill/>
            </p:spPr>
          </p:cxnSp>
          <p:cxnSp>
            <p:nvCxnSpPr>
              <p:cNvPr id="305" name="Straight Connector 304"/>
              <p:cNvCxnSpPr/>
              <p:nvPr/>
            </p:nvCxnSpPr>
            <p:spPr>
              <a:xfrm>
                <a:off x="8839201" y="3125030"/>
                <a:ext cx="0" cy="651310"/>
              </a:xfrm>
              <a:prstGeom prst="line">
                <a:avLst/>
              </a:prstGeom>
              <a:noFill/>
            </p:spPr>
          </p:cxnSp>
          <p:cxnSp>
            <p:nvCxnSpPr>
              <p:cNvPr id="306" name="Straight Connector 305"/>
              <p:cNvCxnSpPr/>
              <p:nvPr/>
            </p:nvCxnSpPr>
            <p:spPr>
              <a:xfrm>
                <a:off x="8022920" y="3125030"/>
                <a:ext cx="0" cy="651310"/>
              </a:xfrm>
              <a:prstGeom prst="line">
                <a:avLst/>
              </a:prstGeom>
              <a:noFill/>
            </p:spPr>
          </p:cxnSp>
          <p:cxnSp>
            <p:nvCxnSpPr>
              <p:cNvPr id="307" name="Straight Connector 306"/>
              <p:cNvCxnSpPr/>
              <p:nvPr/>
            </p:nvCxnSpPr>
            <p:spPr>
              <a:xfrm>
                <a:off x="3124201" y="3125030"/>
                <a:ext cx="0" cy="651310"/>
              </a:xfrm>
              <a:prstGeom prst="line">
                <a:avLst/>
              </a:prstGeom>
              <a:noFill/>
            </p:spPr>
          </p:cxnSp>
        </p:grpSp>
        <p:grpSp>
          <p:nvGrpSpPr>
            <p:cNvPr id="178" name="Group 177"/>
            <p:cNvGrpSpPr/>
            <p:nvPr/>
          </p:nvGrpSpPr>
          <p:grpSpPr>
            <a:xfrm>
              <a:off x="3124201" y="3978086"/>
              <a:ext cx="5715000" cy="731520"/>
              <a:chOff x="3124201" y="4010369"/>
              <a:chExt cx="5715000" cy="651310"/>
            </a:xfrm>
          </p:grpSpPr>
          <p:cxnSp>
            <p:nvCxnSpPr>
              <p:cNvPr id="244" name="Straight Connector 243"/>
              <p:cNvCxnSpPr/>
              <p:nvPr/>
            </p:nvCxnSpPr>
            <p:spPr>
              <a:xfrm>
                <a:off x="3941520" y="4010369"/>
                <a:ext cx="0" cy="651310"/>
              </a:xfrm>
              <a:prstGeom prst="line">
                <a:avLst/>
              </a:prstGeom>
              <a:noFill/>
            </p:spPr>
          </p:cxnSp>
          <p:cxnSp>
            <p:nvCxnSpPr>
              <p:cNvPr id="252" name="Straight Connector 251"/>
              <p:cNvCxnSpPr/>
              <p:nvPr/>
            </p:nvCxnSpPr>
            <p:spPr>
              <a:xfrm>
                <a:off x="4757800" y="4010369"/>
                <a:ext cx="0" cy="651310"/>
              </a:xfrm>
              <a:prstGeom prst="line">
                <a:avLst/>
              </a:prstGeom>
              <a:noFill/>
            </p:spPr>
          </p:cxnSp>
          <p:cxnSp>
            <p:nvCxnSpPr>
              <p:cNvPr id="253" name="Straight Connector 252"/>
              <p:cNvCxnSpPr/>
              <p:nvPr/>
            </p:nvCxnSpPr>
            <p:spPr>
              <a:xfrm>
                <a:off x="5574080" y="4010369"/>
                <a:ext cx="0" cy="651310"/>
              </a:xfrm>
              <a:prstGeom prst="line">
                <a:avLst/>
              </a:prstGeom>
              <a:noFill/>
            </p:spPr>
          </p:cxnSp>
          <p:cxnSp>
            <p:nvCxnSpPr>
              <p:cNvPr id="254" name="Straight Connector 253"/>
              <p:cNvCxnSpPr/>
              <p:nvPr/>
            </p:nvCxnSpPr>
            <p:spPr>
              <a:xfrm>
                <a:off x="6390360" y="4010369"/>
                <a:ext cx="0" cy="651310"/>
              </a:xfrm>
              <a:prstGeom prst="line">
                <a:avLst/>
              </a:prstGeom>
              <a:noFill/>
            </p:spPr>
          </p:cxnSp>
          <p:cxnSp>
            <p:nvCxnSpPr>
              <p:cNvPr id="296" name="Straight Connector 295"/>
              <p:cNvCxnSpPr/>
              <p:nvPr/>
            </p:nvCxnSpPr>
            <p:spPr>
              <a:xfrm>
                <a:off x="7206640" y="4010369"/>
                <a:ext cx="0" cy="651310"/>
              </a:xfrm>
              <a:prstGeom prst="line">
                <a:avLst/>
              </a:prstGeom>
              <a:noFill/>
            </p:spPr>
          </p:cxnSp>
          <p:cxnSp>
            <p:nvCxnSpPr>
              <p:cNvPr id="297" name="Straight Connector 296"/>
              <p:cNvCxnSpPr/>
              <p:nvPr/>
            </p:nvCxnSpPr>
            <p:spPr>
              <a:xfrm>
                <a:off x="8839201" y="4010369"/>
                <a:ext cx="0" cy="651310"/>
              </a:xfrm>
              <a:prstGeom prst="line">
                <a:avLst/>
              </a:prstGeom>
              <a:noFill/>
            </p:spPr>
          </p:cxnSp>
          <p:cxnSp>
            <p:nvCxnSpPr>
              <p:cNvPr id="298" name="Straight Connector 297"/>
              <p:cNvCxnSpPr/>
              <p:nvPr/>
            </p:nvCxnSpPr>
            <p:spPr>
              <a:xfrm>
                <a:off x="8022920" y="4010369"/>
                <a:ext cx="0" cy="651310"/>
              </a:xfrm>
              <a:prstGeom prst="line">
                <a:avLst/>
              </a:prstGeom>
              <a:noFill/>
            </p:spPr>
          </p:cxnSp>
          <p:cxnSp>
            <p:nvCxnSpPr>
              <p:cNvPr id="299" name="Straight Connector 298"/>
              <p:cNvCxnSpPr/>
              <p:nvPr/>
            </p:nvCxnSpPr>
            <p:spPr>
              <a:xfrm>
                <a:off x="3124201" y="4010369"/>
                <a:ext cx="0" cy="651310"/>
              </a:xfrm>
              <a:prstGeom prst="line">
                <a:avLst/>
              </a:prstGeom>
              <a:noFill/>
            </p:spPr>
          </p:cxnSp>
        </p:grpSp>
        <p:grpSp>
          <p:nvGrpSpPr>
            <p:cNvPr id="179" name="Group 178"/>
            <p:cNvGrpSpPr/>
            <p:nvPr/>
          </p:nvGrpSpPr>
          <p:grpSpPr>
            <a:xfrm>
              <a:off x="3124201" y="4857744"/>
              <a:ext cx="5715000" cy="731520"/>
              <a:chOff x="3124201" y="4895708"/>
              <a:chExt cx="5715000" cy="651310"/>
            </a:xfrm>
          </p:grpSpPr>
          <p:cxnSp>
            <p:nvCxnSpPr>
              <p:cNvPr id="234" name="Straight Connector 233"/>
              <p:cNvCxnSpPr/>
              <p:nvPr/>
            </p:nvCxnSpPr>
            <p:spPr>
              <a:xfrm>
                <a:off x="3941520" y="4895708"/>
                <a:ext cx="0" cy="651310"/>
              </a:xfrm>
              <a:prstGeom prst="line">
                <a:avLst/>
              </a:prstGeom>
              <a:noFill/>
            </p:spPr>
          </p:cxnSp>
          <p:cxnSp>
            <p:nvCxnSpPr>
              <p:cNvPr id="235" name="Straight Connector 234"/>
              <p:cNvCxnSpPr/>
              <p:nvPr/>
            </p:nvCxnSpPr>
            <p:spPr>
              <a:xfrm>
                <a:off x="4757800" y="4895708"/>
                <a:ext cx="0" cy="651310"/>
              </a:xfrm>
              <a:prstGeom prst="line">
                <a:avLst/>
              </a:prstGeom>
              <a:noFill/>
            </p:spPr>
          </p:cxnSp>
          <p:cxnSp>
            <p:nvCxnSpPr>
              <p:cNvPr id="236" name="Straight Connector 235"/>
              <p:cNvCxnSpPr/>
              <p:nvPr/>
            </p:nvCxnSpPr>
            <p:spPr>
              <a:xfrm>
                <a:off x="5574080" y="4895708"/>
                <a:ext cx="0" cy="651310"/>
              </a:xfrm>
              <a:prstGeom prst="line">
                <a:avLst/>
              </a:prstGeom>
              <a:noFill/>
            </p:spPr>
          </p:cxnSp>
          <p:cxnSp>
            <p:nvCxnSpPr>
              <p:cNvPr id="237" name="Straight Connector 236"/>
              <p:cNvCxnSpPr/>
              <p:nvPr/>
            </p:nvCxnSpPr>
            <p:spPr>
              <a:xfrm>
                <a:off x="6390360" y="4895708"/>
                <a:ext cx="0" cy="651310"/>
              </a:xfrm>
              <a:prstGeom prst="line">
                <a:avLst/>
              </a:prstGeom>
              <a:noFill/>
            </p:spPr>
          </p:cxnSp>
          <p:cxnSp>
            <p:nvCxnSpPr>
              <p:cNvPr id="238" name="Straight Connector 237"/>
              <p:cNvCxnSpPr/>
              <p:nvPr/>
            </p:nvCxnSpPr>
            <p:spPr>
              <a:xfrm>
                <a:off x="7206640" y="4895708"/>
                <a:ext cx="0" cy="651310"/>
              </a:xfrm>
              <a:prstGeom prst="line">
                <a:avLst/>
              </a:prstGeom>
              <a:noFill/>
            </p:spPr>
          </p:cxnSp>
          <p:cxnSp>
            <p:nvCxnSpPr>
              <p:cNvPr id="239" name="Straight Connector 238"/>
              <p:cNvCxnSpPr/>
              <p:nvPr/>
            </p:nvCxnSpPr>
            <p:spPr>
              <a:xfrm>
                <a:off x="8839201" y="4895708"/>
                <a:ext cx="0" cy="651310"/>
              </a:xfrm>
              <a:prstGeom prst="line">
                <a:avLst/>
              </a:prstGeom>
              <a:noFill/>
            </p:spPr>
          </p:cxnSp>
          <p:cxnSp>
            <p:nvCxnSpPr>
              <p:cNvPr id="240" name="Straight Connector 239"/>
              <p:cNvCxnSpPr/>
              <p:nvPr/>
            </p:nvCxnSpPr>
            <p:spPr>
              <a:xfrm>
                <a:off x="8022920" y="4895708"/>
                <a:ext cx="0" cy="651310"/>
              </a:xfrm>
              <a:prstGeom prst="line">
                <a:avLst/>
              </a:prstGeom>
              <a:noFill/>
            </p:spPr>
          </p:cxnSp>
          <p:cxnSp>
            <p:nvCxnSpPr>
              <p:cNvPr id="241" name="Straight Connector 240"/>
              <p:cNvCxnSpPr/>
              <p:nvPr/>
            </p:nvCxnSpPr>
            <p:spPr>
              <a:xfrm>
                <a:off x="3124201" y="4895708"/>
                <a:ext cx="0" cy="651310"/>
              </a:xfrm>
              <a:prstGeom prst="line">
                <a:avLst/>
              </a:prstGeom>
              <a:noFill/>
            </p:spPr>
          </p:cxnSp>
        </p:grpSp>
        <p:grpSp>
          <p:nvGrpSpPr>
            <p:cNvPr id="216" name="Group 215"/>
            <p:cNvGrpSpPr/>
            <p:nvPr/>
          </p:nvGrpSpPr>
          <p:grpSpPr>
            <a:xfrm>
              <a:off x="3124201" y="5737401"/>
              <a:ext cx="5715000" cy="731520"/>
              <a:chOff x="3124201" y="5781048"/>
              <a:chExt cx="5715000" cy="651310"/>
            </a:xfrm>
          </p:grpSpPr>
          <p:cxnSp>
            <p:nvCxnSpPr>
              <p:cNvPr id="226" name="Straight Connector 225"/>
              <p:cNvCxnSpPr/>
              <p:nvPr/>
            </p:nvCxnSpPr>
            <p:spPr>
              <a:xfrm>
                <a:off x="3941520" y="5781048"/>
                <a:ext cx="0" cy="651310"/>
              </a:xfrm>
              <a:prstGeom prst="line">
                <a:avLst/>
              </a:prstGeom>
              <a:noFill/>
            </p:spPr>
          </p:cxnSp>
          <p:cxnSp>
            <p:nvCxnSpPr>
              <p:cNvPr id="227" name="Straight Connector 226"/>
              <p:cNvCxnSpPr/>
              <p:nvPr/>
            </p:nvCxnSpPr>
            <p:spPr>
              <a:xfrm>
                <a:off x="4757800" y="5781048"/>
                <a:ext cx="0" cy="651310"/>
              </a:xfrm>
              <a:prstGeom prst="line">
                <a:avLst/>
              </a:prstGeom>
              <a:noFill/>
            </p:spPr>
          </p:cxnSp>
          <p:cxnSp>
            <p:nvCxnSpPr>
              <p:cNvPr id="228" name="Straight Connector 227"/>
              <p:cNvCxnSpPr/>
              <p:nvPr/>
            </p:nvCxnSpPr>
            <p:spPr>
              <a:xfrm>
                <a:off x="5574080" y="5781048"/>
                <a:ext cx="0" cy="651310"/>
              </a:xfrm>
              <a:prstGeom prst="line">
                <a:avLst/>
              </a:prstGeom>
              <a:noFill/>
            </p:spPr>
          </p:cxnSp>
          <p:cxnSp>
            <p:nvCxnSpPr>
              <p:cNvPr id="229" name="Straight Connector 228"/>
              <p:cNvCxnSpPr/>
              <p:nvPr/>
            </p:nvCxnSpPr>
            <p:spPr>
              <a:xfrm>
                <a:off x="6390360" y="5781048"/>
                <a:ext cx="0" cy="651310"/>
              </a:xfrm>
              <a:prstGeom prst="line">
                <a:avLst/>
              </a:prstGeom>
              <a:noFill/>
            </p:spPr>
          </p:cxnSp>
          <p:cxnSp>
            <p:nvCxnSpPr>
              <p:cNvPr id="230" name="Straight Connector 229"/>
              <p:cNvCxnSpPr/>
              <p:nvPr/>
            </p:nvCxnSpPr>
            <p:spPr>
              <a:xfrm>
                <a:off x="7206640" y="5781048"/>
                <a:ext cx="0" cy="651310"/>
              </a:xfrm>
              <a:prstGeom prst="line">
                <a:avLst/>
              </a:prstGeom>
              <a:noFill/>
            </p:spPr>
          </p:cxnSp>
          <p:cxnSp>
            <p:nvCxnSpPr>
              <p:cNvPr id="231" name="Straight Connector 230"/>
              <p:cNvCxnSpPr/>
              <p:nvPr/>
            </p:nvCxnSpPr>
            <p:spPr>
              <a:xfrm>
                <a:off x="8839201" y="5781048"/>
                <a:ext cx="0" cy="651310"/>
              </a:xfrm>
              <a:prstGeom prst="line">
                <a:avLst/>
              </a:prstGeom>
              <a:noFill/>
            </p:spPr>
          </p:cxnSp>
          <p:cxnSp>
            <p:nvCxnSpPr>
              <p:cNvPr id="232" name="Straight Connector 231"/>
              <p:cNvCxnSpPr/>
              <p:nvPr/>
            </p:nvCxnSpPr>
            <p:spPr>
              <a:xfrm>
                <a:off x="8022920" y="5781048"/>
                <a:ext cx="0" cy="651310"/>
              </a:xfrm>
              <a:prstGeom prst="line">
                <a:avLst/>
              </a:prstGeom>
              <a:noFill/>
            </p:spPr>
          </p:cxnSp>
          <p:cxnSp>
            <p:nvCxnSpPr>
              <p:cNvPr id="233" name="Straight Connector 232"/>
              <p:cNvCxnSpPr/>
              <p:nvPr/>
            </p:nvCxnSpPr>
            <p:spPr>
              <a:xfrm>
                <a:off x="3124201" y="5781048"/>
                <a:ext cx="0" cy="651310"/>
              </a:xfrm>
              <a:prstGeom prst="line">
                <a:avLst/>
              </a:prstGeom>
              <a:noFill/>
            </p:spPr>
          </p:cxnSp>
        </p:grpSp>
        <p:grpSp>
          <p:nvGrpSpPr>
            <p:cNvPr id="217" name="Group 216"/>
            <p:cNvGrpSpPr/>
            <p:nvPr/>
          </p:nvGrpSpPr>
          <p:grpSpPr>
            <a:xfrm>
              <a:off x="3125240" y="1080377"/>
              <a:ext cx="5713961" cy="122944"/>
              <a:chOff x="3125240" y="1080377"/>
              <a:chExt cx="5713961" cy="122944"/>
            </a:xfrm>
          </p:grpSpPr>
          <p:cxnSp>
            <p:nvCxnSpPr>
              <p:cNvPr id="218" name="Straight Connector 217"/>
              <p:cNvCxnSpPr/>
              <p:nvPr/>
            </p:nvCxnSpPr>
            <p:spPr>
              <a:xfrm>
                <a:off x="3941520" y="1080377"/>
                <a:ext cx="0" cy="122944"/>
              </a:xfrm>
              <a:prstGeom prst="line">
                <a:avLst/>
              </a:prstGeom>
              <a:noFill/>
            </p:spPr>
          </p:cxnSp>
          <p:cxnSp>
            <p:nvCxnSpPr>
              <p:cNvPr id="219" name="Straight Connector 218"/>
              <p:cNvCxnSpPr/>
              <p:nvPr/>
            </p:nvCxnSpPr>
            <p:spPr>
              <a:xfrm>
                <a:off x="4757800" y="1080377"/>
                <a:ext cx="0" cy="122944"/>
              </a:xfrm>
              <a:prstGeom prst="line">
                <a:avLst/>
              </a:prstGeom>
              <a:noFill/>
            </p:spPr>
          </p:cxnSp>
          <p:cxnSp>
            <p:nvCxnSpPr>
              <p:cNvPr id="220" name="Straight Connector 219"/>
              <p:cNvCxnSpPr/>
              <p:nvPr/>
            </p:nvCxnSpPr>
            <p:spPr>
              <a:xfrm>
                <a:off x="5574080" y="1080377"/>
                <a:ext cx="0" cy="122944"/>
              </a:xfrm>
              <a:prstGeom prst="line">
                <a:avLst/>
              </a:prstGeom>
              <a:noFill/>
            </p:spPr>
          </p:cxnSp>
          <p:cxnSp>
            <p:nvCxnSpPr>
              <p:cNvPr id="221" name="Straight Connector 220"/>
              <p:cNvCxnSpPr/>
              <p:nvPr/>
            </p:nvCxnSpPr>
            <p:spPr>
              <a:xfrm>
                <a:off x="6390360" y="1080377"/>
                <a:ext cx="0" cy="122944"/>
              </a:xfrm>
              <a:prstGeom prst="line">
                <a:avLst/>
              </a:prstGeom>
              <a:noFill/>
            </p:spPr>
          </p:cxnSp>
          <p:cxnSp>
            <p:nvCxnSpPr>
              <p:cNvPr id="222" name="Straight Connector 221"/>
              <p:cNvCxnSpPr/>
              <p:nvPr/>
            </p:nvCxnSpPr>
            <p:spPr>
              <a:xfrm>
                <a:off x="7206640" y="1080377"/>
                <a:ext cx="0" cy="122944"/>
              </a:xfrm>
              <a:prstGeom prst="line">
                <a:avLst/>
              </a:prstGeom>
              <a:noFill/>
            </p:spPr>
          </p:cxnSp>
          <p:cxnSp>
            <p:nvCxnSpPr>
              <p:cNvPr id="223" name="Straight Connector 222"/>
              <p:cNvCxnSpPr/>
              <p:nvPr/>
            </p:nvCxnSpPr>
            <p:spPr>
              <a:xfrm>
                <a:off x="8839201" y="1080377"/>
                <a:ext cx="0" cy="122944"/>
              </a:xfrm>
              <a:prstGeom prst="line">
                <a:avLst/>
              </a:prstGeom>
              <a:noFill/>
            </p:spPr>
          </p:cxnSp>
          <p:cxnSp>
            <p:nvCxnSpPr>
              <p:cNvPr id="224" name="Straight Connector 223"/>
              <p:cNvCxnSpPr/>
              <p:nvPr/>
            </p:nvCxnSpPr>
            <p:spPr>
              <a:xfrm>
                <a:off x="8022920" y="1080377"/>
                <a:ext cx="0" cy="122944"/>
              </a:xfrm>
              <a:prstGeom prst="line">
                <a:avLst/>
              </a:prstGeom>
              <a:noFill/>
            </p:spPr>
          </p:cxnSp>
          <p:cxnSp>
            <p:nvCxnSpPr>
              <p:cNvPr id="225" name="Straight Connector 224"/>
              <p:cNvCxnSpPr/>
              <p:nvPr/>
            </p:nvCxnSpPr>
            <p:spPr>
              <a:xfrm>
                <a:off x="3125240" y="1080377"/>
                <a:ext cx="0" cy="122944"/>
              </a:xfrm>
              <a:prstGeom prst="line">
                <a:avLst/>
              </a:prstGeom>
              <a:noFill/>
            </p:spPr>
          </p:cxnSp>
        </p:grpSp>
      </p:grpSp>
      <p:sp>
        <p:nvSpPr>
          <p:cNvPr id="331" name="Title 1">
            <a:extLst>
              <a:ext uri="{FF2B5EF4-FFF2-40B4-BE49-F238E27FC236}">
                <a16:creationId xmlns:a16="http://schemas.microsoft.com/office/drawing/2014/main" id="{54090590-742E-4EE9-ABA5-273E2FA48809}"/>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February</a:t>
            </a:r>
          </a:p>
        </p:txBody>
      </p:sp>
    </p:spTree>
    <p:extLst>
      <p:ext uri="{BB962C8B-B14F-4D97-AF65-F5344CB8AC3E}">
        <p14:creationId xmlns:p14="http://schemas.microsoft.com/office/powerpoint/2010/main" val="19061277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March">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97" name="TextBox 96"/>
          <p:cNvSpPr txBox="1"/>
          <p:nvPr/>
        </p:nvSpPr>
        <p:spPr>
          <a:xfrm>
            <a:off x="3278088"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26</a:t>
            </a:r>
          </a:p>
        </p:txBody>
      </p:sp>
      <p:sp>
        <p:nvSpPr>
          <p:cNvPr id="98" name="TextBox 97"/>
          <p:cNvSpPr txBox="1"/>
          <p:nvPr/>
        </p:nvSpPr>
        <p:spPr>
          <a:xfrm>
            <a:off x="4058763"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27</a:t>
            </a:r>
          </a:p>
        </p:txBody>
      </p:sp>
      <p:sp>
        <p:nvSpPr>
          <p:cNvPr id="99" name="TextBox 98"/>
          <p:cNvSpPr txBox="1"/>
          <p:nvPr/>
        </p:nvSpPr>
        <p:spPr>
          <a:xfrm>
            <a:off x="483943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28</a:t>
            </a:r>
          </a:p>
        </p:txBody>
      </p:sp>
      <p:sp>
        <p:nvSpPr>
          <p:cNvPr id="100" name="TextBox 99"/>
          <p:cNvSpPr txBox="1"/>
          <p:nvPr/>
        </p:nvSpPr>
        <p:spPr>
          <a:xfrm>
            <a:off x="5620113"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01</a:t>
            </a:r>
          </a:p>
        </p:txBody>
      </p:sp>
      <p:sp>
        <p:nvSpPr>
          <p:cNvPr id="101" name="TextBox 100"/>
          <p:cNvSpPr txBox="1"/>
          <p:nvPr/>
        </p:nvSpPr>
        <p:spPr>
          <a:xfrm>
            <a:off x="6400788"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02</a:t>
            </a:r>
            <a:endParaRPr lang="en-US" sz="900" spc="-50" noProof="0">
              <a:solidFill>
                <a:schemeClr val="tx1"/>
              </a:solidFill>
            </a:endParaRPr>
          </a:p>
        </p:txBody>
      </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45" name="TextBox 244"/>
          <p:cNvSpPr txBox="1"/>
          <p:nvPr/>
        </p:nvSpPr>
        <p:spPr>
          <a:xfrm>
            <a:off x="3278088" y="5633752"/>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02</a:t>
            </a:r>
            <a:endParaRPr lang="en-US" sz="900" spc="-50" noProof="0">
              <a:solidFill>
                <a:schemeClr val="bg1">
                  <a:lumMod val="65000"/>
                </a:schemeClr>
              </a:solidFill>
            </a:endParaRPr>
          </a:p>
        </p:txBody>
      </p:sp>
      <p:sp>
        <p:nvSpPr>
          <p:cNvPr id="246" name="TextBox 245"/>
          <p:cNvSpPr txBox="1"/>
          <p:nvPr/>
        </p:nvSpPr>
        <p:spPr>
          <a:xfrm>
            <a:off x="40587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03</a:t>
            </a:r>
          </a:p>
        </p:txBody>
      </p:sp>
      <p:sp>
        <p:nvSpPr>
          <p:cNvPr id="247" name="TextBox 246"/>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04</a:t>
            </a:r>
          </a:p>
        </p:txBody>
      </p:sp>
      <p:sp>
        <p:nvSpPr>
          <p:cNvPr id="248" name="TextBox 247"/>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05</a:t>
            </a:r>
          </a:p>
        </p:txBody>
      </p:sp>
      <p:sp>
        <p:nvSpPr>
          <p:cNvPr id="249" name="TextBox 248"/>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06</a:t>
            </a:r>
          </a:p>
        </p:txBody>
      </p:sp>
      <p:sp>
        <p:nvSpPr>
          <p:cNvPr id="250" name="TextBox 249"/>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08</a:t>
            </a:r>
          </a:p>
        </p:txBody>
      </p:sp>
      <p:sp>
        <p:nvSpPr>
          <p:cNvPr id="251" name="TextBox 250"/>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07</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04</a:t>
            </a:r>
          </a:p>
        </p:txBody>
      </p:sp>
      <p:sp>
        <p:nvSpPr>
          <p:cNvPr id="188" name="TextBox 187"/>
          <p:cNvSpPr txBox="1"/>
          <p:nvPr/>
        </p:nvSpPr>
        <p:spPr>
          <a:xfrm>
            <a:off x="7181463"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03</a:t>
            </a:r>
          </a:p>
        </p:txBody>
      </p:sp>
      <p:sp>
        <p:nvSpPr>
          <p:cNvPr id="189" name="TextBox 188"/>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05</a:t>
            </a:r>
          </a:p>
        </p:txBody>
      </p:sp>
      <p:sp>
        <p:nvSpPr>
          <p:cNvPr id="190" name="TextBox 189"/>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06</a:t>
            </a:r>
          </a:p>
        </p:txBody>
      </p:sp>
      <p:sp>
        <p:nvSpPr>
          <p:cNvPr id="191" name="TextBox 190"/>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192" name="TextBox 191"/>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193" name="TextBox 192"/>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194" name="TextBox 193"/>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195" name="TextBox 194"/>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196" name="TextBox 195"/>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197" name="TextBox 196"/>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198" name="TextBox 197"/>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199" name="TextBox 198"/>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00" name="TextBox 199"/>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01" name="TextBox 200"/>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02" name="TextBox 201"/>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03" name="TextBox 202"/>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04" name="TextBox 203"/>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05" name="TextBox 204"/>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06" name="TextBox 205"/>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07" name="TextBox 206"/>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08" name="TextBox 207"/>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09" name="TextBox 208"/>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10" name="TextBox 209"/>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11" name="TextBox 210"/>
          <p:cNvSpPr txBox="1"/>
          <p:nvPr userDrawn="1"/>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27</a:t>
            </a:r>
          </a:p>
        </p:txBody>
      </p:sp>
      <p:sp>
        <p:nvSpPr>
          <p:cNvPr id="212" name="TextBox 211"/>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28</a:t>
            </a:r>
          </a:p>
        </p:txBody>
      </p:sp>
      <p:sp>
        <p:nvSpPr>
          <p:cNvPr id="213" name="TextBox 212"/>
          <p:cNvSpPr txBox="1"/>
          <p:nvPr/>
        </p:nvSpPr>
        <p:spPr>
          <a:xfrm>
            <a:off x="562011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29</a:t>
            </a:r>
          </a:p>
        </p:txBody>
      </p:sp>
      <p:sp>
        <p:nvSpPr>
          <p:cNvPr id="214" name="TextBox 213"/>
          <p:cNvSpPr txBox="1"/>
          <p:nvPr/>
        </p:nvSpPr>
        <p:spPr>
          <a:xfrm>
            <a:off x="64007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solidFill>
              </a:rPr>
              <a:t>30</a:t>
            </a:r>
          </a:p>
        </p:txBody>
      </p:sp>
      <p:sp>
        <p:nvSpPr>
          <p:cNvPr id="215" name="TextBox 214"/>
          <p:cNvSpPr txBox="1"/>
          <p:nvPr/>
        </p:nvSpPr>
        <p:spPr>
          <a:xfrm>
            <a:off x="7962138" y="4751714"/>
            <a:ext cx="731520" cy="123584"/>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01</a:t>
            </a:r>
          </a:p>
        </p:txBody>
      </p:sp>
      <p:sp>
        <p:nvSpPr>
          <p:cNvPr id="216" name="TextBox 215"/>
          <p:cNvSpPr txBox="1"/>
          <p:nvPr/>
        </p:nvSpPr>
        <p:spPr>
          <a:xfrm>
            <a:off x="7181463" y="4749498"/>
            <a:ext cx="731520" cy="128016"/>
          </a:xfrm>
          <a:prstGeom prst="rect">
            <a:avLst/>
          </a:prstGeom>
          <a:noFill/>
        </p:spPr>
        <p:txBody>
          <a:bodyPr wrap="square" lIns="91440" tIns="0" rIns="91440" bIns="0" rtlCol="0" anchor="ctr" anchorCtr="0">
            <a:noAutofit/>
          </a:bodyPr>
          <a:lstStyle>
            <a:defPPr>
              <a:defRPr lang="en-US"/>
            </a:defPPr>
            <a:lvl1pPr algn="r">
              <a:defRPr sz="900" spc="-50"/>
            </a:lvl1pPr>
          </a:lstStyle>
          <a:p>
            <a:pPr lvl="0"/>
            <a:r>
              <a:rPr lang="en-US" sz="900" noProof="0"/>
              <a:t>31</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217"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4" name="Title 1">
            <a:extLst>
              <a:ext uri="{FF2B5EF4-FFF2-40B4-BE49-F238E27FC236}">
                <a16:creationId xmlns:a16="http://schemas.microsoft.com/office/drawing/2014/main" id="{7C77DE47-5F04-4A3A-89B2-86949FDCA0DF}"/>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March</a:t>
            </a:r>
          </a:p>
        </p:txBody>
      </p:sp>
    </p:spTree>
    <p:extLst>
      <p:ext uri="{BB962C8B-B14F-4D97-AF65-F5344CB8AC3E}">
        <p14:creationId xmlns:p14="http://schemas.microsoft.com/office/powerpoint/2010/main" val="17010718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April">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45" name="TextBox 244"/>
          <p:cNvSpPr txBox="1"/>
          <p:nvPr/>
        </p:nvSpPr>
        <p:spPr>
          <a:xfrm>
            <a:off x="3278088" y="5633752"/>
            <a:ext cx="731520" cy="128016"/>
          </a:xfrm>
          <a:prstGeom prst="rect">
            <a:avLst/>
          </a:prstGeom>
          <a:noFill/>
        </p:spPr>
        <p:txBody>
          <a:bodyPr wrap="square" lIns="91440" tIns="0" rIns="91440" bIns="0" rtlCol="0" anchor="ctr" anchorCtr="0">
            <a:noAutofit/>
          </a:bodyPr>
          <a:lstStyle>
            <a:defPPr>
              <a:defRPr lang="en-US"/>
            </a:defPPr>
            <a:lvl1pPr algn="r">
              <a:defRPr sz="900" spc="-50"/>
            </a:lvl1pPr>
          </a:lstStyle>
          <a:p>
            <a:pPr lvl="0"/>
            <a:r>
              <a:rPr lang="en-US" sz="900" noProof="0"/>
              <a:t>30</a:t>
            </a:r>
          </a:p>
        </p:txBody>
      </p:sp>
      <p:sp>
        <p:nvSpPr>
          <p:cNvPr id="246" name="TextBox 245"/>
          <p:cNvSpPr txBox="1"/>
          <p:nvPr/>
        </p:nvSpPr>
        <p:spPr>
          <a:xfrm>
            <a:off x="40587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01</a:t>
            </a:r>
          </a:p>
        </p:txBody>
      </p:sp>
      <p:sp>
        <p:nvSpPr>
          <p:cNvPr id="247" name="TextBox 246"/>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02</a:t>
            </a:r>
          </a:p>
        </p:txBody>
      </p:sp>
      <p:sp>
        <p:nvSpPr>
          <p:cNvPr id="248" name="TextBox 247"/>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03</a:t>
            </a:r>
          </a:p>
        </p:txBody>
      </p:sp>
      <p:sp>
        <p:nvSpPr>
          <p:cNvPr id="249" name="TextBox 248"/>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04</a:t>
            </a:r>
          </a:p>
        </p:txBody>
      </p:sp>
      <p:sp>
        <p:nvSpPr>
          <p:cNvPr id="250" name="TextBox 249"/>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06</a:t>
            </a:r>
          </a:p>
        </p:txBody>
      </p:sp>
      <p:sp>
        <p:nvSpPr>
          <p:cNvPr id="251" name="TextBox 250"/>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05</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marR="0" indent="0" algn="l" defTabSz="914400" rtl="0" eaLnBrk="1" fontAlgn="auto" latinLnBrk="0" hangingPunct="1">
              <a:lnSpc>
                <a:spcPct val="85000"/>
              </a:lnSpc>
              <a:spcBef>
                <a:spcPts val="0"/>
              </a:spcBef>
              <a:spcAft>
                <a:spcPts val="0"/>
              </a:spcAft>
              <a:buClrTx/>
              <a:buSzTx/>
              <a:buFont typeface="Arial" pitchFamily="34" charset="0"/>
              <a:buNone/>
              <a:tabLst/>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marR="0" indent="0" algn="l" defTabSz="914400" rtl="0" eaLnBrk="1" fontAlgn="auto" latinLnBrk="0" hangingPunct="1">
              <a:lnSpc>
                <a:spcPct val="85000"/>
              </a:lnSpc>
              <a:spcBef>
                <a:spcPts val="0"/>
              </a:spcBef>
              <a:spcAft>
                <a:spcPts val="0"/>
              </a:spcAft>
              <a:buClrTx/>
              <a:buSzTx/>
              <a:buFont typeface="Arial" pitchFamily="34" charset="0"/>
              <a:buNone/>
              <a:tabLst/>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36" name="TextBox 235"/>
          <p:cNvSpPr txBox="1"/>
          <p:nvPr/>
        </p:nvSpPr>
        <p:spPr>
          <a:xfrm>
            <a:off x="3278088"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26</a:t>
            </a:r>
            <a:endParaRPr lang="en-US" sz="900" kern="1200" spc="-50" noProof="0">
              <a:solidFill>
                <a:schemeClr val="tx1">
                  <a:lumMod val="85000"/>
                  <a:lumOff val="15000"/>
                </a:schemeClr>
              </a:solidFill>
              <a:latin typeface="+mn-lt"/>
              <a:ea typeface="+mn-ea"/>
              <a:cs typeface="+mn-cs"/>
            </a:endParaRPr>
          </a:p>
        </p:txBody>
      </p:sp>
      <p:sp>
        <p:nvSpPr>
          <p:cNvPr id="244" name="TextBox 243"/>
          <p:cNvSpPr txBox="1"/>
          <p:nvPr/>
        </p:nvSpPr>
        <p:spPr>
          <a:xfrm>
            <a:off x="4058763"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27</a:t>
            </a:r>
          </a:p>
        </p:txBody>
      </p:sp>
      <p:sp>
        <p:nvSpPr>
          <p:cNvPr id="252" name="TextBox 251"/>
          <p:cNvSpPr txBox="1"/>
          <p:nvPr userDrawn="1"/>
        </p:nvSpPr>
        <p:spPr>
          <a:xfrm>
            <a:off x="4839438"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28</a:t>
            </a:r>
          </a:p>
        </p:txBody>
      </p:sp>
      <p:sp>
        <p:nvSpPr>
          <p:cNvPr id="253" name="TextBox 252"/>
          <p:cNvSpPr txBox="1"/>
          <p:nvPr/>
        </p:nvSpPr>
        <p:spPr>
          <a:xfrm>
            <a:off x="5620113"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29</a:t>
            </a:r>
          </a:p>
        </p:txBody>
      </p:sp>
      <p:sp>
        <p:nvSpPr>
          <p:cNvPr id="254" name="TextBox 253"/>
          <p:cNvSpPr txBox="1"/>
          <p:nvPr/>
        </p:nvSpPr>
        <p:spPr>
          <a:xfrm>
            <a:off x="6400788"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30</a:t>
            </a:r>
          </a:p>
        </p:txBody>
      </p:sp>
      <p:sp>
        <p:nvSpPr>
          <p:cNvPr id="296" name="TextBox 295"/>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01</a:t>
            </a:r>
          </a:p>
        </p:txBody>
      </p:sp>
      <p:sp>
        <p:nvSpPr>
          <p:cNvPr id="297" name="TextBox 296"/>
          <p:cNvSpPr txBox="1"/>
          <p:nvPr/>
        </p:nvSpPr>
        <p:spPr>
          <a:xfrm>
            <a:off x="71814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31</a:t>
            </a:r>
          </a:p>
        </p:txBody>
      </p:sp>
      <p:sp>
        <p:nvSpPr>
          <p:cNvPr id="298" name="TextBox 297"/>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02</a:t>
            </a:r>
          </a:p>
        </p:txBody>
      </p:sp>
      <p:sp>
        <p:nvSpPr>
          <p:cNvPr id="299" name="TextBox 298"/>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03</a:t>
            </a:r>
          </a:p>
        </p:txBody>
      </p:sp>
      <p:sp>
        <p:nvSpPr>
          <p:cNvPr id="300" name="TextBox 299"/>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04</a:t>
            </a:r>
          </a:p>
        </p:txBody>
      </p:sp>
      <p:sp>
        <p:nvSpPr>
          <p:cNvPr id="301" name="TextBox 300"/>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05</a:t>
            </a:r>
          </a:p>
        </p:txBody>
      </p:sp>
      <p:sp>
        <p:nvSpPr>
          <p:cNvPr id="302" name="TextBox 301"/>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06</a:t>
            </a:r>
          </a:p>
        </p:txBody>
      </p:sp>
      <p:sp>
        <p:nvSpPr>
          <p:cNvPr id="303" name="TextBox 302"/>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304" name="TextBox 303"/>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305" name="TextBox 304"/>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306" name="TextBox 305"/>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307" name="TextBox 306"/>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308" name="TextBox 307"/>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309" name="TextBox 308"/>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310" name="TextBox 309"/>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311" name="TextBox 310"/>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312" name="TextBox 311"/>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313" name="TextBox 312"/>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314" name="TextBox 313"/>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315" name="TextBox 314"/>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316" name="TextBox 315"/>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317" name="TextBox 316"/>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318" name="TextBox 317"/>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319" name="TextBox 318"/>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320" name="TextBox 319"/>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321" name="TextBox 320"/>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endParaRPr lang="en-US" sz="900" kern="1200" spc="-50" noProof="0">
              <a:solidFill>
                <a:schemeClr val="bg1">
                  <a:lumMod val="65000"/>
                </a:schemeClr>
              </a:solidFill>
              <a:latin typeface="+mn-lt"/>
              <a:ea typeface="+mn-ea"/>
              <a:cs typeface="+mn-cs"/>
            </a:endParaRPr>
          </a:p>
        </p:txBody>
      </p:sp>
      <p:sp>
        <p:nvSpPr>
          <p:cNvPr id="322" name="TextBox 321"/>
          <p:cNvSpPr txBox="1"/>
          <p:nvPr userDrawn="1"/>
        </p:nvSpPr>
        <p:spPr>
          <a:xfrm>
            <a:off x="5620113" y="4749498"/>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26</a:t>
            </a:r>
          </a:p>
        </p:txBody>
      </p:sp>
      <p:sp>
        <p:nvSpPr>
          <p:cNvPr id="323" name="TextBox 322"/>
          <p:cNvSpPr txBox="1"/>
          <p:nvPr/>
        </p:nvSpPr>
        <p:spPr>
          <a:xfrm>
            <a:off x="6400788" y="4749498"/>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27</a:t>
            </a:r>
          </a:p>
        </p:txBody>
      </p:sp>
      <p:sp>
        <p:nvSpPr>
          <p:cNvPr id="324" name="TextBox 323"/>
          <p:cNvSpPr txBox="1"/>
          <p:nvPr/>
        </p:nvSpPr>
        <p:spPr>
          <a:xfrm>
            <a:off x="7962138" y="4751714"/>
            <a:ext cx="731520" cy="123584"/>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29</a:t>
            </a:r>
          </a:p>
        </p:txBody>
      </p:sp>
      <p:sp>
        <p:nvSpPr>
          <p:cNvPr id="325" name="TextBox 324"/>
          <p:cNvSpPr txBox="1"/>
          <p:nvPr/>
        </p:nvSpPr>
        <p:spPr>
          <a:xfrm>
            <a:off x="7181463" y="4749498"/>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28</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187"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3" name="Title 1">
            <a:extLst>
              <a:ext uri="{FF2B5EF4-FFF2-40B4-BE49-F238E27FC236}">
                <a16:creationId xmlns:a16="http://schemas.microsoft.com/office/drawing/2014/main" id="{6D1C53C6-22EA-4DAA-93F9-04C825A1216D}"/>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April</a:t>
            </a:r>
          </a:p>
        </p:txBody>
      </p:sp>
    </p:spTree>
    <p:extLst>
      <p:ext uri="{BB962C8B-B14F-4D97-AF65-F5344CB8AC3E}">
        <p14:creationId xmlns:p14="http://schemas.microsoft.com/office/powerpoint/2010/main" val="42418655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May">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p:nvSpPr>
        <p:spPr>
          <a:xfrm>
            <a:off x="327808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30</a:t>
            </a:r>
          </a:p>
        </p:txBody>
      </p:sp>
      <p:sp>
        <p:nvSpPr>
          <p:cNvPr id="188" name="TextBox 187"/>
          <p:cNvSpPr txBox="1"/>
          <p:nvPr/>
        </p:nvSpPr>
        <p:spPr>
          <a:xfrm>
            <a:off x="4058763" y="1200150"/>
            <a:ext cx="731520" cy="128016"/>
          </a:xfrm>
          <a:prstGeom prst="rect">
            <a:avLst/>
          </a:prstGeom>
          <a:noFill/>
        </p:spPr>
        <p:txBody>
          <a:bodyPr wrap="square" lIns="91440" tIns="0" rIns="91440" bIns="0" rtlCol="0" anchor="ctr" anchorCtr="0">
            <a:noAutofit/>
          </a:bodyPr>
          <a:lstStyle>
            <a:defPPr>
              <a:defRPr lang="en-US"/>
            </a:defPPr>
            <a:lvl1pPr lvl="0" algn="r">
              <a:defRPr sz="900" spc="-50">
                <a:solidFill>
                  <a:schemeClr val="tx1">
                    <a:lumMod val="85000"/>
                    <a:lumOff val="15000"/>
                  </a:schemeClr>
                </a:solidFill>
              </a:defRPr>
            </a:lvl1pPr>
          </a:lstStyle>
          <a:p>
            <a:pPr lvl="0"/>
            <a:r>
              <a:rPr lang="en-US" sz="900" noProof="0"/>
              <a:t>01</a:t>
            </a:r>
          </a:p>
        </p:txBody>
      </p:sp>
      <p:sp>
        <p:nvSpPr>
          <p:cNvPr id="189" name="TextBox 188"/>
          <p:cNvSpPr txBox="1"/>
          <p:nvPr/>
        </p:nvSpPr>
        <p:spPr>
          <a:xfrm>
            <a:off x="4839438" y="1200150"/>
            <a:ext cx="731520" cy="128016"/>
          </a:xfrm>
          <a:prstGeom prst="rect">
            <a:avLst/>
          </a:prstGeom>
          <a:noFill/>
        </p:spPr>
        <p:txBody>
          <a:bodyPr wrap="square" lIns="91440" tIns="0" rIns="91440" bIns="0" rtlCol="0" anchor="ctr" anchorCtr="0">
            <a:noAutofit/>
          </a:bodyPr>
          <a:lstStyle>
            <a:defPPr>
              <a:defRPr lang="en-US"/>
            </a:defPPr>
            <a:lvl1pPr lvl="0" algn="r">
              <a:defRPr sz="900" spc="-50">
                <a:solidFill>
                  <a:schemeClr val="tx1">
                    <a:lumMod val="85000"/>
                    <a:lumOff val="15000"/>
                  </a:schemeClr>
                </a:solidFill>
              </a:defRPr>
            </a:lvl1pPr>
          </a:lstStyle>
          <a:p>
            <a:pPr lvl="0"/>
            <a:r>
              <a:rPr lang="en-US" sz="900" noProof="0"/>
              <a:t>02</a:t>
            </a:r>
          </a:p>
        </p:txBody>
      </p:sp>
      <p:sp>
        <p:nvSpPr>
          <p:cNvPr id="190" name="TextBox 189"/>
          <p:cNvSpPr txBox="1"/>
          <p:nvPr/>
        </p:nvSpPr>
        <p:spPr>
          <a:xfrm>
            <a:off x="5620113" y="1200150"/>
            <a:ext cx="731520" cy="128016"/>
          </a:xfrm>
          <a:prstGeom prst="rect">
            <a:avLst/>
          </a:prstGeom>
          <a:noFill/>
        </p:spPr>
        <p:txBody>
          <a:bodyPr wrap="square" lIns="91440" tIns="0" rIns="91440" bIns="0" rtlCol="0" anchor="ctr" anchorCtr="0">
            <a:noAutofit/>
          </a:bodyPr>
          <a:lstStyle>
            <a:defPPr>
              <a:defRPr lang="en-US"/>
            </a:defPPr>
            <a:lvl1pPr lvl="0" algn="r">
              <a:defRPr sz="900" spc="-50">
                <a:solidFill>
                  <a:schemeClr val="tx1">
                    <a:lumMod val="85000"/>
                    <a:lumOff val="15000"/>
                  </a:schemeClr>
                </a:solidFill>
              </a:defRPr>
            </a:lvl1pPr>
          </a:lstStyle>
          <a:p>
            <a:pPr lvl="0"/>
            <a:r>
              <a:rPr lang="en-US" sz="900" noProof="0"/>
              <a:t>03</a:t>
            </a:r>
          </a:p>
        </p:txBody>
      </p:sp>
      <p:sp>
        <p:nvSpPr>
          <p:cNvPr id="191" name="TextBox 190"/>
          <p:cNvSpPr txBox="1"/>
          <p:nvPr/>
        </p:nvSpPr>
        <p:spPr>
          <a:xfrm>
            <a:off x="6400788" y="1200150"/>
            <a:ext cx="731520" cy="128016"/>
          </a:xfrm>
          <a:prstGeom prst="rect">
            <a:avLst/>
          </a:prstGeom>
          <a:noFill/>
        </p:spPr>
        <p:txBody>
          <a:bodyPr wrap="square" lIns="91440" tIns="0" rIns="91440" bIns="0" rtlCol="0" anchor="ctr" anchorCtr="0">
            <a:noAutofit/>
          </a:bodyPr>
          <a:lstStyle>
            <a:defPPr>
              <a:defRPr lang="en-US"/>
            </a:defPPr>
            <a:lvl1pPr lvl="0" algn="r">
              <a:defRPr sz="900" spc="-50">
                <a:solidFill>
                  <a:schemeClr val="tx1">
                    <a:lumMod val="85000"/>
                    <a:lumOff val="15000"/>
                  </a:schemeClr>
                </a:solidFill>
              </a:defRPr>
            </a:lvl1pPr>
          </a:lstStyle>
          <a:p>
            <a:pPr lvl="0"/>
            <a:r>
              <a:rPr lang="en-US" sz="900" noProof="0"/>
              <a:t>04</a:t>
            </a:r>
          </a:p>
        </p:txBody>
      </p:sp>
      <p:sp>
        <p:nvSpPr>
          <p:cNvPr id="192" name="TextBox 191"/>
          <p:cNvSpPr txBox="1"/>
          <p:nvPr/>
        </p:nvSpPr>
        <p:spPr>
          <a:xfrm>
            <a:off x="7962138" y="1202366"/>
            <a:ext cx="731520" cy="123584"/>
          </a:xfrm>
          <a:prstGeom prst="rect">
            <a:avLst/>
          </a:prstGeom>
          <a:noFill/>
        </p:spPr>
        <p:txBody>
          <a:bodyPr wrap="square" lIns="91440" tIns="0" rIns="91440" bIns="0" rtlCol="0" anchor="ctr" anchorCtr="0">
            <a:noAutofit/>
          </a:bodyPr>
          <a:lstStyle>
            <a:defPPr>
              <a:defRPr lang="en-US"/>
            </a:defPPr>
            <a:lvl1pPr lvl="0" algn="r">
              <a:defRPr sz="900" spc="-50">
                <a:solidFill>
                  <a:schemeClr val="tx1">
                    <a:lumMod val="85000"/>
                    <a:lumOff val="15000"/>
                  </a:schemeClr>
                </a:solidFill>
              </a:defRPr>
            </a:lvl1pPr>
          </a:lstStyle>
          <a:p>
            <a:pPr lvl="0"/>
            <a:r>
              <a:rPr lang="en-US" sz="900" noProof="0"/>
              <a:t>06</a:t>
            </a:r>
          </a:p>
        </p:txBody>
      </p:sp>
      <p:sp>
        <p:nvSpPr>
          <p:cNvPr id="193" name="TextBox 192"/>
          <p:cNvSpPr txBox="1"/>
          <p:nvPr/>
        </p:nvSpPr>
        <p:spPr>
          <a:xfrm>
            <a:off x="7181463" y="1200150"/>
            <a:ext cx="731520" cy="128016"/>
          </a:xfrm>
          <a:prstGeom prst="rect">
            <a:avLst/>
          </a:prstGeom>
          <a:noFill/>
        </p:spPr>
        <p:txBody>
          <a:bodyPr wrap="square" lIns="91440" tIns="0" rIns="91440" bIns="0" rtlCol="0" anchor="ctr" anchorCtr="0">
            <a:noAutofit/>
          </a:bodyPr>
          <a:lstStyle>
            <a:defPPr>
              <a:defRPr lang="en-US"/>
            </a:defPPr>
            <a:lvl1pPr lvl="0" algn="r">
              <a:defRPr sz="900" spc="-50">
                <a:solidFill>
                  <a:schemeClr val="tx1">
                    <a:lumMod val="85000"/>
                    <a:lumOff val="15000"/>
                  </a:schemeClr>
                </a:solidFill>
              </a:defRPr>
            </a:lvl1pPr>
          </a:lstStyle>
          <a:p>
            <a:pPr lvl="0"/>
            <a:r>
              <a:rPr lang="en-US" sz="900" noProof="0"/>
              <a:t>05</a:t>
            </a:r>
          </a:p>
        </p:txBody>
      </p:sp>
      <p:sp>
        <p:nvSpPr>
          <p:cNvPr id="194" name="TextBox 193"/>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195" name="TextBox 194"/>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196" name="TextBox 195"/>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197" name="TextBox 196"/>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198" name="TextBox 197"/>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199" name="TextBox 198"/>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200" name="TextBox 199"/>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201" name="TextBox 200"/>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202" name="TextBox 201"/>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03" name="TextBox 202"/>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04" name="TextBox 203"/>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05" name="TextBox 204"/>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06" name="TextBox 205"/>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07" name="TextBox 206"/>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08" name="TextBox 207"/>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09" name="TextBox 208"/>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10" name="TextBox 209"/>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11" name="TextBox 210"/>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12" name="TextBox 211"/>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13" name="TextBox 212"/>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27</a:t>
            </a:r>
          </a:p>
        </p:txBody>
      </p:sp>
      <p:sp>
        <p:nvSpPr>
          <p:cNvPr id="214" name="TextBox 213"/>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15" name="TextBox 214"/>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28</a:t>
            </a:r>
          </a:p>
        </p:txBody>
      </p:sp>
      <p:sp>
        <p:nvSpPr>
          <p:cNvPr id="216" name="TextBox 215"/>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29</a:t>
            </a:r>
          </a:p>
        </p:txBody>
      </p:sp>
      <p:sp>
        <p:nvSpPr>
          <p:cNvPr id="217" name="TextBox 216"/>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30</a:t>
            </a:r>
          </a:p>
        </p:txBody>
      </p:sp>
      <p:sp>
        <p:nvSpPr>
          <p:cNvPr id="218" name="TextBox 217"/>
          <p:cNvSpPr txBox="1"/>
          <p:nvPr/>
        </p:nvSpPr>
        <p:spPr>
          <a:xfrm>
            <a:off x="562011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31</a:t>
            </a:r>
          </a:p>
        </p:txBody>
      </p:sp>
      <p:sp>
        <p:nvSpPr>
          <p:cNvPr id="219" name="TextBox 218"/>
          <p:cNvSpPr txBox="1"/>
          <p:nvPr/>
        </p:nvSpPr>
        <p:spPr>
          <a:xfrm>
            <a:off x="6400788"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01</a:t>
            </a:r>
          </a:p>
        </p:txBody>
      </p:sp>
      <p:sp>
        <p:nvSpPr>
          <p:cNvPr id="220" name="TextBox 219"/>
          <p:cNvSpPr txBox="1"/>
          <p:nvPr/>
        </p:nvSpPr>
        <p:spPr>
          <a:xfrm>
            <a:off x="7962138" y="4751714"/>
            <a:ext cx="731520" cy="123584"/>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03</a:t>
            </a:r>
          </a:p>
        </p:txBody>
      </p:sp>
      <p:sp>
        <p:nvSpPr>
          <p:cNvPr id="221" name="TextBox 220"/>
          <p:cNvSpPr txBox="1"/>
          <p:nvPr/>
        </p:nvSpPr>
        <p:spPr>
          <a:xfrm>
            <a:off x="718146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02</a:t>
            </a:r>
          </a:p>
        </p:txBody>
      </p:sp>
      <p:sp>
        <p:nvSpPr>
          <p:cNvPr id="236" name="TextBox 235"/>
          <p:cNvSpPr txBox="1"/>
          <p:nvPr/>
        </p:nvSpPr>
        <p:spPr>
          <a:xfrm>
            <a:off x="3278088"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04</a:t>
            </a:r>
          </a:p>
        </p:txBody>
      </p:sp>
      <p:sp>
        <p:nvSpPr>
          <p:cNvPr id="244" name="TextBox 243"/>
          <p:cNvSpPr txBox="1"/>
          <p:nvPr/>
        </p:nvSpPr>
        <p:spPr>
          <a:xfrm>
            <a:off x="4058763"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05</a:t>
            </a:r>
          </a:p>
        </p:txBody>
      </p:sp>
      <p:sp>
        <p:nvSpPr>
          <p:cNvPr id="252" name="TextBox 251"/>
          <p:cNvSpPr txBox="1"/>
          <p:nvPr/>
        </p:nvSpPr>
        <p:spPr>
          <a:xfrm>
            <a:off x="4839438"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06</a:t>
            </a:r>
          </a:p>
        </p:txBody>
      </p:sp>
      <p:sp>
        <p:nvSpPr>
          <p:cNvPr id="253" name="TextBox 252"/>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07</a:t>
            </a:r>
          </a:p>
        </p:txBody>
      </p:sp>
      <p:sp>
        <p:nvSpPr>
          <p:cNvPr id="254" name="TextBox 253"/>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08</a:t>
            </a:r>
          </a:p>
        </p:txBody>
      </p:sp>
      <p:sp>
        <p:nvSpPr>
          <p:cNvPr id="296" name="TextBox 295"/>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10</a:t>
            </a:r>
          </a:p>
        </p:txBody>
      </p:sp>
      <p:sp>
        <p:nvSpPr>
          <p:cNvPr id="297" name="TextBox 296"/>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09</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222"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3" name="Title 1">
            <a:extLst>
              <a:ext uri="{FF2B5EF4-FFF2-40B4-BE49-F238E27FC236}">
                <a16:creationId xmlns:a16="http://schemas.microsoft.com/office/drawing/2014/main" id="{4E6300CC-D1A9-45CA-8754-F8C1906E4536}"/>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May</a:t>
            </a:r>
          </a:p>
        </p:txBody>
      </p:sp>
    </p:spTree>
    <p:extLst>
      <p:ext uri="{BB962C8B-B14F-4D97-AF65-F5344CB8AC3E}">
        <p14:creationId xmlns:p14="http://schemas.microsoft.com/office/powerpoint/2010/main" val="34520018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June">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p:nvSpPr>
        <p:spPr>
          <a:xfrm>
            <a:off x="3278088"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28</a:t>
            </a:r>
          </a:p>
        </p:txBody>
      </p:sp>
      <p:sp>
        <p:nvSpPr>
          <p:cNvPr id="188" name="TextBox 187"/>
          <p:cNvSpPr txBox="1"/>
          <p:nvPr/>
        </p:nvSpPr>
        <p:spPr>
          <a:xfrm>
            <a:off x="4058763"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39</a:t>
            </a:r>
          </a:p>
        </p:txBody>
      </p:sp>
      <p:sp>
        <p:nvSpPr>
          <p:cNvPr id="189" name="TextBox 188"/>
          <p:cNvSpPr txBox="1"/>
          <p:nvPr/>
        </p:nvSpPr>
        <p:spPr>
          <a:xfrm>
            <a:off x="4839438"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30</a:t>
            </a:r>
          </a:p>
        </p:txBody>
      </p:sp>
      <p:sp>
        <p:nvSpPr>
          <p:cNvPr id="190" name="TextBox 189"/>
          <p:cNvSpPr txBox="1"/>
          <p:nvPr/>
        </p:nvSpPr>
        <p:spPr>
          <a:xfrm>
            <a:off x="562011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31</a:t>
            </a:r>
          </a:p>
        </p:txBody>
      </p:sp>
      <p:sp>
        <p:nvSpPr>
          <p:cNvPr id="191" name="TextBox 190"/>
          <p:cNvSpPr txBox="1"/>
          <p:nvPr/>
        </p:nvSpPr>
        <p:spPr>
          <a:xfrm>
            <a:off x="6400788"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01</a:t>
            </a:r>
          </a:p>
        </p:txBody>
      </p:sp>
      <p:sp>
        <p:nvSpPr>
          <p:cNvPr id="192" name="TextBox 191"/>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03</a:t>
            </a:r>
          </a:p>
        </p:txBody>
      </p:sp>
      <p:sp>
        <p:nvSpPr>
          <p:cNvPr id="193" name="TextBox 192"/>
          <p:cNvSpPr txBox="1"/>
          <p:nvPr/>
        </p:nvSpPr>
        <p:spPr>
          <a:xfrm>
            <a:off x="7181463"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solidFill>
              </a:rPr>
              <a:t>02</a:t>
            </a:r>
          </a:p>
        </p:txBody>
      </p:sp>
      <p:sp>
        <p:nvSpPr>
          <p:cNvPr id="194" name="TextBox 193"/>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04</a:t>
            </a:r>
          </a:p>
        </p:txBody>
      </p:sp>
      <p:sp>
        <p:nvSpPr>
          <p:cNvPr id="195" name="TextBox 194"/>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05</a:t>
            </a:r>
          </a:p>
        </p:txBody>
      </p:sp>
      <p:sp>
        <p:nvSpPr>
          <p:cNvPr id="196" name="TextBox 195"/>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06</a:t>
            </a:r>
          </a:p>
        </p:txBody>
      </p:sp>
      <p:sp>
        <p:nvSpPr>
          <p:cNvPr id="197" name="TextBox 196"/>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198" name="TextBox 197"/>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199" name="TextBox 198"/>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200" name="TextBox 199"/>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201" name="TextBox 200"/>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202" name="TextBox 201"/>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203" name="TextBox 202"/>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204" name="TextBox 203"/>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205" name="TextBox 204"/>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06" name="TextBox 205"/>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07" name="TextBox 206"/>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08" name="TextBox 207"/>
          <p:cNvSpPr txBox="1"/>
          <p:nvPr userDrawn="1"/>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09" name="TextBox 208"/>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10" name="TextBox 209"/>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11" name="TextBox 210"/>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12" name="TextBox 211"/>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13" name="TextBox 212"/>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14" name="TextBox 213"/>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15" name="TextBox 214"/>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16" name="TextBox 215"/>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17" name="TextBox 216"/>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27</a:t>
            </a:r>
          </a:p>
        </p:txBody>
      </p:sp>
      <p:sp>
        <p:nvSpPr>
          <p:cNvPr id="218" name="TextBox 217"/>
          <p:cNvSpPr txBox="1"/>
          <p:nvPr/>
        </p:nvSpPr>
        <p:spPr>
          <a:xfrm>
            <a:off x="562011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28</a:t>
            </a:r>
          </a:p>
        </p:txBody>
      </p:sp>
      <p:sp>
        <p:nvSpPr>
          <p:cNvPr id="219" name="TextBox 218"/>
          <p:cNvSpPr txBox="1"/>
          <p:nvPr/>
        </p:nvSpPr>
        <p:spPr>
          <a:xfrm>
            <a:off x="64007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solidFill>
              </a:rPr>
              <a:t>29</a:t>
            </a:r>
          </a:p>
        </p:txBody>
      </p:sp>
      <p:sp>
        <p:nvSpPr>
          <p:cNvPr id="220" name="TextBox 219"/>
          <p:cNvSpPr txBox="1"/>
          <p:nvPr/>
        </p:nvSpPr>
        <p:spPr>
          <a:xfrm>
            <a:off x="7962138" y="4751714"/>
            <a:ext cx="731520" cy="123584"/>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01</a:t>
            </a:r>
          </a:p>
        </p:txBody>
      </p:sp>
      <p:sp>
        <p:nvSpPr>
          <p:cNvPr id="221" name="TextBox 220"/>
          <p:cNvSpPr txBox="1"/>
          <p:nvPr/>
        </p:nvSpPr>
        <p:spPr>
          <a:xfrm>
            <a:off x="7181463" y="4749498"/>
            <a:ext cx="731520" cy="128016"/>
          </a:xfrm>
          <a:prstGeom prst="rect">
            <a:avLst/>
          </a:prstGeom>
          <a:noFill/>
        </p:spPr>
        <p:txBody>
          <a:bodyPr wrap="square" lIns="91440" tIns="0" rIns="91440" bIns="0" rtlCol="0" anchor="ctr" anchorCtr="0">
            <a:noAutofit/>
          </a:bodyPr>
          <a:lstStyle>
            <a:defPPr>
              <a:defRPr lang="en-US"/>
            </a:defPPr>
            <a:lvl1pPr algn="r">
              <a:defRPr sz="900" spc="-50"/>
            </a:lvl1pPr>
          </a:lstStyle>
          <a:p>
            <a:pPr lvl="0"/>
            <a:r>
              <a:rPr lang="en-US" sz="900" noProof="0"/>
              <a:t>30</a:t>
            </a:r>
          </a:p>
        </p:txBody>
      </p:sp>
      <p:sp>
        <p:nvSpPr>
          <p:cNvPr id="236" name="TextBox 235"/>
          <p:cNvSpPr txBox="1"/>
          <p:nvPr/>
        </p:nvSpPr>
        <p:spPr>
          <a:xfrm>
            <a:off x="3278088" y="5633752"/>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02</a:t>
            </a:r>
            <a:endParaRPr lang="en-US" sz="900" spc="-50" noProof="0">
              <a:solidFill>
                <a:schemeClr val="bg1">
                  <a:lumMod val="65000"/>
                </a:schemeClr>
              </a:solidFill>
            </a:endParaRPr>
          </a:p>
        </p:txBody>
      </p:sp>
      <p:sp>
        <p:nvSpPr>
          <p:cNvPr id="244" name="TextBox 243"/>
          <p:cNvSpPr txBox="1"/>
          <p:nvPr/>
        </p:nvSpPr>
        <p:spPr>
          <a:xfrm>
            <a:off x="40587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03</a:t>
            </a:r>
          </a:p>
        </p:txBody>
      </p:sp>
      <p:sp>
        <p:nvSpPr>
          <p:cNvPr id="252" name="TextBox 251"/>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04</a:t>
            </a:r>
          </a:p>
        </p:txBody>
      </p:sp>
      <p:sp>
        <p:nvSpPr>
          <p:cNvPr id="253" name="TextBox 252"/>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05</a:t>
            </a:r>
          </a:p>
        </p:txBody>
      </p:sp>
      <p:sp>
        <p:nvSpPr>
          <p:cNvPr id="254" name="TextBox 253"/>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06</a:t>
            </a:r>
          </a:p>
        </p:txBody>
      </p:sp>
      <p:sp>
        <p:nvSpPr>
          <p:cNvPr id="296" name="TextBox 295"/>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08</a:t>
            </a:r>
          </a:p>
        </p:txBody>
      </p:sp>
      <p:sp>
        <p:nvSpPr>
          <p:cNvPr id="297" name="TextBox 296"/>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07</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222"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4" name="Title 1">
            <a:extLst>
              <a:ext uri="{FF2B5EF4-FFF2-40B4-BE49-F238E27FC236}">
                <a16:creationId xmlns:a16="http://schemas.microsoft.com/office/drawing/2014/main" id="{A5F9B6D6-9342-4766-ACF8-B37099E2E6AA}"/>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June</a:t>
            </a:r>
          </a:p>
        </p:txBody>
      </p:sp>
    </p:spTree>
    <p:extLst>
      <p:ext uri="{BB962C8B-B14F-4D97-AF65-F5344CB8AC3E}">
        <p14:creationId xmlns:p14="http://schemas.microsoft.com/office/powerpoint/2010/main" val="1746320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July">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marR="0" indent="0" algn="l" defTabSz="914400" rtl="0" eaLnBrk="1" fontAlgn="auto" latinLnBrk="0" hangingPunct="1">
              <a:lnSpc>
                <a:spcPct val="85000"/>
              </a:lnSpc>
              <a:spcBef>
                <a:spcPts val="0"/>
              </a:spcBef>
              <a:spcAft>
                <a:spcPts val="0"/>
              </a:spcAft>
              <a:buClrTx/>
              <a:buSzTx/>
              <a:buFont typeface="Arial" pitchFamily="34" charset="0"/>
              <a:buNone/>
              <a:tabLst/>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p:nvSpPr>
        <p:spPr>
          <a:xfrm>
            <a:off x="3278088"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30</a:t>
            </a:r>
          </a:p>
        </p:txBody>
      </p:sp>
      <p:sp>
        <p:nvSpPr>
          <p:cNvPr id="188" name="TextBox 187"/>
          <p:cNvSpPr txBox="1"/>
          <p:nvPr/>
        </p:nvSpPr>
        <p:spPr>
          <a:xfrm>
            <a:off x="4058763" y="5633752"/>
            <a:ext cx="731520" cy="128016"/>
          </a:xfrm>
          <a:prstGeom prst="rect">
            <a:avLst/>
          </a:prstGeom>
          <a:noFill/>
        </p:spPr>
        <p:txBody>
          <a:bodyPr wrap="square" lIns="91440" tIns="0" rIns="91440" bIns="0" rtlCol="0" anchor="ctr" anchorCtr="0">
            <a:noAutofit/>
          </a:bodyPr>
          <a:lstStyle>
            <a:defPPr>
              <a:defRPr lang="en-US"/>
            </a:defPPr>
            <a:lvl1pPr lvl="0" algn="r">
              <a:defRPr sz="900" spc="-50"/>
            </a:lvl1pPr>
          </a:lstStyle>
          <a:p>
            <a:pPr lvl="0"/>
            <a:r>
              <a:rPr lang="en-US" sz="900" noProof="0"/>
              <a:t>31</a:t>
            </a:r>
          </a:p>
        </p:txBody>
      </p:sp>
      <p:sp>
        <p:nvSpPr>
          <p:cNvPr id="189" name="TextBox 188"/>
          <p:cNvSpPr txBox="1"/>
          <p:nvPr/>
        </p:nvSpPr>
        <p:spPr>
          <a:xfrm>
            <a:off x="4839438"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01</a:t>
            </a:r>
          </a:p>
        </p:txBody>
      </p:sp>
      <p:sp>
        <p:nvSpPr>
          <p:cNvPr id="190" name="TextBox 189"/>
          <p:cNvSpPr txBox="1"/>
          <p:nvPr userDrawn="1"/>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02</a:t>
            </a:r>
          </a:p>
        </p:txBody>
      </p:sp>
      <p:sp>
        <p:nvSpPr>
          <p:cNvPr id="191" name="TextBox 190"/>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03</a:t>
            </a:r>
          </a:p>
        </p:txBody>
      </p:sp>
      <p:sp>
        <p:nvSpPr>
          <p:cNvPr id="192" name="TextBox 191"/>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05</a:t>
            </a:r>
          </a:p>
        </p:txBody>
      </p:sp>
      <p:sp>
        <p:nvSpPr>
          <p:cNvPr id="193" name="TextBox 192"/>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04</a:t>
            </a:r>
          </a:p>
        </p:txBody>
      </p:sp>
      <p:sp>
        <p:nvSpPr>
          <p:cNvPr id="194" name="TextBox 193"/>
          <p:cNvSpPr txBox="1"/>
          <p:nvPr/>
        </p:nvSpPr>
        <p:spPr>
          <a:xfrm>
            <a:off x="3278088"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25</a:t>
            </a:r>
          </a:p>
        </p:txBody>
      </p:sp>
      <p:sp>
        <p:nvSpPr>
          <p:cNvPr id="195" name="TextBox 194"/>
          <p:cNvSpPr txBox="1"/>
          <p:nvPr/>
        </p:nvSpPr>
        <p:spPr>
          <a:xfrm>
            <a:off x="40587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26</a:t>
            </a:r>
          </a:p>
        </p:txBody>
      </p:sp>
      <p:sp>
        <p:nvSpPr>
          <p:cNvPr id="196" name="TextBox 195"/>
          <p:cNvSpPr txBox="1"/>
          <p:nvPr/>
        </p:nvSpPr>
        <p:spPr>
          <a:xfrm>
            <a:off x="4839438"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27</a:t>
            </a:r>
          </a:p>
        </p:txBody>
      </p:sp>
      <p:sp>
        <p:nvSpPr>
          <p:cNvPr id="197" name="TextBox 196"/>
          <p:cNvSpPr txBox="1"/>
          <p:nvPr/>
        </p:nvSpPr>
        <p:spPr>
          <a:xfrm>
            <a:off x="562011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28</a:t>
            </a:r>
          </a:p>
        </p:txBody>
      </p:sp>
      <p:sp>
        <p:nvSpPr>
          <p:cNvPr id="198" name="TextBox 197"/>
          <p:cNvSpPr txBox="1"/>
          <p:nvPr/>
        </p:nvSpPr>
        <p:spPr>
          <a:xfrm>
            <a:off x="640078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29</a:t>
            </a:r>
          </a:p>
        </p:txBody>
      </p:sp>
      <p:sp>
        <p:nvSpPr>
          <p:cNvPr id="199" name="TextBox 198"/>
          <p:cNvSpPr txBox="1"/>
          <p:nvPr/>
        </p:nvSpPr>
        <p:spPr>
          <a:xfrm>
            <a:off x="7962138" y="1202366"/>
            <a:ext cx="731520" cy="123584"/>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01</a:t>
            </a:r>
          </a:p>
        </p:txBody>
      </p:sp>
      <p:sp>
        <p:nvSpPr>
          <p:cNvPr id="200" name="TextBox 199"/>
          <p:cNvSpPr txBox="1"/>
          <p:nvPr/>
        </p:nvSpPr>
        <p:spPr>
          <a:xfrm>
            <a:off x="7181463" y="1200150"/>
            <a:ext cx="731520" cy="128016"/>
          </a:xfrm>
          <a:prstGeom prst="rect">
            <a:avLst/>
          </a:prstGeom>
          <a:noFill/>
        </p:spPr>
        <p:txBody>
          <a:bodyPr wrap="square" lIns="91440" tIns="0" rIns="91440" bIns="0" rtlCol="0" anchor="ctr" anchorCtr="0">
            <a:noAutofit/>
          </a:bodyPr>
          <a:lstStyle>
            <a:defPPr>
              <a:defRPr lang="en-US"/>
            </a:defPPr>
            <a:lvl1pPr lvl="0" algn="r">
              <a:defRPr sz="900" spc="-50">
                <a:solidFill>
                  <a:schemeClr val="bg1">
                    <a:lumMod val="65000"/>
                  </a:schemeClr>
                </a:solidFill>
              </a:defRPr>
            </a:lvl1pPr>
          </a:lstStyle>
          <a:p>
            <a:pPr lvl="0"/>
            <a:r>
              <a:rPr lang="en-US" sz="900" noProof="0"/>
              <a:t>30</a:t>
            </a:r>
          </a:p>
        </p:txBody>
      </p:sp>
      <p:sp>
        <p:nvSpPr>
          <p:cNvPr id="201" name="TextBox 200"/>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02</a:t>
            </a:r>
          </a:p>
        </p:txBody>
      </p:sp>
      <p:sp>
        <p:nvSpPr>
          <p:cNvPr id="202" name="TextBox 201"/>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03</a:t>
            </a:r>
          </a:p>
        </p:txBody>
      </p:sp>
      <p:sp>
        <p:nvSpPr>
          <p:cNvPr id="203" name="TextBox 202"/>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04</a:t>
            </a:r>
          </a:p>
        </p:txBody>
      </p:sp>
      <p:sp>
        <p:nvSpPr>
          <p:cNvPr id="204" name="TextBox 203"/>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05</a:t>
            </a:r>
          </a:p>
        </p:txBody>
      </p:sp>
      <p:sp>
        <p:nvSpPr>
          <p:cNvPr id="205" name="TextBox 204"/>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06</a:t>
            </a:r>
          </a:p>
        </p:txBody>
      </p:sp>
      <p:sp>
        <p:nvSpPr>
          <p:cNvPr id="206" name="TextBox 205"/>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207" name="TextBox 206"/>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208" name="TextBox 207"/>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209" name="TextBox 208"/>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210" name="TextBox 209"/>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211" name="TextBox 210"/>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212" name="TextBox 211"/>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213" name="TextBox 212"/>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14" name="TextBox 213"/>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215" name="TextBox 214"/>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16" name="TextBox 215"/>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17" name="TextBox 216"/>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18" name="TextBox 217"/>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19" name="TextBox 218"/>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20" name="TextBox 219"/>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21" name="TextBox 220"/>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36" name="TextBox 235"/>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44" name="TextBox 243"/>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52" name="TextBox 251"/>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53" name="TextBox 252"/>
          <p:cNvSpPr txBox="1"/>
          <p:nvPr/>
        </p:nvSpPr>
        <p:spPr>
          <a:xfrm>
            <a:off x="562011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54" name="TextBox 253"/>
          <p:cNvSpPr txBox="1"/>
          <p:nvPr/>
        </p:nvSpPr>
        <p:spPr>
          <a:xfrm>
            <a:off x="6400788"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27</a:t>
            </a:r>
          </a:p>
        </p:txBody>
      </p:sp>
      <p:sp>
        <p:nvSpPr>
          <p:cNvPr id="296" name="TextBox 295"/>
          <p:cNvSpPr txBox="1"/>
          <p:nvPr/>
        </p:nvSpPr>
        <p:spPr>
          <a:xfrm>
            <a:off x="7962138" y="4751714"/>
            <a:ext cx="731520" cy="123584"/>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29</a:t>
            </a:r>
          </a:p>
        </p:txBody>
      </p:sp>
      <p:sp>
        <p:nvSpPr>
          <p:cNvPr id="297" name="TextBox 296"/>
          <p:cNvSpPr txBox="1"/>
          <p:nvPr/>
        </p:nvSpPr>
        <p:spPr>
          <a:xfrm>
            <a:off x="718146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28</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222"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3" name="Title 1">
            <a:extLst>
              <a:ext uri="{FF2B5EF4-FFF2-40B4-BE49-F238E27FC236}">
                <a16:creationId xmlns:a16="http://schemas.microsoft.com/office/drawing/2014/main" id="{6AA83AD1-598B-49FC-A78A-7FF475B9DC7A}"/>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July</a:t>
            </a:r>
          </a:p>
        </p:txBody>
      </p:sp>
    </p:spTree>
    <p:extLst>
      <p:ext uri="{BB962C8B-B14F-4D97-AF65-F5344CB8AC3E}">
        <p14:creationId xmlns:p14="http://schemas.microsoft.com/office/powerpoint/2010/main" val="15069510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August">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p:nvSpPr>
        <p:spPr>
          <a:xfrm>
            <a:off x="3278088"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30</a:t>
            </a:r>
          </a:p>
        </p:txBody>
      </p:sp>
      <p:sp>
        <p:nvSpPr>
          <p:cNvPr id="188" name="TextBox 187"/>
          <p:cNvSpPr txBox="1"/>
          <p:nvPr/>
        </p:nvSpPr>
        <p:spPr>
          <a:xfrm>
            <a:off x="40587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31</a:t>
            </a:r>
          </a:p>
        </p:txBody>
      </p:sp>
      <p:sp>
        <p:nvSpPr>
          <p:cNvPr id="189" name="TextBox 188"/>
          <p:cNvSpPr txBox="1"/>
          <p:nvPr/>
        </p:nvSpPr>
        <p:spPr>
          <a:xfrm>
            <a:off x="4839438"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01</a:t>
            </a:r>
          </a:p>
        </p:txBody>
      </p:sp>
      <p:sp>
        <p:nvSpPr>
          <p:cNvPr id="190" name="TextBox 189"/>
          <p:cNvSpPr txBox="1"/>
          <p:nvPr/>
        </p:nvSpPr>
        <p:spPr>
          <a:xfrm>
            <a:off x="5620113"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02</a:t>
            </a:r>
            <a:endParaRPr lang="en-US" sz="900" spc="-50" noProof="0">
              <a:solidFill>
                <a:schemeClr val="tx1"/>
              </a:solidFill>
            </a:endParaRPr>
          </a:p>
        </p:txBody>
      </p:sp>
      <p:sp>
        <p:nvSpPr>
          <p:cNvPr id="191" name="TextBox 190"/>
          <p:cNvSpPr txBox="1"/>
          <p:nvPr/>
        </p:nvSpPr>
        <p:spPr>
          <a:xfrm>
            <a:off x="6400788"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03</a:t>
            </a:r>
          </a:p>
        </p:txBody>
      </p:sp>
      <p:sp>
        <p:nvSpPr>
          <p:cNvPr id="192" name="TextBox 191"/>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05</a:t>
            </a:r>
          </a:p>
        </p:txBody>
      </p:sp>
      <p:sp>
        <p:nvSpPr>
          <p:cNvPr id="193" name="TextBox 192"/>
          <p:cNvSpPr txBox="1"/>
          <p:nvPr/>
        </p:nvSpPr>
        <p:spPr>
          <a:xfrm>
            <a:off x="7181463"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04</a:t>
            </a:r>
          </a:p>
        </p:txBody>
      </p:sp>
      <p:sp>
        <p:nvSpPr>
          <p:cNvPr id="194" name="TextBox 193"/>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06</a:t>
            </a:r>
          </a:p>
        </p:txBody>
      </p:sp>
      <p:sp>
        <p:nvSpPr>
          <p:cNvPr id="195" name="TextBox 194"/>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196" name="TextBox 195"/>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197" name="TextBox 196"/>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198" name="TextBox 197"/>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199" name="TextBox 198"/>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200" name="TextBox 199"/>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201" name="TextBox 200"/>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202" name="TextBox 201"/>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203" name="TextBox 202"/>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04" name="TextBox 203"/>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05" name="TextBox 204"/>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06" name="TextBox 205"/>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07" name="TextBox 206"/>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08" name="TextBox 207"/>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09" name="TextBox 208"/>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10" name="TextBox 209"/>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11" name="TextBox 210"/>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12" name="TextBox 211"/>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13" name="TextBox 212"/>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14" name="TextBox 213"/>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15" name="TextBox 214"/>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27</a:t>
            </a:r>
          </a:p>
        </p:txBody>
      </p:sp>
      <p:sp>
        <p:nvSpPr>
          <p:cNvPr id="216" name="TextBox 215"/>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28</a:t>
            </a:r>
          </a:p>
        </p:txBody>
      </p:sp>
      <p:sp>
        <p:nvSpPr>
          <p:cNvPr id="217" name="TextBox 216"/>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29</a:t>
            </a:r>
          </a:p>
        </p:txBody>
      </p:sp>
      <p:sp>
        <p:nvSpPr>
          <p:cNvPr id="218" name="TextBox 217"/>
          <p:cNvSpPr txBox="1"/>
          <p:nvPr/>
        </p:nvSpPr>
        <p:spPr>
          <a:xfrm>
            <a:off x="562011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solidFill>
              </a:rPr>
              <a:t>30</a:t>
            </a:r>
          </a:p>
        </p:txBody>
      </p:sp>
      <p:sp>
        <p:nvSpPr>
          <p:cNvPr id="219" name="TextBox 218"/>
          <p:cNvSpPr txBox="1"/>
          <p:nvPr/>
        </p:nvSpPr>
        <p:spPr>
          <a:xfrm>
            <a:off x="6400788" y="4749498"/>
            <a:ext cx="731520" cy="128016"/>
          </a:xfrm>
          <a:prstGeom prst="rect">
            <a:avLst/>
          </a:prstGeom>
          <a:noFill/>
        </p:spPr>
        <p:txBody>
          <a:bodyPr wrap="square" lIns="91440" tIns="0" rIns="91440" bIns="0" rtlCol="0" anchor="ctr" anchorCtr="0">
            <a:noAutofit/>
          </a:bodyPr>
          <a:lstStyle>
            <a:defPPr>
              <a:defRPr lang="en-US"/>
            </a:defPPr>
            <a:lvl1pPr algn="r">
              <a:defRPr sz="900" spc="-50"/>
            </a:lvl1pPr>
          </a:lstStyle>
          <a:p>
            <a:pPr lvl="0"/>
            <a:r>
              <a:rPr lang="en-US" sz="900" noProof="0"/>
              <a:t>31</a:t>
            </a:r>
          </a:p>
        </p:txBody>
      </p:sp>
      <p:sp>
        <p:nvSpPr>
          <p:cNvPr id="220" name="TextBox 219"/>
          <p:cNvSpPr txBox="1"/>
          <p:nvPr/>
        </p:nvSpPr>
        <p:spPr>
          <a:xfrm>
            <a:off x="7962138" y="4751714"/>
            <a:ext cx="731520" cy="123584"/>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02</a:t>
            </a:r>
          </a:p>
        </p:txBody>
      </p:sp>
      <p:sp>
        <p:nvSpPr>
          <p:cNvPr id="221" name="TextBox 220"/>
          <p:cNvSpPr txBox="1"/>
          <p:nvPr/>
        </p:nvSpPr>
        <p:spPr>
          <a:xfrm>
            <a:off x="7181463" y="4749498"/>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01</a:t>
            </a:r>
          </a:p>
        </p:txBody>
      </p:sp>
      <p:sp>
        <p:nvSpPr>
          <p:cNvPr id="236" name="TextBox 235"/>
          <p:cNvSpPr txBox="1"/>
          <p:nvPr/>
        </p:nvSpPr>
        <p:spPr>
          <a:xfrm>
            <a:off x="32780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03</a:t>
            </a:r>
          </a:p>
        </p:txBody>
      </p:sp>
      <p:sp>
        <p:nvSpPr>
          <p:cNvPr id="244" name="TextBox 243"/>
          <p:cNvSpPr txBox="1"/>
          <p:nvPr/>
        </p:nvSpPr>
        <p:spPr>
          <a:xfrm>
            <a:off x="40587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04</a:t>
            </a:r>
          </a:p>
        </p:txBody>
      </p:sp>
      <p:sp>
        <p:nvSpPr>
          <p:cNvPr id="252" name="TextBox 251"/>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05</a:t>
            </a:r>
          </a:p>
        </p:txBody>
      </p:sp>
      <p:sp>
        <p:nvSpPr>
          <p:cNvPr id="253" name="TextBox 252"/>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06</a:t>
            </a:r>
          </a:p>
        </p:txBody>
      </p:sp>
      <p:sp>
        <p:nvSpPr>
          <p:cNvPr id="254" name="TextBox 253"/>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07</a:t>
            </a:r>
          </a:p>
        </p:txBody>
      </p:sp>
      <p:sp>
        <p:nvSpPr>
          <p:cNvPr id="296" name="TextBox 295"/>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09</a:t>
            </a:r>
          </a:p>
        </p:txBody>
      </p:sp>
      <p:sp>
        <p:nvSpPr>
          <p:cNvPr id="297" name="TextBox 296"/>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08</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222"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3" name="Title 1">
            <a:extLst>
              <a:ext uri="{FF2B5EF4-FFF2-40B4-BE49-F238E27FC236}">
                <a16:creationId xmlns:a16="http://schemas.microsoft.com/office/drawing/2014/main" id="{8B2C05FD-BA10-4EA5-AD6B-DB741BB47AE3}"/>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August</a:t>
            </a:r>
          </a:p>
        </p:txBody>
      </p:sp>
    </p:spTree>
    <p:extLst>
      <p:ext uri="{BB962C8B-B14F-4D97-AF65-F5344CB8AC3E}">
        <p14:creationId xmlns:p14="http://schemas.microsoft.com/office/powerpoint/2010/main" val="41831661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September">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97" name="TextBox 96"/>
          <p:cNvSpPr txBox="1"/>
          <p:nvPr/>
        </p:nvSpPr>
        <p:spPr>
          <a:xfrm>
            <a:off x="327808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27</a:t>
            </a:r>
          </a:p>
        </p:txBody>
      </p:sp>
      <p:sp>
        <p:nvSpPr>
          <p:cNvPr id="98" name="TextBox 97"/>
          <p:cNvSpPr txBox="1"/>
          <p:nvPr/>
        </p:nvSpPr>
        <p:spPr>
          <a:xfrm>
            <a:off x="40587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28</a:t>
            </a:r>
          </a:p>
        </p:txBody>
      </p:sp>
      <p:sp>
        <p:nvSpPr>
          <p:cNvPr id="99" name="TextBox 98"/>
          <p:cNvSpPr txBox="1"/>
          <p:nvPr/>
        </p:nvSpPr>
        <p:spPr>
          <a:xfrm>
            <a:off x="483943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29</a:t>
            </a:r>
          </a:p>
        </p:txBody>
      </p:sp>
      <p:sp>
        <p:nvSpPr>
          <p:cNvPr id="100" name="TextBox 99"/>
          <p:cNvSpPr txBox="1"/>
          <p:nvPr/>
        </p:nvSpPr>
        <p:spPr>
          <a:xfrm>
            <a:off x="562011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30</a:t>
            </a:r>
          </a:p>
        </p:txBody>
      </p:sp>
      <p:sp>
        <p:nvSpPr>
          <p:cNvPr id="101" name="TextBox 100"/>
          <p:cNvSpPr txBox="1"/>
          <p:nvPr/>
        </p:nvSpPr>
        <p:spPr>
          <a:xfrm>
            <a:off x="6400788" y="1200150"/>
            <a:ext cx="731520" cy="128016"/>
          </a:xfrm>
          <a:prstGeom prst="rect">
            <a:avLst/>
          </a:prstGeom>
          <a:noFill/>
        </p:spPr>
        <p:txBody>
          <a:bodyPr wrap="square" lIns="91440" tIns="0" rIns="91440" bIns="0" rtlCol="0" anchor="ctr" anchorCtr="0">
            <a:noAutofit/>
          </a:bodyPr>
          <a:lstStyle>
            <a:defPPr>
              <a:defRPr lang="en-US"/>
            </a:defPPr>
            <a:lvl1pPr lvl="0" algn="r">
              <a:defRPr sz="900" spc="-50">
                <a:solidFill>
                  <a:schemeClr val="bg1">
                    <a:lumMod val="65000"/>
                  </a:schemeClr>
                </a:solidFill>
              </a:defRPr>
            </a:lvl1pPr>
          </a:lstStyle>
          <a:p>
            <a:pPr lvl="0"/>
            <a:r>
              <a:rPr lang="en-US" sz="900" noProof="0"/>
              <a:t>31</a:t>
            </a:r>
          </a:p>
        </p:txBody>
      </p:sp>
      <p:sp>
        <p:nvSpPr>
          <p:cNvPr id="102" name="TextBox 101"/>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02</a:t>
            </a:r>
          </a:p>
        </p:txBody>
      </p:sp>
      <p:sp>
        <p:nvSpPr>
          <p:cNvPr id="103" name="TextBox 102"/>
          <p:cNvSpPr txBox="1"/>
          <p:nvPr/>
        </p:nvSpPr>
        <p:spPr>
          <a:xfrm>
            <a:off x="71814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01</a:t>
            </a:r>
          </a:p>
        </p:txBody>
      </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0" name="TextBox 179"/>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03</a:t>
            </a:r>
          </a:p>
        </p:txBody>
      </p:sp>
      <p:sp>
        <p:nvSpPr>
          <p:cNvPr id="181" name="TextBox 180"/>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04</a:t>
            </a:r>
          </a:p>
        </p:txBody>
      </p:sp>
      <p:sp>
        <p:nvSpPr>
          <p:cNvPr id="182" name="TextBox 181"/>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05</a:t>
            </a:r>
          </a:p>
        </p:txBody>
      </p:sp>
      <p:sp>
        <p:nvSpPr>
          <p:cNvPr id="183" name="TextBox 182"/>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06</a:t>
            </a:r>
          </a:p>
        </p:txBody>
      </p:sp>
      <p:sp>
        <p:nvSpPr>
          <p:cNvPr id="184" name="TextBox 183"/>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185" name="TextBox 184"/>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186" name="TextBox 185"/>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222" name="TextBox 221"/>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223" name="TextBox 222"/>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224" name="TextBox 223"/>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225" name="TextBox 224"/>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226" name="TextBox 225"/>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227" name="TextBox 226"/>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28" name="TextBox 227"/>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29" name="TextBox 228"/>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30" name="TextBox 229"/>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31" name="TextBox 230"/>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32" name="TextBox 231"/>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33" name="TextBox 232"/>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34" name="TextBox 233"/>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35" name="TextBox 234"/>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37" name="TextBox 236"/>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38" name="TextBox 237"/>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39" name="TextBox 238"/>
          <p:cNvSpPr txBox="1"/>
          <p:nvPr/>
        </p:nvSpPr>
        <p:spPr>
          <a:xfrm>
            <a:off x="4839438"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26</a:t>
            </a:r>
          </a:p>
        </p:txBody>
      </p:sp>
      <p:sp>
        <p:nvSpPr>
          <p:cNvPr id="240" name="TextBox 239"/>
          <p:cNvSpPr txBox="1"/>
          <p:nvPr/>
        </p:nvSpPr>
        <p:spPr>
          <a:xfrm>
            <a:off x="562011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27</a:t>
            </a:r>
          </a:p>
        </p:txBody>
      </p:sp>
      <p:sp>
        <p:nvSpPr>
          <p:cNvPr id="241" name="TextBox 240"/>
          <p:cNvSpPr txBox="1"/>
          <p:nvPr/>
        </p:nvSpPr>
        <p:spPr>
          <a:xfrm>
            <a:off x="6400788"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28</a:t>
            </a:r>
          </a:p>
        </p:txBody>
      </p:sp>
      <p:sp>
        <p:nvSpPr>
          <p:cNvPr id="242" name="TextBox 241"/>
          <p:cNvSpPr txBox="1"/>
          <p:nvPr/>
        </p:nvSpPr>
        <p:spPr>
          <a:xfrm>
            <a:off x="7962138" y="4751714"/>
            <a:ext cx="731520" cy="123584"/>
          </a:xfrm>
          <a:prstGeom prst="rect">
            <a:avLst/>
          </a:prstGeom>
          <a:noFill/>
        </p:spPr>
        <p:txBody>
          <a:bodyPr wrap="square" lIns="91440" tIns="0" rIns="91440" bIns="0" rtlCol="0" anchor="ctr" anchorCtr="0">
            <a:noAutofit/>
          </a:bodyPr>
          <a:lstStyle>
            <a:defPPr>
              <a:defRPr lang="en-US"/>
            </a:defPPr>
            <a:lvl1pPr lvl="0" algn="r">
              <a:defRPr sz="900" spc="-50"/>
            </a:lvl1pPr>
          </a:lstStyle>
          <a:p>
            <a:pPr lvl="0"/>
            <a:r>
              <a:rPr lang="en-US" sz="900" noProof="0"/>
              <a:t>30</a:t>
            </a:r>
          </a:p>
        </p:txBody>
      </p:sp>
      <p:sp>
        <p:nvSpPr>
          <p:cNvPr id="243" name="TextBox 242"/>
          <p:cNvSpPr txBox="1"/>
          <p:nvPr/>
        </p:nvSpPr>
        <p:spPr>
          <a:xfrm>
            <a:off x="718146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29</a:t>
            </a:r>
          </a:p>
        </p:txBody>
      </p:sp>
      <p:sp>
        <p:nvSpPr>
          <p:cNvPr id="245" name="TextBox 244"/>
          <p:cNvSpPr txBox="1"/>
          <p:nvPr/>
        </p:nvSpPr>
        <p:spPr>
          <a:xfrm>
            <a:off x="3278088"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01</a:t>
            </a:r>
          </a:p>
        </p:txBody>
      </p:sp>
      <p:sp>
        <p:nvSpPr>
          <p:cNvPr id="246" name="TextBox 245"/>
          <p:cNvSpPr txBox="1"/>
          <p:nvPr/>
        </p:nvSpPr>
        <p:spPr>
          <a:xfrm>
            <a:off x="40587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02</a:t>
            </a:r>
          </a:p>
        </p:txBody>
      </p:sp>
      <p:sp>
        <p:nvSpPr>
          <p:cNvPr id="247" name="TextBox 246"/>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03</a:t>
            </a:r>
          </a:p>
        </p:txBody>
      </p:sp>
      <p:sp>
        <p:nvSpPr>
          <p:cNvPr id="248" name="TextBox 247"/>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04</a:t>
            </a:r>
          </a:p>
        </p:txBody>
      </p:sp>
      <p:sp>
        <p:nvSpPr>
          <p:cNvPr id="249" name="TextBox 248"/>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05</a:t>
            </a:r>
          </a:p>
        </p:txBody>
      </p:sp>
      <p:sp>
        <p:nvSpPr>
          <p:cNvPr id="250" name="TextBox 249"/>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07</a:t>
            </a:r>
          </a:p>
        </p:txBody>
      </p:sp>
      <p:sp>
        <p:nvSpPr>
          <p:cNvPr id="251" name="TextBox 250"/>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06</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8" name="TextBox 187"/>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9" name="TextBox 188"/>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90" name="TextBox 189"/>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91" name="TextBox 190"/>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92" name="TextBox 191"/>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93" name="TextBox 192"/>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194"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3" name="Title 1">
            <a:extLst>
              <a:ext uri="{FF2B5EF4-FFF2-40B4-BE49-F238E27FC236}">
                <a16:creationId xmlns:a16="http://schemas.microsoft.com/office/drawing/2014/main" id="{462ED201-4624-4050-AD9C-23B11D3512E4}"/>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September</a:t>
            </a:r>
          </a:p>
        </p:txBody>
      </p:sp>
    </p:spTree>
    <p:extLst>
      <p:ext uri="{BB962C8B-B14F-4D97-AF65-F5344CB8AC3E}">
        <p14:creationId xmlns:p14="http://schemas.microsoft.com/office/powerpoint/2010/main" val="7435073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October">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p:nvSpPr>
        <p:spPr>
          <a:xfrm>
            <a:off x="327808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01</a:t>
            </a:r>
          </a:p>
        </p:txBody>
      </p:sp>
      <p:sp>
        <p:nvSpPr>
          <p:cNvPr id="188" name="TextBox 187"/>
          <p:cNvSpPr txBox="1"/>
          <p:nvPr/>
        </p:nvSpPr>
        <p:spPr>
          <a:xfrm>
            <a:off x="40587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02</a:t>
            </a:r>
          </a:p>
        </p:txBody>
      </p:sp>
      <p:sp>
        <p:nvSpPr>
          <p:cNvPr id="189" name="TextBox 188"/>
          <p:cNvSpPr txBox="1"/>
          <p:nvPr/>
        </p:nvSpPr>
        <p:spPr>
          <a:xfrm>
            <a:off x="483943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03</a:t>
            </a:r>
          </a:p>
        </p:txBody>
      </p:sp>
      <p:sp>
        <p:nvSpPr>
          <p:cNvPr id="190" name="TextBox 189"/>
          <p:cNvSpPr txBox="1"/>
          <p:nvPr/>
        </p:nvSpPr>
        <p:spPr>
          <a:xfrm>
            <a:off x="562011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04</a:t>
            </a:r>
          </a:p>
        </p:txBody>
      </p:sp>
      <p:sp>
        <p:nvSpPr>
          <p:cNvPr id="191" name="TextBox 190"/>
          <p:cNvSpPr txBox="1"/>
          <p:nvPr/>
        </p:nvSpPr>
        <p:spPr>
          <a:xfrm>
            <a:off x="640078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05</a:t>
            </a:r>
          </a:p>
        </p:txBody>
      </p:sp>
      <p:sp>
        <p:nvSpPr>
          <p:cNvPr id="192" name="TextBox 191"/>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193" name="TextBox 192"/>
          <p:cNvSpPr txBox="1"/>
          <p:nvPr/>
        </p:nvSpPr>
        <p:spPr>
          <a:xfrm>
            <a:off x="71814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06</a:t>
            </a:r>
          </a:p>
        </p:txBody>
      </p:sp>
      <p:sp>
        <p:nvSpPr>
          <p:cNvPr id="194" name="TextBox 193"/>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195" name="TextBox 194"/>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196" name="TextBox 195"/>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197" name="TextBox 196"/>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198" name="TextBox 197"/>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199" name="TextBox 198"/>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200" name="TextBox 199"/>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201" name="TextBox 200"/>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02" name="TextBox 201"/>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03" name="TextBox 202"/>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04" name="TextBox 203"/>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05" name="TextBox 204"/>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06" name="TextBox 205"/>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07" name="TextBox 206"/>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08" name="TextBox 207"/>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09" name="TextBox 208"/>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10" name="TextBox 209"/>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11" name="TextBox 210"/>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12" name="TextBox 211"/>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13" name="TextBox 212"/>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28</a:t>
            </a:r>
          </a:p>
        </p:txBody>
      </p:sp>
      <p:sp>
        <p:nvSpPr>
          <p:cNvPr id="214" name="TextBox 213"/>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27</a:t>
            </a:r>
          </a:p>
        </p:txBody>
      </p:sp>
      <p:sp>
        <p:nvSpPr>
          <p:cNvPr id="215" name="TextBox 214"/>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29</a:t>
            </a:r>
          </a:p>
        </p:txBody>
      </p:sp>
      <p:sp>
        <p:nvSpPr>
          <p:cNvPr id="216" name="TextBox 215"/>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30</a:t>
            </a:r>
          </a:p>
        </p:txBody>
      </p:sp>
      <p:sp>
        <p:nvSpPr>
          <p:cNvPr id="217" name="TextBox 216"/>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31</a:t>
            </a:r>
          </a:p>
        </p:txBody>
      </p:sp>
      <p:sp>
        <p:nvSpPr>
          <p:cNvPr id="218" name="TextBox 217"/>
          <p:cNvSpPr txBox="1"/>
          <p:nvPr/>
        </p:nvSpPr>
        <p:spPr>
          <a:xfrm>
            <a:off x="562011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01</a:t>
            </a:r>
          </a:p>
        </p:txBody>
      </p:sp>
      <p:sp>
        <p:nvSpPr>
          <p:cNvPr id="219" name="TextBox 218"/>
          <p:cNvSpPr txBox="1"/>
          <p:nvPr/>
        </p:nvSpPr>
        <p:spPr>
          <a:xfrm>
            <a:off x="6400788"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02</a:t>
            </a:r>
          </a:p>
        </p:txBody>
      </p:sp>
      <p:sp>
        <p:nvSpPr>
          <p:cNvPr id="220" name="TextBox 219"/>
          <p:cNvSpPr txBox="1"/>
          <p:nvPr/>
        </p:nvSpPr>
        <p:spPr>
          <a:xfrm>
            <a:off x="7962138" y="4751714"/>
            <a:ext cx="731520" cy="123584"/>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04</a:t>
            </a:r>
          </a:p>
        </p:txBody>
      </p:sp>
      <p:sp>
        <p:nvSpPr>
          <p:cNvPr id="221" name="TextBox 220"/>
          <p:cNvSpPr txBox="1"/>
          <p:nvPr/>
        </p:nvSpPr>
        <p:spPr>
          <a:xfrm>
            <a:off x="718146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03</a:t>
            </a:r>
          </a:p>
        </p:txBody>
      </p:sp>
      <p:sp>
        <p:nvSpPr>
          <p:cNvPr id="236" name="TextBox 235"/>
          <p:cNvSpPr txBox="1"/>
          <p:nvPr/>
        </p:nvSpPr>
        <p:spPr>
          <a:xfrm>
            <a:off x="3278088"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05</a:t>
            </a:r>
          </a:p>
        </p:txBody>
      </p:sp>
      <p:sp>
        <p:nvSpPr>
          <p:cNvPr id="244" name="TextBox 243"/>
          <p:cNvSpPr txBox="1"/>
          <p:nvPr/>
        </p:nvSpPr>
        <p:spPr>
          <a:xfrm>
            <a:off x="4058763"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06</a:t>
            </a:r>
          </a:p>
        </p:txBody>
      </p:sp>
      <p:sp>
        <p:nvSpPr>
          <p:cNvPr id="252" name="TextBox 251"/>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07</a:t>
            </a:r>
          </a:p>
        </p:txBody>
      </p:sp>
      <p:sp>
        <p:nvSpPr>
          <p:cNvPr id="253" name="TextBox 252"/>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08</a:t>
            </a:r>
          </a:p>
        </p:txBody>
      </p:sp>
      <p:sp>
        <p:nvSpPr>
          <p:cNvPr id="254" name="TextBox 253"/>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09</a:t>
            </a:r>
          </a:p>
        </p:txBody>
      </p:sp>
      <p:sp>
        <p:nvSpPr>
          <p:cNvPr id="296" name="TextBox 295"/>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11</a:t>
            </a:r>
          </a:p>
        </p:txBody>
      </p:sp>
      <p:sp>
        <p:nvSpPr>
          <p:cNvPr id="297" name="TextBox 296"/>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10</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222"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3" name="Title 1">
            <a:extLst>
              <a:ext uri="{FF2B5EF4-FFF2-40B4-BE49-F238E27FC236}">
                <a16:creationId xmlns:a16="http://schemas.microsoft.com/office/drawing/2014/main" id="{A426FB71-9187-4F25-96A6-74D1DBFED804}"/>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October</a:t>
            </a:r>
          </a:p>
        </p:txBody>
      </p:sp>
    </p:spTree>
    <p:extLst>
      <p:ext uri="{BB962C8B-B14F-4D97-AF65-F5344CB8AC3E}">
        <p14:creationId xmlns:p14="http://schemas.microsoft.com/office/powerpoint/2010/main" val="38667663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userDrawn="1">
  <p:cSld name="November">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p:nvSpPr>
        <p:spPr>
          <a:xfrm>
            <a:off x="3278088"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29</a:t>
            </a:r>
          </a:p>
        </p:txBody>
      </p:sp>
      <p:sp>
        <p:nvSpPr>
          <p:cNvPr id="188" name="TextBox 187"/>
          <p:cNvSpPr txBox="1"/>
          <p:nvPr/>
        </p:nvSpPr>
        <p:spPr>
          <a:xfrm>
            <a:off x="4058763"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30</a:t>
            </a:r>
          </a:p>
        </p:txBody>
      </p:sp>
      <p:sp>
        <p:nvSpPr>
          <p:cNvPr id="189" name="TextBox 188"/>
          <p:cNvSpPr txBox="1"/>
          <p:nvPr/>
        </p:nvSpPr>
        <p:spPr>
          <a:xfrm>
            <a:off x="483943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31</a:t>
            </a:r>
          </a:p>
        </p:txBody>
      </p:sp>
      <p:sp>
        <p:nvSpPr>
          <p:cNvPr id="190" name="TextBox 189"/>
          <p:cNvSpPr txBox="1"/>
          <p:nvPr/>
        </p:nvSpPr>
        <p:spPr>
          <a:xfrm>
            <a:off x="5620113" y="1200150"/>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tx1"/>
                </a:solidFill>
                <a:latin typeface="+mn-lt"/>
                <a:ea typeface="+mn-ea"/>
                <a:cs typeface="+mn-cs"/>
              </a:rPr>
              <a:t>01</a:t>
            </a:r>
          </a:p>
        </p:txBody>
      </p:sp>
      <p:sp>
        <p:nvSpPr>
          <p:cNvPr id="191" name="TextBox 190"/>
          <p:cNvSpPr txBox="1"/>
          <p:nvPr userDrawn="1"/>
        </p:nvSpPr>
        <p:spPr>
          <a:xfrm>
            <a:off x="6400788" y="1200150"/>
            <a:ext cx="731520" cy="128016"/>
          </a:xfrm>
          <a:prstGeom prst="rect">
            <a:avLst/>
          </a:prstGeom>
          <a:noFill/>
        </p:spPr>
        <p:txBody>
          <a:bodyPr wrap="square" lIns="91440" tIns="0" rIns="9144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spc="-50" noProof="0">
                <a:solidFill>
                  <a:schemeClr val="tx1"/>
                </a:solidFill>
              </a:rPr>
              <a:t>02</a:t>
            </a:r>
          </a:p>
        </p:txBody>
      </p:sp>
      <p:sp>
        <p:nvSpPr>
          <p:cNvPr id="192" name="TextBox 191"/>
          <p:cNvSpPr txBox="1"/>
          <p:nvPr/>
        </p:nvSpPr>
        <p:spPr>
          <a:xfrm>
            <a:off x="32780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03</a:t>
            </a:r>
          </a:p>
        </p:txBody>
      </p:sp>
      <p:sp>
        <p:nvSpPr>
          <p:cNvPr id="193" name="TextBox 192"/>
          <p:cNvSpPr txBox="1"/>
          <p:nvPr/>
        </p:nvSpPr>
        <p:spPr>
          <a:xfrm>
            <a:off x="40587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04</a:t>
            </a:r>
          </a:p>
        </p:txBody>
      </p:sp>
      <p:sp>
        <p:nvSpPr>
          <p:cNvPr id="194" name="TextBox 193"/>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05</a:t>
            </a:r>
          </a:p>
        </p:txBody>
      </p:sp>
      <p:sp>
        <p:nvSpPr>
          <p:cNvPr id="195" name="TextBox 194"/>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06</a:t>
            </a:r>
          </a:p>
        </p:txBody>
      </p:sp>
      <p:sp>
        <p:nvSpPr>
          <p:cNvPr id="196" name="TextBox 195"/>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07</a:t>
            </a:r>
          </a:p>
        </p:txBody>
      </p:sp>
      <p:sp>
        <p:nvSpPr>
          <p:cNvPr id="197" name="TextBox 196"/>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09</a:t>
            </a:r>
          </a:p>
        </p:txBody>
      </p:sp>
      <p:sp>
        <p:nvSpPr>
          <p:cNvPr id="198" name="TextBox 197"/>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08</a:t>
            </a:r>
          </a:p>
        </p:txBody>
      </p:sp>
      <p:sp>
        <p:nvSpPr>
          <p:cNvPr id="199" name="TextBox 198"/>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solidFill>
              </a:rPr>
              <a:t>04</a:t>
            </a:r>
          </a:p>
        </p:txBody>
      </p:sp>
      <p:sp>
        <p:nvSpPr>
          <p:cNvPr id="200" name="TextBox 199"/>
          <p:cNvSpPr txBox="1"/>
          <p:nvPr/>
        </p:nvSpPr>
        <p:spPr>
          <a:xfrm>
            <a:off x="7181463" y="1200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solidFill>
              </a:rPr>
              <a:t>03</a:t>
            </a:r>
          </a:p>
        </p:txBody>
      </p:sp>
      <p:sp>
        <p:nvSpPr>
          <p:cNvPr id="201" name="TextBox 200"/>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solidFill>
              </a:rPr>
              <a:t>05</a:t>
            </a:r>
          </a:p>
        </p:txBody>
      </p:sp>
      <p:sp>
        <p:nvSpPr>
          <p:cNvPr id="202" name="TextBox 201"/>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06</a:t>
            </a:r>
          </a:p>
        </p:txBody>
      </p:sp>
      <p:sp>
        <p:nvSpPr>
          <p:cNvPr id="203" name="TextBox 202"/>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204" name="TextBox 203"/>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205" name="TextBox 204"/>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206" name="TextBox 205"/>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207" name="TextBox 206"/>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208" name="TextBox 207"/>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209" name="TextBox 208"/>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210" name="TextBox 209"/>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211" name="TextBox 210"/>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12" name="TextBox 211"/>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13" name="TextBox 212"/>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14" name="TextBox 213"/>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15" name="TextBox 214"/>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16" name="TextBox 215"/>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17" name="TextBox 216"/>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18" name="TextBox 217"/>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19" name="TextBox 218"/>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20" name="TextBox 219"/>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21" name="TextBox 220"/>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36" name="TextBox 235"/>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44" name="TextBox 243"/>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27</a:t>
            </a:r>
          </a:p>
        </p:txBody>
      </p:sp>
      <p:sp>
        <p:nvSpPr>
          <p:cNvPr id="252" name="TextBox 251"/>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28</a:t>
            </a:r>
          </a:p>
        </p:txBody>
      </p:sp>
      <p:sp>
        <p:nvSpPr>
          <p:cNvPr id="253" name="TextBox 252"/>
          <p:cNvSpPr txBox="1"/>
          <p:nvPr/>
        </p:nvSpPr>
        <p:spPr>
          <a:xfrm>
            <a:off x="562011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29</a:t>
            </a:r>
          </a:p>
        </p:txBody>
      </p:sp>
      <p:sp>
        <p:nvSpPr>
          <p:cNvPr id="254" name="TextBox 253"/>
          <p:cNvSpPr txBox="1"/>
          <p:nvPr/>
        </p:nvSpPr>
        <p:spPr>
          <a:xfrm>
            <a:off x="6400788"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30</a:t>
            </a:r>
          </a:p>
        </p:txBody>
      </p:sp>
      <p:sp>
        <p:nvSpPr>
          <p:cNvPr id="296" name="TextBox 295"/>
          <p:cNvSpPr txBox="1"/>
          <p:nvPr/>
        </p:nvSpPr>
        <p:spPr>
          <a:xfrm>
            <a:off x="7962138" y="4751714"/>
            <a:ext cx="731520" cy="123584"/>
          </a:xfrm>
          <a:prstGeom prst="rect">
            <a:avLst/>
          </a:prstGeom>
          <a:noFill/>
        </p:spPr>
        <p:txBody>
          <a:bodyPr wrap="square" lIns="91440" tIns="0" rIns="91440" bIns="0" rtlCol="0" anchor="ctr" anchorCtr="0">
            <a:no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kern="1200" spc="-50" noProof="0">
                <a:solidFill>
                  <a:schemeClr val="bg1">
                    <a:lumMod val="65000"/>
                  </a:schemeClr>
                </a:solidFill>
                <a:latin typeface="+mn-lt"/>
                <a:ea typeface="+mn-ea"/>
                <a:cs typeface="+mn-cs"/>
              </a:rPr>
              <a:t>02</a:t>
            </a:r>
          </a:p>
        </p:txBody>
      </p:sp>
      <p:sp>
        <p:nvSpPr>
          <p:cNvPr id="297" name="TextBox 296"/>
          <p:cNvSpPr txBox="1"/>
          <p:nvPr/>
        </p:nvSpPr>
        <p:spPr>
          <a:xfrm>
            <a:off x="7181463" y="4749498"/>
            <a:ext cx="731520" cy="128016"/>
          </a:xfrm>
          <a:prstGeom prst="rect">
            <a:avLst/>
          </a:prstGeom>
          <a:noFill/>
        </p:spPr>
        <p:txBody>
          <a:bodyPr wrap="square" lIns="91440" tIns="0" rIns="91440" bIns="0" rtlCol="0" anchor="ctr" anchorCtr="0">
            <a:noAutofit/>
          </a:bodyPr>
          <a:lstStyle/>
          <a:p>
            <a:pPr algn="r"/>
            <a:r>
              <a:rPr lang="en-US" sz="900" kern="1200" spc="-50" noProof="0">
                <a:solidFill>
                  <a:schemeClr val="bg1">
                    <a:lumMod val="65000"/>
                  </a:schemeClr>
                </a:solidFill>
                <a:latin typeface="+mn-lt"/>
                <a:ea typeface="+mn-ea"/>
                <a:cs typeface="+mn-cs"/>
              </a:rPr>
              <a:t>01</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222"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3" name="Title 1">
            <a:extLst>
              <a:ext uri="{FF2B5EF4-FFF2-40B4-BE49-F238E27FC236}">
                <a16:creationId xmlns:a16="http://schemas.microsoft.com/office/drawing/2014/main" id="{2170F8B9-7D57-4E8D-90FE-8DFC4EA0E757}"/>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November</a:t>
            </a:r>
          </a:p>
        </p:txBody>
      </p:sp>
    </p:spTree>
    <p:extLst>
      <p:ext uri="{BB962C8B-B14F-4D97-AF65-F5344CB8AC3E}">
        <p14:creationId xmlns:p14="http://schemas.microsoft.com/office/powerpoint/2010/main" val="23997698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December">
    <p:spTree>
      <p:nvGrpSpPr>
        <p:cNvPr id="1" name=""/>
        <p:cNvGrpSpPr/>
        <p:nvPr/>
      </p:nvGrpSpPr>
      <p:grpSpPr>
        <a:xfrm>
          <a:off x="0" y="0"/>
          <a:ext cx="0" cy="0"/>
          <a:chOff x="0" y="0"/>
          <a:chExt cx="0" cy="0"/>
        </a:xfrm>
      </p:grpSpPr>
      <p:grpSp>
        <p:nvGrpSpPr>
          <p:cNvPr id="18" name="Group 17"/>
          <p:cNvGrpSpPr/>
          <p:nvPr/>
        </p:nvGrpSpPr>
        <p:grpSpPr>
          <a:xfrm>
            <a:off x="3248026" y="933450"/>
            <a:ext cx="5467350" cy="5495926"/>
            <a:chOff x="3124201" y="1080377"/>
            <a:chExt cx="5715000" cy="5459572"/>
          </a:xfrm>
        </p:grpSpPr>
        <p:grpSp>
          <p:nvGrpSpPr>
            <p:cNvPr id="19" name="Group 18"/>
            <p:cNvGrpSpPr/>
            <p:nvPr/>
          </p:nvGrpSpPr>
          <p:grpSpPr>
            <a:xfrm>
              <a:off x="3125240" y="1259217"/>
              <a:ext cx="5712923" cy="5280732"/>
              <a:chOff x="381000" y="1143000"/>
              <a:chExt cx="8382000" cy="5498592"/>
            </a:xfrm>
          </p:grpSpPr>
          <p:cxnSp>
            <p:nvCxnSpPr>
              <p:cNvPr id="83" name="Straight Connector 82"/>
              <p:cNvCxnSpPr/>
              <p:nvPr/>
            </p:nvCxnSpPr>
            <p:spPr>
              <a:xfrm>
                <a:off x="381000" y="114300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381000" y="205943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381000" y="2975864"/>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381000" y="3892296"/>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381000" y="4808728"/>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381000" y="5725160"/>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381000" y="6641592"/>
                <a:ext cx="8382000" cy="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0" name="Group 19"/>
            <p:cNvGrpSpPr/>
            <p:nvPr/>
          </p:nvGrpSpPr>
          <p:grpSpPr>
            <a:xfrm>
              <a:off x="3125240" y="1339112"/>
              <a:ext cx="5713961" cy="731520"/>
              <a:chOff x="3125240" y="1354352"/>
              <a:chExt cx="5713961" cy="651310"/>
            </a:xfrm>
          </p:grpSpPr>
          <p:cxnSp>
            <p:nvCxnSpPr>
              <p:cNvPr id="75" name="Straight Connector 74"/>
              <p:cNvCxnSpPr/>
              <p:nvPr/>
            </p:nvCxnSpPr>
            <p:spPr>
              <a:xfrm>
                <a:off x="39415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475780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557408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639036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72066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8839201"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802292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3125240" y="1354352"/>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1" name="Group 20"/>
            <p:cNvGrpSpPr/>
            <p:nvPr/>
          </p:nvGrpSpPr>
          <p:grpSpPr>
            <a:xfrm>
              <a:off x="3124201" y="2218770"/>
              <a:ext cx="5715000" cy="731520"/>
              <a:chOff x="3124201" y="2239691"/>
              <a:chExt cx="5715000" cy="651310"/>
            </a:xfrm>
          </p:grpSpPr>
          <p:cxnSp>
            <p:nvCxnSpPr>
              <p:cNvPr id="67" name="Straight Connector 66"/>
              <p:cNvCxnSpPr/>
              <p:nvPr/>
            </p:nvCxnSpPr>
            <p:spPr>
              <a:xfrm>
                <a:off x="39415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475780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557408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639036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720664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8839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8022920"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3124201" y="2239691"/>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2" name="Group 21"/>
            <p:cNvGrpSpPr/>
            <p:nvPr/>
          </p:nvGrpSpPr>
          <p:grpSpPr>
            <a:xfrm>
              <a:off x="3124201" y="3098428"/>
              <a:ext cx="5715000" cy="731520"/>
              <a:chOff x="3124201" y="3125030"/>
              <a:chExt cx="5715000" cy="651310"/>
            </a:xfrm>
          </p:grpSpPr>
          <p:cxnSp>
            <p:nvCxnSpPr>
              <p:cNvPr id="59" name="Straight Connector 58"/>
              <p:cNvCxnSpPr/>
              <p:nvPr/>
            </p:nvCxnSpPr>
            <p:spPr>
              <a:xfrm>
                <a:off x="39415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475780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557408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639036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720664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8839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8022920"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3124201" y="3125030"/>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3" name="Group 22"/>
            <p:cNvGrpSpPr/>
            <p:nvPr/>
          </p:nvGrpSpPr>
          <p:grpSpPr>
            <a:xfrm>
              <a:off x="3124201" y="3978086"/>
              <a:ext cx="5715000" cy="731520"/>
              <a:chOff x="3124201" y="4010369"/>
              <a:chExt cx="5715000" cy="651310"/>
            </a:xfrm>
          </p:grpSpPr>
          <p:cxnSp>
            <p:nvCxnSpPr>
              <p:cNvPr id="51" name="Straight Connector 50"/>
              <p:cNvCxnSpPr/>
              <p:nvPr/>
            </p:nvCxnSpPr>
            <p:spPr>
              <a:xfrm>
                <a:off x="39415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475780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557408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639036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720664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6" name="Straight Connector 55"/>
              <p:cNvCxnSpPr/>
              <p:nvPr/>
            </p:nvCxnSpPr>
            <p:spPr>
              <a:xfrm>
                <a:off x="8839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8022920"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3124201" y="4010369"/>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4" name="Group 23"/>
            <p:cNvGrpSpPr/>
            <p:nvPr/>
          </p:nvGrpSpPr>
          <p:grpSpPr>
            <a:xfrm>
              <a:off x="3124201" y="4857744"/>
              <a:ext cx="5715000" cy="731520"/>
              <a:chOff x="3124201" y="4895708"/>
              <a:chExt cx="5715000" cy="651310"/>
            </a:xfrm>
          </p:grpSpPr>
          <p:cxnSp>
            <p:nvCxnSpPr>
              <p:cNvPr id="43" name="Straight Connector 42"/>
              <p:cNvCxnSpPr/>
              <p:nvPr/>
            </p:nvCxnSpPr>
            <p:spPr>
              <a:xfrm>
                <a:off x="39415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475780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557408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639036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a:off x="720664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8839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9" name="Straight Connector 48"/>
              <p:cNvCxnSpPr/>
              <p:nvPr/>
            </p:nvCxnSpPr>
            <p:spPr>
              <a:xfrm>
                <a:off x="8022920"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3124201" y="489570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5" name="Group 24"/>
            <p:cNvGrpSpPr/>
            <p:nvPr/>
          </p:nvGrpSpPr>
          <p:grpSpPr>
            <a:xfrm>
              <a:off x="3124201" y="5737401"/>
              <a:ext cx="5715000" cy="731520"/>
              <a:chOff x="3124201" y="5781048"/>
              <a:chExt cx="5715000" cy="651310"/>
            </a:xfrm>
          </p:grpSpPr>
          <p:cxnSp>
            <p:nvCxnSpPr>
              <p:cNvPr id="35" name="Straight Connector 34"/>
              <p:cNvCxnSpPr/>
              <p:nvPr/>
            </p:nvCxnSpPr>
            <p:spPr>
              <a:xfrm>
                <a:off x="39415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6" name="Straight Connector 35"/>
              <p:cNvCxnSpPr/>
              <p:nvPr/>
            </p:nvCxnSpPr>
            <p:spPr>
              <a:xfrm>
                <a:off x="475780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557408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639036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720664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8839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8022920"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3124201" y="5781048"/>
                <a:ext cx="0" cy="651310"/>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nvGrpSpPr>
            <p:cNvPr id="26" name="Group 25"/>
            <p:cNvGrpSpPr/>
            <p:nvPr/>
          </p:nvGrpSpPr>
          <p:grpSpPr>
            <a:xfrm>
              <a:off x="3125240" y="1080377"/>
              <a:ext cx="5713961" cy="122944"/>
              <a:chOff x="3125240" y="1080377"/>
              <a:chExt cx="5713961" cy="122944"/>
            </a:xfrm>
          </p:grpSpPr>
          <p:cxnSp>
            <p:nvCxnSpPr>
              <p:cNvPr id="27" name="Straight Connector 26"/>
              <p:cNvCxnSpPr/>
              <p:nvPr/>
            </p:nvCxnSpPr>
            <p:spPr>
              <a:xfrm>
                <a:off x="39415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p:nvCxnSpPr>
            <p:spPr>
              <a:xfrm>
                <a:off x="475780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a:off x="557408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p:nvCxnSpPr>
            <p:spPr>
              <a:xfrm>
                <a:off x="639036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a:off x="72066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8839201"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802292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3125240" y="1080377"/>
                <a:ext cx="0" cy="122944"/>
              </a:xfrm>
              <a:prstGeom prst="line">
                <a:avLst/>
              </a:prstGeom>
              <a:ln w="6350">
                <a:solidFill>
                  <a:schemeClr val="bg2"/>
                </a:solidFill>
                <a:miter lim="800000"/>
              </a:ln>
            </p:spPr>
            <p:style>
              <a:lnRef idx="1">
                <a:schemeClr val="accent1"/>
              </a:lnRef>
              <a:fillRef idx="0">
                <a:schemeClr val="accent1"/>
              </a:fillRef>
              <a:effectRef idx="0">
                <a:schemeClr val="accent1"/>
              </a:effectRef>
              <a:fontRef idx="minor">
                <a:schemeClr val="tx1"/>
              </a:fontRef>
            </p:style>
          </p:cxnSp>
        </p:grpSp>
      </p:grpSp>
      <p:sp>
        <p:nvSpPr>
          <p:cNvPr id="11" name="Picture Placeholder 10"/>
          <p:cNvSpPr>
            <a:spLocks noGrp="1"/>
          </p:cNvSpPr>
          <p:nvPr>
            <p:ph type="pic" sz="quarter" idx="14"/>
          </p:nvPr>
        </p:nvSpPr>
        <p:spPr>
          <a:xfrm>
            <a:off x="419100" y="417024"/>
            <a:ext cx="2514600" cy="2057400"/>
          </a:xfrm>
          <a:prstGeom prst="roundRect">
            <a:avLst>
              <a:gd name="adj" fmla="val 806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12" name="Picture Placeholder 10"/>
          <p:cNvSpPr>
            <a:spLocks noGrp="1"/>
          </p:cNvSpPr>
          <p:nvPr>
            <p:ph type="pic" sz="quarter" idx="15"/>
          </p:nvPr>
        </p:nvSpPr>
        <p:spPr>
          <a:xfrm>
            <a:off x="419100" y="2762250"/>
            <a:ext cx="2514600" cy="3657600"/>
          </a:xfrm>
          <a:prstGeom prst="roundRect">
            <a:avLst>
              <a:gd name="adj" fmla="val 5892"/>
            </a:avLst>
          </a:prstGeom>
          <a:solidFill>
            <a:schemeClr val="bg2"/>
          </a:solidFill>
        </p:spPr>
        <p:txBody>
          <a:bodyPr>
            <a:normAutofit/>
          </a:bodyPr>
          <a:lstStyle>
            <a:lvl1pPr marL="0" indent="0" algn="ctr">
              <a:buNone/>
              <a:defRPr sz="2000"/>
            </a:lvl1pPr>
          </a:lstStyle>
          <a:p>
            <a:r>
              <a:rPr lang="en-US" noProof="0"/>
              <a:t>Click icon to add picture</a:t>
            </a:r>
          </a:p>
        </p:txBody>
      </p:sp>
      <p:sp>
        <p:nvSpPr>
          <p:cNvPr id="3" name="Date Placeholder 2"/>
          <p:cNvSpPr>
            <a:spLocks noGrp="1"/>
          </p:cNvSpPr>
          <p:nvPr>
            <p:ph type="dt" sz="half" idx="10"/>
          </p:nvPr>
        </p:nvSpPr>
        <p:spPr/>
        <p:txBody>
          <a:bodyPr/>
          <a:lstStyle>
            <a:lvl1pPr>
              <a:defRPr/>
            </a:lvl1pPr>
          </a:lstStyle>
          <a:p>
            <a:r>
              <a:rPr lang="en-US" noProof="0"/>
              <a:t>2023</a:t>
            </a:r>
          </a:p>
        </p:txBody>
      </p:sp>
      <p:sp>
        <p:nvSpPr>
          <p:cNvPr id="4" name="Footer Placeholder 3"/>
          <p:cNvSpPr>
            <a:spLocks noGrp="1"/>
          </p:cNvSpPr>
          <p:nvPr>
            <p:ph type="ftr" sz="quarter" idx="11"/>
          </p:nvPr>
        </p:nvSpPr>
        <p:spPr/>
        <p:txBody>
          <a:bodyPr/>
          <a:lstStyle/>
          <a:p>
            <a:endParaRPr lang="en-US" noProof="0"/>
          </a:p>
        </p:txBody>
      </p:sp>
      <p:sp>
        <p:nvSpPr>
          <p:cNvPr id="5" name="Slide Number Placeholder 4"/>
          <p:cNvSpPr>
            <a:spLocks noGrp="1"/>
          </p:cNvSpPr>
          <p:nvPr>
            <p:ph type="sldNum" sz="quarter" idx="12"/>
          </p:nvPr>
        </p:nvSpPr>
        <p:spPr/>
        <p:txBody>
          <a:bodyPr/>
          <a:lstStyle/>
          <a:p>
            <a:fld id="{1B5B5863-7865-48FE-BD3C-D42099226715}" type="slidenum">
              <a:rPr lang="en-US" noProof="0"/>
              <a:t>‹#›</a:t>
            </a:fld>
            <a:endParaRPr lang="en-US" noProof="0"/>
          </a:p>
        </p:txBody>
      </p:sp>
      <p:sp>
        <p:nvSpPr>
          <p:cNvPr id="139" name="Text Placeholder 2"/>
          <p:cNvSpPr>
            <a:spLocks noGrp="1"/>
          </p:cNvSpPr>
          <p:nvPr>
            <p:ph type="body" sz="quarter" idx="16" hasCustomPrompt="1"/>
          </p:nvPr>
        </p:nvSpPr>
        <p:spPr>
          <a:xfrm>
            <a:off x="32780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5" name="Text Placeholder 2"/>
          <p:cNvSpPr>
            <a:spLocks noGrp="1"/>
          </p:cNvSpPr>
          <p:nvPr>
            <p:ph type="body" sz="quarter" idx="17" hasCustomPrompt="1"/>
          </p:nvPr>
        </p:nvSpPr>
        <p:spPr>
          <a:xfrm>
            <a:off x="40587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6" name="Text Placeholder 2"/>
          <p:cNvSpPr>
            <a:spLocks noGrp="1"/>
          </p:cNvSpPr>
          <p:nvPr>
            <p:ph type="body" sz="quarter" idx="18" hasCustomPrompt="1"/>
          </p:nvPr>
        </p:nvSpPr>
        <p:spPr>
          <a:xfrm>
            <a:off x="48394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7" name="Text Placeholder 2"/>
          <p:cNvSpPr>
            <a:spLocks noGrp="1"/>
          </p:cNvSpPr>
          <p:nvPr>
            <p:ph type="body" sz="quarter" idx="19" hasCustomPrompt="1"/>
          </p:nvPr>
        </p:nvSpPr>
        <p:spPr>
          <a:xfrm>
            <a:off x="562011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8" name="Text Placeholder 2"/>
          <p:cNvSpPr>
            <a:spLocks noGrp="1"/>
          </p:cNvSpPr>
          <p:nvPr>
            <p:ph type="body" sz="quarter" idx="20" hasCustomPrompt="1"/>
          </p:nvPr>
        </p:nvSpPr>
        <p:spPr>
          <a:xfrm>
            <a:off x="640078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59" name="Text Placeholder 2"/>
          <p:cNvSpPr>
            <a:spLocks noGrp="1"/>
          </p:cNvSpPr>
          <p:nvPr>
            <p:ph type="body" sz="quarter" idx="21" hasCustomPrompt="1"/>
          </p:nvPr>
        </p:nvSpPr>
        <p:spPr>
          <a:xfrm>
            <a:off x="7181463"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0" name="Text Placeholder 2"/>
          <p:cNvSpPr>
            <a:spLocks noGrp="1"/>
          </p:cNvSpPr>
          <p:nvPr>
            <p:ph type="body" sz="quarter" idx="22" hasCustomPrompt="1"/>
          </p:nvPr>
        </p:nvSpPr>
        <p:spPr>
          <a:xfrm>
            <a:off x="7962138" y="131063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1" name="Text Placeholder 2"/>
          <p:cNvSpPr>
            <a:spLocks noGrp="1"/>
          </p:cNvSpPr>
          <p:nvPr>
            <p:ph type="body" sz="quarter" idx="23" hasCustomPrompt="1"/>
          </p:nvPr>
        </p:nvSpPr>
        <p:spPr>
          <a:xfrm>
            <a:off x="32780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2" name="Text Placeholder 2"/>
          <p:cNvSpPr>
            <a:spLocks noGrp="1"/>
          </p:cNvSpPr>
          <p:nvPr>
            <p:ph type="body" sz="quarter" idx="24" hasCustomPrompt="1"/>
          </p:nvPr>
        </p:nvSpPr>
        <p:spPr>
          <a:xfrm>
            <a:off x="40587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3" name="Text Placeholder 2"/>
          <p:cNvSpPr>
            <a:spLocks noGrp="1"/>
          </p:cNvSpPr>
          <p:nvPr>
            <p:ph type="body" sz="quarter" idx="25" hasCustomPrompt="1"/>
          </p:nvPr>
        </p:nvSpPr>
        <p:spPr>
          <a:xfrm>
            <a:off x="48394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4" name="Text Placeholder 2"/>
          <p:cNvSpPr>
            <a:spLocks noGrp="1"/>
          </p:cNvSpPr>
          <p:nvPr>
            <p:ph type="body" sz="quarter" idx="26" hasCustomPrompt="1"/>
          </p:nvPr>
        </p:nvSpPr>
        <p:spPr>
          <a:xfrm>
            <a:off x="562011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5" name="Text Placeholder 2"/>
          <p:cNvSpPr>
            <a:spLocks noGrp="1"/>
          </p:cNvSpPr>
          <p:nvPr>
            <p:ph type="body" sz="quarter" idx="27" hasCustomPrompt="1"/>
          </p:nvPr>
        </p:nvSpPr>
        <p:spPr>
          <a:xfrm>
            <a:off x="640078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6" name="Text Placeholder 2"/>
          <p:cNvSpPr>
            <a:spLocks noGrp="1"/>
          </p:cNvSpPr>
          <p:nvPr>
            <p:ph type="body" sz="quarter" idx="28" hasCustomPrompt="1"/>
          </p:nvPr>
        </p:nvSpPr>
        <p:spPr>
          <a:xfrm>
            <a:off x="7181463"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7" name="Text Placeholder 2"/>
          <p:cNvSpPr>
            <a:spLocks noGrp="1"/>
          </p:cNvSpPr>
          <p:nvPr>
            <p:ph type="body" sz="quarter" idx="29" hasCustomPrompt="1"/>
          </p:nvPr>
        </p:nvSpPr>
        <p:spPr>
          <a:xfrm>
            <a:off x="7962138" y="219455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8" name="Text Placeholder 2"/>
          <p:cNvSpPr>
            <a:spLocks noGrp="1"/>
          </p:cNvSpPr>
          <p:nvPr>
            <p:ph type="body" sz="quarter" idx="30" hasCustomPrompt="1"/>
          </p:nvPr>
        </p:nvSpPr>
        <p:spPr>
          <a:xfrm>
            <a:off x="32780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69" name="Text Placeholder 2"/>
          <p:cNvSpPr>
            <a:spLocks noGrp="1"/>
          </p:cNvSpPr>
          <p:nvPr>
            <p:ph type="body" sz="quarter" idx="31" hasCustomPrompt="1"/>
          </p:nvPr>
        </p:nvSpPr>
        <p:spPr>
          <a:xfrm>
            <a:off x="40587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0" name="Text Placeholder 2"/>
          <p:cNvSpPr>
            <a:spLocks noGrp="1"/>
          </p:cNvSpPr>
          <p:nvPr>
            <p:ph type="body" sz="quarter" idx="32" hasCustomPrompt="1"/>
          </p:nvPr>
        </p:nvSpPr>
        <p:spPr>
          <a:xfrm>
            <a:off x="48394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1" name="Text Placeholder 2"/>
          <p:cNvSpPr>
            <a:spLocks noGrp="1"/>
          </p:cNvSpPr>
          <p:nvPr>
            <p:ph type="body" sz="quarter" idx="33" hasCustomPrompt="1"/>
          </p:nvPr>
        </p:nvSpPr>
        <p:spPr>
          <a:xfrm>
            <a:off x="562011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2" name="Text Placeholder 2"/>
          <p:cNvSpPr>
            <a:spLocks noGrp="1"/>
          </p:cNvSpPr>
          <p:nvPr>
            <p:ph type="body" sz="quarter" idx="34" hasCustomPrompt="1"/>
          </p:nvPr>
        </p:nvSpPr>
        <p:spPr>
          <a:xfrm>
            <a:off x="640078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3" name="Text Placeholder 2"/>
          <p:cNvSpPr>
            <a:spLocks noGrp="1"/>
          </p:cNvSpPr>
          <p:nvPr>
            <p:ph type="body" sz="quarter" idx="35" hasCustomPrompt="1"/>
          </p:nvPr>
        </p:nvSpPr>
        <p:spPr>
          <a:xfrm>
            <a:off x="7181463"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4" name="Text Placeholder 2"/>
          <p:cNvSpPr>
            <a:spLocks noGrp="1"/>
          </p:cNvSpPr>
          <p:nvPr>
            <p:ph type="body" sz="quarter" idx="36" hasCustomPrompt="1"/>
          </p:nvPr>
        </p:nvSpPr>
        <p:spPr>
          <a:xfrm>
            <a:off x="7962138" y="3078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5" name="Text Placeholder 2"/>
          <p:cNvSpPr>
            <a:spLocks noGrp="1"/>
          </p:cNvSpPr>
          <p:nvPr>
            <p:ph type="body" sz="quarter" idx="37" hasCustomPrompt="1"/>
          </p:nvPr>
        </p:nvSpPr>
        <p:spPr>
          <a:xfrm>
            <a:off x="32780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6" name="Text Placeholder 2"/>
          <p:cNvSpPr>
            <a:spLocks noGrp="1"/>
          </p:cNvSpPr>
          <p:nvPr>
            <p:ph type="body" sz="quarter" idx="38" hasCustomPrompt="1"/>
          </p:nvPr>
        </p:nvSpPr>
        <p:spPr>
          <a:xfrm>
            <a:off x="40587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7" name="Text Placeholder 2"/>
          <p:cNvSpPr>
            <a:spLocks noGrp="1"/>
          </p:cNvSpPr>
          <p:nvPr>
            <p:ph type="body" sz="quarter" idx="39" hasCustomPrompt="1"/>
          </p:nvPr>
        </p:nvSpPr>
        <p:spPr>
          <a:xfrm>
            <a:off x="48394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8" name="Text Placeholder 2"/>
          <p:cNvSpPr>
            <a:spLocks noGrp="1"/>
          </p:cNvSpPr>
          <p:nvPr>
            <p:ph type="body" sz="quarter" idx="40" hasCustomPrompt="1"/>
          </p:nvPr>
        </p:nvSpPr>
        <p:spPr>
          <a:xfrm>
            <a:off x="562011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79" name="Text Placeholder 2"/>
          <p:cNvSpPr>
            <a:spLocks noGrp="1"/>
          </p:cNvSpPr>
          <p:nvPr>
            <p:ph type="body" sz="quarter" idx="41" hasCustomPrompt="1"/>
          </p:nvPr>
        </p:nvSpPr>
        <p:spPr>
          <a:xfrm>
            <a:off x="640078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0" name="Text Placeholder 2"/>
          <p:cNvSpPr>
            <a:spLocks noGrp="1"/>
          </p:cNvSpPr>
          <p:nvPr>
            <p:ph type="body" sz="quarter" idx="42" hasCustomPrompt="1"/>
          </p:nvPr>
        </p:nvSpPr>
        <p:spPr>
          <a:xfrm>
            <a:off x="7181463"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1" name="Text Placeholder 2"/>
          <p:cNvSpPr>
            <a:spLocks noGrp="1"/>
          </p:cNvSpPr>
          <p:nvPr>
            <p:ph type="body" sz="quarter" idx="43" hasCustomPrompt="1"/>
          </p:nvPr>
        </p:nvSpPr>
        <p:spPr>
          <a:xfrm>
            <a:off x="7962138" y="3967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2" name="Text Placeholder 2"/>
          <p:cNvSpPr>
            <a:spLocks noGrp="1"/>
          </p:cNvSpPr>
          <p:nvPr>
            <p:ph type="body" sz="quarter" idx="44" hasCustomPrompt="1"/>
          </p:nvPr>
        </p:nvSpPr>
        <p:spPr>
          <a:xfrm>
            <a:off x="32780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3" name="Text Placeholder 2"/>
          <p:cNvSpPr>
            <a:spLocks noGrp="1"/>
          </p:cNvSpPr>
          <p:nvPr>
            <p:ph type="body" sz="quarter" idx="45" hasCustomPrompt="1"/>
          </p:nvPr>
        </p:nvSpPr>
        <p:spPr>
          <a:xfrm>
            <a:off x="40587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4" name="Text Placeholder 2"/>
          <p:cNvSpPr>
            <a:spLocks noGrp="1"/>
          </p:cNvSpPr>
          <p:nvPr>
            <p:ph type="body" sz="quarter" idx="46" hasCustomPrompt="1"/>
          </p:nvPr>
        </p:nvSpPr>
        <p:spPr>
          <a:xfrm>
            <a:off x="48394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5" name="Text Placeholder 2"/>
          <p:cNvSpPr>
            <a:spLocks noGrp="1"/>
          </p:cNvSpPr>
          <p:nvPr>
            <p:ph type="body" sz="quarter" idx="47" hasCustomPrompt="1"/>
          </p:nvPr>
        </p:nvSpPr>
        <p:spPr>
          <a:xfrm>
            <a:off x="562011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6" name="Text Placeholder 2"/>
          <p:cNvSpPr>
            <a:spLocks noGrp="1"/>
          </p:cNvSpPr>
          <p:nvPr>
            <p:ph type="body" sz="quarter" idx="48" hasCustomPrompt="1"/>
          </p:nvPr>
        </p:nvSpPr>
        <p:spPr>
          <a:xfrm>
            <a:off x="640078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7" name="Text Placeholder 2"/>
          <p:cNvSpPr>
            <a:spLocks noGrp="1"/>
          </p:cNvSpPr>
          <p:nvPr>
            <p:ph type="body" sz="quarter" idx="49" hasCustomPrompt="1"/>
          </p:nvPr>
        </p:nvSpPr>
        <p:spPr>
          <a:xfrm>
            <a:off x="7181463"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8" name="Text Placeholder 2"/>
          <p:cNvSpPr>
            <a:spLocks noGrp="1"/>
          </p:cNvSpPr>
          <p:nvPr>
            <p:ph type="body" sz="quarter" idx="50" hasCustomPrompt="1"/>
          </p:nvPr>
        </p:nvSpPr>
        <p:spPr>
          <a:xfrm>
            <a:off x="7962138" y="485647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89" name="Text Placeholder 2"/>
          <p:cNvSpPr>
            <a:spLocks noGrp="1"/>
          </p:cNvSpPr>
          <p:nvPr>
            <p:ph type="body" sz="quarter" idx="51" hasCustomPrompt="1"/>
          </p:nvPr>
        </p:nvSpPr>
        <p:spPr>
          <a:xfrm>
            <a:off x="32780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0" name="Text Placeholder 2"/>
          <p:cNvSpPr>
            <a:spLocks noGrp="1"/>
          </p:cNvSpPr>
          <p:nvPr>
            <p:ph type="body" sz="quarter" idx="52" hasCustomPrompt="1"/>
          </p:nvPr>
        </p:nvSpPr>
        <p:spPr>
          <a:xfrm>
            <a:off x="40587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1" name="Text Placeholder 2"/>
          <p:cNvSpPr>
            <a:spLocks noGrp="1"/>
          </p:cNvSpPr>
          <p:nvPr>
            <p:ph type="body" sz="quarter" idx="53" hasCustomPrompt="1"/>
          </p:nvPr>
        </p:nvSpPr>
        <p:spPr>
          <a:xfrm>
            <a:off x="48394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2" name="Text Placeholder 2"/>
          <p:cNvSpPr>
            <a:spLocks noGrp="1"/>
          </p:cNvSpPr>
          <p:nvPr>
            <p:ph type="body" sz="quarter" idx="54" hasCustomPrompt="1"/>
          </p:nvPr>
        </p:nvSpPr>
        <p:spPr>
          <a:xfrm>
            <a:off x="562011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3" name="Text Placeholder 2"/>
          <p:cNvSpPr>
            <a:spLocks noGrp="1"/>
          </p:cNvSpPr>
          <p:nvPr>
            <p:ph type="body" sz="quarter" idx="55" hasCustomPrompt="1"/>
          </p:nvPr>
        </p:nvSpPr>
        <p:spPr>
          <a:xfrm>
            <a:off x="640078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4" name="Text Placeholder 2"/>
          <p:cNvSpPr>
            <a:spLocks noGrp="1"/>
          </p:cNvSpPr>
          <p:nvPr>
            <p:ph type="body" sz="quarter" idx="56" hasCustomPrompt="1"/>
          </p:nvPr>
        </p:nvSpPr>
        <p:spPr>
          <a:xfrm>
            <a:off x="7181463"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295" name="Text Placeholder 2"/>
          <p:cNvSpPr>
            <a:spLocks noGrp="1"/>
          </p:cNvSpPr>
          <p:nvPr>
            <p:ph type="body" sz="quarter" idx="57" hasCustomPrompt="1"/>
          </p:nvPr>
        </p:nvSpPr>
        <p:spPr>
          <a:xfrm>
            <a:off x="7962138" y="5740399"/>
            <a:ext cx="731520" cy="685800"/>
          </a:xfrm>
        </p:spPr>
        <p:txBody>
          <a:bodyPr lIns="27432" tIns="27432" rIns="27432" bIns="45720" anchor="b">
            <a:noAutofit/>
          </a:bodyPr>
          <a:lstStyle>
            <a:lvl1pPr marL="0" indent="0">
              <a:lnSpc>
                <a:spcPct val="85000"/>
              </a:lnSpc>
              <a:spcBef>
                <a:spcPts val="0"/>
              </a:spcBef>
              <a:buNone/>
              <a:defRPr sz="900">
                <a:solidFill>
                  <a:schemeClr val="tx1">
                    <a:lumMod val="85000"/>
                    <a:lumOff val="15000"/>
                  </a:schemeClr>
                </a:solidFill>
              </a:defRPr>
            </a:lvl1pPr>
            <a:lvl2pPr marL="0" indent="0">
              <a:lnSpc>
                <a:spcPct val="85000"/>
              </a:lnSpc>
              <a:spcBef>
                <a:spcPts val="0"/>
              </a:spcBef>
              <a:buNone/>
              <a:defRPr sz="900"/>
            </a:lvl2pPr>
            <a:lvl3pPr marL="0" indent="0">
              <a:lnSpc>
                <a:spcPct val="85000"/>
              </a:lnSpc>
              <a:spcBef>
                <a:spcPts val="0"/>
              </a:spcBef>
              <a:buNone/>
              <a:defRPr sz="900"/>
            </a:lvl3pPr>
            <a:lvl4pPr marL="0" indent="0">
              <a:lnSpc>
                <a:spcPct val="85000"/>
              </a:lnSpc>
              <a:spcBef>
                <a:spcPts val="0"/>
              </a:spcBef>
              <a:buNone/>
              <a:defRPr sz="900"/>
            </a:lvl4pPr>
            <a:lvl5pPr marL="0" indent="0">
              <a:lnSpc>
                <a:spcPct val="85000"/>
              </a:lnSpc>
              <a:spcBef>
                <a:spcPts val="0"/>
              </a:spcBef>
              <a:buNone/>
              <a:defRPr sz="900"/>
            </a:lvl5pPr>
          </a:lstStyle>
          <a:p>
            <a:pPr lvl="0"/>
            <a:r>
              <a:rPr lang="en-US" noProof="0"/>
              <a:t>Click to add text</a:t>
            </a:r>
          </a:p>
        </p:txBody>
      </p:sp>
      <p:sp>
        <p:nvSpPr>
          <p:cNvPr id="187" name="TextBox 186"/>
          <p:cNvSpPr txBox="1"/>
          <p:nvPr/>
        </p:nvSpPr>
        <p:spPr>
          <a:xfrm>
            <a:off x="327808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26</a:t>
            </a:r>
          </a:p>
        </p:txBody>
      </p:sp>
      <p:sp>
        <p:nvSpPr>
          <p:cNvPr id="188" name="TextBox 187"/>
          <p:cNvSpPr txBox="1"/>
          <p:nvPr/>
        </p:nvSpPr>
        <p:spPr>
          <a:xfrm>
            <a:off x="40587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27</a:t>
            </a:r>
          </a:p>
        </p:txBody>
      </p:sp>
      <p:sp>
        <p:nvSpPr>
          <p:cNvPr id="189" name="TextBox 188"/>
          <p:cNvSpPr txBox="1"/>
          <p:nvPr/>
        </p:nvSpPr>
        <p:spPr>
          <a:xfrm>
            <a:off x="4839438"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28</a:t>
            </a:r>
          </a:p>
        </p:txBody>
      </p:sp>
      <p:sp>
        <p:nvSpPr>
          <p:cNvPr id="190" name="TextBox 189"/>
          <p:cNvSpPr txBox="1"/>
          <p:nvPr/>
        </p:nvSpPr>
        <p:spPr>
          <a:xfrm>
            <a:off x="562011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solidFill>
                  <a:schemeClr val="bg1">
                    <a:lumMod val="65000"/>
                  </a:schemeClr>
                </a:solidFill>
              </a:rPr>
              <a:t>29</a:t>
            </a:r>
          </a:p>
        </p:txBody>
      </p:sp>
      <p:sp>
        <p:nvSpPr>
          <p:cNvPr id="191" name="TextBox 190"/>
          <p:cNvSpPr txBox="1"/>
          <p:nvPr/>
        </p:nvSpPr>
        <p:spPr>
          <a:xfrm>
            <a:off x="6400788" y="1200150"/>
            <a:ext cx="731520" cy="128016"/>
          </a:xfrm>
          <a:prstGeom prst="rect">
            <a:avLst/>
          </a:prstGeom>
          <a:noFill/>
        </p:spPr>
        <p:txBody>
          <a:bodyPr wrap="square" lIns="91440" tIns="0" rIns="91440" bIns="0" rtlCol="0" anchor="ctr" anchorCtr="0">
            <a:noAutofit/>
          </a:bodyPr>
          <a:lstStyle>
            <a:defPPr>
              <a:defRPr lang="en-US"/>
            </a:defPPr>
            <a:lvl1pPr lvl="0" algn="r">
              <a:defRPr sz="900" spc="-50">
                <a:solidFill>
                  <a:schemeClr val="bg1">
                    <a:lumMod val="65000"/>
                  </a:schemeClr>
                </a:solidFill>
              </a:defRPr>
            </a:lvl1pPr>
          </a:lstStyle>
          <a:p>
            <a:pPr lvl="0"/>
            <a:r>
              <a:rPr lang="en-US" sz="900" noProof="0"/>
              <a:t>30</a:t>
            </a:r>
          </a:p>
        </p:txBody>
      </p:sp>
      <p:sp>
        <p:nvSpPr>
          <p:cNvPr id="192" name="TextBox 191"/>
          <p:cNvSpPr txBox="1"/>
          <p:nvPr/>
        </p:nvSpPr>
        <p:spPr>
          <a:xfrm>
            <a:off x="7962138" y="1202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02</a:t>
            </a:r>
          </a:p>
        </p:txBody>
      </p:sp>
      <p:sp>
        <p:nvSpPr>
          <p:cNvPr id="193" name="TextBox 192"/>
          <p:cNvSpPr txBox="1"/>
          <p:nvPr/>
        </p:nvSpPr>
        <p:spPr>
          <a:xfrm>
            <a:off x="7181463" y="1200150"/>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01</a:t>
            </a:r>
          </a:p>
        </p:txBody>
      </p:sp>
      <p:sp>
        <p:nvSpPr>
          <p:cNvPr id="194" name="TextBox 193"/>
          <p:cNvSpPr txBox="1"/>
          <p:nvPr/>
        </p:nvSpPr>
        <p:spPr>
          <a:xfrm>
            <a:off x="32780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03</a:t>
            </a:r>
          </a:p>
        </p:txBody>
      </p:sp>
      <p:sp>
        <p:nvSpPr>
          <p:cNvPr id="195" name="TextBox 194"/>
          <p:cNvSpPr txBox="1"/>
          <p:nvPr/>
        </p:nvSpPr>
        <p:spPr>
          <a:xfrm>
            <a:off x="40587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04</a:t>
            </a:r>
          </a:p>
        </p:txBody>
      </p:sp>
      <p:sp>
        <p:nvSpPr>
          <p:cNvPr id="196" name="TextBox 195"/>
          <p:cNvSpPr txBox="1"/>
          <p:nvPr/>
        </p:nvSpPr>
        <p:spPr>
          <a:xfrm>
            <a:off x="483943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05</a:t>
            </a:r>
          </a:p>
        </p:txBody>
      </p:sp>
      <p:sp>
        <p:nvSpPr>
          <p:cNvPr id="197" name="TextBox 196"/>
          <p:cNvSpPr txBox="1"/>
          <p:nvPr/>
        </p:nvSpPr>
        <p:spPr>
          <a:xfrm>
            <a:off x="562011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06</a:t>
            </a:r>
          </a:p>
        </p:txBody>
      </p:sp>
      <p:sp>
        <p:nvSpPr>
          <p:cNvPr id="198" name="TextBox 197"/>
          <p:cNvSpPr txBox="1"/>
          <p:nvPr/>
        </p:nvSpPr>
        <p:spPr>
          <a:xfrm>
            <a:off x="6400788"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07</a:t>
            </a:r>
          </a:p>
        </p:txBody>
      </p:sp>
      <p:sp>
        <p:nvSpPr>
          <p:cNvPr id="199" name="TextBox 198"/>
          <p:cNvSpPr txBox="1"/>
          <p:nvPr/>
        </p:nvSpPr>
        <p:spPr>
          <a:xfrm>
            <a:off x="7962138" y="2091366"/>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09</a:t>
            </a:r>
          </a:p>
        </p:txBody>
      </p:sp>
      <p:sp>
        <p:nvSpPr>
          <p:cNvPr id="200" name="TextBox 199"/>
          <p:cNvSpPr txBox="1"/>
          <p:nvPr/>
        </p:nvSpPr>
        <p:spPr>
          <a:xfrm>
            <a:off x="7181463" y="2089150"/>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08</a:t>
            </a:r>
          </a:p>
        </p:txBody>
      </p:sp>
      <p:sp>
        <p:nvSpPr>
          <p:cNvPr id="201" name="TextBox 200"/>
          <p:cNvSpPr txBox="1"/>
          <p:nvPr/>
        </p:nvSpPr>
        <p:spPr>
          <a:xfrm>
            <a:off x="32780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10</a:t>
            </a:r>
          </a:p>
        </p:txBody>
      </p:sp>
      <p:sp>
        <p:nvSpPr>
          <p:cNvPr id="202" name="TextBox 201"/>
          <p:cNvSpPr txBox="1"/>
          <p:nvPr/>
        </p:nvSpPr>
        <p:spPr>
          <a:xfrm>
            <a:off x="40587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11</a:t>
            </a:r>
          </a:p>
        </p:txBody>
      </p:sp>
      <p:sp>
        <p:nvSpPr>
          <p:cNvPr id="203" name="TextBox 202"/>
          <p:cNvSpPr txBox="1"/>
          <p:nvPr/>
        </p:nvSpPr>
        <p:spPr>
          <a:xfrm>
            <a:off x="483943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12</a:t>
            </a:r>
          </a:p>
        </p:txBody>
      </p:sp>
      <p:sp>
        <p:nvSpPr>
          <p:cNvPr id="204" name="TextBox 203"/>
          <p:cNvSpPr txBox="1"/>
          <p:nvPr/>
        </p:nvSpPr>
        <p:spPr>
          <a:xfrm>
            <a:off x="562011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13</a:t>
            </a:r>
          </a:p>
        </p:txBody>
      </p:sp>
      <p:sp>
        <p:nvSpPr>
          <p:cNvPr id="205" name="TextBox 204"/>
          <p:cNvSpPr txBox="1"/>
          <p:nvPr/>
        </p:nvSpPr>
        <p:spPr>
          <a:xfrm>
            <a:off x="6400788"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14</a:t>
            </a:r>
          </a:p>
        </p:txBody>
      </p:sp>
      <p:sp>
        <p:nvSpPr>
          <p:cNvPr id="206" name="TextBox 205"/>
          <p:cNvSpPr txBox="1"/>
          <p:nvPr/>
        </p:nvSpPr>
        <p:spPr>
          <a:xfrm>
            <a:off x="7962138" y="2980683"/>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16</a:t>
            </a:r>
          </a:p>
        </p:txBody>
      </p:sp>
      <p:sp>
        <p:nvSpPr>
          <p:cNvPr id="207" name="TextBox 206"/>
          <p:cNvSpPr txBox="1"/>
          <p:nvPr/>
        </p:nvSpPr>
        <p:spPr>
          <a:xfrm>
            <a:off x="7181463" y="2978467"/>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15</a:t>
            </a:r>
          </a:p>
        </p:txBody>
      </p:sp>
      <p:sp>
        <p:nvSpPr>
          <p:cNvPr id="208" name="TextBox 207"/>
          <p:cNvSpPr txBox="1"/>
          <p:nvPr/>
        </p:nvSpPr>
        <p:spPr>
          <a:xfrm>
            <a:off x="32780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17</a:t>
            </a:r>
          </a:p>
        </p:txBody>
      </p:sp>
      <p:sp>
        <p:nvSpPr>
          <p:cNvPr id="209" name="TextBox 208"/>
          <p:cNvSpPr txBox="1"/>
          <p:nvPr/>
        </p:nvSpPr>
        <p:spPr>
          <a:xfrm>
            <a:off x="40587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18</a:t>
            </a:r>
          </a:p>
        </p:txBody>
      </p:sp>
      <p:sp>
        <p:nvSpPr>
          <p:cNvPr id="210" name="TextBox 209"/>
          <p:cNvSpPr txBox="1"/>
          <p:nvPr/>
        </p:nvSpPr>
        <p:spPr>
          <a:xfrm>
            <a:off x="483943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19</a:t>
            </a:r>
          </a:p>
        </p:txBody>
      </p:sp>
      <p:sp>
        <p:nvSpPr>
          <p:cNvPr id="211" name="TextBox 210"/>
          <p:cNvSpPr txBox="1"/>
          <p:nvPr/>
        </p:nvSpPr>
        <p:spPr>
          <a:xfrm>
            <a:off x="562011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20</a:t>
            </a:r>
          </a:p>
        </p:txBody>
      </p:sp>
      <p:sp>
        <p:nvSpPr>
          <p:cNvPr id="212" name="TextBox 211"/>
          <p:cNvSpPr txBox="1"/>
          <p:nvPr/>
        </p:nvSpPr>
        <p:spPr>
          <a:xfrm>
            <a:off x="6400788"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21</a:t>
            </a:r>
          </a:p>
        </p:txBody>
      </p:sp>
      <p:sp>
        <p:nvSpPr>
          <p:cNvPr id="213" name="TextBox 212"/>
          <p:cNvSpPr txBox="1"/>
          <p:nvPr/>
        </p:nvSpPr>
        <p:spPr>
          <a:xfrm>
            <a:off x="7962138" y="3868762"/>
            <a:ext cx="731520" cy="123584"/>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23</a:t>
            </a:r>
          </a:p>
        </p:txBody>
      </p:sp>
      <p:sp>
        <p:nvSpPr>
          <p:cNvPr id="214" name="TextBox 213"/>
          <p:cNvSpPr txBox="1"/>
          <p:nvPr/>
        </p:nvSpPr>
        <p:spPr>
          <a:xfrm>
            <a:off x="7181463" y="3866546"/>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22</a:t>
            </a:r>
          </a:p>
        </p:txBody>
      </p:sp>
      <p:sp>
        <p:nvSpPr>
          <p:cNvPr id="215" name="TextBox 214"/>
          <p:cNvSpPr txBox="1"/>
          <p:nvPr/>
        </p:nvSpPr>
        <p:spPr>
          <a:xfrm>
            <a:off x="327808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24</a:t>
            </a:r>
          </a:p>
        </p:txBody>
      </p:sp>
      <p:sp>
        <p:nvSpPr>
          <p:cNvPr id="216" name="TextBox 215"/>
          <p:cNvSpPr txBox="1"/>
          <p:nvPr/>
        </p:nvSpPr>
        <p:spPr>
          <a:xfrm>
            <a:off x="4058763"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25</a:t>
            </a:r>
          </a:p>
        </p:txBody>
      </p:sp>
      <p:sp>
        <p:nvSpPr>
          <p:cNvPr id="217" name="TextBox 216"/>
          <p:cNvSpPr txBox="1"/>
          <p:nvPr/>
        </p:nvSpPr>
        <p:spPr>
          <a:xfrm>
            <a:off x="4839438" y="4749498"/>
            <a:ext cx="731520" cy="128016"/>
          </a:xfrm>
          <a:prstGeom prst="rect">
            <a:avLst/>
          </a:prstGeom>
          <a:noFill/>
        </p:spPr>
        <p:txBody>
          <a:bodyPr wrap="square" lIns="91440" tIns="0" rIns="91440" bIns="0" rtlCol="0" anchor="ctr" anchorCtr="0">
            <a:noAutofit/>
          </a:bodyPr>
          <a:lstStyle/>
          <a:p>
            <a:pPr algn="r"/>
            <a:r>
              <a:rPr lang="en-US" sz="900" spc="-50" noProof="0">
                <a:solidFill>
                  <a:schemeClr val="tx1">
                    <a:lumMod val="85000"/>
                    <a:lumOff val="15000"/>
                  </a:schemeClr>
                </a:solidFill>
              </a:rPr>
              <a:t>26</a:t>
            </a:r>
          </a:p>
        </p:txBody>
      </p:sp>
      <p:sp>
        <p:nvSpPr>
          <p:cNvPr id="218" name="TextBox 217"/>
          <p:cNvSpPr txBox="1"/>
          <p:nvPr/>
        </p:nvSpPr>
        <p:spPr>
          <a:xfrm>
            <a:off x="562011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27</a:t>
            </a:r>
          </a:p>
        </p:txBody>
      </p:sp>
      <p:sp>
        <p:nvSpPr>
          <p:cNvPr id="219" name="TextBox 218"/>
          <p:cNvSpPr txBox="1"/>
          <p:nvPr/>
        </p:nvSpPr>
        <p:spPr>
          <a:xfrm>
            <a:off x="6400788"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28</a:t>
            </a:r>
          </a:p>
        </p:txBody>
      </p:sp>
      <p:sp>
        <p:nvSpPr>
          <p:cNvPr id="220" name="TextBox 219"/>
          <p:cNvSpPr txBox="1"/>
          <p:nvPr/>
        </p:nvSpPr>
        <p:spPr>
          <a:xfrm>
            <a:off x="7962138" y="4751714"/>
            <a:ext cx="731520" cy="123584"/>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30</a:t>
            </a:r>
          </a:p>
        </p:txBody>
      </p:sp>
      <p:sp>
        <p:nvSpPr>
          <p:cNvPr id="221" name="TextBox 220"/>
          <p:cNvSpPr txBox="1"/>
          <p:nvPr/>
        </p:nvSpPr>
        <p:spPr>
          <a:xfrm>
            <a:off x="7181463" y="4749498"/>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solidFill>
                  <a:schemeClr val="tx1"/>
                </a:solidFill>
              </a:rPr>
              <a:t>29</a:t>
            </a:r>
          </a:p>
        </p:txBody>
      </p:sp>
      <p:sp>
        <p:nvSpPr>
          <p:cNvPr id="236" name="TextBox 235"/>
          <p:cNvSpPr txBox="1"/>
          <p:nvPr/>
        </p:nvSpPr>
        <p:spPr>
          <a:xfrm>
            <a:off x="3278088"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tx1">
                    <a:lumMod val="85000"/>
                    <a:lumOff val="15000"/>
                  </a:schemeClr>
                </a:solidFill>
              </a:defRPr>
            </a:lvl1pPr>
          </a:lstStyle>
          <a:p>
            <a:pPr lvl="0"/>
            <a:r>
              <a:rPr lang="en-US" sz="900" noProof="0"/>
              <a:t>31</a:t>
            </a:r>
          </a:p>
        </p:txBody>
      </p:sp>
      <p:sp>
        <p:nvSpPr>
          <p:cNvPr id="244" name="TextBox 243"/>
          <p:cNvSpPr txBox="1"/>
          <p:nvPr/>
        </p:nvSpPr>
        <p:spPr>
          <a:xfrm>
            <a:off x="4058763" y="5633752"/>
            <a:ext cx="731520" cy="128016"/>
          </a:xfrm>
          <a:prstGeom prst="rect">
            <a:avLst/>
          </a:prstGeom>
          <a:noFill/>
        </p:spPr>
        <p:txBody>
          <a:bodyPr wrap="square" lIns="91440" tIns="0" rIns="91440" bIns="0" rtlCol="0" anchor="ctr" anchorCtr="0">
            <a:noAutofit/>
          </a:bodyPr>
          <a:lstStyle>
            <a:defPPr>
              <a:defRPr lang="en-US"/>
            </a:defPPr>
            <a:lvl1pPr algn="r">
              <a:defRPr sz="900" spc="-50">
                <a:solidFill>
                  <a:schemeClr val="bg1">
                    <a:lumMod val="65000"/>
                  </a:schemeClr>
                </a:solidFill>
              </a:defRPr>
            </a:lvl1pPr>
          </a:lstStyle>
          <a:p>
            <a:pPr lvl="0"/>
            <a:r>
              <a:rPr lang="en-US" sz="900" noProof="0"/>
              <a:t>01</a:t>
            </a:r>
          </a:p>
        </p:txBody>
      </p:sp>
      <p:sp>
        <p:nvSpPr>
          <p:cNvPr id="252" name="TextBox 251"/>
          <p:cNvSpPr txBox="1"/>
          <p:nvPr/>
        </p:nvSpPr>
        <p:spPr>
          <a:xfrm>
            <a:off x="483943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02</a:t>
            </a:r>
          </a:p>
        </p:txBody>
      </p:sp>
      <p:sp>
        <p:nvSpPr>
          <p:cNvPr id="253" name="TextBox 252"/>
          <p:cNvSpPr txBox="1"/>
          <p:nvPr/>
        </p:nvSpPr>
        <p:spPr>
          <a:xfrm>
            <a:off x="562011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03</a:t>
            </a:r>
          </a:p>
        </p:txBody>
      </p:sp>
      <p:sp>
        <p:nvSpPr>
          <p:cNvPr id="254" name="TextBox 253"/>
          <p:cNvSpPr txBox="1"/>
          <p:nvPr/>
        </p:nvSpPr>
        <p:spPr>
          <a:xfrm>
            <a:off x="6400788"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04</a:t>
            </a:r>
          </a:p>
        </p:txBody>
      </p:sp>
      <p:sp>
        <p:nvSpPr>
          <p:cNvPr id="296" name="TextBox 295"/>
          <p:cNvSpPr txBox="1"/>
          <p:nvPr/>
        </p:nvSpPr>
        <p:spPr>
          <a:xfrm>
            <a:off x="7962138" y="5635968"/>
            <a:ext cx="731520" cy="123584"/>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06</a:t>
            </a:r>
          </a:p>
        </p:txBody>
      </p:sp>
      <p:sp>
        <p:nvSpPr>
          <p:cNvPr id="297" name="TextBox 296"/>
          <p:cNvSpPr txBox="1"/>
          <p:nvPr/>
        </p:nvSpPr>
        <p:spPr>
          <a:xfrm>
            <a:off x="7181463" y="5633752"/>
            <a:ext cx="731520" cy="128016"/>
          </a:xfrm>
          <a:prstGeom prst="rect">
            <a:avLst/>
          </a:prstGeom>
          <a:noFill/>
        </p:spPr>
        <p:txBody>
          <a:bodyPr wrap="square" lIns="91440" tIns="0" rIns="91440" bIns="0" rtlCol="0" anchor="ctr" anchorCtr="0">
            <a:noAutofit/>
          </a:bodyPr>
          <a:lstStyle/>
          <a:p>
            <a:pPr algn="r"/>
            <a:r>
              <a:rPr lang="en-US" sz="900" spc="-50" noProof="0">
                <a:solidFill>
                  <a:schemeClr val="bg1">
                    <a:lumMod val="65000"/>
                  </a:schemeClr>
                </a:solidFill>
              </a:rPr>
              <a:t>05</a:t>
            </a:r>
          </a:p>
        </p:txBody>
      </p:sp>
      <p:sp>
        <p:nvSpPr>
          <p:cNvPr id="180" name="TextBox 179"/>
          <p:cNvSpPr txBox="1"/>
          <p:nvPr userDrawn="1"/>
        </p:nvSpPr>
        <p:spPr>
          <a:xfrm>
            <a:off x="32780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SUN</a:t>
            </a:r>
          </a:p>
        </p:txBody>
      </p:sp>
      <p:sp>
        <p:nvSpPr>
          <p:cNvPr id="181" name="TextBox 180"/>
          <p:cNvSpPr txBox="1"/>
          <p:nvPr userDrawn="1"/>
        </p:nvSpPr>
        <p:spPr>
          <a:xfrm>
            <a:off x="40587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MON</a:t>
            </a:r>
          </a:p>
        </p:txBody>
      </p:sp>
      <p:sp>
        <p:nvSpPr>
          <p:cNvPr id="182" name="TextBox 181"/>
          <p:cNvSpPr txBox="1"/>
          <p:nvPr userDrawn="1"/>
        </p:nvSpPr>
        <p:spPr>
          <a:xfrm>
            <a:off x="483943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TUES</a:t>
            </a:r>
          </a:p>
        </p:txBody>
      </p:sp>
      <p:sp>
        <p:nvSpPr>
          <p:cNvPr id="183" name="TextBox 182"/>
          <p:cNvSpPr txBox="1"/>
          <p:nvPr userDrawn="1"/>
        </p:nvSpPr>
        <p:spPr>
          <a:xfrm>
            <a:off x="562011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WED</a:t>
            </a:r>
          </a:p>
        </p:txBody>
      </p:sp>
      <p:sp>
        <p:nvSpPr>
          <p:cNvPr id="184" name="TextBox 183"/>
          <p:cNvSpPr txBox="1"/>
          <p:nvPr userDrawn="1"/>
        </p:nvSpPr>
        <p:spPr>
          <a:xfrm>
            <a:off x="6400788"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THUR</a:t>
            </a:r>
          </a:p>
        </p:txBody>
      </p:sp>
      <p:sp>
        <p:nvSpPr>
          <p:cNvPr id="185" name="TextBox 184"/>
          <p:cNvSpPr txBox="1"/>
          <p:nvPr userDrawn="1"/>
        </p:nvSpPr>
        <p:spPr>
          <a:xfrm>
            <a:off x="7962138" y="935666"/>
            <a:ext cx="731520" cy="123584"/>
          </a:xfrm>
          <a:prstGeom prst="rect">
            <a:avLst/>
          </a:prstGeom>
          <a:noFill/>
        </p:spPr>
        <p:txBody>
          <a:bodyPr wrap="square" lIns="0" tIns="0" rIns="0" bIns="0" rtlCol="0" anchor="ctr" anchorCtr="0">
            <a:noAutofit/>
          </a:bodyPr>
          <a:lstStyle/>
          <a:p>
            <a:pPr algn="ctr"/>
            <a:r>
              <a:rPr lang="en-US" sz="900" spc="-50" noProof="0">
                <a:solidFill>
                  <a:schemeClr val="accent1"/>
                </a:solidFill>
              </a:rPr>
              <a:t>SAT</a:t>
            </a:r>
          </a:p>
        </p:txBody>
      </p:sp>
      <p:sp>
        <p:nvSpPr>
          <p:cNvPr id="186" name="TextBox 185"/>
          <p:cNvSpPr txBox="1"/>
          <p:nvPr userDrawn="1"/>
        </p:nvSpPr>
        <p:spPr>
          <a:xfrm>
            <a:off x="7181463" y="933450"/>
            <a:ext cx="731520" cy="128016"/>
          </a:xfrm>
          <a:prstGeom prst="rect">
            <a:avLst/>
          </a:prstGeom>
          <a:noFill/>
        </p:spPr>
        <p:txBody>
          <a:bodyPr wrap="square" lIns="0" tIns="0" rIns="0" bIns="0" rtlCol="0" anchor="ctr" anchorCtr="0">
            <a:noAutofit/>
          </a:bodyPr>
          <a:lstStyle/>
          <a:p>
            <a:pPr algn="ctr"/>
            <a:r>
              <a:rPr lang="en-US" sz="900" spc="-50" noProof="0">
                <a:solidFill>
                  <a:schemeClr val="accent1"/>
                </a:solidFill>
              </a:rPr>
              <a:t>FRI</a:t>
            </a:r>
          </a:p>
        </p:txBody>
      </p:sp>
      <p:sp>
        <p:nvSpPr>
          <p:cNvPr id="222" name="Title 3"/>
          <p:cNvSpPr txBox="1">
            <a:spLocks/>
          </p:cNvSpPr>
          <p:nvPr userDrawn="1"/>
        </p:nvSpPr>
        <p:spPr>
          <a:xfrm>
            <a:off x="7677151" y="417513"/>
            <a:ext cx="1152525"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a:solidFill>
                  <a:schemeClr val="tx1"/>
                </a:solidFill>
                <a:latin typeface="+mj-lt"/>
                <a:ea typeface="+mj-ea"/>
                <a:cs typeface="+mj-cs"/>
              </a:defRPr>
            </a:lvl1pPr>
          </a:lstStyle>
          <a:p>
            <a:r>
              <a:rPr lang="en-US" sz="3200" cap="all" baseline="0" noProof="0">
                <a:solidFill>
                  <a:schemeClr val="tx1">
                    <a:lumMod val="65000"/>
                    <a:lumOff val="35000"/>
                  </a:schemeClr>
                </a:solidFill>
              </a:rPr>
              <a:t>2023</a:t>
            </a:r>
          </a:p>
        </p:txBody>
      </p:sp>
      <p:sp>
        <p:nvSpPr>
          <p:cNvPr id="173" name="Title 1">
            <a:extLst>
              <a:ext uri="{FF2B5EF4-FFF2-40B4-BE49-F238E27FC236}">
                <a16:creationId xmlns:a16="http://schemas.microsoft.com/office/drawing/2014/main" id="{9D5EB5C4-8833-4916-B3A1-C7059A91CAFB}"/>
              </a:ext>
            </a:extLst>
          </p:cNvPr>
          <p:cNvSpPr>
            <a:spLocks noGrp="1"/>
          </p:cNvSpPr>
          <p:nvPr>
            <p:ph type="title" hasCustomPrompt="1"/>
          </p:nvPr>
        </p:nvSpPr>
        <p:spPr>
          <a:xfrm>
            <a:off x="3248027" y="417513"/>
            <a:ext cx="4505713" cy="487362"/>
          </a:xfrm>
        </p:spPr>
        <p:txBody>
          <a:bodyPr anchor="ctr">
            <a:noAutofit/>
          </a:bodyPr>
          <a:lstStyle>
            <a:lvl1pPr>
              <a:defRPr cap="all" spc="150" baseline="0"/>
            </a:lvl1pPr>
          </a:lstStyle>
          <a:p>
            <a:r>
              <a:rPr lang="en-US" noProof="0"/>
              <a:t>December</a:t>
            </a:r>
          </a:p>
        </p:txBody>
      </p:sp>
    </p:spTree>
    <p:extLst>
      <p:ext uri="{BB962C8B-B14F-4D97-AF65-F5344CB8AC3E}">
        <p14:creationId xmlns:p14="http://schemas.microsoft.com/office/powerpoint/2010/main" val="37310522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7"/>
            <a:ext cx="7772400" cy="1470025"/>
          </a:xfrm>
        </p:spPr>
        <p:txBody>
          <a:bodyPr>
            <a:normAutofit/>
          </a:bodyPr>
          <a:lstStyle>
            <a:lvl1pPr>
              <a:defRPr sz="4000"/>
            </a:lvl1pPr>
          </a:lstStyle>
          <a:p>
            <a:r>
              <a:rPr lang="en-US" noProof="0"/>
              <a:t>Click to add title</a:t>
            </a:r>
          </a:p>
        </p:txBody>
      </p:sp>
      <p:sp>
        <p:nvSpPr>
          <p:cNvPr id="3" name="Subtitle 2"/>
          <p:cNvSpPr>
            <a:spLocks noGrp="1"/>
          </p:cNvSpPr>
          <p:nvPr>
            <p:ph type="subTitle" idx="1" hasCustomPrompt="1"/>
          </p:nvPr>
        </p:nvSpPr>
        <p:spPr>
          <a:xfrm>
            <a:off x="685800" y="3886200"/>
            <a:ext cx="7772400" cy="1752600"/>
          </a:xfrm>
        </p:spPr>
        <p:txBody>
          <a:bodyPr/>
          <a:lstStyle>
            <a:lvl1pPr marL="0" indent="0" algn="r">
              <a:buNone/>
              <a:defRPr>
                <a:solidFill>
                  <a:srgbClr val="7F7F7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noProof="0"/>
              <a:t>Click to add subtitle</a:t>
            </a:r>
          </a:p>
        </p:txBody>
      </p:sp>
      <p:sp>
        <p:nvSpPr>
          <p:cNvPr id="4" name="Date Placeholder 3"/>
          <p:cNvSpPr>
            <a:spLocks noGrp="1"/>
          </p:cNvSpPr>
          <p:nvPr>
            <p:ph type="dt" sz="half" idx="10"/>
          </p:nvPr>
        </p:nvSpPr>
        <p:spPr/>
        <p:txBody>
          <a:bodyPr/>
          <a:lstStyle>
            <a:lvl1pPr>
              <a:defRPr/>
            </a:lvl1pPr>
          </a:lstStyle>
          <a:p>
            <a:r>
              <a:rPr lang="en-US" noProof="0"/>
              <a:t>2023</a:t>
            </a:r>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B5B5863-7865-48FE-BD3C-D42099226715}" type="slidenum">
              <a:rPr lang="en-US" noProof="0"/>
              <a:t>‹#›</a:t>
            </a:fld>
            <a:endParaRPr lang="en-US" noProof="0"/>
          </a:p>
        </p:txBody>
      </p:sp>
    </p:spTree>
    <p:extLst>
      <p:ext uri="{BB962C8B-B14F-4D97-AF65-F5344CB8AC3E}">
        <p14:creationId xmlns:p14="http://schemas.microsoft.com/office/powerpoint/2010/main" val="325382610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noProof="0"/>
              <a:t>Click to add title</a:t>
            </a:r>
          </a:p>
        </p:txBody>
      </p:sp>
      <p:sp>
        <p:nvSpPr>
          <p:cNvPr id="3" name="Content Placeholder 2"/>
          <p:cNvSpPr>
            <a:spLocks noGrp="1"/>
          </p:cNvSpPr>
          <p:nvPr>
            <p:ph idx="1" hasCustomPrompt="1"/>
          </p:nvPr>
        </p:nvSpPr>
        <p:spPr/>
        <p:txBody>
          <a:bodyPr/>
          <a:lstStyle>
            <a:lvl1pPr>
              <a:defRPr/>
            </a:lvl1pPr>
          </a:lstStyle>
          <a:p>
            <a:pPr lvl="0"/>
            <a:r>
              <a:rPr lang="en-US" noProof="0"/>
              <a:t>Click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10"/>
          </p:nvPr>
        </p:nvSpPr>
        <p:spPr/>
        <p:txBody>
          <a:bodyPr/>
          <a:lstStyle>
            <a:lvl1pPr>
              <a:defRPr/>
            </a:lvl1pPr>
          </a:lstStyle>
          <a:p>
            <a:r>
              <a:rPr lang="en-US" noProof="0"/>
              <a:t>2023</a:t>
            </a:r>
          </a:p>
        </p:txBody>
      </p:sp>
      <p:sp>
        <p:nvSpPr>
          <p:cNvPr id="5" name="Footer Placeholder 4"/>
          <p:cNvSpPr>
            <a:spLocks noGrp="1"/>
          </p:cNvSpPr>
          <p:nvPr>
            <p:ph type="ftr" sz="quarter" idx="11"/>
          </p:nvPr>
        </p:nvSpPr>
        <p:spPr/>
        <p:txBody>
          <a:bodyPr/>
          <a:lstStyle/>
          <a:p>
            <a:endParaRPr lang="en-US" noProof="0"/>
          </a:p>
        </p:txBody>
      </p:sp>
      <p:sp>
        <p:nvSpPr>
          <p:cNvPr id="6" name="Slide Number Placeholder 5"/>
          <p:cNvSpPr>
            <a:spLocks noGrp="1"/>
          </p:cNvSpPr>
          <p:nvPr>
            <p:ph type="sldNum" sz="quarter" idx="12"/>
          </p:nvPr>
        </p:nvSpPr>
        <p:spPr/>
        <p:txBody>
          <a:bodyPr/>
          <a:lstStyle/>
          <a:p>
            <a:fld id="{1B5B5863-7865-48FE-BD3C-D42099226715}" type="slidenum">
              <a:rPr lang="en-US" noProof="0"/>
              <a:t>‹#›</a:t>
            </a:fld>
            <a:endParaRPr lang="en-US" noProof="0"/>
          </a:p>
        </p:txBody>
      </p:sp>
    </p:spTree>
    <p:extLst>
      <p:ext uri="{BB962C8B-B14F-4D97-AF65-F5344CB8AC3E}">
        <p14:creationId xmlns:p14="http://schemas.microsoft.com/office/powerpoint/2010/main" val="1474036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33700" y="427038"/>
            <a:ext cx="5905500" cy="487362"/>
          </a:xfrm>
          <a:prstGeom prst="rect">
            <a:avLst/>
          </a:prstGeom>
        </p:spPr>
        <p:txBody>
          <a:bodyPr vert="horz" lIns="91440" tIns="45720" rIns="91440" bIns="45720" rtlCol="0" anchor="b">
            <a:normAutofit/>
          </a:bodyPr>
          <a:lstStyle/>
          <a:p>
            <a:r>
              <a:rPr lang="en-US" noProof="0"/>
              <a:t>Click to add title</a:t>
            </a:r>
          </a:p>
        </p:txBody>
      </p:sp>
      <p:sp>
        <p:nvSpPr>
          <p:cNvPr id="3" name="Text Placeholder 2"/>
          <p:cNvSpPr>
            <a:spLocks noGrp="1"/>
          </p:cNvSpPr>
          <p:nvPr>
            <p:ph type="body" idx="1"/>
          </p:nvPr>
        </p:nvSpPr>
        <p:spPr>
          <a:xfrm>
            <a:off x="419100" y="1219200"/>
            <a:ext cx="8305800" cy="5219700"/>
          </a:xfrm>
          <a:prstGeom prst="rect">
            <a:avLst/>
          </a:prstGeom>
        </p:spPr>
        <p:txBody>
          <a:bodyPr vert="horz" lIns="91440" tIns="45720" rIns="91440" bIns="45720" rtlCol="0">
            <a:normAutofit/>
          </a:bodyPr>
          <a:lstStyle/>
          <a:p>
            <a:pPr lvl="0"/>
            <a:r>
              <a:rPr lang="en-US" noProof="0"/>
              <a:t>Click to add text</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 name="Date Placeholder 3"/>
          <p:cNvSpPr>
            <a:spLocks noGrp="1"/>
          </p:cNvSpPr>
          <p:nvPr>
            <p:ph type="dt" sz="half" idx="2"/>
          </p:nvPr>
        </p:nvSpPr>
        <p:spPr>
          <a:xfrm>
            <a:off x="419100" y="6596745"/>
            <a:ext cx="2133600" cy="185057"/>
          </a:xfrm>
          <a:prstGeom prst="rect">
            <a:avLst/>
          </a:prstGeom>
        </p:spPr>
        <p:txBody>
          <a:bodyPr vert="horz" lIns="91440" tIns="45720" rIns="91440" bIns="45720" rtlCol="0" anchor="ctr"/>
          <a:lstStyle>
            <a:lvl1pPr algn="l">
              <a:defRPr sz="800">
                <a:solidFill>
                  <a:schemeClr val="tx1">
                    <a:tint val="75000"/>
                  </a:schemeClr>
                </a:solidFill>
              </a:defRPr>
            </a:lvl1pPr>
          </a:lstStyle>
          <a:p>
            <a:r>
              <a:rPr lang="en-US" noProof="0"/>
              <a:t>2023</a:t>
            </a:r>
          </a:p>
        </p:txBody>
      </p:sp>
      <p:sp>
        <p:nvSpPr>
          <p:cNvPr id="5" name="Footer Placeholder 4"/>
          <p:cNvSpPr>
            <a:spLocks noGrp="1"/>
          </p:cNvSpPr>
          <p:nvPr>
            <p:ph type="ftr" sz="quarter" idx="3"/>
          </p:nvPr>
        </p:nvSpPr>
        <p:spPr>
          <a:xfrm>
            <a:off x="3124200" y="6596745"/>
            <a:ext cx="2895600" cy="185057"/>
          </a:xfrm>
          <a:prstGeom prst="rect">
            <a:avLst/>
          </a:prstGeom>
        </p:spPr>
        <p:txBody>
          <a:bodyPr vert="horz" lIns="91440" tIns="45720" rIns="91440" bIns="45720" rtlCol="0" anchor="ctr"/>
          <a:lstStyle>
            <a:lvl1pPr algn="ctr">
              <a:defRPr sz="800">
                <a:solidFill>
                  <a:schemeClr val="tx1">
                    <a:tint val="75000"/>
                  </a:schemeClr>
                </a:solidFill>
              </a:defRPr>
            </a:lvl1pPr>
          </a:lstStyle>
          <a:p>
            <a:endParaRPr lang="en-US" noProof="0"/>
          </a:p>
        </p:txBody>
      </p:sp>
      <p:sp>
        <p:nvSpPr>
          <p:cNvPr id="6" name="Slide Number Placeholder 5"/>
          <p:cNvSpPr>
            <a:spLocks noGrp="1"/>
          </p:cNvSpPr>
          <p:nvPr>
            <p:ph type="sldNum" sz="quarter" idx="4"/>
          </p:nvPr>
        </p:nvSpPr>
        <p:spPr>
          <a:xfrm>
            <a:off x="6591300" y="6596745"/>
            <a:ext cx="2133600" cy="185057"/>
          </a:xfrm>
          <a:prstGeom prst="rect">
            <a:avLst/>
          </a:prstGeom>
        </p:spPr>
        <p:txBody>
          <a:bodyPr vert="horz" lIns="91440" tIns="45720" rIns="91440" bIns="45720" rtlCol="0" anchor="ctr"/>
          <a:lstStyle>
            <a:lvl1pPr algn="r">
              <a:defRPr sz="800">
                <a:solidFill>
                  <a:schemeClr val="tx1">
                    <a:tint val="75000"/>
                  </a:schemeClr>
                </a:solidFill>
              </a:defRPr>
            </a:lvl1pPr>
          </a:lstStyle>
          <a:p>
            <a:fld id="{1B5B5863-7865-48FE-BD3C-D42099226715}" type="slidenum">
              <a:rPr lang="en-US" noProof="0"/>
              <a:pPr/>
              <a:t>‹#›</a:t>
            </a:fld>
            <a:endParaRPr lang="en-US" noProof="0"/>
          </a:p>
        </p:txBody>
      </p:sp>
    </p:spTree>
    <p:extLst>
      <p:ext uri="{BB962C8B-B14F-4D97-AF65-F5344CB8AC3E}">
        <p14:creationId xmlns:p14="http://schemas.microsoft.com/office/powerpoint/2010/main" val="1861477049"/>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 id="2147483671" r:id="rId12"/>
    <p:sldLayoutId id="2147483649" r:id="rId13"/>
    <p:sldLayoutId id="2147483650" r:id="rId14"/>
  </p:sldLayoutIdLst>
  <p:txStyles>
    <p:titleStyle>
      <a:lvl1pPr algn="r" defTabSz="914400" rtl="0" eaLnBrk="1" latinLnBrk="0" hangingPunct="1">
        <a:lnSpc>
          <a:spcPct val="90000"/>
        </a:lnSpc>
        <a:spcBef>
          <a:spcPct val="0"/>
        </a:spcBef>
        <a:buNone/>
        <a:defRPr sz="3200" kern="1200">
          <a:solidFill>
            <a:schemeClr val="accent1"/>
          </a:solidFill>
          <a:latin typeface="+mj-lt"/>
          <a:ea typeface="+mj-ea"/>
          <a:cs typeface="+mj-cs"/>
        </a:defRPr>
      </a:lvl1pPr>
    </p:titleStyle>
    <p:bodyStyle>
      <a:lvl1pPr marL="3429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1pPr>
      <a:lvl2pPr marL="74295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88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2.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eg"/><Relationship Id="rId10" Type="http://schemas.openxmlformats.org/officeDocument/2006/relationships/image" Target="../media/image8.png"/><Relationship Id="rId4" Type="http://schemas.openxmlformats.org/officeDocument/2006/relationships/image" Target="../media/image2.png"/><Relationship Id="rId9"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155FB6-0059-CA11-4700-5C415F776AC8}"/>
            </a:ext>
          </a:extLst>
        </p:cNvPr>
        <p:cNvGrpSpPr/>
        <p:nvPr/>
      </p:nvGrpSpPr>
      <p:grpSpPr>
        <a:xfrm>
          <a:off x="0" y="0"/>
          <a:ext cx="0" cy="0"/>
          <a:chOff x="0" y="0"/>
          <a:chExt cx="0" cy="0"/>
        </a:xfrm>
      </p:grpSpPr>
      <p:graphicFrame>
        <p:nvGraphicFramePr>
          <p:cNvPr id="53" name="Table 52">
            <a:extLst>
              <a:ext uri="{FF2B5EF4-FFF2-40B4-BE49-F238E27FC236}">
                <a16:creationId xmlns:a16="http://schemas.microsoft.com/office/drawing/2014/main" id="{E8863F73-E38D-AB97-E456-E318A6AC71FF}"/>
              </a:ext>
            </a:extLst>
          </p:cNvPr>
          <p:cNvGraphicFramePr>
            <a:graphicFrameLocks noGrp="1"/>
          </p:cNvGraphicFramePr>
          <p:nvPr>
            <p:extLst>
              <p:ext uri="{D42A27DB-BD31-4B8C-83A1-F6EECF244321}">
                <p14:modId xmlns:p14="http://schemas.microsoft.com/office/powerpoint/2010/main" val="2648448325"/>
              </p:ext>
            </p:extLst>
          </p:nvPr>
        </p:nvGraphicFramePr>
        <p:xfrm>
          <a:off x="3141422" y="632639"/>
          <a:ext cx="5675740" cy="5873755"/>
        </p:xfrm>
        <a:graphic>
          <a:graphicData uri="http://schemas.openxmlformats.org/drawingml/2006/table">
            <a:tbl>
              <a:tblPr firstRow="1" bandRow="1">
                <a:tableStyleId>{5C22544A-7EE6-4342-B048-85BDC9FD1C3A}</a:tableStyleId>
              </a:tblPr>
              <a:tblGrid>
                <a:gridCol w="452383">
                  <a:extLst>
                    <a:ext uri="{9D8B030D-6E8A-4147-A177-3AD203B41FA5}">
                      <a16:colId xmlns:a16="http://schemas.microsoft.com/office/drawing/2014/main" val="1974294060"/>
                    </a:ext>
                  </a:extLst>
                </a:gridCol>
                <a:gridCol w="960671">
                  <a:extLst>
                    <a:ext uri="{9D8B030D-6E8A-4147-A177-3AD203B41FA5}">
                      <a16:colId xmlns:a16="http://schemas.microsoft.com/office/drawing/2014/main" val="2295241473"/>
                    </a:ext>
                  </a:extLst>
                </a:gridCol>
                <a:gridCol w="960671">
                  <a:extLst>
                    <a:ext uri="{9D8B030D-6E8A-4147-A177-3AD203B41FA5}">
                      <a16:colId xmlns:a16="http://schemas.microsoft.com/office/drawing/2014/main" val="2780093157"/>
                    </a:ext>
                  </a:extLst>
                </a:gridCol>
                <a:gridCol w="960671">
                  <a:extLst>
                    <a:ext uri="{9D8B030D-6E8A-4147-A177-3AD203B41FA5}">
                      <a16:colId xmlns:a16="http://schemas.microsoft.com/office/drawing/2014/main" val="162278155"/>
                    </a:ext>
                  </a:extLst>
                </a:gridCol>
                <a:gridCol w="960671">
                  <a:extLst>
                    <a:ext uri="{9D8B030D-6E8A-4147-A177-3AD203B41FA5}">
                      <a16:colId xmlns:a16="http://schemas.microsoft.com/office/drawing/2014/main" val="3786201594"/>
                    </a:ext>
                  </a:extLst>
                </a:gridCol>
                <a:gridCol w="960671">
                  <a:extLst>
                    <a:ext uri="{9D8B030D-6E8A-4147-A177-3AD203B41FA5}">
                      <a16:colId xmlns:a16="http://schemas.microsoft.com/office/drawing/2014/main" val="1351086233"/>
                    </a:ext>
                  </a:extLst>
                </a:gridCol>
                <a:gridCol w="420002">
                  <a:extLst>
                    <a:ext uri="{9D8B030D-6E8A-4147-A177-3AD203B41FA5}">
                      <a16:colId xmlns:a16="http://schemas.microsoft.com/office/drawing/2014/main" val="2521504862"/>
                    </a:ext>
                  </a:extLst>
                </a:gridCol>
              </a:tblGrid>
              <a:tr h="261272">
                <a:tc>
                  <a:txBody>
                    <a:bodyPr/>
                    <a:lstStyle/>
                    <a:p>
                      <a:pPr algn="ctr"/>
                      <a:r>
                        <a:rPr lang="en-US" sz="1000">
                          <a:solidFill>
                            <a:schemeClr val="bg1"/>
                          </a:solidFill>
                        </a:rPr>
                        <a:t>SUN</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a:txBody>
                    <a:bodyPr/>
                    <a:lstStyle/>
                    <a:p>
                      <a:pPr algn="ctr"/>
                      <a:r>
                        <a:rPr lang="en-US" sz="1000">
                          <a:solidFill>
                            <a:schemeClr val="bg1"/>
                          </a:solidFill>
                        </a:rPr>
                        <a:t>MONDAY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a:txBody>
                    <a:bodyPr/>
                    <a:lstStyle/>
                    <a:p>
                      <a:pPr algn="ctr"/>
                      <a:r>
                        <a:rPr lang="en-US" sz="1000">
                          <a:solidFill>
                            <a:schemeClr val="bg1"/>
                          </a:solidFill>
                        </a:rPr>
                        <a:t>TUESDAY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a:txBody>
                    <a:bodyPr/>
                    <a:lstStyle/>
                    <a:p>
                      <a:pPr algn="ctr"/>
                      <a:r>
                        <a:rPr lang="en-US" sz="1000">
                          <a:solidFill>
                            <a:schemeClr val="bg1"/>
                          </a:solidFill>
                        </a:rPr>
                        <a:t>WEDNESDAY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a:txBody>
                    <a:bodyPr/>
                    <a:lstStyle/>
                    <a:p>
                      <a:pPr algn="ctr"/>
                      <a:r>
                        <a:rPr lang="en-US" sz="1000">
                          <a:solidFill>
                            <a:schemeClr val="bg1"/>
                          </a:solidFill>
                        </a:rPr>
                        <a:t>THURSDAY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a:txBody>
                    <a:bodyPr/>
                    <a:lstStyle/>
                    <a:p>
                      <a:pPr lvl="0" algn="ctr">
                        <a:buNone/>
                      </a:pPr>
                      <a:r>
                        <a:rPr lang="en-US" sz="1000">
                          <a:solidFill>
                            <a:schemeClr val="bg1"/>
                          </a:solidFill>
                        </a:rPr>
                        <a:t>FRIDAY</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tc>
                  <a:txBody>
                    <a:bodyPr/>
                    <a:lstStyle/>
                    <a:p>
                      <a:pPr lvl="0" algn="ctr">
                        <a:buNone/>
                      </a:pPr>
                      <a:r>
                        <a:rPr lang="en-US" sz="1000">
                          <a:solidFill>
                            <a:schemeClr val="bg1"/>
                          </a:solidFill>
                        </a:rPr>
                        <a:t>SAT</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accent1"/>
                    </a:solidFill>
                  </a:tcPr>
                </a:tc>
                <a:extLst>
                  <a:ext uri="{0D108BD9-81ED-4DB2-BD59-A6C34878D82A}">
                    <a16:rowId xmlns:a16="http://schemas.microsoft.com/office/drawing/2014/main" val="3429610020"/>
                  </a:ext>
                </a:extLst>
              </a:tr>
              <a:tr h="1071523">
                <a:tc>
                  <a:txBody>
                    <a:bodyPr/>
                    <a:lstStyle/>
                    <a:p>
                      <a:endParaRPr lang="en-US" sz="1200" b="1">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1200" b="1">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1200" b="1">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endParaRPr lang="en-US" sz="1200" b="1">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1200" b="1">
                          <a:solidFill>
                            <a:schemeClr val="tx1"/>
                          </a:solidFill>
                        </a:rPr>
                        <a:t>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33054956"/>
                  </a:ext>
                </a:extLst>
              </a:tr>
              <a:tr h="1254844">
                <a:tc>
                  <a:txBody>
                    <a:bodyPr/>
                    <a:lstStyle/>
                    <a:p>
                      <a:pPr lvl="0">
                        <a:buNone/>
                      </a:pPr>
                      <a:r>
                        <a:rPr lang="en-US" sz="1200" b="1">
                          <a:solidFill>
                            <a:schemeClr val="tx1"/>
                          </a:solidFill>
                        </a:rPr>
                        <a:t>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6</a:t>
                      </a:r>
                      <a:endParaRPr lang="en-US"/>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10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1210678"/>
                  </a:ext>
                </a:extLst>
              </a:tr>
              <a:tr h="1156138">
                <a:tc>
                  <a:txBody>
                    <a:bodyPr/>
                    <a:lstStyle/>
                    <a:p>
                      <a:pPr lvl="0">
                        <a:buNone/>
                      </a:pPr>
                      <a:r>
                        <a:rPr lang="en-US" sz="1200" b="1">
                          <a:solidFill>
                            <a:schemeClr val="tx1"/>
                          </a:solidFill>
                        </a:rPr>
                        <a:t>11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12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13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14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15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16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17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60281755"/>
                  </a:ext>
                </a:extLst>
              </a:tr>
              <a:tr h="1072055">
                <a:tc>
                  <a:txBody>
                    <a:bodyPr/>
                    <a:lstStyle/>
                    <a:p>
                      <a:pPr lvl="0">
                        <a:buNone/>
                      </a:pPr>
                      <a:r>
                        <a:rPr lang="en-US" sz="1200" b="1">
                          <a:solidFill>
                            <a:schemeClr val="tx1"/>
                          </a:solidFill>
                        </a:rPr>
                        <a:t>18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19</a:t>
                      </a:r>
                    </a:p>
                    <a:p>
                      <a:pPr lvl="0">
                        <a:buNone/>
                      </a:pPr>
                      <a:endParaRPr lang="en-US" sz="1200" b="1">
                        <a:solidFill>
                          <a:schemeClr val="tx1"/>
                        </a:solidFill>
                      </a:endParaRP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20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21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22</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23</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24</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48215959"/>
                  </a:ext>
                </a:extLst>
              </a:tr>
              <a:tr h="1057923">
                <a:tc>
                  <a:txBody>
                    <a:bodyPr/>
                    <a:lstStyle/>
                    <a:p>
                      <a:pPr lvl="0">
                        <a:buNone/>
                      </a:pPr>
                      <a:r>
                        <a:rPr lang="en-US" sz="1200" b="1">
                          <a:solidFill>
                            <a:schemeClr val="tx1"/>
                          </a:solidFill>
                        </a:rPr>
                        <a:t>25</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26</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pPr lvl="0">
                        <a:buNone/>
                      </a:pPr>
                      <a:r>
                        <a:rPr lang="en-US" sz="1200" b="1">
                          <a:solidFill>
                            <a:schemeClr val="tx1"/>
                          </a:solidFill>
                        </a:rPr>
                        <a:t>27</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1200" b="1">
                          <a:solidFill>
                            <a:schemeClr val="tx1"/>
                          </a:solidFill>
                        </a:rPr>
                        <a:t>28</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1200" b="1">
                          <a:solidFill>
                            <a:schemeClr val="tx1"/>
                          </a:solidFill>
                        </a:rPr>
                        <a:t>29</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1200" b="1">
                          <a:solidFill>
                            <a:schemeClr val="tx1"/>
                          </a:solidFill>
                        </a:rPr>
                        <a:t>30</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tc>
                  <a:txBody>
                    <a:bodyPr/>
                    <a:lstStyle/>
                    <a:p>
                      <a:r>
                        <a:rPr lang="en-US" sz="1100" b="1">
                          <a:solidFill>
                            <a:schemeClr val="tx1"/>
                          </a:solidFill>
                        </a:rPr>
                        <a:t>31</a:t>
                      </a:r>
                    </a:p>
                  </a:txBody>
                  <a:tcPr>
                    <a:lnL w="6350" cap="flat" cmpd="sng" algn="ctr">
                      <a:solidFill>
                        <a:schemeClr val="tx1"/>
                      </a:solidFill>
                      <a:prstDash val="solid"/>
                      <a:round/>
                      <a:headEnd type="none" w="med" len="med"/>
                      <a:tailEnd type="none" w="med" len="med"/>
                    </a:lnL>
                    <a:lnR w="6350" cap="flat" cmpd="sng" algn="ctr">
                      <a:solidFill>
                        <a:schemeClr val="tx1"/>
                      </a:solidFill>
                      <a:prstDash val="solid"/>
                      <a:round/>
                      <a:headEnd type="none" w="med" len="med"/>
                      <a:tailEnd type="none" w="med" len="med"/>
                    </a:lnR>
                    <a:lnT w="6350" cap="flat" cmpd="sng" algn="ctr">
                      <a:solidFill>
                        <a:schemeClr val="tx1"/>
                      </a:solidFill>
                      <a:prstDash val="solid"/>
                      <a:round/>
                      <a:headEnd type="none" w="med" len="med"/>
                      <a:tailEnd type="none" w="med" len="med"/>
                    </a:lnT>
                    <a:lnB w="635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77198070"/>
                  </a:ext>
                </a:extLst>
              </a:tr>
            </a:tbl>
          </a:graphicData>
        </a:graphic>
      </p:graphicFrame>
      <p:sp>
        <p:nvSpPr>
          <p:cNvPr id="67" name="TextBox 66">
            <a:extLst>
              <a:ext uri="{FF2B5EF4-FFF2-40B4-BE49-F238E27FC236}">
                <a16:creationId xmlns:a16="http://schemas.microsoft.com/office/drawing/2014/main" id="{BEDBF8AF-6C98-90D3-FBE1-565EA554EE21}"/>
              </a:ext>
            </a:extLst>
          </p:cNvPr>
          <p:cNvSpPr txBox="1"/>
          <p:nvPr/>
        </p:nvSpPr>
        <p:spPr>
          <a:xfrm>
            <a:off x="6475131" y="3610916"/>
            <a:ext cx="727890"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a:cs typeface="Calibri" panose="020F0502020204030204" pitchFamily="34" charset="0"/>
            </a:endParaRPr>
          </a:p>
        </p:txBody>
      </p:sp>
      <p:sp>
        <p:nvSpPr>
          <p:cNvPr id="68" name="TextBox 67">
            <a:extLst>
              <a:ext uri="{FF2B5EF4-FFF2-40B4-BE49-F238E27FC236}">
                <a16:creationId xmlns:a16="http://schemas.microsoft.com/office/drawing/2014/main" id="{B47169E4-FE24-9823-67B6-089C458EEB4B}"/>
              </a:ext>
            </a:extLst>
          </p:cNvPr>
          <p:cNvSpPr txBox="1"/>
          <p:nvPr/>
        </p:nvSpPr>
        <p:spPr>
          <a:xfrm>
            <a:off x="7290003" y="3610916"/>
            <a:ext cx="727890" cy="276999"/>
          </a:xfrm>
          <a:prstGeom prst="rect">
            <a:avLst/>
          </a:prstGeom>
          <a:noFill/>
        </p:spPr>
        <p:txBody>
          <a:bodyPr wrap="square" lIns="91440" tIns="45720" rIns="91440" bIns="4572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panose="020F0502020204030204" pitchFamily="34" charset="0"/>
              <a:ea typeface="Calibri"/>
              <a:cs typeface="Calibri" panose="020F0502020204030204" pitchFamily="34" charset="0"/>
            </a:endParaRPr>
          </a:p>
        </p:txBody>
      </p:sp>
      <p:sp>
        <p:nvSpPr>
          <p:cNvPr id="24" name="Rectangle 23">
            <a:extLst>
              <a:ext uri="{FF2B5EF4-FFF2-40B4-BE49-F238E27FC236}">
                <a16:creationId xmlns:a16="http://schemas.microsoft.com/office/drawing/2014/main" id="{1D366589-872A-77D1-2B7B-8B6B9AE1E73D}"/>
              </a:ext>
            </a:extLst>
          </p:cNvPr>
          <p:cNvSpPr/>
          <p:nvPr/>
        </p:nvSpPr>
        <p:spPr>
          <a:xfrm>
            <a:off x="3141422" y="6360911"/>
            <a:ext cx="5649951" cy="33453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50000"/>
              </a:lnSpc>
              <a:spcBef>
                <a:spcPts val="0"/>
              </a:spcBef>
              <a:spcAft>
                <a:spcPts val="0"/>
              </a:spcAft>
              <a:buClrTx/>
              <a:buSzTx/>
              <a:buFontTx/>
              <a:buNone/>
              <a:tabLst/>
              <a:defRPr/>
            </a:pPr>
            <a:r>
              <a:rPr kumimoji="0" lang="es-ES" sz="900" b="0" i="0" u="none" strike="noStrike" kern="1400" cap="none" spc="0" normalizeH="0" baseline="0" noProof="0">
                <a:ln>
                  <a:noFill/>
                </a:ln>
                <a:solidFill>
                  <a:srgbClr val="000000"/>
                </a:solidFill>
                <a:effectLst/>
                <a:uLnTx/>
                <a:uFillTx/>
                <a:latin typeface="Calibri" panose="020F0502020204030204" pitchFamily="34" charset="0"/>
                <a:ea typeface="+mn-ea"/>
                <a:cs typeface="Calibri" panose="020F0502020204030204" pitchFamily="34" charset="0"/>
              </a:rPr>
              <a:t>Spanish:  para traducción llama al 239-377-6800        Creole:  Pou tradiksyon rele nan  239-377-6800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a:ln>
                <a:noFill/>
              </a:ln>
              <a:solidFill>
                <a:prstClr val="white"/>
              </a:solidFill>
              <a:effectLst/>
              <a:uLnTx/>
              <a:uFillTx/>
              <a:latin typeface="Calibri" panose="020F0502020204030204" pitchFamily="34" charset="0"/>
              <a:ea typeface="+mn-ea"/>
              <a:cs typeface="Calibri" panose="020F0502020204030204" pitchFamily="34" charset="0"/>
            </a:endParaRPr>
          </a:p>
        </p:txBody>
      </p:sp>
      <p:sp>
        <p:nvSpPr>
          <p:cNvPr id="8" name="Rectangle 7">
            <a:extLst>
              <a:ext uri="{FF2B5EF4-FFF2-40B4-BE49-F238E27FC236}">
                <a16:creationId xmlns:a16="http://schemas.microsoft.com/office/drawing/2014/main" id="{F2966DC8-C468-7FCA-4089-328271F93C26}"/>
              </a:ext>
            </a:extLst>
          </p:cNvPr>
          <p:cNvSpPr/>
          <p:nvPr/>
        </p:nvSpPr>
        <p:spPr>
          <a:xfrm>
            <a:off x="7812999" y="418015"/>
            <a:ext cx="1107138" cy="1866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16FE7AC5-710F-CD19-D1B7-1C40FD40B2F9}"/>
              </a:ext>
            </a:extLst>
          </p:cNvPr>
          <p:cNvSpPr/>
          <p:nvPr/>
        </p:nvSpPr>
        <p:spPr>
          <a:xfrm>
            <a:off x="4077478" y="3429000"/>
            <a:ext cx="160040" cy="18191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AutoShape 4" descr="Second Life Marketplace - &quot;Welcome Back&quot; Gesture No Sound">
            <a:extLst>
              <a:ext uri="{FF2B5EF4-FFF2-40B4-BE49-F238E27FC236}">
                <a16:creationId xmlns:a16="http://schemas.microsoft.com/office/drawing/2014/main" id="{BDC5DB9B-E564-3FAC-7FA4-4A3DE9DA9569}"/>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4" name="Rectangle 3">
            <a:extLst>
              <a:ext uri="{FF2B5EF4-FFF2-40B4-BE49-F238E27FC236}">
                <a16:creationId xmlns:a16="http://schemas.microsoft.com/office/drawing/2014/main" id="{C888E122-F709-4421-E622-5E4999345F59}"/>
              </a:ext>
            </a:extLst>
          </p:cNvPr>
          <p:cNvSpPr/>
          <p:nvPr/>
        </p:nvSpPr>
        <p:spPr>
          <a:xfrm>
            <a:off x="5353741" y="15902"/>
            <a:ext cx="189513" cy="280456"/>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9" name="Picture 5">
            <a:extLst>
              <a:ext uri="{FF2B5EF4-FFF2-40B4-BE49-F238E27FC236}">
                <a16:creationId xmlns:a16="http://schemas.microsoft.com/office/drawing/2014/main" id="{0FEB9766-195F-1635-43BF-8859A80241E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40909" y="1536016"/>
            <a:ext cx="669925" cy="350837"/>
          </a:xfrm>
          <a:prstGeom prst="rect">
            <a:avLst/>
          </a:prstGeom>
          <a:noFill/>
          <a:ln>
            <a:noFill/>
          </a:ln>
          <a:effectLst/>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sp>
        <p:nvSpPr>
          <p:cNvPr id="2" name="Rectangle 1">
            <a:extLst>
              <a:ext uri="{FF2B5EF4-FFF2-40B4-BE49-F238E27FC236}">
                <a16:creationId xmlns:a16="http://schemas.microsoft.com/office/drawing/2014/main" id="{19C61116-BB61-1D07-ED5C-06E92E5C9982}"/>
              </a:ext>
            </a:extLst>
          </p:cNvPr>
          <p:cNvSpPr/>
          <p:nvPr/>
        </p:nvSpPr>
        <p:spPr>
          <a:xfrm>
            <a:off x="7764015" y="434095"/>
            <a:ext cx="1107138" cy="18663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AutoShape 2" descr="Astronaut Clipart Images | Free Download | PNG Transparent Background -  Pngtree">
            <a:extLst>
              <a:ext uri="{FF2B5EF4-FFF2-40B4-BE49-F238E27FC236}">
                <a16:creationId xmlns:a16="http://schemas.microsoft.com/office/drawing/2014/main" id="{771BD20A-16D1-EA5D-BCF5-FB74263F6285}"/>
              </a:ext>
            </a:extLst>
          </p:cNvPr>
          <p:cNvSpPr>
            <a:spLocks noChangeAspect="1" noChangeArrowheads="1"/>
          </p:cNvSpPr>
          <p:nvPr/>
        </p:nvSpPr>
        <p:spPr bwMode="auto">
          <a:xfrm>
            <a:off x="4572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34" name="Picture 33">
            <a:extLst>
              <a:ext uri="{FF2B5EF4-FFF2-40B4-BE49-F238E27FC236}">
                <a16:creationId xmlns:a16="http://schemas.microsoft.com/office/drawing/2014/main" id="{1D4DB313-E0F3-FE50-4A60-E5FD78081691}"/>
              </a:ext>
            </a:extLst>
          </p:cNvPr>
          <p:cNvPicPr>
            <a:picLocks noChangeAspect="1"/>
          </p:cNvPicPr>
          <p:nvPr/>
        </p:nvPicPr>
        <p:blipFill>
          <a:blip r:embed="rId4"/>
          <a:stretch>
            <a:fillRect/>
          </a:stretch>
        </p:blipFill>
        <p:spPr>
          <a:xfrm>
            <a:off x="7903860" y="4413522"/>
            <a:ext cx="472736" cy="340038"/>
          </a:xfrm>
          <a:prstGeom prst="rect">
            <a:avLst/>
          </a:prstGeom>
        </p:spPr>
      </p:pic>
      <p:sp>
        <p:nvSpPr>
          <p:cNvPr id="46" name="TextBox 45">
            <a:extLst>
              <a:ext uri="{FF2B5EF4-FFF2-40B4-BE49-F238E27FC236}">
                <a16:creationId xmlns:a16="http://schemas.microsoft.com/office/drawing/2014/main" id="{1F9C1C88-8268-7872-5D70-B378E6AD60EE}"/>
              </a:ext>
            </a:extLst>
          </p:cNvPr>
          <p:cNvSpPr txBox="1"/>
          <p:nvPr/>
        </p:nvSpPr>
        <p:spPr>
          <a:xfrm>
            <a:off x="192993" y="880535"/>
            <a:ext cx="2893297" cy="369332"/>
          </a:xfrm>
          <a:prstGeom prst="rect">
            <a:avLst/>
          </a:prstGeom>
          <a:noFill/>
        </p:spPr>
        <p:txBody>
          <a:bodyPr wrap="square">
            <a:spAutoFit/>
          </a:bodyPr>
          <a:lstStyle/>
          <a:p>
            <a:pPr lvl="0">
              <a:spcBef>
                <a:spcPts val="0"/>
              </a:spcBef>
              <a:defRPr/>
            </a:pPr>
            <a:r>
              <a:rPr lang="en-US" sz="1200" b="1">
                <a:solidFill>
                  <a:prstClr val="black"/>
                </a:solidFill>
                <a:latin typeface="KG First Time In Forever" panose="02000506000000020003" pitchFamily="2" charset="0"/>
                <a:ea typeface="Wandohope" panose="02030603000000000000" pitchFamily="18" charset="-128"/>
                <a:cs typeface="Calibri" panose="020F0502020204030204" pitchFamily="34" charset="0"/>
              </a:rPr>
              <a:t>A NOTE FROM… </a:t>
            </a:r>
            <a:r>
              <a:rPr lang="en-US" b="1">
                <a:solidFill>
                  <a:prstClr val="black"/>
                </a:solidFill>
                <a:latin typeface="Baguet Script" panose="00000500000000000000" pitchFamily="2" charset="0"/>
                <a:ea typeface="Wandohope" panose="02030603000000000000" pitchFamily="18" charset="-128"/>
                <a:cs typeface="Calibri" panose="020F0502020204030204" pitchFamily="34" charset="0"/>
              </a:rPr>
              <a:t>Your Principal </a:t>
            </a:r>
          </a:p>
        </p:txBody>
      </p:sp>
      <p:sp>
        <p:nvSpPr>
          <p:cNvPr id="6" name="TextBox 5">
            <a:extLst>
              <a:ext uri="{FF2B5EF4-FFF2-40B4-BE49-F238E27FC236}">
                <a16:creationId xmlns:a16="http://schemas.microsoft.com/office/drawing/2014/main" id="{58B9FCC8-5BC7-DECF-82BF-BDE24592984E}"/>
              </a:ext>
            </a:extLst>
          </p:cNvPr>
          <p:cNvSpPr txBox="1"/>
          <p:nvPr/>
        </p:nvSpPr>
        <p:spPr>
          <a:xfrm>
            <a:off x="4540450" y="5023791"/>
            <a:ext cx="961121" cy="461665"/>
          </a:xfrm>
          <a:prstGeom prst="rect">
            <a:avLst/>
          </a:prstGeom>
          <a:noFill/>
        </p:spPr>
        <p:txBody>
          <a:bodyPr wrap="square" lIns="91440" tIns="45720" rIns="91440" bIns="45720" rtlCol="0" anchor="t">
            <a:spAutoFit/>
          </a:bodyPr>
          <a:lstStyle/>
          <a:p>
            <a:pPr algn="ctr"/>
            <a:r>
              <a:rPr lang="en-US" sz="1200" b="1">
                <a:latin typeface="Calibri"/>
                <a:ea typeface="Calibri"/>
                <a:cs typeface="Calibri"/>
              </a:rPr>
              <a:t>PTO/SAC</a:t>
            </a:r>
          </a:p>
          <a:p>
            <a:pPr algn="ctr"/>
            <a:r>
              <a:rPr lang="en-US" sz="1200" b="1">
                <a:latin typeface="Calibri"/>
                <a:ea typeface="Calibri"/>
                <a:cs typeface="Calibri"/>
              </a:rPr>
              <a:t>6:00 PM </a:t>
            </a:r>
            <a:endParaRPr lang="en-US" sz="1200" b="1">
              <a:latin typeface="Calibri" panose="020F0502020204030204" pitchFamily="34" charset="0"/>
              <a:ea typeface="Calibri"/>
              <a:cs typeface="Calibri" panose="020F0502020204030204" pitchFamily="34" charset="0"/>
            </a:endParaRPr>
          </a:p>
        </p:txBody>
      </p:sp>
      <p:sp>
        <p:nvSpPr>
          <p:cNvPr id="43" name="Text Box 1">
            <a:extLst>
              <a:ext uri="{FF2B5EF4-FFF2-40B4-BE49-F238E27FC236}">
                <a16:creationId xmlns:a16="http://schemas.microsoft.com/office/drawing/2014/main" id="{D5C5D4D4-AE5B-597E-ECC0-E6BB4B6CA291}"/>
              </a:ext>
            </a:extLst>
          </p:cNvPr>
          <p:cNvSpPr txBox="1"/>
          <p:nvPr/>
        </p:nvSpPr>
        <p:spPr>
          <a:xfrm>
            <a:off x="2997865" y="-2665"/>
            <a:ext cx="5962854" cy="486943"/>
          </a:xfrm>
          <a:prstGeom prst="rect">
            <a:avLst/>
          </a:prstGeom>
          <a:noFill/>
          <a:ln>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spcBef>
                <a:spcPts val="3000"/>
              </a:spcBef>
              <a:spcAft>
                <a:spcPts val="600"/>
              </a:spcAft>
            </a:pPr>
            <a:r>
              <a:rPr lang="en-US" sz="3300" kern="1400">
                <a:ln w="3175">
                  <a:solidFill>
                    <a:schemeClr val="tx1"/>
                  </a:solidFill>
                </a:ln>
                <a:solidFill>
                  <a:srgbClr val="FF9933"/>
                </a:solidFill>
                <a:latin typeface="Varsity Team" pitchFamily="50" charset="0"/>
                <a:ea typeface="Times New Roman" panose="02020603050405020304" pitchFamily="18" charset="0"/>
              </a:rPr>
              <a:t>F</a:t>
            </a:r>
            <a:r>
              <a:rPr lang="en-US" sz="3300" kern="1400">
                <a:ln w="3175">
                  <a:solidFill>
                    <a:schemeClr val="tx1"/>
                  </a:solidFill>
                </a:ln>
                <a:solidFill>
                  <a:srgbClr val="00B050"/>
                </a:solidFill>
                <a:latin typeface="Varsity Team" pitchFamily="50" charset="0"/>
                <a:ea typeface="Times New Roman" panose="02020603050405020304" pitchFamily="18" charset="0"/>
              </a:rPr>
              <a:t>a</a:t>
            </a:r>
            <a:r>
              <a:rPr lang="en-US" sz="3300" kern="1400">
                <a:ln w="3175">
                  <a:solidFill>
                    <a:schemeClr val="tx1"/>
                  </a:solidFill>
                </a:ln>
                <a:solidFill>
                  <a:srgbClr val="7030A0"/>
                </a:solidFill>
                <a:latin typeface="Varsity Team" pitchFamily="50" charset="0"/>
                <a:ea typeface="Times New Roman" panose="02020603050405020304" pitchFamily="18" charset="0"/>
              </a:rPr>
              <a:t>m</a:t>
            </a:r>
            <a:r>
              <a:rPr lang="en-US" sz="3300" kern="1400">
                <a:ln w="3175">
                  <a:solidFill>
                    <a:schemeClr val="tx1"/>
                  </a:solidFill>
                </a:ln>
                <a:solidFill>
                  <a:srgbClr val="FF0000"/>
                </a:solidFill>
                <a:latin typeface="Varsity Team" pitchFamily="50" charset="0"/>
                <a:ea typeface="Times New Roman" panose="02020603050405020304" pitchFamily="18" charset="0"/>
              </a:rPr>
              <a:t>i</a:t>
            </a:r>
            <a:r>
              <a:rPr lang="en-US" sz="3300" kern="1400">
                <a:ln w="3175">
                  <a:solidFill>
                    <a:schemeClr val="tx1"/>
                  </a:solidFill>
                </a:ln>
                <a:solidFill>
                  <a:srgbClr val="00B0F0"/>
                </a:solidFill>
                <a:latin typeface="Varsity Team" pitchFamily="50" charset="0"/>
                <a:ea typeface="Times New Roman" panose="02020603050405020304" pitchFamily="18" charset="0"/>
              </a:rPr>
              <a:t>l</a:t>
            </a:r>
            <a:r>
              <a:rPr lang="en-US" sz="3300" kern="1400">
                <a:ln w="3175">
                  <a:solidFill>
                    <a:schemeClr val="tx1"/>
                  </a:solidFill>
                </a:ln>
                <a:blipFill>
                  <a:blip r:embed="rId5"/>
                  <a:stretch>
                    <a:fillRect/>
                  </a:stretch>
                </a:blipFill>
                <a:latin typeface="Varsity Team" pitchFamily="50" charset="0"/>
                <a:ea typeface="Times New Roman" panose="02020603050405020304" pitchFamily="18" charset="0"/>
              </a:rPr>
              <a:t>y </a:t>
            </a:r>
            <a:r>
              <a:rPr lang="en-US" sz="3300" kern="1400">
                <a:ln w="3175">
                  <a:solidFill>
                    <a:schemeClr val="tx1"/>
                  </a:solidFill>
                </a:ln>
                <a:solidFill>
                  <a:srgbClr val="FF9933"/>
                </a:solidFill>
                <a:latin typeface="Varsity Team" pitchFamily="50" charset="0"/>
                <a:ea typeface="Times New Roman" panose="02020603050405020304" pitchFamily="18" charset="0"/>
              </a:rPr>
              <a:t>G</a:t>
            </a:r>
            <a:r>
              <a:rPr lang="en-US" sz="3300" kern="1400">
                <a:ln w="3175">
                  <a:solidFill>
                    <a:schemeClr val="tx1"/>
                  </a:solidFill>
                </a:ln>
                <a:solidFill>
                  <a:srgbClr val="00B050"/>
                </a:solidFill>
                <a:latin typeface="Varsity Team" pitchFamily="50" charset="0"/>
                <a:ea typeface="Times New Roman" panose="02020603050405020304" pitchFamily="18" charset="0"/>
              </a:rPr>
              <a:t>a</a:t>
            </a:r>
            <a:r>
              <a:rPr lang="en-US" sz="3300" kern="1400">
                <a:ln w="3175">
                  <a:solidFill>
                    <a:schemeClr val="tx1"/>
                  </a:solidFill>
                </a:ln>
                <a:solidFill>
                  <a:srgbClr val="5A2781"/>
                </a:solidFill>
                <a:latin typeface="Varsity Team" pitchFamily="50" charset="0"/>
                <a:ea typeface="Times New Roman" panose="02020603050405020304" pitchFamily="18" charset="0"/>
              </a:rPr>
              <a:t>y</a:t>
            </a:r>
            <a:r>
              <a:rPr lang="en-US" sz="3300" kern="1400">
                <a:ln w="3175">
                  <a:solidFill>
                    <a:schemeClr val="tx1"/>
                  </a:solidFill>
                </a:ln>
                <a:solidFill>
                  <a:srgbClr val="FF0000"/>
                </a:solidFill>
                <a:latin typeface="Varsity Team" pitchFamily="50" charset="0"/>
                <a:ea typeface="Times New Roman" panose="02020603050405020304" pitchFamily="18" charset="0"/>
              </a:rPr>
              <a:t>n</a:t>
            </a:r>
            <a:r>
              <a:rPr lang="en-US" sz="3300" kern="1400">
                <a:ln w="3175">
                  <a:solidFill>
                    <a:schemeClr val="tx1"/>
                  </a:solidFill>
                </a:ln>
                <a:solidFill>
                  <a:srgbClr val="00B0F0"/>
                </a:solidFill>
                <a:latin typeface="Varsity Team" pitchFamily="50" charset="0"/>
                <a:ea typeface="Times New Roman" panose="02020603050405020304" pitchFamily="18" charset="0"/>
              </a:rPr>
              <a:t>o</a:t>
            </a:r>
            <a:r>
              <a:rPr lang="en-US" sz="3300" kern="1400">
                <a:ln w="3175">
                  <a:solidFill>
                    <a:schemeClr val="tx1"/>
                  </a:solidFill>
                </a:ln>
                <a:blipFill>
                  <a:blip r:embed="rId5"/>
                  <a:stretch>
                    <a:fillRect/>
                  </a:stretch>
                </a:blipFill>
                <a:latin typeface="Varsity Team" pitchFamily="50" charset="0"/>
                <a:ea typeface="Times New Roman" panose="02020603050405020304" pitchFamily="18" charset="0"/>
              </a:rPr>
              <a:t>r </a:t>
            </a:r>
            <a:r>
              <a:rPr lang="en-US" sz="3300" kern="1400">
                <a:ln w="3175">
                  <a:solidFill>
                    <a:schemeClr val="tx1"/>
                  </a:solidFill>
                </a:ln>
                <a:solidFill>
                  <a:srgbClr val="FF9933"/>
                </a:solidFill>
                <a:latin typeface="Varsity Team" pitchFamily="50" charset="0"/>
                <a:ea typeface="Times New Roman" panose="02020603050405020304" pitchFamily="18" charset="0"/>
              </a:rPr>
              <a:t>g</a:t>
            </a:r>
            <a:r>
              <a:rPr lang="en-US" sz="3300" kern="1400">
                <a:ln w="3175">
                  <a:solidFill>
                    <a:schemeClr val="tx1"/>
                  </a:solidFill>
                </a:ln>
                <a:solidFill>
                  <a:srgbClr val="00B050"/>
                </a:solidFill>
                <a:latin typeface="Varsity Team" pitchFamily="50" charset="0"/>
                <a:ea typeface="Times New Roman" panose="02020603050405020304" pitchFamily="18" charset="0"/>
              </a:rPr>
              <a:t>a</a:t>
            </a:r>
            <a:r>
              <a:rPr lang="en-US" sz="3300" kern="1400">
                <a:ln w="3175">
                  <a:solidFill>
                    <a:schemeClr val="tx1"/>
                  </a:solidFill>
                </a:ln>
                <a:solidFill>
                  <a:srgbClr val="7030A0"/>
                </a:solidFill>
                <a:latin typeface="Varsity Team" pitchFamily="50" charset="0"/>
                <a:ea typeface="Times New Roman" panose="02020603050405020304" pitchFamily="18" charset="0"/>
              </a:rPr>
              <a:t>z</a:t>
            </a:r>
            <a:r>
              <a:rPr lang="en-US" sz="3300" kern="1400">
                <a:ln w="3175">
                  <a:solidFill>
                    <a:schemeClr val="tx1"/>
                  </a:solidFill>
                </a:ln>
                <a:solidFill>
                  <a:srgbClr val="FF0000"/>
                </a:solidFill>
                <a:latin typeface="Varsity Team" pitchFamily="50" charset="0"/>
                <a:ea typeface="Times New Roman" panose="02020603050405020304" pitchFamily="18" charset="0"/>
              </a:rPr>
              <a:t>e</a:t>
            </a:r>
            <a:r>
              <a:rPr lang="en-US" sz="3300" kern="1400">
                <a:ln w="3175">
                  <a:solidFill>
                    <a:schemeClr val="tx1"/>
                  </a:solidFill>
                </a:ln>
                <a:solidFill>
                  <a:srgbClr val="00B0F0"/>
                </a:solidFill>
                <a:latin typeface="Varsity Team" pitchFamily="50" charset="0"/>
                <a:ea typeface="Times New Roman" panose="02020603050405020304" pitchFamily="18" charset="0"/>
              </a:rPr>
              <a:t>t</a:t>
            </a:r>
            <a:r>
              <a:rPr lang="en-US" sz="3300" kern="1400">
                <a:ln w="3175">
                  <a:solidFill>
                    <a:schemeClr val="tx1"/>
                  </a:solidFill>
                </a:ln>
                <a:blipFill>
                  <a:blip r:embed="rId5"/>
                  <a:stretch>
                    <a:fillRect/>
                  </a:stretch>
                </a:blipFill>
                <a:latin typeface="Varsity Team" pitchFamily="50" charset="0"/>
                <a:ea typeface="Times New Roman" panose="02020603050405020304" pitchFamily="18" charset="0"/>
              </a:rPr>
              <a:t>t</a:t>
            </a:r>
            <a:r>
              <a:rPr lang="en-US" sz="3300" kern="1400">
                <a:ln w="3175">
                  <a:solidFill>
                    <a:schemeClr val="tx1"/>
                  </a:solidFill>
                </a:ln>
                <a:solidFill>
                  <a:srgbClr val="FF9933"/>
                </a:solidFill>
                <a:latin typeface="Varsity Team" pitchFamily="50" charset="0"/>
                <a:ea typeface="Times New Roman" panose="02020603050405020304" pitchFamily="18" charset="0"/>
              </a:rPr>
              <a:t>e</a:t>
            </a:r>
          </a:p>
        </p:txBody>
      </p:sp>
      <p:sp>
        <p:nvSpPr>
          <p:cNvPr id="45" name="Title 1">
            <a:extLst>
              <a:ext uri="{FF2B5EF4-FFF2-40B4-BE49-F238E27FC236}">
                <a16:creationId xmlns:a16="http://schemas.microsoft.com/office/drawing/2014/main" id="{5A45730D-56DC-7ED6-1AFD-C08B0B0395BD}"/>
              </a:ext>
            </a:extLst>
          </p:cNvPr>
          <p:cNvSpPr txBox="1">
            <a:spLocks/>
          </p:cNvSpPr>
          <p:nvPr/>
        </p:nvSpPr>
        <p:spPr>
          <a:xfrm>
            <a:off x="16591" y="604653"/>
            <a:ext cx="2961302" cy="487362"/>
          </a:xfrm>
          <a:prstGeom prst="rect">
            <a:avLst/>
          </a:prstGeom>
        </p:spPr>
        <p:txBody>
          <a:bodyPr vert="horz" lIns="91440" tIns="45720" rIns="91440" bIns="45720" rtlCol="0" anchor="ctr">
            <a:noAutofit/>
          </a:bodyPr>
          <a:lstStyle>
            <a:lvl1pPr algn="r" defTabSz="914400" rtl="0" eaLnBrk="1" latinLnBrk="0" hangingPunct="1">
              <a:lnSpc>
                <a:spcPct val="90000"/>
              </a:lnSpc>
              <a:spcBef>
                <a:spcPct val="0"/>
              </a:spcBef>
              <a:buNone/>
              <a:defRPr sz="3200" kern="1200" cap="all" spc="150" baseline="0">
                <a:solidFill>
                  <a:schemeClr val="accent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2200" b="1">
                <a:solidFill>
                  <a:srgbClr val="7030A0"/>
                </a:solidFill>
                <a:latin typeface="Golden Varsity" pitchFamily="2" charset="0"/>
              </a:rPr>
              <a:t>Octo</a:t>
            </a:r>
            <a:r>
              <a:rPr kumimoji="0" lang="en-US" sz="2200" b="1" i="0" u="none" strike="noStrike" kern="1200" cap="all" spc="150" normalizeH="0" baseline="0" noProof="0">
                <a:ln>
                  <a:noFill/>
                </a:ln>
                <a:solidFill>
                  <a:srgbClr val="7030A0"/>
                </a:solidFill>
                <a:effectLst/>
                <a:uLnTx/>
                <a:uFillTx/>
                <a:latin typeface="Golden Varsity" pitchFamily="2" charset="0"/>
              </a:rPr>
              <a:t>ber</a:t>
            </a:r>
            <a:r>
              <a:rPr kumimoji="0" lang="en-US" sz="2200" b="1" i="0" u="none" strike="noStrike" kern="1200" cap="all" spc="150" normalizeH="0" baseline="0" noProof="0">
                <a:ln>
                  <a:noFill/>
                </a:ln>
                <a:solidFill>
                  <a:srgbClr val="4F81BD"/>
                </a:solidFill>
                <a:effectLst/>
                <a:uLnTx/>
                <a:uFillTx/>
                <a:latin typeface="Golden Varsity" pitchFamily="2" charset="0"/>
              </a:rPr>
              <a:t> </a:t>
            </a:r>
            <a:r>
              <a:rPr kumimoji="0" lang="en-US" sz="2200" b="1" i="0" u="none" strike="noStrike" kern="1200" cap="all" spc="150" normalizeH="0" baseline="0" noProof="0">
                <a:ln>
                  <a:noFill/>
                </a:ln>
                <a:solidFill>
                  <a:prstClr val="black"/>
                </a:solidFill>
                <a:effectLst/>
                <a:uLnTx/>
                <a:uFillTx/>
                <a:latin typeface="Golden Varsity" pitchFamily="2" charset="0"/>
              </a:rPr>
              <a:t>2026</a:t>
            </a:r>
          </a:p>
        </p:txBody>
      </p:sp>
      <p:sp>
        <p:nvSpPr>
          <p:cNvPr id="65" name="TextBox 64">
            <a:extLst>
              <a:ext uri="{FF2B5EF4-FFF2-40B4-BE49-F238E27FC236}">
                <a16:creationId xmlns:a16="http://schemas.microsoft.com/office/drawing/2014/main" id="{CF6BC301-B63C-EF14-AF89-C6AB10824EC1}"/>
              </a:ext>
            </a:extLst>
          </p:cNvPr>
          <p:cNvSpPr txBox="1"/>
          <p:nvPr/>
        </p:nvSpPr>
        <p:spPr>
          <a:xfrm>
            <a:off x="3584804" y="3445624"/>
            <a:ext cx="1018217" cy="600164"/>
          </a:xfrm>
          <a:prstGeom prst="rect">
            <a:avLst/>
          </a:prstGeom>
          <a:noFill/>
        </p:spPr>
        <p:txBody>
          <a:bodyPr wrap="square" lIns="91440" tIns="45720" rIns="91440" bIns="45720" rtlCol="0" anchor="t">
            <a:spAutoFit/>
          </a:bodyPr>
          <a:lstStyle/>
          <a:p>
            <a:pPr algn="ctr"/>
            <a:r>
              <a:rPr lang="en-US" sz="1100">
                <a:latin typeface="Calibri"/>
                <a:ea typeface="Calibri"/>
                <a:cs typeface="Calibri"/>
              </a:rPr>
              <a:t>Teacher Plan Day</a:t>
            </a:r>
          </a:p>
          <a:p>
            <a:pPr algn="ctr"/>
            <a:r>
              <a:rPr lang="en-US" sz="1100" b="1">
                <a:latin typeface="Calibri"/>
                <a:ea typeface="Calibri"/>
                <a:cs typeface="Calibri"/>
              </a:rPr>
              <a:t>No</a:t>
            </a:r>
            <a:r>
              <a:rPr lang="en-US" sz="1100">
                <a:latin typeface="Calibri"/>
                <a:ea typeface="Calibri"/>
                <a:cs typeface="Calibri"/>
              </a:rPr>
              <a:t> </a:t>
            </a:r>
            <a:r>
              <a:rPr lang="en-US" sz="1100" b="1">
                <a:latin typeface="Calibri"/>
                <a:ea typeface="Calibri"/>
                <a:cs typeface="Calibri"/>
              </a:rPr>
              <a:t>School</a:t>
            </a:r>
            <a:endParaRPr lang="en-US" sz="1100" b="1">
              <a:latin typeface="Calibri" panose="020F0502020204030204" pitchFamily="34" charset="0"/>
              <a:ea typeface="Calibri"/>
              <a:cs typeface="Calibri" panose="020F0502020204030204" pitchFamily="34" charset="0"/>
            </a:endParaRPr>
          </a:p>
        </p:txBody>
      </p:sp>
      <p:sp>
        <p:nvSpPr>
          <p:cNvPr id="69" name="TextBox 68">
            <a:extLst>
              <a:ext uri="{FF2B5EF4-FFF2-40B4-BE49-F238E27FC236}">
                <a16:creationId xmlns:a16="http://schemas.microsoft.com/office/drawing/2014/main" id="{1ADF77A2-9B5D-218A-4DAB-AD8E5983D8C1}"/>
              </a:ext>
            </a:extLst>
          </p:cNvPr>
          <p:cNvSpPr txBox="1"/>
          <p:nvPr/>
        </p:nvSpPr>
        <p:spPr>
          <a:xfrm>
            <a:off x="4540280" y="5527266"/>
            <a:ext cx="961121" cy="600164"/>
          </a:xfrm>
          <a:prstGeom prst="rect">
            <a:avLst/>
          </a:prstGeom>
          <a:noFill/>
        </p:spPr>
        <p:txBody>
          <a:bodyPr wrap="square" lIns="91440" tIns="45720" rIns="91440" bIns="45720" rtlCol="0" anchor="t">
            <a:spAutoFit/>
          </a:bodyPr>
          <a:lstStyle/>
          <a:p>
            <a:pPr algn="ctr"/>
            <a:r>
              <a:rPr lang="en-US" sz="1100">
                <a:latin typeface="Calibri"/>
                <a:ea typeface="Calibri"/>
                <a:cs typeface="Calibri"/>
              </a:rPr>
              <a:t>Family</a:t>
            </a:r>
          </a:p>
          <a:p>
            <a:pPr algn="ctr"/>
            <a:r>
              <a:rPr lang="en-US" sz="1100">
                <a:latin typeface="Calibri"/>
                <a:ea typeface="Calibri"/>
                <a:cs typeface="Calibri"/>
              </a:rPr>
              <a:t>Turtle Tidbit 7:40AM</a:t>
            </a:r>
          </a:p>
        </p:txBody>
      </p:sp>
      <p:sp>
        <p:nvSpPr>
          <p:cNvPr id="71" name="AutoShape 6">
            <a:extLst>
              <a:ext uri="{FF2B5EF4-FFF2-40B4-BE49-F238E27FC236}">
                <a16:creationId xmlns:a16="http://schemas.microsoft.com/office/drawing/2014/main" id="{053BC921-2609-0048-D60F-0ED6EE8F800B}"/>
              </a:ext>
            </a:extLst>
          </p:cNvPr>
          <p:cNvSpPr>
            <a:spLocks noChangeArrowheads="1"/>
          </p:cNvSpPr>
          <p:nvPr/>
        </p:nvSpPr>
        <p:spPr bwMode="auto">
          <a:xfrm>
            <a:off x="4022755" y="1021813"/>
            <a:ext cx="1184275" cy="544512"/>
          </a:xfrm>
          <a:prstGeom prst="cloudCallout">
            <a:avLst>
              <a:gd name="adj1" fmla="val -44120"/>
              <a:gd name="adj2" fmla="val 38398"/>
            </a:avLst>
          </a:prstGeom>
          <a:solidFill>
            <a:srgbClr val="FFFFFF"/>
          </a:solidFill>
          <a:ln w="12700">
            <a:solidFill>
              <a:srgbClr val="0191AA"/>
            </a:solidFill>
            <a:round/>
            <a:headEnd/>
            <a:tailEnd/>
          </a:ln>
          <a:effectLst/>
          <a:extLst>
            <a:ext uri="{AF507438-7753-43E0-B8FC-AC1667EBCBE1}">
              <a14:hiddenEffects xmlns:a14="http://schemas.microsoft.com/office/drawing/2010/main">
                <a:effectLst>
                  <a:outerShdw dist="35921" dir="2700000" algn="ctr" rotWithShape="0">
                    <a:srgbClr val="000000"/>
                  </a:outerShdw>
                </a:effectLst>
              </a14:hiddenEffects>
            </a:ext>
          </a:extLst>
        </p:spPr>
        <p:txBody>
          <a:bodyPr vert="horz" wrap="square" lIns="36576" tIns="36576" rIns="36576" bIns="36576" numCol="1" anchor="t" anchorCtr="0" compatLnSpc="1">
            <a:prstTxWarp prst="textNoShape">
              <a:avLst/>
            </a:prstTxWarp>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990099"/>
                </a:solidFill>
                <a:effectLst/>
                <a:latin typeface="Calibri" panose="020F0502020204030204" pitchFamily="34" charset="0"/>
              </a:rPr>
              <a:t>Read Every </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000" b="1" i="0" u="none" strike="noStrike" cap="none" normalizeH="0" baseline="0">
                <a:ln>
                  <a:noFill/>
                </a:ln>
                <a:solidFill>
                  <a:srgbClr val="990099"/>
                </a:solidFill>
                <a:effectLst/>
                <a:latin typeface="Calibri" panose="020F0502020204030204" pitchFamily="34" charset="0"/>
              </a:rPr>
              <a:t>Night!</a:t>
            </a:r>
            <a:endParaRPr kumimoji="0" lang="en-US" altLang="en-US" sz="1000" b="0" i="0" u="none" strike="noStrike" cap="none" normalizeH="0" baseline="0">
              <a:ln>
                <a:noFill/>
              </a:ln>
              <a:solidFill>
                <a:schemeClr val="tx1"/>
              </a:solidFill>
              <a:effectLst/>
              <a:latin typeface="Arial" panose="020B0604020202020204" pitchFamily="34" charset="0"/>
            </a:endParaRPr>
          </a:p>
        </p:txBody>
      </p:sp>
      <p:pic>
        <p:nvPicPr>
          <p:cNvPr id="79" name="Picture 78">
            <a:extLst>
              <a:ext uri="{FF2B5EF4-FFF2-40B4-BE49-F238E27FC236}">
                <a16:creationId xmlns:a16="http://schemas.microsoft.com/office/drawing/2014/main" id="{10DB9710-A55E-D24C-87FE-8C0A24631437}"/>
              </a:ext>
            </a:extLst>
          </p:cNvPr>
          <p:cNvPicPr>
            <a:picLocks noChangeAspect="1"/>
          </p:cNvPicPr>
          <p:nvPr/>
        </p:nvPicPr>
        <p:blipFill>
          <a:blip r:embed="rId6"/>
          <a:stretch>
            <a:fillRect/>
          </a:stretch>
        </p:blipFill>
        <p:spPr>
          <a:xfrm>
            <a:off x="4541" y="40385"/>
            <a:ext cx="2985402" cy="635346"/>
          </a:xfrm>
          <a:prstGeom prst="rect">
            <a:avLst/>
          </a:prstGeom>
        </p:spPr>
      </p:pic>
      <p:pic>
        <p:nvPicPr>
          <p:cNvPr id="81" name="Picture 80">
            <a:extLst>
              <a:ext uri="{FF2B5EF4-FFF2-40B4-BE49-F238E27FC236}">
                <a16:creationId xmlns:a16="http://schemas.microsoft.com/office/drawing/2014/main" id="{D58410BF-D3BC-3908-AF8E-B798479F6F7F}"/>
              </a:ext>
            </a:extLst>
          </p:cNvPr>
          <p:cNvPicPr>
            <a:picLocks noChangeAspect="1"/>
          </p:cNvPicPr>
          <p:nvPr/>
        </p:nvPicPr>
        <p:blipFill>
          <a:blip r:embed="rId4"/>
          <a:stretch>
            <a:fillRect/>
          </a:stretch>
        </p:blipFill>
        <p:spPr>
          <a:xfrm>
            <a:off x="7903860" y="3269769"/>
            <a:ext cx="472736" cy="340038"/>
          </a:xfrm>
          <a:prstGeom prst="rect">
            <a:avLst/>
          </a:prstGeom>
        </p:spPr>
      </p:pic>
      <p:pic>
        <p:nvPicPr>
          <p:cNvPr id="83" name="Picture 82">
            <a:extLst>
              <a:ext uri="{FF2B5EF4-FFF2-40B4-BE49-F238E27FC236}">
                <a16:creationId xmlns:a16="http://schemas.microsoft.com/office/drawing/2014/main" id="{02D935FE-15F6-FB67-24A6-F3DC8E001074}"/>
              </a:ext>
            </a:extLst>
          </p:cNvPr>
          <p:cNvPicPr>
            <a:picLocks noChangeAspect="1"/>
          </p:cNvPicPr>
          <p:nvPr/>
        </p:nvPicPr>
        <p:blipFill>
          <a:blip r:embed="rId4"/>
          <a:stretch>
            <a:fillRect/>
          </a:stretch>
        </p:blipFill>
        <p:spPr>
          <a:xfrm>
            <a:off x="7917602" y="2002051"/>
            <a:ext cx="472736" cy="340038"/>
          </a:xfrm>
          <a:prstGeom prst="rect">
            <a:avLst/>
          </a:prstGeom>
        </p:spPr>
      </p:pic>
      <p:pic>
        <p:nvPicPr>
          <p:cNvPr id="85" name="Picture 84">
            <a:extLst>
              <a:ext uri="{FF2B5EF4-FFF2-40B4-BE49-F238E27FC236}">
                <a16:creationId xmlns:a16="http://schemas.microsoft.com/office/drawing/2014/main" id="{04453D42-CACF-0FCB-A13C-70B4BC0DE08D}"/>
              </a:ext>
            </a:extLst>
          </p:cNvPr>
          <p:cNvPicPr>
            <a:picLocks noChangeAspect="1"/>
          </p:cNvPicPr>
          <p:nvPr/>
        </p:nvPicPr>
        <p:blipFill>
          <a:blip r:embed="rId4"/>
          <a:stretch>
            <a:fillRect/>
          </a:stretch>
        </p:blipFill>
        <p:spPr>
          <a:xfrm>
            <a:off x="7917602" y="957497"/>
            <a:ext cx="472736" cy="340038"/>
          </a:xfrm>
          <a:prstGeom prst="rect">
            <a:avLst/>
          </a:prstGeom>
        </p:spPr>
      </p:pic>
      <p:sp>
        <p:nvSpPr>
          <p:cNvPr id="7" name="TextBox 6">
            <a:extLst>
              <a:ext uri="{FF2B5EF4-FFF2-40B4-BE49-F238E27FC236}">
                <a16:creationId xmlns:a16="http://schemas.microsoft.com/office/drawing/2014/main" id="{BCA77FA8-1767-5B80-3441-915AF371E601}"/>
              </a:ext>
            </a:extLst>
          </p:cNvPr>
          <p:cNvSpPr txBox="1"/>
          <p:nvPr/>
        </p:nvSpPr>
        <p:spPr>
          <a:xfrm>
            <a:off x="3168107" y="4073671"/>
            <a:ext cx="5623266" cy="246221"/>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sz="1000">
                <a:latin typeface="Aptos"/>
                <a:cs typeface="Calibri"/>
              </a:rPr>
              <a:t>Fall Book Fair October 8-16 – Eat Lunch with your student and shop at the book fair during recess!!</a:t>
            </a:r>
          </a:p>
        </p:txBody>
      </p:sp>
      <p:sp>
        <p:nvSpPr>
          <p:cNvPr id="14" name="TextBox 13">
            <a:extLst>
              <a:ext uri="{FF2B5EF4-FFF2-40B4-BE49-F238E27FC236}">
                <a16:creationId xmlns:a16="http://schemas.microsoft.com/office/drawing/2014/main" id="{FEA55209-9F6B-F087-478B-EAEB64984A6B}"/>
              </a:ext>
            </a:extLst>
          </p:cNvPr>
          <p:cNvSpPr txBox="1"/>
          <p:nvPr/>
        </p:nvSpPr>
        <p:spPr>
          <a:xfrm>
            <a:off x="6562558" y="2928780"/>
            <a:ext cx="1755026" cy="246221"/>
          </a:xfrm>
          <a:prstGeom prst="rect">
            <a:avLst/>
          </a:prstGeom>
          <a:solidFill>
            <a:schemeClr val="bg1"/>
          </a:solidFill>
          <a:ln>
            <a:solidFill>
              <a:schemeClr val="tx1"/>
            </a:solidFill>
          </a:ln>
        </p:spPr>
        <p:txBody>
          <a:bodyPr wrap="square" lIns="91440" tIns="45720" rIns="91440" bIns="45720" rtlCol="0" anchor="t">
            <a:spAutoFit/>
          </a:bodyPr>
          <a:lstStyle/>
          <a:p>
            <a:pPr algn="ctr"/>
            <a:r>
              <a:rPr lang="en-US" sz="1000">
                <a:latin typeface="Aptos"/>
                <a:cs typeface="Calibri"/>
              </a:rPr>
              <a:t>Fall Book Fair October 8-16</a:t>
            </a:r>
            <a:endParaRPr lang="en-US" sz="1000">
              <a:latin typeface="Aptos" panose="020B0004020202020204" pitchFamily="34" charset="0"/>
              <a:cs typeface="Calibri" panose="020F0502020204030204" pitchFamily="34" charset="0"/>
            </a:endParaRPr>
          </a:p>
        </p:txBody>
      </p:sp>
      <p:sp>
        <p:nvSpPr>
          <p:cNvPr id="18" name="TextBox 17">
            <a:extLst>
              <a:ext uri="{FF2B5EF4-FFF2-40B4-BE49-F238E27FC236}">
                <a16:creationId xmlns:a16="http://schemas.microsoft.com/office/drawing/2014/main" id="{C069BD79-7FE4-B511-9019-925922C53AD9}"/>
              </a:ext>
            </a:extLst>
          </p:cNvPr>
          <p:cNvSpPr txBox="1"/>
          <p:nvPr/>
        </p:nvSpPr>
        <p:spPr>
          <a:xfrm>
            <a:off x="4599864" y="3453061"/>
            <a:ext cx="794882" cy="600164"/>
          </a:xfrm>
          <a:prstGeom prst="rect">
            <a:avLst/>
          </a:prstGeom>
          <a:noFill/>
        </p:spPr>
        <p:txBody>
          <a:bodyPr wrap="square" lIns="91440" tIns="45720" rIns="91440" bIns="45720" rtlCol="0" anchor="t">
            <a:spAutoFit/>
          </a:bodyPr>
          <a:lstStyle/>
          <a:p>
            <a:pPr algn="ctr"/>
            <a:r>
              <a:rPr lang="en-US" sz="1100" b="1">
                <a:latin typeface="Calibri"/>
                <a:ea typeface="Calibri"/>
                <a:cs typeface="Calibri"/>
              </a:rPr>
              <a:t>PTO Fall Festival</a:t>
            </a:r>
          </a:p>
          <a:p>
            <a:pPr algn="ctr"/>
            <a:r>
              <a:rPr lang="en-US" sz="1100" b="1">
                <a:latin typeface="Calibri"/>
                <a:ea typeface="Calibri"/>
                <a:cs typeface="Calibri"/>
              </a:rPr>
              <a:t>5:30-7:00  </a:t>
            </a:r>
            <a:endParaRPr lang="en-US" sz="1100" b="1">
              <a:latin typeface="Calibri" panose="020F0502020204030204" pitchFamily="34" charset="0"/>
              <a:ea typeface="Calibri"/>
              <a:cs typeface="Calibri" panose="020F0502020204030204" pitchFamily="34" charset="0"/>
            </a:endParaRPr>
          </a:p>
        </p:txBody>
      </p:sp>
      <p:sp>
        <p:nvSpPr>
          <p:cNvPr id="26" name="TextBox 25">
            <a:extLst>
              <a:ext uri="{FF2B5EF4-FFF2-40B4-BE49-F238E27FC236}">
                <a16:creationId xmlns:a16="http://schemas.microsoft.com/office/drawing/2014/main" id="{D984FF7B-9314-89F6-99A5-DC6FF2BBD9DC}"/>
              </a:ext>
            </a:extLst>
          </p:cNvPr>
          <p:cNvSpPr txBox="1"/>
          <p:nvPr/>
        </p:nvSpPr>
        <p:spPr>
          <a:xfrm>
            <a:off x="3796309" y="6091917"/>
            <a:ext cx="4416048" cy="276999"/>
          </a:xfrm>
          <a:prstGeom prst="rect">
            <a:avLst/>
          </a:prstGeom>
          <a:solidFill>
            <a:schemeClr val="bg1"/>
          </a:solidFill>
          <a:ln>
            <a:solidFill>
              <a:schemeClr val="tx1"/>
            </a:solidFill>
          </a:ln>
        </p:spPr>
        <p:txBody>
          <a:bodyPr wrap="square" rtlCol="0">
            <a:spAutoFit/>
          </a:bodyPr>
          <a:lstStyle/>
          <a:p>
            <a:pPr algn="ctr"/>
            <a:r>
              <a:rPr lang="en-US" sz="1200">
                <a:latin typeface="Calibri" panose="020F0502020204030204" pitchFamily="34" charset="0"/>
                <a:cs typeface="Calibri" panose="020F0502020204030204" pitchFamily="34" charset="0"/>
              </a:rPr>
              <a:t>Red Ribbon Spirit Week!: Be a Hero. Stay Drug Free.</a:t>
            </a:r>
          </a:p>
        </p:txBody>
      </p:sp>
      <p:pic>
        <p:nvPicPr>
          <p:cNvPr id="9" name="Picture 8">
            <a:extLst>
              <a:ext uri="{FF2B5EF4-FFF2-40B4-BE49-F238E27FC236}">
                <a16:creationId xmlns:a16="http://schemas.microsoft.com/office/drawing/2014/main" id="{8F650EBE-CB6E-4512-6E29-20F5D4B981F4}"/>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7764015" y="5650826"/>
            <a:ext cx="757649" cy="747829"/>
          </a:xfrm>
          <a:prstGeom prst="rect">
            <a:avLst/>
          </a:prstGeom>
        </p:spPr>
      </p:pic>
      <p:pic>
        <p:nvPicPr>
          <p:cNvPr id="22" name="Picture 21">
            <a:extLst>
              <a:ext uri="{FF2B5EF4-FFF2-40B4-BE49-F238E27FC236}">
                <a16:creationId xmlns:a16="http://schemas.microsoft.com/office/drawing/2014/main" id="{FDDBDB40-B89D-0B8D-ED73-7C6419C2D3F9}"/>
              </a:ext>
            </a:extLst>
          </p:cNvPr>
          <p:cNvPicPr>
            <a:picLocks noChangeAspect="1"/>
          </p:cNvPicPr>
          <p:nvPr/>
        </p:nvPicPr>
        <p:blipFill>
          <a:blip r:embed="rId8"/>
          <a:stretch>
            <a:fillRect/>
          </a:stretch>
        </p:blipFill>
        <p:spPr>
          <a:xfrm>
            <a:off x="3257479" y="5795455"/>
            <a:ext cx="792435" cy="600164"/>
          </a:xfrm>
          <a:prstGeom prst="rect">
            <a:avLst/>
          </a:prstGeom>
        </p:spPr>
      </p:pic>
      <p:sp>
        <p:nvSpPr>
          <p:cNvPr id="11" name="TextBox 10">
            <a:extLst>
              <a:ext uri="{FF2B5EF4-FFF2-40B4-BE49-F238E27FC236}">
                <a16:creationId xmlns:a16="http://schemas.microsoft.com/office/drawing/2014/main" id="{F11EACBC-80F7-ACDB-E06A-02ED7D7ABFEF}"/>
              </a:ext>
            </a:extLst>
          </p:cNvPr>
          <p:cNvSpPr txBox="1"/>
          <p:nvPr/>
        </p:nvSpPr>
        <p:spPr>
          <a:xfrm>
            <a:off x="7440071" y="2320042"/>
            <a:ext cx="961121" cy="430887"/>
          </a:xfrm>
          <a:prstGeom prst="rect">
            <a:avLst/>
          </a:prstGeom>
          <a:noFill/>
        </p:spPr>
        <p:txBody>
          <a:bodyPr wrap="square" lIns="91440" tIns="45720" rIns="91440" bIns="45720" rtlCol="0" anchor="t">
            <a:spAutoFit/>
          </a:bodyPr>
          <a:lstStyle/>
          <a:p>
            <a:pPr algn="ctr"/>
            <a:r>
              <a:rPr lang="en-US" sz="1100">
                <a:latin typeface="Calibri"/>
                <a:ea typeface="Calibri"/>
                <a:cs typeface="Calibri"/>
              </a:rPr>
              <a:t>End of Quarter 1</a:t>
            </a:r>
          </a:p>
        </p:txBody>
      </p:sp>
      <p:sp>
        <p:nvSpPr>
          <p:cNvPr id="16" name="TextBox 15">
            <a:extLst>
              <a:ext uri="{FF2B5EF4-FFF2-40B4-BE49-F238E27FC236}">
                <a16:creationId xmlns:a16="http://schemas.microsoft.com/office/drawing/2014/main" id="{528654E3-C9C7-8766-14BA-4D9D75BE244B}"/>
              </a:ext>
            </a:extLst>
          </p:cNvPr>
          <p:cNvSpPr txBox="1"/>
          <p:nvPr/>
        </p:nvSpPr>
        <p:spPr>
          <a:xfrm>
            <a:off x="3529114" y="4718214"/>
            <a:ext cx="961121" cy="430887"/>
          </a:xfrm>
          <a:prstGeom prst="rect">
            <a:avLst/>
          </a:prstGeom>
          <a:noFill/>
        </p:spPr>
        <p:txBody>
          <a:bodyPr wrap="square" lIns="91440" tIns="45720" rIns="91440" bIns="45720" rtlCol="0" anchor="t">
            <a:spAutoFit/>
          </a:bodyPr>
          <a:lstStyle/>
          <a:p>
            <a:pPr algn="ctr"/>
            <a:r>
              <a:rPr lang="en-US" sz="1100">
                <a:latin typeface="Calibri"/>
                <a:ea typeface="Calibri"/>
                <a:cs typeface="Calibri"/>
              </a:rPr>
              <a:t>Repot Cards Published</a:t>
            </a:r>
          </a:p>
        </p:txBody>
      </p:sp>
      <p:sp>
        <p:nvSpPr>
          <p:cNvPr id="21" name="TextBox 20">
            <a:extLst>
              <a:ext uri="{FF2B5EF4-FFF2-40B4-BE49-F238E27FC236}">
                <a16:creationId xmlns:a16="http://schemas.microsoft.com/office/drawing/2014/main" id="{6A6923F1-E749-CFFA-3D0B-147D3E3FCDB3}"/>
              </a:ext>
            </a:extLst>
          </p:cNvPr>
          <p:cNvSpPr txBox="1"/>
          <p:nvPr/>
        </p:nvSpPr>
        <p:spPr>
          <a:xfrm>
            <a:off x="6496904" y="5527266"/>
            <a:ext cx="961121" cy="600164"/>
          </a:xfrm>
          <a:prstGeom prst="rect">
            <a:avLst/>
          </a:prstGeom>
          <a:noFill/>
        </p:spPr>
        <p:txBody>
          <a:bodyPr wrap="square" lIns="91440" tIns="45720" rIns="91440" bIns="45720" rtlCol="0" anchor="t">
            <a:spAutoFit/>
          </a:bodyPr>
          <a:lstStyle/>
          <a:p>
            <a:pPr algn="ctr"/>
            <a:r>
              <a:rPr lang="en-US" sz="1100">
                <a:latin typeface="Calibri"/>
                <a:ea typeface="Calibri"/>
                <a:cs typeface="Calibri"/>
              </a:rPr>
              <a:t>Early Dismissal 11:50AM </a:t>
            </a:r>
          </a:p>
        </p:txBody>
      </p:sp>
      <p:pic>
        <p:nvPicPr>
          <p:cNvPr id="29" name="Picture 28">
            <a:extLst>
              <a:ext uri="{FF2B5EF4-FFF2-40B4-BE49-F238E27FC236}">
                <a16:creationId xmlns:a16="http://schemas.microsoft.com/office/drawing/2014/main" id="{E4C09B3B-FDCA-A555-19DB-483CB4E7D8D6}"/>
              </a:ext>
            </a:extLst>
          </p:cNvPr>
          <p:cNvPicPr>
            <a:picLocks noChangeAspect="1"/>
          </p:cNvPicPr>
          <p:nvPr/>
        </p:nvPicPr>
        <p:blipFill>
          <a:blip r:embed="rId9"/>
          <a:stretch>
            <a:fillRect/>
          </a:stretch>
        </p:blipFill>
        <p:spPr>
          <a:xfrm>
            <a:off x="9184766" y="434095"/>
            <a:ext cx="2718605" cy="3251196"/>
          </a:xfrm>
          <a:prstGeom prst="rect">
            <a:avLst/>
          </a:prstGeom>
        </p:spPr>
      </p:pic>
      <p:sp>
        <p:nvSpPr>
          <p:cNvPr id="31" name="TextBox 30">
            <a:extLst>
              <a:ext uri="{FF2B5EF4-FFF2-40B4-BE49-F238E27FC236}">
                <a16:creationId xmlns:a16="http://schemas.microsoft.com/office/drawing/2014/main" id="{4FBD6E22-F285-BD29-61B1-6D6658F931A5}"/>
              </a:ext>
            </a:extLst>
          </p:cNvPr>
          <p:cNvSpPr txBox="1"/>
          <p:nvPr/>
        </p:nvSpPr>
        <p:spPr>
          <a:xfrm>
            <a:off x="5523772" y="3624746"/>
            <a:ext cx="961121" cy="430887"/>
          </a:xfrm>
          <a:prstGeom prst="rect">
            <a:avLst/>
          </a:prstGeom>
          <a:noFill/>
        </p:spPr>
        <p:txBody>
          <a:bodyPr wrap="square" lIns="91440" tIns="45720" rIns="91440" bIns="45720" rtlCol="0" anchor="t">
            <a:spAutoFit/>
          </a:bodyPr>
          <a:lstStyle/>
          <a:p>
            <a:pPr algn="ctr"/>
            <a:r>
              <a:rPr lang="en-US" sz="1100">
                <a:latin typeface="Calibri"/>
                <a:ea typeface="Calibri"/>
                <a:cs typeface="Calibri"/>
              </a:rPr>
              <a:t>Fall Picture Day!</a:t>
            </a:r>
          </a:p>
        </p:txBody>
      </p:sp>
      <p:pic>
        <p:nvPicPr>
          <p:cNvPr id="33" name="Picture 32">
            <a:extLst>
              <a:ext uri="{FF2B5EF4-FFF2-40B4-BE49-F238E27FC236}">
                <a16:creationId xmlns:a16="http://schemas.microsoft.com/office/drawing/2014/main" id="{C9A8469A-C490-7721-B307-117183B68F77}"/>
              </a:ext>
            </a:extLst>
          </p:cNvPr>
          <p:cNvPicPr>
            <a:picLocks noChangeAspect="1"/>
          </p:cNvPicPr>
          <p:nvPr/>
        </p:nvPicPr>
        <p:blipFill>
          <a:blip r:embed="rId10"/>
          <a:stretch>
            <a:fillRect/>
          </a:stretch>
        </p:blipFill>
        <p:spPr>
          <a:xfrm rot="467517">
            <a:off x="5897332" y="3203283"/>
            <a:ext cx="520042" cy="431087"/>
          </a:xfrm>
          <a:prstGeom prst="rect">
            <a:avLst/>
          </a:prstGeom>
        </p:spPr>
      </p:pic>
      <p:sp>
        <p:nvSpPr>
          <p:cNvPr id="37" name="Picture Placeholder 4" descr="Picture placeholder">
            <a:extLst>
              <a:ext uri="{FF2B5EF4-FFF2-40B4-BE49-F238E27FC236}">
                <a16:creationId xmlns:a16="http://schemas.microsoft.com/office/drawing/2014/main" id="{407C41BC-8CB3-063B-7A83-2EAD0FDFF093}"/>
              </a:ext>
            </a:extLst>
          </p:cNvPr>
          <p:cNvSpPr txBox="1">
            <a:spLocks/>
          </p:cNvSpPr>
          <p:nvPr/>
        </p:nvSpPr>
        <p:spPr>
          <a:xfrm>
            <a:off x="56657" y="2503558"/>
            <a:ext cx="2973844" cy="1777209"/>
          </a:xfrm>
          <a:prstGeom prst="roundRect">
            <a:avLst>
              <a:gd name="adj" fmla="val 5892"/>
            </a:avLst>
          </a:prstGeom>
          <a:solidFill>
            <a:schemeClr val="bg1"/>
          </a:solidFill>
          <a:ln>
            <a:noFill/>
          </a:ln>
        </p:spPr>
        <p:txBody>
          <a:bodyPr vert="horz" lIns="91440" tIns="45720" rIns="91440" bIns="45720" rtlCol="0" anchor="t">
            <a:noAutofit/>
          </a:bodyPr>
          <a:lstStyle>
            <a:lvl1pPr marL="0" indent="0" algn="ctr" defTabSz="914400" rtl="0" eaLnBrk="1" latinLnBrk="0" hangingPunct="1">
              <a:spcBef>
                <a:spcPct val="20000"/>
              </a:spcBef>
              <a:buFont typeface="Arial" pitchFamily="34" charset="0"/>
              <a:buNone/>
              <a:defRPr sz="2000" kern="1200">
                <a:solidFill>
                  <a:schemeClr val="tx1"/>
                </a:solidFill>
                <a:latin typeface="+mn-lt"/>
                <a:ea typeface="+mn-ea"/>
                <a:cs typeface="+mn-cs"/>
              </a:defRPr>
            </a:lvl1pPr>
            <a:lvl2pPr marL="74295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a:lnSpc>
                <a:spcPct val="119000"/>
              </a:lnSpc>
              <a:spcBef>
                <a:spcPts val="0"/>
              </a:spcBef>
            </a:pPr>
            <a:r>
              <a:rPr lang="en-US" sz="1300" b="1" kern="1400">
                <a:solidFill>
                  <a:srgbClr val="0191AA"/>
                </a:solidFill>
                <a:latin typeface="Calibri" panose="020F0502020204030204" pitchFamily="34" charset="0"/>
              </a:rPr>
              <a:t>PTO Fall Festival &amp;</a:t>
            </a:r>
          </a:p>
          <a:p>
            <a:pPr>
              <a:lnSpc>
                <a:spcPct val="119000"/>
              </a:lnSpc>
              <a:spcBef>
                <a:spcPts val="0"/>
              </a:spcBef>
            </a:pPr>
            <a:r>
              <a:rPr lang="en-US" sz="1300" b="1" kern="1400">
                <a:solidFill>
                  <a:srgbClr val="0191AA"/>
                </a:solidFill>
                <a:latin typeface="Calibri" panose="020F0502020204030204" pitchFamily="34" charset="0"/>
              </a:rPr>
              <a:t>Book Fair Shopping!</a:t>
            </a:r>
            <a:endParaRPr lang="en-US" sz="1300" kern="1400">
              <a:solidFill>
                <a:srgbClr val="000000"/>
              </a:solidFill>
              <a:latin typeface="Calibri" panose="020F0502020204030204" pitchFamily="34" charset="0"/>
            </a:endParaRPr>
          </a:p>
          <a:p>
            <a:pPr>
              <a:lnSpc>
                <a:spcPct val="119000"/>
              </a:lnSpc>
              <a:spcBef>
                <a:spcPts val="0"/>
              </a:spcBef>
            </a:pPr>
            <a:r>
              <a:rPr lang="en-US" sz="1300" b="1" kern="1400">
                <a:solidFill>
                  <a:srgbClr val="0191AA"/>
                </a:solidFill>
                <a:latin typeface="Calibri" panose="020F0502020204030204" pitchFamily="34" charset="0"/>
              </a:rPr>
              <a:t>Tuesday, October 13</a:t>
            </a:r>
            <a:r>
              <a:rPr lang="en-US" sz="1300" b="1" kern="1400" baseline="30000">
                <a:solidFill>
                  <a:srgbClr val="0191AA"/>
                </a:solidFill>
                <a:latin typeface="Calibri" panose="020F0502020204030204" pitchFamily="34" charset="0"/>
              </a:rPr>
              <a:t>th</a:t>
            </a:r>
          </a:p>
          <a:p>
            <a:pPr>
              <a:lnSpc>
                <a:spcPct val="119000"/>
              </a:lnSpc>
              <a:spcBef>
                <a:spcPts val="0"/>
              </a:spcBef>
            </a:pPr>
            <a:r>
              <a:rPr lang="en-US" sz="1300" b="1" kern="1400">
                <a:solidFill>
                  <a:srgbClr val="0191AA"/>
                </a:solidFill>
                <a:latin typeface="Calibri" panose="020F0502020204030204" pitchFamily="34" charset="0"/>
              </a:rPr>
              <a:t>5:30 PM—7:00 PM</a:t>
            </a:r>
            <a:endParaRPr lang="en-US" sz="1300" kern="1400">
              <a:solidFill>
                <a:srgbClr val="000000"/>
              </a:solidFill>
              <a:latin typeface="Calibri" panose="020F0502020204030204" pitchFamily="34" charset="0"/>
            </a:endParaRPr>
          </a:p>
          <a:p>
            <a:pPr>
              <a:lnSpc>
                <a:spcPct val="110000"/>
              </a:lnSpc>
              <a:spcBef>
                <a:spcPts val="0"/>
              </a:spcBef>
            </a:pPr>
            <a:r>
              <a:rPr lang="en-US" sz="1000" b="1" kern="1400">
                <a:solidFill>
                  <a:srgbClr val="000000"/>
                </a:solidFill>
                <a:latin typeface="Calibri" panose="020F0502020204030204" pitchFamily="34" charset="0"/>
              </a:rPr>
              <a:t>Please join us for a night full of FALL FUN!   We will have games, food, our bookfair and fun for all.  </a:t>
            </a:r>
          </a:p>
          <a:p>
            <a:pPr>
              <a:lnSpc>
                <a:spcPct val="110000"/>
              </a:lnSpc>
              <a:spcBef>
                <a:spcPts val="0"/>
              </a:spcBef>
            </a:pPr>
            <a:r>
              <a:rPr lang="en-US" sz="1000" b="1" kern="1400">
                <a:solidFill>
                  <a:srgbClr val="000000"/>
                </a:solidFill>
                <a:latin typeface="Calibri"/>
                <a:ea typeface="Calibri"/>
                <a:cs typeface="Calibri"/>
              </a:rPr>
              <a:t>Stop by and eat lunch with your child October 8-16 and shop during recess!</a:t>
            </a:r>
          </a:p>
        </p:txBody>
      </p:sp>
      <p:graphicFrame>
        <p:nvGraphicFramePr>
          <p:cNvPr id="40" name="Table 39">
            <a:extLst>
              <a:ext uri="{FF2B5EF4-FFF2-40B4-BE49-F238E27FC236}">
                <a16:creationId xmlns:a16="http://schemas.microsoft.com/office/drawing/2014/main" id="{646ED827-A920-C52C-FD03-AB78FDF298C2}"/>
              </a:ext>
            </a:extLst>
          </p:cNvPr>
          <p:cNvGraphicFramePr>
            <a:graphicFrameLocks noGrp="1"/>
          </p:cNvGraphicFramePr>
          <p:nvPr>
            <p:extLst>
              <p:ext uri="{D42A27DB-BD31-4B8C-83A1-F6EECF244321}">
                <p14:modId xmlns:p14="http://schemas.microsoft.com/office/powerpoint/2010/main" val="2943932331"/>
              </p:ext>
            </p:extLst>
          </p:nvPr>
        </p:nvGraphicFramePr>
        <p:xfrm>
          <a:off x="252524" y="4280767"/>
          <a:ext cx="2577076" cy="733079"/>
        </p:xfrm>
        <a:graphic>
          <a:graphicData uri="http://schemas.openxmlformats.org/drawingml/2006/table">
            <a:tbl>
              <a:tblPr firstRow="1" bandRow="1">
                <a:tableStyleId>{5940675A-B579-460E-94D1-54222C63F5DA}</a:tableStyleId>
              </a:tblPr>
              <a:tblGrid>
                <a:gridCol w="1288538">
                  <a:extLst>
                    <a:ext uri="{9D8B030D-6E8A-4147-A177-3AD203B41FA5}">
                      <a16:colId xmlns:a16="http://schemas.microsoft.com/office/drawing/2014/main" val="1251538909"/>
                    </a:ext>
                  </a:extLst>
                </a:gridCol>
                <a:gridCol w="1288538">
                  <a:extLst>
                    <a:ext uri="{9D8B030D-6E8A-4147-A177-3AD203B41FA5}">
                      <a16:colId xmlns:a16="http://schemas.microsoft.com/office/drawing/2014/main" val="1921337909"/>
                    </a:ext>
                  </a:extLst>
                </a:gridCol>
              </a:tblGrid>
              <a:tr h="251945">
                <a:tc gridSpan="2">
                  <a:txBody>
                    <a:bodyPr/>
                    <a:lstStyle/>
                    <a:p>
                      <a:pPr algn="ctr"/>
                      <a:r>
                        <a:rPr lang="en-US" sz="900" b="1"/>
                        <a:t>Book Fair Shopping Times Recess/Lunch </a:t>
                      </a:r>
                    </a:p>
                  </a:txBody>
                  <a:tcPr marL="78835" marR="78835" marT="39417" marB="39417" anchor="ctr"/>
                </a:tc>
                <a:tc hMerge="1">
                  <a:txBody>
                    <a:bodyPr/>
                    <a:lstStyle/>
                    <a:p>
                      <a:endParaRPr lang="en-US"/>
                    </a:p>
                  </a:txBody>
                  <a:tcPr/>
                </a:tc>
                <a:extLst>
                  <a:ext uri="{0D108BD9-81ED-4DB2-BD59-A6C34878D82A}">
                    <a16:rowId xmlns:a16="http://schemas.microsoft.com/office/drawing/2014/main" val="2460270138"/>
                  </a:ext>
                </a:extLst>
              </a:tr>
              <a:tr h="125224">
                <a:tc>
                  <a:txBody>
                    <a:bodyPr/>
                    <a:lstStyle/>
                    <a:p>
                      <a:r>
                        <a:rPr lang="en-US" sz="800"/>
                        <a:t>KG:  10:40-11:20</a:t>
                      </a:r>
                    </a:p>
                  </a:txBody>
                  <a:tcPr marL="38459" marR="38459" marT="19229" marB="19229"/>
                </a:tc>
                <a:tc>
                  <a:txBody>
                    <a:bodyPr/>
                    <a:lstStyle/>
                    <a:p>
                      <a:r>
                        <a:rPr lang="en-US" sz="800"/>
                        <a:t>3</a:t>
                      </a:r>
                      <a:r>
                        <a:rPr lang="en-US" sz="800" baseline="30000"/>
                        <a:t>rd</a:t>
                      </a:r>
                      <a:r>
                        <a:rPr lang="en-US" sz="800" baseline="0"/>
                        <a:t>:</a:t>
                      </a:r>
                      <a:r>
                        <a:rPr lang="en-US" sz="800"/>
                        <a:t>   11:50-12:30 </a:t>
                      </a:r>
                    </a:p>
                  </a:txBody>
                  <a:tcPr marL="38459" marR="38459" marT="19229" marB="19229"/>
                </a:tc>
                <a:extLst>
                  <a:ext uri="{0D108BD9-81ED-4DB2-BD59-A6C34878D82A}">
                    <a16:rowId xmlns:a16="http://schemas.microsoft.com/office/drawing/2014/main" val="1068659859"/>
                  </a:ext>
                </a:extLst>
              </a:tr>
              <a:tr h="125224">
                <a:tc>
                  <a:txBody>
                    <a:bodyPr/>
                    <a:lstStyle/>
                    <a:p>
                      <a:r>
                        <a:rPr lang="en-US" sz="800"/>
                        <a:t>1</a:t>
                      </a:r>
                      <a:r>
                        <a:rPr lang="en-US" sz="800" baseline="30000"/>
                        <a:t>st</a:t>
                      </a:r>
                      <a:r>
                        <a:rPr lang="en-US" sz="800" baseline="0"/>
                        <a:t>:</a:t>
                      </a:r>
                      <a:r>
                        <a:rPr lang="en-US" sz="800" baseline="30000"/>
                        <a:t>    </a:t>
                      </a:r>
                      <a:r>
                        <a:rPr lang="en-US" sz="800" baseline="0"/>
                        <a:t>12:30-1:10</a:t>
                      </a:r>
                    </a:p>
                  </a:txBody>
                  <a:tcPr marL="38459" marR="38459" marT="19229" marB="19229"/>
                </a:tc>
                <a:tc>
                  <a:txBody>
                    <a:bodyPr/>
                    <a:lstStyle/>
                    <a:p>
                      <a:r>
                        <a:rPr lang="en-US" sz="800"/>
                        <a:t>4</a:t>
                      </a:r>
                      <a:r>
                        <a:rPr lang="en-US" sz="800" baseline="30000"/>
                        <a:t>th</a:t>
                      </a:r>
                      <a:r>
                        <a:rPr lang="en-US" sz="800" baseline="0"/>
                        <a:t>:   11:30-12:10</a:t>
                      </a:r>
                    </a:p>
                  </a:txBody>
                  <a:tcPr marL="38459" marR="38459" marT="19229" marB="19229"/>
                </a:tc>
                <a:extLst>
                  <a:ext uri="{0D108BD9-81ED-4DB2-BD59-A6C34878D82A}">
                    <a16:rowId xmlns:a16="http://schemas.microsoft.com/office/drawing/2014/main" val="3125510691"/>
                  </a:ext>
                </a:extLst>
              </a:tr>
              <a:tr h="125224">
                <a:tc>
                  <a:txBody>
                    <a:bodyPr/>
                    <a:lstStyle/>
                    <a:p>
                      <a:r>
                        <a:rPr lang="en-US" sz="800"/>
                        <a:t>2</a:t>
                      </a:r>
                      <a:r>
                        <a:rPr lang="en-US" sz="800" baseline="30000"/>
                        <a:t>nd</a:t>
                      </a:r>
                      <a:r>
                        <a:rPr lang="en-US" sz="800" baseline="0"/>
                        <a:t>:</a:t>
                      </a:r>
                      <a:r>
                        <a:rPr lang="en-US" sz="800" baseline="30000"/>
                        <a:t>   </a:t>
                      </a:r>
                      <a:r>
                        <a:rPr lang="en-US" sz="800" baseline="0"/>
                        <a:t>12:30-1:10</a:t>
                      </a:r>
                      <a:endParaRPr lang="en-US" sz="800"/>
                    </a:p>
                  </a:txBody>
                  <a:tcPr marL="38459" marR="38459" marT="19229" marB="19229"/>
                </a:tc>
                <a:tc>
                  <a:txBody>
                    <a:bodyPr/>
                    <a:lstStyle/>
                    <a:p>
                      <a:r>
                        <a:rPr lang="en-US" sz="800"/>
                        <a:t>5</a:t>
                      </a:r>
                      <a:r>
                        <a:rPr lang="en-US" sz="800" baseline="30000"/>
                        <a:t>th</a:t>
                      </a:r>
                      <a:r>
                        <a:rPr lang="en-US" sz="800" baseline="0"/>
                        <a:t>:   11:10-11:50</a:t>
                      </a:r>
                      <a:endParaRPr lang="en-US" sz="800"/>
                    </a:p>
                  </a:txBody>
                  <a:tcPr marL="38459" marR="38459" marT="19229" marB="19229"/>
                </a:tc>
                <a:extLst>
                  <a:ext uri="{0D108BD9-81ED-4DB2-BD59-A6C34878D82A}">
                    <a16:rowId xmlns:a16="http://schemas.microsoft.com/office/drawing/2014/main" val="1682343226"/>
                  </a:ext>
                </a:extLst>
              </a:tr>
            </a:tbl>
          </a:graphicData>
        </a:graphic>
      </p:graphicFrame>
      <p:sp>
        <p:nvSpPr>
          <p:cNvPr id="42" name="Picture Placeholder 3" descr="Picture placeholder">
            <a:extLst>
              <a:ext uri="{FF2B5EF4-FFF2-40B4-BE49-F238E27FC236}">
                <a16:creationId xmlns:a16="http://schemas.microsoft.com/office/drawing/2014/main" id="{90D032BF-6D8B-2D5C-2C34-27A3459F409A}"/>
              </a:ext>
            </a:extLst>
          </p:cNvPr>
          <p:cNvSpPr txBox="1">
            <a:spLocks/>
          </p:cNvSpPr>
          <p:nvPr/>
        </p:nvSpPr>
        <p:spPr>
          <a:xfrm>
            <a:off x="86900" y="5085636"/>
            <a:ext cx="2973844" cy="1609811"/>
          </a:xfrm>
          <a:prstGeom prst="roundRect">
            <a:avLst>
              <a:gd name="adj" fmla="val 8062"/>
            </a:avLst>
          </a:prstGeom>
          <a:solidFill>
            <a:schemeClr val="bg1"/>
          </a:solidFill>
          <a:ln>
            <a:solidFill>
              <a:schemeClr val="tx1"/>
            </a:solidFill>
          </a:ln>
        </p:spPr>
        <p:txBody>
          <a:bodyPr vert="horz" lIns="91440" tIns="45720" rIns="91440" bIns="45720" rtlCol="0" anchor="t">
            <a:noAutofit/>
          </a:bodyPr>
          <a:lstStyle>
            <a:lvl1pPr marL="0" indent="0" algn="ctr" defTabSz="914400" rtl="0" eaLnBrk="1" latinLnBrk="0" hangingPunct="1">
              <a:spcBef>
                <a:spcPct val="20000"/>
              </a:spcBef>
              <a:buFont typeface="Arial" pitchFamily="34" charset="0"/>
              <a:buNone/>
              <a:defRPr sz="2000" kern="1200">
                <a:solidFill>
                  <a:schemeClr val="tx1"/>
                </a:solidFill>
                <a:latin typeface="+mn-lt"/>
                <a:ea typeface="+mn-ea"/>
                <a:cs typeface="+mn-cs"/>
              </a:defRPr>
            </a:lvl1pPr>
            <a:lvl2pPr marL="74295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lvl="0">
              <a:defRPr/>
            </a:pPr>
            <a:r>
              <a:rPr lang="en-US" sz="1050" b="1">
                <a:solidFill>
                  <a:prstClr val="black"/>
                </a:solidFill>
                <a:latin typeface="Aptos" panose="020B0004020202020204" pitchFamily="34" charset="0"/>
                <a:cs typeface="Calibri" panose="020F0502020204030204" pitchFamily="34" charset="0"/>
              </a:rPr>
              <a:t>Car Line Safety is our priority!</a:t>
            </a:r>
          </a:p>
          <a:p>
            <a:pPr>
              <a:defRPr/>
            </a:pPr>
            <a:r>
              <a:rPr lang="en-US" sz="1050" b="1">
                <a:solidFill>
                  <a:prstClr val="black"/>
                </a:solidFill>
                <a:latin typeface="Aptos" panose="020B0004020202020204" pitchFamily="34" charset="0"/>
                <a:cs typeface="Calibri" panose="020F0502020204030204" pitchFamily="34" charset="0"/>
              </a:rPr>
              <a:t>CELL PHONES OFF….SEAT BELTS ON</a:t>
            </a:r>
          </a:p>
          <a:p>
            <a:pPr lvl="0">
              <a:defRPr/>
            </a:pPr>
            <a:r>
              <a:rPr lang="en-US" sz="1050" b="1">
                <a:solidFill>
                  <a:prstClr val="black"/>
                </a:solidFill>
                <a:latin typeface="Aptos" panose="020B0004020202020204" pitchFamily="34" charset="0"/>
                <a:cs typeface="Calibri" panose="020F0502020204030204" pitchFamily="34" charset="0"/>
              </a:rPr>
              <a:t>Please be sure your child is seated with seatbelt secured while on campus. This includes entering and leaving the car line.</a:t>
            </a:r>
          </a:p>
          <a:p>
            <a:pPr lvl="0">
              <a:defRPr/>
            </a:pPr>
            <a:endParaRPr lang="en-US" sz="1050" b="1">
              <a:solidFill>
                <a:prstClr val="black"/>
              </a:solidFill>
              <a:latin typeface="Aptos" panose="020B0004020202020204" pitchFamily="34" charset="0"/>
              <a:cs typeface="Calibri" panose="020F0502020204030204" pitchFamily="34" charset="0"/>
            </a:endParaRPr>
          </a:p>
          <a:p>
            <a:pPr lvl="0">
              <a:defRPr/>
            </a:pPr>
            <a:r>
              <a:rPr lang="en-US" sz="1050" b="1">
                <a:solidFill>
                  <a:prstClr val="black"/>
                </a:solidFill>
                <a:latin typeface="Aptos" panose="020B0004020202020204" pitchFamily="34" charset="0"/>
                <a:cs typeface="Calibri" panose="020F0502020204030204" pitchFamily="34" charset="0"/>
              </a:rPr>
              <a:t>Reminder—cars must refrain from parking around the perimeter of the school.</a:t>
            </a:r>
            <a:endParaRPr lang="en-US" sz="1100">
              <a:solidFill>
                <a:srgbClr val="000000"/>
              </a:solidFill>
              <a:latin typeface="Roboto" panose="02000000000000000000" pitchFamily="2" charset="0"/>
              <a:ea typeface="Roboto" panose="02000000000000000000" pitchFamily="2" charset="0"/>
              <a:cs typeface="Roboto" panose="02000000000000000000" pitchFamily="2" charset="0"/>
            </a:endParaRPr>
          </a:p>
        </p:txBody>
      </p:sp>
      <p:pic>
        <p:nvPicPr>
          <p:cNvPr id="5" name="Picture 4" descr="Home - Brighter Bites">
            <a:extLst>
              <a:ext uri="{FF2B5EF4-FFF2-40B4-BE49-F238E27FC236}">
                <a16:creationId xmlns:a16="http://schemas.microsoft.com/office/drawing/2014/main" id="{482BDDBC-E49E-BCC4-5158-D023BB49FA4E}"/>
              </a:ext>
            </a:extLst>
          </p:cNvPr>
          <p:cNvPicPr>
            <a:picLocks noChangeAspect="1"/>
          </p:cNvPicPr>
          <p:nvPr/>
        </p:nvPicPr>
        <p:blipFill>
          <a:blip r:embed="rId11"/>
          <a:stretch>
            <a:fillRect/>
          </a:stretch>
        </p:blipFill>
        <p:spPr>
          <a:xfrm>
            <a:off x="4644758" y="2055632"/>
            <a:ext cx="746668" cy="523644"/>
          </a:xfrm>
          <a:prstGeom prst="rect">
            <a:avLst/>
          </a:prstGeom>
        </p:spPr>
      </p:pic>
      <p:pic>
        <p:nvPicPr>
          <p:cNvPr id="13" name="Picture 12" descr="Home - Brighter Bites">
            <a:extLst>
              <a:ext uri="{FF2B5EF4-FFF2-40B4-BE49-F238E27FC236}">
                <a16:creationId xmlns:a16="http://schemas.microsoft.com/office/drawing/2014/main" id="{C34E4FEE-9CD9-F808-4465-DD92C73EEB7B}"/>
              </a:ext>
            </a:extLst>
          </p:cNvPr>
          <p:cNvPicPr>
            <a:picLocks noChangeAspect="1"/>
          </p:cNvPicPr>
          <p:nvPr/>
        </p:nvPicPr>
        <p:blipFill>
          <a:blip r:embed="rId11"/>
          <a:stretch>
            <a:fillRect/>
          </a:stretch>
        </p:blipFill>
        <p:spPr>
          <a:xfrm>
            <a:off x="4658890" y="4464370"/>
            <a:ext cx="746668" cy="523644"/>
          </a:xfrm>
          <a:prstGeom prst="rect">
            <a:avLst/>
          </a:prstGeom>
        </p:spPr>
      </p:pic>
      <p:sp>
        <p:nvSpPr>
          <p:cNvPr id="87" name="Picture Placeholder 3" descr="Picture placeholder">
            <a:extLst>
              <a:ext uri="{FF2B5EF4-FFF2-40B4-BE49-F238E27FC236}">
                <a16:creationId xmlns:a16="http://schemas.microsoft.com/office/drawing/2014/main" id="{BBBE8168-22D1-89C7-90CE-0DE7FBD5D153}"/>
              </a:ext>
            </a:extLst>
          </p:cNvPr>
          <p:cNvSpPr txBox="1">
            <a:spLocks/>
          </p:cNvSpPr>
          <p:nvPr/>
        </p:nvSpPr>
        <p:spPr>
          <a:xfrm>
            <a:off x="86900" y="1231619"/>
            <a:ext cx="2894593" cy="1284486"/>
          </a:xfrm>
          <a:prstGeom prst="roundRect">
            <a:avLst>
              <a:gd name="adj" fmla="val 8062"/>
            </a:avLst>
          </a:prstGeom>
          <a:solidFill>
            <a:schemeClr val="bg1"/>
          </a:solidFill>
          <a:ln>
            <a:solidFill>
              <a:schemeClr val="tx1"/>
            </a:solidFill>
          </a:ln>
        </p:spPr>
        <p:txBody>
          <a:bodyPr vert="horz" lIns="91440" tIns="45720" rIns="91440" bIns="45720" rtlCol="0" anchor="t">
            <a:noAutofit/>
          </a:bodyPr>
          <a:lstStyle>
            <a:lvl1pPr marL="0" indent="0" algn="ctr" defTabSz="914400" rtl="0" eaLnBrk="1" latinLnBrk="0" hangingPunct="1">
              <a:spcBef>
                <a:spcPct val="20000"/>
              </a:spcBef>
              <a:buFont typeface="Arial" pitchFamily="34" charset="0"/>
              <a:buNone/>
              <a:defRPr sz="2000" kern="1200">
                <a:solidFill>
                  <a:schemeClr val="tx1"/>
                </a:solidFill>
                <a:latin typeface="+mn-lt"/>
                <a:ea typeface="+mn-ea"/>
                <a:cs typeface="+mn-cs"/>
              </a:defRPr>
            </a:lvl1pPr>
            <a:lvl2pPr marL="74295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solidFill>
                <a:latin typeface="+mn-lt"/>
                <a:ea typeface="+mn-ea"/>
                <a:cs typeface="+mn-cs"/>
              </a:defRPr>
            </a:lvl9pPr>
          </a:lstStyle>
          <a:p>
            <a:pPr>
              <a:spcBef>
                <a:spcPts val="0"/>
              </a:spcBef>
            </a:pPr>
            <a:r>
              <a:rPr lang="en-US" sz="1100" b="1">
                <a:latin typeface="Calibri" panose="020F0502020204030204" pitchFamily="34" charset="0"/>
                <a:cs typeface="Calibri" panose="020F0502020204030204" pitchFamily="34" charset="0"/>
              </a:rPr>
              <a:t>October will be a busy month here at LGE!  Students can dress in orange to help us say NO to bullying, have fun at our Fall Festival, smile for picture day and will bring their first quarter report card home.</a:t>
            </a:r>
          </a:p>
          <a:p>
            <a:pPr>
              <a:spcBef>
                <a:spcPts val="0"/>
              </a:spcBef>
            </a:pPr>
            <a:r>
              <a:rPr lang="en-US" sz="1100" b="1">
                <a:latin typeface="Calibri" panose="020F0502020204030204" pitchFamily="34" charset="0"/>
                <a:cs typeface="Calibri" panose="020F0502020204030204" pitchFamily="34" charset="0"/>
              </a:rPr>
              <a:t>Please take advantage of the many opportunities to become involved.  </a:t>
            </a:r>
          </a:p>
        </p:txBody>
      </p:sp>
      <p:sp>
        <p:nvSpPr>
          <p:cNvPr id="20" name="Rectangle 19">
            <a:extLst>
              <a:ext uri="{FF2B5EF4-FFF2-40B4-BE49-F238E27FC236}">
                <a16:creationId xmlns:a16="http://schemas.microsoft.com/office/drawing/2014/main" id="{88719D56-3D3B-563B-E11A-599CDE5C3A3D}"/>
              </a:ext>
            </a:extLst>
          </p:cNvPr>
          <p:cNvSpPr/>
          <p:nvPr/>
        </p:nvSpPr>
        <p:spPr>
          <a:xfrm>
            <a:off x="5541830" y="2221583"/>
            <a:ext cx="892842" cy="820087"/>
          </a:xfrm>
          <a:prstGeom prst="rect">
            <a:avLst/>
          </a:prstGeom>
          <a:solidFill>
            <a:srgbClr val="FF6600">
              <a:alpha val="45098"/>
            </a:srgbClr>
          </a:solidFill>
          <a:ln>
            <a:solidFill>
              <a:srgbClr val="FF993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extBox 16">
            <a:extLst>
              <a:ext uri="{FF2B5EF4-FFF2-40B4-BE49-F238E27FC236}">
                <a16:creationId xmlns:a16="http://schemas.microsoft.com/office/drawing/2014/main" id="{FB2FED8C-C1A7-9275-FE01-E9DF23DF4734}"/>
              </a:ext>
            </a:extLst>
          </p:cNvPr>
          <p:cNvSpPr txBox="1"/>
          <p:nvPr/>
        </p:nvSpPr>
        <p:spPr>
          <a:xfrm>
            <a:off x="5473190" y="2260501"/>
            <a:ext cx="1046008" cy="800219"/>
          </a:xfrm>
          <a:prstGeom prst="rect">
            <a:avLst/>
          </a:prstGeom>
          <a:noFill/>
        </p:spPr>
        <p:txBody>
          <a:bodyPr wrap="square" lIns="91440" tIns="45720" rIns="91440" bIns="45720" rtlCol="0" anchor="t">
            <a:spAutoFit/>
          </a:bodyPr>
          <a:lstStyle/>
          <a:p>
            <a:pPr algn="ctr"/>
            <a:r>
              <a:rPr lang="en-US" sz="1200" b="1">
                <a:latin typeface="Calibri"/>
                <a:ea typeface="Calibri"/>
                <a:cs typeface="Calibri"/>
              </a:rPr>
              <a:t>Wear Orange</a:t>
            </a:r>
          </a:p>
          <a:p>
            <a:pPr algn="ctr"/>
            <a:r>
              <a:rPr lang="en-US" sz="1100" b="1">
                <a:latin typeface="Calibri"/>
                <a:ea typeface="Calibri"/>
                <a:cs typeface="Calibri"/>
              </a:rPr>
              <a:t>for </a:t>
            </a:r>
          </a:p>
          <a:p>
            <a:pPr algn="ctr"/>
            <a:r>
              <a:rPr lang="en-US" sz="1100" b="1">
                <a:latin typeface="Calibri"/>
                <a:ea typeface="Calibri"/>
                <a:cs typeface="Calibri"/>
              </a:rPr>
              <a:t>Anti-Bullying Day</a:t>
            </a:r>
            <a:endParaRPr lang="en-US" sz="1100" b="1">
              <a:latin typeface="Calibri" panose="020F0502020204030204" pitchFamily="34" charset="0"/>
              <a:ea typeface="Calibri"/>
              <a:cs typeface="Calibri" panose="020F0502020204030204" pitchFamily="34" charset="0"/>
            </a:endParaRPr>
          </a:p>
        </p:txBody>
      </p:sp>
    </p:spTree>
    <p:extLst>
      <p:ext uri="{BB962C8B-B14F-4D97-AF65-F5344CB8AC3E}">
        <p14:creationId xmlns:p14="http://schemas.microsoft.com/office/powerpoint/2010/main" val="1587200905"/>
      </p:ext>
    </p:extLst>
  </p:cSld>
  <p:clrMapOvr>
    <a:masterClrMapping/>
  </p:clrMapOvr>
</p:sld>
</file>

<file path=ppt/theme/theme1.xml><?xml version="1.0" encoding="utf-8"?>
<a:theme xmlns:a="http://schemas.openxmlformats.org/drawingml/2006/main" name="Family Calendar 2014">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f33386204_win32_v2" id="{45706E95-D803-4838-B105-587BAAD4A503}" vid="{732F83CA-992D-4467-8558-FA1958631793}"/>
    </a:ext>
  </a:extLst>
</a:theme>
</file>

<file path=ppt/theme/theme2.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68EDC21AFB7A9A458AB3A2C8467201B8" ma:contentTypeVersion="20" ma:contentTypeDescription="Create a new document." ma:contentTypeScope="" ma:versionID="d525f329911f197c2f4ec2e1e41ff280">
  <xsd:schema xmlns:xsd="http://www.w3.org/2001/XMLSchema" xmlns:xs="http://www.w3.org/2001/XMLSchema" xmlns:p="http://schemas.microsoft.com/office/2006/metadata/properties" xmlns:ns2="52049451-7a8d-4e12-84e4-443e566934af" xmlns:ns3="1415413f-107a-4275-9d02-0033d296f643" targetNamespace="http://schemas.microsoft.com/office/2006/metadata/properties" ma:root="true" ma:fieldsID="2cc4d85094230ef67a36a1d1b03292db" ns2:_="" ns3:_="">
    <xsd:import namespace="52049451-7a8d-4e12-84e4-443e566934af"/>
    <xsd:import namespace="1415413f-107a-4275-9d02-0033d296f643"/>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ServiceOCR"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2049451-7a8d-4e12-84e4-443e566934af"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686b5e3c-4372-4c03-a1cb-9ec3e3e56c32"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1415413f-107a-4275-9d02-0033d296f643"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e2d851dc-d8f8-43fb-a8b9-9a24cd20443d}" ma:internalName="TaxCatchAll" ma:showField="CatchAllData" ma:web="1415413f-107a-4275-9d02-0033d296f643">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TaxCatchAll xmlns="1415413f-107a-4275-9d02-0033d296f643" xsi:nil="true"/>
    <MediaServiceKeyPoints xmlns="52049451-7a8d-4e12-84e4-443e566934af" xsi:nil="true"/>
    <lcf76f155ced4ddcb4097134ff3c332f xmlns="52049451-7a8d-4e12-84e4-443e566934af">
      <Terms xmlns="http://schemas.microsoft.com/office/infopath/2007/PartnerControls"/>
    </lcf76f155ced4ddcb4097134ff3c332f>
    <SharedWithUsers xmlns="1415413f-107a-4275-9d02-0033d296f643">
      <UserInfo>
        <DisplayName>Arpaia, Didi (Edith)</DisplayName>
        <AccountId>12</AccountId>
        <AccountType/>
      </UserInfo>
    </SharedWithUsers>
  </documentManagement>
</p:properties>
</file>

<file path=customXml/itemProps1.xml><?xml version="1.0" encoding="utf-8"?>
<ds:datastoreItem xmlns:ds="http://schemas.openxmlformats.org/officeDocument/2006/customXml" ds:itemID="{4ECBC57E-81FF-49A9-A333-CDC236C41A1D}">
  <ds:schemaRefs>
    <ds:schemaRef ds:uri="http://schemas.microsoft.com/sharepoint/v3/contenttype/forms"/>
  </ds:schemaRefs>
</ds:datastoreItem>
</file>

<file path=customXml/itemProps2.xml><?xml version="1.0" encoding="utf-8"?>
<ds:datastoreItem xmlns:ds="http://schemas.openxmlformats.org/officeDocument/2006/customXml" ds:itemID="{BDAFA705-6F0C-4188-917E-8B79DC9C12C7}">
  <ds:schemaRefs>
    <ds:schemaRef ds:uri="1415413f-107a-4275-9d02-0033d296f643"/>
    <ds:schemaRef ds:uri="52049451-7a8d-4e12-84e4-443e566934af"/>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F847E97E-AF3A-4152-9357-530307DD8FBA}">
  <ds:schemaRefs>
    <ds:schemaRef ds:uri="http://purl.org/dc/terms/"/>
    <ds:schemaRef ds:uri="http://schemas.openxmlformats.org/package/2006/metadata/core-properties"/>
    <ds:schemaRef ds:uri="http://purl.org/dc/elements/1.1/"/>
    <ds:schemaRef ds:uri="http://schemas.microsoft.com/office/infopath/2007/PartnerControls"/>
    <ds:schemaRef ds:uri="http://www.w3.org/XML/1998/namespace"/>
    <ds:schemaRef ds:uri="http://schemas.microsoft.com/office/2006/documentManagement/types"/>
    <ds:schemaRef ds:uri="52049451-7a8d-4e12-84e4-443e566934af"/>
    <ds:schemaRef ds:uri="http://schemas.microsoft.com/office/2006/metadata/properties"/>
    <ds:schemaRef ds:uri="1415413f-107a-4275-9d02-0033d296f643"/>
    <ds:schemaRef ds:uri="http://purl.org/dc/dcmitype/"/>
  </ds:schemaRefs>
</ds:datastoreItem>
</file>

<file path=docMetadata/LabelInfo.xml><?xml version="1.0" encoding="utf-8"?>
<clbl:labelList xmlns:clbl="http://schemas.microsoft.com/office/2020/mipLabelMetadata">
  <clbl:label id="{59943c4a-6253-4d0d-8a98-fef50303d34b}" enabled="0" method="" siteId="{59943c4a-6253-4d0d-8a98-fef50303d34b}" removed="1"/>
</clbl:labelList>
</file>

<file path=docProps/app.xml><?xml version="1.0" encoding="utf-8"?>
<Properties xmlns="http://schemas.openxmlformats.org/officeDocument/2006/extended-properties" xmlns:vt="http://schemas.openxmlformats.org/officeDocument/2006/docPropsVTypes">
  <Template>All-year photo calendar (Sun-Sat)</Template>
  <TotalTime>1</TotalTime>
  <Words>331</Words>
  <Application>Microsoft Office PowerPoint</Application>
  <PresentationFormat>On-screen Show (4:3)</PresentationFormat>
  <Paragraphs>83</Paragraphs>
  <Slides>1</Slides>
  <Notes>1</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vt:i4>
      </vt:variant>
    </vt:vector>
  </HeadingPairs>
  <TitlesOfParts>
    <vt:vector size="11" baseType="lpstr">
      <vt:lpstr>Aptos</vt:lpstr>
      <vt:lpstr>Arial</vt:lpstr>
      <vt:lpstr>Baguet Script</vt:lpstr>
      <vt:lpstr>Calibri</vt:lpstr>
      <vt:lpstr>Euphemia</vt:lpstr>
      <vt:lpstr>Golden Varsity</vt:lpstr>
      <vt:lpstr>KG First Time In Forever</vt:lpstr>
      <vt:lpstr>Roboto</vt:lpstr>
      <vt:lpstr>Varsity Team</vt:lpstr>
      <vt:lpstr>Family Calendar 2014</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January</dc:title>
  <dc:creator>Arpaia, Didi (Edith)</dc:creator>
  <cp:lastModifiedBy>Lorenz, Monica</cp:lastModifiedBy>
  <cp:revision>3</cp:revision>
  <cp:lastPrinted>2026-09-28T16:14:10Z</cp:lastPrinted>
  <dcterms:created xsi:type="dcterms:W3CDTF">2023-08-29T17:28:21Z</dcterms:created>
  <dcterms:modified xsi:type="dcterms:W3CDTF">2026-09-30T19:30:23Z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0x01010068EDC21AFB7A9A458AB3A2C8467201B8</vt:lpwstr>
  </property>
  <property fmtid="{D5CDD505-2E9C-101B-9397-08002B2CF9AE}" pid="3" name="MediaServiceImageTags">
    <vt:lpwstr/>
  </property>
</Properties>
</file>