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62" r:id="rId5"/>
    <p:sldId id="285" r:id="rId6"/>
    <p:sldId id="286" r:id="rId7"/>
    <p:sldId id="283" r:id="rId8"/>
    <p:sldId id="282" r:id="rId9"/>
    <p:sldId id="284" r:id="rId10"/>
    <p:sldId id="256" r:id="rId11"/>
    <p:sldId id="287" r:id="rId12"/>
    <p:sldId id="258" r:id="rId13"/>
    <p:sldId id="355" r:id="rId14"/>
    <p:sldId id="354" r:id="rId15"/>
    <p:sldId id="280" r:id="rId16"/>
    <p:sldId id="310" r:id="rId17"/>
  </p:sldIdLst>
  <p:sldSz cx="12192000" cy="6858000"/>
  <p:notesSz cx="7023100" cy="93091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DBC2B1-1D60-0867-926E-89C563EA5738}" name="Anai Rodriguez" initials="AR" userId="S::Anai.Rodriguez@hcde-texas.org::6e88ac4e-7b1b-4191-9e8b-3c4766ff51c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56"/>
    <a:srgbClr val="ECB300"/>
    <a:srgbClr val="AA18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i Rodriguez" userId="6e88ac4e-7b1b-4191-9e8b-3c4766ff51ca" providerId="ADAL" clId="{AF167645-6EEA-488E-92B4-6F872116E674}"/>
    <pc:docChg chg="undo custSel addSld delSld modSld">
      <pc:chgData name="Anai Rodriguez" userId="6e88ac4e-7b1b-4191-9e8b-3c4766ff51ca" providerId="ADAL" clId="{AF167645-6EEA-488E-92B4-6F872116E674}" dt="2026-08-18T18:30:18.620" v="173" actId="1076"/>
      <pc:docMkLst>
        <pc:docMk/>
      </pc:docMkLst>
      <pc:sldChg chg="modSp">
        <pc:chgData name="Anai Rodriguez" userId="6e88ac4e-7b1b-4191-9e8b-3c4766ff51ca" providerId="ADAL" clId="{AF167645-6EEA-488E-92B4-6F872116E674}" dt="2026-08-14T18:04:31.979" v="128"/>
        <pc:sldMkLst>
          <pc:docMk/>
          <pc:sldMk cId="3226415756" sldId="262"/>
        </pc:sldMkLst>
        <pc:spChg chg="mod">
          <ac:chgData name="Anai Rodriguez" userId="6e88ac4e-7b1b-4191-9e8b-3c4766ff51ca" providerId="ADAL" clId="{AF167645-6EEA-488E-92B4-6F872116E674}" dt="2026-08-14T18:04:31.979" v="128"/>
          <ac:spMkLst>
            <pc:docMk/>
            <pc:sldMk cId="3226415756" sldId="262"/>
            <ac:spMk id="3" creationId="{00C2AC91-D105-0479-D6E6-3C4B1557C3A6}"/>
          </ac:spMkLst>
        </pc:spChg>
      </pc:sldChg>
      <pc:sldChg chg="modSp mod">
        <pc:chgData name="Anai Rodriguez" userId="6e88ac4e-7b1b-4191-9e8b-3c4766ff51ca" providerId="ADAL" clId="{AF167645-6EEA-488E-92B4-6F872116E674}" dt="2026-08-18T18:30:18.620" v="173" actId="1076"/>
        <pc:sldMkLst>
          <pc:docMk/>
          <pc:sldMk cId="2755230202" sldId="282"/>
        </pc:sldMkLst>
        <pc:spChg chg="mod">
          <ac:chgData name="Anai Rodriguez" userId="6e88ac4e-7b1b-4191-9e8b-3c4766ff51ca" providerId="ADAL" clId="{AF167645-6EEA-488E-92B4-6F872116E674}" dt="2026-08-14T18:04:31.979" v="128"/>
          <ac:spMkLst>
            <pc:docMk/>
            <pc:sldMk cId="2755230202" sldId="282"/>
            <ac:spMk id="5" creationId="{DF5DED18-85C0-A722-4C2F-790F2819B685}"/>
          </ac:spMkLst>
        </pc:spChg>
        <pc:picChg chg="mod">
          <ac:chgData name="Anai Rodriguez" userId="6e88ac4e-7b1b-4191-9e8b-3c4766ff51ca" providerId="ADAL" clId="{AF167645-6EEA-488E-92B4-6F872116E674}" dt="2026-08-18T18:30:18.620" v="173" actId="1076"/>
          <ac:picMkLst>
            <pc:docMk/>
            <pc:sldMk cId="2755230202" sldId="282"/>
            <ac:picMk id="6" creationId="{D7692A84-EB00-838E-515D-F88438537DF1}"/>
          </ac:picMkLst>
        </pc:picChg>
      </pc:sldChg>
      <pc:sldChg chg="modSp mod">
        <pc:chgData name="Anai Rodriguez" userId="6e88ac4e-7b1b-4191-9e8b-3c4766ff51ca" providerId="ADAL" clId="{AF167645-6EEA-488E-92B4-6F872116E674}" dt="2026-08-14T18:43:33.143" v="129" actId="14826"/>
        <pc:sldMkLst>
          <pc:docMk/>
          <pc:sldMk cId="2758098294" sldId="283"/>
        </pc:sldMkLst>
        <pc:spChg chg="mod">
          <ac:chgData name="Anai Rodriguez" userId="6e88ac4e-7b1b-4191-9e8b-3c4766ff51ca" providerId="ADAL" clId="{AF167645-6EEA-488E-92B4-6F872116E674}" dt="2026-08-14T18:04:31.979" v="128"/>
          <ac:spMkLst>
            <pc:docMk/>
            <pc:sldMk cId="2758098294" sldId="283"/>
            <ac:spMk id="2" creationId="{FF0CC53D-3F6B-DD42-E4F5-B27FA0413625}"/>
          </ac:spMkLst>
        </pc:spChg>
        <pc:picChg chg="mod">
          <ac:chgData name="Anai Rodriguez" userId="6e88ac4e-7b1b-4191-9e8b-3c4766ff51ca" providerId="ADAL" clId="{AF167645-6EEA-488E-92B4-6F872116E674}" dt="2026-08-14T18:43:33.143" v="129" actId="14826"/>
          <ac:picMkLst>
            <pc:docMk/>
            <pc:sldMk cId="2758098294" sldId="283"/>
            <ac:picMk id="5" creationId="{B05A2B74-260D-06FB-903D-6D25D73CE6B4}"/>
          </ac:picMkLst>
        </pc:picChg>
      </pc:sldChg>
      <pc:sldChg chg="modSp mod">
        <pc:chgData name="Anai Rodriguez" userId="6e88ac4e-7b1b-4191-9e8b-3c4766ff51ca" providerId="ADAL" clId="{AF167645-6EEA-488E-92B4-6F872116E674}" dt="2026-08-14T19:10:09.371" v="144" actId="1076"/>
        <pc:sldMkLst>
          <pc:docMk/>
          <pc:sldMk cId="3213994697" sldId="284"/>
        </pc:sldMkLst>
        <pc:spChg chg="mod">
          <ac:chgData name="Anai Rodriguez" userId="6e88ac4e-7b1b-4191-9e8b-3c4766ff51ca" providerId="ADAL" clId="{AF167645-6EEA-488E-92B4-6F872116E674}" dt="2026-08-14T18:04:31.979" v="128"/>
          <ac:spMkLst>
            <pc:docMk/>
            <pc:sldMk cId="3213994697" sldId="284"/>
            <ac:spMk id="4" creationId="{CAABA7D4-BC1F-63D3-11C0-647851AB1A92}"/>
          </ac:spMkLst>
        </pc:spChg>
        <pc:picChg chg="mod">
          <ac:chgData name="Anai Rodriguez" userId="6e88ac4e-7b1b-4191-9e8b-3c4766ff51ca" providerId="ADAL" clId="{AF167645-6EEA-488E-92B4-6F872116E674}" dt="2026-08-14T19:10:09.371" v="144" actId="1076"/>
          <ac:picMkLst>
            <pc:docMk/>
            <pc:sldMk cId="3213994697" sldId="284"/>
            <ac:picMk id="5" creationId="{C873EA7E-F3FE-6497-8DAB-C38FF15519FD}"/>
          </ac:picMkLst>
        </pc:picChg>
      </pc:sldChg>
      <pc:sldChg chg="modSp mod">
        <pc:chgData name="Anai Rodriguez" userId="6e88ac4e-7b1b-4191-9e8b-3c4766ff51ca" providerId="ADAL" clId="{AF167645-6EEA-488E-92B4-6F872116E674}" dt="2026-08-14T18:45:27.062" v="138" actId="1076"/>
        <pc:sldMkLst>
          <pc:docMk/>
          <pc:sldMk cId="1630062988" sldId="285"/>
        </pc:sldMkLst>
        <pc:spChg chg="mod">
          <ac:chgData name="Anai Rodriguez" userId="6e88ac4e-7b1b-4191-9e8b-3c4766ff51ca" providerId="ADAL" clId="{AF167645-6EEA-488E-92B4-6F872116E674}" dt="2026-08-14T18:04:31.979" v="128"/>
          <ac:spMkLst>
            <pc:docMk/>
            <pc:sldMk cId="1630062988" sldId="285"/>
            <ac:spMk id="5" creationId="{421061B8-0D92-4680-1928-0A61660759DE}"/>
          </ac:spMkLst>
        </pc:spChg>
        <pc:spChg chg="mod">
          <ac:chgData name="Anai Rodriguez" userId="6e88ac4e-7b1b-4191-9e8b-3c4766ff51ca" providerId="ADAL" clId="{AF167645-6EEA-488E-92B4-6F872116E674}" dt="2026-08-14T18:44:22.122" v="135" actId="1076"/>
          <ac:spMkLst>
            <pc:docMk/>
            <pc:sldMk cId="1630062988" sldId="285"/>
            <ac:spMk id="9" creationId="{D777E20E-B9CA-F509-AA36-3CD02A3576A7}"/>
          </ac:spMkLst>
        </pc:spChg>
        <pc:picChg chg="mod">
          <ac:chgData name="Anai Rodriguez" userId="6e88ac4e-7b1b-4191-9e8b-3c4766ff51ca" providerId="ADAL" clId="{AF167645-6EEA-488E-92B4-6F872116E674}" dt="2026-08-14T18:44:18.783" v="134" actId="14100"/>
          <ac:picMkLst>
            <pc:docMk/>
            <pc:sldMk cId="1630062988" sldId="285"/>
            <ac:picMk id="7" creationId="{1DA5C21E-8A1B-611B-838F-046C76C5BD70}"/>
          </ac:picMkLst>
        </pc:picChg>
        <pc:picChg chg="mod">
          <ac:chgData name="Anai Rodriguez" userId="6e88ac4e-7b1b-4191-9e8b-3c4766ff51ca" providerId="ADAL" clId="{AF167645-6EEA-488E-92B4-6F872116E674}" dt="2026-08-14T18:44:12.445" v="132" actId="14100"/>
          <ac:picMkLst>
            <pc:docMk/>
            <pc:sldMk cId="1630062988" sldId="285"/>
            <ac:picMk id="8" creationId="{FCE51F14-EB4F-15E2-D6C0-8E474329C98D}"/>
          </ac:picMkLst>
        </pc:picChg>
        <pc:picChg chg="mod">
          <ac:chgData name="Anai Rodriguez" userId="6e88ac4e-7b1b-4191-9e8b-3c4766ff51ca" providerId="ADAL" clId="{AF167645-6EEA-488E-92B4-6F872116E674}" dt="2026-08-14T18:45:27.062" v="138" actId="1076"/>
          <ac:picMkLst>
            <pc:docMk/>
            <pc:sldMk cId="1630062988" sldId="285"/>
            <ac:picMk id="11" creationId="{D86C51D2-BAA7-55C1-3D49-BCD0F9137669}"/>
          </ac:picMkLst>
        </pc:picChg>
      </pc:sldChg>
      <pc:sldChg chg="modSp mod">
        <pc:chgData name="Anai Rodriguez" userId="6e88ac4e-7b1b-4191-9e8b-3c4766ff51ca" providerId="ADAL" clId="{AF167645-6EEA-488E-92B4-6F872116E674}" dt="2026-08-14T19:38:45.704" v="160" actId="20577"/>
        <pc:sldMkLst>
          <pc:docMk/>
          <pc:sldMk cId="2921375436" sldId="286"/>
        </pc:sldMkLst>
        <pc:spChg chg="mod">
          <ac:chgData name="Anai Rodriguez" userId="6e88ac4e-7b1b-4191-9e8b-3c4766ff51ca" providerId="ADAL" clId="{AF167645-6EEA-488E-92B4-6F872116E674}" dt="2026-08-14T18:04:31.979" v="128"/>
          <ac:spMkLst>
            <pc:docMk/>
            <pc:sldMk cId="2921375436" sldId="286"/>
            <ac:spMk id="2" creationId="{388EB046-5063-0829-E84F-6625273542F2}"/>
          </ac:spMkLst>
        </pc:spChg>
        <pc:spChg chg="mod">
          <ac:chgData name="Anai Rodriguez" userId="6e88ac4e-7b1b-4191-9e8b-3c4766ff51ca" providerId="ADAL" clId="{AF167645-6EEA-488E-92B4-6F872116E674}" dt="2026-08-14T19:38:45.704" v="160" actId="20577"/>
          <ac:spMkLst>
            <pc:docMk/>
            <pc:sldMk cId="2921375436" sldId="286"/>
            <ac:spMk id="5" creationId="{7E416198-7002-3F53-AA30-CE023CC43D31}"/>
          </ac:spMkLst>
        </pc:spChg>
        <pc:picChg chg="mod">
          <ac:chgData name="Anai Rodriguez" userId="6e88ac4e-7b1b-4191-9e8b-3c4766ff51ca" providerId="ADAL" clId="{AF167645-6EEA-488E-92B4-6F872116E674}" dt="2026-08-14T19:38:34.624" v="156" actId="1076"/>
          <ac:picMkLst>
            <pc:docMk/>
            <pc:sldMk cId="2921375436" sldId="286"/>
            <ac:picMk id="4" creationId="{AAA0479B-EB6B-D31A-DA5A-8DDE939610DD}"/>
          </ac:picMkLst>
        </pc:picChg>
        <pc:picChg chg="mod">
          <ac:chgData name="Anai Rodriguez" userId="6e88ac4e-7b1b-4191-9e8b-3c4766ff51ca" providerId="ADAL" clId="{AF167645-6EEA-488E-92B4-6F872116E674}" dt="2026-08-14T19:38:36.708" v="157" actId="1076"/>
          <ac:picMkLst>
            <pc:docMk/>
            <pc:sldMk cId="2921375436" sldId="286"/>
            <ac:picMk id="7" creationId="{C6511A24-3841-7C2C-C4AD-9D882AB608E6}"/>
          </ac:picMkLst>
        </pc:picChg>
      </pc:sldChg>
      <pc:sldChg chg="modSp mod">
        <pc:chgData name="Anai Rodriguez" userId="6e88ac4e-7b1b-4191-9e8b-3c4766ff51ca" providerId="ADAL" clId="{AF167645-6EEA-488E-92B4-6F872116E674}" dt="2026-08-14T21:56:42.206" v="163" actId="14100"/>
        <pc:sldMkLst>
          <pc:docMk/>
          <pc:sldMk cId="3368731491" sldId="287"/>
        </pc:sldMkLst>
        <pc:picChg chg="mod">
          <ac:chgData name="Anai Rodriguez" userId="6e88ac4e-7b1b-4191-9e8b-3c4766ff51ca" providerId="ADAL" clId="{AF167645-6EEA-488E-92B4-6F872116E674}" dt="2026-08-14T21:56:42.206" v="163" actId="14100"/>
          <ac:picMkLst>
            <pc:docMk/>
            <pc:sldMk cId="3368731491" sldId="287"/>
            <ac:picMk id="5" creationId="{ECE39EA7-16C5-1842-83F6-BBEDF0E9C3E1}"/>
          </ac:picMkLst>
        </pc:picChg>
      </pc:sldChg>
      <pc:sldChg chg="addSp delSp modSp mod">
        <pc:chgData name="Anai Rodriguez" userId="6e88ac4e-7b1b-4191-9e8b-3c4766ff51ca" providerId="ADAL" clId="{AF167645-6EEA-488E-92B4-6F872116E674}" dt="2026-08-14T21:57:58.175" v="169" actId="14100"/>
        <pc:sldMkLst>
          <pc:docMk/>
          <pc:sldMk cId="2981044871" sldId="354"/>
        </pc:sldMkLst>
        <pc:picChg chg="add mod">
          <ac:chgData name="Anai Rodriguez" userId="6e88ac4e-7b1b-4191-9e8b-3c4766ff51ca" providerId="ADAL" clId="{AF167645-6EEA-488E-92B4-6F872116E674}" dt="2026-08-14T21:57:58.175" v="169" actId="14100"/>
          <ac:picMkLst>
            <pc:docMk/>
            <pc:sldMk cId="2981044871" sldId="354"/>
            <ac:picMk id="6" creationId="{432DF26A-EC51-1247-F511-3E3092DB54A5}"/>
          </ac:picMkLst>
        </pc:picChg>
      </pc:sldChg>
      <pc:sldChg chg="modSp mod">
        <pc:chgData name="Anai Rodriguez" userId="6e88ac4e-7b1b-4191-9e8b-3c4766ff51ca" providerId="ADAL" clId="{AF167645-6EEA-488E-92B4-6F872116E674}" dt="2026-08-14T21:57:42.412" v="166" actId="14826"/>
        <pc:sldMkLst>
          <pc:docMk/>
          <pc:sldMk cId="3244106886" sldId="355"/>
        </pc:sldMkLst>
        <pc:spChg chg="mod">
          <ac:chgData name="Anai Rodriguez" userId="6e88ac4e-7b1b-4191-9e8b-3c4766ff51ca" providerId="ADAL" clId="{AF167645-6EEA-488E-92B4-6F872116E674}" dt="2026-08-14T19:10:23.030" v="154" actId="20577"/>
          <ac:spMkLst>
            <pc:docMk/>
            <pc:sldMk cId="3244106886" sldId="355"/>
            <ac:spMk id="9" creationId="{01BD2E78-931D-80D9-8E22-9053424D0DDD}"/>
          </ac:spMkLst>
        </pc:spChg>
        <pc:picChg chg="mod">
          <ac:chgData name="Anai Rodriguez" userId="6e88ac4e-7b1b-4191-9e8b-3c4766ff51ca" providerId="ADAL" clId="{AF167645-6EEA-488E-92B4-6F872116E674}" dt="2026-08-14T21:57:42.412" v="166" actId="14826"/>
          <ac:picMkLst>
            <pc:docMk/>
            <pc:sldMk cId="3244106886" sldId="355"/>
            <ac:picMk id="8" creationId="{0C2551A6-415B-E64A-009F-9CF04AD2910E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1" y="1"/>
            <a:ext cx="3043343" cy="467071"/>
          </a:xfrm>
          <a:prstGeom prst="rect">
            <a:avLst/>
          </a:prstGeom>
        </p:spPr>
        <p:txBody>
          <a:bodyPr vert="horz" lIns="93317" tIns="46659" rIns="93317" bIns="46659" rtlCol="0"/>
          <a:lstStyle>
            <a:lvl1pPr algn="r">
              <a:defRPr sz="1300"/>
            </a:lvl1pPr>
          </a:lstStyle>
          <a:p>
            <a:fld id="{87097E85-AE2F-5E4D-BD31-4491DBAA1DDE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7" tIns="46659" rIns="93317" bIns="466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9"/>
          </a:xfrm>
          <a:prstGeom prst="rect">
            <a:avLst/>
          </a:prstGeom>
        </p:spPr>
        <p:txBody>
          <a:bodyPr vert="horz" lIns="93317" tIns="46659" rIns="93317" bIns="4665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1" y="8842030"/>
            <a:ext cx="3043343" cy="467070"/>
          </a:xfrm>
          <a:prstGeom prst="rect">
            <a:avLst/>
          </a:prstGeom>
        </p:spPr>
        <p:txBody>
          <a:bodyPr vert="horz" lIns="93317" tIns="46659" rIns="93317" bIns="46659" rtlCol="0" anchor="b"/>
          <a:lstStyle>
            <a:lvl1pPr algn="r">
              <a:defRPr sz="1300"/>
            </a:lvl1pPr>
          </a:lstStyle>
          <a:p>
            <a:fld id="{335D045A-EFD8-8442-A329-860414E5C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ACF2BF-3511-45CE-ADAE-F9A3C056D0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22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hild holding a red hat&#10;&#10;AI-generated content may be incorrect.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434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9705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6213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620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60538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0452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0452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7174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7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649481-E88F-77F9-FA1B-9E3FE6843E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481199-91F8-6C6C-3F4A-8EB3A9CE8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4783" y="1122363"/>
            <a:ext cx="5055705" cy="3052072"/>
          </a:xfrm>
        </p:spPr>
        <p:txBody>
          <a:bodyPr anchor="b"/>
          <a:lstStyle>
            <a:lvl1pPr algn="l">
              <a:defRPr sz="6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FEEE8-3D59-DB8F-A9B1-56C15C354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4783" y="4333876"/>
            <a:ext cx="5761383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54632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children and a teacher&#10;&#10;AI-generated content may be incorrect.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37C9D58-9A13-BB13-419E-9A338F063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BA319FF-45DD-C6BC-C5F7-365FB22B05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003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568B02F-74D7-F642-08B7-733C3461A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2CCCEA5-9987-217B-9766-A129114A4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3870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90A20D3-F5AA-0FE9-91FD-78EEAF043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41AF70F-1D48-CE4D-40B0-E8E205D21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1755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33D7993-215D-2B11-FF6D-C6E965155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D481ED7-473E-98ED-40E7-5CAED1DF2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095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FE81F37-A057-5858-1665-01C3208C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7A7C6A4-69B9-FDDA-F959-B86F43CCA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8878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tegory Slide 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45F08B2-5B8D-F9E6-542E-2F44B54114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9521" y="576263"/>
            <a:ext cx="5237921" cy="1272415"/>
          </a:xfrm>
        </p:spPr>
        <p:txBody>
          <a:bodyPr anchor="b"/>
          <a:lstStyle>
            <a:lvl1pPr>
              <a:defRPr sz="4000">
                <a:solidFill>
                  <a:srgbClr val="ECB3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9520" y="2007704"/>
            <a:ext cx="5237921" cy="42740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0788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79ED550-C1D5-F7AF-6E91-D95497432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742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6685" y="1034608"/>
            <a:ext cx="7308298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96685" y="3096612"/>
            <a:ext cx="7308298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F1DA92-CD8F-88DC-E959-949DC5053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73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ontent Slide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423949-66AC-834B-E78D-34BDDBD35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C4D1F-CB9C-2E03-EAE7-1FAB84175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5AB89-762E-E17B-693C-17EFB527F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13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2E4203E-704C-E426-9EAE-B2909C1D9A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F050C-9AA6-DA1C-CE42-A394BEFB2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F3AA707-28CA-86E4-F5FC-8A589D2A8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347" y="1034608"/>
            <a:ext cx="10237305" cy="1868557"/>
          </a:xfrm>
        </p:spPr>
        <p:txBody>
          <a:bodyPr anchor="b"/>
          <a:lstStyle>
            <a:lvl1pPr>
              <a:defRPr sz="6000">
                <a:solidFill>
                  <a:srgbClr val="00285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8AB9998-3FB3-75F6-4879-D6BCAA74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7347" y="3096612"/>
            <a:ext cx="10237304" cy="19822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AAD9861-6EC4-1F69-C0E5-108A8DAB4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255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ontent Slide 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grid with black squares&#10;&#10;AI-generated content may be incorrect.">
            <a:extLst>
              <a:ext uri="{FF2B5EF4-FFF2-40B4-BE49-F238E27FC236}">
                <a16:creationId xmlns:a16="http://schemas.microsoft.com/office/drawing/2014/main" id="{A4F79184-E2A2-C2F2-9A29-39C8DA4A1E7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726AB4-B4F5-F949-17A8-4EB18DD10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AEB3EB-92BA-7CA6-8DB2-43AAF21B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290434"/>
            <a:ext cx="639417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A5C1CDA-C4C1-9EC9-B1E7-CCF6FB8B0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77347" y="6290434"/>
            <a:ext cx="7580244" cy="365125"/>
          </a:xfrm>
        </p:spPr>
        <p:txBody>
          <a:bodyPr/>
          <a:lstStyle>
            <a:lvl1pPr algn="l"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pPr algn="l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16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Blank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FA0640-E063-0B88-460A-2F3F31FA9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1E18B-119A-626E-2C3F-948178B48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" y="6290435"/>
            <a:ext cx="639417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13207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ab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3064" y="72518"/>
            <a:ext cx="10405174" cy="1326514"/>
          </a:xfrm>
        </p:spPr>
        <p:txBody>
          <a:bodyPr anchor="b">
            <a:normAutofit/>
          </a:bodyPr>
          <a:lstStyle>
            <a:lvl1pPr>
              <a:defRPr sz="2800" baseline="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13B79C6E-CF07-9F13-4C7C-A28E3488E3D0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1352" y="2043430"/>
            <a:ext cx="10405174" cy="3925467"/>
          </a:xfrm>
        </p:spPr>
        <p:txBody>
          <a:bodyPr>
            <a:normAutofit/>
          </a:bodyPr>
          <a:lstStyle>
            <a:lvl1pPr marL="228611" indent="-22861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/>
            </a:lvl1pPr>
            <a:lvl2pPr marL="685834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2pPr>
            <a:lvl3pPr marL="1143057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3pPr>
            <a:lvl4pPr marL="1600280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4pPr>
            <a:lvl5pPr marL="2057503" indent="-22861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DD81F-9379-48E6-9B14-83486F920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352" y="6246623"/>
            <a:ext cx="2670048" cy="215443"/>
          </a:xfrm>
        </p:spPr>
        <p:txBody>
          <a:bodyPr/>
          <a:lstStyle>
            <a:lvl1pPr>
              <a:defRPr sz="1400">
                <a:latin typeface="+mj-lt"/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0B5D8-71E9-48DC-A04C-559359603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06194" y="6246623"/>
            <a:ext cx="2743200" cy="184666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965054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86AF21-46AF-2DA8-24E9-920FD57D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3D96B8-AFF8-2004-E0F7-F12D1D0375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47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0CAAE-B860-926A-2F54-93836BEE47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44077" y="6290434"/>
            <a:ext cx="54135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FB0D5-5C7A-E53D-0213-A1F0C9E2E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70235" y="6290434"/>
            <a:ext cx="6394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65728-08E2-384A-AA5C-1D59EF381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72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8" r:id="rId3"/>
    <p:sldLayoutId id="2147483667" r:id="rId4"/>
    <p:sldLayoutId id="2147483666" r:id="rId5"/>
    <p:sldLayoutId id="2147483669" r:id="rId6"/>
    <p:sldLayoutId id="2147483670" r:id="rId7"/>
    <p:sldLayoutId id="2147483663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51" r:id="rId14"/>
    <p:sldLayoutId id="2147483676" r:id="rId15"/>
    <p:sldLayoutId id="2147483677" r:id="rId16"/>
    <p:sldLayoutId id="2147483678" r:id="rId17"/>
    <p:sldLayoutId id="2147483654" r:id="rId18"/>
    <p:sldLayoutId id="2147483679" r:id="rId19"/>
    <p:sldLayoutId id="2147483680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85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856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4.xml"/><Relationship Id="rId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6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0.xml"/><Relationship Id="rId6" Type="http://schemas.openxmlformats.org/officeDocument/2006/relationships/image" Target="../media/image34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1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38FB5-D250-DC8E-981E-B26D026A5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Monthly Financial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C2AC91-D105-0479-D6E6-3C4B1557C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as of July 31, 2026</a:t>
            </a:r>
          </a:p>
          <a:p>
            <a:r>
              <a:rPr lang="en-US" dirty="0">
                <a:solidFill>
                  <a:schemeClr val="bg1"/>
                </a:solidFill>
              </a:rPr>
              <a:t>Ann Westbrooks, CPA, RTSBA</a:t>
            </a:r>
          </a:p>
          <a:p>
            <a:r>
              <a:rPr lang="en-US" dirty="0">
                <a:solidFill>
                  <a:schemeClr val="bg1"/>
                </a:solidFill>
              </a:rPr>
              <a:t>Chief Financial Officer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415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6422B-C471-22EE-E2B2-FDBE31EC3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86C51D2-BAA7-55C1-3D49-BCD0F91376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9417" y="1025866"/>
            <a:ext cx="10362332" cy="509264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FD0EA-8046-40D9-B434-3B801D07C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421061B8-0D92-4680-1928-0A61660759DE}"/>
              </a:ext>
            </a:extLst>
          </p:cNvPr>
          <p:cNvSpPr txBox="1"/>
          <p:nvPr/>
        </p:nvSpPr>
        <p:spPr>
          <a:xfrm>
            <a:off x="778832" y="-188847"/>
            <a:ext cx="9568499" cy="1295868"/>
          </a:xfrm>
          <a:prstGeom prst="rect">
            <a:avLst/>
          </a:prstGeom>
        </p:spPr>
        <p:txBody>
          <a:bodyPr vert="horz" wrap="square" lIns="0" tIns="183515" rIns="0" bIns="0" rtlCol="0" anchor="t">
            <a:spAutoFit/>
          </a:bodyPr>
          <a:lstStyle/>
          <a:p>
            <a:pPr marL="12700" algn="ctr">
              <a:spcBef>
                <a:spcPts val="14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</a:t>
            </a:r>
          </a:p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400" b="1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z="20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July 31, 2026</a:t>
            </a:r>
            <a:endParaRPr sz="2000" dirty="0">
              <a:solidFill>
                <a:srgbClr val="291F35"/>
              </a:solidFill>
              <a:latin typeface="Roboto"/>
              <a:cs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E51F14-EB4F-15E2-D6C0-8E474329C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6224" y="1107021"/>
            <a:ext cx="1252093" cy="49328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DA5C21E-8A1B-611B-838F-046C76C5BD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8316" y="1104522"/>
            <a:ext cx="1665885" cy="493283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D777E20E-B9CA-F509-AA36-3CD02A3576A7}"/>
              </a:ext>
            </a:extLst>
          </p:cNvPr>
          <p:cNvSpPr/>
          <p:nvPr/>
        </p:nvSpPr>
        <p:spPr>
          <a:xfrm>
            <a:off x="10247771" y="5642905"/>
            <a:ext cx="515923" cy="447620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0062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B781D-5910-3D58-F083-A796C59C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7CF6DA-D271-9813-7BCA-DB38DA609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8EB046-5063-0829-E84F-6625273542F2}"/>
              </a:ext>
            </a:extLst>
          </p:cNvPr>
          <p:cNvSpPr txBox="1"/>
          <p:nvPr/>
        </p:nvSpPr>
        <p:spPr>
          <a:xfrm>
            <a:off x="1034474" y="279660"/>
            <a:ext cx="975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TAX COLLECTIONS COMPARATIVE ANALYSIS 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Fiscal Year-To-Date as of July 31, 2026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A0479B-EB6B-D31A-DA5A-8DDE939610D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4247" y="1849374"/>
            <a:ext cx="11923506" cy="36650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511A24-3841-7C2C-C4AD-9D882AB608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2479548"/>
            <a:ext cx="1237595" cy="57917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E416198-7002-3F53-AA30-CE023CC43D31}"/>
              </a:ext>
            </a:extLst>
          </p:cNvPr>
          <p:cNvSpPr/>
          <p:nvPr/>
        </p:nvSpPr>
        <p:spPr>
          <a:xfrm>
            <a:off x="10911458" y="1916049"/>
            <a:ext cx="1042416" cy="493776"/>
          </a:xfrm>
          <a:prstGeom prst="roundRect">
            <a:avLst>
              <a:gd name="adj" fmla="val 7022"/>
            </a:avLst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$675B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375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6E2367-DB53-5121-0831-00DF6A11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0CC53D-3F6B-DD42-E4F5-B27FA0413625}"/>
              </a:ext>
            </a:extLst>
          </p:cNvPr>
          <p:cNvSpPr txBox="1"/>
          <p:nvPr/>
        </p:nvSpPr>
        <p:spPr>
          <a:xfrm>
            <a:off x="3110438" y="489527"/>
            <a:ext cx="576792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545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REVENUES (INFLOWS)</a:t>
            </a:r>
          </a:p>
          <a:p>
            <a:pPr marL="12700" algn="ctr"/>
            <a:r>
              <a:rPr lang="en-US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July 31, 2026</a:t>
            </a:r>
            <a:endParaRPr lang="en-US" dirty="0">
              <a:solidFill>
                <a:srgbClr val="291F35"/>
              </a:solidFill>
              <a:latin typeface="Roboto"/>
              <a:cs typeface="Roboto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5A2B74-260D-06FB-903D-6D25D73CE6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1883" y="1266439"/>
            <a:ext cx="10292899" cy="45463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8098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7692A84-EB00-838E-515D-F88438537D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19708" y="2183171"/>
            <a:ext cx="11729696" cy="332311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609CDB-E771-1A84-B465-5EB13A93C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DED18-85C0-A722-4C2F-790F2819B685}"/>
              </a:ext>
            </a:extLst>
          </p:cNvPr>
          <p:cNvSpPr txBox="1"/>
          <p:nvPr/>
        </p:nvSpPr>
        <p:spPr>
          <a:xfrm>
            <a:off x="2632364" y="361890"/>
            <a:ext cx="609600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General Funds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1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July 31, 2026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742CB2-16CF-249B-3175-E67142F35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9925" y="4947296"/>
            <a:ext cx="548688" cy="48772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55230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DF1E41-6000-E6FE-1241-202195284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01A63D-E9AC-E385-25E8-49B2918B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ABA7D4-BC1F-63D3-11C0-647851AB1A92}"/>
              </a:ext>
            </a:extLst>
          </p:cNvPr>
          <p:cNvSpPr txBox="1"/>
          <p:nvPr/>
        </p:nvSpPr>
        <p:spPr>
          <a:xfrm>
            <a:off x="2844800" y="318046"/>
            <a:ext cx="6096000" cy="1256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All Funds </a:t>
            </a: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lang="en-US" sz="2800" b="1" u="sng" spc="25" dirty="0">
                <a:solidFill>
                  <a:srgbClr val="291F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cs typeface="Roboto"/>
              </a:rPr>
              <a:t>Expenditures (OUTFLOWS)</a:t>
            </a:r>
          </a:p>
          <a:p>
            <a:pPr marL="12700" algn="ctr"/>
            <a:r>
              <a:rPr lang="en-US" sz="1800" spc="25" dirty="0">
                <a:solidFill>
                  <a:srgbClr val="291F35"/>
                </a:solidFill>
                <a:latin typeface="Roboto"/>
                <a:cs typeface="Roboto"/>
              </a:rPr>
              <a:t>Budget to Actual for period ending July 31, 2026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73EA7E-F3FE-6497-8DAB-C38FF15519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26473" y="1574800"/>
            <a:ext cx="10991273" cy="43008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3994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70F46-FE3F-8CCF-BFD5-657167407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439" y="2069566"/>
            <a:ext cx="5055705" cy="3052072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</a:rPr>
              <a:t>Education Foundation Update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18563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36570-B959-71FE-D0B4-273A64C2C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1A8586-FBE6-BFC6-4DE4-C797B5773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E39EA7-16C5-1842-83F6-BBEDF0E9C3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39418" y="394647"/>
            <a:ext cx="11193462" cy="55356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8731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FDA49-308B-FB74-EC47-2CC1331F8D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041" y="1614417"/>
            <a:ext cx="5055705" cy="3052072"/>
          </a:xfrm>
        </p:spPr>
        <p:txBody>
          <a:bodyPr/>
          <a:lstStyle/>
          <a:p>
            <a:r>
              <a:rPr lang="en-US">
                <a:solidFill>
                  <a:schemeClr val="accent5"/>
                </a:solidFill>
              </a:rPr>
              <a:t>Small Business Report</a:t>
            </a:r>
          </a:p>
        </p:txBody>
      </p:sp>
    </p:spTree>
    <p:extLst>
      <p:ext uri="{BB962C8B-B14F-4D97-AF65-F5344CB8AC3E}">
        <p14:creationId xmlns:p14="http://schemas.microsoft.com/office/powerpoint/2010/main" val="40362316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1BD2E78-931D-80D9-8E22-9053424D0D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6755" y="129471"/>
            <a:ext cx="11932357" cy="807508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3667" dirty="0"/>
            </a:br>
            <a:r>
              <a:rPr lang="en-US" sz="3667" dirty="0"/>
              <a:t>Expenditures FY 2025-26 (09/01/25 to 07/31/2026) </a:t>
            </a:r>
            <a:br>
              <a:rPr lang="en-US" sz="3667" dirty="0"/>
            </a:br>
            <a:endParaRPr lang="en-US" sz="3667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9E3331-A0DF-E6C4-C302-A904B91D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6C7EEDA-848B-67A5-4A18-2513E185429C}"/>
              </a:ext>
            </a:extLst>
          </p:cNvPr>
          <p:cNvGraphicFramePr>
            <a:graphicFrameLocks/>
          </p:cNvGraphicFramePr>
          <p:nvPr/>
        </p:nvGraphicFramePr>
        <p:xfrm>
          <a:off x="723900" y="1454503"/>
          <a:ext cx="5857875" cy="4098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FD770D65-AD9B-1BD1-84EC-27B694FC9C90}"/>
              </a:ext>
            </a:extLst>
          </p:cNvPr>
          <p:cNvGraphicFramePr>
            <a:graphicFrameLocks/>
          </p:cNvGraphicFramePr>
          <p:nvPr/>
        </p:nvGraphicFramePr>
        <p:xfrm>
          <a:off x="809626" y="1454502"/>
          <a:ext cx="5286374" cy="4238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334108A-52C2-4ED1-9F02-5B44065EA9BD}"/>
              </a:ext>
            </a:extLst>
          </p:cNvPr>
          <p:cNvGraphicFramePr>
            <a:graphicFrameLocks/>
          </p:cNvGraphicFramePr>
          <p:nvPr/>
        </p:nvGraphicFramePr>
        <p:xfrm>
          <a:off x="857955" y="869245"/>
          <a:ext cx="5712179" cy="4831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0C2551A6-415B-E64A-009F-9CF04AD2910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82682" y="910863"/>
            <a:ext cx="11348998" cy="48235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4106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9C5DD-6B55-DF45-4C6B-6B767B71B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2" y="248038"/>
            <a:ext cx="7462154" cy="1159200"/>
          </a:xfrm>
        </p:spPr>
        <p:txBody>
          <a:bodyPr vert="horz" lIns="60960" tIns="30480" rIns="60960" bIns="30480" rtlCol="0" anchor="ctr">
            <a:normAutofit/>
          </a:bodyPr>
          <a:lstStyle/>
          <a:p>
            <a:pPr defTabSz="609630"/>
            <a:r>
              <a:rPr lang="en-US" sz="4000">
                <a:solidFill>
                  <a:srgbClr val="FFFFFF"/>
                </a:solidFill>
                <a:latin typeface="+mj-lt"/>
                <a:cs typeface="+mj-cs"/>
              </a:rPr>
              <a:t>List of Small Businesses FY 2025-26 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CD321295-3AE3-7A6B-D71F-468D2AB87AA2}"/>
              </a:ext>
            </a:extLst>
          </p:cNvPr>
          <p:cNvSpPr txBox="1">
            <a:spLocks/>
          </p:cNvSpPr>
          <p:nvPr/>
        </p:nvSpPr>
        <p:spPr>
          <a:xfrm>
            <a:off x="8572499" y="390832"/>
            <a:ext cx="3233585" cy="873612"/>
          </a:xfrm>
          <a:prstGeom prst="rect">
            <a:avLst/>
          </a:prstGeom>
        </p:spPr>
        <p:txBody>
          <a:bodyPr vert="horz" lIns="60960" tIns="30480" rIns="60960" bIns="3048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</a:pPr>
            <a:fld id="{B6F15528-21DE-4FAA-801E-634DDDAF4B2B}" type="slidenum">
              <a:rPr lang="en-US" sz="2000" b="1">
                <a:solidFill>
                  <a:srgbClr val="FFFFFF"/>
                </a:solidFill>
              </a:rPr>
              <a:pPr>
                <a:lnSpc>
                  <a:spcPct val="90000"/>
                </a:lnSpc>
                <a:spcBef>
                  <a:spcPts val="667"/>
                </a:spcBef>
              </a:pPr>
              <a:t>11</a:t>
            </a:fld>
            <a:endParaRPr lang="en-US" sz="2000" b="1">
              <a:solidFill>
                <a:srgbClr val="FFFFFF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0F5CAE-D823-7EB2-8F91-058FD133AB22}"/>
              </a:ext>
            </a:extLst>
          </p:cNvPr>
          <p:cNvSpPr txBox="1">
            <a:spLocks/>
          </p:cNvSpPr>
          <p:nvPr/>
        </p:nvSpPr>
        <p:spPr>
          <a:xfrm>
            <a:off x="219058" y="-41762"/>
            <a:ext cx="11193231" cy="1209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baseline="0">
                <a:solidFill>
                  <a:srgbClr val="00285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j-lt"/>
                <a:cs typeface="+mj-cs"/>
              </a:rPr>
              <a:t>List of Small Businesses FY 2025-26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2DF26A-EC51-1247-F511-3E3092DB5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149" y="875943"/>
            <a:ext cx="11469701" cy="5591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1044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7F883-7888-FE6A-CAFE-F99D64FBC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4378A-8430-1B29-60F6-D11D553736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2856"/>
                </a:solidFill>
              </a:rPr>
              <a:t>The full report can be found online at:</a:t>
            </a:r>
            <a:br>
              <a:rPr lang="en-US">
                <a:solidFill>
                  <a:srgbClr val="002856"/>
                </a:solidFill>
              </a:rPr>
            </a:br>
            <a:br>
              <a:rPr lang="en-US">
                <a:solidFill>
                  <a:srgbClr val="002856"/>
                </a:solidFill>
              </a:rPr>
            </a:br>
            <a:r>
              <a:rPr lang="en-US">
                <a:solidFill>
                  <a:srgbClr val="002856"/>
                </a:solidFill>
              </a:rPr>
              <a:t>https://www.hcde-texas.org/financial-transparency/finance/monthly-finance-reports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1C377-0C37-80B8-CB92-579350EB8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39749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021A8-F1F7-0F36-D981-47AE86AD6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Clr>
                <a:srgbClr val="BA291C"/>
              </a:buClr>
              <a:buSzPct val="80000"/>
              <a:defRPr/>
            </a:pPr>
            <a:r>
              <a:rPr lang="en-US" sz="4000" b="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Q&amp;A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C65F8B-B710-069C-7806-F7005C71D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65728-08E2-384A-AA5C-1D59EF381DC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848C2B-5221-CAC6-8229-4291A8546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84129-CCB5-CDD5-8FF1-E21781516925}"/>
              </a:ext>
            </a:extLst>
          </p:cNvPr>
          <p:cNvSpPr txBox="1"/>
          <p:nvPr/>
        </p:nvSpPr>
        <p:spPr>
          <a:xfrm>
            <a:off x="2024741" y="1859734"/>
            <a:ext cx="8142514" cy="17321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457200">
              <a:lnSpc>
                <a:spcPct val="120000"/>
              </a:lnSpc>
              <a:spcBef>
                <a:spcPts val="1000"/>
              </a:spcBef>
              <a:spcAft>
                <a:spcPts val="800"/>
              </a:spcAft>
              <a:buSzPct val="80000"/>
              <a:defRPr/>
            </a:pPr>
            <a:r>
              <a:rPr lang="en-US" sz="1800" b="0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I certify that the following information is true and accurate to the best of my knowledge. </a:t>
            </a:r>
            <a:br>
              <a:rPr lang="en-US" sz="1800" b="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/s/ Ann Westbrooks, CPA, RTSBA</a:t>
            </a:r>
            <a:br>
              <a:rPr lang="en-US" sz="1800" b="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b="0" u="sng" dirty="0">
                <a:solidFill>
                  <a:srgbClr val="000000">
                    <a:lumMod val="75000"/>
                    <a:lumOff val="25000"/>
                  </a:srgbClr>
                </a:solidFill>
                <a:latin typeface="Calibri"/>
                <a:ea typeface="Calibri"/>
                <a:cs typeface="Times New Roman"/>
              </a:rPr>
              <a:t> Chief Financial Officer</a:t>
            </a:r>
            <a:br>
              <a:rPr lang="en-US" sz="1800" b="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sz="1800" b="0" dirty="0">
              <a:solidFill>
                <a:srgbClr val="000000">
                  <a:lumMod val="75000"/>
                  <a:lumOff val="25000"/>
                </a:srgb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12446C-F318-B73E-3B32-7CA6F3E38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84" y="3713125"/>
            <a:ext cx="1899295" cy="2006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CEF71F-166C-5ED9-0E75-DE822C3CBC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2085" y="3713125"/>
            <a:ext cx="1985205" cy="20896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04F66E-4588-B2C3-57B2-49058E89F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396" y="3760921"/>
            <a:ext cx="1985205" cy="20536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2B403B-A3D5-381C-BF33-B2FFE0A0DC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1549" y="3734562"/>
            <a:ext cx="1985205" cy="20468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0A67C4-9F0D-2F19-6FD8-F301AEC5ED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92860" y="3760921"/>
            <a:ext cx="1985205" cy="20754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176859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88F105C6D46458348A3D7641C7353" ma:contentTypeVersion="11" ma:contentTypeDescription="Create a new document." ma:contentTypeScope="" ma:versionID="d2a51d3639b7584131756d24f62ccd2e">
  <xsd:schema xmlns:xsd="http://www.w3.org/2001/XMLSchema" xmlns:xs="http://www.w3.org/2001/XMLSchema" xmlns:p="http://schemas.microsoft.com/office/2006/metadata/properties" xmlns:ns2="52c7f77f-e760-44a2-bc27-b0327cbfe215" xmlns:ns3="f676c664-4b48-435e-8182-5a1967445af1" targetNamespace="http://schemas.microsoft.com/office/2006/metadata/properties" ma:root="true" ma:fieldsID="90c40491387230c228d3580d755f7509" ns2:_="" ns3:_="">
    <xsd:import namespace="52c7f77f-e760-44a2-bc27-b0327cbfe215"/>
    <xsd:import namespace="f676c664-4b48-435e-8182-5a1967445af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2c7f77f-e760-44a2-bc27-b0327cbfe2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cd72e08-dc67-45a2-8a88-4d021391ae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76c664-4b48-435e-8182-5a1967445af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8fba2e4-f7a1-4ff2-a7cf-7e475da67df1}" ma:internalName="TaxCatchAll" ma:showField="CatchAllData" ma:web="f676c664-4b48-435e-8182-5a1967445a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76c664-4b48-435e-8182-5a1967445af1" xsi:nil="true"/>
    <lcf76f155ced4ddcb4097134ff3c332f xmlns="52c7f77f-e760-44a2-bc27-b0327cbfe21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4CB65BD-5E1B-4BB8-9B44-934CAFD2AA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2c7f77f-e760-44a2-bc27-b0327cbfe215"/>
    <ds:schemaRef ds:uri="f676c664-4b48-435e-8182-5a1967445a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7FF67D-A517-4E29-9153-2AA5FBDF1E2B}">
  <ds:schemaRefs>
    <ds:schemaRef ds:uri="http://purl.org/dc/terms/"/>
    <ds:schemaRef ds:uri="http://schemas.microsoft.com/office/2006/metadata/properties"/>
    <ds:schemaRef ds:uri="http://purl.org/dc/dcmitype/"/>
    <ds:schemaRef ds:uri="http://purl.org/dc/elements/1.1/"/>
    <ds:schemaRef ds:uri="b2da1d68-6943-4298-848a-a4c30d66f170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b1806ed9-116f-48ef-ad10-dcdf79218d13"/>
    <ds:schemaRef ds:uri="f676c664-4b48-435e-8182-5a1967445af1"/>
    <ds:schemaRef ds:uri="52c7f77f-e760-44a2-bc27-b0327cbfe215"/>
  </ds:schemaRefs>
</ds:datastoreItem>
</file>

<file path=customXml/itemProps3.xml><?xml version="1.0" encoding="utf-8"?>
<ds:datastoreItem xmlns:ds="http://schemas.openxmlformats.org/officeDocument/2006/customXml" ds:itemID="{916D0A27-9A24-4996-A81A-EBBC9A969D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196</Words>
  <Application>Microsoft Office PowerPoint</Application>
  <PresentationFormat>Widescreen</PresentationFormat>
  <Paragraphs>38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Roboto</vt:lpstr>
      <vt:lpstr>Office Theme</vt:lpstr>
      <vt:lpstr>Monthly Financial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Education Foundation Update</vt:lpstr>
      <vt:lpstr>PowerPoint Presentation</vt:lpstr>
      <vt:lpstr>Small Business Report</vt:lpstr>
      <vt:lpstr> Expenditures FY 2025-26 (09/01/25 to 07/31/2026)  </vt:lpstr>
      <vt:lpstr>List of Small Businesses FY 2025-26 </vt:lpstr>
      <vt:lpstr>THANK YOU!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Vianey Torres</dc:creator>
  <cp:lastModifiedBy>Anai Rodriguez</cp:lastModifiedBy>
  <cp:revision>25</cp:revision>
  <dcterms:created xsi:type="dcterms:W3CDTF">2023-01-13T14:32:39Z</dcterms:created>
  <dcterms:modified xsi:type="dcterms:W3CDTF">2026-08-18T18:30:19Z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0x0101006FD88F105C6D46458348A3D7641C7353</vt:lpwstr>
  </property>
  <property fmtid="{D5CDD505-2E9C-101B-9397-08002B2CF9AE}" pid="3" name="MediaServiceImageTags">
    <vt:lpwstr/>
  </property>
  <property fmtid="{D5CDD505-2E9C-101B-9397-08002B2CF9AE}" pid="4" name="ArticulateGUID">
    <vt:lpwstr>A5CC7FD2-9CE1-4613-887B-8C89A5AE7BF6</vt:lpwstr>
  </property>
  <property fmtid="{D5CDD505-2E9C-101B-9397-08002B2CF9AE}" pid="5" name="ArticulatePath">
    <vt:lpwstr>Monthly Financial - Ann's Version April 15 2026</vt:lpwstr>
  </property>
  <property fmtid="{D5CDD505-2E9C-101B-9397-08002B2CF9AE}" pid="6" name="MSIP_Label_6b50eb1c-5bdf-4e64-ba4f-f684a0d83073_Enabled">
    <vt:lpwstr>True</vt:lpwstr>
  </property>
  <property fmtid="{D5CDD505-2E9C-101B-9397-08002B2CF9AE}" pid="7" name="MSIP_Label_6b50eb1c-5bdf-4e64-ba4f-f684a0d83073_SiteId">
    <vt:lpwstr>4b1e08a6-3626-44b1-bee4-c614c2ebaebe</vt:lpwstr>
  </property>
  <property fmtid="{D5CDD505-2E9C-101B-9397-08002B2CF9AE}" pid="8" name="MSIP_Label_6b50eb1c-5bdf-4e64-ba4f-f684a0d83073_SetDate">
    <vt:lpwstr>2026-06-08T21:20:13Z</vt:lpwstr>
  </property>
  <property fmtid="{D5CDD505-2E9C-101B-9397-08002B2CF9AE}" pid="9" name="MSIP_Label_6b50eb1c-5bdf-4e64-ba4f-f684a0d83073_Name">
    <vt:lpwstr>General Use</vt:lpwstr>
  </property>
  <property fmtid="{D5CDD505-2E9C-101B-9397-08002B2CF9AE}" pid="10" name="MSIP_Label_6b50eb1c-5bdf-4e64-ba4f-f684a0d83073_ActionId">
    <vt:lpwstr>c6754314-c740-4e72-be22-f1a4fcfbb8ae</vt:lpwstr>
  </property>
  <property fmtid="{D5CDD505-2E9C-101B-9397-08002B2CF9AE}" pid="11" name="MSIP_Label_6b50eb1c-5bdf-4e64-ba4f-f684a0d83073_Removed">
    <vt:lpwstr>False</vt:lpwstr>
  </property>
  <property fmtid="{D5CDD505-2E9C-101B-9397-08002B2CF9AE}" pid="12" name="MSIP_Label_6b50eb1c-5bdf-4e64-ba4f-f684a0d83073_Extended_MSFT_Method">
    <vt:lpwstr>Standard</vt:lpwstr>
  </property>
  <property fmtid="{D5CDD505-2E9C-101B-9397-08002B2CF9AE}" pid="13" name="Sensitivity">
    <vt:lpwstr>General Use</vt:lpwstr>
  </property>
</Properties>
</file>