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4"/>
  </p:sldMasterIdLst>
  <p:notesMasterIdLst>
    <p:notesMasterId r:id="rId22"/>
  </p:notesMasterIdLst>
  <p:handoutMasterIdLst>
    <p:handoutMasterId r:id="rId23"/>
  </p:handoutMasterIdLst>
  <p:sldIdLst>
    <p:sldId id="256" r:id="rId5"/>
    <p:sldId id="257" r:id="rId6"/>
    <p:sldId id="269" r:id="rId7"/>
    <p:sldId id="258" r:id="rId8"/>
    <p:sldId id="259" r:id="rId9"/>
    <p:sldId id="263" r:id="rId10"/>
    <p:sldId id="264" r:id="rId11"/>
    <p:sldId id="266" r:id="rId12"/>
    <p:sldId id="271" r:id="rId13"/>
    <p:sldId id="262" r:id="rId14"/>
    <p:sldId id="265" r:id="rId15"/>
    <p:sldId id="272" r:id="rId16"/>
    <p:sldId id="275" r:id="rId17"/>
    <p:sldId id="273" r:id="rId18"/>
    <p:sldId id="274" r:id="rId19"/>
    <p:sldId id="267"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990EA1-CA31-4292-A766-DC278BF9B193}" v="16" dt="2026-09-15T17:30:46.0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tumn Sims" userId="212bd2cc-1e57-4cb4-ac49-f6902dc59602" providerId="ADAL" clId="{9786F9DA-AF50-4704-AE71-B4684471502C}"/>
    <pc:docChg chg="undo custSel modSld sldOrd">
      <pc:chgData name="Autumn Sims" userId="212bd2cc-1e57-4cb4-ac49-f6902dc59602" providerId="ADAL" clId="{9786F9DA-AF50-4704-AE71-B4684471502C}" dt="2026-08-24T14:34:14.359" v="135" actId="1076"/>
      <pc:docMkLst>
        <pc:docMk/>
      </pc:docMkLst>
      <pc:sldChg chg="ord">
        <pc:chgData name="Autumn Sims" userId="212bd2cc-1e57-4cb4-ac49-f6902dc59602" providerId="ADAL" clId="{9786F9DA-AF50-4704-AE71-B4684471502C}" dt="2026-08-24T14:31:08.308" v="133"/>
        <pc:sldMkLst>
          <pc:docMk/>
          <pc:sldMk cId="1489160526" sldId="257"/>
        </pc:sldMkLst>
      </pc:sldChg>
      <pc:sldChg chg="modSp mod">
        <pc:chgData name="Autumn Sims" userId="212bd2cc-1e57-4cb4-ac49-f6902dc59602" providerId="ADAL" clId="{9786F9DA-AF50-4704-AE71-B4684471502C}" dt="2026-08-24T14:34:14.359" v="135" actId="1076"/>
        <pc:sldMkLst>
          <pc:docMk/>
          <pc:sldMk cId="3725598400" sldId="264"/>
        </pc:sldMkLst>
        <pc:spChg chg="mod">
          <ac:chgData name="Autumn Sims" userId="212bd2cc-1e57-4cb4-ac49-f6902dc59602" providerId="ADAL" clId="{9786F9DA-AF50-4704-AE71-B4684471502C}" dt="2026-08-24T14:34:06.753" v="134" actId="1076"/>
          <ac:spMkLst>
            <pc:docMk/>
            <pc:sldMk cId="3725598400" sldId="264"/>
            <ac:spMk id="4" creationId="{B34DEC9F-C696-805B-3AB6-ABA042FD390F}"/>
          </ac:spMkLst>
        </pc:spChg>
        <pc:spChg chg="mod">
          <ac:chgData name="Autumn Sims" userId="212bd2cc-1e57-4cb4-ac49-f6902dc59602" providerId="ADAL" clId="{9786F9DA-AF50-4704-AE71-B4684471502C}" dt="2026-08-24T14:34:14.359" v="135" actId="1076"/>
          <ac:spMkLst>
            <pc:docMk/>
            <pc:sldMk cId="3725598400" sldId="264"/>
            <ac:spMk id="5" creationId="{FB8203B7-3F33-2D32-4C2A-7E0C8E9DB29F}"/>
          </ac:spMkLst>
        </pc:spChg>
      </pc:sldChg>
      <pc:sldChg chg="modSp mod">
        <pc:chgData name="Autumn Sims" userId="212bd2cc-1e57-4cb4-ac49-f6902dc59602" providerId="ADAL" clId="{9786F9DA-AF50-4704-AE71-B4684471502C}" dt="2026-08-24T14:29:30.136" v="131" actId="14100"/>
        <pc:sldMkLst>
          <pc:docMk/>
          <pc:sldMk cId="1955907155" sldId="267"/>
        </pc:sldMkLst>
        <pc:spChg chg="mod">
          <ac:chgData name="Autumn Sims" userId="212bd2cc-1e57-4cb4-ac49-f6902dc59602" providerId="ADAL" clId="{9786F9DA-AF50-4704-AE71-B4684471502C}" dt="2026-08-24T14:29:30.136" v="131" actId="14100"/>
          <ac:spMkLst>
            <pc:docMk/>
            <pc:sldMk cId="1955907155" sldId="267"/>
            <ac:spMk id="3" creationId="{00000000-0000-0000-0000-000000000000}"/>
          </ac:spMkLst>
        </pc:spChg>
      </pc:sldChg>
    </pc:docChg>
  </pc:docChgLst>
  <pc:docChgLst>
    <pc:chgData name="Autumn Sims" userId="212bd2cc-1e57-4cb4-ac49-f6902dc59602" providerId="ADAL" clId="{9B4AB015-1F92-422E-BEC4-A412AA01C45A}"/>
    <pc:docChg chg="undo custSel addSld delSld modSld sldOrd">
      <pc:chgData name="Autumn Sims" userId="212bd2cc-1e57-4cb4-ac49-f6902dc59602" providerId="ADAL" clId="{9B4AB015-1F92-422E-BEC4-A412AA01C45A}" dt="2026-09-17T18:00:02.714" v="3826"/>
      <pc:docMkLst>
        <pc:docMk/>
      </pc:docMkLst>
      <pc:sldChg chg="modSp mod">
        <pc:chgData name="Autumn Sims" userId="212bd2cc-1e57-4cb4-ac49-f6902dc59602" providerId="ADAL" clId="{9B4AB015-1F92-422E-BEC4-A412AA01C45A}" dt="2026-09-15T16:39:08.240" v="3802"/>
        <pc:sldMkLst>
          <pc:docMk/>
          <pc:sldMk cId="3164946672" sldId="256"/>
        </pc:sldMkLst>
        <pc:spChg chg="mod">
          <ac:chgData name="Autumn Sims" userId="212bd2cc-1e57-4cb4-ac49-f6902dc59602" providerId="ADAL" clId="{9B4AB015-1F92-422E-BEC4-A412AA01C45A}" dt="2026-09-15T16:39:08.240" v="3802"/>
          <ac:spMkLst>
            <pc:docMk/>
            <pc:sldMk cId="3164946672" sldId="256"/>
            <ac:spMk id="2" creationId="{00000000-0000-0000-0000-000000000000}"/>
          </ac:spMkLst>
        </pc:spChg>
        <pc:spChg chg="mod">
          <ac:chgData name="Autumn Sims" userId="212bd2cc-1e57-4cb4-ac49-f6902dc59602" providerId="ADAL" clId="{9B4AB015-1F92-422E-BEC4-A412AA01C45A}" dt="2026-09-15T16:39:08.240" v="3802"/>
          <ac:spMkLst>
            <pc:docMk/>
            <pc:sldMk cId="3164946672" sldId="256"/>
            <ac:spMk id="3" creationId="{00000000-0000-0000-0000-000000000000}"/>
          </ac:spMkLst>
        </pc:spChg>
      </pc:sldChg>
      <pc:sldChg chg="modSp">
        <pc:chgData name="Autumn Sims" userId="212bd2cc-1e57-4cb4-ac49-f6902dc59602" providerId="ADAL" clId="{9B4AB015-1F92-422E-BEC4-A412AA01C45A}" dt="2026-09-15T16:39:08.240" v="3802"/>
        <pc:sldMkLst>
          <pc:docMk/>
          <pc:sldMk cId="1489160526" sldId="257"/>
        </pc:sldMkLst>
        <pc:spChg chg="mod">
          <ac:chgData name="Autumn Sims" userId="212bd2cc-1e57-4cb4-ac49-f6902dc59602" providerId="ADAL" clId="{9B4AB015-1F92-422E-BEC4-A412AA01C45A}" dt="2026-09-15T16:39:08.240" v="3802"/>
          <ac:spMkLst>
            <pc:docMk/>
            <pc:sldMk cId="1489160526" sldId="257"/>
            <ac:spMk id="2" creationId="{00000000-0000-0000-0000-000000000000}"/>
          </ac:spMkLst>
        </pc:spChg>
        <pc:spChg chg="mod">
          <ac:chgData name="Autumn Sims" userId="212bd2cc-1e57-4cb4-ac49-f6902dc59602" providerId="ADAL" clId="{9B4AB015-1F92-422E-BEC4-A412AA01C45A}" dt="2026-09-15T16:39:08.240" v="3802"/>
          <ac:spMkLst>
            <pc:docMk/>
            <pc:sldMk cId="1489160526" sldId="257"/>
            <ac:spMk id="3" creationId="{00000000-0000-0000-0000-000000000000}"/>
          </ac:spMkLst>
        </pc:spChg>
      </pc:sldChg>
      <pc:sldChg chg="modSp mod">
        <pc:chgData name="Autumn Sims" userId="212bd2cc-1e57-4cb4-ac49-f6902dc59602" providerId="ADAL" clId="{9B4AB015-1F92-422E-BEC4-A412AA01C45A}" dt="2026-09-15T16:39:08.240" v="3802"/>
        <pc:sldMkLst>
          <pc:docMk/>
          <pc:sldMk cId="2368323075" sldId="258"/>
        </pc:sldMkLst>
        <pc:spChg chg="mod">
          <ac:chgData name="Autumn Sims" userId="212bd2cc-1e57-4cb4-ac49-f6902dc59602" providerId="ADAL" clId="{9B4AB015-1F92-422E-BEC4-A412AA01C45A}" dt="2026-09-15T16:39:08.240" v="3802"/>
          <ac:spMkLst>
            <pc:docMk/>
            <pc:sldMk cId="2368323075" sldId="258"/>
            <ac:spMk id="2" creationId="{00000000-0000-0000-0000-000000000000}"/>
          </ac:spMkLst>
        </pc:spChg>
        <pc:spChg chg="mod">
          <ac:chgData name="Autumn Sims" userId="212bd2cc-1e57-4cb4-ac49-f6902dc59602" providerId="ADAL" clId="{9B4AB015-1F92-422E-BEC4-A412AA01C45A}" dt="2026-09-15T16:39:08.240" v="3802"/>
          <ac:spMkLst>
            <pc:docMk/>
            <pc:sldMk cId="2368323075" sldId="258"/>
            <ac:spMk id="3" creationId="{00000000-0000-0000-0000-000000000000}"/>
          </ac:spMkLst>
        </pc:spChg>
      </pc:sldChg>
      <pc:sldChg chg="addSp modSp mod">
        <pc:chgData name="Autumn Sims" userId="212bd2cc-1e57-4cb4-ac49-f6902dc59602" providerId="ADAL" clId="{9B4AB015-1F92-422E-BEC4-A412AA01C45A}" dt="2026-09-15T16:57:19.410" v="3804" actId="1076"/>
        <pc:sldMkLst>
          <pc:docMk/>
          <pc:sldMk cId="3521991702" sldId="259"/>
        </pc:sldMkLst>
        <pc:spChg chg="mod">
          <ac:chgData name="Autumn Sims" userId="212bd2cc-1e57-4cb4-ac49-f6902dc59602" providerId="ADAL" clId="{9B4AB015-1F92-422E-BEC4-A412AA01C45A}" dt="2026-09-15T16:39:08.240" v="3802"/>
          <ac:spMkLst>
            <pc:docMk/>
            <pc:sldMk cId="3521991702" sldId="259"/>
            <ac:spMk id="2" creationId="{00000000-0000-0000-0000-000000000000}"/>
          </ac:spMkLst>
        </pc:spChg>
        <pc:spChg chg="mod">
          <ac:chgData name="Autumn Sims" userId="212bd2cc-1e57-4cb4-ac49-f6902dc59602" providerId="ADAL" clId="{9B4AB015-1F92-422E-BEC4-A412AA01C45A}" dt="2026-08-18T14:29:06.591" v="1427" actId="15"/>
          <ac:spMkLst>
            <pc:docMk/>
            <pc:sldMk cId="3521991702" sldId="259"/>
            <ac:spMk id="3" creationId="{00000000-0000-0000-0000-000000000000}"/>
          </ac:spMkLst>
        </pc:spChg>
        <pc:spChg chg="add mod">
          <ac:chgData name="Autumn Sims" userId="212bd2cc-1e57-4cb4-ac49-f6902dc59602" providerId="ADAL" clId="{9B4AB015-1F92-422E-BEC4-A412AA01C45A}" dt="2026-09-15T16:57:19.410" v="3804" actId="1076"/>
          <ac:spMkLst>
            <pc:docMk/>
            <pc:sldMk cId="3521991702" sldId="259"/>
            <ac:spMk id="4" creationId="{80B2DC50-7091-DAD3-03D7-9BFA593873E0}"/>
          </ac:spMkLst>
        </pc:spChg>
        <pc:spChg chg="add mod">
          <ac:chgData name="Autumn Sims" userId="212bd2cc-1e57-4cb4-ac49-f6902dc59602" providerId="ADAL" clId="{9B4AB015-1F92-422E-BEC4-A412AA01C45A}" dt="2026-08-18T14:10:29.280" v="800" actId="403"/>
          <ac:spMkLst>
            <pc:docMk/>
            <pc:sldMk cId="3521991702" sldId="259"/>
            <ac:spMk id="5" creationId="{1CFD9DA7-B5FD-3733-8046-A839A39A5961}"/>
          </ac:spMkLst>
        </pc:spChg>
      </pc:sldChg>
      <pc:sldChg chg="modSp">
        <pc:chgData name="Autumn Sims" userId="212bd2cc-1e57-4cb4-ac49-f6902dc59602" providerId="ADAL" clId="{9B4AB015-1F92-422E-BEC4-A412AA01C45A}" dt="2026-09-15T16:39:08.240" v="3802"/>
        <pc:sldMkLst>
          <pc:docMk/>
          <pc:sldMk cId="1675330367" sldId="262"/>
        </pc:sldMkLst>
        <pc:spChg chg="mod">
          <ac:chgData name="Autumn Sims" userId="212bd2cc-1e57-4cb4-ac49-f6902dc59602" providerId="ADAL" clId="{9B4AB015-1F92-422E-BEC4-A412AA01C45A}" dt="2026-09-15T16:39:08.240" v="3802"/>
          <ac:spMkLst>
            <pc:docMk/>
            <pc:sldMk cId="1675330367" sldId="262"/>
            <ac:spMk id="2" creationId="{00000000-0000-0000-0000-000000000000}"/>
          </ac:spMkLst>
        </pc:spChg>
        <pc:spChg chg="mod">
          <ac:chgData name="Autumn Sims" userId="212bd2cc-1e57-4cb4-ac49-f6902dc59602" providerId="ADAL" clId="{9B4AB015-1F92-422E-BEC4-A412AA01C45A}" dt="2026-09-15T16:39:08.240" v="3802"/>
          <ac:spMkLst>
            <pc:docMk/>
            <pc:sldMk cId="1675330367" sldId="262"/>
            <ac:spMk id="3" creationId="{00000000-0000-0000-0000-000000000000}"/>
          </ac:spMkLst>
        </pc:spChg>
      </pc:sldChg>
      <pc:sldChg chg="modSp mod ord">
        <pc:chgData name="Autumn Sims" userId="212bd2cc-1e57-4cb4-ac49-f6902dc59602" providerId="ADAL" clId="{9B4AB015-1F92-422E-BEC4-A412AA01C45A}" dt="2026-09-17T17:59:30.603" v="3822"/>
        <pc:sldMkLst>
          <pc:docMk/>
          <pc:sldMk cId="1509602837" sldId="263"/>
        </pc:sldMkLst>
        <pc:spChg chg="mod">
          <ac:chgData name="Autumn Sims" userId="212bd2cc-1e57-4cb4-ac49-f6902dc59602" providerId="ADAL" clId="{9B4AB015-1F92-422E-BEC4-A412AA01C45A}" dt="2026-09-15T16:39:08.240" v="3802"/>
          <ac:spMkLst>
            <pc:docMk/>
            <pc:sldMk cId="1509602837" sldId="263"/>
            <ac:spMk id="2" creationId="{00000000-0000-0000-0000-000000000000}"/>
          </ac:spMkLst>
        </pc:spChg>
        <pc:spChg chg="mod">
          <ac:chgData name="Autumn Sims" userId="212bd2cc-1e57-4cb4-ac49-f6902dc59602" providerId="ADAL" clId="{9B4AB015-1F92-422E-BEC4-A412AA01C45A}" dt="2026-08-18T18:11:00.580" v="2507" actId="20577"/>
          <ac:spMkLst>
            <pc:docMk/>
            <pc:sldMk cId="1509602837" sldId="263"/>
            <ac:spMk id="3" creationId="{00000000-0000-0000-0000-000000000000}"/>
          </ac:spMkLst>
        </pc:spChg>
      </pc:sldChg>
      <pc:sldChg chg="addSp modSp mod ord">
        <pc:chgData name="Autumn Sims" userId="212bd2cc-1e57-4cb4-ac49-f6902dc59602" providerId="ADAL" clId="{9B4AB015-1F92-422E-BEC4-A412AA01C45A}" dt="2026-09-17T17:59:37.196" v="3824"/>
        <pc:sldMkLst>
          <pc:docMk/>
          <pc:sldMk cId="3725598400" sldId="264"/>
        </pc:sldMkLst>
        <pc:spChg chg="mod">
          <ac:chgData name="Autumn Sims" userId="212bd2cc-1e57-4cb4-ac49-f6902dc59602" providerId="ADAL" clId="{9B4AB015-1F92-422E-BEC4-A412AA01C45A}" dt="2026-09-15T16:39:08.240" v="3802"/>
          <ac:spMkLst>
            <pc:docMk/>
            <pc:sldMk cId="3725598400" sldId="264"/>
            <ac:spMk id="2" creationId="{00000000-0000-0000-0000-000000000000}"/>
          </ac:spMkLst>
        </pc:spChg>
        <pc:spChg chg="mod">
          <ac:chgData name="Autumn Sims" userId="212bd2cc-1e57-4cb4-ac49-f6902dc59602" providerId="ADAL" clId="{9B4AB015-1F92-422E-BEC4-A412AA01C45A}" dt="2026-08-20T13:50:32.087" v="2836" actId="115"/>
          <ac:spMkLst>
            <pc:docMk/>
            <pc:sldMk cId="3725598400" sldId="264"/>
            <ac:spMk id="3" creationId="{00000000-0000-0000-0000-000000000000}"/>
          </ac:spMkLst>
        </pc:spChg>
        <pc:spChg chg="add mod">
          <ac:chgData name="Autumn Sims" userId="212bd2cc-1e57-4cb4-ac49-f6902dc59602" providerId="ADAL" clId="{9B4AB015-1F92-422E-BEC4-A412AA01C45A}" dt="2026-09-16T18:01:31.768" v="3820" actId="122"/>
          <ac:spMkLst>
            <pc:docMk/>
            <pc:sldMk cId="3725598400" sldId="264"/>
            <ac:spMk id="4" creationId="{B34DEC9F-C696-805B-3AB6-ABA042FD390F}"/>
          </ac:spMkLst>
        </pc:spChg>
        <pc:spChg chg="add mod">
          <ac:chgData name="Autumn Sims" userId="212bd2cc-1e57-4cb4-ac49-f6902dc59602" providerId="ADAL" clId="{9B4AB015-1F92-422E-BEC4-A412AA01C45A}" dt="2026-08-20T13:51:01.813" v="2838" actId="1076"/>
          <ac:spMkLst>
            <pc:docMk/>
            <pc:sldMk cId="3725598400" sldId="264"/>
            <ac:spMk id="5" creationId="{FB8203B7-3F33-2D32-4C2A-7E0C8E9DB29F}"/>
          </ac:spMkLst>
        </pc:spChg>
      </pc:sldChg>
      <pc:sldChg chg="modSp">
        <pc:chgData name="Autumn Sims" userId="212bd2cc-1e57-4cb4-ac49-f6902dc59602" providerId="ADAL" clId="{9B4AB015-1F92-422E-BEC4-A412AA01C45A}" dt="2026-09-15T16:39:08.240" v="3802"/>
        <pc:sldMkLst>
          <pc:docMk/>
          <pc:sldMk cId="3864234480" sldId="265"/>
        </pc:sldMkLst>
        <pc:spChg chg="mod">
          <ac:chgData name="Autumn Sims" userId="212bd2cc-1e57-4cb4-ac49-f6902dc59602" providerId="ADAL" clId="{9B4AB015-1F92-422E-BEC4-A412AA01C45A}" dt="2026-09-15T16:39:08.240" v="3802"/>
          <ac:spMkLst>
            <pc:docMk/>
            <pc:sldMk cId="3864234480" sldId="265"/>
            <ac:spMk id="2" creationId="{00000000-0000-0000-0000-000000000000}"/>
          </ac:spMkLst>
        </pc:spChg>
        <pc:spChg chg="mod">
          <ac:chgData name="Autumn Sims" userId="212bd2cc-1e57-4cb4-ac49-f6902dc59602" providerId="ADAL" clId="{9B4AB015-1F92-422E-BEC4-A412AA01C45A}" dt="2026-09-15T16:39:08.240" v="3802"/>
          <ac:spMkLst>
            <pc:docMk/>
            <pc:sldMk cId="3864234480" sldId="265"/>
            <ac:spMk id="3" creationId="{00000000-0000-0000-0000-000000000000}"/>
          </ac:spMkLst>
        </pc:spChg>
      </pc:sldChg>
      <pc:sldChg chg="modSp ord">
        <pc:chgData name="Autumn Sims" userId="212bd2cc-1e57-4cb4-ac49-f6902dc59602" providerId="ADAL" clId="{9B4AB015-1F92-422E-BEC4-A412AA01C45A}" dt="2026-09-17T18:00:02.714" v="3826"/>
        <pc:sldMkLst>
          <pc:docMk/>
          <pc:sldMk cId="1365813325" sldId="266"/>
        </pc:sldMkLst>
        <pc:spChg chg="mod">
          <ac:chgData name="Autumn Sims" userId="212bd2cc-1e57-4cb4-ac49-f6902dc59602" providerId="ADAL" clId="{9B4AB015-1F92-422E-BEC4-A412AA01C45A}" dt="2026-09-15T16:39:08.240" v="3802"/>
          <ac:spMkLst>
            <pc:docMk/>
            <pc:sldMk cId="1365813325" sldId="266"/>
            <ac:spMk id="2" creationId="{00000000-0000-0000-0000-000000000000}"/>
          </ac:spMkLst>
        </pc:spChg>
        <pc:spChg chg="mod">
          <ac:chgData name="Autumn Sims" userId="212bd2cc-1e57-4cb4-ac49-f6902dc59602" providerId="ADAL" clId="{9B4AB015-1F92-422E-BEC4-A412AA01C45A}" dt="2026-09-15T16:39:08.240" v="3802"/>
          <ac:spMkLst>
            <pc:docMk/>
            <pc:sldMk cId="1365813325" sldId="266"/>
            <ac:spMk id="3" creationId="{00000000-0000-0000-0000-000000000000}"/>
          </ac:spMkLst>
        </pc:spChg>
      </pc:sldChg>
      <pc:sldChg chg="modSp mod">
        <pc:chgData name="Autumn Sims" userId="212bd2cc-1e57-4cb4-ac49-f6902dc59602" providerId="ADAL" clId="{9B4AB015-1F92-422E-BEC4-A412AA01C45A}" dt="2026-09-15T17:30:46.061" v="3819" actId="14100"/>
        <pc:sldMkLst>
          <pc:docMk/>
          <pc:sldMk cId="1955907155" sldId="267"/>
        </pc:sldMkLst>
        <pc:spChg chg="mod">
          <ac:chgData name="Autumn Sims" userId="212bd2cc-1e57-4cb4-ac49-f6902dc59602" providerId="ADAL" clId="{9B4AB015-1F92-422E-BEC4-A412AA01C45A}" dt="2026-09-15T16:39:08.240" v="3802"/>
          <ac:spMkLst>
            <pc:docMk/>
            <pc:sldMk cId="1955907155" sldId="267"/>
            <ac:spMk id="2" creationId="{00000000-0000-0000-0000-000000000000}"/>
          </ac:spMkLst>
        </pc:spChg>
        <pc:spChg chg="mod">
          <ac:chgData name="Autumn Sims" userId="212bd2cc-1e57-4cb4-ac49-f6902dc59602" providerId="ADAL" clId="{9B4AB015-1F92-422E-BEC4-A412AA01C45A}" dt="2026-09-15T16:39:08.240" v="3802"/>
          <ac:spMkLst>
            <pc:docMk/>
            <pc:sldMk cId="1955907155" sldId="267"/>
            <ac:spMk id="3" creationId="{00000000-0000-0000-0000-000000000000}"/>
          </ac:spMkLst>
        </pc:spChg>
        <pc:picChg chg="mod">
          <ac:chgData name="Autumn Sims" userId="212bd2cc-1e57-4cb4-ac49-f6902dc59602" providerId="ADAL" clId="{9B4AB015-1F92-422E-BEC4-A412AA01C45A}" dt="2026-09-15T12:19:11.878" v="3724" actId="1076"/>
          <ac:picMkLst>
            <pc:docMk/>
            <pc:sldMk cId="1955907155" sldId="267"/>
            <ac:picMk id="4098" creationId="{00000000-0000-0000-0000-000000000000}"/>
          </ac:picMkLst>
        </pc:picChg>
        <pc:picChg chg="mod">
          <ac:chgData name="Autumn Sims" userId="212bd2cc-1e57-4cb4-ac49-f6902dc59602" providerId="ADAL" clId="{9B4AB015-1F92-422E-BEC4-A412AA01C45A}" dt="2026-09-15T17:30:46.061" v="3819" actId="14100"/>
          <ac:picMkLst>
            <pc:docMk/>
            <pc:sldMk cId="1955907155" sldId="267"/>
            <ac:picMk id="4099" creationId="{00000000-0000-0000-0000-000000000000}"/>
          </ac:picMkLst>
        </pc:picChg>
        <pc:picChg chg="mod">
          <ac:chgData name="Autumn Sims" userId="212bd2cc-1e57-4cb4-ac49-f6902dc59602" providerId="ADAL" clId="{9B4AB015-1F92-422E-BEC4-A412AA01C45A}" dt="2026-09-15T12:18:59.734" v="3721" actId="14100"/>
          <ac:picMkLst>
            <pc:docMk/>
            <pc:sldMk cId="1955907155" sldId="267"/>
            <ac:picMk id="4100" creationId="{00000000-0000-0000-0000-000000000000}"/>
          </ac:picMkLst>
        </pc:picChg>
        <pc:picChg chg="mod">
          <ac:chgData name="Autumn Sims" userId="212bd2cc-1e57-4cb4-ac49-f6902dc59602" providerId="ADAL" clId="{9B4AB015-1F92-422E-BEC4-A412AA01C45A}" dt="2026-09-15T12:18:54.735" v="3720" actId="1076"/>
          <ac:picMkLst>
            <pc:docMk/>
            <pc:sldMk cId="1955907155" sldId="267"/>
            <ac:picMk id="4101" creationId="{00000000-0000-0000-0000-000000000000}"/>
          </ac:picMkLst>
        </pc:picChg>
      </pc:sldChg>
      <pc:sldChg chg="addSp modSp mod">
        <pc:chgData name="Autumn Sims" userId="212bd2cc-1e57-4cb4-ac49-f6902dc59602" providerId="ADAL" clId="{9B4AB015-1F92-422E-BEC4-A412AA01C45A}" dt="2026-09-15T17:29:02.982" v="3817" actId="1076"/>
        <pc:sldMkLst>
          <pc:docMk/>
          <pc:sldMk cId="2261757581" sldId="268"/>
        </pc:sldMkLst>
        <pc:spChg chg="mod">
          <ac:chgData name="Autumn Sims" userId="212bd2cc-1e57-4cb4-ac49-f6902dc59602" providerId="ADAL" clId="{9B4AB015-1F92-422E-BEC4-A412AA01C45A}" dt="2026-09-15T16:39:08.240" v="3802"/>
          <ac:spMkLst>
            <pc:docMk/>
            <pc:sldMk cId="2261757581" sldId="268"/>
            <ac:spMk id="2" creationId="{00000000-0000-0000-0000-000000000000}"/>
          </ac:spMkLst>
        </pc:spChg>
        <pc:picChg chg="add mod">
          <ac:chgData name="Autumn Sims" userId="212bd2cc-1e57-4cb4-ac49-f6902dc59602" providerId="ADAL" clId="{9B4AB015-1F92-422E-BEC4-A412AA01C45A}" dt="2026-09-15T17:29:02.982" v="3817" actId="1076"/>
          <ac:picMkLst>
            <pc:docMk/>
            <pc:sldMk cId="2261757581" sldId="268"/>
            <ac:picMk id="4" creationId="{210C1033-58EF-B9CE-F674-1482A745A871}"/>
          </ac:picMkLst>
        </pc:picChg>
        <pc:picChg chg="mod">
          <ac:chgData name="Autumn Sims" userId="212bd2cc-1e57-4cb4-ac49-f6902dc59602" providerId="ADAL" clId="{9B4AB015-1F92-422E-BEC4-A412AA01C45A}" dt="2026-09-15T17:24:55.217" v="3812" actId="1076"/>
          <ac:picMkLst>
            <pc:docMk/>
            <pc:sldMk cId="2261757581" sldId="268"/>
            <ac:picMk id="1026" creationId="{00000000-0000-0000-0000-000000000000}"/>
          </ac:picMkLst>
        </pc:picChg>
      </pc:sldChg>
      <pc:sldChg chg="modSp">
        <pc:chgData name="Autumn Sims" userId="212bd2cc-1e57-4cb4-ac49-f6902dc59602" providerId="ADAL" clId="{9B4AB015-1F92-422E-BEC4-A412AA01C45A}" dt="2026-09-15T16:39:08.240" v="3802"/>
        <pc:sldMkLst>
          <pc:docMk/>
          <pc:sldMk cId="3258197810" sldId="269"/>
        </pc:sldMkLst>
        <pc:spChg chg="mod">
          <ac:chgData name="Autumn Sims" userId="212bd2cc-1e57-4cb4-ac49-f6902dc59602" providerId="ADAL" clId="{9B4AB015-1F92-422E-BEC4-A412AA01C45A}" dt="2026-09-15T16:39:08.240" v="3802"/>
          <ac:spMkLst>
            <pc:docMk/>
            <pc:sldMk cId="3258197810" sldId="269"/>
            <ac:spMk id="2" creationId="{00000000-0000-0000-0000-000000000000}"/>
          </ac:spMkLst>
        </pc:spChg>
      </pc:sldChg>
      <pc:sldChg chg="modSp">
        <pc:chgData name="Autumn Sims" userId="212bd2cc-1e57-4cb4-ac49-f6902dc59602" providerId="ADAL" clId="{9B4AB015-1F92-422E-BEC4-A412AA01C45A}" dt="2026-09-15T16:39:08.240" v="3802"/>
        <pc:sldMkLst>
          <pc:docMk/>
          <pc:sldMk cId="3238982417" sldId="271"/>
        </pc:sldMkLst>
        <pc:spChg chg="mod">
          <ac:chgData name="Autumn Sims" userId="212bd2cc-1e57-4cb4-ac49-f6902dc59602" providerId="ADAL" clId="{9B4AB015-1F92-422E-BEC4-A412AA01C45A}" dt="2026-09-15T16:39:08.240" v="3802"/>
          <ac:spMkLst>
            <pc:docMk/>
            <pc:sldMk cId="3238982417" sldId="271"/>
            <ac:spMk id="2" creationId="{00000000-0000-0000-0000-000000000000}"/>
          </ac:spMkLst>
        </pc:spChg>
        <pc:spChg chg="mod">
          <ac:chgData name="Autumn Sims" userId="212bd2cc-1e57-4cb4-ac49-f6902dc59602" providerId="ADAL" clId="{9B4AB015-1F92-422E-BEC4-A412AA01C45A}" dt="2026-09-15T16:39:08.240" v="3802"/>
          <ac:spMkLst>
            <pc:docMk/>
            <pc:sldMk cId="3238982417" sldId="271"/>
            <ac:spMk id="3" creationId="{00000000-0000-0000-0000-000000000000}"/>
          </ac:spMkLst>
        </pc:spChg>
      </pc:sldChg>
      <pc:sldChg chg="modSp mod">
        <pc:chgData name="Autumn Sims" userId="212bd2cc-1e57-4cb4-ac49-f6902dc59602" providerId="ADAL" clId="{9B4AB015-1F92-422E-BEC4-A412AA01C45A}" dt="2026-09-15T16:39:08.240" v="3802"/>
        <pc:sldMkLst>
          <pc:docMk/>
          <pc:sldMk cId="1681132932" sldId="272"/>
        </pc:sldMkLst>
        <pc:spChg chg="mod">
          <ac:chgData name="Autumn Sims" userId="212bd2cc-1e57-4cb4-ac49-f6902dc59602" providerId="ADAL" clId="{9B4AB015-1F92-422E-BEC4-A412AA01C45A}" dt="2026-09-15T16:39:08.240" v="3802"/>
          <ac:spMkLst>
            <pc:docMk/>
            <pc:sldMk cId="1681132932" sldId="272"/>
            <ac:spMk id="2" creationId="{00000000-0000-0000-0000-000000000000}"/>
          </ac:spMkLst>
        </pc:spChg>
        <pc:spChg chg="mod">
          <ac:chgData name="Autumn Sims" userId="212bd2cc-1e57-4cb4-ac49-f6902dc59602" providerId="ADAL" clId="{9B4AB015-1F92-422E-BEC4-A412AA01C45A}" dt="2026-09-15T16:39:08.240" v="3802"/>
          <ac:spMkLst>
            <pc:docMk/>
            <pc:sldMk cId="1681132932" sldId="272"/>
            <ac:spMk id="3" creationId="{00000000-0000-0000-0000-000000000000}"/>
          </ac:spMkLst>
        </pc:spChg>
      </pc:sldChg>
      <pc:sldChg chg="modSp mod">
        <pc:chgData name="Autumn Sims" userId="212bd2cc-1e57-4cb4-ac49-f6902dc59602" providerId="ADAL" clId="{9B4AB015-1F92-422E-BEC4-A412AA01C45A}" dt="2026-09-15T16:39:08.240" v="3802"/>
        <pc:sldMkLst>
          <pc:docMk/>
          <pc:sldMk cId="3996239863" sldId="273"/>
        </pc:sldMkLst>
        <pc:spChg chg="mod">
          <ac:chgData name="Autumn Sims" userId="212bd2cc-1e57-4cb4-ac49-f6902dc59602" providerId="ADAL" clId="{9B4AB015-1F92-422E-BEC4-A412AA01C45A}" dt="2026-09-15T16:39:08.240" v="3802"/>
          <ac:spMkLst>
            <pc:docMk/>
            <pc:sldMk cId="3996239863" sldId="273"/>
            <ac:spMk id="2" creationId="{00000000-0000-0000-0000-000000000000}"/>
          </ac:spMkLst>
        </pc:spChg>
        <pc:spChg chg="mod">
          <ac:chgData name="Autumn Sims" userId="212bd2cc-1e57-4cb4-ac49-f6902dc59602" providerId="ADAL" clId="{9B4AB015-1F92-422E-BEC4-A412AA01C45A}" dt="2026-09-15T16:39:08.240" v="3802"/>
          <ac:spMkLst>
            <pc:docMk/>
            <pc:sldMk cId="3996239863" sldId="273"/>
            <ac:spMk id="3" creationId="{00000000-0000-0000-0000-000000000000}"/>
          </ac:spMkLst>
        </pc:spChg>
      </pc:sldChg>
      <pc:sldChg chg="modSp mod">
        <pc:chgData name="Autumn Sims" userId="212bd2cc-1e57-4cb4-ac49-f6902dc59602" providerId="ADAL" clId="{9B4AB015-1F92-422E-BEC4-A412AA01C45A}" dt="2026-09-15T16:39:08.240" v="3802"/>
        <pc:sldMkLst>
          <pc:docMk/>
          <pc:sldMk cId="370065685" sldId="274"/>
        </pc:sldMkLst>
        <pc:spChg chg="mod">
          <ac:chgData name="Autumn Sims" userId="212bd2cc-1e57-4cb4-ac49-f6902dc59602" providerId="ADAL" clId="{9B4AB015-1F92-422E-BEC4-A412AA01C45A}" dt="2026-09-15T16:39:08.240" v="3802"/>
          <ac:spMkLst>
            <pc:docMk/>
            <pc:sldMk cId="370065685" sldId="274"/>
            <ac:spMk id="2" creationId="{00000000-0000-0000-0000-000000000000}"/>
          </ac:spMkLst>
        </pc:spChg>
        <pc:spChg chg="mod">
          <ac:chgData name="Autumn Sims" userId="212bd2cc-1e57-4cb4-ac49-f6902dc59602" providerId="ADAL" clId="{9B4AB015-1F92-422E-BEC4-A412AA01C45A}" dt="2026-09-15T16:39:08.240" v="3802"/>
          <ac:spMkLst>
            <pc:docMk/>
            <pc:sldMk cId="370065685" sldId="274"/>
            <ac:spMk id="3" creationId="{00000000-0000-0000-0000-000000000000}"/>
          </ac:spMkLst>
        </pc:spChg>
      </pc:sldChg>
      <pc:sldChg chg="modSp new mod">
        <pc:chgData name="Autumn Sims" userId="212bd2cc-1e57-4cb4-ac49-f6902dc59602" providerId="ADAL" clId="{9B4AB015-1F92-422E-BEC4-A412AA01C45A}" dt="2026-09-15T16:39:08.240" v="3802"/>
        <pc:sldMkLst>
          <pc:docMk/>
          <pc:sldMk cId="3888548910" sldId="275"/>
        </pc:sldMkLst>
        <pc:spChg chg="mod">
          <ac:chgData name="Autumn Sims" userId="212bd2cc-1e57-4cb4-ac49-f6902dc59602" providerId="ADAL" clId="{9B4AB015-1F92-422E-BEC4-A412AA01C45A}" dt="2026-09-15T16:39:08.240" v="3802"/>
          <ac:spMkLst>
            <pc:docMk/>
            <pc:sldMk cId="3888548910" sldId="275"/>
            <ac:spMk id="2" creationId="{25E5533F-E687-7EB5-41A8-321022FD7A02}"/>
          </ac:spMkLst>
        </pc:spChg>
        <pc:spChg chg="mod">
          <ac:chgData name="Autumn Sims" userId="212bd2cc-1e57-4cb4-ac49-f6902dc59602" providerId="ADAL" clId="{9B4AB015-1F92-422E-BEC4-A412AA01C45A}" dt="2026-09-15T16:39:08.240" v="3802"/>
          <ac:spMkLst>
            <pc:docMk/>
            <pc:sldMk cId="3888548910" sldId="275"/>
            <ac:spMk id="3" creationId="{43BB2D27-9A85-AAB2-31B3-DB38A655C5DD}"/>
          </ac:spMkLst>
        </pc:spChg>
      </pc:sldChg>
      <pc:sldChg chg="new del">
        <pc:chgData name="Autumn Sims" userId="212bd2cc-1e57-4cb4-ac49-f6902dc59602" providerId="ADAL" clId="{9B4AB015-1F92-422E-BEC4-A412AA01C45A}" dt="2026-09-15T17:23:47.212" v="3806" actId="680"/>
        <pc:sldMkLst>
          <pc:docMk/>
          <pc:sldMk cId="2943996718" sldId="27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A33FAD-0273-4247-849E-6ADC1BC7DF4E}" type="datetimeFigureOut">
              <a:rPr lang="en-US" smtClean="0"/>
              <a:t>9/17/2026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8D3CD4-608A-4488-BAA7-45301EE2EA3F}" type="slidenum">
              <a:rPr lang="en-US" smtClean="0"/>
              <a:t>‹#›</a:t>
            </a:fld>
            <a:endParaRPr lang="en-US"/>
          </a:p>
        </p:txBody>
      </p:sp>
    </p:spTree>
    <p:extLst>
      <p:ext uri="{BB962C8B-B14F-4D97-AF65-F5344CB8AC3E}">
        <p14:creationId xmlns:p14="http://schemas.microsoft.com/office/powerpoint/2010/main" val="607307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CB9ADD-4FE7-4499-8B0A-17B0119838AF}" type="datetimeFigureOut">
              <a:rPr lang="en-US" smtClean="0"/>
              <a:t>9/17/2026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580AF5-4E50-49FE-9330-5B51899E38F5}" type="slidenum">
              <a:rPr lang="en-US" smtClean="0"/>
              <a:t>‹#›</a:t>
            </a:fld>
            <a:endParaRPr lang="en-US"/>
          </a:p>
        </p:txBody>
      </p:sp>
    </p:spTree>
    <p:extLst>
      <p:ext uri="{BB962C8B-B14F-4D97-AF65-F5344CB8AC3E}">
        <p14:creationId xmlns:p14="http://schemas.microsoft.com/office/powerpoint/2010/main" val="3436960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580AF5-4E50-49FE-9330-5B51899E38F5}" type="slidenum">
              <a:rPr lang="en-US" smtClean="0"/>
              <a:t>5</a:t>
            </a:fld>
            <a:endParaRPr lang="en-US"/>
          </a:p>
        </p:txBody>
      </p:sp>
    </p:spTree>
    <p:extLst>
      <p:ext uri="{BB962C8B-B14F-4D97-AF65-F5344CB8AC3E}">
        <p14:creationId xmlns:p14="http://schemas.microsoft.com/office/powerpoint/2010/main" val="28685767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4555655" y="5936188"/>
            <a:ext cx="2057400" cy="365125"/>
          </a:xfrm>
        </p:spPr>
        <p:txBody>
          <a:bodyPr/>
          <a:lstStyle/>
          <a:p>
            <a:fld id="{80F61818-01B8-433C-B77A-BDEC7959196B}" type="datetimeFigureOut">
              <a:rPr lang="en-US" smtClean="0"/>
              <a:t>9/17/2026</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182145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F61818-01B8-433C-B77A-BDEC7959196B}"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1975860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80F61818-01B8-433C-B77A-BDEC7959196B}" type="datetimeFigureOut">
              <a:rPr lang="en-US" smtClean="0"/>
              <a:t>9/17/2026</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3705882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896777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F61818-01B8-433C-B77A-BDEC7959196B}"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3740116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F61818-01B8-433C-B77A-BDEC7959196B}"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2153721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0F61818-01B8-433C-B77A-BDEC7959196B}"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5625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890021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311698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142271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1075692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9CFE8BE8-8847-4317-AC06-B3ECA7EFBE0F}"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529384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F61818-01B8-433C-B77A-BDEC7959196B}"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708912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0F61818-01B8-433C-B77A-BDEC7959196B}"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1013841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0F61818-01B8-433C-B77A-BDEC7959196B}"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22376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F61818-01B8-433C-B77A-BDEC7959196B}"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FE8BE8-8847-4317-AC06-B3ECA7EFBE0F}" type="slidenum">
              <a:rPr lang="en-US" smtClean="0"/>
              <a:t>‹#›</a:t>
            </a:fld>
            <a:endParaRPr lang="en-US"/>
          </a:p>
        </p:txBody>
      </p:sp>
    </p:spTree>
    <p:extLst>
      <p:ext uri="{BB962C8B-B14F-4D97-AF65-F5344CB8AC3E}">
        <p14:creationId xmlns:p14="http://schemas.microsoft.com/office/powerpoint/2010/main" val="2414378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029144" y="5936188"/>
            <a:ext cx="2057400" cy="365125"/>
          </a:xfrm>
        </p:spPr>
        <p:txBody>
          <a:bodyPr/>
          <a:lstStyle/>
          <a:p>
            <a:fld id="{80F61818-01B8-433C-B77A-BDEC7959196B}" type="datetimeFigureOut">
              <a:rPr lang="en-US" smtClean="0"/>
              <a:t>9/17/2026</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9CFE8BE8-8847-4317-AC06-B3ECA7EFBE0F}" type="slidenum">
              <a:rPr lang="en-US" smtClean="0"/>
              <a:t>‹#›</a:t>
            </a:fld>
            <a:endParaRPr lang="en-US"/>
          </a:p>
        </p:txBody>
      </p:sp>
    </p:spTree>
    <p:extLst>
      <p:ext uri="{BB962C8B-B14F-4D97-AF65-F5344CB8AC3E}">
        <p14:creationId xmlns:p14="http://schemas.microsoft.com/office/powerpoint/2010/main" val="4240065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2060"/>
            </a:gs>
            <a:gs pos="50000">
              <a:schemeClr val="bg2">
                <a:shade val="100000"/>
                <a:hueMod val="100000"/>
                <a:satMod val="110000"/>
                <a:lumMod val="130000"/>
              </a:schemeClr>
            </a:gs>
            <a:gs pos="100000">
              <a:srgbClr val="0070C0"/>
            </a:gs>
          </a:gsLst>
          <a:lin ang="2520000" scaled="0"/>
          <a:tileRect/>
        </a:gradFill>
        <a:effectLst/>
      </p:bgPr>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0F61818-01B8-433C-B77A-BDEC7959196B}" type="datetimeFigureOut">
              <a:rPr lang="en-US" smtClean="0"/>
              <a:t>9/17/2026</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9CFE8BE8-8847-4317-AC06-B3ECA7EFBE0F}" type="slidenum">
              <a:rPr lang="en-US" smtClean="0"/>
              <a:t>‹#›</a:t>
            </a:fld>
            <a:endParaRPr lang="en-US"/>
          </a:p>
        </p:txBody>
      </p:sp>
    </p:spTree>
    <p:extLst>
      <p:ext uri="{BB962C8B-B14F-4D97-AF65-F5344CB8AC3E}">
        <p14:creationId xmlns:p14="http://schemas.microsoft.com/office/powerpoint/2010/main" val="2091585956"/>
      </p:ext>
    </p:extLst>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Debbi.Milligan@sccpss.com" TargetMode="External"/><Relationship Id="rId7" Type="http://schemas.openxmlformats.org/officeDocument/2006/relationships/image" Target="../media/image10.png"/><Relationship Id="rId2" Type="http://schemas.openxmlformats.org/officeDocument/2006/relationships/hyperlink" Target="mailto:Autumn.sims@sccpss.com" TargetMode="Externa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wmf"/><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Title I Annual Meeting</a:t>
            </a:r>
          </a:p>
        </p:txBody>
      </p:sp>
      <p:sp>
        <p:nvSpPr>
          <p:cNvPr id="3" name="Subtitle 2"/>
          <p:cNvSpPr>
            <a:spLocks noGrp="1"/>
          </p:cNvSpPr>
          <p:nvPr>
            <p:ph type="subTitle" idx="1"/>
          </p:nvPr>
        </p:nvSpPr>
        <p:spPr/>
        <p:txBody>
          <a:bodyPr>
            <a:normAutofit fontScale="92500" lnSpcReduction="10000"/>
          </a:bodyPr>
          <a:lstStyle/>
          <a:p>
            <a:r>
              <a:rPr lang="en-US" dirty="0"/>
              <a:t>Sol C. Johnson</a:t>
            </a:r>
          </a:p>
          <a:p>
            <a:r>
              <a:rPr lang="en-US" dirty="0"/>
              <a:t>September 17 , 2026</a:t>
            </a:r>
          </a:p>
          <a:p>
            <a:r>
              <a:rPr lang="en-US" dirty="0"/>
              <a:t>Auditorium </a:t>
            </a:r>
          </a:p>
        </p:txBody>
      </p:sp>
    </p:spTree>
    <p:extLst>
      <p:ext uri="{BB962C8B-B14F-4D97-AF65-F5344CB8AC3E}">
        <p14:creationId xmlns:p14="http://schemas.microsoft.com/office/powerpoint/2010/main" val="3164946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What is a Title I School?</a:t>
            </a:r>
          </a:p>
        </p:txBody>
      </p:sp>
      <p:sp>
        <p:nvSpPr>
          <p:cNvPr id="3" name="Content Placeholder 2"/>
          <p:cNvSpPr>
            <a:spLocks noGrp="1"/>
          </p:cNvSpPr>
          <p:nvPr>
            <p:ph idx="1"/>
          </p:nvPr>
        </p:nvSpPr>
        <p:spPr/>
        <p:txBody>
          <a:bodyPr>
            <a:normAutofit fontScale="92500" lnSpcReduction="10000"/>
          </a:bodyPr>
          <a:lstStyle/>
          <a:p>
            <a:r>
              <a:rPr lang="en-US" sz="2200"/>
              <a:t>Being a Title I school means receiving federal funding (Title I dollars) to </a:t>
            </a:r>
            <a:r>
              <a:rPr lang="en-US" sz="2200" u="sng"/>
              <a:t>supplement</a:t>
            </a:r>
            <a:r>
              <a:rPr lang="en-US" sz="2200"/>
              <a:t> the school’s existing programs.  These dollars are used for…</a:t>
            </a:r>
          </a:p>
          <a:p>
            <a:pPr lvl="1"/>
            <a:r>
              <a:rPr lang="en-US" sz="1800"/>
              <a:t>Identifying students experiencing academic difficulties and providing timely assistance to help these student’s meet the State’s challenging content standards.</a:t>
            </a:r>
          </a:p>
          <a:p>
            <a:pPr lvl="1"/>
            <a:r>
              <a:rPr lang="en-US" sz="1800"/>
              <a:t>Purchasing supplemental staff/programs/materials/supplies</a:t>
            </a:r>
          </a:p>
          <a:p>
            <a:pPr lvl="1"/>
            <a:r>
              <a:rPr lang="en-US" sz="1800"/>
              <a:t>Conducting parental Involvement meetings/trainings/activities</a:t>
            </a:r>
          </a:p>
          <a:p>
            <a:pPr lvl="1"/>
            <a:r>
              <a:rPr lang="en-US" sz="1800"/>
              <a:t>Recruiting/Hiring/Retaining Highly Qualified Teachers</a:t>
            </a:r>
          </a:p>
          <a:p>
            <a:pPr lvl="1">
              <a:buFontTx/>
              <a:buNone/>
            </a:pPr>
            <a:endParaRPr lang="en-US" sz="1000"/>
          </a:p>
          <a:p>
            <a:r>
              <a:rPr lang="en-US" sz="2200"/>
              <a:t>Being a Title I school also means family engagement and parents’ rights.   </a:t>
            </a:r>
          </a:p>
          <a:p>
            <a:endParaRPr lang="en-US"/>
          </a:p>
        </p:txBody>
      </p:sp>
    </p:spTree>
    <p:extLst>
      <p:ext uri="{BB962C8B-B14F-4D97-AF65-F5344CB8AC3E}">
        <p14:creationId xmlns:p14="http://schemas.microsoft.com/office/powerpoint/2010/main" val="148916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Title I Programs Can Help:</a:t>
            </a:r>
          </a:p>
        </p:txBody>
      </p:sp>
      <p:sp>
        <p:nvSpPr>
          <p:cNvPr id="3" name="Content Placeholder 2"/>
          <p:cNvSpPr>
            <a:spLocks noGrp="1"/>
          </p:cNvSpPr>
          <p:nvPr>
            <p:ph idx="1"/>
          </p:nvPr>
        </p:nvSpPr>
        <p:spPr>
          <a:xfrm>
            <a:off x="457200" y="2819400"/>
            <a:ext cx="8229600" cy="3306763"/>
          </a:xfrm>
        </p:spPr>
        <p:txBody>
          <a:bodyPr>
            <a:normAutofit/>
          </a:bodyPr>
          <a:lstStyle/>
          <a:p>
            <a:r>
              <a:rPr lang="en-US"/>
              <a:t>Children do better in school and feel better about themselves</a:t>
            </a:r>
          </a:p>
          <a:p>
            <a:endParaRPr lang="en-US"/>
          </a:p>
          <a:p>
            <a:r>
              <a:rPr lang="en-US"/>
              <a:t>Teachers understand the needs and concerns of students and parents</a:t>
            </a:r>
          </a:p>
          <a:p>
            <a:endParaRPr lang="en-US"/>
          </a:p>
          <a:p>
            <a:r>
              <a:rPr lang="en-US"/>
              <a:t>Parents understand their child and be more involved in the child’s education</a:t>
            </a:r>
          </a:p>
        </p:txBody>
      </p:sp>
      <p:pic>
        <p:nvPicPr>
          <p:cNvPr id="4" name="Picture 3"/>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6427059" y="1133343"/>
            <a:ext cx="2237329" cy="1443125"/>
          </a:xfrm>
          <a:prstGeom prst="rect">
            <a:avLst/>
          </a:prstGeom>
          <a:noFill/>
        </p:spPr>
      </p:pic>
    </p:spTree>
    <p:extLst>
      <p:ext uri="{BB962C8B-B14F-4D97-AF65-F5344CB8AC3E}">
        <p14:creationId xmlns:p14="http://schemas.microsoft.com/office/powerpoint/2010/main" val="325819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Title I Funds</a:t>
            </a:r>
          </a:p>
        </p:txBody>
      </p:sp>
      <p:sp>
        <p:nvSpPr>
          <p:cNvPr id="3" name="Content Placeholder 2"/>
          <p:cNvSpPr>
            <a:spLocks noGrp="1"/>
          </p:cNvSpPr>
          <p:nvPr>
            <p:ph idx="1"/>
          </p:nvPr>
        </p:nvSpPr>
        <p:spPr/>
        <p:txBody>
          <a:bodyPr>
            <a:normAutofit fontScale="85000" lnSpcReduction="20000"/>
          </a:bodyPr>
          <a:lstStyle/>
          <a:p>
            <a:r>
              <a:rPr lang="en-US"/>
              <a:t>Any Local Educational Agency ( School District) with a Title I Allocation exceeding $500,000 is required by law to set aside 1% of it’s Title I allocation for parental involvement.</a:t>
            </a:r>
          </a:p>
          <a:p>
            <a:pPr>
              <a:buFontTx/>
              <a:buNone/>
            </a:pPr>
            <a:endParaRPr lang="en-US" sz="800"/>
          </a:p>
          <a:p>
            <a:r>
              <a:rPr lang="en-US"/>
              <a:t>Of that 1%, 10% may be reserved at the school district for system-wide initiatives related to family engagement.  The remaining 90% must be allocated to all Title I schools in the district.  Therefore, each Title I school receives its portion of the 90% to implement school-level family engagement.</a:t>
            </a:r>
          </a:p>
          <a:p>
            <a:pPr>
              <a:buFontTx/>
              <a:buNone/>
            </a:pPr>
            <a:endParaRPr lang="en-US" sz="800"/>
          </a:p>
          <a:p>
            <a:r>
              <a:rPr lang="en-US" sz="2600" b="1"/>
              <a:t>You, as Title I parents, have the right to be involved in how this money is spent.</a:t>
            </a:r>
          </a:p>
          <a:p>
            <a:endParaRPr lang="en-US"/>
          </a:p>
        </p:txBody>
      </p:sp>
      <p:pic>
        <p:nvPicPr>
          <p:cNvPr id="2050" name="Picture 2" descr="C:\Users\debbur77\AppData\Local\Microsoft\Windows\Temporary Internet Files\Content.IE5\WQ5J2SQJ\MC900434749[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28600"/>
            <a:ext cx="1142857" cy="114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323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School-wide &amp; Targeted Assistance </a:t>
            </a:r>
          </a:p>
        </p:txBody>
      </p:sp>
      <p:sp>
        <p:nvSpPr>
          <p:cNvPr id="3" name="Content Placeholder 2"/>
          <p:cNvSpPr>
            <a:spLocks noGrp="1"/>
          </p:cNvSpPr>
          <p:nvPr>
            <p:ph idx="1"/>
          </p:nvPr>
        </p:nvSpPr>
        <p:spPr>
          <a:xfrm>
            <a:off x="381000" y="2911725"/>
            <a:ext cx="3581400" cy="3193047"/>
          </a:xfrm>
        </p:spPr>
        <p:txBody>
          <a:bodyPr>
            <a:normAutofit fontScale="77500" lnSpcReduction="20000"/>
          </a:bodyPr>
          <a:lstStyle/>
          <a:p>
            <a:pPr marL="0" indent="0" algn="ctr">
              <a:buNone/>
            </a:pPr>
            <a:r>
              <a:rPr lang="en-US" u="sng" dirty="0"/>
              <a:t>School-wide:</a:t>
            </a:r>
          </a:p>
          <a:p>
            <a:r>
              <a:rPr lang="en-US" dirty="0"/>
              <a:t>Available for all students </a:t>
            </a:r>
          </a:p>
          <a:p>
            <a:r>
              <a:rPr lang="en-US" dirty="0"/>
              <a:t>Support improved academics for all students </a:t>
            </a:r>
          </a:p>
          <a:p>
            <a:r>
              <a:rPr lang="en-US" dirty="0"/>
              <a:t>Strengthens parent and family engagement activities </a:t>
            </a:r>
          </a:p>
          <a:p>
            <a:r>
              <a:rPr lang="en-US" dirty="0"/>
              <a:t>Allows services to be provided to all students based on their academic needs </a:t>
            </a:r>
          </a:p>
          <a:p>
            <a:pPr lvl="1"/>
            <a:r>
              <a:rPr lang="en-US" dirty="0"/>
              <a:t>(Saturday Academy)</a:t>
            </a:r>
          </a:p>
        </p:txBody>
      </p:sp>
      <p:sp>
        <p:nvSpPr>
          <p:cNvPr id="4" name="TextBox 3">
            <a:extLst>
              <a:ext uri="{FF2B5EF4-FFF2-40B4-BE49-F238E27FC236}">
                <a16:creationId xmlns:a16="http://schemas.microsoft.com/office/drawing/2014/main" id="{80B2DC50-7091-DAD3-03D7-9BFA593873E0}"/>
              </a:ext>
            </a:extLst>
          </p:cNvPr>
          <p:cNvSpPr txBox="1"/>
          <p:nvPr/>
        </p:nvSpPr>
        <p:spPr>
          <a:xfrm>
            <a:off x="685800" y="2057400"/>
            <a:ext cx="6896534" cy="646331"/>
          </a:xfrm>
          <a:prstGeom prst="rect">
            <a:avLst/>
          </a:prstGeom>
          <a:noFill/>
        </p:spPr>
        <p:txBody>
          <a:bodyPr wrap="square" rtlCol="0">
            <a:spAutoFit/>
          </a:bodyPr>
          <a:lstStyle/>
          <a:p>
            <a:r>
              <a:rPr lang="en-US" dirty="0"/>
              <a:t>We don’t just focus on one specific group; we provide both school-wide and targeted assistance.</a:t>
            </a:r>
          </a:p>
        </p:txBody>
      </p:sp>
      <p:sp>
        <p:nvSpPr>
          <p:cNvPr id="5" name="TextBox 4">
            <a:extLst>
              <a:ext uri="{FF2B5EF4-FFF2-40B4-BE49-F238E27FC236}">
                <a16:creationId xmlns:a16="http://schemas.microsoft.com/office/drawing/2014/main" id="{1CFD9DA7-B5FD-3733-8046-A839A39A5961}"/>
              </a:ext>
            </a:extLst>
          </p:cNvPr>
          <p:cNvSpPr txBox="1"/>
          <p:nvPr/>
        </p:nvSpPr>
        <p:spPr>
          <a:xfrm>
            <a:off x="4724400" y="2819400"/>
            <a:ext cx="4114800" cy="3416320"/>
          </a:xfrm>
          <a:prstGeom prst="rect">
            <a:avLst/>
          </a:prstGeom>
          <a:noFill/>
        </p:spPr>
        <p:txBody>
          <a:bodyPr wrap="square" rtlCol="0">
            <a:spAutoFit/>
          </a:bodyPr>
          <a:lstStyle/>
          <a:p>
            <a:pPr algn="ctr"/>
            <a:r>
              <a:rPr lang="en-US" sz="2000" u="sng" dirty="0"/>
              <a:t>Targeted:</a:t>
            </a:r>
          </a:p>
          <a:p>
            <a:pPr marL="285750" indent="-285750">
              <a:buFont typeface="Arial" panose="020B0604020202020204" pitchFamily="34" charset="0"/>
              <a:buChar char="•"/>
            </a:pPr>
            <a:r>
              <a:rPr lang="en-US" dirty="0"/>
              <a:t>Serves students who are most at risk of not meeting state academic standards.</a:t>
            </a:r>
          </a:p>
          <a:p>
            <a:pPr marL="285750" indent="-285750">
              <a:buFont typeface="Arial" panose="020B0604020202020204" pitchFamily="34" charset="0"/>
              <a:buChar char="•"/>
            </a:pPr>
            <a:r>
              <a:rPr lang="en-US" dirty="0"/>
              <a:t>Uses multiple criteria to identify eligible students</a:t>
            </a:r>
          </a:p>
          <a:p>
            <a:pPr marL="285750" indent="-285750">
              <a:buFont typeface="Arial" panose="020B0604020202020204" pitchFamily="34" charset="0"/>
              <a:buChar char="•"/>
            </a:pPr>
            <a:r>
              <a:rPr lang="en-US" dirty="0"/>
              <a:t>Provides supplemental instruction in reading and/or math</a:t>
            </a:r>
          </a:p>
          <a:p>
            <a:pPr marL="742950" lvl="1" indent="-285750">
              <a:buFont typeface="Arial" panose="020B0604020202020204" pitchFamily="34" charset="0"/>
              <a:buChar char="•"/>
            </a:pPr>
            <a:r>
              <a:rPr lang="en-US" sz="1400" dirty="0"/>
              <a:t>(Math or reading support &amp; 21</a:t>
            </a:r>
            <a:r>
              <a:rPr lang="en-US" sz="1400" baseline="30000" dirty="0"/>
              <a:t>st</a:t>
            </a:r>
            <a:r>
              <a:rPr lang="en-US" sz="1400" dirty="0"/>
              <a:t> Century)</a:t>
            </a:r>
          </a:p>
          <a:p>
            <a:pPr marL="285750" indent="-285750">
              <a:buFont typeface="Arial" panose="020B0604020202020204" pitchFamily="34" charset="0"/>
              <a:buChar char="•"/>
            </a:pPr>
            <a:r>
              <a:rPr lang="en-US" dirty="0"/>
              <a:t>Progress is monitored throughout the year.</a:t>
            </a:r>
          </a:p>
        </p:txBody>
      </p:sp>
    </p:spTree>
    <p:extLst>
      <p:ext uri="{BB962C8B-B14F-4D97-AF65-F5344CB8AC3E}">
        <p14:creationId xmlns:p14="http://schemas.microsoft.com/office/powerpoint/2010/main" val="3521991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Curriculum</a:t>
            </a:r>
          </a:p>
        </p:txBody>
      </p:sp>
      <p:sp>
        <p:nvSpPr>
          <p:cNvPr id="3" name="Content Placeholder 2"/>
          <p:cNvSpPr>
            <a:spLocks noGrp="1"/>
          </p:cNvSpPr>
          <p:nvPr>
            <p:ph idx="1"/>
          </p:nvPr>
        </p:nvSpPr>
        <p:spPr>
          <a:xfrm>
            <a:off x="457200" y="2336872"/>
            <a:ext cx="8077200" cy="3911527"/>
          </a:xfrm>
        </p:spPr>
        <p:txBody>
          <a:bodyPr>
            <a:normAutofit fontScale="85000" lnSpcReduction="10000"/>
          </a:bodyPr>
          <a:lstStyle/>
          <a:p>
            <a:r>
              <a:rPr lang="en-US" dirty="0"/>
              <a:t>Our school uses Georgia Standards based curriculum to ensure students receive high-quality instruction aligned with state expectations.</a:t>
            </a:r>
          </a:p>
          <a:p>
            <a:r>
              <a:rPr lang="en-US" dirty="0"/>
              <a:t>Instructions include:</a:t>
            </a:r>
          </a:p>
          <a:p>
            <a:pPr lvl="1"/>
            <a:r>
              <a:rPr lang="en-US" dirty="0"/>
              <a:t>English Language Arts (ELA)</a:t>
            </a:r>
          </a:p>
          <a:p>
            <a:pPr lvl="1"/>
            <a:r>
              <a:rPr lang="en-US" dirty="0"/>
              <a:t>Math</a:t>
            </a:r>
          </a:p>
          <a:p>
            <a:pPr lvl="1"/>
            <a:r>
              <a:rPr lang="en-US" dirty="0"/>
              <a:t>Science</a:t>
            </a:r>
          </a:p>
          <a:p>
            <a:pPr lvl="1"/>
            <a:r>
              <a:rPr lang="en-US" dirty="0"/>
              <a:t>Social Studies</a:t>
            </a:r>
          </a:p>
          <a:p>
            <a:r>
              <a:rPr lang="en-US" dirty="0"/>
              <a:t>Curriculum is designed to promote critical thinking, problem-solving, and communication skills </a:t>
            </a:r>
          </a:p>
          <a:p>
            <a:r>
              <a:rPr lang="en-US" dirty="0"/>
              <a:t>Technology resources are integrated into classroom instruction.</a:t>
            </a:r>
          </a:p>
          <a:p>
            <a:r>
              <a:rPr lang="en-US" dirty="0"/>
              <a:t> Title I provides supplemental resources and services that help all students meet academic standards and achieve success.</a:t>
            </a:r>
          </a:p>
          <a:p>
            <a:pPr lvl="1"/>
            <a:endParaRPr lang="en-US" dirty="0"/>
          </a:p>
        </p:txBody>
      </p:sp>
    </p:spTree>
    <p:extLst>
      <p:ext uri="{BB962C8B-B14F-4D97-AF65-F5344CB8AC3E}">
        <p14:creationId xmlns:p14="http://schemas.microsoft.com/office/powerpoint/2010/main" val="1509602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Assessments</a:t>
            </a:r>
          </a:p>
        </p:txBody>
      </p:sp>
      <p:sp>
        <p:nvSpPr>
          <p:cNvPr id="3" name="Content Placeholder 2"/>
          <p:cNvSpPr>
            <a:spLocks noGrp="1"/>
          </p:cNvSpPr>
          <p:nvPr>
            <p:ph idx="1"/>
          </p:nvPr>
        </p:nvSpPr>
        <p:spPr>
          <a:xfrm>
            <a:off x="533401" y="2336873"/>
            <a:ext cx="3886199" cy="2082727"/>
          </a:xfrm>
        </p:spPr>
        <p:txBody>
          <a:bodyPr>
            <a:normAutofit/>
          </a:bodyPr>
          <a:lstStyle/>
          <a:p>
            <a:pPr marL="0" indent="0" algn="ctr">
              <a:buNone/>
            </a:pPr>
            <a:r>
              <a:rPr lang="en-US" u="sng" dirty="0"/>
              <a:t>MAP testing </a:t>
            </a:r>
          </a:p>
          <a:p>
            <a:r>
              <a:rPr lang="en-US" dirty="0"/>
              <a:t>Measures growth throughout the year</a:t>
            </a:r>
          </a:p>
        </p:txBody>
      </p:sp>
      <p:sp>
        <p:nvSpPr>
          <p:cNvPr id="4" name="TextBox 3">
            <a:extLst>
              <a:ext uri="{FF2B5EF4-FFF2-40B4-BE49-F238E27FC236}">
                <a16:creationId xmlns:a16="http://schemas.microsoft.com/office/drawing/2014/main" id="{B34DEC9F-C696-805B-3AB6-ABA042FD390F}"/>
              </a:ext>
            </a:extLst>
          </p:cNvPr>
          <p:cNvSpPr txBox="1"/>
          <p:nvPr/>
        </p:nvSpPr>
        <p:spPr>
          <a:xfrm>
            <a:off x="4406449" y="2222340"/>
            <a:ext cx="4495800" cy="1569660"/>
          </a:xfrm>
          <a:prstGeom prst="rect">
            <a:avLst/>
          </a:prstGeom>
          <a:noFill/>
        </p:spPr>
        <p:txBody>
          <a:bodyPr wrap="square" rtlCol="0">
            <a:spAutoFit/>
          </a:bodyPr>
          <a:lstStyle/>
          <a:p>
            <a:pPr algn="ctr"/>
            <a:r>
              <a:rPr lang="en-US" sz="2400" u="sng" dirty="0"/>
              <a:t>Georgia Milestones Assessment System (GMAS)</a:t>
            </a:r>
          </a:p>
          <a:p>
            <a:pPr marL="342900" indent="-342900">
              <a:buFont typeface="Arial" panose="020B0604020202020204" pitchFamily="34" charset="0"/>
              <a:buChar char="•"/>
            </a:pPr>
            <a:r>
              <a:rPr lang="en-US" sz="2400" dirty="0"/>
              <a:t>Measures grade-level proficiency</a:t>
            </a:r>
          </a:p>
        </p:txBody>
      </p:sp>
      <p:sp>
        <p:nvSpPr>
          <p:cNvPr id="5" name="TextBox 4">
            <a:extLst>
              <a:ext uri="{FF2B5EF4-FFF2-40B4-BE49-F238E27FC236}">
                <a16:creationId xmlns:a16="http://schemas.microsoft.com/office/drawing/2014/main" id="{FB8203B7-3F33-2D32-4C2A-7E0C8E9DB29F}"/>
              </a:ext>
            </a:extLst>
          </p:cNvPr>
          <p:cNvSpPr txBox="1"/>
          <p:nvPr/>
        </p:nvSpPr>
        <p:spPr>
          <a:xfrm>
            <a:off x="1206049" y="4294707"/>
            <a:ext cx="6400800" cy="1754326"/>
          </a:xfrm>
          <a:prstGeom prst="rect">
            <a:avLst/>
          </a:prstGeom>
          <a:noFill/>
        </p:spPr>
        <p:txBody>
          <a:bodyPr wrap="square" rtlCol="0">
            <a:spAutoFit/>
          </a:bodyPr>
          <a:lstStyle/>
          <a:p>
            <a:r>
              <a:rPr lang="en-US" dirty="0"/>
              <a:t>Title I supports our assessment efforts by providing tools and instructional resources that help monitor student progress. Assessment data is used to identify students’ strengths and areas for growth, allowing us to provide additional academic support and targeted interventions for students who need extra assistance</a:t>
            </a:r>
          </a:p>
        </p:txBody>
      </p:sp>
    </p:spTree>
    <p:extLst>
      <p:ext uri="{BB962C8B-B14F-4D97-AF65-F5344CB8AC3E}">
        <p14:creationId xmlns:p14="http://schemas.microsoft.com/office/powerpoint/2010/main" val="3725598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Teacher Professional qualifications</a:t>
            </a:r>
          </a:p>
        </p:txBody>
      </p:sp>
      <p:sp>
        <p:nvSpPr>
          <p:cNvPr id="3" name="Content Placeholder 2"/>
          <p:cNvSpPr>
            <a:spLocks noGrp="1"/>
          </p:cNvSpPr>
          <p:nvPr>
            <p:ph idx="1"/>
          </p:nvPr>
        </p:nvSpPr>
        <p:spPr/>
        <p:txBody>
          <a:bodyPr/>
          <a:lstStyle/>
          <a:p>
            <a:r>
              <a:rPr lang="en-US"/>
              <a:t>You, as Title I Parents, have the right to request the qualifications of your child’s teachers.</a:t>
            </a:r>
          </a:p>
          <a:p>
            <a:pPr>
              <a:buFontTx/>
              <a:buNone/>
            </a:pPr>
            <a:endParaRPr lang="en-US" sz="700"/>
          </a:p>
          <a:p>
            <a:pPr marL="0" indent="0">
              <a:buNone/>
            </a:pPr>
            <a:endParaRPr lang="en-US"/>
          </a:p>
        </p:txBody>
      </p:sp>
      <p:pic>
        <p:nvPicPr>
          <p:cNvPr id="3074" name="Picture 2" descr="C:\Users\debbur77\AppData\Local\Microsoft\Windows\Temporary Internet Files\Content.IE5\WQ5J2SQJ\MC90043490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3657600"/>
            <a:ext cx="2285714" cy="22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5813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School-Improvement Plan</a:t>
            </a:r>
          </a:p>
        </p:txBody>
      </p:sp>
      <p:sp>
        <p:nvSpPr>
          <p:cNvPr id="3" name="Content Placeholder 2"/>
          <p:cNvSpPr>
            <a:spLocks noGrp="1"/>
          </p:cNvSpPr>
          <p:nvPr>
            <p:ph idx="1"/>
          </p:nvPr>
        </p:nvSpPr>
        <p:spPr/>
        <p:txBody>
          <a:bodyPr>
            <a:normAutofit/>
          </a:bodyPr>
          <a:lstStyle/>
          <a:p>
            <a:pPr lvl="1"/>
            <a:r>
              <a:rPr lang="en-US"/>
              <a:t>Planning team</a:t>
            </a:r>
          </a:p>
          <a:p>
            <a:pPr lvl="1"/>
            <a:r>
              <a:rPr lang="en-US"/>
              <a:t>Needs Assessment</a:t>
            </a:r>
          </a:p>
          <a:p>
            <a:pPr lvl="1"/>
            <a:r>
              <a:rPr lang="en-US"/>
              <a:t>Strategic Goals</a:t>
            </a:r>
          </a:p>
          <a:p>
            <a:pPr lvl="1"/>
            <a:r>
              <a:rPr lang="en-US"/>
              <a:t>Research based strategies</a:t>
            </a:r>
          </a:p>
          <a:p>
            <a:pPr lvl="1"/>
            <a:r>
              <a:rPr lang="en-US"/>
              <a:t>Evaluation of plan</a:t>
            </a:r>
          </a:p>
          <a:p>
            <a:pPr lvl="1">
              <a:buFontTx/>
              <a:buNone/>
            </a:pPr>
            <a:endParaRPr lang="en-US" sz="500"/>
          </a:p>
          <a:p>
            <a:endParaRPr lang="en-US"/>
          </a:p>
        </p:txBody>
      </p:sp>
    </p:spTree>
    <p:extLst>
      <p:ext uri="{BB962C8B-B14F-4D97-AF65-F5344CB8AC3E}">
        <p14:creationId xmlns:p14="http://schemas.microsoft.com/office/powerpoint/2010/main" val="3238982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School-Improvement Plan</a:t>
            </a:r>
          </a:p>
        </p:txBody>
      </p:sp>
      <p:sp>
        <p:nvSpPr>
          <p:cNvPr id="3" name="Content Placeholder 2"/>
          <p:cNvSpPr>
            <a:spLocks noGrp="1"/>
          </p:cNvSpPr>
          <p:nvPr>
            <p:ph idx="1"/>
          </p:nvPr>
        </p:nvSpPr>
        <p:spPr/>
        <p:txBody>
          <a:bodyPr>
            <a:normAutofit/>
          </a:bodyPr>
          <a:lstStyle/>
          <a:p>
            <a:pPr lvl="1"/>
            <a:r>
              <a:rPr lang="en-US"/>
              <a:t>Student academic assessments </a:t>
            </a:r>
          </a:p>
          <a:p>
            <a:pPr lvl="1"/>
            <a:r>
              <a:rPr lang="en-US"/>
              <a:t>Information on proficiency levels</a:t>
            </a:r>
          </a:p>
          <a:p>
            <a:pPr lvl="1"/>
            <a:r>
              <a:rPr lang="en-US"/>
              <a:t>Additional assistance provided struggling students</a:t>
            </a:r>
          </a:p>
          <a:p>
            <a:pPr lvl="1"/>
            <a:r>
              <a:rPr lang="en-US"/>
              <a:t>Coordination and integration of federal funds and programs</a:t>
            </a:r>
          </a:p>
          <a:p>
            <a:pPr lvl="1"/>
            <a:r>
              <a:rPr lang="en-US"/>
              <a:t>School programs including migrant, pre-school, school choice, and supplemental educational services as applicable.</a:t>
            </a:r>
          </a:p>
          <a:p>
            <a:pPr lvl="1"/>
            <a:r>
              <a:rPr lang="en-US"/>
              <a:t>Family Engagement Strategies, including the school Family Engagement Policy</a:t>
            </a:r>
          </a:p>
          <a:p>
            <a:pPr lvl="1">
              <a:buFontTx/>
              <a:buNone/>
            </a:pPr>
            <a:endParaRPr lang="en-US" sz="500"/>
          </a:p>
          <a:p>
            <a:endParaRPr lang="en-US"/>
          </a:p>
        </p:txBody>
      </p:sp>
    </p:spTree>
    <p:extLst>
      <p:ext uri="{BB962C8B-B14F-4D97-AF65-F5344CB8AC3E}">
        <p14:creationId xmlns:p14="http://schemas.microsoft.com/office/powerpoint/2010/main" val="1675330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Family engagement Input</a:t>
            </a:r>
          </a:p>
        </p:txBody>
      </p:sp>
      <p:sp>
        <p:nvSpPr>
          <p:cNvPr id="3" name="Content Placeholder 2"/>
          <p:cNvSpPr>
            <a:spLocks noGrp="1"/>
          </p:cNvSpPr>
          <p:nvPr>
            <p:ph idx="1"/>
          </p:nvPr>
        </p:nvSpPr>
        <p:spPr/>
        <p:txBody>
          <a:bodyPr/>
          <a:lstStyle/>
          <a:p>
            <a:r>
              <a:rPr lang="en-US"/>
              <a:t>District Family Engagement Policy </a:t>
            </a:r>
          </a:p>
          <a:p>
            <a:r>
              <a:rPr lang="en-US"/>
              <a:t>School Family Engagement Policy  </a:t>
            </a:r>
          </a:p>
          <a:p>
            <a:r>
              <a:rPr lang="en-US"/>
              <a:t>School –Parent Compacts </a:t>
            </a:r>
          </a:p>
          <a:p>
            <a:r>
              <a:rPr lang="en-US"/>
              <a:t>Budget</a:t>
            </a:r>
          </a:p>
          <a:p>
            <a:r>
              <a:rPr lang="en-US"/>
              <a:t>Volunteer opportunities</a:t>
            </a:r>
          </a:p>
          <a:p>
            <a:r>
              <a:rPr lang="en-US"/>
              <a:t>Training school staff</a:t>
            </a:r>
          </a:p>
          <a:p>
            <a:r>
              <a:rPr lang="en-US"/>
              <a:t>Family decision making opportunities</a:t>
            </a:r>
          </a:p>
          <a:p>
            <a:endParaRPr lang="en-US"/>
          </a:p>
        </p:txBody>
      </p:sp>
    </p:spTree>
    <p:extLst>
      <p:ext uri="{BB962C8B-B14F-4D97-AF65-F5344CB8AC3E}">
        <p14:creationId xmlns:p14="http://schemas.microsoft.com/office/powerpoint/2010/main" val="3864234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Family engagement</a:t>
            </a:r>
          </a:p>
        </p:txBody>
      </p:sp>
      <p:sp>
        <p:nvSpPr>
          <p:cNvPr id="3" name="Content Placeholder 2"/>
          <p:cNvSpPr>
            <a:spLocks noGrp="1"/>
          </p:cNvSpPr>
          <p:nvPr>
            <p:ph idx="1"/>
          </p:nvPr>
        </p:nvSpPr>
        <p:spPr/>
        <p:txBody>
          <a:bodyPr>
            <a:normAutofit fontScale="92500"/>
          </a:bodyPr>
          <a:lstStyle/>
          <a:p>
            <a:r>
              <a:rPr lang="en-US" dirty="0"/>
              <a:t>How can families become involved at the school?</a:t>
            </a:r>
          </a:p>
          <a:p>
            <a:endParaRPr lang="en-US" dirty="0"/>
          </a:p>
          <a:p>
            <a:r>
              <a:rPr lang="en-US" dirty="0"/>
              <a:t>Parents have a right to request opportunities for regular meetings for parents to formulate suggestions and to participate, as appropriate, in decisions about the education of their children</a:t>
            </a:r>
          </a:p>
          <a:p>
            <a:endParaRPr lang="en-US" dirty="0"/>
          </a:p>
          <a:p>
            <a:r>
              <a:rPr lang="en-US" dirty="0"/>
              <a:t>The school must respond to any such suggestions from parents as soon as practicably possible</a:t>
            </a:r>
          </a:p>
        </p:txBody>
      </p:sp>
    </p:spTree>
    <p:extLst>
      <p:ext uri="{BB962C8B-B14F-4D97-AF65-F5344CB8AC3E}">
        <p14:creationId xmlns:p14="http://schemas.microsoft.com/office/powerpoint/2010/main" val="1681132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533F-E687-7EB5-41A8-321022FD7A02}"/>
              </a:ext>
            </a:extLst>
          </p:cNvPr>
          <p:cNvSpPr>
            <a:spLocks noGrp="1"/>
          </p:cNvSpPr>
          <p:nvPr>
            <p:ph type="title"/>
          </p:nvPr>
        </p:nvSpPr>
        <p:spPr/>
        <p:txBody>
          <a:bodyPr/>
          <a:lstStyle/>
          <a:p>
            <a:r>
              <a:rPr lang="en-US" dirty="0"/>
              <a:t>Volunteer Opportunities:</a:t>
            </a:r>
          </a:p>
        </p:txBody>
      </p:sp>
      <p:sp>
        <p:nvSpPr>
          <p:cNvPr id="3" name="Content Placeholder 2">
            <a:extLst>
              <a:ext uri="{FF2B5EF4-FFF2-40B4-BE49-F238E27FC236}">
                <a16:creationId xmlns:a16="http://schemas.microsoft.com/office/drawing/2014/main" id="{43BB2D27-9A85-AAB2-31B3-DB38A655C5DD}"/>
              </a:ext>
            </a:extLst>
          </p:cNvPr>
          <p:cNvSpPr>
            <a:spLocks noGrp="1"/>
          </p:cNvSpPr>
          <p:nvPr>
            <p:ph idx="1"/>
          </p:nvPr>
        </p:nvSpPr>
        <p:spPr/>
        <p:txBody>
          <a:bodyPr/>
          <a:lstStyle/>
          <a:p>
            <a:r>
              <a:rPr lang="en-US" b="1" u="sng" dirty="0">
                <a:solidFill>
                  <a:srgbClr val="FFFF00"/>
                </a:solidFill>
              </a:rPr>
              <a:t>Vista:</a:t>
            </a:r>
            <a:r>
              <a:rPr lang="en-US" dirty="0"/>
              <a:t> </a:t>
            </a:r>
            <a:r>
              <a:rPr lang="en-US" sz="2000" dirty="0">
                <a:solidFill>
                  <a:srgbClr val="FFFF00"/>
                </a:solidFill>
              </a:rPr>
              <a:t>(Volunteers In School Targeting Achievement)</a:t>
            </a:r>
          </a:p>
          <a:p>
            <a:r>
              <a:rPr lang="en-US" dirty="0"/>
              <a:t>To become a volunteer, visit the SCCPSS website and look for the “Volunteers” section and follow the prompts on the screen</a:t>
            </a:r>
          </a:p>
          <a:p>
            <a:r>
              <a:rPr lang="en-US" dirty="0"/>
              <a:t>A background check must be completed before volunteering</a:t>
            </a:r>
          </a:p>
        </p:txBody>
      </p:sp>
    </p:spTree>
    <p:extLst>
      <p:ext uri="{BB962C8B-B14F-4D97-AF65-F5344CB8AC3E}">
        <p14:creationId xmlns:p14="http://schemas.microsoft.com/office/powerpoint/2010/main" val="388854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Family Engagement Funds</a:t>
            </a:r>
          </a:p>
        </p:txBody>
      </p:sp>
      <p:sp>
        <p:nvSpPr>
          <p:cNvPr id="3" name="Content Placeholder 2"/>
          <p:cNvSpPr>
            <a:spLocks noGrp="1"/>
          </p:cNvSpPr>
          <p:nvPr>
            <p:ph idx="1"/>
          </p:nvPr>
        </p:nvSpPr>
        <p:spPr/>
        <p:txBody>
          <a:bodyPr/>
          <a:lstStyle/>
          <a:p>
            <a:r>
              <a:rPr lang="en-US"/>
              <a:t>SCCPSS reserves 1% from the total amount of the Title I, Part A funds it receives in FY</a:t>
            </a:r>
            <a:r>
              <a:rPr lang="en-US" u="sng"/>
              <a:t>_26_</a:t>
            </a:r>
            <a:r>
              <a:rPr lang="en-US"/>
              <a:t> to carry out family engagement requirements.  </a:t>
            </a:r>
          </a:p>
          <a:p>
            <a:endParaRPr lang="en-US"/>
          </a:p>
          <a:p>
            <a:r>
              <a:rPr lang="en-US"/>
              <a:t>Family/Parent input as sought through the Annual Evaluation Survey and Parent Forum held in the spring on how to spend these funds.</a:t>
            </a:r>
          </a:p>
          <a:p>
            <a:endParaRPr lang="en-US"/>
          </a:p>
        </p:txBody>
      </p:sp>
    </p:spTree>
    <p:extLst>
      <p:ext uri="{BB962C8B-B14F-4D97-AF65-F5344CB8AC3E}">
        <p14:creationId xmlns:p14="http://schemas.microsoft.com/office/powerpoint/2010/main" val="3996239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Family Engagement Funds</a:t>
            </a:r>
          </a:p>
        </p:txBody>
      </p:sp>
      <p:sp>
        <p:nvSpPr>
          <p:cNvPr id="3" name="Content Placeholder 2"/>
          <p:cNvSpPr>
            <a:spLocks noGrp="1"/>
          </p:cNvSpPr>
          <p:nvPr>
            <p:ph idx="1"/>
          </p:nvPr>
        </p:nvSpPr>
        <p:spPr/>
        <p:txBody>
          <a:bodyPr/>
          <a:lstStyle/>
          <a:p>
            <a:pPr marL="0" indent="0">
              <a:buNone/>
            </a:pPr>
            <a:r>
              <a:rPr lang="en-US" dirty="0"/>
              <a:t>Through collaboration with parents/families it was decided that for the </a:t>
            </a:r>
            <a:r>
              <a:rPr lang="en-US" u="sng" dirty="0"/>
              <a:t>__26-27_</a:t>
            </a:r>
            <a:r>
              <a:rPr lang="en-US" dirty="0"/>
              <a:t> school year the following items would be funded:</a:t>
            </a:r>
          </a:p>
          <a:p>
            <a:r>
              <a:rPr lang="en-US" sz="1800" dirty="0">
                <a:solidFill>
                  <a:srgbClr val="FFFF00"/>
                </a:solidFill>
              </a:rPr>
              <a:t>Educational tools and supplies </a:t>
            </a:r>
          </a:p>
          <a:p>
            <a:r>
              <a:rPr lang="en-US" sz="1800" dirty="0">
                <a:solidFill>
                  <a:srgbClr val="FFFF00"/>
                </a:solidFill>
              </a:rPr>
              <a:t>Educational learning games</a:t>
            </a:r>
          </a:p>
          <a:p>
            <a:r>
              <a:rPr lang="en-US" sz="1800" dirty="0">
                <a:solidFill>
                  <a:srgbClr val="FFFF00"/>
                </a:solidFill>
              </a:rPr>
              <a:t>Flash Drives</a:t>
            </a:r>
          </a:p>
          <a:p>
            <a:r>
              <a:rPr lang="en-US" sz="1800" dirty="0">
                <a:solidFill>
                  <a:srgbClr val="FFFF00"/>
                </a:solidFill>
              </a:rPr>
              <a:t>Resources and supplies for the Family/Parent Center</a:t>
            </a:r>
          </a:p>
        </p:txBody>
      </p:sp>
    </p:spTree>
    <p:extLst>
      <p:ext uri="{BB962C8B-B14F-4D97-AF65-F5344CB8AC3E}">
        <p14:creationId xmlns:p14="http://schemas.microsoft.com/office/powerpoint/2010/main" val="370065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Contacting the Staff</a:t>
            </a:r>
          </a:p>
        </p:txBody>
      </p:sp>
      <p:sp>
        <p:nvSpPr>
          <p:cNvPr id="3" name="Content Placeholder 2"/>
          <p:cNvSpPr>
            <a:spLocks noGrp="1"/>
          </p:cNvSpPr>
          <p:nvPr>
            <p:ph idx="1"/>
          </p:nvPr>
        </p:nvSpPr>
        <p:spPr/>
        <p:txBody>
          <a:bodyPr/>
          <a:lstStyle/>
          <a:p>
            <a:r>
              <a:rPr lang="en-US" sz="1600" b="1" u="sng" dirty="0"/>
              <a:t>Principal</a:t>
            </a:r>
            <a:r>
              <a:rPr lang="en-US" sz="1600" b="1" dirty="0"/>
              <a:t>: </a:t>
            </a:r>
            <a:r>
              <a:rPr lang="en-US" sz="1600" b="1" dirty="0" err="1"/>
              <a:t>Jemeela</a:t>
            </a:r>
            <a:r>
              <a:rPr lang="en-US" sz="1600" b="1" dirty="0"/>
              <a:t> Brown</a:t>
            </a:r>
          </a:p>
          <a:p>
            <a:r>
              <a:rPr lang="en-US" sz="1600" b="1" u="sng" dirty="0"/>
              <a:t>Assistant Principal: </a:t>
            </a:r>
            <a:r>
              <a:rPr lang="en-US" sz="1600" b="1" dirty="0"/>
              <a:t>Latasha Lee , David Jackson</a:t>
            </a:r>
          </a:p>
          <a:p>
            <a:r>
              <a:rPr lang="en-US" sz="1600" b="1" u="sng" dirty="0"/>
              <a:t>Dean of Students</a:t>
            </a:r>
            <a:r>
              <a:rPr lang="en-US" sz="1600" b="1" dirty="0"/>
              <a:t>: Brandon Lindsey  </a:t>
            </a:r>
          </a:p>
          <a:p>
            <a:r>
              <a:rPr lang="en-US" sz="1600" b="1" u="sng" dirty="0"/>
              <a:t>Title I Family Engagement Facilitator: </a:t>
            </a:r>
            <a:r>
              <a:rPr lang="en-US" sz="1600" b="1" dirty="0"/>
              <a:t>Autumn Sims</a:t>
            </a:r>
          </a:p>
          <a:p>
            <a:pPr lvl="1"/>
            <a:r>
              <a:rPr lang="en-US" sz="1200" b="1" dirty="0">
                <a:hlinkClick r:id="rId2"/>
              </a:rPr>
              <a:t>Autumn.sims@sccpss.com</a:t>
            </a:r>
            <a:endParaRPr lang="en-US" sz="1200" b="1" dirty="0"/>
          </a:p>
          <a:p>
            <a:pPr lvl="1"/>
            <a:r>
              <a:rPr lang="en-US" sz="1200" b="1" dirty="0"/>
              <a:t>912-395-6400 ext. 730501</a:t>
            </a:r>
          </a:p>
          <a:p>
            <a:r>
              <a:rPr lang="en-US" sz="1600" b="1" u="sng" dirty="0"/>
              <a:t>ESOL Coordinator: </a:t>
            </a:r>
            <a:r>
              <a:rPr lang="en-US" sz="1600" b="1" dirty="0"/>
              <a:t>Debbi Milligan</a:t>
            </a:r>
          </a:p>
          <a:p>
            <a:pPr lvl="1"/>
            <a:r>
              <a:rPr lang="en-US" sz="1200" dirty="0">
                <a:hlinkClick r:id="rId3"/>
              </a:rPr>
              <a:t>Debbi.Milligan@sccpss.com</a:t>
            </a:r>
            <a:endParaRPr lang="en-US" sz="1200" dirty="0"/>
          </a:p>
          <a:p>
            <a:pPr lvl="1"/>
            <a:r>
              <a:rPr lang="en-US" sz="1200" dirty="0"/>
              <a:t>912-395-6400 ext. 730219 </a:t>
            </a:r>
          </a:p>
          <a:p>
            <a:endParaRPr lang="en-US" dirty="0"/>
          </a:p>
        </p:txBody>
      </p:sp>
      <p:pic>
        <p:nvPicPr>
          <p:cNvPr id="4098" name="Picture 2" descr="C:\Users\debbur77\AppData\Local\Microsoft\Windows\Temporary Internet Files\Content.IE5\8FTXCCOM\MC90044212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4922" y="5023715"/>
            <a:ext cx="974191" cy="97419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Program Files (x86)\Microsoft Office\MEDIA\CAGCAT10\j0332268.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7678" y="4919471"/>
            <a:ext cx="1006380" cy="99538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debbur77\AppData\Local\Microsoft\Windows\Temporary Internet Files\Content.IE5\0AW807US\MC900382578[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68112" y="4919471"/>
            <a:ext cx="1050567" cy="1050567"/>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debbur77\AppData\Local\Microsoft\Windows\Temporary Internet Files\Content.IE5\0AW807US\MC900434824[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0711" y="5023715"/>
            <a:ext cx="974191" cy="974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907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a:t>
            </a:r>
          </a:p>
        </p:txBody>
      </p:sp>
      <p:pic>
        <p:nvPicPr>
          <p:cNvPr id="1026" name="Picture 2" descr="C:\Users\debbur77\AppData\Local\Microsoft\Windows\Temporary Internet Files\Content.IE5\ZDNE8OVQ\MC900441498[1].pn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31639" y="2505909"/>
            <a:ext cx="3598863" cy="35988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qr code on a blue background&#10;&#10;AI-generated content may be incorrect.">
            <a:extLst>
              <a:ext uri="{FF2B5EF4-FFF2-40B4-BE49-F238E27FC236}">
                <a16:creationId xmlns:a16="http://schemas.microsoft.com/office/drawing/2014/main" id="{210C1033-58EF-B9CE-F674-1482A745A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6552" y="2430120"/>
            <a:ext cx="3598863" cy="3598863"/>
          </a:xfrm>
          <a:prstGeom prst="rect">
            <a:avLst/>
          </a:prstGeom>
        </p:spPr>
      </p:pic>
    </p:spTree>
    <p:extLst>
      <p:ext uri="{BB962C8B-B14F-4D97-AF65-F5344CB8AC3E}">
        <p14:creationId xmlns:p14="http://schemas.microsoft.com/office/powerpoint/2010/main" val="2261757581"/>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F189FFFF3CA046BF8A1CA9F18B78DC" ma:contentTypeVersion="38" ma:contentTypeDescription="Create a new document." ma:contentTypeScope="" ma:versionID="28c3e1cee15182d45048e4a7a1144e7f">
  <xsd:schema xmlns:xsd="http://www.w3.org/2001/XMLSchema" xmlns:xs="http://www.w3.org/2001/XMLSchema" xmlns:p="http://schemas.microsoft.com/office/2006/metadata/properties" xmlns:ns2="2ca60210-86b8-4b71-af8b-66dc5fdd909c" xmlns:ns3="1d4025ca-c53f-40d4-bd0d-b111c13d4732" targetNamespace="http://schemas.microsoft.com/office/2006/metadata/properties" ma:root="true" ma:fieldsID="c6466ffa42886446a0b21057c7a58f27" ns2:_="" ns3:_="">
    <xsd:import namespace="2ca60210-86b8-4b71-af8b-66dc5fdd909c"/>
    <xsd:import namespace="1d4025ca-c53f-40d4-bd0d-b111c13d4732"/>
    <xsd:element name="properties">
      <xsd:complexType>
        <xsd:sequence>
          <xsd:element name="documentManagement">
            <xsd:complexType>
              <xsd:all>
                <xsd:element ref="ns2:_ApprovalStatus" minOccurs="0"/>
                <xsd:element ref="ns2:Status" minOccurs="0"/>
                <xsd:element ref="ns2:BudgetStatus" minOccurs="0"/>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_ApprovalAssignedTo" minOccurs="0"/>
                <xsd:element ref="ns2:_ApprovalRespondedBy" minOccurs="0"/>
                <xsd:element ref="ns2:_ApprovalSentBy" minOccurs="0"/>
                <xsd:element ref="ns2:_Flow_SignoffStatus" minOccurs="0"/>
                <xsd:element ref="ns2:Projectedstaff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a60210-86b8-4b71-af8b-66dc5fdd909c" elementFormDefault="qualified">
    <xsd:import namespace="http://schemas.microsoft.com/office/2006/documentManagement/types"/>
    <xsd:import namespace="http://schemas.microsoft.com/office/infopath/2007/PartnerControls"/>
    <xsd:element name="_ApprovalStatus" ma:index="1" nillable="true" ma:displayName="Approval status" ma:internalName="_ApprovalStatus" ma:readOnly="true">
      <xsd:simpleType>
        <xsd:restriction base="dms:Unknown"/>
      </xsd:simpleType>
    </xsd:element>
    <xsd:element name="Status" ma:index="4" nillable="true" ma:displayName="Status" ma:description="This is the status of the budget in review process." ma:format="Dropdown" ma:internalName="Status" ma:readOnly="false">
      <xsd:simpleType>
        <xsd:restriction base="dms:Choice">
          <xsd:enumeration value="ConApp Updated"/>
          <xsd:enumeration value="Review Completed"/>
          <xsd:enumeration value="Needs Revisions"/>
          <xsd:enumeration value="Review Completed1"/>
          <xsd:enumeration value="Complete"/>
        </xsd:restriction>
      </xsd:simpleType>
    </xsd:element>
    <xsd:element name="BudgetStatus" ma:index="5" nillable="true" ma:displayName="Budget Status" ma:format="Dropdown" ma:internalName="BudgetStatus">
      <xsd:simpleType>
        <xsd:restriction base="dms:Choice">
          <xsd:enumeration value="School Submission Complete"/>
          <xsd:enumeration value="Reviewed by PS/Ready"/>
          <xsd:enumeration value="Reviewed by PS/ Not Ready"/>
          <xsd:enumeration value="Revisions Needed"/>
          <xsd:enumeration value="ConApp Updated"/>
          <xsd:enumeration value="Ready for ConApp"/>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hidden="true" ma:internalName="MediaServiceKeyPoints" ma:readOnly="true">
      <xsd:simpleType>
        <xsd:restriction base="dms:Note"/>
      </xsd:simpleType>
    </xsd:element>
    <xsd:element name="MediaServiceAutoTags" ma:index="14" nillable="true" ma:displayName="Tags" ma:hidden="true" ma:internalName="MediaServiceAutoTags" ma:readOnly="true">
      <xsd:simpleType>
        <xsd:restriction base="dms:Text"/>
      </xsd:simpleType>
    </xsd:element>
    <xsd:element name="MediaServiceOCR" ma:index="15" nillable="true" ma:displayName="Extracted Text" ma:hidden="true" ma:internalName="MediaServiceOCR"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55fd77-5543-421e-b5ef-382b49f39531"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hidden="true"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ApprovalAssignedTo" ma:index="27" nillable="true" ma:displayName="Approvers" ma:hidden="true"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8" nillable="true" ma:displayName="Responses" ma:hidden="true"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29" nillable="true" ma:displayName="Approval Creator" ma:hidden="true"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32" nillable="true" ma:displayName="Notes" ma:format="Dropdown" ma:internalName="_x0024_Resources_x003a_core_x002c_Signoff_Status">
      <xsd:simpleType>
        <xsd:union memberTypes="dms:Text">
          <xsd:simpleType>
            <xsd:restriction base="dms:Choice">
              <xsd:enumeration value="SIP completed by school"/>
              <xsd:enumeration value="SIP Reviewed by PS &amp; Approved"/>
              <xsd:enumeration value="SIP Reviewed by PS &amp; Sent for Updates"/>
            </xsd:restriction>
          </xsd:simpleType>
        </xsd:union>
      </xsd:simpleType>
    </xsd:element>
    <xsd:element name="Projectedstaffing" ma:index="33" nillable="true" ma:displayName="Staffing Requests" ma:format="Dropdown" ma:internalName="Projectedstaffing">
      <xsd:simpleType>
        <xsd:union memberTypes="dms:Text">
          <xsd:simpleType>
            <xsd:restriction base="dms:Choice">
              <xsd:enumeration value="Reviewed by CPS"/>
              <xsd:enumeration value="Ready for Budgeting"/>
              <xsd:enumeration value="Sent to Budgeting"/>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1d4025ca-c53f-40d4-bd0d-b111c13d4732" elementFormDefault="qualified">
    <xsd:import namespace="http://schemas.microsoft.com/office/2006/documentManagement/types"/>
    <xsd:import namespace="http://schemas.microsoft.com/office/infopath/2007/PartnerControls"/>
    <xsd:element name="SharedWithUsers" ma:index="12"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hidden="true" ma:internalName="SharedWithDetails" ma:readOnly="true">
      <xsd:simpleType>
        <xsd:restriction base="dms:Note"/>
      </xsd:simpleType>
    </xsd:element>
    <xsd:element name="TaxCatchAll" ma:index="22" nillable="true" ma:displayName="Taxonomy Catch All Column" ma:hidden="true" ma:list="{a16b9c48-a0dd-457d-a0b4-bcd4b3b4d6c2}" ma:internalName="TaxCatchAll" ma:readOnly="false" ma:showField="CatchAllData" ma:web="1d4025ca-c53f-40d4-bd0d-b111c13d47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2ca60210-86b8-4b71-af8b-66dc5fdd909c" xsi:nil="true"/>
    <lcf76f155ced4ddcb4097134ff3c332f xmlns="2ca60210-86b8-4b71-af8b-66dc5fdd909c">
      <Terms xmlns="http://schemas.microsoft.com/office/infopath/2007/PartnerControls"/>
    </lcf76f155ced4ddcb4097134ff3c332f>
    <TaxCatchAll xmlns="1d4025ca-c53f-40d4-bd0d-b111c13d4732" xsi:nil="true"/>
    <_Flow_SignoffStatus xmlns="2ca60210-86b8-4b71-af8b-66dc5fdd909c" xsi:nil="true"/>
    <BudgetStatus xmlns="2ca60210-86b8-4b71-af8b-66dc5fdd909c" xsi:nil="true"/>
    <Projectedstaffing xmlns="2ca60210-86b8-4b71-af8b-66dc5fdd909c" xsi:nil="true"/>
    <_ApprovalAssignedTo xmlns="2ca60210-86b8-4b71-af8b-66dc5fdd909c">
      <UserInfo>
        <DisplayName/>
        <AccountId xsi:nil="true"/>
        <AccountType/>
      </UserInfo>
    </_ApprovalAssignedTo>
    <_ApprovalRespondedBy xmlns="2ca60210-86b8-4b71-af8b-66dc5fdd909c">
      <UserInfo>
        <DisplayName/>
        <AccountId xsi:nil="true"/>
        <AccountType/>
      </UserInfo>
    </_ApprovalRespondedBy>
    <_ApprovalStatus xmlns="2ca60210-86b8-4b71-af8b-66dc5fdd909c">0</_ApprovalStatus>
  </documentManagement>
</p:properties>
</file>

<file path=customXml/itemProps1.xml><?xml version="1.0" encoding="utf-8"?>
<ds:datastoreItem xmlns:ds="http://schemas.openxmlformats.org/officeDocument/2006/customXml" ds:itemID="{B70748B0-5E59-48E5-996B-159101BEAE06}">
  <ds:schemaRefs>
    <ds:schemaRef ds:uri="http://schemas.microsoft.com/sharepoint/v3/contenttype/forms"/>
  </ds:schemaRefs>
</ds:datastoreItem>
</file>

<file path=customXml/itemProps2.xml><?xml version="1.0" encoding="utf-8"?>
<ds:datastoreItem xmlns:ds="http://schemas.openxmlformats.org/officeDocument/2006/customXml" ds:itemID="{640DBB83-806F-4FE7-A84C-58AA8BB96033}">
  <ds:schemaRefs>
    <ds:schemaRef ds:uri="1d4025ca-c53f-40d4-bd0d-b111c13d4732"/>
    <ds:schemaRef ds:uri="2ca60210-86b8-4b71-af8b-66dc5fdd90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0C19F7-303A-4300-AB36-88E94FBD03DE}">
  <ds:schemaRefs>
    <ds:schemaRef ds:uri="1d4025ca-c53f-40d4-bd0d-b111c13d4732"/>
    <ds:schemaRef ds:uri="2ca60210-86b8-4b71-af8b-66dc5fdd909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492</TotalTime>
  <Words>870</Words>
  <Application>Microsoft Office PowerPoint</Application>
  <PresentationFormat>On-screen Show (4:3)</PresentationFormat>
  <Paragraphs>109</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Arial</vt:lpstr>
      <vt:lpstr>Calibri</vt:lpstr>
      <vt:lpstr>Trebuchet MS</vt:lpstr>
      <vt:lpstr>Berlin</vt:lpstr>
      <vt:lpstr>Title I Annual Meeting</vt:lpstr>
      <vt:lpstr>What is a Title I School?</vt:lpstr>
      <vt:lpstr>Title I Programs Can Help:</vt:lpstr>
      <vt:lpstr>Title I Funds</vt:lpstr>
      <vt:lpstr>School-wide &amp; Targeted Assistance </vt:lpstr>
      <vt:lpstr>Curriculum</vt:lpstr>
      <vt:lpstr>Assessments</vt:lpstr>
      <vt:lpstr>Teacher Professional qualifications</vt:lpstr>
      <vt:lpstr>School-Improvement Plan</vt:lpstr>
      <vt:lpstr>School-Improvement Plan</vt:lpstr>
      <vt:lpstr>Family engagement Input</vt:lpstr>
      <vt:lpstr>Family engagement</vt:lpstr>
      <vt:lpstr>Volunteer Opportunities:</vt:lpstr>
      <vt:lpstr>Family Engagement Funds</vt:lpstr>
      <vt:lpstr>Family Engagement Funds</vt:lpstr>
      <vt:lpstr>Contacting the Staff</vt:lpstr>
      <vt:lpstr>Questions</vt:lpstr>
    </vt:vector>
  </TitlesOfParts>
  <Company>SCCPSS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Title 1 Meeting</dc:title>
  <dc:creator>Debbie Burnette</dc:creator>
  <cp:lastModifiedBy>Autumn Sims</cp:lastModifiedBy>
  <cp:revision>1</cp:revision>
  <cp:lastPrinted>2019-08-22T15:39:58Z</cp:lastPrinted>
  <dcterms:created xsi:type="dcterms:W3CDTF">2014-08-18T19:25:43Z</dcterms:created>
  <dcterms:modified xsi:type="dcterms:W3CDTF">2026-09-17T18:00:13Z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0x01010066F189FFFF3CA046BF8A1CA9F18B78DC</vt:lpwstr>
  </property>
  <property fmtid="{D5CDD505-2E9C-101B-9397-08002B2CF9AE}" pid="3" name="MSIP_Label_630d1802-d171-4e0b-8e2e-01ddcc0242bb_Enabled">
    <vt:lpwstr>true</vt:lpwstr>
  </property>
  <property fmtid="{D5CDD505-2E9C-101B-9397-08002B2CF9AE}" pid="4" name="MSIP_Label_630d1802-d171-4e0b-8e2e-01ddcc0242bb_SetDate">
    <vt:lpwstr>2026-08-18T13:03:54Z</vt:lpwstr>
  </property>
  <property fmtid="{D5CDD505-2E9C-101B-9397-08002B2CF9AE}" pid="5" name="MSIP_Label_630d1802-d171-4e0b-8e2e-01ddcc0242bb_Method">
    <vt:lpwstr>Standard</vt:lpwstr>
  </property>
  <property fmtid="{D5CDD505-2E9C-101B-9397-08002B2CF9AE}" pid="6" name="MSIP_Label_630d1802-d171-4e0b-8e2e-01ddcc0242bb_Name">
    <vt:lpwstr>Public</vt:lpwstr>
  </property>
  <property fmtid="{D5CDD505-2E9C-101B-9397-08002B2CF9AE}" pid="7" name="MSIP_Label_630d1802-d171-4e0b-8e2e-01ddcc0242bb_SiteId">
    <vt:lpwstr>4009da8c-d30a-4f98-a5bd-78a6c0a25a53</vt:lpwstr>
  </property>
  <property fmtid="{D5CDD505-2E9C-101B-9397-08002B2CF9AE}" pid="8" name="MSIP_Label_630d1802-d171-4e0b-8e2e-01ddcc0242bb_ActionId">
    <vt:lpwstr>ff559cff-2272-4218-88a2-f9519c788444</vt:lpwstr>
  </property>
  <property fmtid="{D5CDD505-2E9C-101B-9397-08002B2CF9AE}" pid="9" name="MSIP_Label_630d1802-d171-4e0b-8e2e-01ddcc0242bb_ContentBits">
    <vt:lpwstr>0</vt:lpwstr>
  </property>
  <property fmtid="{D5CDD505-2E9C-101B-9397-08002B2CF9AE}" pid="10" name="MSIP_Label_630d1802-d171-4e0b-8e2e-01ddcc0242bb_Tag">
    <vt:lpwstr>10, 3, 0, 1</vt:lpwstr>
  </property>
</Properties>
</file>