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 id="2147483660" r:id="rId5"/>
  </p:sldMasterIdLst>
  <p:notesMasterIdLst>
    <p:notesMasterId r:id="rId24"/>
  </p:notesMasterIdLst>
  <p:sldIdLst>
    <p:sldId id="256" r:id="rId6"/>
    <p:sldId id="262" r:id="rId7"/>
    <p:sldId id="258" r:id="rId8"/>
    <p:sldId id="265" r:id="rId9"/>
    <p:sldId id="260" r:id="rId10"/>
    <p:sldId id="276" r:id="rId11"/>
    <p:sldId id="309" r:id="rId12"/>
    <p:sldId id="308" r:id="rId13"/>
    <p:sldId id="303" r:id="rId14"/>
    <p:sldId id="307" r:id="rId15"/>
    <p:sldId id="315" r:id="rId16"/>
    <p:sldId id="314" r:id="rId17"/>
    <p:sldId id="326" r:id="rId18"/>
    <p:sldId id="312" r:id="rId19"/>
    <p:sldId id="344" r:id="rId20"/>
    <p:sldId id="311" r:id="rId21"/>
    <p:sldId id="343" r:id="rId22"/>
    <p:sldId id="324" r:id="rId23"/>
  </p:sldIdLst>
  <p:sldSz cx="18288000" cy="10287000"/>
  <p:notesSz cx="6858000" cy="9144000"/>
  <p:embeddedFontLst>
    <p:embeddedFont>
      <p:font typeface="Lato" panose="020F0502020204030203" pitchFamily="34" charset="0"/>
      <p:regular r:id="rId25"/>
      <p:bold r:id="rId26"/>
      <p:italic r:id="rId27"/>
      <p:boldItalic r:id="rId28"/>
    </p:embeddedFont>
    <p:embeddedFont>
      <p:font typeface="Nirmala UI" panose="020B0502040204020203" pitchFamily="34" charset="0"/>
      <p:regular r:id="rId29"/>
      <p:bold r:id="rId30"/>
    </p:embeddedFont>
    <p:embeddedFont>
      <p:font typeface="Nirmala UI Semilight" panose="020B0402040204020203" pitchFamily="34" charset="0"/>
      <p:regular r:id="rId31"/>
    </p:embeddedFont>
    <p:embeddedFont>
      <p:font typeface="Oswald" panose="00000500000000000000" pitchFamily="2" charset="0"/>
      <p:regular r:id="rId32"/>
      <p:bold r:id="rId33"/>
    </p:embeddedFont>
    <p:embeddedFont>
      <p:font typeface="Prompt Bold" panose="020B0604020202020204" charset="-34"/>
      <p:bold r:id="rId34"/>
      <p:boldItalic r:id="rId35"/>
    </p:embeddedFont>
    <p:embeddedFont>
      <p:font typeface="Raleway" pitchFamily="2" charset="0"/>
      <p:regular r:id="rId36"/>
      <p:bold r:id="rId37"/>
      <p:italic r:id="rId38"/>
      <p:boldItalic r:id="rId39"/>
    </p:embeddedFont>
    <p:embeddedFont>
      <p:font typeface="Segoe UI" panose="020B0502040204020203" pitchFamily="34" charset="0"/>
      <p:regular r:id="rId40"/>
      <p:bold r:id="rId41"/>
      <p:italic r:id="rId42"/>
      <p:boldItalic r:id="rId43"/>
    </p:embeddedFont>
    <p:embeddedFont>
      <p:font typeface="Tw Cen MT" panose="020B0602020104020603" pitchFamily="34" charset="0"/>
      <p:regular r:id="rId44"/>
      <p:bold r:id="rId45"/>
      <p:italic r:id="rId46"/>
      <p:boldItalic r:id="rId47"/>
    </p:embeddedFont>
    <p:embeddedFont>
      <p:font typeface="Tw Cen MT Condensed" panose="020B0606020104020203" pitchFamily="34" charset="0"/>
      <p:regular r:id="rId48"/>
      <p:bold r:id="rId49"/>
    </p:embeddedFont>
    <p:embeddedFont>
      <p:font typeface="Wingdings 3" panose="05040102010807070707" pitchFamily="18" charset="2"/>
      <p:regular r:id="rId5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1"/>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8063" autoAdjust="0"/>
  </p:normalViewPr>
  <p:slideViewPr>
    <p:cSldViewPr>
      <p:cViewPr varScale="1">
        <p:scale>
          <a:sx n="33" d="100"/>
          <a:sy n="33" d="100"/>
        </p:scale>
        <p:origin x="1324" y="4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2.fntdata"/><Relationship Id="rId39" Type="http://schemas.openxmlformats.org/officeDocument/2006/relationships/font" Target="fonts/font15.fntdata"/><Relationship Id="rId21" Type="http://schemas.openxmlformats.org/officeDocument/2006/relationships/slide" Target="slides/slide16.xml"/><Relationship Id="rId34" Type="http://schemas.openxmlformats.org/officeDocument/2006/relationships/font" Target="fonts/font10.fntdata"/><Relationship Id="rId42" Type="http://schemas.openxmlformats.org/officeDocument/2006/relationships/font" Target="fonts/font18.fntdata"/><Relationship Id="rId47" Type="http://schemas.openxmlformats.org/officeDocument/2006/relationships/font" Target="fonts/font23.fntdata"/><Relationship Id="rId50" Type="http://schemas.openxmlformats.org/officeDocument/2006/relationships/font" Target="fonts/font26.fntdata"/><Relationship Id="rId55" Type="http://schemas.microsoft.com/office/2016/11/relationships/changesInfo" Target="changesInfos/changesInfo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font" Target="fonts/font5.fntdata"/><Relationship Id="rId11" Type="http://schemas.openxmlformats.org/officeDocument/2006/relationships/slide" Target="slides/slide6.xml"/><Relationship Id="rId24" Type="http://schemas.openxmlformats.org/officeDocument/2006/relationships/notesMaster" Target="notesMasters/notesMaster1.xml"/><Relationship Id="rId32" Type="http://schemas.openxmlformats.org/officeDocument/2006/relationships/font" Target="fonts/font8.fntdata"/><Relationship Id="rId37" Type="http://schemas.openxmlformats.org/officeDocument/2006/relationships/font" Target="fonts/font13.fntdata"/><Relationship Id="rId40" Type="http://schemas.openxmlformats.org/officeDocument/2006/relationships/font" Target="fonts/font16.fntdata"/><Relationship Id="rId45" Type="http://schemas.openxmlformats.org/officeDocument/2006/relationships/font" Target="fonts/font21.fntdata"/><Relationship Id="rId53" Type="http://schemas.openxmlformats.org/officeDocument/2006/relationships/theme" Target="theme/theme1.xml"/><Relationship Id="rId5" Type="http://schemas.openxmlformats.org/officeDocument/2006/relationships/slideMaster" Target="slideMasters/slideMaster2.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7.fntdata"/><Relationship Id="rId44" Type="http://schemas.openxmlformats.org/officeDocument/2006/relationships/font" Target="fonts/font20.fntdata"/><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font" Target="fonts/font11.fntdata"/><Relationship Id="rId43" Type="http://schemas.openxmlformats.org/officeDocument/2006/relationships/font" Target="fonts/font19.fntdata"/><Relationship Id="rId48" Type="http://schemas.openxmlformats.org/officeDocument/2006/relationships/font" Target="fonts/font24.fntdata"/><Relationship Id="rId8" Type="http://schemas.openxmlformats.org/officeDocument/2006/relationships/slide" Target="slides/slide3.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font" Target="fonts/font14.fntdata"/><Relationship Id="rId46" Type="http://schemas.openxmlformats.org/officeDocument/2006/relationships/font" Target="fonts/font22.fntdata"/><Relationship Id="rId20" Type="http://schemas.openxmlformats.org/officeDocument/2006/relationships/slide" Target="slides/slide15.xml"/><Relationship Id="rId41" Type="http://schemas.openxmlformats.org/officeDocument/2006/relationships/font" Target="fonts/font17.fntdata"/><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font" Target="fonts/font4.fntdata"/><Relationship Id="rId36" Type="http://schemas.openxmlformats.org/officeDocument/2006/relationships/font" Target="fonts/font12.fntdata"/><Relationship Id="rId49" Type="http://schemas.openxmlformats.org/officeDocument/2006/relationships/font" Target="fonts/font25.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aldames Patricia" userId="dbae91a3-f0af-4979-b99e-0e87eb26cc05" providerId="ADAL" clId="{F99BFCCE-5E07-4B21-A982-7E0426AF7C8F}"/>
    <pc:docChg chg="undo custSel delSld modSld sldOrd">
      <pc:chgData name="Galdames Patricia" userId="dbae91a3-f0af-4979-b99e-0e87eb26cc05" providerId="ADAL" clId="{F99BFCCE-5E07-4B21-A982-7E0426AF7C8F}" dt="2026-08-26T21:08:19.931" v="292" actId="47"/>
      <pc:docMkLst>
        <pc:docMk/>
      </pc:docMkLst>
      <pc:sldChg chg="del">
        <pc:chgData name="Galdames Patricia" userId="dbae91a3-f0af-4979-b99e-0e87eb26cc05" providerId="ADAL" clId="{F99BFCCE-5E07-4B21-A982-7E0426AF7C8F}" dt="2026-08-26T21:08:19.931" v="292" actId="47"/>
        <pc:sldMkLst>
          <pc:docMk/>
          <pc:sldMk cId="2309680413" sldId="304"/>
        </pc:sldMkLst>
      </pc:sldChg>
      <pc:sldChg chg="del">
        <pc:chgData name="Galdames Patricia" userId="dbae91a3-f0af-4979-b99e-0e87eb26cc05" providerId="ADAL" clId="{F99BFCCE-5E07-4B21-A982-7E0426AF7C8F}" dt="2026-08-26T21:08:05.181" v="291" actId="47"/>
        <pc:sldMkLst>
          <pc:docMk/>
          <pc:sldMk cId="3707896478" sldId="305"/>
        </pc:sldMkLst>
      </pc:sldChg>
      <pc:sldChg chg="modSp mod">
        <pc:chgData name="Galdames Patricia" userId="dbae91a3-f0af-4979-b99e-0e87eb26cc05" providerId="ADAL" clId="{F99BFCCE-5E07-4B21-A982-7E0426AF7C8F}" dt="2026-08-26T20:52:07.426" v="290" actId="20577"/>
        <pc:sldMkLst>
          <pc:docMk/>
          <pc:sldMk cId="3557818378" sldId="312"/>
        </pc:sldMkLst>
        <pc:spChg chg="mod">
          <ac:chgData name="Galdames Patricia" userId="dbae91a3-f0af-4979-b99e-0e87eb26cc05" providerId="ADAL" clId="{F99BFCCE-5E07-4B21-A982-7E0426AF7C8F}" dt="2026-08-26T20:52:07.426" v="290" actId="20577"/>
          <ac:spMkLst>
            <pc:docMk/>
            <pc:sldMk cId="3557818378" sldId="312"/>
            <ac:spMk id="3" creationId="{B2012329-BFCE-42E2-9830-FA85866DE92A}"/>
          </ac:spMkLst>
        </pc:spChg>
        <pc:picChg chg="mod">
          <ac:chgData name="Galdames Patricia" userId="dbae91a3-f0af-4979-b99e-0e87eb26cc05" providerId="ADAL" clId="{F99BFCCE-5E07-4B21-A982-7E0426AF7C8F}" dt="2026-08-26T20:51:58.415" v="286" actId="14100"/>
          <ac:picMkLst>
            <pc:docMk/>
            <pc:sldMk cId="3557818378" sldId="312"/>
            <ac:picMk id="7170" creationId="{4340BA0F-CD74-0328-6271-F3C8A77D5270}"/>
          </ac:picMkLst>
        </pc:picChg>
      </pc:sldChg>
      <pc:sldChg chg="modSp mod">
        <pc:chgData name="Galdames Patricia" userId="dbae91a3-f0af-4979-b99e-0e87eb26cc05" providerId="ADAL" clId="{F99BFCCE-5E07-4B21-A982-7E0426AF7C8F}" dt="2026-08-26T20:48:30.020" v="253" actId="20577"/>
        <pc:sldMkLst>
          <pc:docMk/>
          <pc:sldMk cId="0" sldId="326"/>
        </pc:sldMkLst>
        <pc:spChg chg="mod">
          <ac:chgData name="Galdames Patricia" userId="dbae91a3-f0af-4979-b99e-0e87eb26cc05" providerId="ADAL" clId="{F99BFCCE-5E07-4B21-A982-7E0426AF7C8F}" dt="2026-08-26T20:48:30.020" v="253" actId="20577"/>
          <ac:spMkLst>
            <pc:docMk/>
            <pc:sldMk cId="0" sldId="326"/>
            <ac:spMk id="125" creationId="{00000000-0000-0000-0000-000000000000}"/>
          </ac:spMkLst>
        </pc:spChg>
      </pc:sldChg>
      <pc:sldChg chg="ord">
        <pc:chgData name="Galdames Patricia" userId="dbae91a3-f0af-4979-b99e-0e87eb26cc05" providerId="ADAL" clId="{F99BFCCE-5E07-4B21-A982-7E0426AF7C8F}" dt="2026-08-26T20:48:33.629" v="255"/>
        <pc:sldMkLst>
          <pc:docMk/>
          <pc:sldMk cId="204375083" sldId="344"/>
        </pc:sldMkLst>
      </pc:sldChg>
      <pc:sldMasterChg chg="delSldLayout">
        <pc:chgData name="Galdames Patricia" userId="dbae91a3-f0af-4979-b99e-0e87eb26cc05" providerId="ADAL" clId="{F99BFCCE-5E07-4B21-A982-7E0426AF7C8F}" dt="2026-08-26T21:08:19.931" v="292" actId="47"/>
        <pc:sldMasterMkLst>
          <pc:docMk/>
          <pc:sldMasterMk cId="911949942" sldId="2147483660"/>
        </pc:sldMasterMkLst>
        <pc:sldLayoutChg chg="del">
          <pc:chgData name="Galdames Patricia" userId="dbae91a3-f0af-4979-b99e-0e87eb26cc05" providerId="ADAL" clId="{F99BFCCE-5E07-4B21-A982-7E0426AF7C8F}" dt="2026-08-26T21:08:19.931" v="292" actId="47"/>
          <pc:sldLayoutMkLst>
            <pc:docMk/>
            <pc:sldMasterMk cId="911949942" sldId="2147483660"/>
            <pc:sldLayoutMk cId="885605067" sldId="2147483676"/>
          </pc:sldLayoutMkLst>
        </pc:sldLayoutChg>
      </pc:sldMasterChg>
    </pc:docChg>
  </pc:docChgLst>
</pc:chgInfo>
</file>

<file path=ppt/diagrams/_rels/data2.xml.rels><?xml version="1.0" encoding="UTF-8" standalone="yes"?>
<Relationships xmlns="http://schemas.openxmlformats.org/package/2006/relationships"><Relationship Id="rId1" Type="http://schemas.openxmlformats.org/officeDocument/2006/relationships/image" Target="../media/image14.png"/></Relationships>
</file>

<file path=ppt/diagrams/_rels/drawing2.xml.rels><?xml version="1.0" encoding="UTF-8" standalone="yes"?>
<Relationships xmlns="http://schemas.openxmlformats.org/package/2006/relationships"><Relationship Id="rId1" Type="http://schemas.openxmlformats.org/officeDocument/2006/relationships/image" Target="../media/image14.png"/></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0319D33-F1E2-4CFA-99DC-BBF3F486E071}" type="doc">
      <dgm:prSet loTypeId="urn:microsoft.com/office/officeart/2005/8/layout/vProcess5" loCatId="process" qsTypeId="urn:microsoft.com/office/officeart/2005/8/quickstyle/simple1#1" qsCatId="simple" csTypeId="urn:microsoft.com/office/officeart/2005/8/colors/accent1_2#1" csCatId="accent1" phldr="1"/>
      <dgm:spPr/>
      <dgm:t>
        <a:bodyPr/>
        <a:lstStyle/>
        <a:p>
          <a:endParaRPr lang="en-US"/>
        </a:p>
      </dgm:t>
    </dgm:pt>
    <dgm:pt modelId="{26F55D89-EE2B-4FFF-91F1-4A3A15B529FB}">
      <dgm:prSet/>
      <dgm:spPr/>
      <dgm:t>
        <a:bodyPr/>
        <a:lstStyle/>
        <a:p>
          <a:r>
            <a:rPr lang="en-US"/>
            <a:t>Title I is the </a:t>
          </a:r>
          <a:r>
            <a:rPr lang="en-US" b="1"/>
            <a:t>largest</a:t>
          </a:r>
          <a:r>
            <a:rPr lang="en-US"/>
            <a:t> federal assistance program for our nation’s schools.</a:t>
          </a:r>
        </a:p>
      </dgm:t>
    </dgm:pt>
    <dgm:pt modelId="{7F81529D-524F-44E1-AFFB-FA244DED1833}" type="parTrans" cxnId="{372DE8EE-5428-4407-BFC4-FE8E63C13972}">
      <dgm:prSet/>
      <dgm:spPr/>
      <dgm:t>
        <a:bodyPr/>
        <a:lstStyle/>
        <a:p>
          <a:endParaRPr lang="en-US"/>
        </a:p>
      </dgm:t>
    </dgm:pt>
    <dgm:pt modelId="{413D75CE-8DC6-47AC-9D1A-1223D980C991}" type="sibTrans" cxnId="{372DE8EE-5428-4407-BFC4-FE8E63C13972}">
      <dgm:prSet/>
      <dgm:spPr/>
      <dgm:t>
        <a:bodyPr/>
        <a:lstStyle/>
        <a:p>
          <a:endParaRPr lang="en-US"/>
        </a:p>
      </dgm:t>
    </dgm:pt>
    <dgm:pt modelId="{47BA3238-F942-4D15-89C5-3258465F9C8B}">
      <dgm:prSet/>
      <dgm:spPr/>
      <dgm:t>
        <a:bodyPr/>
        <a:lstStyle/>
        <a:p>
          <a:r>
            <a:rPr lang="en-US" dirty="0"/>
            <a:t>The program serves </a:t>
          </a:r>
          <a:r>
            <a:rPr lang="en-US" b="1" dirty="0"/>
            <a:t>many</a:t>
          </a:r>
          <a:r>
            <a:rPr lang="en-US" dirty="0"/>
            <a:t> schools in Pinellas County including eligible students non-public schools.</a:t>
          </a:r>
        </a:p>
      </dgm:t>
    </dgm:pt>
    <dgm:pt modelId="{CDFF8802-B71D-4531-9D0D-3C49B729BE04}" type="parTrans" cxnId="{78D61F68-E475-4A9D-9107-7C2C75093D7D}">
      <dgm:prSet/>
      <dgm:spPr/>
      <dgm:t>
        <a:bodyPr/>
        <a:lstStyle/>
        <a:p>
          <a:endParaRPr lang="en-US"/>
        </a:p>
      </dgm:t>
    </dgm:pt>
    <dgm:pt modelId="{8FE86AEA-97B0-4E67-B0C3-94CD11D9636C}" type="sibTrans" cxnId="{78D61F68-E475-4A9D-9107-7C2C75093D7D}">
      <dgm:prSet/>
      <dgm:spPr/>
      <dgm:t>
        <a:bodyPr/>
        <a:lstStyle/>
        <a:p>
          <a:endParaRPr lang="en-US"/>
        </a:p>
      </dgm:t>
    </dgm:pt>
    <dgm:pt modelId="{27524585-0A0E-4433-A9C0-941A8BE4982C}">
      <dgm:prSet/>
      <dgm:spPr/>
      <dgm:t>
        <a:bodyPr/>
        <a:lstStyle/>
        <a:p>
          <a:r>
            <a:rPr lang="en-US" dirty="0"/>
            <a:t>The Title l goal is that</a:t>
          </a:r>
          <a:r>
            <a:rPr lang="en-US" b="0" i="0" dirty="0"/>
            <a:t> </a:t>
          </a:r>
          <a:r>
            <a:rPr lang="en-US" b="1" i="0" dirty="0"/>
            <a:t>every</a:t>
          </a:r>
          <a:r>
            <a:rPr lang="en-US" i="0" dirty="0"/>
            <a:t> student achieves </a:t>
          </a:r>
          <a:r>
            <a:rPr lang="en-US" b="1" i="0" dirty="0"/>
            <a:t>high</a:t>
          </a:r>
          <a:r>
            <a:rPr lang="en-US" i="0" dirty="0"/>
            <a:t> levels of academic proficiency.</a:t>
          </a:r>
          <a:endParaRPr lang="en-US" dirty="0"/>
        </a:p>
      </dgm:t>
    </dgm:pt>
    <dgm:pt modelId="{FEB74A17-62E7-4653-BF86-80C35A141BCD}" type="parTrans" cxnId="{B1196E55-2FED-43AF-BEE9-050B40444703}">
      <dgm:prSet/>
      <dgm:spPr/>
      <dgm:t>
        <a:bodyPr/>
        <a:lstStyle/>
        <a:p>
          <a:endParaRPr lang="en-US"/>
        </a:p>
      </dgm:t>
    </dgm:pt>
    <dgm:pt modelId="{EF822A67-250D-4721-9021-95AA7B611C98}" type="sibTrans" cxnId="{B1196E55-2FED-43AF-BEE9-050B40444703}">
      <dgm:prSet/>
      <dgm:spPr/>
      <dgm:t>
        <a:bodyPr/>
        <a:lstStyle/>
        <a:p>
          <a:endParaRPr lang="en-US"/>
        </a:p>
      </dgm:t>
    </dgm:pt>
    <dgm:pt modelId="{824D7B19-DA98-4998-BEB1-987E4465B20E}" type="pres">
      <dgm:prSet presAssocID="{50319D33-F1E2-4CFA-99DC-BBF3F486E071}" presName="outerComposite" presStyleCnt="0">
        <dgm:presLayoutVars>
          <dgm:chMax val="5"/>
          <dgm:dir/>
          <dgm:resizeHandles val="exact"/>
        </dgm:presLayoutVars>
      </dgm:prSet>
      <dgm:spPr/>
    </dgm:pt>
    <dgm:pt modelId="{37245F2A-B7B8-43B1-8272-6717F3B3791E}" type="pres">
      <dgm:prSet presAssocID="{50319D33-F1E2-4CFA-99DC-BBF3F486E071}" presName="dummyMaxCanvas" presStyleCnt="0">
        <dgm:presLayoutVars/>
      </dgm:prSet>
      <dgm:spPr/>
    </dgm:pt>
    <dgm:pt modelId="{1218B14B-1A82-4ACE-8E9D-EC88EEE4A8B7}" type="pres">
      <dgm:prSet presAssocID="{50319D33-F1E2-4CFA-99DC-BBF3F486E071}" presName="ThreeNodes_1" presStyleLbl="node1" presStyleIdx="0" presStyleCnt="3">
        <dgm:presLayoutVars>
          <dgm:bulletEnabled val="1"/>
        </dgm:presLayoutVars>
      </dgm:prSet>
      <dgm:spPr/>
    </dgm:pt>
    <dgm:pt modelId="{0774B8CE-73FF-4ACA-8469-045E51A8677D}" type="pres">
      <dgm:prSet presAssocID="{50319D33-F1E2-4CFA-99DC-BBF3F486E071}" presName="ThreeNodes_2" presStyleLbl="node1" presStyleIdx="1" presStyleCnt="3" custLinFactNeighborX="-134" custLinFactNeighborY="-1704">
        <dgm:presLayoutVars>
          <dgm:bulletEnabled val="1"/>
        </dgm:presLayoutVars>
      </dgm:prSet>
      <dgm:spPr/>
    </dgm:pt>
    <dgm:pt modelId="{79C125BD-2D8A-41E9-A02C-3E423DD85819}" type="pres">
      <dgm:prSet presAssocID="{50319D33-F1E2-4CFA-99DC-BBF3F486E071}" presName="ThreeNodes_3" presStyleLbl="node1" presStyleIdx="2" presStyleCnt="3" custLinFactNeighborX="-1625" custLinFactNeighborY="-10080">
        <dgm:presLayoutVars>
          <dgm:bulletEnabled val="1"/>
        </dgm:presLayoutVars>
      </dgm:prSet>
      <dgm:spPr/>
    </dgm:pt>
    <dgm:pt modelId="{E419F3D1-27E7-4013-83B3-200A6CF9783C}" type="pres">
      <dgm:prSet presAssocID="{50319D33-F1E2-4CFA-99DC-BBF3F486E071}" presName="ThreeConn_1-2" presStyleLbl="fgAccFollowNode1" presStyleIdx="0" presStyleCnt="2">
        <dgm:presLayoutVars>
          <dgm:bulletEnabled val="1"/>
        </dgm:presLayoutVars>
      </dgm:prSet>
      <dgm:spPr/>
    </dgm:pt>
    <dgm:pt modelId="{00EDFB36-A946-4C73-886A-C5334815E17E}" type="pres">
      <dgm:prSet presAssocID="{50319D33-F1E2-4CFA-99DC-BBF3F486E071}" presName="ThreeConn_2-3" presStyleLbl="fgAccFollowNode1" presStyleIdx="1" presStyleCnt="2">
        <dgm:presLayoutVars>
          <dgm:bulletEnabled val="1"/>
        </dgm:presLayoutVars>
      </dgm:prSet>
      <dgm:spPr/>
    </dgm:pt>
    <dgm:pt modelId="{3C501D5C-A9A7-4324-B70A-7307BE855999}" type="pres">
      <dgm:prSet presAssocID="{50319D33-F1E2-4CFA-99DC-BBF3F486E071}" presName="ThreeNodes_1_text" presStyleLbl="node1" presStyleIdx="2" presStyleCnt="3">
        <dgm:presLayoutVars>
          <dgm:bulletEnabled val="1"/>
        </dgm:presLayoutVars>
      </dgm:prSet>
      <dgm:spPr/>
    </dgm:pt>
    <dgm:pt modelId="{E17BC4E1-BF0B-43D9-927D-E0E61844353A}" type="pres">
      <dgm:prSet presAssocID="{50319D33-F1E2-4CFA-99DC-BBF3F486E071}" presName="ThreeNodes_2_text" presStyleLbl="node1" presStyleIdx="2" presStyleCnt="3">
        <dgm:presLayoutVars>
          <dgm:bulletEnabled val="1"/>
        </dgm:presLayoutVars>
      </dgm:prSet>
      <dgm:spPr/>
    </dgm:pt>
    <dgm:pt modelId="{CB6FC181-F80F-4AEA-994F-984046E23490}" type="pres">
      <dgm:prSet presAssocID="{50319D33-F1E2-4CFA-99DC-BBF3F486E071}" presName="ThreeNodes_3_text" presStyleLbl="node1" presStyleIdx="2" presStyleCnt="3">
        <dgm:presLayoutVars>
          <dgm:bulletEnabled val="1"/>
        </dgm:presLayoutVars>
      </dgm:prSet>
      <dgm:spPr/>
    </dgm:pt>
  </dgm:ptLst>
  <dgm:cxnLst>
    <dgm:cxn modelId="{B9187604-B661-4263-BB58-5573CC9DD006}" type="presOf" srcId="{413D75CE-8DC6-47AC-9D1A-1223D980C991}" destId="{E419F3D1-27E7-4013-83B3-200A6CF9783C}" srcOrd="0" destOrd="0" presId="urn:microsoft.com/office/officeart/2005/8/layout/vProcess5"/>
    <dgm:cxn modelId="{BC8AE940-BA19-4BA9-9585-D6EA827BD6EB}" type="presOf" srcId="{8FE86AEA-97B0-4E67-B0C3-94CD11D9636C}" destId="{00EDFB36-A946-4C73-886A-C5334815E17E}" srcOrd="0" destOrd="0" presId="urn:microsoft.com/office/officeart/2005/8/layout/vProcess5"/>
    <dgm:cxn modelId="{78D61F68-E475-4A9D-9107-7C2C75093D7D}" srcId="{50319D33-F1E2-4CFA-99DC-BBF3F486E071}" destId="{47BA3238-F942-4D15-89C5-3258465F9C8B}" srcOrd="1" destOrd="0" parTransId="{CDFF8802-B71D-4531-9D0D-3C49B729BE04}" sibTransId="{8FE86AEA-97B0-4E67-B0C3-94CD11D9636C}"/>
    <dgm:cxn modelId="{DDED0A71-24F9-43C6-BB10-2CABC923673A}" type="presOf" srcId="{50319D33-F1E2-4CFA-99DC-BBF3F486E071}" destId="{824D7B19-DA98-4998-BEB1-987E4465B20E}" srcOrd="0" destOrd="0" presId="urn:microsoft.com/office/officeart/2005/8/layout/vProcess5"/>
    <dgm:cxn modelId="{B1196E55-2FED-43AF-BEE9-050B40444703}" srcId="{50319D33-F1E2-4CFA-99DC-BBF3F486E071}" destId="{27524585-0A0E-4433-A9C0-941A8BE4982C}" srcOrd="2" destOrd="0" parTransId="{FEB74A17-62E7-4653-BF86-80C35A141BCD}" sibTransId="{EF822A67-250D-4721-9021-95AA7B611C98}"/>
    <dgm:cxn modelId="{C4E9DC7A-6ECF-4A73-90E9-95959975A515}" type="presOf" srcId="{26F55D89-EE2B-4FFF-91F1-4A3A15B529FB}" destId="{3C501D5C-A9A7-4324-B70A-7307BE855999}" srcOrd="1" destOrd="0" presId="urn:microsoft.com/office/officeart/2005/8/layout/vProcess5"/>
    <dgm:cxn modelId="{DBE140AA-0946-42C5-8246-62D64BB15E34}" type="presOf" srcId="{47BA3238-F942-4D15-89C5-3258465F9C8B}" destId="{E17BC4E1-BF0B-43D9-927D-E0E61844353A}" srcOrd="1" destOrd="0" presId="urn:microsoft.com/office/officeart/2005/8/layout/vProcess5"/>
    <dgm:cxn modelId="{C2B9EDC2-5AD2-41C9-A99F-36330EA25FA2}" type="presOf" srcId="{27524585-0A0E-4433-A9C0-941A8BE4982C}" destId="{CB6FC181-F80F-4AEA-994F-984046E23490}" srcOrd="1" destOrd="0" presId="urn:microsoft.com/office/officeart/2005/8/layout/vProcess5"/>
    <dgm:cxn modelId="{8C704FC4-C747-4641-B521-AAB7E22D14A9}" type="presOf" srcId="{47BA3238-F942-4D15-89C5-3258465F9C8B}" destId="{0774B8CE-73FF-4ACA-8469-045E51A8677D}" srcOrd="0" destOrd="0" presId="urn:microsoft.com/office/officeart/2005/8/layout/vProcess5"/>
    <dgm:cxn modelId="{62006AE1-27CB-4F48-AC1B-C1B1C37E8CDA}" type="presOf" srcId="{27524585-0A0E-4433-A9C0-941A8BE4982C}" destId="{79C125BD-2D8A-41E9-A02C-3E423DD85819}" srcOrd="0" destOrd="0" presId="urn:microsoft.com/office/officeart/2005/8/layout/vProcess5"/>
    <dgm:cxn modelId="{515C8CEB-5DBA-4678-8338-DCA4EBE1AFFA}" type="presOf" srcId="{26F55D89-EE2B-4FFF-91F1-4A3A15B529FB}" destId="{1218B14B-1A82-4ACE-8E9D-EC88EEE4A8B7}" srcOrd="0" destOrd="0" presId="urn:microsoft.com/office/officeart/2005/8/layout/vProcess5"/>
    <dgm:cxn modelId="{372DE8EE-5428-4407-BFC4-FE8E63C13972}" srcId="{50319D33-F1E2-4CFA-99DC-BBF3F486E071}" destId="{26F55D89-EE2B-4FFF-91F1-4A3A15B529FB}" srcOrd="0" destOrd="0" parTransId="{7F81529D-524F-44E1-AFFB-FA244DED1833}" sibTransId="{413D75CE-8DC6-47AC-9D1A-1223D980C991}"/>
    <dgm:cxn modelId="{E26F07A4-B8AC-49BA-86E2-F4F7FD98A68B}" type="presParOf" srcId="{824D7B19-DA98-4998-BEB1-987E4465B20E}" destId="{37245F2A-B7B8-43B1-8272-6717F3B3791E}" srcOrd="0" destOrd="0" presId="urn:microsoft.com/office/officeart/2005/8/layout/vProcess5"/>
    <dgm:cxn modelId="{E218B506-2238-4D38-B8A6-1F7267B27548}" type="presParOf" srcId="{824D7B19-DA98-4998-BEB1-987E4465B20E}" destId="{1218B14B-1A82-4ACE-8E9D-EC88EEE4A8B7}" srcOrd="1" destOrd="0" presId="urn:microsoft.com/office/officeart/2005/8/layout/vProcess5"/>
    <dgm:cxn modelId="{14DAED54-A958-463B-8D88-989A5E0324DF}" type="presParOf" srcId="{824D7B19-DA98-4998-BEB1-987E4465B20E}" destId="{0774B8CE-73FF-4ACA-8469-045E51A8677D}" srcOrd="2" destOrd="0" presId="urn:microsoft.com/office/officeart/2005/8/layout/vProcess5"/>
    <dgm:cxn modelId="{3D48B23E-8940-48D3-BB8B-5A50D0015DEC}" type="presParOf" srcId="{824D7B19-DA98-4998-BEB1-987E4465B20E}" destId="{79C125BD-2D8A-41E9-A02C-3E423DD85819}" srcOrd="3" destOrd="0" presId="urn:microsoft.com/office/officeart/2005/8/layout/vProcess5"/>
    <dgm:cxn modelId="{17E6F10C-E225-4787-8CDC-25EA0C710387}" type="presParOf" srcId="{824D7B19-DA98-4998-BEB1-987E4465B20E}" destId="{E419F3D1-27E7-4013-83B3-200A6CF9783C}" srcOrd="4" destOrd="0" presId="urn:microsoft.com/office/officeart/2005/8/layout/vProcess5"/>
    <dgm:cxn modelId="{9DEC3A8B-268F-4347-A605-516C94C55005}" type="presParOf" srcId="{824D7B19-DA98-4998-BEB1-987E4465B20E}" destId="{00EDFB36-A946-4C73-886A-C5334815E17E}" srcOrd="5" destOrd="0" presId="urn:microsoft.com/office/officeart/2005/8/layout/vProcess5"/>
    <dgm:cxn modelId="{D58B9A8C-0A1A-4910-95FB-F9BA91E79EB2}" type="presParOf" srcId="{824D7B19-DA98-4998-BEB1-987E4465B20E}" destId="{3C501D5C-A9A7-4324-B70A-7307BE855999}" srcOrd="6" destOrd="0" presId="urn:microsoft.com/office/officeart/2005/8/layout/vProcess5"/>
    <dgm:cxn modelId="{5F11A2A9-1EF0-4B4F-AFFE-8FFB36A87FB7}" type="presParOf" srcId="{824D7B19-DA98-4998-BEB1-987E4465B20E}" destId="{E17BC4E1-BF0B-43D9-927D-E0E61844353A}" srcOrd="7" destOrd="0" presId="urn:microsoft.com/office/officeart/2005/8/layout/vProcess5"/>
    <dgm:cxn modelId="{50759564-D312-4AE0-B8E1-0D5D12477595}" type="presParOf" srcId="{824D7B19-DA98-4998-BEB1-987E4465B20E}" destId="{CB6FC181-F80F-4AEA-994F-984046E23490}" srcOrd="8" destOrd="0" presId="urn:microsoft.com/office/officeart/2005/8/layout/vProcess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991D69F-26AA-40E2-BAA4-A4C236902175}" type="doc">
      <dgm:prSet loTypeId="urn:microsoft.com/office/officeart/2016/7/layout/VerticalHollowActionList" loCatId="List" qsTypeId="urn:microsoft.com/office/officeart/2005/8/quickstyle/simple1#2" qsCatId="simple" csTypeId="urn:microsoft.com/office/officeart/2005/8/colors/accent1_2#2" csCatId="accent1" phldr="1"/>
      <dgm:spPr/>
      <dgm:t>
        <a:bodyPr/>
        <a:lstStyle/>
        <a:p>
          <a:endParaRPr lang="en-US"/>
        </a:p>
      </dgm:t>
    </dgm:pt>
    <dgm:pt modelId="{EB9068DB-B619-46E9-8A9F-C5B5254D6185}">
      <dgm:prSet/>
      <dgm:spPr/>
      <dgm:t>
        <a:bodyPr/>
        <a:lstStyle/>
        <a:p>
          <a:r>
            <a:rPr lang="en-US"/>
            <a:t>Be</a:t>
          </a:r>
        </a:p>
      </dgm:t>
    </dgm:pt>
    <dgm:pt modelId="{6BE8667F-C812-4DD8-8A2D-A6EB240ED42B}" type="parTrans" cxnId="{EB427C13-F6E5-4EFD-8195-2718FA4D80DA}">
      <dgm:prSet/>
      <dgm:spPr/>
      <dgm:t>
        <a:bodyPr/>
        <a:lstStyle/>
        <a:p>
          <a:endParaRPr lang="en-US"/>
        </a:p>
      </dgm:t>
    </dgm:pt>
    <dgm:pt modelId="{96ABE640-CADC-47CD-9531-362225A15F03}" type="sibTrans" cxnId="{EB427C13-F6E5-4EFD-8195-2718FA4D80DA}">
      <dgm:prSet/>
      <dgm:spPr/>
      <dgm:t>
        <a:bodyPr/>
        <a:lstStyle/>
        <a:p>
          <a:endParaRPr lang="en-US"/>
        </a:p>
      </dgm:t>
    </dgm:pt>
    <dgm:pt modelId="{602B8A97-C866-4A71-A96E-7BA353D4B1A2}">
      <dgm:prSet/>
      <dgm:spPr/>
      <dgm:t>
        <a:bodyPr/>
        <a:lstStyle/>
        <a:p>
          <a:r>
            <a:rPr lang="en-US"/>
            <a:t>Be provided information on your child’s level of achievement on assessments in Reading/Language Arts, Writing, Mathematics, and Science. </a:t>
          </a:r>
        </a:p>
      </dgm:t>
    </dgm:pt>
    <dgm:pt modelId="{6033A48A-2C3D-42F9-B754-0DB6628D5E74}" type="parTrans" cxnId="{7B286EEA-10E7-47C7-84A1-AEEA00C72F8C}">
      <dgm:prSet/>
      <dgm:spPr/>
      <dgm:t>
        <a:bodyPr/>
        <a:lstStyle/>
        <a:p>
          <a:endParaRPr lang="en-US"/>
        </a:p>
      </dgm:t>
    </dgm:pt>
    <dgm:pt modelId="{AF0B0D1E-D80D-44A2-BDD5-60B06A2D3F28}" type="sibTrans" cxnId="{7B286EEA-10E7-47C7-84A1-AEEA00C72F8C}">
      <dgm:prSet/>
      <dgm:spPr/>
      <dgm:t>
        <a:bodyPr/>
        <a:lstStyle/>
        <a:p>
          <a:endParaRPr lang="en-US"/>
        </a:p>
      </dgm:t>
    </dgm:pt>
    <dgm:pt modelId="{B7FB80CA-207E-4DBD-AE42-6F17E39B2BD5}">
      <dgm:prSet/>
      <dgm:spPr>
        <a:blipFill rotWithShape="0">
          <a:blip xmlns:r="http://schemas.openxmlformats.org/officeDocument/2006/relationships" r:embed="rId1">
            <a:extLst>
              <a:ext uri="{28A0092B-C50C-407E-A947-70E740481C1C}">
                <a14:useLocalDpi xmlns:a14="http://schemas.microsoft.com/office/drawing/2010/main" val="0"/>
              </a:ext>
            </a:extLst>
          </a:blip>
          <a:srcRect/>
          <a:stretch>
            <a:fillRect/>
          </a:stretch>
        </a:blipFill>
      </dgm:spPr>
      <dgm:t>
        <a:bodyPr/>
        <a:lstStyle/>
        <a:p>
          <a:endParaRPr lang="en-US" dirty="0"/>
        </a:p>
      </dgm:t>
    </dgm:pt>
    <dgm:pt modelId="{E6D3E141-6613-4572-AF12-7DC809006421}" type="parTrans" cxnId="{6E9E783F-5287-4D7C-9B73-F350FA8D1F40}">
      <dgm:prSet/>
      <dgm:spPr/>
      <dgm:t>
        <a:bodyPr/>
        <a:lstStyle/>
        <a:p>
          <a:endParaRPr lang="en-US"/>
        </a:p>
      </dgm:t>
    </dgm:pt>
    <dgm:pt modelId="{EDED52FE-01F5-417F-86DB-5534844CF01B}" type="sibTrans" cxnId="{6E9E783F-5287-4D7C-9B73-F350FA8D1F40}">
      <dgm:prSet/>
      <dgm:spPr/>
      <dgm:t>
        <a:bodyPr/>
        <a:lstStyle/>
        <a:p>
          <a:endParaRPr lang="en-US"/>
        </a:p>
      </dgm:t>
    </dgm:pt>
    <dgm:pt modelId="{8628DE50-7A2E-4F41-937D-D956C7E5E815}">
      <dgm:prSet/>
      <dgm:spPr/>
      <dgm:t>
        <a:bodyPr/>
        <a:lstStyle/>
        <a:p>
          <a:r>
            <a:rPr lang="en-US" dirty="0"/>
            <a:t>Request and receive information on the qualifications of your child’s teacher and supplemental personnel working with your child.</a:t>
          </a:r>
        </a:p>
      </dgm:t>
    </dgm:pt>
    <dgm:pt modelId="{55B3690F-8045-4CBD-B704-D8EB33FA581F}" type="parTrans" cxnId="{1B84777C-06D8-4762-BD6E-9B81F85CAA83}">
      <dgm:prSet/>
      <dgm:spPr/>
      <dgm:t>
        <a:bodyPr/>
        <a:lstStyle/>
        <a:p>
          <a:endParaRPr lang="en-US"/>
        </a:p>
      </dgm:t>
    </dgm:pt>
    <dgm:pt modelId="{609FDDE1-842B-4C0C-AE10-8C77AA45AC5A}" type="sibTrans" cxnId="{1B84777C-06D8-4762-BD6E-9B81F85CAA83}">
      <dgm:prSet/>
      <dgm:spPr/>
      <dgm:t>
        <a:bodyPr/>
        <a:lstStyle/>
        <a:p>
          <a:endParaRPr lang="en-US"/>
        </a:p>
      </dgm:t>
    </dgm:pt>
    <dgm:pt modelId="{CC35B4F0-DAC8-4E7D-9D8F-7B0DA389B262}">
      <dgm:prSet/>
      <dgm:spPr/>
      <dgm:t>
        <a:bodyPr/>
        <a:lstStyle/>
        <a:p>
          <a:r>
            <a:rPr lang="en-US"/>
            <a:t>Be</a:t>
          </a:r>
        </a:p>
      </dgm:t>
    </dgm:pt>
    <dgm:pt modelId="{ADE9DBE1-BF27-4C23-B2E8-1A8C1FF21832}" type="parTrans" cxnId="{AA727A01-6F48-41AB-AE9D-A5BEA04A03DE}">
      <dgm:prSet/>
      <dgm:spPr/>
      <dgm:t>
        <a:bodyPr/>
        <a:lstStyle/>
        <a:p>
          <a:endParaRPr lang="en-US"/>
        </a:p>
      </dgm:t>
    </dgm:pt>
    <dgm:pt modelId="{12DE42F1-A1D5-4F5F-B43E-F28C49FABA16}" type="sibTrans" cxnId="{AA727A01-6F48-41AB-AE9D-A5BEA04A03DE}">
      <dgm:prSet/>
      <dgm:spPr/>
      <dgm:t>
        <a:bodyPr/>
        <a:lstStyle/>
        <a:p>
          <a:endParaRPr lang="en-US"/>
        </a:p>
      </dgm:t>
    </dgm:pt>
    <dgm:pt modelId="{C33317C1-821B-4AE2-814D-306AC48CB2B3}">
      <dgm:prSet/>
      <dgm:spPr/>
      <dgm:t>
        <a:bodyPr/>
        <a:lstStyle/>
        <a:p>
          <a:r>
            <a:rPr lang="en-US" dirty="0"/>
            <a:t>Be notified of non-highly qualified or out-of-field teachers at the school. </a:t>
          </a:r>
        </a:p>
      </dgm:t>
    </dgm:pt>
    <dgm:pt modelId="{544CC9BD-FAB7-4034-9E6E-EECD36731CD6}" type="parTrans" cxnId="{1867F48F-B0EE-4BCF-AA93-09328A8C513F}">
      <dgm:prSet/>
      <dgm:spPr/>
      <dgm:t>
        <a:bodyPr/>
        <a:lstStyle/>
        <a:p>
          <a:endParaRPr lang="en-US"/>
        </a:p>
      </dgm:t>
    </dgm:pt>
    <dgm:pt modelId="{9A31F976-0505-4A16-B1D5-4472587A0ADF}" type="sibTrans" cxnId="{1867F48F-B0EE-4BCF-AA93-09328A8C513F}">
      <dgm:prSet/>
      <dgm:spPr/>
      <dgm:t>
        <a:bodyPr/>
        <a:lstStyle/>
        <a:p>
          <a:endParaRPr lang="en-US"/>
        </a:p>
      </dgm:t>
    </dgm:pt>
    <dgm:pt modelId="{D5547973-4AC7-4503-B1CD-3EB6A74061E2}">
      <dgm:prSet/>
      <dgm:spPr/>
      <dgm:t>
        <a:bodyPr/>
        <a:lstStyle/>
        <a:p>
          <a:r>
            <a:rPr lang="en-US"/>
            <a:t>Be</a:t>
          </a:r>
        </a:p>
      </dgm:t>
    </dgm:pt>
    <dgm:pt modelId="{E6744DD8-D6F0-4B90-ABDB-3343D0469B80}" type="parTrans" cxnId="{7E26D529-DA12-4A46-9FD4-FC182514FD92}">
      <dgm:prSet/>
      <dgm:spPr/>
      <dgm:t>
        <a:bodyPr/>
        <a:lstStyle/>
        <a:p>
          <a:endParaRPr lang="en-US"/>
        </a:p>
      </dgm:t>
    </dgm:pt>
    <dgm:pt modelId="{DE000BD1-1B9A-4E02-8181-092AC3F04437}" type="sibTrans" cxnId="{7E26D529-DA12-4A46-9FD4-FC182514FD92}">
      <dgm:prSet/>
      <dgm:spPr/>
      <dgm:t>
        <a:bodyPr/>
        <a:lstStyle/>
        <a:p>
          <a:endParaRPr lang="en-US"/>
        </a:p>
      </dgm:t>
    </dgm:pt>
    <dgm:pt modelId="{46D627AF-1BD2-4786-AF31-BA9F851D02A0}">
      <dgm:prSet/>
      <dgm:spPr/>
      <dgm:t>
        <a:bodyPr/>
        <a:lstStyle/>
        <a:p>
          <a:r>
            <a:rPr lang="en-US" dirty="0"/>
            <a:t>Be informed if your child is taught by a non-highly qualified teacher for four or more consecutive weeks.</a:t>
          </a:r>
        </a:p>
      </dgm:t>
    </dgm:pt>
    <dgm:pt modelId="{F33019CE-2CEF-4293-904E-ED8739862F47}" type="parTrans" cxnId="{AAE3A63E-4EAA-4274-9FBE-6F03E8CA2DCB}">
      <dgm:prSet/>
      <dgm:spPr/>
      <dgm:t>
        <a:bodyPr/>
        <a:lstStyle/>
        <a:p>
          <a:endParaRPr lang="en-US"/>
        </a:p>
      </dgm:t>
    </dgm:pt>
    <dgm:pt modelId="{C486B893-FAC3-4641-BC67-780419439DBA}" type="sibTrans" cxnId="{AAE3A63E-4EAA-4274-9FBE-6F03E8CA2DCB}">
      <dgm:prSet/>
      <dgm:spPr/>
      <dgm:t>
        <a:bodyPr/>
        <a:lstStyle/>
        <a:p>
          <a:endParaRPr lang="en-US"/>
        </a:p>
      </dgm:t>
    </dgm:pt>
    <dgm:pt modelId="{C70EEDD3-997F-40F8-A3C4-0A420ECDB8D4}" type="pres">
      <dgm:prSet presAssocID="{F991D69F-26AA-40E2-BAA4-A4C236902175}" presName="Name0" presStyleCnt="0">
        <dgm:presLayoutVars>
          <dgm:dir/>
          <dgm:animLvl val="lvl"/>
          <dgm:resizeHandles val="exact"/>
        </dgm:presLayoutVars>
      </dgm:prSet>
      <dgm:spPr/>
    </dgm:pt>
    <dgm:pt modelId="{A69A78BB-89B0-4446-A13D-D858DEAEDA43}" type="pres">
      <dgm:prSet presAssocID="{EB9068DB-B619-46E9-8A9F-C5B5254D6185}" presName="linNode" presStyleCnt="0"/>
      <dgm:spPr/>
    </dgm:pt>
    <dgm:pt modelId="{0D6CA68F-E5ED-454D-B1FE-5DF71F8AC0B3}" type="pres">
      <dgm:prSet presAssocID="{EB9068DB-B619-46E9-8A9F-C5B5254D6185}" presName="parentText" presStyleLbl="solidFgAcc1" presStyleIdx="0" presStyleCnt="4">
        <dgm:presLayoutVars>
          <dgm:chMax val="1"/>
          <dgm:bulletEnabled/>
        </dgm:presLayoutVars>
      </dgm:prSet>
      <dgm:spPr/>
    </dgm:pt>
    <dgm:pt modelId="{495D83E3-DED0-4A09-B1A5-7DF0289802D2}" type="pres">
      <dgm:prSet presAssocID="{EB9068DB-B619-46E9-8A9F-C5B5254D6185}" presName="descendantText" presStyleLbl="alignNode1" presStyleIdx="0" presStyleCnt="4" custLinFactNeighborX="-773" custLinFactNeighborY="2631">
        <dgm:presLayoutVars>
          <dgm:bulletEnabled/>
        </dgm:presLayoutVars>
      </dgm:prSet>
      <dgm:spPr/>
    </dgm:pt>
    <dgm:pt modelId="{AAC02A95-D2CF-45E6-856F-C7C251476081}" type="pres">
      <dgm:prSet presAssocID="{96ABE640-CADC-47CD-9531-362225A15F03}" presName="sp" presStyleCnt="0"/>
      <dgm:spPr/>
    </dgm:pt>
    <dgm:pt modelId="{0CD99A73-9B41-4B56-977A-A6C4CD382237}" type="pres">
      <dgm:prSet presAssocID="{B7FB80CA-207E-4DBD-AE42-6F17E39B2BD5}" presName="linNode" presStyleCnt="0"/>
      <dgm:spPr/>
    </dgm:pt>
    <dgm:pt modelId="{418EEE20-A6D0-4CA4-A333-3B9C7168175F}" type="pres">
      <dgm:prSet presAssocID="{B7FB80CA-207E-4DBD-AE42-6F17E39B2BD5}" presName="parentText" presStyleLbl="solidFgAcc1" presStyleIdx="1" presStyleCnt="4" custLinFactNeighborX="0" custLinFactNeighborY="-1225">
        <dgm:presLayoutVars>
          <dgm:chMax val="1"/>
          <dgm:bulletEnabled/>
        </dgm:presLayoutVars>
      </dgm:prSet>
      <dgm:spPr/>
    </dgm:pt>
    <dgm:pt modelId="{8DDCC77A-DAE7-4E12-8E4E-66D8D2811F46}" type="pres">
      <dgm:prSet presAssocID="{B7FB80CA-207E-4DBD-AE42-6F17E39B2BD5}" presName="descendantText" presStyleLbl="alignNode1" presStyleIdx="1" presStyleCnt="4">
        <dgm:presLayoutVars>
          <dgm:bulletEnabled/>
        </dgm:presLayoutVars>
      </dgm:prSet>
      <dgm:spPr/>
    </dgm:pt>
    <dgm:pt modelId="{92E48405-BF4C-40B8-A21B-BFEA69758B11}" type="pres">
      <dgm:prSet presAssocID="{EDED52FE-01F5-417F-86DB-5534844CF01B}" presName="sp" presStyleCnt="0"/>
      <dgm:spPr/>
    </dgm:pt>
    <dgm:pt modelId="{6BC4B9B7-0B98-430B-89EC-353435B80FC5}" type="pres">
      <dgm:prSet presAssocID="{CC35B4F0-DAC8-4E7D-9D8F-7B0DA389B262}" presName="linNode" presStyleCnt="0"/>
      <dgm:spPr/>
    </dgm:pt>
    <dgm:pt modelId="{2976F985-A2C3-4C59-B8B1-C49C001F0CE6}" type="pres">
      <dgm:prSet presAssocID="{CC35B4F0-DAC8-4E7D-9D8F-7B0DA389B262}" presName="parentText" presStyleLbl="solidFgAcc1" presStyleIdx="2" presStyleCnt="4">
        <dgm:presLayoutVars>
          <dgm:chMax val="1"/>
          <dgm:bulletEnabled/>
        </dgm:presLayoutVars>
      </dgm:prSet>
      <dgm:spPr/>
    </dgm:pt>
    <dgm:pt modelId="{C6B89B84-C18F-47A6-A131-B47C2BF3021C}" type="pres">
      <dgm:prSet presAssocID="{CC35B4F0-DAC8-4E7D-9D8F-7B0DA389B262}" presName="descendantText" presStyleLbl="alignNode1" presStyleIdx="2" presStyleCnt="4" custScaleY="93840" custLinFactNeighborX="0" custLinFactNeighborY="-6080">
        <dgm:presLayoutVars>
          <dgm:bulletEnabled/>
        </dgm:presLayoutVars>
      </dgm:prSet>
      <dgm:spPr/>
    </dgm:pt>
    <dgm:pt modelId="{C57FF7B9-8699-4E73-9E19-F91932A7F653}" type="pres">
      <dgm:prSet presAssocID="{12DE42F1-A1D5-4F5F-B43E-F28C49FABA16}" presName="sp" presStyleCnt="0"/>
      <dgm:spPr/>
    </dgm:pt>
    <dgm:pt modelId="{F3934318-E3BF-4AA9-9516-FE7B443555B9}" type="pres">
      <dgm:prSet presAssocID="{D5547973-4AC7-4503-B1CD-3EB6A74061E2}" presName="linNode" presStyleCnt="0"/>
      <dgm:spPr/>
    </dgm:pt>
    <dgm:pt modelId="{9653E162-1CC2-459B-BC79-3404DE926644}" type="pres">
      <dgm:prSet presAssocID="{D5547973-4AC7-4503-B1CD-3EB6A74061E2}" presName="parentText" presStyleLbl="solidFgAcc1" presStyleIdx="3" presStyleCnt="4">
        <dgm:presLayoutVars>
          <dgm:chMax val="1"/>
          <dgm:bulletEnabled/>
        </dgm:presLayoutVars>
      </dgm:prSet>
      <dgm:spPr/>
    </dgm:pt>
    <dgm:pt modelId="{43479D59-0A6C-4FC2-972B-04822DD5D18A}" type="pres">
      <dgm:prSet presAssocID="{D5547973-4AC7-4503-B1CD-3EB6A74061E2}" presName="descendantText" presStyleLbl="alignNode1" presStyleIdx="3" presStyleCnt="4" custScaleY="116585" custLinFactNeighborX="1256" custLinFactNeighborY="-9000">
        <dgm:presLayoutVars>
          <dgm:bulletEnabled/>
        </dgm:presLayoutVars>
      </dgm:prSet>
      <dgm:spPr/>
    </dgm:pt>
  </dgm:ptLst>
  <dgm:cxnLst>
    <dgm:cxn modelId="{AA727A01-6F48-41AB-AE9D-A5BEA04A03DE}" srcId="{F991D69F-26AA-40E2-BAA4-A4C236902175}" destId="{CC35B4F0-DAC8-4E7D-9D8F-7B0DA389B262}" srcOrd="2" destOrd="0" parTransId="{ADE9DBE1-BF27-4C23-B2E8-1A8C1FF21832}" sibTransId="{12DE42F1-A1D5-4F5F-B43E-F28C49FABA16}"/>
    <dgm:cxn modelId="{E635E411-9ACA-4490-A217-DB70B05A2F45}" type="presOf" srcId="{CC35B4F0-DAC8-4E7D-9D8F-7B0DA389B262}" destId="{2976F985-A2C3-4C59-B8B1-C49C001F0CE6}" srcOrd="0" destOrd="0" presId="urn:microsoft.com/office/officeart/2016/7/layout/VerticalHollowActionList"/>
    <dgm:cxn modelId="{EB427C13-F6E5-4EFD-8195-2718FA4D80DA}" srcId="{F991D69F-26AA-40E2-BAA4-A4C236902175}" destId="{EB9068DB-B619-46E9-8A9F-C5B5254D6185}" srcOrd="0" destOrd="0" parTransId="{6BE8667F-C812-4DD8-8A2D-A6EB240ED42B}" sibTransId="{96ABE640-CADC-47CD-9531-362225A15F03}"/>
    <dgm:cxn modelId="{C3B7531D-70BE-413B-9E1D-65D8DC5C6C27}" type="presOf" srcId="{EB9068DB-B619-46E9-8A9F-C5B5254D6185}" destId="{0D6CA68F-E5ED-454D-B1FE-5DF71F8AC0B3}" srcOrd="0" destOrd="0" presId="urn:microsoft.com/office/officeart/2016/7/layout/VerticalHollowActionList"/>
    <dgm:cxn modelId="{7E26D529-DA12-4A46-9FD4-FC182514FD92}" srcId="{F991D69F-26AA-40E2-BAA4-A4C236902175}" destId="{D5547973-4AC7-4503-B1CD-3EB6A74061E2}" srcOrd="3" destOrd="0" parTransId="{E6744DD8-D6F0-4B90-ABDB-3343D0469B80}" sibTransId="{DE000BD1-1B9A-4E02-8181-092AC3F04437}"/>
    <dgm:cxn modelId="{148D4D30-48D2-4BF8-86CF-CD3B07D73028}" type="presOf" srcId="{D5547973-4AC7-4503-B1CD-3EB6A74061E2}" destId="{9653E162-1CC2-459B-BC79-3404DE926644}" srcOrd="0" destOrd="0" presId="urn:microsoft.com/office/officeart/2016/7/layout/VerticalHollowActionList"/>
    <dgm:cxn modelId="{AAE3A63E-4EAA-4274-9FBE-6F03E8CA2DCB}" srcId="{D5547973-4AC7-4503-B1CD-3EB6A74061E2}" destId="{46D627AF-1BD2-4786-AF31-BA9F851D02A0}" srcOrd="0" destOrd="0" parTransId="{F33019CE-2CEF-4293-904E-ED8739862F47}" sibTransId="{C486B893-FAC3-4641-BC67-780419439DBA}"/>
    <dgm:cxn modelId="{6E9E783F-5287-4D7C-9B73-F350FA8D1F40}" srcId="{F991D69F-26AA-40E2-BAA4-A4C236902175}" destId="{B7FB80CA-207E-4DBD-AE42-6F17E39B2BD5}" srcOrd="1" destOrd="0" parTransId="{E6D3E141-6613-4572-AF12-7DC809006421}" sibTransId="{EDED52FE-01F5-417F-86DB-5534844CF01B}"/>
    <dgm:cxn modelId="{4462177C-91EE-4577-AAFB-BA6B09CA72ED}" type="presOf" srcId="{602B8A97-C866-4A71-A96E-7BA353D4B1A2}" destId="{495D83E3-DED0-4A09-B1A5-7DF0289802D2}" srcOrd="0" destOrd="0" presId="urn:microsoft.com/office/officeart/2016/7/layout/VerticalHollowActionList"/>
    <dgm:cxn modelId="{1B84777C-06D8-4762-BD6E-9B81F85CAA83}" srcId="{B7FB80CA-207E-4DBD-AE42-6F17E39B2BD5}" destId="{8628DE50-7A2E-4F41-937D-D956C7E5E815}" srcOrd="0" destOrd="0" parTransId="{55B3690F-8045-4CBD-B704-D8EB33FA581F}" sibTransId="{609FDDE1-842B-4C0C-AE10-8C77AA45AC5A}"/>
    <dgm:cxn modelId="{18B5EE89-9A0F-4C12-903B-C5203269D01E}" type="presOf" srcId="{46D627AF-1BD2-4786-AF31-BA9F851D02A0}" destId="{43479D59-0A6C-4FC2-972B-04822DD5D18A}" srcOrd="0" destOrd="0" presId="urn:microsoft.com/office/officeart/2016/7/layout/VerticalHollowActionList"/>
    <dgm:cxn modelId="{1867F48F-B0EE-4BCF-AA93-09328A8C513F}" srcId="{CC35B4F0-DAC8-4E7D-9D8F-7B0DA389B262}" destId="{C33317C1-821B-4AE2-814D-306AC48CB2B3}" srcOrd="0" destOrd="0" parTransId="{544CC9BD-FAB7-4034-9E6E-EECD36731CD6}" sibTransId="{9A31F976-0505-4A16-B1D5-4472587A0ADF}"/>
    <dgm:cxn modelId="{138D25AD-34AC-4272-B729-9FE1DA8F3CED}" type="presOf" srcId="{C33317C1-821B-4AE2-814D-306AC48CB2B3}" destId="{C6B89B84-C18F-47A6-A131-B47C2BF3021C}" srcOrd="0" destOrd="0" presId="urn:microsoft.com/office/officeart/2016/7/layout/VerticalHollowActionList"/>
    <dgm:cxn modelId="{AC12E2AF-0928-4029-B9DA-A1500C230A8B}" type="presOf" srcId="{8628DE50-7A2E-4F41-937D-D956C7E5E815}" destId="{8DDCC77A-DAE7-4E12-8E4E-66D8D2811F46}" srcOrd="0" destOrd="0" presId="urn:microsoft.com/office/officeart/2016/7/layout/VerticalHollowActionList"/>
    <dgm:cxn modelId="{461803CD-092D-4C14-9A96-3818878EA60C}" type="presOf" srcId="{B7FB80CA-207E-4DBD-AE42-6F17E39B2BD5}" destId="{418EEE20-A6D0-4CA4-A333-3B9C7168175F}" srcOrd="0" destOrd="0" presId="urn:microsoft.com/office/officeart/2016/7/layout/VerticalHollowActionList"/>
    <dgm:cxn modelId="{7B286EEA-10E7-47C7-84A1-AEEA00C72F8C}" srcId="{EB9068DB-B619-46E9-8A9F-C5B5254D6185}" destId="{602B8A97-C866-4A71-A96E-7BA353D4B1A2}" srcOrd="0" destOrd="0" parTransId="{6033A48A-2C3D-42F9-B754-0DB6628D5E74}" sibTransId="{AF0B0D1E-D80D-44A2-BDD5-60B06A2D3F28}"/>
    <dgm:cxn modelId="{A6D707F6-2729-4A57-A0B4-58D73C4B5B62}" type="presOf" srcId="{F991D69F-26AA-40E2-BAA4-A4C236902175}" destId="{C70EEDD3-997F-40F8-A3C4-0A420ECDB8D4}" srcOrd="0" destOrd="0" presId="urn:microsoft.com/office/officeart/2016/7/layout/VerticalHollowActionList"/>
    <dgm:cxn modelId="{6D3BAF1F-8681-4E0E-8A92-DE3CF60BBAE2}" type="presParOf" srcId="{C70EEDD3-997F-40F8-A3C4-0A420ECDB8D4}" destId="{A69A78BB-89B0-4446-A13D-D858DEAEDA43}" srcOrd="0" destOrd="0" presId="urn:microsoft.com/office/officeart/2016/7/layout/VerticalHollowActionList"/>
    <dgm:cxn modelId="{2B7B1FE6-FE6D-4532-85CB-24684697145F}" type="presParOf" srcId="{A69A78BB-89B0-4446-A13D-D858DEAEDA43}" destId="{0D6CA68F-E5ED-454D-B1FE-5DF71F8AC0B3}" srcOrd="0" destOrd="0" presId="urn:microsoft.com/office/officeart/2016/7/layout/VerticalHollowActionList"/>
    <dgm:cxn modelId="{5B450C72-EB9A-425E-B17A-E339252FD79C}" type="presParOf" srcId="{A69A78BB-89B0-4446-A13D-D858DEAEDA43}" destId="{495D83E3-DED0-4A09-B1A5-7DF0289802D2}" srcOrd="1" destOrd="0" presId="urn:microsoft.com/office/officeart/2016/7/layout/VerticalHollowActionList"/>
    <dgm:cxn modelId="{454DCF5D-EC41-4DDE-983C-2B51E0F982F5}" type="presParOf" srcId="{C70EEDD3-997F-40F8-A3C4-0A420ECDB8D4}" destId="{AAC02A95-D2CF-45E6-856F-C7C251476081}" srcOrd="1" destOrd="0" presId="urn:microsoft.com/office/officeart/2016/7/layout/VerticalHollowActionList"/>
    <dgm:cxn modelId="{743E0BB7-5E56-4915-B325-BCAC5E4E46D7}" type="presParOf" srcId="{C70EEDD3-997F-40F8-A3C4-0A420ECDB8D4}" destId="{0CD99A73-9B41-4B56-977A-A6C4CD382237}" srcOrd="2" destOrd="0" presId="urn:microsoft.com/office/officeart/2016/7/layout/VerticalHollowActionList"/>
    <dgm:cxn modelId="{B129C749-46C4-4092-BD4E-B6BB0E5707D1}" type="presParOf" srcId="{0CD99A73-9B41-4B56-977A-A6C4CD382237}" destId="{418EEE20-A6D0-4CA4-A333-3B9C7168175F}" srcOrd="0" destOrd="0" presId="urn:microsoft.com/office/officeart/2016/7/layout/VerticalHollowActionList"/>
    <dgm:cxn modelId="{FA670663-DEAC-4948-956A-462FB0BE1499}" type="presParOf" srcId="{0CD99A73-9B41-4B56-977A-A6C4CD382237}" destId="{8DDCC77A-DAE7-4E12-8E4E-66D8D2811F46}" srcOrd="1" destOrd="0" presId="urn:microsoft.com/office/officeart/2016/7/layout/VerticalHollowActionList"/>
    <dgm:cxn modelId="{584A21A6-CE72-45AF-9DB2-0F8E9E008C6D}" type="presParOf" srcId="{C70EEDD3-997F-40F8-A3C4-0A420ECDB8D4}" destId="{92E48405-BF4C-40B8-A21B-BFEA69758B11}" srcOrd="3" destOrd="0" presId="urn:microsoft.com/office/officeart/2016/7/layout/VerticalHollowActionList"/>
    <dgm:cxn modelId="{C2B3D694-6BC2-40AF-AAE3-308182F1A731}" type="presParOf" srcId="{C70EEDD3-997F-40F8-A3C4-0A420ECDB8D4}" destId="{6BC4B9B7-0B98-430B-89EC-353435B80FC5}" srcOrd="4" destOrd="0" presId="urn:microsoft.com/office/officeart/2016/7/layout/VerticalHollowActionList"/>
    <dgm:cxn modelId="{63429526-3FAA-4969-B417-238335E57C30}" type="presParOf" srcId="{6BC4B9B7-0B98-430B-89EC-353435B80FC5}" destId="{2976F985-A2C3-4C59-B8B1-C49C001F0CE6}" srcOrd="0" destOrd="0" presId="urn:microsoft.com/office/officeart/2016/7/layout/VerticalHollowActionList"/>
    <dgm:cxn modelId="{11B7CFDB-D5EF-4A3B-8975-157A3C0C6095}" type="presParOf" srcId="{6BC4B9B7-0B98-430B-89EC-353435B80FC5}" destId="{C6B89B84-C18F-47A6-A131-B47C2BF3021C}" srcOrd="1" destOrd="0" presId="urn:microsoft.com/office/officeart/2016/7/layout/VerticalHollowActionList"/>
    <dgm:cxn modelId="{ECB1EB71-4C66-42FF-A4EE-EDD7ACF254D1}" type="presParOf" srcId="{C70EEDD3-997F-40F8-A3C4-0A420ECDB8D4}" destId="{C57FF7B9-8699-4E73-9E19-F91932A7F653}" srcOrd="5" destOrd="0" presId="urn:microsoft.com/office/officeart/2016/7/layout/VerticalHollowActionList"/>
    <dgm:cxn modelId="{6B1D5165-8F9F-4FF6-865E-11F1D980B4CD}" type="presParOf" srcId="{C70EEDD3-997F-40F8-A3C4-0A420ECDB8D4}" destId="{F3934318-E3BF-4AA9-9516-FE7B443555B9}" srcOrd="6" destOrd="0" presId="urn:microsoft.com/office/officeart/2016/7/layout/VerticalHollowActionList"/>
    <dgm:cxn modelId="{B43E5C0A-354E-445D-B4E7-FF33AF92BFE9}" type="presParOf" srcId="{F3934318-E3BF-4AA9-9516-FE7B443555B9}" destId="{9653E162-1CC2-459B-BC79-3404DE926644}" srcOrd="0" destOrd="0" presId="urn:microsoft.com/office/officeart/2016/7/layout/VerticalHollowActionList"/>
    <dgm:cxn modelId="{8927F731-C12F-4B0E-BC6E-06E9A16B40F0}" type="presParOf" srcId="{F3934318-E3BF-4AA9-9516-FE7B443555B9}" destId="{43479D59-0A6C-4FC2-972B-04822DD5D18A}" srcOrd="1" destOrd="0" presId="urn:microsoft.com/office/officeart/2016/7/layout/VerticalHollowActionList"/>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C0A4076-5EFA-4367-9518-E8E746F297F1}" type="doc">
      <dgm:prSet loTypeId="urn:microsoft.com/office/officeart/2016/7/layout/ChevronBlockProcess" loCatId="process" qsTypeId="urn:microsoft.com/office/officeart/2005/8/quickstyle/simple1#3" qsCatId="simple" csTypeId="urn:microsoft.com/office/officeart/2005/8/colors/colorful1#1" csCatId="colorful"/>
      <dgm:spPr/>
      <dgm:t>
        <a:bodyPr/>
        <a:lstStyle/>
        <a:p>
          <a:endParaRPr lang="en-US"/>
        </a:p>
      </dgm:t>
    </dgm:pt>
    <dgm:pt modelId="{3B10FBA5-4614-40E8-8B3D-EE2A422FD84E}">
      <dgm:prSet/>
      <dgm:spPr/>
      <dgm:t>
        <a:bodyPr/>
        <a:lstStyle/>
        <a:p>
          <a:r>
            <a:rPr lang="en-US"/>
            <a:t>School</a:t>
          </a:r>
        </a:p>
      </dgm:t>
    </dgm:pt>
    <dgm:pt modelId="{13562791-93CD-4F50-A67D-78780CCE320C}" type="parTrans" cxnId="{0A2093F2-41E2-4507-9A54-592C80E66B7A}">
      <dgm:prSet/>
      <dgm:spPr/>
      <dgm:t>
        <a:bodyPr/>
        <a:lstStyle/>
        <a:p>
          <a:endParaRPr lang="en-US"/>
        </a:p>
      </dgm:t>
    </dgm:pt>
    <dgm:pt modelId="{1F75E0A9-D75A-46E1-9441-AB4F89BCB1D4}" type="sibTrans" cxnId="{0A2093F2-41E2-4507-9A54-592C80E66B7A}">
      <dgm:prSet/>
      <dgm:spPr/>
      <dgm:t>
        <a:bodyPr/>
        <a:lstStyle/>
        <a:p>
          <a:endParaRPr lang="en-US"/>
        </a:p>
      </dgm:t>
    </dgm:pt>
    <dgm:pt modelId="{FBE632E2-3C32-4936-A073-48691E81BC04}">
      <dgm:prSet/>
      <dgm:spPr/>
      <dgm:t>
        <a:bodyPr/>
        <a:lstStyle/>
        <a:p>
          <a:r>
            <a:rPr lang="en-US"/>
            <a:t>School Improvement Plan (SIP)</a:t>
          </a:r>
        </a:p>
      </dgm:t>
    </dgm:pt>
    <dgm:pt modelId="{BEC7C82D-C848-4CE5-BA96-A839C786EABA}" type="parTrans" cxnId="{DA5CB241-DB74-4057-A691-EDF590B220B9}">
      <dgm:prSet/>
      <dgm:spPr/>
      <dgm:t>
        <a:bodyPr/>
        <a:lstStyle/>
        <a:p>
          <a:endParaRPr lang="en-US"/>
        </a:p>
      </dgm:t>
    </dgm:pt>
    <dgm:pt modelId="{F77E0B98-C1C3-4E48-B690-F96DDF3136DB}" type="sibTrans" cxnId="{DA5CB241-DB74-4057-A691-EDF590B220B9}">
      <dgm:prSet/>
      <dgm:spPr/>
      <dgm:t>
        <a:bodyPr/>
        <a:lstStyle/>
        <a:p>
          <a:endParaRPr lang="en-US"/>
        </a:p>
      </dgm:t>
    </dgm:pt>
    <dgm:pt modelId="{07D70ED1-B3C9-4D0E-AFA2-359F7642A2BC}">
      <dgm:prSet/>
      <dgm:spPr/>
      <dgm:t>
        <a:bodyPr/>
        <a:lstStyle/>
        <a:p>
          <a:r>
            <a:rPr lang="en-US"/>
            <a:t>Title</a:t>
          </a:r>
        </a:p>
      </dgm:t>
    </dgm:pt>
    <dgm:pt modelId="{08EE9B9B-6DF7-43AD-9787-83722F84BE2C}" type="parTrans" cxnId="{24B5203F-1BFF-42A3-A6E3-3C2DD0C13ABD}">
      <dgm:prSet/>
      <dgm:spPr/>
      <dgm:t>
        <a:bodyPr/>
        <a:lstStyle/>
        <a:p>
          <a:endParaRPr lang="en-US"/>
        </a:p>
      </dgm:t>
    </dgm:pt>
    <dgm:pt modelId="{49CF7F57-5890-4F6C-8EEC-504890AD03D7}" type="sibTrans" cxnId="{24B5203F-1BFF-42A3-A6E3-3C2DD0C13ABD}">
      <dgm:prSet/>
      <dgm:spPr/>
      <dgm:t>
        <a:bodyPr/>
        <a:lstStyle/>
        <a:p>
          <a:endParaRPr lang="en-US"/>
        </a:p>
      </dgm:t>
    </dgm:pt>
    <dgm:pt modelId="{07434B3A-1CD2-4E47-918C-B864DB3107E1}">
      <dgm:prSet/>
      <dgm:spPr/>
      <dgm:t>
        <a:bodyPr/>
        <a:lstStyle/>
        <a:p>
          <a:r>
            <a:rPr lang="en-US"/>
            <a:t>Title I Schoolwide Plan </a:t>
          </a:r>
        </a:p>
      </dgm:t>
    </dgm:pt>
    <dgm:pt modelId="{AC53C5B0-3211-4FCE-A681-B25F0DD71C8C}" type="parTrans" cxnId="{072C1716-83EE-4A0A-8F67-912C33B968BB}">
      <dgm:prSet/>
      <dgm:spPr/>
      <dgm:t>
        <a:bodyPr/>
        <a:lstStyle/>
        <a:p>
          <a:endParaRPr lang="en-US"/>
        </a:p>
      </dgm:t>
    </dgm:pt>
    <dgm:pt modelId="{E59A3E06-962E-419B-B5D0-E1EC62A122C0}" type="sibTrans" cxnId="{072C1716-83EE-4A0A-8F67-912C33B968BB}">
      <dgm:prSet/>
      <dgm:spPr/>
      <dgm:t>
        <a:bodyPr/>
        <a:lstStyle/>
        <a:p>
          <a:endParaRPr lang="en-US"/>
        </a:p>
      </dgm:t>
    </dgm:pt>
    <dgm:pt modelId="{C89A8287-0CB5-43DA-8E09-30E887949C03}">
      <dgm:prSet/>
      <dgm:spPr/>
      <dgm:t>
        <a:bodyPr/>
        <a:lstStyle/>
        <a:p>
          <a:r>
            <a:rPr lang="en-US"/>
            <a:t>Parent</a:t>
          </a:r>
        </a:p>
      </dgm:t>
    </dgm:pt>
    <dgm:pt modelId="{F182342F-5A4D-4BE7-9587-98CA82D2C877}" type="parTrans" cxnId="{4013A3B6-19CD-4E34-9264-E6B315F90849}">
      <dgm:prSet/>
      <dgm:spPr/>
      <dgm:t>
        <a:bodyPr/>
        <a:lstStyle/>
        <a:p>
          <a:endParaRPr lang="en-US"/>
        </a:p>
      </dgm:t>
    </dgm:pt>
    <dgm:pt modelId="{DFEE2F87-FE0D-417F-AF42-07A1A5627074}" type="sibTrans" cxnId="{4013A3B6-19CD-4E34-9264-E6B315F90849}">
      <dgm:prSet/>
      <dgm:spPr/>
      <dgm:t>
        <a:bodyPr/>
        <a:lstStyle/>
        <a:p>
          <a:endParaRPr lang="en-US"/>
        </a:p>
      </dgm:t>
    </dgm:pt>
    <dgm:pt modelId="{C46D42BE-E8DA-42C5-9530-9B64FBAD349C}">
      <dgm:prSet/>
      <dgm:spPr/>
      <dgm:t>
        <a:bodyPr/>
        <a:lstStyle/>
        <a:p>
          <a:r>
            <a:rPr lang="en-US"/>
            <a:t>Parent and Family Engagement Plan </a:t>
          </a:r>
        </a:p>
      </dgm:t>
    </dgm:pt>
    <dgm:pt modelId="{401698FF-C60F-4948-851E-A768258CE028}" type="parTrans" cxnId="{6B356C6C-4F3A-4B3C-AFDF-91DA19507B37}">
      <dgm:prSet/>
      <dgm:spPr/>
      <dgm:t>
        <a:bodyPr/>
        <a:lstStyle/>
        <a:p>
          <a:endParaRPr lang="en-US"/>
        </a:p>
      </dgm:t>
    </dgm:pt>
    <dgm:pt modelId="{332A5119-C5AB-4436-9BAD-9060D711977C}" type="sibTrans" cxnId="{6B356C6C-4F3A-4B3C-AFDF-91DA19507B37}">
      <dgm:prSet/>
      <dgm:spPr/>
      <dgm:t>
        <a:bodyPr/>
        <a:lstStyle/>
        <a:p>
          <a:endParaRPr lang="en-US"/>
        </a:p>
      </dgm:t>
    </dgm:pt>
    <dgm:pt modelId="{4BE35798-F2D6-4A50-B75B-3441D07520A2}">
      <dgm:prSet/>
      <dgm:spPr/>
      <dgm:t>
        <a:bodyPr/>
        <a:lstStyle/>
        <a:p>
          <a:r>
            <a:rPr lang="en-US"/>
            <a:t>School</a:t>
          </a:r>
        </a:p>
      </dgm:t>
    </dgm:pt>
    <dgm:pt modelId="{F3406B45-8C45-4889-82C4-4BBE9607DC28}" type="parTrans" cxnId="{0AC1E0CB-5386-4A54-B261-14554D1FE885}">
      <dgm:prSet/>
      <dgm:spPr/>
      <dgm:t>
        <a:bodyPr/>
        <a:lstStyle/>
        <a:p>
          <a:endParaRPr lang="en-US"/>
        </a:p>
      </dgm:t>
    </dgm:pt>
    <dgm:pt modelId="{021BC45D-D828-448C-940C-361A0149A92E}" type="sibTrans" cxnId="{0AC1E0CB-5386-4A54-B261-14554D1FE885}">
      <dgm:prSet/>
      <dgm:spPr/>
      <dgm:t>
        <a:bodyPr/>
        <a:lstStyle/>
        <a:p>
          <a:endParaRPr lang="en-US"/>
        </a:p>
      </dgm:t>
    </dgm:pt>
    <dgm:pt modelId="{72D0ADD3-C16C-4EB7-BB89-993DF79BA003}">
      <dgm:prSet/>
      <dgm:spPr/>
      <dgm:t>
        <a:bodyPr/>
        <a:lstStyle/>
        <a:p>
          <a:r>
            <a:rPr lang="en-US"/>
            <a:t>School-Parent-Student Compact</a:t>
          </a:r>
        </a:p>
      </dgm:t>
    </dgm:pt>
    <dgm:pt modelId="{05611E5C-24D0-444D-803A-3B4F231E6035}" type="parTrans" cxnId="{7B370D1E-A714-43CB-BBA4-59C49028C604}">
      <dgm:prSet/>
      <dgm:spPr/>
      <dgm:t>
        <a:bodyPr/>
        <a:lstStyle/>
        <a:p>
          <a:endParaRPr lang="en-US"/>
        </a:p>
      </dgm:t>
    </dgm:pt>
    <dgm:pt modelId="{B8E9BC0C-D816-4623-BFCF-5DA067245B03}" type="sibTrans" cxnId="{7B370D1E-A714-43CB-BBA4-59C49028C604}">
      <dgm:prSet/>
      <dgm:spPr/>
      <dgm:t>
        <a:bodyPr/>
        <a:lstStyle/>
        <a:p>
          <a:endParaRPr lang="en-US"/>
        </a:p>
      </dgm:t>
    </dgm:pt>
    <dgm:pt modelId="{CB5CF125-274A-404E-8882-B9C619A3ED38}" type="pres">
      <dgm:prSet presAssocID="{3C0A4076-5EFA-4367-9518-E8E746F297F1}" presName="Name0" presStyleCnt="0">
        <dgm:presLayoutVars>
          <dgm:dir/>
          <dgm:animLvl val="lvl"/>
          <dgm:resizeHandles val="exact"/>
        </dgm:presLayoutVars>
      </dgm:prSet>
      <dgm:spPr/>
    </dgm:pt>
    <dgm:pt modelId="{109DD3BA-06ED-4841-BC20-5D29AFC815E6}" type="pres">
      <dgm:prSet presAssocID="{3B10FBA5-4614-40E8-8B3D-EE2A422FD84E}" presName="composite" presStyleCnt="0"/>
      <dgm:spPr/>
    </dgm:pt>
    <dgm:pt modelId="{02DC11F7-DDEC-4DD9-A98A-18F13BB2E942}" type="pres">
      <dgm:prSet presAssocID="{3B10FBA5-4614-40E8-8B3D-EE2A422FD84E}" presName="parTx" presStyleLbl="alignNode1" presStyleIdx="0" presStyleCnt="4">
        <dgm:presLayoutVars>
          <dgm:chMax val="0"/>
          <dgm:chPref val="0"/>
        </dgm:presLayoutVars>
      </dgm:prSet>
      <dgm:spPr/>
    </dgm:pt>
    <dgm:pt modelId="{75119360-EB03-4559-AA8C-5F1DF5CA6066}" type="pres">
      <dgm:prSet presAssocID="{3B10FBA5-4614-40E8-8B3D-EE2A422FD84E}" presName="desTx" presStyleLbl="alignAccFollowNode1" presStyleIdx="0" presStyleCnt="4">
        <dgm:presLayoutVars/>
      </dgm:prSet>
      <dgm:spPr/>
    </dgm:pt>
    <dgm:pt modelId="{8284F42A-87BB-480D-8FA3-EE373E88ADC7}" type="pres">
      <dgm:prSet presAssocID="{1F75E0A9-D75A-46E1-9441-AB4F89BCB1D4}" presName="space" presStyleCnt="0"/>
      <dgm:spPr/>
    </dgm:pt>
    <dgm:pt modelId="{6EE6628D-224D-4451-ABEE-EB35062AF7FA}" type="pres">
      <dgm:prSet presAssocID="{07D70ED1-B3C9-4D0E-AFA2-359F7642A2BC}" presName="composite" presStyleCnt="0"/>
      <dgm:spPr/>
    </dgm:pt>
    <dgm:pt modelId="{26C7581E-E338-471C-BC5B-24C9ADEE7665}" type="pres">
      <dgm:prSet presAssocID="{07D70ED1-B3C9-4D0E-AFA2-359F7642A2BC}" presName="parTx" presStyleLbl="alignNode1" presStyleIdx="1" presStyleCnt="4">
        <dgm:presLayoutVars>
          <dgm:chMax val="0"/>
          <dgm:chPref val="0"/>
        </dgm:presLayoutVars>
      </dgm:prSet>
      <dgm:spPr/>
    </dgm:pt>
    <dgm:pt modelId="{7DC1DD98-98C5-473B-B525-A313979C44C9}" type="pres">
      <dgm:prSet presAssocID="{07D70ED1-B3C9-4D0E-AFA2-359F7642A2BC}" presName="desTx" presStyleLbl="alignAccFollowNode1" presStyleIdx="1" presStyleCnt="4">
        <dgm:presLayoutVars/>
      </dgm:prSet>
      <dgm:spPr/>
    </dgm:pt>
    <dgm:pt modelId="{059F6B35-B537-492D-8096-14B8233E4FAE}" type="pres">
      <dgm:prSet presAssocID="{49CF7F57-5890-4F6C-8EEC-504890AD03D7}" presName="space" presStyleCnt="0"/>
      <dgm:spPr/>
    </dgm:pt>
    <dgm:pt modelId="{568E9078-37F6-4604-971D-6D61B07B1274}" type="pres">
      <dgm:prSet presAssocID="{C89A8287-0CB5-43DA-8E09-30E887949C03}" presName="composite" presStyleCnt="0"/>
      <dgm:spPr/>
    </dgm:pt>
    <dgm:pt modelId="{53F42B5F-20AB-48B6-B957-038A5A4732D8}" type="pres">
      <dgm:prSet presAssocID="{C89A8287-0CB5-43DA-8E09-30E887949C03}" presName="parTx" presStyleLbl="alignNode1" presStyleIdx="2" presStyleCnt="4">
        <dgm:presLayoutVars>
          <dgm:chMax val="0"/>
          <dgm:chPref val="0"/>
        </dgm:presLayoutVars>
      </dgm:prSet>
      <dgm:spPr/>
    </dgm:pt>
    <dgm:pt modelId="{3E22C405-D2CB-4D36-B3E7-082F8DE61626}" type="pres">
      <dgm:prSet presAssocID="{C89A8287-0CB5-43DA-8E09-30E887949C03}" presName="desTx" presStyleLbl="alignAccFollowNode1" presStyleIdx="2" presStyleCnt="4">
        <dgm:presLayoutVars/>
      </dgm:prSet>
      <dgm:spPr/>
    </dgm:pt>
    <dgm:pt modelId="{05387B9F-3815-4B35-859D-C4F833502C23}" type="pres">
      <dgm:prSet presAssocID="{DFEE2F87-FE0D-417F-AF42-07A1A5627074}" presName="space" presStyleCnt="0"/>
      <dgm:spPr/>
    </dgm:pt>
    <dgm:pt modelId="{88DE8DB9-2C29-4FE8-A536-130A16E00B4A}" type="pres">
      <dgm:prSet presAssocID="{4BE35798-F2D6-4A50-B75B-3441D07520A2}" presName="composite" presStyleCnt="0"/>
      <dgm:spPr/>
    </dgm:pt>
    <dgm:pt modelId="{A529A2B3-B965-4E67-B388-B10057DCABDE}" type="pres">
      <dgm:prSet presAssocID="{4BE35798-F2D6-4A50-B75B-3441D07520A2}" presName="parTx" presStyleLbl="alignNode1" presStyleIdx="3" presStyleCnt="4">
        <dgm:presLayoutVars>
          <dgm:chMax val="0"/>
          <dgm:chPref val="0"/>
        </dgm:presLayoutVars>
      </dgm:prSet>
      <dgm:spPr/>
    </dgm:pt>
    <dgm:pt modelId="{75C7A10E-605F-470C-BEB3-29B17A64FD73}" type="pres">
      <dgm:prSet presAssocID="{4BE35798-F2D6-4A50-B75B-3441D07520A2}" presName="desTx" presStyleLbl="alignAccFollowNode1" presStyleIdx="3" presStyleCnt="4">
        <dgm:presLayoutVars/>
      </dgm:prSet>
      <dgm:spPr/>
    </dgm:pt>
  </dgm:ptLst>
  <dgm:cxnLst>
    <dgm:cxn modelId="{072C1716-83EE-4A0A-8F67-912C33B968BB}" srcId="{07D70ED1-B3C9-4D0E-AFA2-359F7642A2BC}" destId="{07434B3A-1CD2-4E47-918C-B864DB3107E1}" srcOrd="0" destOrd="0" parTransId="{AC53C5B0-3211-4FCE-A681-B25F0DD71C8C}" sibTransId="{E59A3E06-962E-419B-B5D0-E1EC62A122C0}"/>
    <dgm:cxn modelId="{7B370D1E-A714-43CB-BBA4-59C49028C604}" srcId="{4BE35798-F2D6-4A50-B75B-3441D07520A2}" destId="{72D0ADD3-C16C-4EB7-BB89-993DF79BA003}" srcOrd="0" destOrd="0" parTransId="{05611E5C-24D0-444D-803A-3B4F231E6035}" sibTransId="{B8E9BC0C-D816-4623-BFCF-5DA067245B03}"/>
    <dgm:cxn modelId="{06C3F120-8735-414D-AC40-DCC342362E3F}" type="presOf" srcId="{4BE35798-F2D6-4A50-B75B-3441D07520A2}" destId="{A529A2B3-B965-4E67-B388-B10057DCABDE}" srcOrd="0" destOrd="0" presId="urn:microsoft.com/office/officeart/2016/7/layout/ChevronBlockProcess"/>
    <dgm:cxn modelId="{1A35452E-3CF6-44BE-8083-E62DF3D85CAC}" type="presOf" srcId="{3C0A4076-5EFA-4367-9518-E8E746F297F1}" destId="{CB5CF125-274A-404E-8882-B9C619A3ED38}" srcOrd="0" destOrd="0" presId="urn:microsoft.com/office/officeart/2016/7/layout/ChevronBlockProcess"/>
    <dgm:cxn modelId="{24B5203F-1BFF-42A3-A6E3-3C2DD0C13ABD}" srcId="{3C0A4076-5EFA-4367-9518-E8E746F297F1}" destId="{07D70ED1-B3C9-4D0E-AFA2-359F7642A2BC}" srcOrd="1" destOrd="0" parTransId="{08EE9B9B-6DF7-43AD-9787-83722F84BE2C}" sibTransId="{49CF7F57-5890-4F6C-8EEC-504890AD03D7}"/>
    <dgm:cxn modelId="{DA5CB241-DB74-4057-A691-EDF590B220B9}" srcId="{3B10FBA5-4614-40E8-8B3D-EE2A422FD84E}" destId="{FBE632E2-3C32-4936-A073-48691E81BC04}" srcOrd="0" destOrd="0" parTransId="{BEC7C82D-C848-4CE5-BA96-A839C786EABA}" sibTransId="{F77E0B98-C1C3-4E48-B690-F96DDF3136DB}"/>
    <dgm:cxn modelId="{4BFD5C66-CABA-418E-8BE6-5FCD7E5C0304}" type="presOf" srcId="{07D70ED1-B3C9-4D0E-AFA2-359F7642A2BC}" destId="{26C7581E-E338-471C-BC5B-24C9ADEE7665}" srcOrd="0" destOrd="0" presId="urn:microsoft.com/office/officeart/2016/7/layout/ChevronBlockProcess"/>
    <dgm:cxn modelId="{6B356C6C-4F3A-4B3C-AFDF-91DA19507B37}" srcId="{C89A8287-0CB5-43DA-8E09-30E887949C03}" destId="{C46D42BE-E8DA-42C5-9530-9B64FBAD349C}" srcOrd="0" destOrd="0" parTransId="{401698FF-C60F-4948-851E-A768258CE028}" sibTransId="{332A5119-C5AB-4436-9BAD-9060D711977C}"/>
    <dgm:cxn modelId="{C69B4C51-DE26-42C6-8B17-1605613E1751}" type="presOf" srcId="{C89A8287-0CB5-43DA-8E09-30E887949C03}" destId="{53F42B5F-20AB-48B6-B957-038A5A4732D8}" srcOrd="0" destOrd="0" presId="urn:microsoft.com/office/officeart/2016/7/layout/ChevronBlockProcess"/>
    <dgm:cxn modelId="{41CE4D54-8C34-48AD-A663-863C025DAFA7}" type="presOf" srcId="{3B10FBA5-4614-40E8-8B3D-EE2A422FD84E}" destId="{02DC11F7-DDEC-4DD9-A98A-18F13BB2E942}" srcOrd="0" destOrd="0" presId="urn:microsoft.com/office/officeart/2016/7/layout/ChevronBlockProcess"/>
    <dgm:cxn modelId="{D4F6195A-4CF2-4F45-8729-5EEAC807DAE2}" type="presOf" srcId="{07434B3A-1CD2-4E47-918C-B864DB3107E1}" destId="{7DC1DD98-98C5-473B-B525-A313979C44C9}" srcOrd="0" destOrd="0" presId="urn:microsoft.com/office/officeart/2016/7/layout/ChevronBlockProcess"/>
    <dgm:cxn modelId="{44BC1AA2-8BD9-4670-A655-887B230BC811}" type="presOf" srcId="{FBE632E2-3C32-4936-A073-48691E81BC04}" destId="{75119360-EB03-4559-AA8C-5F1DF5CA6066}" srcOrd="0" destOrd="0" presId="urn:microsoft.com/office/officeart/2016/7/layout/ChevronBlockProcess"/>
    <dgm:cxn modelId="{4013A3B6-19CD-4E34-9264-E6B315F90849}" srcId="{3C0A4076-5EFA-4367-9518-E8E746F297F1}" destId="{C89A8287-0CB5-43DA-8E09-30E887949C03}" srcOrd="2" destOrd="0" parTransId="{F182342F-5A4D-4BE7-9587-98CA82D2C877}" sibTransId="{DFEE2F87-FE0D-417F-AF42-07A1A5627074}"/>
    <dgm:cxn modelId="{5AD069CA-D9D0-4170-A546-8A746CFCB22E}" type="presOf" srcId="{72D0ADD3-C16C-4EB7-BB89-993DF79BA003}" destId="{75C7A10E-605F-470C-BEB3-29B17A64FD73}" srcOrd="0" destOrd="0" presId="urn:microsoft.com/office/officeart/2016/7/layout/ChevronBlockProcess"/>
    <dgm:cxn modelId="{0AC1E0CB-5386-4A54-B261-14554D1FE885}" srcId="{3C0A4076-5EFA-4367-9518-E8E746F297F1}" destId="{4BE35798-F2D6-4A50-B75B-3441D07520A2}" srcOrd="3" destOrd="0" parTransId="{F3406B45-8C45-4889-82C4-4BBE9607DC28}" sibTransId="{021BC45D-D828-448C-940C-361A0149A92E}"/>
    <dgm:cxn modelId="{0A2093F2-41E2-4507-9A54-592C80E66B7A}" srcId="{3C0A4076-5EFA-4367-9518-E8E746F297F1}" destId="{3B10FBA5-4614-40E8-8B3D-EE2A422FD84E}" srcOrd="0" destOrd="0" parTransId="{13562791-93CD-4F50-A67D-78780CCE320C}" sibTransId="{1F75E0A9-D75A-46E1-9441-AB4F89BCB1D4}"/>
    <dgm:cxn modelId="{11612AF8-7170-4569-9F69-8D1D1378F594}" type="presOf" srcId="{C46D42BE-E8DA-42C5-9530-9B64FBAD349C}" destId="{3E22C405-D2CB-4D36-B3E7-082F8DE61626}" srcOrd="0" destOrd="0" presId="urn:microsoft.com/office/officeart/2016/7/layout/ChevronBlockProcess"/>
    <dgm:cxn modelId="{3D17CE1C-3A68-4484-A8DF-27D1D6F7D49D}" type="presParOf" srcId="{CB5CF125-274A-404E-8882-B9C619A3ED38}" destId="{109DD3BA-06ED-4841-BC20-5D29AFC815E6}" srcOrd="0" destOrd="0" presId="urn:microsoft.com/office/officeart/2016/7/layout/ChevronBlockProcess"/>
    <dgm:cxn modelId="{0AE7BC04-FBE0-4035-ACE2-A4105541538F}" type="presParOf" srcId="{109DD3BA-06ED-4841-BC20-5D29AFC815E6}" destId="{02DC11F7-DDEC-4DD9-A98A-18F13BB2E942}" srcOrd="0" destOrd="0" presId="urn:microsoft.com/office/officeart/2016/7/layout/ChevronBlockProcess"/>
    <dgm:cxn modelId="{6BAC0D14-591B-461B-A5DB-D2342E2F2CD1}" type="presParOf" srcId="{109DD3BA-06ED-4841-BC20-5D29AFC815E6}" destId="{75119360-EB03-4559-AA8C-5F1DF5CA6066}" srcOrd="1" destOrd="0" presId="urn:microsoft.com/office/officeart/2016/7/layout/ChevronBlockProcess"/>
    <dgm:cxn modelId="{F45C5AAD-118E-49EB-9BA7-8E31BB03ED44}" type="presParOf" srcId="{CB5CF125-274A-404E-8882-B9C619A3ED38}" destId="{8284F42A-87BB-480D-8FA3-EE373E88ADC7}" srcOrd="1" destOrd="0" presId="urn:microsoft.com/office/officeart/2016/7/layout/ChevronBlockProcess"/>
    <dgm:cxn modelId="{4787E536-1D2F-4D58-91EC-3E3B2FBB2EE9}" type="presParOf" srcId="{CB5CF125-274A-404E-8882-B9C619A3ED38}" destId="{6EE6628D-224D-4451-ABEE-EB35062AF7FA}" srcOrd="2" destOrd="0" presId="urn:microsoft.com/office/officeart/2016/7/layout/ChevronBlockProcess"/>
    <dgm:cxn modelId="{2055735A-094F-42A0-B2A2-7CBFA5C76B2A}" type="presParOf" srcId="{6EE6628D-224D-4451-ABEE-EB35062AF7FA}" destId="{26C7581E-E338-471C-BC5B-24C9ADEE7665}" srcOrd="0" destOrd="0" presId="urn:microsoft.com/office/officeart/2016/7/layout/ChevronBlockProcess"/>
    <dgm:cxn modelId="{95F929F3-E4BE-4260-ACC9-46B6C9906C51}" type="presParOf" srcId="{6EE6628D-224D-4451-ABEE-EB35062AF7FA}" destId="{7DC1DD98-98C5-473B-B525-A313979C44C9}" srcOrd="1" destOrd="0" presId="urn:microsoft.com/office/officeart/2016/7/layout/ChevronBlockProcess"/>
    <dgm:cxn modelId="{F2F5E410-00D2-4181-905C-210541FA27F0}" type="presParOf" srcId="{CB5CF125-274A-404E-8882-B9C619A3ED38}" destId="{059F6B35-B537-492D-8096-14B8233E4FAE}" srcOrd="3" destOrd="0" presId="urn:microsoft.com/office/officeart/2016/7/layout/ChevronBlockProcess"/>
    <dgm:cxn modelId="{257DBD00-CD61-4CA7-B32B-5D29D320724E}" type="presParOf" srcId="{CB5CF125-274A-404E-8882-B9C619A3ED38}" destId="{568E9078-37F6-4604-971D-6D61B07B1274}" srcOrd="4" destOrd="0" presId="urn:microsoft.com/office/officeart/2016/7/layout/ChevronBlockProcess"/>
    <dgm:cxn modelId="{9AFD5CBC-9168-4780-AFA7-48C94EE563C2}" type="presParOf" srcId="{568E9078-37F6-4604-971D-6D61B07B1274}" destId="{53F42B5F-20AB-48B6-B957-038A5A4732D8}" srcOrd="0" destOrd="0" presId="urn:microsoft.com/office/officeart/2016/7/layout/ChevronBlockProcess"/>
    <dgm:cxn modelId="{06C5E745-B3A0-4CF7-9F35-E04D0EE17F84}" type="presParOf" srcId="{568E9078-37F6-4604-971D-6D61B07B1274}" destId="{3E22C405-D2CB-4D36-B3E7-082F8DE61626}" srcOrd="1" destOrd="0" presId="urn:microsoft.com/office/officeart/2016/7/layout/ChevronBlockProcess"/>
    <dgm:cxn modelId="{BFB5FFDA-A353-4CAC-B69F-B26A7D23C6FC}" type="presParOf" srcId="{CB5CF125-274A-404E-8882-B9C619A3ED38}" destId="{05387B9F-3815-4B35-859D-C4F833502C23}" srcOrd="5" destOrd="0" presId="urn:microsoft.com/office/officeart/2016/7/layout/ChevronBlockProcess"/>
    <dgm:cxn modelId="{C38F8C9E-1E9B-4EC1-9CAE-8A427A15F02D}" type="presParOf" srcId="{CB5CF125-274A-404E-8882-B9C619A3ED38}" destId="{88DE8DB9-2C29-4FE8-A536-130A16E00B4A}" srcOrd="6" destOrd="0" presId="urn:microsoft.com/office/officeart/2016/7/layout/ChevronBlockProcess"/>
    <dgm:cxn modelId="{03A657B1-415F-41E9-AEE1-B211A72B6523}" type="presParOf" srcId="{88DE8DB9-2C29-4FE8-A536-130A16E00B4A}" destId="{A529A2B3-B965-4E67-B388-B10057DCABDE}" srcOrd="0" destOrd="0" presId="urn:microsoft.com/office/officeart/2016/7/layout/ChevronBlockProcess"/>
    <dgm:cxn modelId="{EF4B1460-2CD9-4570-8263-A0571DF99E42}" type="presParOf" srcId="{88DE8DB9-2C29-4FE8-A536-130A16E00B4A}" destId="{75C7A10E-605F-470C-BEB3-29B17A64FD73}" srcOrd="1" destOrd="0" presId="urn:microsoft.com/office/officeart/2016/7/layout/ChevronBlock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18B14B-1A82-4ACE-8E9D-EC88EEE4A8B7}">
      <dsp:nvSpPr>
        <dsp:cNvPr id="0" name=""/>
        <dsp:cNvSpPr/>
      </dsp:nvSpPr>
      <dsp:spPr>
        <a:xfrm>
          <a:off x="0" y="0"/>
          <a:ext cx="5561634" cy="192435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Title I is the </a:t>
          </a:r>
          <a:r>
            <a:rPr lang="en-US" sz="2600" b="1" kern="1200"/>
            <a:t>largest</a:t>
          </a:r>
          <a:r>
            <a:rPr lang="en-US" sz="2600" kern="1200"/>
            <a:t> federal assistance program for our nation’s schools.</a:t>
          </a:r>
        </a:p>
      </dsp:txBody>
      <dsp:txXfrm>
        <a:off x="56362" y="56362"/>
        <a:ext cx="3485109" cy="1811627"/>
      </dsp:txXfrm>
    </dsp:sp>
    <dsp:sp modelId="{0774B8CE-73FF-4ACA-8469-045E51A8677D}">
      <dsp:nvSpPr>
        <dsp:cNvPr id="0" name=""/>
        <dsp:cNvSpPr/>
      </dsp:nvSpPr>
      <dsp:spPr>
        <a:xfrm>
          <a:off x="483279" y="2212286"/>
          <a:ext cx="5561634" cy="192435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dirty="0"/>
            <a:t>The program serves </a:t>
          </a:r>
          <a:r>
            <a:rPr lang="en-US" sz="2600" b="1" kern="1200" dirty="0"/>
            <a:t>many</a:t>
          </a:r>
          <a:r>
            <a:rPr lang="en-US" sz="2600" kern="1200" dirty="0"/>
            <a:t> schools in Pinellas County including eligible students non-public schools.</a:t>
          </a:r>
        </a:p>
      </dsp:txBody>
      <dsp:txXfrm>
        <a:off x="539641" y="2268648"/>
        <a:ext cx="3707349" cy="1811627"/>
      </dsp:txXfrm>
    </dsp:sp>
    <dsp:sp modelId="{79C125BD-2D8A-41E9-A02C-3E423DD85819}">
      <dsp:nvSpPr>
        <dsp:cNvPr id="0" name=""/>
        <dsp:cNvSpPr/>
      </dsp:nvSpPr>
      <dsp:spPr>
        <a:xfrm>
          <a:off x="891088" y="4296179"/>
          <a:ext cx="5561634" cy="192435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dirty="0"/>
            <a:t>The Title l goal is that</a:t>
          </a:r>
          <a:r>
            <a:rPr lang="en-US" sz="2600" b="0" i="0" kern="1200" dirty="0"/>
            <a:t> </a:t>
          </a:r>
          <a:r>
            <a:rPr lang="en-US" sz="2600" b="1" i="0" kern="1200" dirty="0"/>
            <a:t>every</a:t>
          </a:r>
          <a:r>
            <a:rPr lang="en-US" sz="2600" i="0" kern="1200" dirty="0"/>
            <a:t> student achieves </a:t>
          </a:r>
          <a:r>
            <a:rPr lang="en-US" sz="2600" b="1" i="0" kern="1200" dirty="0"/>
            <a:t>high</a:t>
          </a:r>
          <a:r>
            <a:rPr lang="en-US" sz="2600" i="0" kern="1200" dirty="0"/>
            <a:t> levels of academic proficiency.</a:t>
          </a:r>
          <a:endParaRPr lang="en-US" sz="2600" kern="1200" dirty="0"/>
        </a:p>
      </dsp:txBody>
      <dsp:txXfrm>
        <a:off x="947450" y="4352541"/>
        <a:ext cx="3707349" cy="1811627"/>
      </dsp:txXfrm>
    </dsp:sp>
    <dsp:sp modelId="{E419F3D1-27E7-4013-83B3-200A6CF9783C}">
      <dsp:nvSpPr>
        <dsp:cNvPr id="0" name=""/>
        <dsp:cNvSpPr/>
      </dsp:nvSpPr>
      <dsp:spPr>
        <a:xfrm>
          <a:off x="4310805" y="1459300"/>
          <a:ext cx="1250828" cy="1250828"/>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4592241" y="1459300"/>
        <a:ext cx="687956" cy="941248"/>
      </dsp:txXfrm>
    </dsp:sp>
    <dsp:sp modelId="{00EDFB36-A946-4C73-886A-C5334815E17E}">
      <dsp:nvSpPr>
        <dsp:cNvPr id="0" name=""/>
        <dsp:cNvSpPr/>
      </dsp:nvSpPr>
      <dsp:spPr>
        <a:xfrm>
          <a:off x="4801537" y="3691548"/>
          <a:ext cx="1250828" cy="1250828"/>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5082973" y="3691548"/>
        <a:ext cx="687956" cy="94124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5D83E3-DED0-4A09-B1A5-7DF0289802D2}">
      <dsp:nvSpPr>
        <dsp:cNvPr id="0" name=""/>
        <dsp:cNvSpPr/>
      </dsp:nvSpPr>
      <dsp:spPr>
        <a:xfrm>
          <a:off x="2336379" y="39057"/>
          <a:ext cx="9418321" cy="1421169"/>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742" tIns="360977" rIns="182742" bIns="360977" numCol="1" spcCol="1270" anchor="ctr" anchorCtr="0">
          <a:noAutofit/>
        </a:bodyPr>
        <a:lstStyle/>
        <a:p>
          <a:pPr marL="0" lvl="0" indent="0" algn="l" defTabSz="1022350">
            <a:lnSpc>
              <a:spcPct val="90000"/>
            </a:lnSpc>
            <a:spcBef>
              <a:spcPct val="0"/>
            </a:spcBef>
            <a:spcAft>
              <a:spcPct val="35000"/>
            </a:spcAft>
            <a:buNone/>
          </a:pPr>
          <a:r>
            <a:rPr lang="en-US" sz="2300" kern="1200"/>
            <a:t>Be provided information on your child’s level of achievement on assessments in Reading/Language Arts, Writing, Mathematics, and Science. </a:t>
          </a:r>
        </a:p>
      </dsp:txBody>
      <dsp:txXfrm>
        <a:off x="2336379" y="39057"/>
        <a:ext cx="9418321" cy="1421169"/>
      </dsp:txXfrm>
    </dsp:sp>
    <dsp:sp modelId="{0D6CA68F-E5ED-454D-B1FE-5DF71F8AC0B3}">
      <dsp:nvSpPr>
        <dsp:cNvPr id="0" name=""/>
        <dsp:cNvSpPr/>
      </dsp:nvSpPr>
      <dsp:spPr>
        <a:xfrm>
          <a:off x="0" y="1666"/>
          <a:ext cx="2354580" cy="1421169"/>
        </a:xfrm>
        <a:prstGeom prst="rect">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4597" tIns="140380" rIns="124597" bIns="140380" numCol="1" spcCol="1270" anchor="ctr" anchorCtr="0">
          <a:noAutofit/>
        </a:bodyPr>
        <a:lstStyle/>
        <a:p>
          <a:pPr marL="0" lvl="0" indent="0" algn="ctr" defTabSz="1244600">
            <a:lnSpc>
              <a:spcPct val="90000"/>
            </a:lnSpc>
            <a:spcBef>
              <a:spcPct val="0"/>
            </a:spcBef>
            <a:spcAft>
              <a:spcPct val="35000"/>
            </a:spcAft>
            <a:buNone/>
          </a:pPr>
          <a:r>
            <a:rPr lang="en-US" sz="2800" kern="1200"/>
            <a:t>Be</a:t>
          </a:r>
        </a:p>
      </dsp:txBody>
      <dsp:txXfrm>
        <a:off x="0" y="1666"/>
        <a:ext cx="2354580" cy="1421169"/>
      </dsp:txXfrm>
    </dsp:sp>
    <dsp:sp modelId="{8DDCC77A-DAE7-4E12-8E4E-66D8D2811F46}">
      <dsp:nvSpPr>
        <dsp:cNvPr id="0" name=""/>
        <dsp:cNvSpPr/>
      </dsp:nvSpPr>
      <dsp:spPr>
        <a:xfrm>
          <a:off x="2354580" y="1508106"/>
          <a:ext cx="9418321" cy="1421169"/>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742" tIns="360977" rIns="182742" bIns="360977" numCol="1" spcCol="1270" anchor="ctr" anchorCtr="0">
          <a:noAutofit/>
        </a:bodyPr>
        <a:lstStyle/>
        <a:p>
          <a:pPr marL="0" lvl="0" indent="0" algn="l" defTabSz="1022350">
            <a:lnSpc>
              <a:spcPct val="90000"/>
            </a:lnSpc>
            <a:spcBef>
              <a:spcPct val="0"/>
            </a:spcBef>
            <a:spcAft>
              <a:spcPct val="35000"/>
            </a:spcAft>
            <a:buNone/>
          </a:pPr>
          <a:r>
            <a:rPr lang="en-US" sz="2300" kern="1200" dirty="0"/>
            <a:t>Request and receive information on the qualifications of your child’s teacher and supplemental personnel working with your child.</a:t>
          </a:r>
        </a:p>
      </dsp:txBody>
      <dsp:txXfrm>
        <a:off x="2354580" y="1508106"/>
        <a:ext cx="9418321" cy="1421169"/>
      </dsp:txXfrm>
    </dsp:sp>
    <dsp:sp modelId="{418EEE20-A6D0-4CA4-A333-3B9C7168175F}">
      <dsp:nvSpPr>
        <dsp:cNvPr id="0" name=""/>
        <dsp:cNvSpPr/>
      </dsp:nvSpPr>
      <dsp:spPr>
        <a:xfrm>
          <a:off x="0" y="1490696"/>
          <a:ext cx="2354580" cy="1421169"/>
        </a:xfrm>
        <a:prstGeom prst="rect">
          <a:avLst/>
        </a:prstGeom>
        <a:blipFill rotWithShape="0">
          <a:blip xmlns:r="http://schemas.openxmlformats.org/officeDocument/2006/relationships" r:embed="rId1">
            <a:extLst>
              <a:ext uri="{28A0092B-C50C-407E-A947-70E740481C1C}">
                <a14:useLocalDpi xmlns:a14="http://schemas.microsoft.com/office/drawing/2010/main" val="0"/>
              </a:ext>
            </a:extLst>
          </a:blip>
          <a:srcRect/>
          <a:stretch>
            <a:fillRect/>
          </a:stretch>
        </a:blip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4597" tIns="140380" rIns="124597" bIns="140380" numCol="1" spcCol="1270" anchor="ctr" anchorCtr="0">
          <a:noAutofit/>
        </a:bodyPr>
        <a:lstStyle/>
        <a:p>
          <a:pPr marL="0" lvl="0" indent="0" algn="ctr" defTabSz="1244600">
            <a:lnSpc>
              <a:spcPct val="90000"/>
            </a:lnSpc>
            <a:spcBef>
              <a:spcPct val="0"/>
            </a:spcBef>
            <a:spcAft>
              <a:spcPct val="35000"/>
            </a:spcAft>
            <a:buNone/>
          </a:pPr>
          <a:endParaRPr lang="en-US" sz="2800" kern="1200" dirty="0"/>
        </a:p>
      </dsp:txBody>
      <dsp:txXfrm>
        <a:off x="0" y="1490696"/>
        <a:ext cx="2354580" cy="1421169"/>
      </dsp:txXfrm>
    </dsp:sp>
    <dsp:sp modelId="{C6B89B84-C18F-47A6-A131-B47C2BF3021C}">
      <dsp:nvSpPr>
        <dsp:cNvPr id="0" name=""/>
        <dsp:cNvSpPr/>
      </dsp:nvSpPr>
      <dsp:spPr>
        <a:xfrm>
          <a:off x="2354580" y="2971910"/>
          <a:ext cx="9418321" cy="1333625"/>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742" tIns="360977" rIns="182742" bIns="360977" numCol="1" spcCol="1270" anchor="ctr" anchorCtr="0">
          <a:noAutofit/>
        </a:bodyPr>
        <a:lstStyle/>
        <a:p>
          <a:pPr marL="0" lvl="0" indent="0" algn="l" defTabSz="1022350">
            <a:lnSpc>
              <a:spcPct val="90000"/>
            </a:lnSpc>
            <a:spcBef>
              <a:spcPct val="0"/>
            </a:spcBef>
            <a:spcAft>
              <a:spcPct val="35000"/>
            </a:spcAft>
            <a:buNone/>
          </a:pPr>
          <a:r>
            <a:rPr lang="en-US" sz="2300" kern="1200" dirty="0"/>
            <a:t>Be notified of non-highly qualified or out-of-field teachers at the school. </a:t>
          </a:r>
        </a:p>
      </dsp:txBody>
      <dsp:txXfrm>
        <a:off x="2354580" y="2971910"/>
        <a:ext cx="9418321" cy="1333625"/>
      </dsp:txXfrm>
    </dsp:sp>
    <dsp:sp modelId="{2976F985-A2C3-4C59-B8B1-C49C001F0CE6}">
      <dsp:nvSpPr>
        <dsp:cNvPr id="0" name=""/>
        <dsp:cNvSpPr/>
      </dsp:nvSpPr>
      <dsp:spPr>
        <a:xfrm>
          <a:off x="0" y="3014545"/>
          <a:ext cx="2354580" cy="1421169"/>
        </a:xfrm>
        <a:prstGeom prst="rect">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4597" tIns="140380" rIns="124597" bIns="140380" numCol="1" spcCol="1270" anchor="ctr" anchorCtr="0">
          <a:noAutofit/>
        </a:bodyPr>
        <a:lstStyle/>
        <a:p>
          <a:pPr marL="0" lvl="0" indent="0" algn="ctr" defTabSz="1244600">
            <a:lnSpc>
              <a:spcPct val="90000"/>
            </a:lnSpc>
            <a:spcBef>
              <a:spcPct val="0"/>
            </a:spcBef>
            <a:spcAft>
              <a:spcPct val="35000"/>
            </a:spcAft>
            <a:buNone/>
          </a:pPr>
          <a:r>
            <a:rPr lang="en-US" sz="2800" kern="1200"/>
            <a:t>Be</a:t>
          </a:r>
        </a:p>
      </dsp:txBody>
      <dsp:txXfrm>
        <a:off x="0" y="3014545"/>
        <a:ext cx="2354580" cy="1421169"/>
      </dsp:txXfrm>
    </dsp:sp>
    <dsp:sp modelId="{43479D59-0A6C-4FC2-972B-04822DD5D18A}">
      <dsp:nvSpPr>
        <dsp:cNvPr id="0" name=""/>
        <dsp:cNvSpPr/>
      </dsp:nvSpPr>
      <dsp:spPr>
        <a:xfrm>
          <a:off x="2363777" y="4393079"/>
          <a:ext cx="9409124" cy="1656870"/>
        </a:xfrm>
        <a:prstGeom prst="rect">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563" tIns="360977" rIns="182563" bIns="360977" numCol="1" spcCol="1270" anchor="ctr" anchorCtr="0">
          <a:noAutofit/>
        </a:bodyPr>
        <a:lstStyle/>
        <a:p>
          <a:pPr marL="0" lvl="0" indent="0" algn="l" defTabSz="1022350">
            <a:lnSpc>
              <a:spcPct val="90000"/>
            </a:lnSpc>
            <a:spcBef>
              <a:spcPct val="0"/>
            </a:spcBef>
            <a:spcAft>
              <a:spcPct val="35000"/>
            </a:spcAft>
            <a:buNone/>
          </a:pPr>
          <a:r>
            <a:rPr lang="en-US" sz="2300" kern="1200" dirty="0"/>
            <a:t>Be informed if your child is taught by a non-highly qualified teacher for four or more consecutive weeks.</a:t>
          </a:r>
        </a:p>
      </dsp:txBody>
      <dsp:txXfrm>
        <a:off x="2363777" y="4393079"/>
        <a:ext cx="9409124" cy="1656870"/>
      </dsp:txXfrm>
    </dsp:sp>
    <dsp:sp modelId="{9653E162-1CC2-459B-BC79-3404DE926644}">
      <dsp:nvSpPr>
        <dsp:cNvPr id="0" name=""/>
        <dsp:cNvSpPr/>
      </dsp:nvSpPr>
      <dsp:spPr>
        <a:xfrm>
          <a:off x="0" y="4638835"/>
          <a:ext cx="2352281" cy="1421169"/>
        </a:xfrm>
        <a:prstGeom prst="rect">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4475" tIns="140380" rIns="124475" bIns="140380" numCol="1" spcCol="1270" anchor="ctr" anchorCtr="0">
          <a:noAutofit/>
        </a:bodyPr>
        <a:lstStyle/>
        <a:p>
          <a:pPr marL="0" lvl="0" indent="0" algn="ctr" defTabSz="1244600">
            <a:lnSpc>
              <a:spcPct val="90000"/>
            </a:lnSpc>
            <a:spcBef>
              <a:spcPct val="0"/>
            </a:spcBef>
            <a:spcAft>
              <a:spcPct val="35000"/>
            </a:spcAft>
            <a:buNone/>
          </a:pPr>
          <a:r>
            <a:rPr lang="en-US" sz="2800" kern="1200"/>
            <a:t>Be</a:t>
          </a:r>
        </a:p>
      </dsp:txBody>
      <dsp:txXfrm>
        <a:off x="0" y="4638835"/>
        <a:ext cx="2352281" cy="142116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DC11F7-DDEC-4DD9-A98A-18F13BB2E942}">
      <dsp:nvSpPr>
        <dsp:cNvPr id="0" name=""/>
        <dsp:cNvSpPr/>
      </dsp:nvSpPr>
      <dsp:spPr>
        <a:xfrm>
          <a:off x="16792" y="1002030"/>
          <a:ext cx="3691325" cy="1107397"/>
        </a:xfrm>
        <a:prstGeom prst="chevron">
          <a:avLst>
            <a:gd name="adj" fmla="val 30000"/>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6733" tIns="136733" rIns="136733" bIns="136733" numCol="1" spcCol="1270" anchor="ctr" anchorCtr="0">
          <a:noAutofit/>
        </a:bodyPr>
        <a:lstStyle/>
        <a:p>
          <a:pPr marL="0" lvl="0" indent="0" algn="ctr" defTabSz="1244600">
            <a:lnSpc>
              <a:spcPct val="90000"/>
            </a:lnSpc>
            <a:spcBef>
              <a:spcPct val="0"/>
            </a:spcBef>
            <a:spcAft>
              <a:spcPct val="35000"/>
            </a:spcAft>
            <a:buNone/>
          </a:pPr>
          <a:r>
            <a:rPr lang="en-US" sz="2800" kern="1200"/>
            <a:t>School</a:t>
          </a:r>
        </a:p>
      </dsp:txBody>
      <dsp:txXfrm>
        <a:off x="349011" y="1002030"/>
        <a:ext cx="3026887" cy="1107397"/>
      </dsp:txXfrm>
    </dsp:sp>
    <dsp:sp modelId="{75119360-EB03-4559-AA8C-5F1DF5CA6066}">
      <dsp:nvSpPr>
        <dsp:cNvPr id="0" name=""/>
        <dsp:cNvSpPr/>
      </dsp:nvSpPr>
      <dsp:spPr>
        <a:xfrm>
          <a:off x="16792" y="2109428"/>
          <a:ext cx="3359106" cy="1898693"/>
        </a:xfrm>
        <a:prstGeom prst="rect">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5444" tIns="265444" rIns="265444" bIns="530888" numCol="1" spcCol="1270" anchor="t" anchorCtr="0">
          <a:noAutofit/>
        </a:bodyPr>
        <a:lstStyle/>
        <a:p>
          <a:pPr marL="0" lvl="0" indent="0" algn="l" defTabSz="889000">
            <a:lnSpc>
              <a:spcPct val="90000"/>
            </a:lnSpc>
            <a:spcBef>
              <a:spcPct val="0"/>
            </a:spcBef>
            <a:spcAft>
              <a:spcPct val="35000"/>
            </a:spcAft>
            <a:buNone/>
          </a:pPr>
          <a:r>
            <a:rPr lang="en-US" sz="2000" kern="1200"/>
            <a:t>School Improvement Plan (SIP)</a:t>
          </a:r>
        </a:p>
      </dsp:txBody>
      <dsp:txXfrm>
        <a:off x="16792" y="2109428"/>
        <a:ext cx="3359106" cy="1898693"/>
      </dsp:txXfrm>
    </dsp:sp>
    <dsp:sp modelId="{26C7581E-E338-471C-BC5B-24C9ADEE7665}">
      <dsp:nvSpPr>
        <dsp:cNvPr id="0" name=""/>
        <dsp:cNvSpPr/>
      </dsp:nvSpPr>
      <dsp:spPr>
        <a:xfrm>
          <a:off x="3635286" y="1002030"/>
          <a:ext cx="3691325" cy="1107397"/>
        </a:xfrm>
        <a:prstGeom prst="chevron">
          <a:avLst>
            <a:gd name="adj" fmla="val 30000"/>
          </a:avLst>
        </a:prstGeom>
        <a:solidFill>
          <a:schemeClr val="accent3">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6733" tIns="136733" rIns="136733" bIns="136733" numCol="1" spcCol="1270" anchor="ctr" anchorCtr="0">
          <a:noAutofit/>
        </a:bodyPr>
        <a:lstStyle/>
        <a:p>
          <a:pPr marL="0" lvl="0" indent="0" algn="ctr" defTabSz="1244600">
            <a:lnSpc>
              <a:spcPct val="90000"/>
            </a:lnSpc>
            <a:spcBef>
              <a:spcPct val="0"/>
            </a:spcBef>
            <a:spcAft>
              <a:spcPct val="35000"/>
            </a:spcAft>
            <a:buNone/>
          </a:pPr>
          <a:r>
            <a:rPr lang="en-US" sz="2800" kern="1200"/>
            <a:t>Title</a:t>
          </a:r>
        </a:p>
      </dsp:txBody>
      <dsp:txXfrm>
        <a:off x="3967505" y="1002030"/>
        <a:ext cx="3026887" cy="1107397"/>
      </dsp:txXfrm>
    </dsp:sp>
    <dsp:sp modelId="{7DC1DD98-98C5-473B-B525-A313979C44C9}">
      <dsp:nvSpPr>
        <dsp:cNvPr id="0" name=""/>
        <dsp:cNvSpPr/>
      </dsp:nvSpPr>
      <dsp:spPr>
        <a:xfrm>
          <a:off x="3635286" y="2109428"/>
          <a:ext cx="3359106" cy="1898693"/>
        </a:xfrm>
        <a:prstGeom prst="rect">
          <a:avLst/>
        </a:prstGeom>
        <a:solidFill>
          <a:schemeClr val="accent3">
            <a:tint val="40000"/>
            <a:alpha val="90000"/>
            <a:hueOff val="0"/>
            <a:satOff val="0"/>
            <a:lumOff val="0"/>
            <a:alphaOff val="0"/>
          </a:schemeClr>
        </a:solidFill>
        <a:ln w="15875"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5444" tIns="265444" rIns="265444" bIns="530888" numCol="1" spcCol="1270" anchor="t" anchorCtr="0">
          <a:noAutofit/>
        </a:bodyPr>
        <a:lstStyle/>
        <a:p>
          <a:pPr marL="0" lvl="0" indent="0" algn="l" defTabSz="889000">
            <a:lnSpc>
              <a:spcPct val="90000"/>
            </a:lnSpc>
            <a:spcBef>
              <a:spcPct val="0"/>
            </a:spcBef>
            <a:spcAft>
              <a:spcPct val="35000"/>
            </a:spcAft>
            <a:buNone/>
          </a:pPr>
          <a:r>
            <a:rPr lang="en-US" sz="2000" kern="1200"/>
            <a:t>Title I Schoolwide Plan </a:t>
          </a:r>
        </a:p>
      </dsp:txBody>
      <dsp:txXfrm>
        <a:off x="3635286" y="2109428"/>
        <a:ext cx="3359106" cy="1898693"/>
      </dsp:txXfrm>
    </dsp:sp>
    <dsp:sp modelId="{53F42B5F-20AB-48B6-B957-038A5A4732D8}">
      <dsp:nvSpPr>
        <dsp:cNvPr id="0" name=""/>
        <dsp:cNvSpPr/>
      </dsp:nvSpPr>
      <dsp:spPr>
        <a:xfrm>
          <a:off x="7253781" y="1002030"/>
          <a:ext cx="3691325" cy="1107397"/>
        </a:xfrm>
        <a:prstGeom prst="chevron">
          <a:avLst>
            <a:gd name="adj" fmla="val 30000"/>
          </a:avLst>
        </a:prstGeom>
        <a:solidFill>
          <a:schemeClr val="accent4">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6733" tIns="136733" rIns="136733" bIns="136733" numCol="1" spcCol="1270" anchor="ctr" anchorCtr="0">
          <a:noAutofit/>
        </a:bodyPr>
        <a:lstStyle/>
        <a:p>
          <a:pPr marL="0" lvl="0" indent="0" algn="ctr" defTabSz="1244600">
            <a:lnSpc>
              <a:spcPct val="90000"/>
            </a:lnSpc>
            <a:spcBef>
              <a:spcPct val="0"/>
            </a:spcBef>
            <a:spcAft>
              <a:spcPct val="35000"/>
            </a:spcAft>
            <a:buNone/>
          </a:pPr>
          <a:r>
            <a:rPr lang="en-US" sz="2800" kern="1200"/>
            <a:t>Parent</a:t>
          </a:r>
        </a:p>
      </dsp:txBody>
      <dsp:txXfrm>
        <a:off x="7586000" y="1002030"/>
        <a:ext cx="3026887" cy="1107397"/>
      </dsp:txXfrm>
    </dsp:sp>
    <dsp:sp modelId="{3E22C405-D2CB-4D36-B3E7-082F8DE61626}">
      <dsp:nvSpPr>
        <dsp:cNvPr id="0" name=""/>
        <dsp:cNvSpPr/>
      </dsp:nvSpPr>
      <dsp:spPr>
        <a:xfrm>
          <a:off x="7253781" y="2109428"/>
          <a:ext cx="3359106" cy="1898693"/>
        </a:xfrm>
        <a:prstGeom prst="rect">
          <a:avLst/>
        </a:prstGeom>
        <a:solidFill>
          <a:schemeClr val="accent4">
            <a:tint val="40000"/>
            <a:alpha val="90000"/>
            <a:hueOff val="0"/>
            <a:satOff val="0"/>
            <a:lumOff val="0"/>
            <a:alphaOff val="0"/>
          </a:schemeClr>
        </a:solidFill>
        <a:ln w="15875"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5444" tIns="265444" rIns="265444" bIns="530888" numCol="1" spcCol="1270" anchor="t" anchorCtr="0">
          <a:noAutofit/>
        </a:bodyPr>
        <a:lstStyle/>
        <a:p>
          <a:pPr marL="0" lvl="0" indent="0" algn="l" defTabSz="889000">
            <a:lnSpc>
              <a:spcPct val="90000"/>
            </a:lnSpc>
            <a:spcBef>
              <a:spcPct val="0"/>
            </a:spcBef>
            <a:spcAft>
              <a:spcPct val="35000"/>
            </a:spcAft>
            <a:buNone/>
          </a:pPr>
          <a:r>
            <a:rPr lang="en-US" sz="2000" kern="1200"/>
            <a:t>Parent and Family Engagement Plan </a:t>
          </a:r>
        </a:p>
      </dsp:txBody>
      <dsp:txXfrm>
        <a:off x="7253781" y="2109428"/>
        <a:ext cx="3359106" cy="1898693"/>
      </dsp:txXfrm>
    </dsp:sp>
    <dsp:sp modelId="{A529A2B3-B965-4E67-B388-B10057DCABDE}">
      <dsp:nvSpPr>
        <dsp:cNvPr id="0" name=""/>
        <dsp:cNvSpPr/>
      </dsp:nvSpPr>
      <dsp:spPr>
        <a:xfrm>
          <a:off x="10872276" y="1002030"/>
          <a:ext cx="3691325" cy="1107397"/>
        </a:xfrm>
        <a:prstGeom prst="chevron">
          <a:avLst>
            <a:gd name="adj" fmla="val 30000"/>
          </a:avLst>
        </a:prstGeom>
        <a:solidFill>
          <a:schemeClr val="accent5">
            <a:hueOff val="0"/>
            <a:satOff val="0"/>
            <a:lumOff val="0"/>
            <a:alphaOff val="0"/>
          </a:schemeClr>
        </a:solidFill>
        <a:ln w="15875"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6733" tIns="136733" rIns="136733" bIns="136733" numCol="1" spcCol="1270" anchor="ctr" anchorCtr="0">
          <a:noAutofit/>
        </a:bodyPr>
        <a:lstStyle/>
        <a:p>
          <a:pPr marL="0" lvl="0" indent="0" algn="ctr" defTabSz="1244600">
            <a:lnSpc>
              <a:spcPct val="90000"/>
            </a:lnSpc>
            <a:spcBef>
              <a:spcPct val="0"/>
            </a:spcBef>
            <a:spcAft>
              <a:spcPct val="35000"/>
            </a:spcAft>
            <a:buNone/>
          </a:pPr>
          <a:r>
            <a:rPr lang="en-US" sz="2800" kern="1200"/>
            <a:t>School</a:t>
          </a:r>
        </a:p>
      </dsp:txBody>
      <dsp:txXfrm>
        <a:off x="11204495" y="1002030"/>
        <a:ext cx="3026887" cy="1107397"/>
      </dsp:txXfrm>
    </dsp:sp>
    <dsp:sp modelId="{75C7A10E-605F-470C-BEB3-29B17A64FD73}">
      <dsp:nvSpPr>
        <dsp:cNvPr id="0" name=""/>
        <dsp:cNvSpPr/>
      </dsp:nvSpPr>
      <dsp:spPr>
        <a:xfrm>
          <a:off x="10872276" y="2109428"/>
          <a:ext cx="3359106" cy="1898693"/>
        </a:xfrm>
        <a:prstGeom prst="rect">
          <a:avLst/>
        </a:prstGeom>
        <a:solidFill>
          <a:schemeClr val="accent5">
            <a:tint val="40000"/>
            <a:alpha val="90000"/>
            <a:hueOff val="0"/>
            <a:satOff val="0"/>
            <a:lumOff val="0"/>
            <a:alphaOff val="0"/>
          </a:schemeClr>
        </a:solidFill>
        <a:ln w="15875"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5444" tIns="265444" rIns="265444" bIns="530888" numCol="1" spcCol="1270" anchor="t" anchorCtr="0">
          <a:noAutofit/>
        </a:bodyPr>
        <a:lstStyle/>
        <a:p>
          <a:pPr marL="0" lvl="0" indent="0" algn="l" defTabSz="889000">
            <a:lnSpc>
              <a:spcPct val="90000"/>
            </a:lnSpc>
            <a:spcBef>
              <a:spcPct val="0"/>
            </a:spcBef>
            <a:spcAft>
              <a:spcPct val="35000"/>
            </a:spcAft>
            <a:buNone/>
          </a:pPr>
          <a:r>
            <a:rPr lang="en-US" sz="2000" kern="1200"/>
            <a:t>School-Parent-Student Compact</a:t>
          </a:r>
        </a:p>
      </dsp:txBody>
      <dsp:txXfrm>
        <a:off x="10872276" y="2109428"/>
        <a:ext cx="3359106" cy="1898693"/>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16/7/layout/VerticalHollowActionList">
  <dgm:title val="Vertical Hollow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solidFgAcc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6/7/layout/ChevronBlockProcess">
  <dgm:title val="Chevron Block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fact="0.6"/>
      <dgm:constr type="h" for="des" forName="composite" op="equ"/>
      <dgm:constr type="w" for="ch" forName="composite" refType="w"/>
      <dgm:constr type="w" for="des" forName="parTx"/>
      <dgm:constr type="h" for="des" forName="parTx" op="equ"/>
      <dgm:constr type="w" for="des" forName="desTx"/>
      <dgm:constr type="primFontSz" for="des" forName="parTx" val="28"/>
      <dgm:constr type="primFontSz" for="des" forName="desTx" refType="primFontSz" refFor="des" refForName="parTx" op="lte" fact="0.75"/>
      <dgm:constr type="h" for="des" forName="desTx" op="equ"/>
      <dgm:constr type="w" for="ch" forName="space" refType="w" op="equ" fact="-0.005"/>
    </dgm:constrLst>
    <dgm:ruleLst>
      <dgm:rule type="w" for="ch" forName="composite" val="0"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91"/>
              <dgm:constr type="t" for="ch" forName="desTx" refType="h" refFor="ch" refForName="parTx"/>
            </dgm:constrLst>
          </dgm:if>
          <dgm:else name="Name9">
            <dgm:constrLst>
              <dgm:constr type="l" for="ch" forName="parTx"/>
              <dgm:constr type="w" for="ch" forName="parTx" refType="w"/>
              <dgm:constr type="t" for="ch" forName="parTx"/>
              <dgm:constr type="l" for="ch" forName="desTx" refType="w" fact="0.09"/>
              <dgm:constr type="w" for="ch" forName="desTx" refType="w" refFor="ch" refForName="parTx" fact="0.91"/>
              <dgm:constr type="t" for="ch" forName="desTx" refType="h" refFor="ch" refForName="parTx"/>
            </dgm:constrLst>
          </dgm:else>
        </dgm:choose>
        <dgm:ruleLst>
          <dgm:rule type="h" val="INF" fact="NaN" max="NaN"/>
        </dgm:ruleLst>
        <dgm:layoutNode name="parTx" styleLbl="alignNode1">
          <dgm:varLst>
            <dgm:chMax val="0"/>
            <dgm:chPref val="0"/>
          </dgm:varLst>
          <dgm:alg type="tx"/>
          <dgm:choose name="Name10">
            <dgm:if name="Name11" func="var" arg="dir" op="equ" val="norm">
              <dgm:shape xmlns:r="http://schemas.openxmlformats.org/officeDocument/2006/relationships" type="chevron" r:blip="">
                <dgm:adjLst>
                  <dgm:adj idx="1" val="0.3"/>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3"/>
                <dgm:constr type="h"/>
                <dgm:constr type="tMarg" refType="w" fact="0.105"/>
                <dgm:constr type="bMarg" refType="w" fact="0.105"/>
                <dgm:constr type="lMarg" refType="w" fact="0.105"/>
                <dgm:constr type="rMarg" refType="w" fact="0.105"/>
              </dgm:constrLst>
            </dgm:if>
            <dgm:else name="Name15">
              <dgm:constrLst>
                <dgm:constr type="h" refType="w" op="lte" fact="0.3"/>
                <dgm:constr type="h"/>
                <dgm:constr type="tMarg" refType="w" fact="0.105"/>
                <dgm:constr type="bMarg" refType="w" fact="0.105"/>
                <dgm:constr type="lMarg" refType="w" fact="0.105"/>
                <dgm:constr type="rMarg" refType="w" fact="0.105"/>
              </dgm:constrLst>
            </dgm:else>
          </dgm:choose>
          <dgm:ruleLst>
            <dgm:rule type="h" val="INF" fact="NaN" max="NaN"/>
            <dgm:rule type="primFontSz" val="14" fact="NaN" max="NaN"/>
          </dgm:ruleLst>
        </dgm:layoutNode>
        <dgm:layoutNode name="desTx" styleLbl="alignAccFollowNode1">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primFontSz" val="20"/>
            <dgm:constr type="tMarg" refType="w" fact="0.224"/>
            <dgm:constr type="bMarg" refType="w" fact="0.448"/>
            <dgm:constr type="lMarg" refType="w" fact="0.224"/>
            <dgm:constr type="rMarg" refType="w" fact="0.224"/>
          </dgm:constrLst>
          <dgm:ruleLst>
            <dgm:rule type="h" val="INF" fact="NaN" max="NaN"/>
            <dgm:rule type="primFontSz" val="11"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126550-BF8F-4131-BCC6-6F9DB1A164E5}" type="datetimeFigureOut">
              <a:rPr lang="en-US" smtClean="0"/>
              <a:t>8/26/2026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98B635-FF8A-4053-AF9A-C6460EA9B21C}" type="slidenum">
              <a:rPr lang="en-US" smtClean="0"/>
              <a:t>‹#›</a:t>
            </a:fld>
            <a:endParaRPr lang="en-US"/>
          </a:p>
        </p:txBody>
      </p:sp>
    </p:spTree>
    <p:extLst>
      <p:ext uri="{BB962C8B-B14F-4D97-AF65-F5344CB8AC3E}">
        <p14:creationId xmlns:p14="http://schemas.microsoft.com/office/powerpoint/2010/main" val="28657151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forms.office.com/r/r5daaMTENE/"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Calling out some data sources to get them started… </a:t>
            </a:r>
          </a:p>
        </p:txBody>
      </p:sp>
      <p:sp>
        <p:nvSpPr>
          <p:cNvPr id="4" name="Slide Number Placeholder 3"/>
          <p:cNvSpPr>
            <a:spLocks noGrp="1"/>
          </p:cNvSpPr>
          <p:nvPr>
            <p:ph type="sldNum" sz="quarter" idx="5"/>
          </p:nvPr>
        </p:nvSpPr>
        <p:spPr/>
        <p:txBody>
          <a:bodyPr/>
          <a:lstStyle/>
          <a:p>
            <a:fld id="{C398B635-FF8A-4053-AF9A-C6460EA9B21C}" type="slidenum">
              <a:rPr lang="en-US" smtClean="0"/>
              <a:t>2</a:t>
            </a:fld>
            <a:endParaRPr lang="en-US"/>
          </a:p>
        </p:txBody>
      </p:sp>
    </p:spTree>
    <p:extLst>
      <p:ext uri="{BB962C8B-B14F-4D97-AF65-F5344CB8AC3E}">
        <p14:creationId xmlns:p14="http://schemas.microsoft.com/office/powerpoint/2010/main" val="5380377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Highlight the Title l Program here in Pinellas County.</a:t>
            </a:r>
          </a:p>
        </p:txBody>
      </p:sp>
      <p:sp>
        <p:nvSpPr>
          <p:cNvPr id="4" name="Slide Number Placeholder 3"/>
          <p:cNvSpPr>
            <a:spLocks noGrp="1"/>
          </p:cNvSpPr>
          <p:nvPr>
            <p:ph type="sldNum" sz="quarter" idx="5"/>
          </p:nvPr>
        </p:nvSpPr>
        <p:spPr/>
        <p:txBody>
          <a:bodyPr/>
          <a:lstStyle/>
          <a:p>
            <a:fld id="{C398B635-FF8A-4053-AF9A-C6460EA9B21C}" type="slidenum">
              <a:rPr lang="en-US" smtClean="0"/>
              <a:t>3</a:t>
            </a:fld>
            <a:endParaRPr lang="en-US"/>
          </a:p>
        </p:txBody>
      </p:sp>
    </p:spTree>
    <p:extLst>
      <p:ext uri="{BB962C8B-B14F-4D97-AF65-F5344CB8AC3E}">
        <p14:creationId xmlns:p14="http://schemas.microsoft.com/office/powerpoint/2010/main" val="755443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Arial" panose="020B0604020202020204" pitchFamily="34" charset="0"/>
              </a:rPr>
              <a:t>The Florida Department of Education receives funds from the federal government. Districts receive Title I funds from Department of Education, and the school district distributes these funds to schools based on the percentage of children eligible for free/reduced price lunch; however, students do not have to be from low-income families to receive help.  </a:t>
            </a:r>
          </a:p>
          <a:p>
            <a:endParaRPr lang="en-US" dirty="0"/>
          </a:p>
        </p:txBody>
      </p:sp>
      <p:sp>
        <p:nvSpPr>
          <p:cNvPr id="4" name="Slide Number Placeholder 3"/>
          <p:cNvSpPr>
            <a:spLocks noGrp="1"/>
          </p:cNvSpPr>
          <p:nvPr>
            <p:ph type="sldNum" sz="quarter" idx="5"/>
          </p:nvPr>
        </p:nvSpPr>
        <p:spPr/>
        <p:txBody>
          <a:bodyPr/>
          <a:lstStyle/>
          <a:p>
            <a:fld id="{C398B635-FF8A-4053-AF9A-C6460EA9B21C}" type="slidenum">
              <a:rPr lang="en-US" smtClean="0"/>
              <a:t>4</a:t>
            </a:fld>
            <a:endParaRPr lang="en-US"/>
          </a:p>
        </p:txBody>
      </p:sp>
    </p:spTree>
    <p:extLst>
      <p:ext uri="{BB962C8B-B14F-4D97-AF65-F5344CB8AC3E}">
        <p14:creationId xmlns:p14="http://schemas.microsoft.com/office/powerpoint/2010/main" val="17641772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solidFill>
                  <a:schemeClr val="bg1"/>
                </a:solidFill>
              </a:rPr>
              <a:t>Definition: provided in addition to what is already present or available to complete or enhance it e</a:t>
            </a:r>
            <a:r>
              <a:rPr lang="en-US" dirty="0"/>
              <a:t>xtra academic support and learning opportunities for economically disadvantaged students. </a:t>
            </a:r>
          </a:p>
          <a:p>
            <a:endParaRPr lang="en-US" dirty="0"/>
          </a:p>
        </p:txBody>
      </p:sp>
      <p:sp>
        <p:nvSpPr>
          <p:cNvPr id="4" name="Slide Number Placeholder 3"/>
          <p:cNvSpPr>
            <a:spLocks noGrp="1"/>
          </p:cNvSpPr>
          <p:nvPr>
            <p:ph type="sldNum" sz="quarter" idx="5"/>
          </p:nvPr>
        </p:nvSpPr>
        <p:spPr/>
        <p:txBody>
          <a:bodyPr/>
          <a:lstStyle/>
          <a:p>
            <a:fld id="{C398B635-FF8A-4053-AF9A-C6460EA9B21C}" type="slidenum">
              <a:rPr lang="en-US" smtClean="0"/>
              <a:t>5</a:t>
            </a:fld>
            <a:endParaRPr lang="en-US"/>
          </a:p>
        </p:txBody>
      </p:sp>
    </p:spTree>
    <p:extLst>
      <p:ext uri="{BB962C8B-B14F-4D97-AF65-F5344CB8AC3E}">
        <p14:creationId xmlns:p14="http://schemas.microsoft.com/office/powerpoint/2010/main" val="24906344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35ed75ccf_044: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0" name="Google Shape;240;g35ed75ccf_044: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r>
              <a:rPr lang="en-US" dirty="0"/>
              <a:t>Evidence for input  – input from school can be a survey or notes, which include quotes related to what was shared as feedback AND how this input will be used to inform the PFEP and future engagement activities. </a:t>
            </a:r>
          </a:p>
          <a:p>
            <a:pPr marL="0" indent="0">
              <a:buNone/>
            </a:pPr>
            <a:endParaRPr lang="en-US" dirty="0"/>
          </a:p>
          <a:p>
            <a:pPr marL="0" indent="0">
              <a:buNone/>
            </a:pPr>
            <a:r>
              <a:rPr lang="en-US" dirty="0"/>
              <a:t>Evidence of Attendance – please include attendance of DIVERSE stakeholder group/s.</a:t>
            </a:r>
          </a:p>
          <a:p>
            <a:pPr marL="0" indent="0">
              <a:buNone/>
            </a:pPr>
            <a:endParaRPr lang="en-US" dirty="0"/>
          </a:p>
          <a:p>
            <a:pPr marL="0" indent="0">
              <a:buNone/>
            </a:pPr>
            <a:endParaRPr lang="en-US" dirty="0"/>
          </a:p>
          <a:p>
            <a:pPr marL="0" indent="0">
              <a:buNone/>
            </a:pPr>
            <a:endParaRPr lang="en-US" dirty="0"/>
          </a:p>
          <a:p>
            <a:pPr marL="0" indent="0">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398B635-FF8A-4053-AF9A-C6460EA9B21C}" type="slidenum">
              <a:rPr lang="en-US" smtClean="0"/>
              <a:t>7</a:t>
            </a:fld>
            <a:endParaRPr lang="en-US"/>
          </a:p>
        </p:txBody>
      </p:sp>
    </p:spTree>
    <p:extLst>
      <p:ext uri="{BB962C8B-B14F-4D97-AF65-F5344CB8AC3E}">
        <p14:creationId xmlns:p14="http://schemas.microsoft.com/office/powerpoint/2010/main" val="40852118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chemeClr val="accent3"/>
              </a:buClr>
              <a:buSzPts val="1400"/>
              <a:buFont typeface="Arial"/>
              <a:buNone/>
              <a:tabLst/>
              <a:defRPr/>
            </a:pPr>
            <a:r>
              <a:rPr lang="en-US" sz="1100" dirty="0">
                <a:solidFill>
                  <a:schemeClr val="tx1">
                    <a:lumMod val="75000"/>
                  </a:schemeClr>
                </a:solidFill>
                <a:latin typeface="Nirmala UI Semilight" panose="020B0402040204020203" pitchFamily="34" charset="0"/>
                <a:ea typeface="Nirmala UI Semilight" panose="020B0402040204020203" pitchFamily="34" charset="0"/>
                <a:cs typeface="Nirmala UI Semilight" panose="020B0402040204020203" pitchFamily="34" charset="0"/>
              </a:rPr>
              <a:t>As a Title I parent you have the right to be involved in the development of the following plans and documents for our school which can be found on our website (insert website) to view as well as in the Parent Station located </a:t>
            </a:r>
            <a:r>
              <a:rPr lang="en-US" sz="1100" dirty="0">
                <a:solidFill>
                  <a:schemeClr val="accent3"/>
                </a:solidFill>
                <a:latin typeface="Nirmala UI Semilight" panose="020B0402040204020203" pitchFamily="34" charset="0"/>
                <a:ea typeface="Nirmala UI Semilight" panose="020B0402040204020203" pitchFamily="34" charset="0"/>
                <a:cs typeface="Nirmala UI Semilight" panose="020B0402040204020203" pitchFamily="34" charset="0"/>
              </a:rPr>
              <a:t>(insert location here)</a:t>
            </a:r>
            <a:r>
              <a:rPr lang="en-US" sz="1100" dirty="0">
                <a:solidFill>
                  <a:schemeClr val="tx1"/>
                </a:solidFill>
                <a:latin typeface="Nirmala UI Semilight" panose="020B0402040204020203" pitchFamily="34" charset="0"/>
                <a:ea typeface="Nirmala UI Semilight" panose="020B0402040204020203" pitchFamily="34" charset="0"/>
                <a:cs typeface="Nirmala UI Semilight" panose="020B0402040204020203" pitchFamily="34" charset="0"/>
              </a:rPr>
              <a:t>. </a:t>
            </a:r>
          </a:p>
          <a:p>
            <a:pPr marL="0" indent="0">
              <a:buClr>
                <a:schemeClr val="accent3"/>
              </a:buClr>
              <a:buNone/>
              <a:defRPr/>
            </a:pPr>
            <a:endParaRPr lang="en-US" dirty="0">
              <a:solidFill>
                <a:schemeClr val="tx1"/>
              </a:solidFill>
              <a:latin typeface="Nirmala UI Semilight" panose="020B0402040204020203" pitchFamily="34" charset="0"/>
              <a:ea typeface="Nirmala UI Semilight" panose="020B0402040204020203" pitchFamily="34" charset="0"/>
              <a:cs typeface="Nirmala UI Semilight" panose="020B0402040204020203" pitchFamily="34" charset="0"/>
            </a:endParaRPr>
          </a:p>
          <a:p>
            <a:pPr marL="0" indent="0">
              <a:buClr>
                <a:schemeClr val="accent3"/>
              </a:buClr>
              <a:buNone/>
              <a:defRPr/>
            </a:pPr>
            <a:r>
              <a:rPr lang="en-US" dirty="0">
                <a:solidFill>
                  <a:schemeClr val="tx1"/>
                </a:solidFill>
                <a:latin typeface="Nirmala UI Semilight" panose="020B0402040204020203" pitchFamily="34" charset="0"/>
                <a:ea typeface="Nirmala UI Semilight" panose="020B0402040204020203" pitchFamily="34" charset="0"/>
                <a:cs typeface="Nirmala UI Semilight" panose="020B0402040204020203" pitchFamily="34" charset="0"/>
              </a:rPr>
              <a:t>Our school’s Title I Parent Station is located </a:t>
            </a:r>
            <a:r>
              <a:rPr lang="en-US" dirty="0">
                <a:solidFill>
                  <a:srgbClr val="FF0000"/>
                </a:solidFill>
                <a:latin typeface="Nirmala UI Semilight" panose="020B0402040204020203" pitchFamily="34" charset="0"/>
                <a:ea typeface="Nirmala UI Semilight" panose="020B0402040204020203" pitchFamily="34" charset="0"/>
                <a:cs typeface="Nirmala UI Semilight" panose="020B0402040204020203" pitchFamily="34" charset="0"/>
              </a:rPr>
              <a:t>(insert location or photo of Title I Parent Station (front office and on the webpage). Please include photo as part of the evidence monitoring. </a:t>
            </a:r>
          </a:p>
          <a:p>
            <a:pPr marL="0" indent="0">
              <a:buClr>
                <a:schemeClr val="accent3"/>
              </a:buClr>
              <a:buNone/>
              <a:defRPr/>
            </a:pPr>
            <a:endParaRPr lang="en-US" dirty="0">
              <a:solidFill>
                <a:srgbClr val="FF0000"/>
              </a:solidFill>
              <a:latin typeface="Nirmala UI Semilight" panose="020B0402040204020203" pitchFamily="34" charset="0"/>
              <a:ea typeface="Nirmala UI Semilight" panose="020B0402040204020203" pitchFamily="34" charset="0"/>
              <a:cs typeface="Nirmala UI Semilight" panose="020B0402040204020203" pitchFamily="34" charset="0"/>
            </a:endParaRPr>
          </a:p>
          <a:p>
            <a:pPr marL="0" indent="0">
              <a:buClr>
                <a:schemeClr val="accent3"/>
              </a:buClr>
              <a:buNone/>
              <a:defRPr/>
            </a:pPr>
            <a:r>
              <a:rPr lang="en-US" dirty="0">
                <a:solidFill>
                  <a:schemeClr val="tx1"/>
                </a:solidFill>
                <a:latin typeface="Nirmala UI Semilight" panose="020B0402040204020203" pitchFamily="34" charset="0"/>
                <a:ea typeface="Nirmala UI Semilight" panose="020B0402040204020203" pitchFamily="34" charset="0"/>
                <a:cs typeface="Nirmala UI Semilight" panose="020B0402040204020203" pitchFamily="34" charset="0"/>
              </a:rPr>
              <a:t>You will find a copy of our School Improvement Plan, Title I Schoolwide Plan, School’s PFEP, the School District’s PFEP, Parent’s Right to Know Memo, Upcoming Events, Compact, </a:t>
            </a:r>
            <a:r>
              <a:rPr lang="en-US" dirty="0">
                <a:solidFill>
                  <a:srgbClr val="FF0000"/>
                </a:solidFill>
                <a:latin typeface="Nirmala UI Semilight" panose="020B0402040204020203" pitchFamily="34" charset="0"/>
                <a:ea typeface="Nirmala UI Semilight" panose="020B0402040204020203" pitchFamily="34" charset="0"/>
                <a:cs typeface="Nirmala UI Semilight" panose="020B0402040204020203" pitchFamily="34" charset="0"/>
              </a:rPr>
              <a:t>(insert other documents at your station)</a:t>
            </a:r>
          </a:p>
          <a:p>
            <a:pPr marL="0" indent="0">
              <a:buClr>
                <a:schemeClr val="accent3"/>
              </a:buClr>
              <a:buNone/>
              <a:defRPr/>
            </a:pPr>
            <a:endParaRPr lang="en-US" dirty="0">
              <a:solidFill>
                <a:srgbClr val="FF0000"/>
              </a:solidFill>
              <a:latin typeface="Nirmala UI Semilight" panose="020B0402040204020203" pitchFamily="34" charset="0"/>
              <a:ea typeface="Nirmala UI Semilight" panose="020B0402040204020203" pitchFamily="34" charset="0"/>
              <a:cs typeface="Nirmala UI Semilight" panose="020B0402040204020203" pitchFamily="34" charset="0"/>
            </a:endParaRPr>
          </a:p>
          <a:p>
            <a:pPr marL="0" marR="0" lvl="0" indent="0" algn="l" defTabSz="914400" rtl="0" eaLnBrk="1" fontAlgn="auto" latinLnBrk="0" hangingPunct="1">
              <a:lnSpc>
                <a:spcPct val="100000"/>
              </a:lnSpc>
              <a:spcBef>
                <a:spcPts val="0"/>
              </a:spcBef>
              <a:spcAft>
                <a:spcPts val="0"/>
              </a:spcAft>
              <a:buClr>
                <a:schemeClr val="accent3"/>
              </a:buClr>
              <a:buSzPts val="1400"/>
              <a:buFont typeface="Arial"/>
              <a:buNone/>
              <a:tabLst/>
              <a:defRPr/>
            </a:pPr>
            <a:r>
              <a:rPr lang="en-US" b="1" dirty="0">
                <a:latin typeface="Nirmala UI Semilight" panose="020B0402040204020203" pitchFamily="34" charset="0"/>
                <a:ea typeface="Nirmala UI Semilight" panose="020B0402040204020203" pitchFamily="34" charset="0"/>
                <a:cs typeface="Nirmala UI Semilight" panose="020B0402040204020203" pitchFamily="34" charset="0"/>
              </a:rPr>
              <a:t>School Improvement Plan (SIP)</a:t>
            </a:r>
            <a:endParaRPr lang="en-US" b="1" dirty="0">
              <a:solidFill>
                <a:schemeClr val="bg1"/>
              </a:solidFill>
              <a:latin typeface="Nirmala UI Semilight" panose="020B0402040204020203" pitchFamily="34" charset="0"/>
              <a:ea typeface="Nirmala UI Semilight" panose="020B0402040204020203" pitchFamily="34" charset="0"/>
              <a:cs typeface="Nirmala UI Semilight" panose="020B0402040204020203" pitchFamily="34" charset="0"/>
            </a:endParaRPr>
          </a:p>
          <a:p>
            <a:pPr marL="0" marR="0" lvl="0" indent="0" algn="l" defTabSz="914400" rtl="0" eaLnBrk="1" fontAlgn="auto" latinLnBrk="0" hangingPunct="1">
              <a:lnSpc>
                <a:spcPct val="100000"/>
              </a:lnSpc>
              <a:spcBef>
                <a:spcPts val="0"/>
              </a:spcBef>
              <a:spcAft>
                <a:spcPts val="0"/>
              </a:spcAft>
              <a:buClr>
                <a:schemeClr val="accent3"/>
              </a:buClr>
              <a:buSzPts val="1400"/>
              <a:buFont typeface="Arial"/>
              <a:buNone/>
              <a:tabLst/>
              <a:defRPr/>
            </a:pPr>
            <a:endParaRPr lang="en-US" b="1" dirty="0">
              <a:solidFill>
                <a:schemeClr val="bg1"/>
              </a:solidFill>
              <a:latin typeface="Nirmala UI Semilight" panose="020B0402040204020203" pitchFamily="34" charset="0"/>
              <a:ea typeface="Nirmala UI Semilight" panose="020B0402040204020203" pitchFamily="34" charset="0"/>
              <a:cs typeface="Nirmala UI Semilight" panose="020B0402040204020203" pitchFamily="34" charset="0"/>
            </a:endParaRPr>
          </a:p>
          <a:p>
            <a:pPr marL="0" marR="0" lvl="0" indent="0" algn="l" defTabSz="914400" rtl="0" eaLnBrk="1" fontAlgn="auto" latinLnBrk="0" hangingPunct="1">
              <a:lnSpc>
                <a:spcPct val="100000"/>
              </a:lnSpc>
              <a:spcBef>
                <a:spcPts val="0"/>
              </a:spcBef>
              <a:spcAft>
                <a:spcPts val="0"/>
              </a:spcAft>
              <a:buClr>
                <a:schemeClr val="accent3"/>
              </a:buClr>
              <a:buSzPts val="1400"/>
              <a:buFont typeface="Arial"/>
              <a:buNone/>
              <a:tabLst/>
              <a:defRPr/>
            </a:pPr>
            <a:r>
              <a:rPr lang="en-US" dirty="0">
                <a:latin typeface="Nirmala UI Semilight" panose="020B0402040204020203" pitchFamily="34" charset="0"/>
                <a:ea typeface="Nirmala UI Semilight" panose="020B0402040204020203" pitchFamily="34" charset="0"/>
                <a:cs typeface="Nirmala UI Semilight" panose="020B0402040204020203" pitchFamily="34" charset="0"/>
              </a:rPr>
              <a:t>Parent and Family Engagement Plan </a:t>
            </a:r>
          </a:p>
          <a:p>
            <a:pPr marL="0" marR="0" lvl="0" indent="0" algn="l" defTabSz="914400" rtl="0" eaLnBrk="1" fontAlgn="auto" latinLnBrk="0" hangingPunct="1">
              <a:lnSpc>
                <a:spcPct val="100000"/>
              </a:lnSpc>
              <a:spcBef>
                <a:spcPts val="0"/>
              </a:spcBef>
              <a:spcAft>
                <a:spcPts val="0"/>
              </a:spcAft>
              <a:buClr>
                <a:schemeClr val="accent3"/>
              </a:buClr>
              <a:buSzPts val="1400"/>
              <a:buFont typeface="Arial"/>
              <a:buNone/>
              <a:tabLst/>
              <a:defRPr/>
            </a:pPr>
            <a:endParaRPr lang="en-US" b="1" dirty="0">
              <a:solidFill>
                <a:schemeClr val="bg1"/>
              </a:solidFill>
              <a:latin typeface="Nirmala UI Semilight" panose="020B0402040204020203" pitchFamily="34" charset="0"/>
              <a:ea typeface="Nirmala UI Semilight" panose="020B0402040204020203" pitchFamily="34" charset="0"/>
              <a:cs typeface="Nirmala UI Semilight" panose="020B0402040204020203" pitchFamily="34" charset="0"/>
            </a:endParaRPr>
          </a:p>
          <a:p>
            <a:pPr marL="0" marR="0" lvl="0" indent="0" algn="l" defTabSz="914400" rtl="0" eaLnBrk="1" fontAlgn="auto" latinLnBrk="0" hangingPunct="1">
              <a:lnSpc>
                <a:spcPct val="100000"/>
              </a:lnSpc>
              <a:spcBef>
                <a:spcPts val="0"/>
              </a:spcBef>
              <a:spcAft>
                <a:spcPts val="0"/>
              </a:spcAft>
              <a:buClr>
                <a:schemeClr val="accent3"/>
              </a:buClr>
              <a:buSzPts val="1400"/>
              <a:buFont typeface="Arial"/>
              <a:buNone/>
              <a:tabLst/>
              <a:defRPr/>
            </a:pPr>
            <a:r>
              <a:rPr lang="en-US" dirty="0">
                <a:latin typeface="Nirmala UI Semilight" panose="020B0402040204020203" pitchFamily="34" charset="0"/>
                <a:ea typeface="Nirmala UI Semilight" panose="020B0402040204020203" pitchFamily="34" charset="0"/>
                <a:cs typeface="Nirmala UI Semilight" panose="020B0402040204020203" pitchFamily="34" charset="0"/>
              </a:rPr>
              <a:t>Title I Schoolwide Plan </a:t>
            </a:r>
          </a:p>
          <a:p>
            <a:pPr marL="0" marR="0" lvl="0" indent="0" algn="l" defTabSz="914400" rtl="0" eaLnBrk="1" fontAlgn="auto" latinLnBrk="0" hangingPunct="1">
              <a:lnSpc>
                <a:spcPct val="100000"/>
              </a:lnSpc>
              <a:spcBef>
                <a:spcPts val="0"/>
              </a:spcBef>
              <a:spcAft>
                <a:spcPts val="0"/>
              </a:spcAft>
              <a:buClr>
                <a:schemeClr val="accent3"/>
              </a:buClr>
              <a:buSzPts val="1400"/>
              <a:buFont typeface="Arial"/>
              <a:buNone/>
              <a:tabLst/>
              <a:defRPr/>
            </a:pPr>
            <a:endParaRPr lang="en-US" dirty="0">
              <a:latin typeface="Nirmala UI Semilight" panose="020B0402040204020203" pitchFamily="34" charset="0"/>
              <a:ea typeface="Nirmala UI Semilight" panose="020B0402040204020203" pitchFamily="34" charset="0"/>
              <a:cs typeface="Nirmala UI Semilight" panose="020B0402040204020203" pitchFamily="34" charset="0"/>
            </a:endParaRPr>
          </a:p>
          <a:p>
            <a:pPr marL="0" marR="0" lvl="0" indent="0" algn="l" defTabSz="914400" rtl="0" eaLnBrk="1" fontAlgn="auto" latinLnBrk="0" hangingPunct="1">
              <a:lnSpc>
                <a:spcPct val="100000"/>
              </a:lnSpc>
              <a:spcBef>
                <a:spcPts val="0"/>
              </a:spcBef>
              <a:spcAft>
                <a:spcPts val="0"/>
              </a:spcAft>
              <a:buClr>
                <a:schemeClr val="accent3"/>
              </a:buClr>
              <a:buSzPts val="1400"/>
              <a:buFont typeface="Arial"/>
              <a:buNone/>
              <a:tabLst/>
              <a:defRPr/>
            </a:pPr>
            <a:r>
              <a:rPr lang="en-US" dirty="0">
                <a:latin typeface="Nirmala UI Semilight" panose="020B0402040204020203" pitchFamily="34" charset="0"/>
                <a:ea typeface="Nirmala UI Semilight" panose="020B0402040204020203" pitchFamily="34" charset="0"/>
                <a:cs typeface="Nirmala UI Semilight" panose="020B0402040204020203" pitchFamily="34" charset="0"/>
              </a:rPr>
              <a:t>School-Parent-Student Compact</a:t>
            </a:r>
          </a:p>
          <a:p>
            <a:pPr marL="0" marR="0" lvl="0" indent="0" algn="l" defTabSz="914400" rtl="0" eaLnBrk="1" fontAlgn="auto" latinLnBrk="0" hangingPunct="1">
              <a:lnSpc>
                <a:spcPct val="100000"/>
              </a:lnSpc>
              <a:spcBef>
                <a:spcPts val="0"/>
              </a:spcBef>
              <a:spcAft>
                <a:spcPts val="0"/>
              </a:spcAft>
              <a:buClr>
                <a:schemeClr val="accent3"/>
              </a:buClr>
              <a:buSzPts val="1400"/>
              <a:buFont typeface="Arial"/>
              <a:buNone/>
              <a:tabLst/>
              <a:defRPr/>
            </a:pPr>
            <a:endParaRPr lang="en-US" dirty="0">
              <a:latin typeface="Nirmala UI Semilight" panose="020B0402040204020203" pitchFamily="34" charset="0"/>
              <a:ea typeface="Nirmala UI Semilight" panose="020B0402040204020203" pitchFamily="34" charset="0"/>
              <a:cs typeface="Nirmala UI Semilight" panose="020B0402040204020203" pitchFamily="34" charset="0"/>
            </a:endParaRPr>
          </a:p>
          <a:p>
            <a:pPr marL="0" marR="0" lvl="0" indent="0" algn="l" defTabSz="914400" rtl="0" eaLnBrk="1" fontAlgn="auto" latinLnBrk="0" hangingPunct="1">
              <a:lnSpc>
                <a:spcPct val="100000"/>
              </a:lnSpc>
              <a:spcBef>
                <a:spcPts val="0"/>
              </a:spcBef>
              <a:spcAft>
                <a:spcPts val="0"/>
              </a:spcAft>
              <a:buClr>
                <a:schemeClr val="accent3"/>
              </a:buClr>
              <a:buSzPts val="1400"/>
              <a:buFont typeface="Arial"/>
              <a:buNone/>
              <a:tabLst/>
              <a:defRPr/>
            </a:pPr>
            <a:endParaRPr lang="en-US" b="1" dirty="0">
              <a:solidFill>
                <a:schemeClr val="bg1"/>
              </a:solidFill>
              <a:latin typeface="Nirmala UI Semilight" panose="020B0402040204020203" pitchFamily="34" charset="0"/>
              <a:ea typeface="Nirmala UI Semilight" panose="020B0402040204020203" pitchFamily="34" charset="0"/>
              <a:cs typeface="Nirmala UI Semilight" panose="020B0402040204020203" pitchFamily="34" charset="0"/>
            </a:endParaRPr>
          </a:p>
          <a:p>
            <a:pPr marL="0" indent="0">
              <a:buClr>
                <a:schemeClr val="accent3"/>
              </a:buClr>
              <a:buNone/>
              <a:defRPr/>
            </a:pPr>
            <a:endParaRPr lang="en-US" dirty="0">
              <a:solidFill>
                <a:srgbClr val="FF0000"/>
              </a:solidFill>
              <a:latin typeface="Nirmala UI Semilight" panose="020B0402040204020203" pitchFamily="34" charset="0"/>
              <a:ea typeface="Nirmala UI Semilight" panose="020B0402040204020203" pitchFamily="34" charset="0"/>
              <a:cs typeface="Nirmala UI Semilight" panose="020B0402040204020203" pitchFamily="34" charset="0"/>
            </a:endParaRPr>
          </a:p>
        </p:txBody>
      </p:sp>
    </p:spTree>
    <p:extLst>
      <p:ext uri="{BB962C8B-B14F-4D97-AF65-F5344CB8AC3E}">
        <p14:creationId xmlns:p14="http://schemas.microsoft.com/office/powerpoint/2010/main" val="13008642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altLang="en-US" dirty="0">
                <a:latin typeface="Arial" panose="020B0604020202020204" pitchFamily="34" charset="0"/>
              </a:rPr>
              <a:t>Provide information on the specific committees that parents can be involved. Include the purpose, date and time of meetings. </a:t>
            </a:r>
          </a:p>
          <a:p>
            <a:r>
              <a:rPr lang="en-US" altLang="en-US" dirty="0">
                <a:latin typeface="Arial" panose="020B0604020202020204" pitchFamily="34" charset="0"/>
              </a:rPr>
              <a:t>Explain the PFEP and its purpose. </a:t>
            </a:r>
          </a:p>
          <a:p>
            <a:r>
              <a:rPr lang="en-US" dirty="0"/>
              <a:t>Consider the evidence related Title I Crate, Sample of Evidence, </a:t>
            </a:r>
          </a:p>
        </p:txBody>
      </p:sp>
    </p:spTree>
    <p:extLst>
      <p:ext uri="{BB962C8B-B14F-4D97-AF65-F5344CB8AC3E}">
        <p14:creationId xmlns:p14="http://schemas.microsoft.com/office/powerpoint/2010/main" val="11074961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dirty="0"/>
              <a:t>All curriculum, instruction and assessments are based on student-centered expectations. </a:t>
            </a:r>
          </a:p>
        </p:txBody>
      </p:sp>
      <p:sp>
        <p:nvSpPr>
          <p:cNvPr id="4" name="Slide Number Placeholder 3"/>
          <p:cNvSpPr>
            <a:spLocks noGrp="1"/>
          </p:cNvSpPr>
          <p:nvPr>
            <p:ph type="sldNum" sz="quarter" idx="10"/>
          </p:nvPr>
        </p:nvSpPr>
        <p:spPr/>
        <p:txBody>
          <a:bodyPr lIns="93177" tIns="46589" rIns="93177" bIns="46589"/>
          <a:lstStyle/>
          <a:p>
            <a:pPr marL="0" marR="0" lvl="0" indent="0" algn="l" defTabSz="457200" rtl="0" eaLnBrk="1" fontAlgn="auto" latinLnBrk="0" hangingPunct="1">
              <a:lnSpc>
                <a:spcPct val="100000"/>
              </a:lnSpc>
              <a:spcBef>
                <a:spcPts val="0"/>
              </a:spcBef>
              <a:spcAft>
                <a:spcPts val="0"/>
              </a:spcAft>
              <a:buClrTx/>
              <a:buSzTx/>
              <a:buFontTx/>
              <a:buNone/>
              <a:tabLst/>
              <a:defRPr/>
            </a:pPr>
            <a:fld id="{313BE511-0B8B-4937-A477-10F91184C1C1}" type="slidenum">
              <a:rPr kumimoji="0" lang="en-US" sz="1800" b="0" i="0" u="none" strike="noStrike" kern="1200" cap="none" spc="0" normalizeH="0" baseline="0" noProof="0" smtClean="0">
                <a:ln>
                  <a:noFill/>
                </a:ln>
                <a:solidFill>
                  <a:srgbClr val="000000"/>
                </a:solidFill>
                <a:effectLst/>
                <a:uLnTx/>
                <a:uFillTx/>
                <a:latin typeface="Arial"/>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11</a:t>
            </a:fld>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3513051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232943" indent="-232943"/>
            <a:r>
              <a:rPr lang="en-US" altLang="en-US" dirty="0">
                <a:latin typeface="Arial" panose="020B0604020202020204" pitchFamily="34" charset="0"/>
              </a:rPr>
              <a:t>This slide is optional if this will be discussed with classroom teacher </a:t>
            </a:r>
          </a:p>
          <a:p>
            <a:pPr marL="232943" indent="-232943"/>
            <a:r>
              <a:rPr lang="en-US" altLang="en-US" dirty="0">
                <a:latin typeface="Arial" panose="020B0604020202020204" pitchFamily="34" charset="0"/>
              </a:rPr>
              <a:t>School’s Curriculum</a:t>
            </a:r>
          </a:p>
          <a:p>
            <a:pPr marL="232943" indent="-232943"/>
            <a:r>
              <a:rPr lang="en-US" altLang="en-US" dirty="0">
                <a:latin typeface="Arial" panose="020B0604020202020204" pitchFamily="34" charset="0"/>
              </a:rPr>
              <a:t>Describe and explain the curriculum (Specific names of texts)</a:t>
            </a:r>
          </a:p>
          <a:p>
            <a:endParaRPr lang="en-US" dirty="0"/>
          </a:p>
        </p:txBody>
      </p:sp>
      <p:sp>
        <p:nvSpPr>
          <p:cNvPr id="4" name="Slide Number Placeholder 3"/>
          <p:cNvSpPr>
            <a:spLocks noGrp="1"/>
          </p:cNvSpPr>
          <p:nvPr>
            <p:ph type="sldNum" sz="quarter" idx="10"/>
          </p:nvPr>
        </p:nvSpPr>
        <p:spPr/>
        <p:txBody>
          <a:bodyPr lIns="93177" tIns="46589" rIns="93177" bIns="46589"/>
          <a:lstStyle/>
          <a:p>
            <a:pPr marL="0" marR="0" lvl="0" indent="0" algn="l" defTabSz="457200" rtl="0" eaLnBrk="1" fontAlgn="auto" latinLnBrk="0" hangingPunct="1">
              <a:lnSpc>
                <a:spcPct val="100000"/>
              </a:lnSpc>
              <a:spcBef>
                <a:spcPts val="0"/>
              </a:spcBef>
              <a:spcAft>
                <a:spcPts val="0"/>
              </a:spcAft>
              <a:buClrTx/>
              <a:buSzTx/>
              <a:buFontTx/>
              <a:buNone/>
              <a:tabLst/>
              <a:defRPr/>
            </a:pPr>
            <a:fld id="{313BE511-0B8B-4937-A477-10F91184C1C1}" type="slidenum">
              <a:rPr kumimoji="0" lang="en-US" sz="1800" b="0" i="0" u="none" strike="noStrike" kern="1200" cap="none" spc="0" normalizeH="0" baseline="0" noProof="0" smtClean="0">
                <a:ln>
                  <a:noFill/>
                </a:ln>
                <a:solidFill>
                  <a:srgbClr val="000000"/>
                </a:solidFill>
                <a:effectLst/>
                <a:uLnTx/>
                <a:uFillTx/>
                <a:latin typeface="Arial"/>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12</a:t>
            </a:fld>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10097230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p: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r>
              <a:rPr lang="en-US" dirty="0"/>
              <a:t>This slide is only required, if it applies. </a:t>
            </a: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398B635-FF8A-4053-AF9A-C6460EA9B21C}" type="slidenum">
              <a:rPr lang="en-US" smtClean="0"/>
              <a:t>14</a:t>
            </a:fld>
            <a:endParaRPr lang="en-US"/>
          </a:p>
        </p:txBody>
      </p:sp>
    </p:spTree>
    <p:extLst>
      <p:ext uri="{BB962C8B-B14F-4D97-AF65-F5344CB8AC3E}">
        <p14:creationId xmlns:p14="http://schemas.microsoft.com/office/powerpoint/2010/main" val="40194833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465887" indent="-323533" defTabSz="931774">
              <a:defRPr/>
            </a:pPr>
            <a:r>
              <a:rPr lang="en-US" dirty="0"/>
              <a:t>Please add your PAC representative in slide and share with your Title I Specialist. </a:t>
            </a:r>
          </a:p>
          <a:p>
            <a:pPr marL="465887" indent="-323533" defTabSz="931774">
              <a:defRPr/>
            </a:pPr>
            <a:endParaRPr lang="en-US" dirty="0"/>
          </a:p>
          <a:p>
            <a:pPr marL="465887" indent="-323533" defTabSz="931774">
              <a:defRPr/>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https://forms.office.com/r/r5daaMTENE\</a:t>
            </a:r>
            <a:endPar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endParaRPr>
          </a:p>
          <a:p>
            <a:pPr marL="465887" indent="-323533" defTabSz="931774">
              <a:defRPr/>
            </a:pPr>
            <a:endParaRPr lang="en-US" dirty="0"/>
          </a:p>
        </p:txBody>
      </p:sp>
    </p:spTree>
    <p:extLst>
      <p:ext uri="{BB962C8B-B14F-4D97-AF65-F5344CB8AC3E}">
        <p14:creationId xmlns:p14="http://schemas.microsoft.com/office/powerpoint/2010/main" val="17584236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dirty="0"/>
              <a:t>Please duplicate Microsoft Forms provided or create school survey. To generate a QR code hover over your school’s survey and </a:t>
            </a:r>
            <a:r>
              <a:rPr lang="en-US" dirty="0" err="1"/>
              <a:t>and</a:t>
            </a:r>
            <a:r>
              <a:rPr lang="en-US" dirty="0"/>
              <a:t> right click.  Create QR code for this page will be an option.</a:t>
            </a:r>
          </a:p>
        </p:txBody>
      </p:sp>
    </p:spTree>
    <p:extLst>
      <p:ext uri="{BB962C8B-B14F-4D97-AF65-F5344CB8AC3E}">
        <p14:creationId xmlns:p14="http://schemas.microsoft.com/office/powerpoint/2010/main" val="9843431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8/26/2026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8/26/2026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1"/>
            <a:ext cx="18288000" cy="685800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2" y="1"/>
            <a:ext cx="18288000" cy="6858002"/>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5800" y="7440206"/>
            <a:ext cx="11658600" cy="2194560"/>
          </a:xfrm>
        </p:spPr>
        <p:txBody>
          <a:bodyPr anchor="ctr">
            <a:normAutofit/>
          </a:bodyPr>
          <a:lstStyle>
            <a:lvl1pPr algn="r">
              <a:defRPr sz="7500" spc="300" baseline="0"/>
            </a:lvl1pPr>
          </a:lstStyle>
          <a:p>
            <a:r>
              <a:rPr lang="en-US"/>
              <a:t>Click to edit Master title style</a:t>
            </a:r>
            <a:endParaRPr lang="en-US" dirty="0"/>
          </a:p>
        </p:txBody>
      </p:sp>
      <p:sp>
        <p:nvSpPr>
          <p:cNvPr id="3" name="Subtitle 2"/>
          <p:cNvSpPr>
            <a:spLocks noGrp="1"/>
          </p:cNvSpPr>
          <p:nvPr>
            <p:ph type="subTitle" idx="1"/>
          </p:nvPr>
        </p:nvSpPr>
        <p:spPr>
          <a:xfrm>
            <a:off x="12915900" y="7440206"/>
            <a:ext cx="4800600" cy="2194560"/>
          </a:xfrm>
        </p:spPr>
        <p:txBody>
          <a:bodyPr lIns="91440" rIns="91440" anchor="ctr">
            <a:normAutofit/>
          </a:bodyPr>
          <a:lstStyle>
            <a:lvl1pPr marL="0" indent="0" algn="l">
              <a:lnSpc>
                <a:spcPct val="100000"/>
              </a:lnSpc>
              <a:spcBef>
                <a:spcPts val="0"/>
              </a:spcBef>
              <a:buNone/>
              <a:defRPr sz="2700">
                <a:solidFill>
                  <a:schemeClr val="tx1">
                    <a:lumMod val="95000"/>
                    <a:lumOff val="5000"/>
                  </a:schemeClr>
                </a:solidFill>
              </a:defRPr>
            </a:lvl1pPr>
            <a:lvl2pPr marL="685800" indent="0" algn="ctr">
              <a:buNone/>
              <a:defRPr sz="2700"/>
            </a:lvl2pPr>
            <a:lvl3pPr marL="1371600" indent="0" algn="ctr">
              <a:buNone/>
              <a:defRPr sz="2700"/>
            </a:lvl3pPr>
            <a:lvl4pPr marL="2057400" indent="0" algn="ctr">
              <a:buNone/>
              <a:defRPr sz="2700"/>
            </a:lvl4pPr>
            <a:lvl5pPr marL="2743200" indent="0" algn="ctr">
              <a:buNone/>
              <a:defRPr sz="2700"/>
            </a:lvl5pPr>
            <a:lvl6pPr marL="3429000" indent="0" algn="ctr">
              <a:buNone/>
              <a:defRPr sz="2700"/>
            </a:lvl6pPr>
            <a:lvl7pPr marL="4114800" indent="0" algn="ctr">
              <a:buNone/>
              <a:defRPr sz="2700"/>
            </a:lvl7pPr>
            <a:lvl8pPr marL="4800600" indent="0" algn="ctr">
              <a:buNone/>
              <a:defRPr sz="2700"/>
            </a:lvl8pPr>
            <a:lvl9pPr marL="5486400" indent="0" algn="ctr">
              <a:buNone/>
              <a:defRPr sz="27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lgn="r"/>
            <a:fld id="{00000000-1234-1234-1234-123412341234}" type="slidenum">
              <a:rPr lang="en" smtClean="0"/>
              <a:pPr algn="r"/>
              <a:t>‹#›</a:t>
            </a:fld>
            <a:endParaRPr lang="en"/>
          </a:p>
        </p:txBody>
      </p:sp>
      <p:cxnSp>
        <p:nvCxnSpPr>
          <p:cNvPr id="8" name="Straight Connector 7"/>
          <p:cNvCxnSpPr/>
          <p:nvPr/>
        </p:nvCxnSpPr>
        <p:spPr>
          <a:xfrm flipV="1">
            <a:off x="12580264" y="7896160"/>
            <a:ext cx="0" cy="13716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336250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7D7A59-36E2-48B9-B146-C1E59501F63F}" type="slidenum">
              <a:rPr lang="en-US" smtClean="0"/>
              <a:pPr/>
              <a:t>‹#›</a:t>
            </a:fld>
            <a:endParaRPr lang="en-US"/>
          </a:p>
        </p:txBody>
      </p:sp>
    </p:spTree>
    <p:extLst>
      <p:ext uri="{BB962C8B-B14F-4D97-AF65-F5344CB8AC3E}">
        <p14:creationId xmlns:p14="http://schemas.microsoft.com/office/powerpoint/2010/main" val="20345872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1"/>
            <a:ext cx="18288000" cy="6858002"/>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2" y="1"/>
            <a:ext cx="18288000" cy="6858002"/>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5800" y="7440206"/>
            <a:ext cx="11658600" cy="2194560"/>
          </a:xfrm>
        </p:spPr>
        <p:txBody>
          <a:bodyPr anchor="ctr">
            <a:normAutofit/>
          </a:bodyPr>
          <a:lstStyle>
            <a:lvl1pPr algn="r">
              <a:defRPr sz="7500" b="0" spc="300" baseline="0"/>
            </a:lvl1pPr>
          </a:lstStyle>
          <a:p>
            <a:r>
              <a:rPr lang="en-US"/>
              <a:t>Click to edit Master title style</a:t>
            </a:r>
            <a:endParaRPr lang="en-US" dirty="0"/>
          </a:p>
        </p:txBody>
      </p:sp>
      <p:sp>
        <p:nvSpPr>
          <p:cNvPr id="3" name="Text Placeholder 2"/>
          <p:cNvSpPr>
            <a:spLocks noGrp="1"/>
          </p:cNvSpPr>
          <p:nvPr>
            <p:ph type="body" idx="1"/>
          </p:nvPr>
        </p:nvSpPr>
        <p:spPr>
          <a:xfrm>
            <a:off x="12915900" y="7440206"/>
            <a:ext cx="4800600" cy="2194560"/>
          </a:xfrm>
        </p:spPr>
        <p:txBody>
          <a:bodyPr lIns="91440" rIns="91440" anchor="ctr">
            <a:normAutofit/>
          </a:bodyPr>
          <a:lstStyle>
            <a:lvl1pPr marL="0" indent="0">
              <a:lnSpc>
                <a:spcPct val="100000"/>
              </a:lnSpc>
              <a:spcBef>
                <a:spcPts val="0"/>
              </a:spcBef>
              <a:buNone/>
              <a:defRPr sz="2700">
                <a:solidFill>
                  <a:schemeClr val="tx1">
                    <a:lumMod val="95000"/>
                    <a:lumOff val="5000"/>
                  </a:schemeClr>
                </a:solidFill>
              </a:defRPr>
            </a:lvl1pPr>
            <a:lvl2pPr marL="685800" indent="0">
              <a:buNone/>
              <a:defRPr sz="2700">
                <a:solidFill>
                  <a:schemeClr val="tx1">
                    <a:tint val="75000"/>
                  </a:schemeClr>
                </a:solidFill>
              </a:defRPr>
            </a:lvl2pPr>
            <a:lvl3pPr marL="1371600" indent="0">
              <a:buNone/>
              <a:defRPr sz="2400">
                <a:solidFill>
                  <a:schemeClr val="tx1">
                    <a:tint val="75000"/>
                  </a:schemeClr>
                </a:solidFill>
              </a:defRPr>
            </a:lvl3pPr>
            <a:lvl4pPr marL="2057400" indent="0">
              <a:buNone/>
              <a:defRPr sz="2100">
                <a:solidFill>
                  <a:schemeClr val="tx1">
                    <a:tint val="75000"/>
                  </a:schemeClr>
                </a:solidFill>
              </a:defRPr>
            </a:lvl4pPr>
            <a:lvl5pPr marL="2743200" indent="0">
              <a:buNone/>
              <a:defRPr sz="2100">
                <a:solidFill>
                  <a:schemeClr val="tx1">
                    <a:tint val="75000"/>
                  </a:schemeClr>
                </a:solidFill>
              </a:defRPr>
            </a:lvl5pPr>
            <a:lvl6pPr marL="3429000" indent="0">
              <a:buNone/>
              <a:defRPr sz="2100">
                <a:solidFill>
                  <a:schemeClr val="tx1">
                    <a:tint val="75000"/>
                  </a:schemeClr>
                </a:solidFill>
              </a:defRPr>
            </a:lvl6pPr>
            <a:lvl7pPr marL="4114800" indent="0">
              <a:buNone/>
              <a:defRPr sz="2100">
                <a:solidFill>
                  <a:schemeClr val="tx1">
                    <a:tint val="75000"/>
                  </a:schemeClr>
                </a:solidFill>
              </a:defRPr>
            </a:lvl7pPr>
            <a:lvl8pPr marL="4800600" indent="0">
              <a:buNone/>
              <a:defRPr sz="2100">
                <a:solidFill>
                  <a:schemeClr val="tx1">
                    <a:tint val="75000"/>
                  </a:schemeClr>
                </a:solidFill>
              </a:defRPr>
            </a:lvl8pPr>
            <a:lvl9pPr marL="5486400" indent="0">
              <a:buNone/>
              <a:defRPr sz="2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lgn="r"/>
            <a:fld id="{00000000-1234-1234-1234-123412341234}" type="slidenum">
              <a:rPr lang="en" smtClean="0"/>
              <a:pPr algn="r"/>
              <a:t>‹#›</a:t>
            </a:fld>
            <a:endParaRPr lang="en"/>
          </a:p>
        </p:txBody>
      </p:sp>
      <p:cxnSp>
        <p:nvCxnSpPr>
          <p:cNvPr id="8" name="Straight Connector 7"/>
          <p:cNvCxnSpPr/>
          <p:nvPr/>
        </p:nvCxnSpPr>
        <p:spPr>
          <a:xfrm flipV="1">
            <a:off x="12580264" y="7896160"/>
            <a:ext cx="0" cy="13716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36886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536192" y="877824"/>
            <a:ext cx="14580108" cy="2249424"/>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536190" y="3429000"/>
            <a:ext cx="7132320" cy="60350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8983980" y="3429000"/>
            <a:ext cx="7132320" cy="60350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9395091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536192" y="3269454"/>
            <a:ext cx="7132320" cy="1234440"/>
          </a:xfrm>
        </p:spPr>
        <p:txBody>
          <a:bodyPr lIns="137160" rIns="137160" anchor="ctr">
            <a:normAutofit/>
          </a:bodyPr>
          <a:lstStyle>
            <a:lvl1pPr marL="0" indent="0">
              <a:spcBef>
                <a:spcPts val="0"/>
              </a:spcBef>
              <a:spcAft>
                <a:spcPts val="0"/>
              </a:spcAft>
              <a:buNone/>
              <a:defRPr sz="3450" b="0" cap="none" baseline="0">
                <a:solidFill>
                  <a:schemeClr val="accent1"/>
                </a:solidFill>
                <a:latin typeface="+mn-lt"/>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p:cNvSpPr>
            <a:spLocks noGrp="1"/>
          </p:cNvSpPr>
          <p:nvPr>
            <p:ph sz="half" idx="2"/>
          </p:nvPr>
        </p:nvSpPr>
        <p:spPr>
          <a:xfrm>
            <a:off x="1536192" y="4451683"/>
            <a:ext cx="7132320" cy="501235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8986332" y="3269454"/>
            <a:ext cx="7132320" cy="1234440"/>
          </a:xfrm>
        </p:spPr>
        <p:txBody>
          <a:bodyPr lIns="137160" rIns="137160" anchor="ctr">
            <a:normAutofit/>
          </a:bodyPr>
          <a:lstStyle>
            <a:lvl1pPr marL="0" indent="0">
              <a:spcBef>
                <a:spcPts val="0"/>
              </a:spcBef>
              <a:spcAft>
                <a:spcPts val="0"/>
              </a:spcAft>
              <a:buNone/>
              <a:defRPr lang="en-US" sz="3450" b="0" kern="1200" cap="none" baseline="0" dirty="0">
                <a:solidFill>
                  <a:schemeClr val="accent1"/>
                </a:solidFill>
                <a:latin typeface="+mn-lt"/>
                <a:ea typeface="+mn-ea"/>
                <a:cs typeface="+mn-cs"/>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marL="0" lvl="0" indent="0" algn="l" defTabSz="1371600" rtl="0" eaLnBrk="1" latinLnBrk="0" hangingPunct="1">
              <a:lnSpc>
                <a:spcPct val="90000"/>
              </a:lnSpc>
              <a:spcBef>
                <a:spcPts val="2700"/>
              </a:spcBef>
              <a:buNone/>
            </a:pPr>
            <a:r>
              <a:rPr lang="en-US"/>
              <a:t>Click to edit Master text styles</a:t>
            </a:r>
          </a:p>
        </p:txBody>
      </p:sp>
      <p:sp>
        <p:nvSpPr>
          <p:cNvPr id="6" name="Content Placeholder 5"/>
          <p:cNvSpPr>
            <a:spLocks noGrp="1"/>
          </p:cNvSpPr>
          <p:nvPr>
            <p:ph sz="quarter" idx="4"/>
          </p:nvPr>
        </p:nvSpPr>
        <p:spPr>
          <a:xfrm>
            <a:off x="8986332" y="4451683"/>
            <a:ext cx="7132320" cy="501235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1186189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2383804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23610596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536192" y="707264"/>
            <a:ext cx="6583680" cy="2606040"/>
          </a:xfrm>
        </p:spPr>
        <p:txBody>
          <a:bodyPr>
            <a:noAutofit/>
          </a:bodyPr>
          <a:lstStyle>
            <a:lvl1pPr>
              <a:lnSpc>
                <a:spcPct val="80000"/>
              </a:lnSpc>
              <a:defRPr sz="6000"/>
            </a:lvl1pPr>
          </a:lstStyle>
          <a:p>
            <a:r>
              <a:rPr lang="en-US"/>
              <a:t>Click to edit Master title style</a:t>
            </a:r>
            <a:endParaRPr lang="en-US" dirty="0"/>
          </a:p>
        </p:txBody>
      </p:sp>
      <p:sp>
        <p:nvSpPr>
          <p:cNvPr id="3" name="Content Placeholder 2"/>
          <p:cNvSpPr>
            <a:spLocks noGrp="1"/>
          </p:cNvSpPr>
          <p:nvPr>
            <p:ph idx="1"/>
          </p:nvPr>
        </p:nvSpPr>
        <p:spPr>
          <a:xfrm>
            <a:off x="8572500" y="1234440"/>
            <a:ext cx="8517636" cy="7776972"/>
          </a:xfrm>
        </p:spPr>
        <p:txBody>
          <a:bodyPr/>
          <a:lstStyle>
            <a:lvl1pPr>
              <a:defRPr sz="3600"/>
            </a:lvl1pPr>
            <a:lvl2pPr>
              <a:defRPr sz="3000"/>
            </a:lvl2pPr>
            <a:lvl3pPr>
              <a:defRPr sz="24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36192" y="3386259"/>
            <a:ext cx="6583680" cy="5643442"/>
          </a:xfrm>
        </p:spPr>
        <p:txBody>
          <a:bodyPr lIns="91440" rIns="91440">
            <a:normAutofit/>
          </a:bodyPr>
          <a:lstStyle>
            <a:lvl1pPr marL="0" indent="0">
              <a:lnSpc>
                <a:spcPct val="108000"/>
              </a:lnSpc>
              <a:spcBef>
                <a:spcPts val="900"/>
              </a:spcBef>
              <a:buNone/>
              <a:defRPr sz="2400"/>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33935762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7440208"/>
            <a:ext cx="11658600" cy="2194560"/>
          </a:xfrm>
        </p:spPr>
        <p:txBody>
          <a:bodyPr anchor="ctr">
            <a:normAutofit/>
          </a:bodyPr>
          <a:lstStyle>
            <a:lvl1pPr algn="r">
              <a:defRPr sz="7500" spc="3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2"/>
            <a:ext cx="18283428" cy="6858000"/>
          </a:xfrm>
          <a:solidFill>
            <a:schemeClr val="accent1">
              <a:lumMod val="60000"/>
              <a:lumOff val="40000"/>
            </a:schemeClr>
          </a:solidFill>
        </p:spPr>
        <p:txBody>
          <a:bodyPr lIns="457200" tIns="365760" rIns="45720" bIns="45720" anchor="t"/>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en-US"/>
              <a:t>Click icon to add picture</a:t>
            </a:r>
            <a:endParaRPr lang="en-US" dirty="0"/>
          </a:p>
        </p:txBody>
      </p:sp>
      <p:sp>
        <p:nvSpPr>
          <p:cNvPr id="4" name="Text Placeholder 3"/>
          <p:cNvSpPr>
            <a:spLocks noGrp="1"/>
          </p:cNvSpPr>
          <p:nvPr>
            <p:ph type="body" sz="half" idx="2"/>
          </p:nvPr>
        </p:nvSpPr>
        <p:spPr>
          <a:xfrm>
            <a:off x="12915900" y="7440208"/>
            <a:ext cx="4800600" cy="2194560"/>
          </a:xfrm>
        </p:spPr>
        <p:txBody>
          <a:bodyPr lIns="91440" rIns="91440" anchor="ctr">
            <a:normAutofit/>
          </a:bodyPr>
          <a:lstStyle>
            <a:lvl1pPr marL="0" indent="0">
              <a:lnSpc>
                <a:spcPct val="100000"/>
              </a:lnSpc>
              <a:spcBef>
                <a:spcPts val="0"/>
              </a:spcBef>
              <a:buNone/>
              <a:defRPr sz="2700">
                <a:solidFill>
                  <a:schemeClr val="tx1">
                    <a:lumMod val="95000"/>
                    <a:lumOff val="5000"/>
                  </a:schemeClr>
                </a:solidFill>
              </a:defRPr>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algn="r"/>
            <a:fld id="{00000000-1234-1234-1234-123412341234}" type="slidenum">
              <a:rPr lang="en" smtClean="0"/>
              <a:pPr algn="r"/>
              <a:t>‹#›</a:t>
            </a:fld>
            <a:endParaRPr lang="en"/>
          </a:p>
        </p:txBody>
      </p:sp>
      <p:cxnSp>
        <p:nvCxnSpPr>
          <p:cNvPr id="8" name="Straight Connector 7"/>
          <p:cNvCxnSpPr/>
          <p:nvPr/>
        </p:nvCxnSpPr>
        <p:spPr>
          <a:xfrm flipV="1">
            <a:off x="12580264" y="7896160"/>
            <a:ext cx="0" cy="13716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306891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4941966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087353" y="1143000"/>
            <a:ext cx="3943350" cy="81153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1485903" y="1143000"/>
            <a:ext cx="11372850" cy="81153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lgn="r"/>
            <a:fld id="{00000000-1234-1234-1234-123412341234}" type="slidenum">
              <a:rPr lang="en" smtClean="0"/>
              <a:pPr algn="r"/>
              <a:t>‹#›</a:t>
            </a:fld>
            <a:endParaRPr lang="en"/>
          </a:p>
        </p:txBody>
      </p:sp>
      <p:cxnSp>
        <p:nvCxnSpPr>
          <p:cNvPr id="7" name="Straight Connector 6"/>
          <p:cNvCxnSpPr/>
          <p:nvPr/>
        </p:nvCxnSpPr>
        <p:spPr>
          <a:xfrm rot="5400000" flipV="1">
            <a:off x="15087600" y="88894"/>
            <a:ext cx="0" cy="13716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3001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 3 columns">
  <p:cSld name="Title + 3 columns">
    <p:spTree>
      <p:nvGrpSpPr>
        <p:cNvPr id="1" name="Shape 48"/>
        <p:cNvGrpSpPr/>
        <p:nvPr/>
      </p:nvGrpSpPr>
      <p:grpSpPr>
        <a:xfrm>
          <a:off x="0" y="0"/>
          <a:ext cx="0" cy="0"/>
          <a:chOff x="0" y="0"/>
          <a:chExt cx="0" cy="0"/>
        </a:xfrm>
      </p:grpSpPr>
      <p:sp>
        <p:nvSpPr>
          <p:cNvPr id="53" name="Google Shape;53;p7"/>
          <p:cNvSpPr txBox="1">
            <a:spLocks noGrp="1"/>
          </p:cNvSpPr>
          <p:nvPr>
            <p:ph type="title"/>
          </p:nvPr>
        </p:nvSpPr>
        <p:spPr>
          <a:xfrm>
            <a:off x="1787400" y="716776"/>
            <a:ext cx="12925200" cy="1714800"/>
          </a:xfrm>
          <a:prstGeom prst="rect">
            <a:avLst/>
          </a:prstGeom>
        </p:spPr>
        <p:txBody>
          <a:bodyPr spcFirstLastPara="1" wrap="square" lIns="91425" tIns="91425" rIns="91425" bIns="91425" anchor="b"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54" name="Google Shape;54;p7"/>
          <p:cNvSpPr txBox="1">
            <a:spLocks noGrp="1"/>
          </p:cNvSpPr>
          <p:nvPr>
            <p:ph type="body" idx="1"/>
          </p:nvPr>
        </p:nvSpPr>
        <p:spPr>
          <a:xfrm>
            <a:off x="1787400" y="2400300"/>
            <a:ext cx="4742400" cy="7451400"/>
          </a:xfrm>
          <a:prstGeom prst="rect">
            <a:avLst/>
          </a:prstGeom>
        </p:spPr>
        <p:txBody>
          <a:bodyPr spcFirstLastPara="1" wrap="square" lIns="91425" tIns="91425" rIns="91425" bIns="91425" anchor="t" anchorCtr="0">
            <a:noAutofit/>
          </a:bodyPr>
          <a:lstStyle>
            <a:lvl1pPr marL="914400" lvl="0" indent="-635000" rtl="0">
              <a:spcBef>
                <a:spcPts val="1200"/>
              </a:spcBef>
              <a:spcAft>
                <a:spcPts val="0"/>
              </a:spcAft>
              <a:buSzPts val="1400"/>
              <a:buChar char="▷"/>
              <a:defRPr sz="2800"/>
            </a:lvl1pPr>
            <a:lvl2pPr marL="1828800" lvl="1" indent="-635000" rtl="0">
              <a:spcBef>
                <a:spcPts val="0"/>
              </a:spcBef>
              <a:spcAft>
                <a:spcPts val="0"/>
              </a:spcAft>
              <a:buSzPts val="1400"/>
              <a:buChar char="○"/>
              <a:defRPr sz="2800"/>
            </a:lvl2pPr>
            <a:lvl3pPr marL="2743200" lvl="2" indent="-635000" rtl="0">
              <a:spcBef>
                <a:spcPts val="0"/>
              </a:spcBef>
              <a:spcAft>
                <a:spcPts val="0"/>
              </a:spcAft>
              <a:buSzPts val="1400"/>
              <a:buChar char="■"/>
              <a:defRPr sz="2800"/>
            </a:lvl3pPr>
            <a:lvl4pPr marL="3657600" lvl="3" indent="-635000" rtl="0">
              <a:spcBef>
                <a:spcPts val="0"/>
              </a:spcBef>
              <a:spcAft>
                <a:spcPts val="0"/>
              </a:spcAft>
              <a:buSzPts val="1400"/>
              <a:buChar char="●"/>
              <a:defRPr sz="2800"/>
            </a:lvl4pPr>
            <a:lvl5pPr marL="4572000" lvl="4" indent="-635000" rtl="0">
              <a:spcBef>
                <a:spcPts val="0"/>
              </a:spcBef>
              <a:spcAft>
                <a:spcPts val="0"/>
              </a:spcAft>
              <a:buSzPts val="1400"/>
              <a:buChar char="○"/>
              <a:defRPr sz="2800"/>
            </a:lvl5pPr>
            <a:lvl6pPr marL="5486400" lvl="5" indent="-635000" rtl="0">
              <a:spcBef>
                <a:spcPts val="0"/>
              </a:spcBef>
              <a:spcAft>
                <a:spcPts val="0"/>
              </a:spcAft>
              <a:buSzPts val="1400"/>
              <a:buChar char="■"/>
              <a:defRPr sz="2800"/>
            </a:lvl6pPr>
            <a:lvl7pPr marL="6400800" lvl="6" indent="-635000" rtl="0">
              <a:spcBef>
                <a:spcPts val="0"/>
              </a:spcBef>
              <a:spcAft>
                <a:spcPts val="0"/>
              </a:spcAft>
              <a:buSzPts val="1400"/>
              <a:buChar char="●"/>
              <a:defRPr sz="2800"/>
            </a:lvl7pPr>
            <a:lvl8pPr marL="7315200" lvl="7" indent="-635000" rtl="0">
              <a:spcBef>
                <a:spcPts val="0"/>
              </a:spcBef>
              <a:spcAft>
                <a:spcPts val="0"/>
              </a:spcAft>
              <a:buSzPts val="1400"/>
              <a:buChar char="○"/>
              <a:defRPr sz="2800"/>
            </a:lvl8pPr>
            <a:lvl9pPr marL="8229600" lvl="8" indent="-635000" rtl="0">
              <a:spcBef>
                <a:spcPts val="0"/>
              </a:spcBef>
              <a:spcAft>
                <a:spcPts val="0"/>
              </a:spcAft>
              <a:buSzPts val="1400"/>
              <a:buChar char="■"/>
              <a:defRPr sz="2800"/>
            </a:lvl9pPr>
          </a:lstStyle>
          <a:p>
            <a:endParaRPr/>
          </a:p>
        </p:txBody>
      </p:sp>
      <p:sp>
        <p:nvSpPr>
          <p:cNvPr id="55" name="Google Shape;55;p7"/>
          <p:cNvSpPr txBox="1">
            <a:spLocks noGrp="1"/>
          </p:cNvSpPr>
          <p:nvPr>
            <p:ph type="body" idx="2"/>
          </p:nvPr>
        </p:nvSpPr>
        <p:spPr>
          <a:xfrm>
            <a:off x="6772808" y="2400300"/>
            <a:ext cx="4742400" cy="7451400"/>
          </a:xfrm>
          <a:prstGeom prst="rect">
            <a:avLst/>
          </a:prstGeom>
        </p:spPr>
        <p:txBody>
          <a:bodyPr spcFirstLastPara="1" wrap="square" lIns="91425" tIns="91425" rIns="91425" bIns="91425" anchor="t" anchorCtr="0">
            <a:noAutofit/>
          </a:bodyPr>
          <a:lstStyle>
            <a:lvl1pPr marL="914400" lvl="0" indent="-635000" rtl="0">
              <a:spcBef>
                <a:spcPts val="1200"/>
              </a:spcBef>
              <a:spcAft>
                <a:spcPts val="0"/>
              </a:spcAft>
              <a:buSzPts val="1400"/>
              <a:buChar char="▷"/>
              <a:defRPr sz="2800"/>
            </a:lvl1pPr>
            <a:lvl2pPr marL="1828800" lvl="1" indent="-635000" rtl="0">
              <a:spcBef>
                <a:spcPts val="0"/>
              </a:spcBef>
              <a:spcAft>
                <a:spcPts val="0"/>
              </a:spcAft>
              <a:buSzPts val="1400"/>
              <a:buChar char="○"/>
              <a:defRPr sz="2800"/>
            </a:lvl2pPr>
            <a:lvl3pPr marL="2743200" lvl="2" indent="-635000" rtl="0">
              <a:spcBef>
                <a:spcPts val="0"/>
              </a:spcBef>
              <a:spcAft>
                <a:spcPts val="0"/>
              </a:spcAft>
              <a:buSzPts val="1400"/>
              <a:buChar char="■"/>
              <a:defRPr sz="2800"/>
            </a:lvl3pPr>
            <a:lvl4pPr marL="3657600" lvl="3" indent="-635000" rtl="0">
              <a:spcBef>
                <a:spcPts val="0"/>
              </a:spcBef>
              <a:spcAft>
                <a:spcPts val="0"/>
              </a:spcAft>
              <a:buSzPts val="1400"/>
              <a:buChar char="●"/>
              <a:defRPr sz="2800"/>
            </a:lvl4pPr>
            <a:lvl5pPr marL="4572000" lvl="4" indent="-635000" rtl="0">
              <a:spcBef>
                <a:spcPts val="0"/>
              </a:spcBef>
              <a:spcAft>
                <a:spcPts val="0"/>
              </a:spcAft>
              <a:buSzPts val="1400"/>
              <a:buChar char="○"/>
              <a:defRPr sz="2800"/>
            </a:lvl5pPr>
            <a:lvl6pPr marL="5486400" lvl="5" indent="-635000" rtl="0">
              <a:spcBef>
                <a:spcPts val="0"/>
              </a:spcBef>
              <a:spcAft>
                <a:spcPts val="0"/>
              </a:spcAft>
              <a:buSzPts val="1400"/>
              <a:buChar char="■"/>
              <a:defRPr sz="2800"/>
            </a:lvl6pPr>
            <a:lvl7pPr marL="6400800" lvl="6" indent="-635000" rtl="0">
              <a:spcBef>
                <a:spcPts val="0"/>
              </a:spcBef>
              <a:spcAft>
                <a:spcPts val="0"/>
              </a:spcAft>
              <a:buSzPts val="1400"/>
              <a:buChar char="●"/>
              <a:defRPr sz="2800"/>
            </a:lvl7pPr>
            <a:lvl8pPr marL="7315200" lvl="7" indent="-635000" rtl="0">
              <a:spcBef>
                <a:spcPts val="0"/>
              </a:spcBef>
              <a:spcAft>
                <a:spcPts val="0"/>
              </a:spcAft>
              <a:buSzPts val="1400"/>
              <a:buChar char="○"/>
              <a:defRPr sz="2800"/>
            </a:lvl8pPr>
            <a:lvl9pPr marL="8229600" lvl="8" indent="-635000" rtl="0">
              <a:spcBef>
                <a:spcPts val="0"/>
              </a:spcBef>
              <a:spcAft>
                <a:spcPts val="0"/>
              </a:spcAft>
              <a:buSzPts val="1400"/>
              <a:buChar char="■"/>
              <a:defRPr sz="2800"/>
            </a:lvl9pPr>
          </a:lstStyle>
          <a:p>
            <a:endParaRPr/>
          </a:p>
        </p:txBody>
      </p:sp>
      <p:sp>
        <p:nvSpPr>
          <p:cNvPr id="56" name="Google Shape;56;p7"/>
          <p:cNvSpPr txBox="1">
            <a:spLocks noGrp="1"/>
          </p:cNvSpPr>
          <p:nvPr>
            <p:ph type="body" idx="3"/>
          </p:nvPr>
        </p:nvSpPr>
        <p:spPr>
          <a:xfrm>
            <a:off x="11758214" y="2400300"/>
            <a:ext cx="4742400" cy="7451400"/>
          </a:xfrm>
          <a:prstGeom prst="rect">
            <a:avLst/>
          </a:prstGeom>
        </p:spPr>
        <p:txBody>
          <a:bodyPr spcFirstLastPara="1" wrap="square" lIns="91425" tIns="91425" rIns="91425" bIns="91425" anchor="t" anchorCtr="0">
            <a:noAutofit/>
          </a:bodyPr>
          <a:lstStyle>
            <a:lvl1pPr marL="914400" lvl="0" indent="-635000" rtl="0">
              <a:spcBef>
                <a:spcPts val="1200"/>
              </a:spcBef>
              <a:spcAft>
                <a:spcPts val="0"/>
              </a:spcAft>
              <a:buSzPts val="1400"/>
              <a:buChar char="▷"/>
              <a:defRPr sz="2800"/>
            </a:lvl1pPr>
            <a:lvl2pPr marL="1828800" lvl="1" indent="-635000" rtl="0">
              <a:spcBef>
                <a:spcPts val="0"/>
              </a:spcBef>
              <a:spcAft>
                <a:spcPts val="0"/>
              </a:spcAft>
              <a:buSzPts val="1400"/>
              <a:buChar char="○"/>
              <a:defRPr sz="2800"/>
            </a:lvl2pPr>
            <a:lvl3pPr marL="2743200" lvl="2" indent="-635000" rtl="0">
              <a:spcBef>
                <a:spcPts val="0"/>
              </a:spcBef>
              <a:spcAft>
                <a:spcPts val="0"/>
              </a:spcAft>
              <a:buSzPts val="1400"/>
              <a:buChar char="■"/>
              <a:defRPr sz="2800"/>
            </a:lvl3pPr>
            <a:lvl4pPr marL="3657600" lvl="3" indent="-635000" rtl="0">
              <a:spcBef>
                <a:spcPts val="0"/>
              </a:spcBef>
              <a:spcAft>
                <a:spcPts val="0"/>
              </a:spcAft>
              <a:buSzPts val="1400"/>
              <a:buChar char="●"/>
              <a:defRPr sz="2800"/>
            </a:lvl4pPr>
            <a:lvl5pPr marL="4572000" lvl="4" indent="-635000" rtl="0">
              <a:spcBef>
                <a:spcPts val="0"/>
              </a:spcBef>
              <a:spcAft>
                <a:spcPts val="0"/>
              </a:spcAft>
              <a:buSzPts val="1400"/>
              <a:buChar char="○"/>
              <a:defRPr sz="2800"/>
            </a:lvl5pPr>
            <a:lvl6pPr marL="5486400" lvl="5" indent="-635000" rtl="0">
              <a:spcBef>
                <a:spcPts val="0"/>
              </a:spcBef>
              <a:spcAft>
                <a:spcPts val="0"/>
              </a:spcAft>
              <a:buSzPts val="1400"/>
              <a:buChar char="■"/>
              <a:defRPr sz="2800"/>
            </a:lvl6pPr>
            <a:lvl7pPr marL="6400800" lvl="6" indent="-635000" rtl="0">
              <a:spcBef>
                <a:spcPts val="0"/>
              </a:spcBef>
              <a:spcAft>
                <a:spcPts val="0"/>
              </a:spcAft>
              <a:buSzPts val="1400"/>
              <a:buChar char="●"/>
              <a:defRPr sz="2800"/>
            </a:lvl7pPr>
            <a:lvl8pPr marL="7315200" lvl="7" indent="-635000" rtl="0">
              <a:spcBef>
                <a:spcPts val="0"/>
              </a:spcBef>
              <a:spcAft>
                <a:spcPts val="0"/>
              </a:spcAft>
              <a:buSzPts val="1400"/>
              <a:buChar char="○"/>
              <a:defRPr sz="2800"/>
            </a:lvl8pPr>
            <a:lvl9pPr marL="8229600" lvl="8" indent="-635000" rtl="0">
              <a:spcBef>
                <a:spcPts val="0"/>
              </a:spcBef>
              <a:spcAft>
                <a:spcPts val="0"/>
              </a:spcAft>
              <a:buSzPts val="1400"/>
              <a:buChar char="■"/>
              <a:defRPr sz="2800"/>
            </a:lvl9pPr>
          </a:lstStyle>
          <a:p>
            <a:endParaRPr/>
          </a:p>
        </p:txBody>
      </p:sp>
      <p:sp>
        <p:nvSpPr>
          <p:cNvPr id="57" name="Google Shape;57;p7"/>
          <p:cNvSpPr txBox="1">
            <a:spLocks noGrp="1"/>
          </p:cNvSpPr>
          <p:nvPr>
            <p:ph type="sldNum" idx="12"/>
          </p:nvPr>
        </p:nvSpPr>
        <p:spPr>
          <a:xfrm>
            <a:off x="16961150" y="9393866"/>
            <a:ext cx="1097400" cy="6270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14579948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1290450" y="5525450"/>
            <a:ext cx="13473000" cy="2319600"/>
          </a:xfrm>
          <a:prstGeom prst="rect">
            <a:avLst/>
          </a:prstGeom>
        </p:spPr>
        <p:txBody>
          <a:bodyPr spcFirstLastPara="1" wrap="square" lIns="91425" tIns="91425" rIns="91425" bIns="91425" anchor="t" anchorCtr="0">
            <a:noAutofit/>
          </a:bodyPr>
          <a:lstStyle>
            <a:lvl1pPr lvl="0">
              <a:spcBef>
                <a:spcPts val="0"/>
              </a:spcBef>
              <a:spcAft>
                <a:spcPts val="0"/>
              </a:spcAft>
              <a:buClr>
                <a:schemeClr val="dk2"/>
              </a:buClr>
              <a:buSzPts val="4400"/>
              <a:buNone/>
              <a:defRPr sz="8800">
                <a:solidFill>
                  <a:schemeClr val="dk2"/>
                </a:solidFill>
              </a:defRPr>
            </a:lvl1pPr>
            <a:lvl2pPr lvl="1">
              <a:spcBef>
                <a:spcPts val="0"/>
              </a:spcBef>
              <a:spcAft>
                <a:spcPts val="0"/>
              </a:spcAft>
              <a:buClr>
                <a:schemeClr val="dk2"/>
              </a:buClr>
              <a:buSzPts val="4400"/>
              <a:buNone/>
              <a:defRPr sz="8800">
                <a:solidFill>
                  <a:schemeClr val="dk2"/>
                </a:solidFill>
              </a:defRPr>
            </a:lvl2pPr>
            <a:lvl3pPr lvl="2">
              <a:spcBef>
                <a:spcPts val="0"/>
              </a:spcBef>
              <a:spcAft>
                <a:spcPts val="0"/>
              </a:spcAft>
              <a:buClr>
                <a:schemeClr val="dk2"/>
              </a:buClr>
              <a:buSzPts val="4400"/>
              <a:buNone/>
              <a:defRPr sz="8800">
                <a:solidFill>
                  <a:schemeClr val="dk2"/>
                </a:solidFill>
              </a:defRPr>
            </a:lvl3pPr>
            <a:lvl4pPr lvl="3">
              <a:spcBef>
                <a:spcPts val="0"/>
              </a:spcBef>
              <a:spcAft>
                <a:spcPts val="0"/>
              </a:spcAft>
              <a:buClr>
                <a:schemeClr val="dk2"/>
              </a:buClr>
              <a:buSzPts val="4400"/>
              <a:buNone/>
              <a:defRPr sz="8800">
                <a:solidFill>
                  <a:schemeClr val="dk2"/>
                </a:solidFill>
              </a:defRPr>
            </a:lvl4pPr>
            <a:lvl5pPr lvl="4">
              <a:spcBef>
                <a:spcPts val="0"/>
              </a:spcBef>
              <a:spcAft>
                <a:spcPts val="0"/>
              </a:spcAft>
              <a:buClr>
                <a:schemeClr val="dk2"/>
              </a:buClr>
              <a:buSzPts val="4400"/>
              <a:buNone/>
              <a:defRPr sz="8800">
                <a:solidFill>
                  <a:schemeClr val="dk2"/>
                </a:solidFill>
              </a:defRPr>
            </a:lvl5pPr>
            <a:lvl6pPr lvl="5">
              <a:spcBef>
                <a:spcPts val="0"/>
              </a:spcBef>
              <a:spcAft>
                <a:spcPts val="0"/>
              </a:spcAft>
              <a:buClr>
                <a:schemeClr val="dk2"/>
              </a:buClr>
              <a:buSzPts val="4400"/>
              <a:buNone/>
              <a:defRPr sz="8800">
                <a:solidFill>
                  <a:schemeClr val="dk2"/>
                </a:solidFill>
              </a:defRPr>
            </a:lvl6pPr>
            <a:lvl7pPr lvl="6">
              <a:spcBef>
                <a:spcPts val="0"/>
              </a:spcBef>
              <a:spcAft>
                <a:spcPts val="0"/>
              </a:spcAft>
              <a:buClr>
                <a:schemeClr val="dk2"/>
              </a:buClr>
              <a:buSzPts val="4400"/>
              <a:buNone/>
              <a:defRPr sz="8800">
                <a:solidFill>
                  <a:schemeClr val="dk2"/>
                </a:solidFill>
              </a:defRPr>
            </a:lvl7pPr>
            <a:lvl8pPr lvl="7">
              <a:spcBef>
                <a:spcPts val="0"/>
              </a:spcBef>
              <a:spcAft>
                <a:spcPts val="0"/>
              </a:spcAft>
              <a:buClr>
                <a:schemeClr val="dk2"/>
              </a:buClr>
              <a:buSzPts val="4400"/>
              <a:buNone/>
              <a:defRPr sz="8800">
                <a:solidFill>
                  <a:schemeClr val="dk2"/>
                </a:solidFill>
              </a:defRPr>
            </a:lvl8pPr>
            <a:lvl9pPr lvl="8">
              <a:spcBef>
                <a:spcPts val="0"/>
              </a:spcBef>
              <a:spcAft>
                <a:spcPts val="0"/>
              </a:spcAft>
              <a:buClr>
                <a:schemeClr val="dk2"/>
              </a:buClr>
              <a:buSzPts val="4400"/>
              <a:buNone/>
              <a:defRPr sz="8800">
                <a:solidFill>
                  <a:schemeClr val="dk2"/>
                </a:solidFill>
              </a:defRPr>
            </a:lvl9pPr>
          </a:lstStyle>
          <a:p>
            <a:endParaRPr/>
          </a:p>
        </p:txBody>
      </p:sp>
    </p:spTree>
    <p:extLst>
      <p:ext uri="{BB962C8B-B14F-4D97-AF65-F5344CB8AC3E}">
        <p14:creationId xmlns:p14="http://schemas.microsoft.com/office/powerpoint/2010/main" val="291222513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 1 column" type="tx">
  <p:cSld name="Title + 1 column">
    <p:spTree>
      <p:nvGrpSpPr>
        <p:cNvPr id="1" name="Shape 31"/>
        <p:cNvGrpSpPr/>
        <p:nvPr/>
      </p:nvGrpSpPr>
      <p:grpSpPr>
        <a:xfrm>
          <a:off x="0" y="0"/>
          <a:ext cx="0" cy="0"/>
          <a:chOff x="0" y="0"/>
          <a:chExt cx="0" cy="0"/>
        </a:xfrm>
      </p:grpSpPr>
      <p:sp>
        <p:nvSpPr>
          <p:cNvPr id="32" name="Google Shape;32;p5"/>
          <p:cNvSpPr txBox="1">
            <a:spLocks noGrp="1"/>
          </p:cNvSpPr>
          <p:nvPr>
            <p:ph type="title"/>
          </p:nvPr>
        </p:nvSpPr>
        <p:spPr>
          <a:xfrm>
            <a:off x="1787400" y="716776"/>
            <a:ext cx="12925200" cy="1714800"/>
          </a:xfrm>
          <a:prstGeom prst="rect">
            <a:avLst/>
          </a:prstGeom>
        </p:spPr>
        <p:txBody>
          <a:bodyPr spcFirstLastPara="1" wrap="square" lIns="91425" tIns="91425" rIns="91425" bIns="91425" anchor="b" anchorCtr="0">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33" name="Google Shape;33;p5"/>
          <p:cNvSpPr txBox="1">
            <a:spLocks noGrp="1"/>
          </p:cNvSpPr>
          <p:nvPr>
            <p:ph type="body" idx="1"/>
          </p:nvPr>
        </p:nvSpPr>
        <p:spPr>
          <a:xfrm>
            <a:off x="1787400" y="2747176"/>
            <a:ext cx="12925200" cy="7104600"/>
          </a:xfrm>
          <a:prstGeom prst="rect">
            <a:avLst/>
          </a:prstGeom>
        </p:spPr>
        <p:txBody>
          <a:bodyPr spcFirstLastPara="1" wrap="square" lIns="91425" tIns="91425" rIns="91425" bIns="91425" anchor="t" anchorCtr="0">
            <a:noAutofit/>
          </a:bodyPr>
          <a:lstStyle>
            <a:lvl1pPr marL="914400" lvl="0" indent="-685800">
              <a:spcBef>
                <a:spcPts val="1200"/>
              </a:spcBef>
              <a:spcAft>
                <a:spcPts val="0"/>
              </a:spcAft>
              <a:buClr>
                <a:schemeClr val="accent6"/>
              </a:buClr>
              <a:buSzPts val="1800"/>
              <a:buChar char="▷"/>
              <a:defRPr>
                <a:solidFill>
                  <a:schemeClr val="dk1"/>
                </a:solidFill>
              </a:defRPr>
            </a:lvl1pPr>
            <a:lvl2pPr marL="1828800" lvl="1" indent="-762000">
              <a:spcBef>
                <a:spcPts val="0"/>
              </a:spcBef>
              <a:spcAft>
                <a:spcPts val="0"/>
              </a:spcAft>
              <a:buClr>
                <a:schemeClr val="dk1"/>
              </a:buClr>
              <a:buSzPts val="2400"/>
              <a:buChar char="○"/>
              <a:defRPr>
                <a:solidFill>
                  <a:schemeClr val="dk1"/>
                </a:solidFill>
              </a:defRPr>
            </a:lvl2pPr>
            <a:lvl3pPr marL="2743200" lvl="2" indent="-762000">
              <a:spcBef>
                <a:spcPts val="0"/>
              </a:spcBef>
              <a:spcAft>
                <a:spcPts val="0"/>
              </a:spcAft>
              <a:buClr>
                <a:schemeClr val="dk1"/>
              </a:buClr>
              <a:buSzPts val="2400"/>
              <a:buChar char="■"/>
              <a:defRPr>
                <a:solidFill>
                  <a:schemeClr val="dk1"/>
                </a:solidFill>
              </a:defRPr>
            </a:lvl3pPr>
            <a:lvl4pPr marL="3657600" lvl="3" indent="-762000">
              <a:spcBef>
                <a:spcPts val="0"/>
              </a:spcBef>
              <a:spcAft>
                <a:spcPts val="0"/>
              </a:spcAft>
              <a:buClr>
                <a:schemeClr val="dk1"/>
              </a:buClr>
              <a:buSzPts val="2400"/>
              <a:buChar char="●"/>
              <a:defRPr>
                <a:solidFill>
                  <a:schemeClr val="dk1"/>
                </a:solidFill>
              </a:defRPr>
            </a:lvl4pPr>
            <a:lvl5pPr marL="4572000" lvl="4" indent="-762000">
              <a:spcBef>
                <a:spcPts val="0"/>
              </a:spcBef>
              <a:spcAft>
                <a:spcPts val="0"/>
              </a:spcAft>
              <a:buClr>
                <a:schemeClr val="dk1"/>
              </a:buClr>
              <a:buSzPts val="2400"/>
              <a:buChar char="○"/>
              <a:defRPr>
                <a:solidFill>
                  <a:schemeClr val="dk1"/>
                </a:solidFill>
              </a:defRPr>
            </a:lvl5pPr>
            <a:lvl6pPr marL="5486400" lvl="5" indent="-762000">
              <a:spcBef>
                <a:spcPts val="0"/>
              </a:spcBef>
              <a:spcAft>
                <a:spcPts val="0"/>
              </a:spcAft>
              <a:buClr>
                <a:schemeClr val="dk1"/>
              </a:buClr>
              <a:buSzPts val="2400"/>
              <a:buChar char="■"/>
              <a:defRPr>
                <a:solidFill>
                  <a:schemeClr val="dk1"/>
                </a:solidFill>
              </a:defRPr>
            </a:lvl6pPr>
            <a:lvl7pPr marL="6400800" lvl="6" indent="-762000">
              <a:spcBef>
                <a:spcPts val="0"/>
              </a:spcBef>
              <a:spcAft>
                <a:spcPts val="0"/>
              </a:spcAft>
              <a:buClr>
                <a:schemeClr val="dk1"/>
              </a:buClr>
              <a:buSzPts val="2400"/>
              <a:buChar char="●"/>
              <a:defRPr>
                <a:solidFill>
                  <a:schemeClr val="dk1"/>
                </a:solidFill>
              </a:defRPr>
            </a:lvl7pPr>
            <a:lvl8pPr marL="7315200" lvl="7" indent="-762000">
              <a:spcBef>
                <a:spcPts val="0"/>
              </a:spcBef>
              <a:spcAft>
                <a:spcPts val="0"/>
              </a:spcAft>
              <a:buClr>
                <a:schemeClr val="dk1"/>
              </a:buClr>
              <a:buSzPts val="2400"/>
              <a:buChar char="○"/>
              <a:defRPr>
                <a:solidFill>
                  <a:schemeClr val="dk1"/>
                </a:solidFill>
              </a:defRPr>
            </a:lvl8pPr>
            <a:lvl9pPr marL="8229600" lvl="8" indent="-762000">
              <a:spcBef>
                <a:spcPts val="0"/>
              </a:spcBef>
              <a:spcAft>
                <a:spcPts val="0"/>
              </a:spcAft>
              <a:buClr>
                <a:schemeClr val="dk1"/>
              </a:buClr>
              <a:buSzPts val="2400"/>
              <a:buChar char="■"/>
              <a:defRPr>
                <a:solidFill>
                  <a:schemeClr val="dk1"/>
                </a:solidFill>
              </a:defRPr>
            </a:lvl9pPr>
          </a:lstStyle>
          <a:p>
            <a:endParaRPr/>
          </a:p>
        </p:txBody>
      </p:sp>
      <p:sp>
        <p:nvSpPr>
          <p:cNvPr id="38" name="Google Shape;38;p5"/>
          <p:cNvSpPr txBox="1">
            <a:spLocks noGrp="1"/>
          </p:cNvSpPr>
          <p:nvPr>
            <p:ph type="sldNum" idx="12"/>
          </p:nvPr>
        </p:nvSpPr>
        <p:spPr>
          <a:xfrm>
            <a:off x="16961150" y="9393866"/>
            <a:ext cx="1097400" cy="6270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41986967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Subtitle">
  <p:cSld name="Subtitle">
    <p:spTree>
      <p:nvGrpSpPr>
        <p:cNvPr id="1" name="Shape 15"/>
        <p:cNvGrpSpPr/>
        <p:nvPr/>
      </p:nvGrpSpPr>
      <p:grpSpPr>
        <a:xfrm>
          <a:off x="0" y="0"/>
          <a:ext cx="0" cy="0"/>
          <a:chOff x="0" y="0"/>
          <a:chExt cx="0" cy="0"/>
        </a:xfrm>
      </p:grpSpPr>
      <p:sp>
        <p:nvSpPr>
          <p:cNvPr id="17" name="Google Shape;17;p3"/>
          <p:cNvSpPr txBox="1">
            <a:spLocks noGrp="1"/>
          </p:cNvSpPr>
          <p:nvPr>
            <p:ph type="ctrTitle"/>
          </p:nvPr>
        </p:nvSpPr>
        <p:spPr>
          <a:xfrm>
            <a:off x="1371600" y="3166684"/>
            <a:ext cx="15544800" cy="23196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lt1"/>
              </a:buClr>
              <a:buSzPts val="4800"/>
              <a:buNone/>
              <a:defRPr sz="9600">
                <a:solidFill>
                  <a:schemeClr val="lt1"/>
                </a:solidFill>
              </a:defRPr>
            </a:lvl1pPr>
            <a:lvl2pPr lvl="1" algn="ctr" rtl="0">
              <a:spcBef>
                <a:spcPts val="0"/>
              </a:spcBef>
              <a:spcAft>
                <a:spcPts val="0"/>
              </a:spcAft>
              <a:buClr>
                <a:schemeClr val="lt1"/>
              </a:buClr>
              <a:buSzPts val="4800"/>
              <a:buNone/>
              <a:defRPr sz="9600">
                <a:solidFill>
                  <a:schemeClr val="lt1"/>
                </a:solidFill>
              </a:defRPr>
            </a:lvl2pPr>
            <a:lvl3pPr lvl="2" algn="ctr" rtl="0">
              <a:spcBef>
                <a:spcPts val="0"/>
              </a:spcBef>
              <a:spcAft>
                <a:spcPts val="0"/>
              </a:spcAft>
              <a:buClr>
                <a:schemeClr val="lt1"/>
              </a:buClr>
              <a:buSzPts val="4800"/>
              <a:buNone/>
              <a:defRPr sz="9600">
                <a:solidFill>
                  <a:schemeClr val="lt1"/>
                </a:solidFill>
              </a:defRPr>
            </a:lvl3pPr>
            <a:lvl4pPr lvl="3" algn="ctr" rtl="0">
              <a:spcBef>
                <a:spcPts val="0"/>
              </a:spcBef>
              <a:spcAft>
                <a:spcPts val="0"/>
              </a:spcAft>
              <a:buClr>
                <a:schemeClr val="lt1"/>
              </a:buClr>
              <a:buSzPts val="4800"/>
              <a:buNone/>
              <a:defRPr sz="9600">
                <a:solidFill>
                  <a:schemeClr val="lt1"/>
                </a:solidFill>
              </a:defRPr>
            </a:lvl4pPr>
            <a:lvl5pPr lvl="4" algn="ctr" rtl="0">
              <a:spcBef>
                <a:spcPts val="0"/>
              </a:spcBef>
              <a:spcAft>
                <a:spcPts val="0"/>
              </a:spcAft>
              <a:buClr>
                <a:schemeClr val="lt1"/>
              </a:buClr>
              <a:buSzPts val="4800"/>
              <a:buNone/>
              <a:defRPr sz="9600">
                <a:solidFill>
                  <a:schemeClr val="lt1"/>
                </a:solidFill>
              </a:defRPr>
            </a:lvl5pPr>
            <a:lvl6pPr lvl="5" algn="ctr" rtl="0">
              <a:spcBef>
                <a:spcPts val="0"/>
              </a:spcBef>
              <a:spcAft>
                <a:spcPts val="0"/>
              </a:spcAft>
              <a:buClr>
                <a:schemeClr val="lt1"/>
              </a:buClr>
              <a:buSzPts val="4800"/>
              <a:buNone/>
              <a:defRPr sz="9600">
                <a:solidFill>
                  <a:schemeClr val="lt1"/>
                </a:solidFill>
              </a:defRPr>
            </a:lvl6pPr>
            <a:lvl7pPr lvl="6" algn="ctr" rtl="0">
              <a:spcBef>
                <a:spcPts val="0"/>
              </a:spcBef>
              <a:spcAft>
                <a:spcPts val="0"/>
              </a:spcAft>
              <a:buClr>
                <a:schemeClr val="lt1"/>
              </a:buClr>
              <a:buSzPts val="4800"/>
              <a:buNone/>
              <a:defRPr sz="9600">
                <a:solidFill>
                  <a:schemeClr val="lt1"/>
                </a:solidFill>
              </a:defRPr>
            </a:lvl7pPr>
            <a:lvl8pPr lvl="7" algn="ctr" rtl="0">
              <a:spcBef>
                <a:spcPts val="0"/>
              </a:spcBef>
              <a:spcAft>
                <a:spcPts val="0"/>
              </a:spcAft>
              <a:buClr>
                <a:schemeClr val="lt1"/>
              </a:buClr>
              <a:buSzPts val="4800"/>
              <a:buNone/>
              <a:defRPr sz="9600">
                <a:solidFill>
                  <a:schemeClr val="lt1"/>
                </a:solidFill>
              </a:defRPr>
            </a:lvl8pPr>
            <a:lvl9pPr lvl="8" algn="ctr" rtl="0">
              <a:spcBef>
                <a:spcPts val="0"/>
              </a:spcBef>
              <a:spcAft>
                <a:spcPts val="0"/>
              </a:spcAft>
              <a:buClr>
                <a:schemeClr val="lt1"/>
              </a:buClr>
              <a:buSzPts val="4800"/>
              <a:buNone/>
              <a:defRPr sz="9600">
                <a:solidFill>
                  <a:schemeClr val="lt1"/>
                </a:solidFill>
              </a:defRPr>
            </a:lvl9pPr>
          </a:lstStyle>
          <a:p>
            <a:endParaRPr/>
          </a:p>
        </p:txBody>
      </p:sp>
      <p:sp>
        <p:nvSpPr>
          <p:cNvPr id="18" name="Google Shape;18;p3"/>
          <p:cNvSpPr txBox="1">
            <a:spLocks noGrp="1"/>
          </p:cNvSpPr>
          <p:nvPr>
            <p:ph type="subTitle" idx="1"/>
          </p:nvPr>
        </p:nvSpPr>
        <p:spPr>
          <a:xfrm>
            <a:off x="1371600" y="5680106"/>
            <a:ext cx="15544800" cy="15696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lt1"/>
              </a:buClr>
              <a:buSzPts val="2400"/>
              <a:buNone/>
              <a:defRPr sz="4800" b="1">
                <a:solidFill>
                  <a:schemeClr val="lt1"/>
                </a:solidFill>
              </a:defRPr>
            </a:lvl1pPr>
            <a:lvl2pPr lvl="1" algn="ctr" rtl="0">
              <a:spcBef>
                <a:spcPts val="0"/>
              </a:spcBef>
              <a:spcAft>
                <a:spcPts val="0"/>
              </a:spcAft>
              <a:buClr>
                <a:schemeClr val="lt1"/>
              </a:buClr>
              <a:buSzPts val="2400"/>
              <a:buNone/>
              <a:defRPr b="1">
                <a:solidFill>
                  <a:schemeClr val="lt1"/>
                </a:solidFill>
              </a:defRPr>
            </a:lvl2pPr>
            <a:lvl3pPr lvl="2" algn="ctr" rtl="0">
              <a:spcBef>
                <a:spcPts val="0"/>
              </a:spcBef>
              <a:spcAft>
                <a:spcPts val="0"/>
              </a:spcAft>
              <a:buClr>
                <a:schemeClr val="lt1"/>
              </a:buClr>
              <a:buSzPts val="2400"/>
              <a:buNone/>
              <a:defRPr b="1">
                <a:solidFill>
                  <a:schemeClr val="lt1"/>
                </a:solidFill>
              </a:defRPr>
            </a:lvl3pPr>
            <a:lvl4pPr lvl="3" algn="ctr" rtl="0">
              <a:spcBef>
                <a:spcPts val="0"/>
              </a:spcBef>
              <a:spcAft>
                <a:spcPts val="0"/>
              </a:spcAft>
              <a:buClr>
                <a:schemeClr val="lt1"/>
              </a:buClr>
              <a:buSzPts val="2400"/>
              <a:buNone/>
              <a:defRPr sz="4800" b="1">
                <a:solidFill>
                  <a:schemeClr val="lt1"/>
                </a:solidFill>
              </a:defRPr>
            </a:lvl4pPr>
            <a:lvl5pPr lvl="4" algn="ctr" rtl="0">
              <a:spcBef>
                <a:spcPts val="0"/>
              </a:spcBef>
              <a:spcAft>
                <a:spcPts val="0"/>
              </a:spcAft>
              <a:buClr>
                <a:schemeClr val="lt1"/>
              </a:buClr>
              <a:buSzPts val="2400"/>
              <a:buNone/>
              <a:defRPr sz="4800" b="1">
                <a:solidFill>
                  <a:schemeClr val="lt1"/>
                </a:solidFill>
              </a:defRPr>
            </a:lvl5pPr>
            <a:lvl6pPr lvl="5" algn="ctr" rtl="0">
              <a:spcBef>
                <a:spcPts val="0"/>
              </a:spcBef>
              <a:spcAft>
                <a:spcPts val="0"/>
              </a:spcAft>
              <a:buClr>
                <a:schemeClr val="lt1"/>
              </a:buClr>
              <a:buSzPts val="2400"/>
              <a:buNone/>
              <a:defRPr sz="4800" b="1">
                <a:solidFill>
                  <a:schemeClr val="lt1"/>
                </a:solidFill>
              </a:defRPr>
            </a:lvl6pPr>
            <a:lvl7pPr lvl="6" algn="ctr" rtl="0">
              <a:spcBef>
                <a:spcPts val="0"/>
              </a:spcBef>
              <a:spcAft>
                <a:spcPts val="0"/>
              </a:spcAft>
              <a:buClr>
                <a:schemeClr val="lt1"/>
              </a:buClr>
              <a:buSzPts val="2400"/>
              <a:buNone/>
              <a:defRPr sz="4800" b="1">
                <a:solidFill>
                  <a:schemeClr val="lt1"/>
                </a:solidFill>
              </a:defRPr>
            </a:lvl7pPr>
            <a:lvl8pPr lvl="7" algn="ctr" rtl="0">
              <a:spcBef>
                <a:spcPts val="0"/>
              </a:spcBef>
              <a:spcAft>
                <a:spcPts val="0"/>
              </a:spcAft>
              <a:buClr>
                <a:schemeClr val="lt1"/>
              </a:buClr>
              <a:buSzPts val="2400"/>
              <a:buNone/>
              <a:defRPr sz="4800" b="1">
                <a:solidFill>
                  <a:schemeClr val="lt1"/>
                </a:solidFill>
              </a:defRPr>
            </a:lvl8pPr>
            <a:lvl9pPr lvl="8" algn="ctr" rtl="0">
              <a:spcBef>
                <a:spcPts val="0"/>
              </a:spcBef>
              <a:spcAft>
                <a:spcPts val="0"/>
              </a:spcAft>
              <a:buClr>
                <a:schemeClr val="lt1"/>
              </a:buClr>
              <a:buSzPts val="2400"/>
              <a:buNone/>
              <a:defRPr sz="4800" b="1">
                <a:solidFill>
                  <a:schemeClr val="lt1"/>
                </a:solidFill>
              </a:defRPr>
            </a:lvl9pPr>
          </a:lstStyle>
          <a:p>
            <a:endParaRPr/>
          </a:p>
        </p:txBody>
      </p:sp>
      <p:sp>
        <p:nvSpPr>
          <p:cNvPr id="22" name="Google Shape;22;p3"/>
          <p:cNvSpPr txBox="1">
            <a:spLocks noGrp="1"/>
          </p:cNvSpPr>
          <p:nvPr>
            <p:ph type="sldNum" idx="12"/>
          </p:nvPr>
        </p:nvSpPr>
        <p:spPr>
          <a:xfrm>
            <a:off x="-250" y="9660562"/>
            <a:ext cx="18288000" cy="627000"/>
          </a:xfrm>
          <a:prstGeom prst="rect">
            <a:avLst/>
          </a:prstGeom>
        </p:spPr>
        <p:txBody>
          <a:bodyPr spcFirstLastPara="1" wrap="square" lIns="91425" tIns="91425" rIns="91425" bIns="91425" anchor="t" anchorCtr="0">
            <a:noAutofit/>
          </a:bodyPr>
          <a:lstStyle>
            <a:lvl1pPr lvl="0" algn="ctr">
              <a:buNone/>
              <a:defRPr/>
            </a:lvl1pPr>
            <a:lvl2pPr lvl="1" algn="ctr">
              <a:buNone/>
              <a:defRPr/>
            </a:lvl2pPr>
            <a:lvl3pPr lvl="2" algn="ctr">
              <a:buNone/>
              <a:defRPr/>
            </a:lvl3pPr>
            <a:lvl4pPr lvl="3" algn="ctr">
              <a:buNone/>
              <a:defRPr/>
            </a:lvl4pPr>
            <a:lvl5pPr lvl="4" algn="ctr">
              <a:buNone/>
              <a:defRPr/>
            </a:lvl5pPr>
            <a:lvl6pPr lvl="5" algn="ctr">
              <a:buNone/>
              <a:defRPr/>
            </a:lvl6pPr>
            <a:lvl7pPr lvl="6" algn="ctr">
              <a:buNone/>
              <a:defRPr/>
            </a:lvl7pPr>
            <a:lvl8pPr lvl="7" algn="ctr">
              <a:buNone/>
              <a:defRPr/>
            </a:lvl8pPr>
            <a:lvl9pPr lvl="8" algn="ctr">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5616937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8/26/2026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36192" y="877824"/>
            <a:ext cx="14580108" cy="224942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536193" y="3429000"/>
            <a:ext cx="14580110" cy="603504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536195" y="9706056"/>
            <a:ext cx="3231214" cy="411480"/>
          </a:xfrm>
          <a:prstGeom prst="rect">
            <a:avLst/>
          </a:prstGeom>
        </p:spPr>
        <p:txBody>
          <a:bodyPr vert="horz" lIns="91440" tIns="45720" rIns="91440" bIns="45720" rtlCol="0" anchor="ctr"/>
          <a:lstStyle>
            <a:lvl1pPr algn="l">
              <a:defRPr sz="1500">
                <a:solidFill>
                  <a:schemeClr val="tx1">
                    <a:lumMod val="95000"/>
                    <a:lumOff val="5000"/>
                  </a:schemeClr>
                </a:solidFill>
                <a:latin typeface="+mj-lt"/>
              </a:defRPr>
            </a:lvl1pPr>
          </a:lstStyle>
          <a:p>
            <a:endParaRPr lang="en-US" dirty="0"/>
          </a:p>
        </p:txBody>
      </p:sp>
      <p:sp>
        <p:nvSpPr>
          <p:cNvPr id="5" name="Footer Placeholder 4"/>
          <p:cNvSpPr>
            <a:spLocks noGrp="1"/>
          </p:cNvSpPr>
          <p:nvPr>
            <p:ph type="ftr" sz="quarter" idx="3"/>
          </p:nvPr>
        </p:nvSpPr>
        <p:spPr>
          <a:xfrm>
            <a:off x="7264400" y="9706056"/>
            <a:ext cx="8852188" cy="411480"/>
          </a:xfrm>
          <a:prstGeom prst="rect">
            <a:avLst/>
          </a:prstGeom>
        </p:spPr>
        <p:txBody>
          <a:bodyPr vert="horz" lIns="91440" tIns="45720" rIns="91440" bIns="45720" rtlCol="0" anchor="ctr"/>
          <a:lstStyle>
            <a:lvl1pPr algn="r">
              <a:defRPr sz="1500" cap="all" baseline="0">
                <a:solidFill>
                  <a:schemeClr val="tx1">
                    <a:lumMod val="95000"/>
                    <a:lumOff val="5000"/>
                  </a:schemeClr>
                </a:solidFill>
                <a:latin typeface="+mj-lt"/>
              </a:defRPr>
            </a:lvl1pPr>
          </a:lstStyle>
          <a:p>
            <a:endParaRPr lang="en-US" dirty="0"/>
          </a:p>
        </p:txBody>
      </p:sp>
      <p:sp>
        <p:nvSpPr>
          <p:cNvPr id="6" name="Slide Number Placeholder 5"/>
          <p:cNvSpPr>
            <a:spLocks noGrp="1"/>
          </p:cNvSpPr>
          <p:nvPr>
            <p:ph type="sldNum" sz="quarter" idx="4"/>
          </p:nvPr>
        </p:nvSpPr>
        <p:spPr>
          <a:xfrm>
            <a:off x="16256000" y="9706056"/>
            <a:ext cx="1460500" cy="411480"/>
          </a:xfrm>
          <a:prstGeom prst="rect">
            <a:avLst/>
          </a:prstGeom>
        </p:spPr>
        <p:txBody>
          <a:bodyPr vert="horz" lIns="91440" tIns="45720" rIns="91440" bIns="45720" rtlCol="0" anchor="ctr"/>
          <a:lstStyle>
            <a:lvl1pPr algn="l">
              <a:defRPr sz="1500">
                <a:solidFill>
                  <a:schemeClr val="tx1">
                    <a:lumMod val="95000"/>
                    <a:lumOff val="5000"/>
                  </a:schemeClr>
                </a:solidFill>
                <a:latin typeface="+mj-lt"/>
              </a:defRPr>
            </a:lvl1pPr>
          </a:lstStyle>
          <a:p>
            <a:pPr algn="r"/>
            <a:fld id="{00000000-1234-1234-1234-123412341234}" type="slidenum">
              <a:rPr lang="en" smtClean="0"/>
              <a:pPr algn="r"/>
              <a:t>‹#›</a:t>
            </a:fld>
            <a:endParaRPr lang="en"/>
          </a:p>
        </p:txBody>
      </p:sp>
      <p:cxnSp>
        <p:nvCxnSpPr>
          <p:cNvPr id="7" name="Straight Connector 6"/>
          <p:cNvCxnSpPr/>
          <p:nvPr/>
        </p:nvCxnSpPr>
        <p:spPr>
          <a:xfrm flipV="1">
            <a:off x="1143000" y="1239486"/>
            <a:ext cx="0" cy="13716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19499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5" r:id="rId14"/>
    <p:sldLayoutId id="2147483677" r:id="rId15"/>
  </p:sldLayoutIdLst>
  <p:transition>
    <p:fade thruBlk="1"/>
  </p:transition>
  <p:hf sldNum="0" hdr="0" dt="0"/>
  <p:txStyles>
    <p:titleStyle>
      <a:lvl1pPr algn="l" defTabSz="1371600" rtl="0" eaLnBrk="1" latinLnBrk="0" hangingPunct="1">
        <a:lnSpc>
          <a:spcPct val="80000"/>
        </a:lnSpc>
        <a:spcBef>
          <a:spcPct val="0"/>
        </a:spcBef>
        <a:buNone/>
        <a:defRPr sz="7500" kern="1200" cap="all" spc="150" baseline="0">
          <a:solidFill>
            <a:schemeClr val="tx1">
              <a:lumMod val="95000"/>
              <a:lumOff val="5000"/>
            </a:schemeClr>
          </a:solidFill>
          <a:latin typeface="+mj-lt"/>
          <a:ea typeface="+mj-ea"/>
          <a:cs typeface="+mj-cs"/>
        </a:defRPr>
      </a:lvl1pPr>
    </p:titleStyle>
    <p:bodyStyle>
      <a:lvl1pPr marL="137160" indent="-137160" algn="l" defTabSz="1371600" rtl="0" eaLnBrk="1" latinLnBrk="0" hangingPunct="1">
        <a:lnSpc>
          <a:spcPct val="90000"/>
        </a:lnSpc>
        <a:spcBef>
          <a:spcPts val="1800"/>
        </a:spcBef>
        <a:spcAft>
          <a:spcPts val="300"/>
        </a:spcAft>
        <a:buClr>
          <a:schemeClr val="accent1"/>
        </a:buClr>
        <a:buSzPct val="100000"/>
        <a:buFont typeface="Tw Cen MT" panose="020B0602020104020603" pitchFamily="34" charset="0"/>
        <a:buChar char=" "/>
        <a:defRPr sz="3300" kern="1200">
          <a:solidFill>
            <a:schemeClr val="tx1"/>
          </a:solidFill>
          <a:latin typeface="+mn-lt"/>
          <a:ea typeface="+mn-ea"/>
          <a:cs typeface="+mn-cs"/>
        </a:defRPr>
      </a:lvl1pPr>
      <a:lvl2pPr marL="397764" indent="-205740" algn="l" defTabSz="1371600" rtl="0" eaLnBrk="1" latinLnBrk="0" hangingPunct="1">
        <a:lnSpc>
          <a:spcPct val="90000"/>
        </a:lnSpc>
        <a:spcBef>
          <a:spcPts val="300"/>
        </a:spcBef>
        <a:spcAft>
          <a:spcPts val="600"/>
        </a:spcAft>
        <a:buClr>
          <a:schemeClr val="accent1"/>
        </a:buClr>
        <a:buFont typeface="Wingdings 3" pitchFamily="18" charset="2"/>
        <a:buChar char=""/>
        <a:defRPr sz="2700" kern="1200">
          <a:solidFill>
            <a:schemeClr val="tx1"/>
          </a:solidFill>
          <a:latin typeface="+mn-lt"/>
          <a:ea typeface="+mn-ea"/>
          <a:cs typeface="+mn-cs"/>
        </a:defRPr>
      </a:lvl2pPr>
      <a:lvl3pPr marL="672084" indent="-205740" algn="l" defTabSz="1371600" rtl="0" eaLnBrk="1" latinLnBrk="0" hangingPunct="1">
        <a:lnSpc>
          <a:spcPct val="90000"/>
        </a:lnSpc>
        <a:spcBef>
          <a:spcPts val="300"/>
        </a:spcBef>
        <a:spcAft>
          <a:spcPts val="600"/>
        </a:spcAft>
        <a:buClr>
          <a:schemeClr val="accent1"/>
        </a:buClr>
        <a:buFont typeface="Wingdings 3" pitchFamily="18" charset="2"/>
        <a:buChar char=""/>
        <a:defRPr sz="2100" kern="1200">
          <a:solidFill>
            <a:schemeClr val="tx1"/>
          </a:solidFill>
          <a:latin typeface="+mn-lt"/>
          <a:ea typeface="+mn-ea"/>
          <a:cs typeface="+mn-cs"/>
        </a:defRPr>
      </a:lvl3pPr>
      <a:lvl4pPr marL="891540" indent="-205740" algn="l" defTabSz="1371600" rtl="0" eaLnBrk="1" latinLnBrk="0" hangingPunct="1">
        <a:lnSpc>
          <a:spcPct val="90000"/>
        </a:lnSpc>
        <a:spcBef>
          <a:spcPts val="300"/>
        </a:spcBef>
        <a:spcAft>
          <a:spcPts val="600"/>
        </a:spcAft>
        <a:buClr>
          <a:schemeClr val="accent1"/>
        </a:buClr>
        <a:buFont typeface="Wingdings 3" pitchFamily="18" charset="2"/>
        <a:buChar char=""/>
        <a:defRPr sz="2100" kern="1200">
          <a:solidFill>
            <a:schemeClr val="tx1"/>
          </a:solidFill>
          <a:latin typeface="+mn-lt"/>
          <a:ea typeface="+mn-ea"/>
          <a:cs typeface="+mn-cs"/>
        </a:defRPr>
      </a:lvl4pPr>
      <a:lvl5pPr marL="1165860" indent="-205740" algn="l" defTabSz="1371600" rtl="0" eaLnBrk="1" latinLnBrk="0" hangingPunct="1">
        <a:lnSpc>
          <a:spcPct val="90000"/>
        </a:lnSpc>
        <a:spcBef>
          <a:spcPts val="300"/>
        </a:spcBef>
        <a:spcAft>
          <a:spcPts val="600"/>
        </a:spcAft>
        <a:buClr>
          <a:schemeClr val="accent1"/>
        </a:buClr>
        <a:buFont typeface="Wingdings 3" pitchFamily="18" charset="2"/>
        <a:buChar char=""/>
        <a:defRPr sz="2100" kern="1200">
          <a:solidFill>
            <a:schemeClr val="tx1"/>
          </a:solidFill>
          <a:latin typeface="+mn-lt"/>
          <a:ea typeface="+mn-ea"/>
          <a:cs typeface="+mn-cs"/>
        </a:defRPr>
      </a:lvl5pPr>
      <a:lvl6pPr marL="1371600" indent="-205740" algn="l" defTabSz="1371600" rtl="0" eaLnBrk="1" latinLnBrk="0" hangingPunct="1">
        <a:lnSpc>
          <a:spcPct val="90000"/>
        </a:lnSpc>
        <a:spcBef>
          <a:spcPts val="300"/>
        </a:spcBef>
        <a:spcAft>
          <a:spcPts val="600"/>
        </a:spcAft>
        <a:buClr>
          <a:schemeClr val="accent1"/>
        </a:buClr>
        <a:buFont typeface="Wingdings 3" pitchFamily="18" charset="2"/>
        <a:buChar char=""/>
        <a:defRPr sz="2100" kern="1200">
          <a:solidFill>
            <a:schemeClr val="tx1"/>
          </a:solidFill>
          <a:latin typeface="+mn-lt"/>
          <a:ea typeface="+mn-ea"/>
          <a:cs typeface="+mn-cs"/>
        </a:defRPr>
      </a:lvl6pPr>
      <a:lvl7pPr marL="1591056" indent="-205740" algn="l" defTabSz="1371600" rtl="0" eaLnBrk="1" latinLnBrk="0" hangingPunct="1">
        <a:lnSpc>
          <a:spcPct val="90000"/>
        </a:lnSpc>
        <a:spcBef>
          <a:spcPts val="300"/>
        </a:spcBef>
        <a:spcAft>
          <a:spcPts val="600"/>
        </a:spcAft>
        <a:buClr>
          <a:schemeClr val="accent1"/>
        </a:buClr>
        <a:buFont typeface="Wingdings 3" pitchFamily="18" charset="2"/>
        <a:buChar char=""/>
        <a:defRPr sz="2100" kern="1200">
          <a:solidFill>
            <a:schemeClr val="tx1"/>
          </a:solidFill>
          <a:latin typeface="+mn-lt"/>
          <a:ea typeface="+mn-ea"/>
          <a:cs typeface="+mn-cs"/>
        </a:defRPr>
      </a:lvl7pPr>
      <a:lvl8pPr marL="1824228" indent="-205740" algn="l" defTabSz="1371600" rtl="0" eaLnBrk="1" latinLnBrk="0" hangingPunct="1">
        <a:lnSpc>
          <a:spcPct val="90000"/>
        </a:lnSpc>
        <a:spcBef>
          <a:spcPts val="300"/>
        </a:spcBef>
        <a:spcAft>
          <a:spcPts val="600"/>
        </a:spcAft>
        <a:buClr>
          <a:schemeClr val="accent1"/>
        </a:buClr>
        <a:buFont typeface="Wingdings 3" pitchFamily="18" charset="2"/>
        <a:buChar char=""/>
        <a:defRPr sz="2100" kern="1200">
          <a:solidFill>
            <a:schemeClr val="tx1"/>
          </a:solidFill>
          <a:latin typeface="+mn-lt"/>
          <a:ea typeface="+mn-ea"/>
          <a:cs typeface="+mn-cs"/>
        </a:defRPr>
      </a:lvl8pPr>
      <a:lvl9pPr marL="2043684" indent="-205740" algn="l" defTabSz="1371600" rtl="0" eaLnBrk="1" latinLnBrk="0" hangingPunct="1">
        <a:lnSpc>
          <a:spcPct val="90000"/>
        </a:lnSpc>
        <a:spcBef>
          <a:spcPts val="300"/>
        </a:spcBef>
        <a:spcAft>
          <a:spcPts val="600"/>
        </a:spcAft>
        <a:buClr>
          <a:schemeClr val="accent1"/>
        </a:buClr>
        <a:buFont typeface="Wingdings 3" pitchFamily="18" charset="2"/>
        <a:buChar char=""/>
        <a:defRPr sz="21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4.png"/><Relationship Id="rId7" Type="http://schemas.openxmlformats.org/officeDocument/2006/relationships/diagramQuickStyle" Target="../diagrams/quickStyle1.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Layout" Target="../diagrams/layout1.xml"/><Relationship Id="rId5" Type="http://schemas.openxmlformats.org/officeDocument/2006/relationships/diagramData" Target="../diagrams/data1.xml"/><Relationship Id="rId10" Type="http://schemas.openxmlformats.org/officeDocument/2006/relationships/image" Target="../media/image7.png"/><Relationship Id="rId4" Type="http://schemas.openxmlformats.org/officeDocument/2006/relationships/image" Target="../media/image6.jpg"/><Relationship Id="rId9" Type="http://schemas.microsoft.com/office/2007/relationships/diagramDrawing" Target="../diagrams/drawing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11.jpeg"/><Relationship Id="rId4" Type="http://schemas.openxmlformats.org/officeDocument/2006/relationships/image" Target="../media/image10.sv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6.xml"/><Relationship Id="rId1" Type="http://schemas.openxmlformats.org/officeDocument/2006/relationships/slideLayout" Target="../slideLayouts/slideLayout17.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diagramLayout" Target="../diagrams/layout2.xml"/><Relationship Id="rId7" Type="http://schemas.openxmlformats.org/officeDocument/2006/relationships/image" Target="../media/image14.png"/><Relationship Id="rId2" Type="http://schemas.openxmlformats.org/officeDocument/2006/relationships/diagramData" Target="../diagrams/data2.xml"/><Relationship Id="rId1" Type="http://schemas.openxmlformats.org/officeDocument/2006/relationships/slideLayout" Target="../slideLayouts/slideLayout25.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7.xml"/><Relationship Id="rId1" Type="http://schemas.openxmlformats.org/officeDocument/2006/relationships/slideLayout" Target="../slideLayouts/slideLayout25.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www.pcsb.org/titleone" TargetMode="External"/><Relationship Id="rId2" Type="http://schemas.openxmlformats.org/officeDocument/2006/relationships/notesSlide" Target="../notesSlides/notesSlide8.xml"/><Relationship Id="rId1" Type="http://schemas.openxmlformats.org/officeDocument/2006/relationships/slideLayout" Target="../slideLayouts/slideLayout25.xml"/><Relationship Id="rId5" Type="http://schemas.openxmlformats.org/officeDocument/2006/relationships/image" Target="../media/image12.png"/><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image" Target="../media/image12.png"/><Relationship Id="rId5" Type="http://schemas.openxmlformats.org/officeDocument/2006/relationships/hyperlink" Target="http://www.fldoe.org/" TargetMode="Externa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3" Type="http://schemas.openxmlformats.org/officeDocument/2006/relationships/hyperlink" Target="https://edudata.fldoe.org/" TargetMode="External"/><Relationship Id="rId2" Type="http://schemas.openxmlformats.org/officeDocument/2006/relationships/notesSlide" Target="../notesSlides/notesSlide12.xml"/><Relationship Id="rId1" Type="http://schemas.openxmlformats.org/officeDocument/2006/relationships/slideLayout" Target="../slideLayouts/slideLayout25.xml"/><Relationship Id="rId5" Type="http://schemas.openxmlformats.org/officeDocument/2006/relationships/image" Target="../media/image12.png"/><Relationship Id="rId4" Type="http://schemas.openxmlformats.org/officeDocument/2006/relationships/image" Target="../media/image19.jpeg"/></Relationships>
</file>

<file path=ppt/slides/_rels/slide1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3" Type="http://schemas.openxmlformats.org/officeDocument/2006/relationships/hyperlink" Target="http://www.pcsb.org/titleone" TargetMode="External"/><Relationship Id="rId2" Type="http://schemas.openxmlformats.org/officeDocument/2006/relationships/notesSlide" Target="../notesSlides/notesSlide13.xml"/><Relationship Id="rId1" Type="http://schemas.openxmlformats.org/officeDocument/2006/relationships/slideLayout" Target="../slideLayouts/slideLayout25.xml"/><Relationship Id="rId5" Type="http://schemas.openxmlformats.org/officeDocument/2006/relationships/image" Target="../media/image12.png"/><Relationship Id="rId4" Type="http://schemas.openxmlformats.org/officeDocument/2006/relationships/image" Target="../media/image21.jpeg"/></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2.jpeg"/><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3"/>
          <p:cNvPicPr>
            <a:picLocks noChangeAspect="1"/>
          </p:cNvPicPr>
          <p:nvPr/>
        </p:nvPicPr>
        <p:blipFill>
          <a:blip r:embed="rId3"/>
          <a:srcRect/>
          <a:stretch>
            <a:fillRect/>
          </a:stretch>
        </p:blipFill>
        <p:spPr>
          <a:xfrm>
            <a:off x="6869353" y="1283962"/>
            <a:ext cx="4549294" cy="2297393"/>
          </a:xfrm>
          <a:prstGeom prst="rect">
            <a:avLst/>
          </a:prstGeom>
        </p:spPr>
      </p:pic>
      <p:sp>
        <p:nvSpPr>
          <p:cNvPr id="6" name="TextBox 6"/>
          <p:cNvSpPr txBox="1"/>
          <p:nvPr/>
        </p:nvSpPr>
        <p:spPr>
          <a:xfrm>
            <a:off x="3886200" y="4229100"/>
            <a:ext cx="10727539" cy="4161909"/>
          </a:xfrm>
          <a:prstGeom prst="rect">
            <a:avLst/>
          </a:prstGeom>
        </p:spPr>
        <p:txBody>
          <a:bodyPr wrap="square" lIns="0" tIns="0" rIns="0" bIns="0" rtlCol="0" anchor="t">
            <a:spAutoFit/>
          </a:bodyPr>
          <a:lstStyle/>
          <a:p>
            <a:pPr algn="ctr">
              <a:lnSpc>
                <a:spcPts val="5366"/>
              </a:lnSpc>
            </a:pPr>
            <a:r>
              <a:rPr lang="en-US" sz="6000" dirty="0">
                <a:solidFill>
                  <a:srgbClr val="FFFFFF"/>
                </a:solidFill>
                <a:latin typeface="Oswald"/>
              </a:rPr>
              <a:t>Sawgrass Lake Elementary</a:t>
            </a:r>
          </a:p>
          <a:p>
            <a:pPr algn="ctr">
              <a:lnSpc>
                <a:spcPts val="5366"/>
              </a:lnSpc>
            </a:pPr>
            <a:endParaRPr lang="en-US" sz="6000" dirty="0">
              <a:solidFill>
                <a:srgbClr val="FFFFFF"/>
              </a:solidFill>
              <a:latin typeface="Oswald"/>
            </a:endParaRPr>
          </a:p>
          <a:p>
            <a:pPr algn="ctr">
              <a:lnSpc>
                <a:spcPts val="5366"/>
              </a:lnSpc>
            </a:pPr>
            <a:r>
              <a:rPr lang="en-US" sz="6000" dirty="0">
                <a:solidFill>
                  <a:srgbClr val="FFFFFF"/>
                </a:solidFill>
                <a:latin typeface="Oswald"/>
              </a:rPr>
              <a:t>Annual Title I Meeting </a:t>
            </a:r>
          </a:p>
          <a:p>
            <a:pPr algn="ctr">
              <a:lnSpc>
                <a:spcPts val="5366"/>
              </a:lnSpc>
            </a:pPr>
            <a:endParaRPr lang="en-US" sz="6000" dirty="0">
              <a:solidFill>
                <a:srgbClr val="FFFFFF"/>
              </a:solidFill>
              <a:latin typeface="Oswald"/>
            </a:endParaRPr>
          </a:p>
          <a:p>
            <a:pPr algn="ctr">
              <a:lnSpc>
                <a:spcPts val="5366"/>
              </a:lnSpc>
            </a:pPr>
            <a:r>
              <a:rPr lang="en-US" sz="6000" dirty="0">
                <a:solidFill>
                  <a:srgbClr val="FFFFFF"/>
                </a:solidFill>
                <a:latin typeface="Oswald"/>
              </a:rPr>
              <a:t>2026-2027</a:t>
            </a:r>
          </a:p>
          <a:p>
            <a:pPr algn="ctr">
              <a:lnSpc>
                <a:spcPts val="5366"/>
              </a:lnSpc>
            </a:pPr>
            <a:endParaRPr lang="en-US" sz="6000" dirty="0">
              <a:solidFill>
                <a:srgbClr val="FFFFFF"/>
              </a:solidFill>
              <a:latin typeface="Oswald"/>
            </a:endParaRPr>
          </a:p>
        </p:txBody>
      </p:sp>
      <p:sp>
        <p:nvSpPr>
          <p:cNvPr id="2" name="TextBox 1">
            <a:extLst>
              <a:ext uri="{FF2B5EF4-FFF2-40B4-BE49-F238E27FC236}">
                <a16:creationId xmlns:a16="http://schemas.microsoft.com/office/drawing/2014/main" id="{ADEC7E85-0A16-73B5-FD42-82C1781389B2}"/>
              </a:ext>
            </a:extLst>
          </p:cNvPr>
          <p:cNvSpPr txBox="1"/>
          <p:nvPr/>
        </p:nvSpPr>
        <p:spPr>
          <a:xfrm>
            <a:off x="304800" y="8007702"/>
            <a:ext cx="9144000" cy="2308324"/>
          </a:xfrm>
          <a:prstGeom prst="rect">
            <a:avLst/>
          </a:prstGeom>
          <a:noFill/>
        </p:spPr>
        <p:txBody>
          <a:bodyPr wrap="square" lIns="91440" tIns="45720" rIns="91440" bIns="45720" anchor="t">
            <a:spAutoFit/>
          </a:bodyPr>
          <a:lstStyle/>
          <a:p>
            <a:pPr>
              <a:defRPr/>
            </a:pPr>
            <a:r>
              <a:rPr lang="en-US" sz="3600" dirty="0">
                <a:ln w="0"/>
                <a:solidFill>
                  <a:schemeClr val="bg1"/>
                </a:solidFill>
                <a:effectLst>
                  <a:outerShdw blurRad="38100" dist="19050" dir="2700000" algn="tl" rotWithShape="0">
                    <a:schemeClr val="dk1">
                      <a:alpha val="40000"/>
                    </a:schemeClr>
                  </a:outerShdw>
                </a:effectLst>
                <a:latin typeface="Raleway" panose="020B0604020202020204" charset="0"/>
                <a:ea typeface="Nirmala UI Semilight" panose="020B0402040204020203" pitchFamily="34" charset="0"/>
                <a:cs typeface="Nirmala UI Semilight" panose="020B0402040204020203" pitchFamily="34" charset="0"/>
              </a:rPr>
              <a:t>Sawgrass Lake Elementary </a:t>
            </a:r>
          </a:p>
          <a:p>
            <a:pPr>
              <a:defRPr/>
            </a:pPr>
            <a:r>
              <a:rPr lang="en-US" sz="3600" dirty="0">
                <a:ln w="0"/>
                <a:solidFill>
                  <a:schemeClr val="bg1"/>
                </a:solidFill>
                <a:effectLst>
                  <a:outerShdw blurRad="38100" dist="19050" dir="2700000" algn="tl" rotWithShape="0">
                    <a:schemeClr val="dk1">
                      <a:alpha val="40000"/>
                    </a:schemeClr>
                  </a:outerShdw>
                </a:effectLst>
                <a:latin typeface="Raleway"/>
                <a:ea typeface="Nirmala UI Semilight"/>
                <a:cs typeface="Nirmala UI Semilight"/>
              </a:rPr>
              <a:t>8/26/26</a:t>
            </a:r>
            <a:endParaRPr lang="en-US" sz="3600" dirty="0">
              <a:ln w="0"/>
              <a:solidFill>
                <a:schemeClr val="bg1"/>
              </a:solidFill>
              <a:effectLst>
                <a:outerShdw blurRad="38100" dist="19050" dir="2700000" algn="tl" rotWithShape="0">
                  <a:prstClr val="black">
                    <a:alpha val="40000"/>
                  </a:prstClr>
                </a:outerShdw>
              </a:effectLst>
              <a:latin typeface="Raleway" panose="020B0604020202020204" charset="0"/>
              <a:ea typeface="Nirmala UI Semilight" panose="020B0402040204020203" pitchFamily="34" charset="0"/>
              <a:cs typeface="Nirmala UI Semilight" panose="020B0402040204020203" pitchFamily="34" charset="0"/>
            </a:endParaRPr>
          </a:p>
          <a:p>
            <a:pPr>
              <a:defRPr/>
            </a:pPr>
            <a:r>
              <a:rPr lang="en-US" sz="3600" dirty="0">
                <a:ln w="0"/>
                <a:solidFill>
                  <a:schemeClr val="bg1"/>
                </a:solidFill>
                <a:effectLst>
                  <a:outerShdw blurRad="38100" dist="19050" dir="2700000" algn="tl" rotWithShape="0">
                    <a:prstClr val="black">
                      <a:alpha val="40000"/>
                    </a:prstClr>
                  </a:outerShdw>
                </a:effectLst>
                <a:latin typeface="Raleway"/>
                <a:ea typeface="Nirmala UI Semilight"/>
                <a:cs typeface="Nirmala UI Semilight"/>
              </a:rPr>
              <a:t>5:15pm</a:t>
            </a:r>
            <a:endParaRPr lang="en-US" sz="3600" dirty="0">
              <a:ln w="0"/>
              <a:solidFill>
                <a:schemeClr val="bg1"/>
              </a:solidFill>
              <a:effectLst>
                <a:outerShdw blurRad="38100" dist="19050" dir="2700000" algn="tl" rotWithShape="0">
                  <a:prstClr val="black">
                    <a:alpha val="40000"/>
                  </a:prstClr>
                </a:outerShdw>
              </a:effectLst>
              <a:latin typeface="Raleway" panose="020B0604020202020204" charset="0"/>
              <a:ea typeface="Nirmala UI Semilight" panose="020B0402040204020203" pitchFamily="34" charset="0"/>
              <a:cs typeface="Nirmala UI Semilight" panose="020B0402040204020203" pitchFamily="34" charset="0"/>
            </a:endParaRPr>
          </a:p>
          <a:p>
            <a:pPr>
              <a:defRPr/>
            </a:pPr>
            <a:r>
              <a:rPr lang="en-US" sz="3600" dirty="0">
                <a:ln w="0"/>
                <a:solidFill>
                  <a:schemeClr val="bg1"/>
                </a:solidFill>
                <a:effectLst>
                  <a:outerShdw blurRad="38100" dist="19050" dir="2700000" algn="tl" rotWithShape="0">
                    <a:schemeClr val="dk1">
                      <a:alpha val="40000"/>
                    </a:schemeClr>
                  </a:outerShdw>
                </a:effectLst>
                <a:latin typeface="Raleway"/>
                <a:ea typeface="Nirmala UI Semilight"/>
                <a:cs typeface="Nirmala UI Semilight"/>
              </a:rPr>
              <a:t>Patricia Galdames, Assistant Principal</a:t>
            </a:r>
            <a:endParaRPr lang="en-US" sz="3600" dirty="0">
              <a:ln w="0"/>
              <a:solidFill>
                <a:schemeClr val="bg1"/>
              </a:solidFill>
              <a:effectLst>
                <a:outerShdw blurRad="38100" dist="19050" dir="2700000" algn="tl" rotWithShape="0">
                  <a:prstClr val="black">
                    <a:alpha val="40000"/>
                  </a:prstClr>
                </a:outerShdw>
              </a:effectLst>
              <a:latin typeface="Raleway"/>
              <a:ea typeface="Nirmala UI Semilight"/>
              <a:cs typeface="Nirmala UI Semiligh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7"/>
          <p:cNvSpPr txBox="1"/>
          <p:nvPr/>
        </p:nvSpPr>
        <p:spPr>
          <a:xfrm>
            <a:off x="1028700" y="885825"/>
            <a:ext cx="16802100" cy="1532856"/>
          </a:xfrm>
          <a:prstGeom prst="rect">
            <a:avLst/>
          </a:prstGeom>
        </p:spPr>
        <p:txBody>
          <a:bodyPr wrap="square" lIns="0" tIns="0" rIns="0" bIns="0" rtlCol="0" anchor="t">
            <a:spAutoFit/>
          </a:bodyPr>
          <a:lstStyle/>
          <a:p>
            <a:endParaRPr lang="en-US" sz="2000" dirty="0"/>
          </a:p>
          <a:p>
            <a:pPr algn="ctr">
              <a:lnSpc>
                <a:spcPts val="9931"/>
              </a:lnSpc>
            </a:pPr>
            <a:r>
              <a:rPr lang="en-US" sz="7093" b="1" dirty="0">
                <a:latin typeface="Prompt Bold" panose="00000800000000000000" pitchFamily="2" charset="-34"/>
                <a:cs typeface="Prompt Bold" panose="00000800000000000000" pitchFamily="2" charset="-34"/>
              </a:rPr>
              <a:t>Data Resources/Consider</a:t>
            </a:r>
          </a:p>
        </p:txBody>
      </p:sp>
      <p:pic>
        <p:nvPicPr>
          <p:cNvPr id="4" name="Picture 2" descr="Data Digest: Predictive Analytics and ...">
            <a:extLst>
              <a:ext uri="{FF2B5EF4-FFF2-40B4-BE49-F238E27FC236}">
                <a16:creationId xmlns:a16="http://schemas.microsoft.com/office/drawing/2014/main" id="{50554277-5A36-01E1-10E2-4AE8E2E911FC}"/>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7229602" y="2552700"/>
            <a:ext cx="4400295" cy="1805249"/>
          </a:xfrm>
          <a:prstGeom prst="rect">
            <a:avLst/>
          </a:prstGeom>
          <a:noFill/>
          <a:effectLst>
            <a:glow rad="228600">
              <a:schemeClr val="accent1">
                <a:satMod val="175000"/>
                <a:alpha val="40000"/>
              </a:schemeClr>
            </a:glow>
          </a:effectLst>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C35CBC09-D294-555A-9D09-B0BB5D6CD4DC}"/>
              </a:ext>
            </a:extLst>
          </p:cNvPr>
          <p:cNvSpPr txBox="1"/>
          <p:nvPr/>
        </p:nvSpPr>
        <p:spPr>
          <a:xfrm>
            <a:off x="457200" y="5143500"/>
            <a:ext cx="17068800" cy="2308324"/>
          </a:xfrm>
          <a:prstGeom prst="rect">
            <a:avLst/>
          </a:prstGeom>
          <a:noFill/>
        </p:spPr>
        <p:txBody>
          <a:bodyPr wrap="square" rtlCol="0">
            <a:spAutoFit/>
          </a:bodyPr>
          <a:lstStyle/>
          <a:p>
            <a:pPr marL="285750" indent="-285750">
              <a:buFont typeface="Arial" panose="020B0604020202020204" pitchFamily="34" charset="0"/>
              <a:buChar char="•"/>
            </a:pPr>
            <a:r>
              <a:rPr lang="en-US" sz="3600" dirty="0"/>
              <a:t>Comprehensive Needs Assessment</a:t>
            </a:r>
          </a:p>
          <a:p>
            <a:pPr marL="285750" indent="-285750">
              <a:buFont typeface="Arial" panose="020B0604020202020204" pitchFamily="34" charset="0"/>
              <a:buChar char="•"/>
            </a:pPr>
            <a:r>
              <a:rPr lang="en-US" sz="3600" dirty="0"/>
              <a:t>School Improvement Plan</a:t>
            </a:r>
          </a:p>
          <a:p>
            <a:pPr marL="285750" indent="-285750">
              <a:buFont typeface="Arial" panose="020B0604020202020204" pitchFamily="34" charset="0"/>
              <a:buChar char="•"/>
            </a:pPr>
            <a:r>
              <a:rPr lang="en-US" sz="3600" dirty="0"/>
              <a:t>District Climate Survey (Title l Items)</a:t>
            </a:r>
          </a:p>
          <a:p>
            <a:pPr marL="285750" indent="-285750">
              <a:buFont typeface="Arial" panose="020B0604020202020204" pitchFamily="34" charset="0"/>
              <a:buChar char="•"/>
            </a:pPr>
            <a:r>
              <a:rPr lang="en-US" sz="3600" dirty="0"/>
              <a:t>PM3 Data/Connection to Phase </a:t>
            </a:r>
            <a:r>
              <a:rPr lang="en-US" sz="3600" dirty="0" err="1"/>
              <a:t>lll</a:t>
            </a:r>
            <a:endParaRPr lang="en-US" sz="3600" dirty="0"/>
          </a:p>
        </p:txBody>
      </p:sp>
      <p:sp>
        <p:nvSpPr>
          <p:cNvPr id="10" name="Star: 5 Points 9">
            <a:extLst>
              <a:ext uri="{FF2B5EF4-FFF2-40B4-BE49-F238E27FC236}">
                <a16:creationId xmlns:a16="http://schemas.microsoft.com/office/drawing/2014/main" id="{062F028F-707C-B728-A47D-311520675EE7}"/>
              </a:ext>
            </a:extLst>
          </p:cNvPr>
          <p:cNvSpPr/>
          <p:nvPr/>
        </p:nvSpPr>
        <p:spPr>
          <a:xfrm>
            <a:off x="17053158" y="567731"/>
            <a:ext cx="777641" cy="689569"/>
          </a:xfrm>
          <a:prstGeom prst="star5">
            <a:avLst/>
          </a:prstGeom>
          <a:solidFill>
            <a:srgbClr val="00B050"/>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092390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7" name="Picture 7"/>
          <p:cNvPicPr>
            <a:picLocks noChangeAspect="1"/>
          </p:cNvPicPr>
          <p:nvPr/>
        </p:nvPicPr>
        <p:blipFill>
          <a:blip r:embed="rId4">
            <a:extLst>
              <a:ext uri="{28A0092B-C50C-407E-A947-70E740481C1C}">
                <a14:useLocalDpi xmlns:a14="http://schemas.microsoft.com/office/drawing/2010/main" val="0"/>
              </a:ext>
            </a:extLst>
          </a:blip>
          <a:srcRect/>
          <a:stretch/>
        </p:blipFill>
        <p:spPr>
          <a:xfrm>
            <a:off x="0" y="22632"/>
            <a:ext cx="5377877" cy="10279835"/>
          </a:xfrm>
          <a:prstGeom prst="rect">
            <a:avLst/>
          </a:prstGeom>
        </p:spPr>
      </p:pic>
      <p:sp>
        <p:nvSpPr>
          <p:cNvPr id="8" name="TextBox 8"/>
          <p:cNvSpPr txBox="1"/>
          <p:nvPr/>
        </p:nvSpPr>
        <p:spPr>
          <a:xfrm>
            <a:off x="6106101" y="885825"/>
            <a:ext cx="11235743" cy="1219998"/>
          </a:xfrm>
          <a:prstGeom prst="rect">
            <a:avLst/>
          </a:prstGeom>
        </p:spPr>
        <p:txBody>
          <a:bodyPr lIns="0" tIns="0" rIns="0" bIns="0" rtlCol="0" anchor="t">
            <a:spAutoFit/>
          </a:bodyPr>
          <a:lstStyle/>
          <a:p>
            <a:pPr>
              <a:lnSpc>
                <a:spcPts val="9931"/>
              </a:lnSpc>
            </a:pPr>
            <a:r>
              <a:rPr lang="en-US" sz="7093" b="1" dirty="0">
                <a:solidFill>
                  <a:srgbClr val="8AB840"/>
                </a:solidFill>
                <a:latin typeface="Prompt Bold" panose="00000800000000000000" pitchFamily="2" charset="-34"/>
                <a:cs typeface="Prompt Bold" panose="00000800000000000000" pitchFamily="2" charset="-34"/>
              </a:rPr>
              <a:t>All About Title l</a:t>
            </a:r>
          </a:p>
        </p:txBody>
      </p:sp>
      <p:graphicFrame>
        <p:nvGraphicFramePr>
          <p:cNvPr id="2" name="Text Placeholder 2">
            <a:extLst>
              <a:ext uri="{FF2B5EF4-FFF2-40B4-BE49-F238E27FC236}">
                <a16:creationId xmlns:a16="http://schemas.microsoft.com/office/drawing/2014/main" id="{81FA29D5-6AF1-0CBB-1F9B-EF44101FCE2B}"/>
              </a:ext>
            </a:extLst>
          </p:cNvPr>
          <p:cNvGraphicFramePr/>
          <p:nvPr>
            <p:extLst>
              <p:ext uri="{D42A27DB-BD31-4B8C-83A1-F6EECF244321}">
                <p14:modId xmlns:p14="http://schemas.microsoft.com/office/powerpoint/2010/main" val="3857506822"/>
              </p:ext>
            </p:extLst>
          </p:nvPr>
        </p:nvGraphicFramePr>
        <p:xfrm>
          <a:off x="6705600" y="2157994"/>
          <a:ext cx="6543099" cy="641450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3" name="Picture 2" descr="Title I / Title I">
            <a:extLst>
              <a:ext uri="{FF2B5EF4-FFF2-40B4-BE49-F238E27FC236}">
                <a16:creationId xmlns:a16="http://schemas.microsoft.com/office/drawing/2014/main" id="{58E63F9A-9CB5-13D0-1E3B-51C75E7F5AFC}"/>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4782800" y="4343400"/>
            <a:ext cx="2857500" cy="1600200"/>
          </a:xfrm>
          <a:prstGeom prst="rect">
            <a:avLst/>
          </a:prstGeom>
          <a:noFill/>
          <a:effectLst>
            <a:glow rad="228600">
              <a:schemeClr val="accent1">
                <a:satMod val="175000"/>
                <a:alpha val="40000"/>
              </a:schemeClr>
            </a:glow>
            <a:innerShdw blurRad="63500" dist="50800" dir="16200000">
              <a:prstClr val="black">
                <a:alpha val="50000"/>
              </a:prstClr>
            </a:innerShdw>
          </a:effectLst>
          <a:extLst>
            <a:ext uri="{909E8E84-426E-40DD-AFC4-6F175D3DCCD1}">
              <a14:hiddenFill xmlns:a14="http://schemas.microsoft.com/office/drawing/2010/main">
                <a:solidFill>
                  <a:srgbClr val="FFFFFF"/>
                </a:solidFill>
              </a14:hiddenFill>
            </a:ext>
          </a:extLst>
        </p:spPr>
      </p:pic>
      <p:sp>
        <p:nvSpPr>
          <p:cNvPr id="4" name="Star: 5 Points 3">
            <a:extLst>
              <a:ext uri="{FF2B5EF4-FFF2-40B4-BE49-F238E27FC236}">
                <a16:creationId xmlns:a16="http://schemas.microsoft.com/office/drawing/2014/main" id="{23F43EE1-C635-61F0-09D9-971D201668E8}"/>
              </a:ext>
            </a:extLst>
          </p:cNvPr>
          <p:cNvSpPr/>
          <p:nvPr/>
        </p:nvSpPr>
        <p:spPr>
          <a:xfrm>
            <a:off x="17053158" y="567731"/>
            <a:ext cx="777641" cy="689569"/>
          </a:xfrm>
          <a:prstGeom prst="star5">
            <a:avLst/>
          </a:prstGeom>
          <a:solidFill>
            <a:srgbClr val="00B050"/>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7"/>
          <p:cNvSpPr txBox="1"/>
          <p:nvPr/>
        </p:nvSpPr>
        <p:spPr>
          <a:xfrm>
            <a:off x="1028700" y="885825"/>
            <a:ext cx="16802100" cy="1532856"/>
          </a:xfrm>
          <a:prstGeom prst="rect">
            <a:avLst/>
          </a:prstGeom>
        </p:spPr>
        <p:txBody>
          <a:bodyPr wrap="square" lIns="0" tIns="0" rIns="0" bIns="0" rtlCol="0" anchor="t">
            <a:spAutoFit/>
          </a:bodyPr>
          <a:lstStyle/>
          <a:p>
            <a:endParaRPr lang="en-US" sz="2000" dirty="0"/>
          </a:p>
          <a:p>
            <a:pPr>
              <a:lnSpc>
                <a:spcPts val="9931"/>
              </a:lnSpc>
            </a:pPr>
            <a:endParaRPr lang="en-US" sz="7093" b="1" dirty="0">
              <a:solidFill>
                <a:srgbClr val="8AB840"/>
              </a:solidFill>
              <a:latin typeface="Prompt Bold" panose="00000800000000000000" pitchFamily="2" charset="-34"/>
              <a:cs typeface="Prompt Bold" panose="00000800000000000000" pitchFamily="2" charset="-34"/>
            </a:endParaRPr>
          </a:p>
        </p:txBody>
      </p:sp>
      <p:sp>
        <p:nvSpPr>
          <p:cNvPr id="3" name="TextBox 2">
            <a:extLst>
              <a:ext uri="{FF2B5EF4-FFF2-40B4-BE49-F238E27FC236}">
                <a16:creationId xmlns:a16="http://schemas.microsoft.com/office/drawing/2014/main" id="{76BA8E0E-7276-3FA7-38F8-20EBB5D3874C}"/>
              </a:ext>
            </a:extLst>
          </p:cNvPr>
          <p:cNvSpPr txBox="1"/>
          <p:nvPr/>
        </p:nvSpPr>
        <p:spPr>
          <a:xfrm>
            <a:off x="5181600" y="491316"/>
            <a:ext cx="9144000" cy="1015663"/>
          </a:xfrm>
          <a:prstGeom prst="rect">
            <a:avLst/>
          </a:prstGeom>
          <a:noFill/>
        </p:spPr>
        <p:txBody>
          <a:bodyPr wrap="square">
            <a:spAutoFit/>
          </a:bodyPr>
          <a:lstStyle/>
          <a:p>
            <a:r>
              <a:rPr lang="en-US" sz="6000" b="1" dirty="0">
                <a:solidFill>
                  <a:schemeClr val="accent1">
                    <a:lumMod val="50000"/>
                  </a:schemeClr>
                </a:solidFill>
              </a:rPr>
              <a:t>Title I Funding Process</a:t>
            </a:r>
            <a:endParaRPr lang="en-US" sz="6000" b="1" dirty="0"/>
          </a:p>
        </p:txBody>
      </p:sp>
      <p:pic>
        <p:nvPicPr>
          <p:cNvPr id="4" name="Picture 6" descr="Business Process Flows with a personal touch- Demeny.co.uk">
            <a:extLst>
              <a:ext uri="{FF2B5EF4-FFF2-40B4-BE49-F238E27FC236}">
                <a16:creationId xmlns:a16="http://schemas.microsoft.com/office/drawing/2014/main" id="{6D5821EA-B6FE-B707-36A0-B347B29A225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00800" y="4071896"/>
            <a:ext cx="4953000" cy="3532517"/>
          </a:xfrm>
          <a:prstGeom prst="rect">
            <a:avLst/>
          </a:prstGeom>
          <a:noFill/>
          <a:extLst>
            <a:ext uri="{909E8E84-426E-40DD-AFC4-6F175D3DCCD1}">
              <a14:hiddenFill xmlns:a14="http://schemas.microsoft.com/office/drawing/2010/main">
                <a:solidFill>
                  <a:srgbClr val="FFFFFF"/>
                </a:solidFill>
              </a14:hiddenFill>
            </a:ext>
          </a:extLst>
        </p:spPr>
      </p:pic>
      <p:sp>
        <p:nvSpPr>
          <p:cNvPr id="5" name="Star: 5 Points 4">
            <a:extLst>
              <a:ext uri="{FF2B5EF4-FFF2-40B4-BE49-F238E27FC236}">
                <a16:creationId xmlns:a16="http://schemas.microsoft.com/office/drawing/2014/main" id="{D138C12A-23AB-335B-FC87-E9F43A3C09D3}"/>
              </a:ext>
            </a:extLst>
          </p:cNvPr>
          <p:cNvSpPr/>
          <p:nvPr/>
        </p:nvSpPr>
        <p:spPr>
          <a:xfrm>
            <a:off x="16764000" y="342002"/>
            <a:ext cx="771331" cy="762897"/>
          </a:xfrm>
          <a:prstGeom prst="star5">
            <a:avLst/>
          </a:prstGeom>
          <a:solidFill>
            <a:srgbClr val="00B050"/>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81FC0398-53BA-C170-5584-5B32213AD52D}"/>
              </a:ext>
            </a:extLst>
          </p:cNvPr>
          <p:cNvSpPr txBox="1"/>
          <p:nvPr/>
        </p:nvSpPr>
        <p:spPr>
          <a:xfrm>
            <a:off x="5638800" y="3390900"/>
            <a:ext cx="1981200" cy="830997"/>
          </a:xfrm>
          <a:prstGeom prst="rect">
            <a:avLst/>
          </a:prstGeom>
          <a:noFill/>
        </p:spPr>
        <p:txBody>
          <a:bodyPr wrap="square" rtlCol="0">
            <a:spAutoFit/>
          </a:bodyPr>
          <a:lstStyle/>
          <a:p>
            <a:r>
              <a:rPr lang="en-US" sz="2400" dirty="0"/>
              <a:t>1. Federal Government</a:t>
            </a:r>
          </a:p>
        </p:txBody>
      </p:sp>
      <p:sp>
        <p:nvSpPr>
          <p:cNvPr id="8" name="TextBox 7">
            <a:extLst>
              <a:ext uri="{FF2B5EF4-FFF2-40B4-BE49-F238E27FC236}">
                <a16:creationId xmlns:a16="http://schemas.microsoft.com/office/drawing/2014/main" id="{EFF48832-335F-5863-629B-3360DB239AE0}"/>
              </a:ext>
            </a:extLst>
          </p:cNvPr>
          <p:cNvSpPr txBox="1"/>
          <p:nvPr/>
        </p:nvSpPr>
        <p:spPr>
          <a:xfrm>
            <a:off x="9753600" y="2933700"/>
            <a:ext cx="2133600" cy="1200329"/>
          </a:xfrm>
          <a:prstGeom prst="rect">
            <a:avLst/>
          </a:prstGeom>
          <a:noFill/>
        </p:spPr>
        <p:txBody>
          <a:bodyPr wrap="square" rtlCol="0">
            <a:spAutoFit/>
          </a:bodyPr>
          <a:lstStyle/>
          <a:p>
            <a:r>
              <a:rPr lang="en-US" sz="2400" dirty="0"/>
              <a:t>2. Florida Department of Education</a:t>
            </a:r>
          </a:p>
        </p:txBody>
      </p:sp>
      <p:sp>
        <p:nvSpPr>
          <p:cNvPr id="9" name="TextBox 8">
            <a:extLst>
              <a:ext uri="{FF2B5EF4-FFF2-40B4-BE49-F238E27FC236}">
                <a16:creationId xmlns:a16="http://schemas.microsoft.com/office/drawing/2014/main" id="{F6306563-69EB-DA9C-81AC-3B4D64ADA91C}"/>
              </a:ext>
            </a:extLst>
          </p:cNvPr>
          <p:cNvSpPr txBox="1"/>
          <p:nvPr/>
        </p:nvSpPr>
        <p:spPr>
          <a:xfrm>
            <a:off x="10972800" y="6896100"/>
            <a:ext cx="1981200" cy="1200329"/>
          </a:xfrm>
          <a:prstGeom prst="rect">
            <a:avLst/>
          </a:prstGeom>
          <a:noFill/>
        </p:spPr>
        <p:txBody>
          <a:bodyPr wrap="square" rtlCol="0">
            <a:spAutoFit/>
          </a:bodyPr>
          <a:lstStyle/>
          <a:p>
            <a:r>
              <a:rPr lang="en-US" sz="2400" dirty="0"/>
              <a:t>3. Pinellas County Schools</a:t>
            </a:r>
          </a:p>
        </p:txBody>
      </p:sp>
      <p:sp>
        <p:nvSpPr>
          <p:cNvPr id="10" name="TextBox 9">
            <a:extLst>
              <a:ext uri="{FF2B5EF4-FFF2-40B4-BE49-F238E27FC236}">
                <a16:creationId xmlns:a16="http://schemas.microsoft.com/office/drawing/2014/main" id="{211C4B66-DE08-1680-F311-037A47F9A3F5}"/>
              </a:ext>
            </a:extLst>
          </p:cNvPr>
          <p:cNvSpPr txBox="1"/>
          <p:nvPr/>
        </p:nvSpPr>
        <p:spPr>
          <a:xfrm>
            <a:off x="4419600" y="6563573"/>
            <a:ext cx="1981200" cy="1200329"/>
          </a:xfrm>
          <a:prstGeom prst="rect">
            <a:avLst/>
          </a:prstGeom>
          <a:noFill/>
        </p:spPr>
        <p:txBody>
          <a:bodyPr wrap="square" rtlCol="0">
            <a:spAutoFit/>
          </a:bodyPr>
          <a:lstStyle/>
          <a:p>
            <a:r>
              <a:rPr lang="en-US" sz="2400" dirty="0"/>
              <a:t>4. Sawgrass Lake Elementary </a:t>
            </a:r>
          </a:p>
        </p:txBody>
      </p:sp>
    </p:spTree>
    <p:extLst>
      <p:ext uri="{BB962C8B-B14F-4D97-AF65-F5344CB8AC3E}">
        <p14:creationId xmlns:p14="http://schemas.microsoft.com/office/powerpoint/2010/main" val="15884797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TextBox 4">
            <a:extLst>
              <a:ext uri="{FF2B5EF4-FFF2-40B4-BE49-F238E27FC236}">
                <a16:creationId xmlns:a16="http://schemas.microsoft.com/office/drawing/2014/main" id="{2B67EB8E-22B4-4366-BC70-9F0BB2E37A77}"/>
              </a:ext>
            </a:extLst>
          </p:cNvPr>
          <p:cNvSpPr txBox="1"/>
          <p:nvPr/>
        </p:nvSpPr>
        <p:spPr>
          <a:xfrm>
            <a:off x="6400802" y="2324100"/>
            <a:ext cx="11887198" cy="6636304"/>
          </a:xfrm>
          <a:prstGeom prst="rect">
            <a:avLst/>
          </a:prstGeom>
        </p:spPr>
        <p:txBody>
          <a:bodyPr wrap="square" lIns="0" tIns="0" rIns="0" bIns="0" rtlCol="0" anchor="t">
            <a:spAutoFit/>
          </a:bodyPr>
          <a:lstStyle/>
          <a:p>
            <a:pPr algn="ctr">
              <a:lnSpc>
                <a:spcPts val="13576"/>
              </a:lnSpc>
            </a:pPr>
            <a:r>
              <a:rPr lang="en-US" sz="6000" dirty="0">
                <a:solidFill>
                  <a:srgbClr val="FFFFFF"/>
                </a:solidFill>
                <a:latin typeface="Oswald" pitchFamily="2" charset="0"/>
              </a:rPr>
              <a:t>Title l Supplemental Resources</a:t>
            </a:r>
          </a:p>
          <a:p>
            <a:pPr algn="ctr">
              <a:lnSpc>
                <a:spcPts val="13576"/>
              </a:lnSpc>
            </a:pPr>
            <a:r>
              <a:rPr lang="en-US" sz="3200" dirty="0">
                <a:solidFill>
                  <a:srgbClr val="FFFFFF"/>
                </a:solidFill>
                <a:latin typeface="Oswald" pitchFamily="2" charset="0"/>
              </a:rPr>
              <a:t>Definition: Provided in addition to what is already present or available to compete or enhance it.</a:t>
            </a:r>
          </a:p>
          <a:p>
            <a:pPr algn="ctr">
              <a:lnSpc>
                <a:spcPts val="13576"/>
              </a:lnSpc>
            </a:pPr>
            <a:r>
              <a:rPr lang="en-US" sz="3200" dirty="0">
                <a:solidFill>
                  <a:srgbClr val="FFFFFF"/>
                </a:solidFill>
                <a:latin typeface="Oswald" pitchFamily="2" charset="0"/>
              </a:rPr>
              <a:t>Extra Support &amp; learning opportunities for economically </a:t>
            </a:r>
            <a:r>
              <a:rPr lang="en-US" sz="3200" dirty="0" err="1">
                <a:solidFill>
                  <a:srgbClr val="FFFFFF"/>
                </a:solidFill>
                <a:latin typeface="Oswald" pitchFamily="2" charset="0"/>
              </a:rPr>
              <a:t>disadvatanged</a:t>
            </a:r>
            <a:r>
              <a:rPr lang="en-US" sz="3200" dirty="0">
                <a:solidFill>
                  <a:srgbClr val="FFFFFF"/>
                </a:solidFill>
                <a:latin typeface="Oswald" pitchFamily="2" charset="0"/>
              </a:rPr>
              <a:t> students. </a:t>
            </a:r>
          </a:p>
        </p:txBody>
      </p:sp>
      <p:pic>
        <p:nvPicPr>
          <p:cNvPr id="3" name="Graphic 2" descr="Cheers">
            <a:extLst>
              <a:ext uri="{FF2B5EF4-FFF2-40B4-BE49-F238E27FC236}">
                <a16:creationId xmlns:a16="http://schemas.microsoft.com/office/drawing/2014/main" id="{542C6306-7E60-EDC7-F9AF-9C3CCB2FC10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76300" y="800100"/>
            <a:ext cx="2209800" cy="2191071"/>
          </a:xfrm>
          <a:prstGeom prst="rect">
            <a:avLst/>
          </a:prstGeom>
        </p:spPr>
      </p:pic>
      <p:sp>
        <p:nvSpPr>
          <p:cNvPr id="4" name="Star: 5 Points 3">
            <a:extLst>
              <a:ext uri="{FF2B5EF4-FFF2-40B4-BE49-F238E27FC236}">
                <a16:creationId xmlns:a16="http://schemas.microsoft.com/office/drawing/2014/main" id="{A2E25197-49A0-7924-E571-E75A6A452F9C}"/>
              </a:ext>
            </a:extLst>
          </p:cNvPr>
          <p:cNvSpPr/>
          <p:nvPr/>
        </p:nvSpPr>
        <p:spPr>
          <a:xfrm>
            <a:off x="17113120" y="534177"/>
            <a:ext cx="870080" cy="875523"/>
          </a:xfrm>
          <a:prstGeom prst="star5">
            <a:avLst/>
          </a:prstGeom>
          <a:solidFill>
            <a:srgbClr val="00B050"/>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pic>
        <p:nvPicPr>
          <p:cNvPr id="2" name="Picture 2" descr="50 of the Best Quotes About Education">
            <a:extLst>
              <a:ext uri="{FF2B5EF4-FFF2-40B4-BE49-F238E27FC236}">
                <a16:creationId xmlns:a16="http://schemas.microsoft.com/office/drawing/2014/main" id="{E4BF977F-298D-CDA1-A023-5328F78E654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 y="3962400"/>
            <a:ext cx="6324600" cy="6324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p28"/>
          <p:cNvSpPr txBox="1">
            <a:spLocks noGrp="1"/>
          </p:cNvSpPr>
          <p:nvPr>
            <p:ph type="title"/>
          </p:nvPr>
        </p:nvSpPr>
        <p:spPr>
          <a:xfrm>
            <a:off x="1091293" y="923730"/>
            <a:ext cx="15059610" cy="1714800"/>
          </a:xfrm>
          <a:prstGeom prst="rect">
            <a:avLst/>
          </a:prstGeom>
        </p:spPr>
        <p:txBody>
          <a:bodyPr spcFirstLastPara="1" vert="horz" wrap="square" lIns="182850" tIns="182850" rIns="182850" bIns="182850" rtlCol="0" anchor="b" anchorCtr="0">
            <a:noAutofit/>
          </a:bodyPr>
          <a:lstStyle/>
          <a:p>
            <a:pPr>
              <a:spcBef>
                <a:spcPts val="0"/>
              </a:spcBef>
            </a:pPr>
            <a:r>
              <a:rPr lang="en-US" dirty="0">
                <a:solidFill>
                  <a:schemeClr val="tx1"/>
                </a:solidFill>
              </a:rPr>
              <a:t>Title I Schoolwide Planning and Input</a:t>
            </a:r>
            <a:endParaRPr dirty="0">
              <a:solidFill>
                <a:schemeClr val="tx1"/>
              </a:solidFill>
            </a:endParaRPr>
          </a:p>
        </p:txBody>
      </p:sp>
      <p:grpSp>
        <p:nvGrpSpPr>
          <p:cNvPr id="243" name="Google Shape;243;p28"/>
          <p:cNvGrpSpPr/>
          <p:nvPr/>
        </p:nvGrpSpPr>
        <p:grpSpPr>
          <a:xfrm>
            <a:off x="11676600" y="3225099"/>
            <a:ext cx="6611400" cy="5224576"/>
            <a:chOff x="5632317" y="1189775"/>
            <a:chExt cx="3305700" cy="3483050"/>
          </a:xfrm>
        </p:grpSpPr>
        <p:sp>
          <p:nvSpPr>
            <p:cNvPr id="244" name="Google Shape;244;p28"/>
            <p:cNvSpPr/>
            <p:nvPr/>
          </p:nvSpPr>
          <p:spPr>
            <a:xfrm>
              <a:off x="5632317" y="1189775"/>
              <a:ext cx="3305700" cy="669000"/>
            </a:xfrm>
            <a:prstGeom prst="chevron">
              <a:avLst>
                <a:gd name="adj" fmla="val 50000"/>
              </a:avLst>
            </a:prstGeom>
            <a:solidFill>
              <a:schemeClr val="accent3"/>
            </a:solidFill>
            <a:ln>
              <a:noFill/>
            </a:ln>
          </p:spPr>
          <p:txBody>
            <a:bodyPr spcFirstLastPara="1" wrap="square" lIns="182850" tIns="182850" rIns="182850" bIns="182850" anchor="ctr" anchorCtr="0">
              <a:noAutofit/>
            </a:bodyPr>
            <a:lstStyle/>
            <a:p>
              <a:pPr algn="ctr">
                <a:buSzPts val="1100"/>
              </a:pPr>
              <a:r>
                <a:rPr lang="en" sz="4800">
                  <a:solidFill>
                    <a:prstClr val="white"/>
                  </a:solidFill>
                  <a:latin typeface="Raleway"/>
                  <a:ea typeface="Raleway"/>
                  <a:cs typeface="Raleway"/>
                  <a:sym typeface="Raleway"/>
                </a:rPr>
                <a:t>Last</a:t>
              </a:r>
              <a:endParaRPr sz="3600">
                <a:solidFill>
                  <a:prstClr val="white"/>
                </a:solidFill>
                <a:latin typeface="Lato"/>
                <a:ea typeface="Lato"/>
                <a:cs typeface="Lato"/>
                <a:sym typeface="Lato"/>
              </a:endParaRPr>
            </a:p>
          </p:txBody>
        </p:sp>
        <p:sp>
          <p:nvSpPr>
            <p:cNvPr id="245" name="Google Shape;245;p28"/>
            <p:cNvSpPr txBox="1"/>
            <p:nvPr/>
          </p:nvSpPr>
          <p:spPr>
            <a:xfrm>
              <a:off x="6167062" y="2000859"/>
              <a:ext cx="2236201" cy="2671966"/>
            </a:xfrm>
            <a:prstGeom prst="rect">
              <a:avLst/>
            </a:prstGeom>
            <a:noFill/>
            <a:ln>
              <a:noFill/>
            </a:ln>
          </p:spPr>
          <p:txBody>
            <a:bodyPr spcFirstLastPara="1" wrap="square" lIns="182850" tIns="182850" rIns="182850" bIns="182850" anchor="t" anchorCtr="0">
              <a:noAutofit/>
            </a:bodyPr>
            <a:lstStyle/>
            <a:p>
              <a:pPr>
                <a:lnSpc>
                  <a:spcPct val="115000"/>
                </a:lnSpc>
                <a:buClr>
                  <a:prstClr val="black"/>
                </a:buClr>
                <a:buSzPts val="1100"/>
              </a:pPr>
              <a:r>
                <a:rPr lang="en-US" sz="3600" dirty="0">
                  <a:solidFill>
                    <a:prstClr val="black">
                      <a:lumMod val="75000"/>
                    </a:prstClr>
                  </a:solidFill>
                  <a:latin typeface="Nirmala UI Semilight" panose="020B0402040204020203" pitchFamily="34" charset="0"/>
                  <a:ea typeface="Nirmala UI Semilight" panose="020B0402040204020203" pitchFamily="34" charset="0"/>
                  <a:cs typeface="Nirmala UI Semilight" panose="020B0402040204020203" pitchFamily="34" charset="0"/>
                </a:rPr>
                <a:t>All Title I schools must document that parents are involved in the schoolwide planning process.</a:t>
              </a:r>
            </a:p>
            <a:p>
              <a:pPr>
                <a:lnSpc>
                  <a:spcPct val="115000"/>
                </a:lnSpc>
                <a:buClr>
                  <a:prstClr val="black"/>
                </a:buClr>
                <a:buSzPts val="1100"/>
              </a:pPr>
              <a:endParaRPr sz="2400" dirty="0">
                <a:solidFill>
                  <a:prstClr val="black"/>
                </a:solidFill>
                <a:latin typeface="Lato"/>
                <a:ea typeface="Lato"/>
                <a:cs typeface="Lato"/>
                <a:sym typeface="Lato"/>
              </a:endParaRPr>
            </a:p>
          </p:txBody>
        </p:sp>
      </p:grpSp>
      <p:grpSp>
        <p:nvGrpSpPr>
          <p:cNvPr id="246" name="Google Shape;246;p28"/>
          <p:cNvGrpSpPr/>
          <p:nvPr/>
        </p:nvGrpSpPr>
        <p:grpSpPr>
          <a:xfrm>
            <a:off x="0" y="3238500"/>
            <a:ext cx="7093800" cy="5224254"/>
            <a:chOff x="0" y="1189989"/>
            <a:chExt cx="3546900" cy="3482836"/>
          </a:xfrm>
        </p:grpSpPr>
        <p:sp>
          <p:nvSpPr>
            <p:cNvPr id="247" name="Google Shape;247;p28"/>
            <p:cNvSpPr/>
            <p:nvPr/>
          </p:nvSpPr>
          <p:spPr>
            <a:xfrm>
              <a:off x="0" y="1189989"/>
              <a:ext cx="3546900" cy="669000"/>
            </a:xfrm>
            <a:prstGeom prst="homePlate">
              <a:avLst>
                <a:gd name="adj" fmla="val 50000"/>
              </a:avLst>
            </a:prstGeom>
            <a:solidFill>
              <a:schemeClr val="accent2"/>
            </a:solidFill>
            <a:ln>
              <a:noFill/>
            </a:ln>
          </p:spPr>
          <p:txBody>
            <a:bodyPr spcFirstLastPara="1" wrap="square" lIns="182850" tIns="182850" rIns="182850" bIns="182850" anchor="ctr" anchorCtr="0">
              <a:noAutofit/>
            </a:bodyPr>
            <a:lstStyle/>
            <a:p>
              <a:pPr algn="ctr">
                <a:buSzPts val="1100"/>
              </a:pPr>
              <a:r>
                <a:rPr lang="en" sz="4800">
                  <a:solidFill>
                    <a:prstClr val="white"/>
                  </a:solidFill>
                  <a:latin typeface="Raleway"/>
                  <a:ea typeface="Raleway"/>
                  <a:cs typeface="Raleway"/>
                  <a:sym typeface="Raleway"/>
                </a:rPr>
                <a:t>First</a:t>
              </a:r>
              <a:endParaRPr sz="4800">
                <a:solidFill>
                  <a:prstClr val="white"/>
                </a:solidFill>
                <a:latin typeface="Raleway"/>
                <a:ea typeface="Raleway"/>
                <a:cs typeface="Raleway"/>
                <a:sym typeface="Raleway"/>
              </a:endParaRPr>
            </a:p>
          </p:txBody>
        </p:sp>
        <p:sp>
          <p:nvSpPr>
            <p:cNvPr id="248" name="Google Shape;248;p28"/>
            <p:cNvSpPr txBox="1"/>
            <p:nvPr/>
          </p:nvSpPr>
          <p:spPr>
            <a:xfrm>
              <a:off x="655361" y="2057125"/>
              <a:ext cx="2236200" cy="2615700"/>
            </a:xfrm>
            <a:prstGeom prst="rect">
              <a:avLst/>
            </a:prstGeom>
            <a:noFill/>
            <a:ln>
              <a:noFill/>
            </a:ln>
          </p:spPr>
          <p:txBody>
            <a:bodyPr spcFirstLastPara="1" wrap="square" lIns="182850" tIns="182850" rIns="182850" bIns="182850" anchor="t" anchorCtr="0">
              <a:noAutofit/>
            </a:bodyPr>
            <a:lstStyle/>
            <a:p>
              <a:pPr>
                <a:lnSpc>
                  <a:spcPct val="115000"/>
                </a:lnSpc>
              </a:pPr>
              <a:endParaRPr lang="en-US" sz="3200" dirty="0">
                <a:solidFill>
                  <a:prstClr val="black"/>
                </a:solidFill>
                <a:latin typeface="Lato"/>
                <a:ea typeface="Lato"/>
                <a:cs typeface="Lato"/>
                <a:sym typeface="Lato"/>
              </a:endParaRPr>
            </a:p>
          </p:txBody>
        </p:sp>
      </p:grpSp>
      <p:grpSp>
        <p:nvGrpSpPr>
          <p:cNvPr id="249" name="Google Shape;249;p28"/>
          <p:cNvGrpSpPr/>
          <p:nvPr/>
        </p:nvGrpSpPr>
        <p:grpSpPr>
          <a:xfrm>
            <a:off x="5838300" y="3225099"/>
            <a:ext cx="6611400" cy="5322373"/>
            <a:chOff x="2662954" y="1180841"/>
            <a:chExt cx="3305700" cy="3548248"/>
          </a:xfrm>
        </p:grpSpPr>
        <p:sp>
          <p:nvSpPr>
            <p:cNvPr id="250" name="Google Shape;250;p28"/>
            <p:cNvSpPr/>
            <p:nvPr/>
          </p:nvSpPr>
          <p:spPr>
            <a:xfrm>
              <a:off x="2662954" y="1180841"/>
              <a:ext cx="3305700" cy="669000"/>
            </a:xfrm>
            <a:prstGeom prst="chevron">
              <a:avLst>
                <a:gd name="adj" fmla="val 50000"/>
              </a:avLst>
            </a:prstGeom>
            <a:solidFill>
              <a:schemeClr val="accent1"/>
            </a:solidFill>
            <a:ln>
              <a:noFill/>
            </a:ln>
          </p:spPr>
          <p:txBody>
            <a:bodyPr spcFirstLastPara="1" wrap="square" lIns="182850" tIns="182850" rIns="182850" bIns="182850" anchor="ctr" anchorCtr="0">
              <a:noAutofit/>
            </a:bodyPr>
            <a:lstStyle/>
            <a:p>
              <a:pPr algn="ctr">
                <a:buSzPts val="1100"/>
              </a:pPr>
              <a:r>
                <a:rPr lang="en" sz="4800" dirty="0">
                  <a:solidFill>
                    <a:prstClr val="white"/>
                  </a:solidFill>
                  <a:latin typeface="Raleway"/>
                  <a:ea typeface="Raleway"/>
                  <a:cs typeface="Raleway"/>
                  <a:sym typeface="Raleway"/>
                </a:rPr>
                <a:t>Second</a:t>
              </a:r>
              <a:endParaRPr sz="3600" dirty="0">
                <a:solidFill>
                  <a:prstClr val="white"/>
                </a:solidFill>
                <a:latin typeface="Lato"/>
                <a:ea typeface="Lato"/>
                <a:cs typeface="Lato"/>
                <a:sym typeface="Lato"/>
              </a:endParaRPr>
            </a:p>
          </p:txBody>
        </p:sp>
        <p:sp>
          <p:nvSpPr>
            <p:cNvPr id="251" name="Google Shape;251;p28"/>
            <p:cNvSpPr txBox="1"/>
            <p:nvPr/>
          </p:nvSpPr>
          <p:spPr>
            <a:xfrm>
              <a:off x="3366425" y="2000859"/>
              <a:ext cx="2325773" cy="2728230"/>
            </a:xfrm>
            <a:prstGeom prst="rect">
              <a:avLst/>
            </a:prstGeom>
            <a:noFill/>
            <a:ln>
              <a:noFill/>
            </a:ln>
          </p:spPr>
          <p:txBody>
            <a:bodyPr spcFirstLastPara="1" wrap="square" lIns="182850" tIns="182850" rIns="182850" bIns="182850" anchor="t" anchorCtr="0">
              <a:noAutofit/>
            </a:bodyPr>
            <a:lstStyle/>
            <a:p>
              <a:pPr>
                <a:lnSpc>
                  <a:spcPct val="115000"/>
                </a:lnSpc>
                <a:buClr>
                  <a:prstClr val="black"/>
                </a:buClr>
                <a:buSzPts val="1100"/>
              </a:pPr>
              <a:r>
                <a:rPr lang="en-US" sz="3600" dirty="0">
                  <a:solidFill>
                    <a:prstClr val="black">
                      <a:lumMod val="75000"/>
                    </a:prstClr>
                  </a:solidFill>
                  <a:latin typeface="Nirmala UI Semilight" panose="020B0402040204020203" pitchFamily="34" charset="0"/>
                  <a:ea typeface="Nirmala UI Semilight" panose="020B0402040204020203" pitchFamily="34" charset="0"/>
                  <a:cs typeface="Nirmala UI Semilight" panose="020B0402040204020203" pitchFamily="34" charset="0"/>
                </a:rPr>
                <a:t>Please attend online or in-person meetings/trainings and complete surveys to provide input on Title I funding.</a:t>
              </a:r>
            </a:p>
            <a:p>
              <a:pPr>
                <a:lnSpc>
                  <a:spcPct val="115000"/>
                </a:lnSpc>
                <a:buClr>
                  <a:prstClr val="black"/>
                </a:buClr>
                <a:buSzPts val="1100"/>
              </a:pPr>
              <a:endParaRPr sz="2400" dirty="0">
                <a:solidFill>
                  <a:prstClr val="black"/>
                </a:solidFill>
                <a:latin typeface="Lato"/>
                <a:ea typeface="Lato"/>
                <a:cs typeface="Lato"/>
                <a:sym typeface="Lato"/>
              </a:endParaRPr>
            </a:p>
          </p:txBody>
        </p:sp>
      </p:grpSp>
      <p:sp>
        <p:nvSpPr>
          <p:cNvPr id="3" name="Rectangle 2">
            <a:extLst>
              <a:ext uri="{FF2B5EF4-FFF2-40B4-BE49-F238E27FC236}">
                <a16:creationId xmlns:a16="http://schemas.microsoft.com/office/drawing/2014/main" id="{E226A15A-AB8B-461E-B4CC-2F680DF8B07A}"/>
              </a:ext>
            </a:extLst>
          </p:cNvPr>
          <p:cNvSpPr/>
          <p:nvPr/>
        </p:nvSpPr>
        <p:spPr>
          <a:xfrm>
            <a:off x="381000" y="4492760"/>
            <a:ext cx="3995722" cy="4524315"/>
          </a:xfrm>
          <a:prstGeom prst="rect">
            <a:avLst/>
          </a:prstGeom>
        </p:spPr>
        <p:txBody>
          <a:bodyPr wrap="square">
            <a:spAutoFit/>
          </a:bodyPr>
          <a:lstStyle/>
          <a:p>
            <a:r>
              <a:rPr lang="en-US" sz="3600" dirty="0">
                <a:solidFill>
                  <a:prstClr val="black">
                    <a:lumMod val="75000"/>
                  </a:prstClr>
                </a:solidFill>
                <a:latin typeface="Nirmala UI Semilight" panose="020B0402040204020203" pitchFamily="34" charset="0"/>
                <a:ea typeface="Nirmala UI Semilight" panose="020B0402040204020203" pitchFamily="34" charset="0"/>
                <a:cs typeface="Nirmala UI Semilight" panose="020B0402040204020203" pitchFamily="34" charset="0"/>
              </a:rPr>
              <a:t>Seek Input from school, family, and community members determine how Title I funds are used based on a needs assessment. </a:t>
            </a:r>
          </a:p>
        </p:txBody>
      </p:sp>
      <p:sp>
        <p:nvSpPr>
          <p:cNvPr id="14" name="Star: 5 Points 13">
            <a:extLst>
              <a:ext uri="{FF2B5EF4-FFF2-40B4-BE49-F238E27FC236}">
                <a16:creationId xmlns:a16="http://schemas.microsoft.com/office/drawing/2014/main" id="{52848199-698A-DABF-ACDD-4AB2811C8B1A}"/>
              </a:ext>
            </a:extLst>
          </p:cNvPr>
          <p:cNvSpPr/>
          <p:nvPr/>
        </p:nvSpPr>
        <p:spPr>
          <a:xfrm>
            <a:off x="16440538" y="391887"/>
            <a:ext cx="1194320" cy="1063690"/>
          </a:xfrm>
          <a:prstGeom prst="star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3600">
              <a:solidFill>
                <a:prstClr val="white"/>
              </a:solidFill>
              <a:latin typeface="Tw Cen MT" panose="020B0602020104020603"/>
            </a:endParaRPr>
          </a:p>
        </p:txBody>
      </p:sp>
      <p:pic>
        <p:nvPicPr>
          <p:cNvPr id="4" name="Picture 3">
            <a:extLst>
              <a:ext uri="{FF2B5EF4-FFF2-40B4-BE49-F238E27FC236}">
                <a16:creationId xmlns:a16="http://schemas.microsoft.com/office/drawing/2014/main" id="{5F6680E7-BEA2-9D24-4711-E434A0F85944}"/>
              </a:ext>
            </a:extLst>
          </p:cNvPr>
          <p:cNvPicPr>
            <a:picLocks noChangeAspect="1"/>
          </p:cNvPicPr>
          <p:nvPr/>
        </p:nvPicPr>
        <p:blipFill>
          <a:blip r:embed="rId3"/>
          <a:stretch>
            <a:fillRect/>
          </a:stretch>
        </p:blipFill>
        <p:spPr>
          <a:xfrm>
            <a:off x="-11657" y="8826816"/>
            <a:ext cx="18299657" cy="145720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F6584-6FC8-4CFE-ABC7-CA3DA9441705}"/>
              </a:ext>
            </a:extLst>
          </p:cNvPr>
          <p:cNvSpPr>
            <a:spLocks noGrp="1"/>
          </p:cNvSpPr>
          <p:nvPr>
            <p:ph type="title"/>
          </p:nvPr>
        </p:nvSpPr>
        <p:spPr>
          <a:xfrm>
            <a:off x="3172689" y="107176"/>
            <a:ext cx="11539910" cy="1714800"/>
          </a:xfrm>
        </p:spPr>
        <p:txBody>
          <a:bodyPr/>
          <a:lstStyle/>
          <a:p>
            <a:pPr algn="ctr"/>
            <a:r>
              <a:rPr lang="en-US" dirty="0">
                <a:solidFill>
                  <a:schemeClr val="tx1"/>
                </a:solidFill>
              </a:rPr>
              <a:t>Title I Schoolwide Budget</a:t>
            </a:r>
          </a:p>
        </p:txBody>
      </p:sp>
      <p:sp>
        <p:nvSpPr>
          <p:cNvPr id="4" name="Rectangle 3">
            <a:extLst>
              <a:ext uri="{FF2B5EF4-FFF2-40B4-BE49-F238E27FC236}">
                <a16:creationId xmlns:a16="http://schemas.microsoft.com/office/drawing/2014/main" id="{4A85E29F-2C64-49C1-AD16-7CD5491C723C}"/>
              </a:ext>
            </a:extLst>
          </p:cNvPr>
          <p:cNvSpPr/>
          <p:nvPr/>
        </p:nvSpPr>
        <p:spPr>
          <a:xfrm>
            <a:off x="2590800" y="1475273"/>
            <a:ext cx="13335000" cy="6463308"/>
          </a:xfrm>
          <a:prstGeom prst="rect">
            <a:avLst/>
          </a:prstGeom>
        </p:spPr>
        <p:txBody>
          <a:bodyPr wrap="square" lIns="91440" tIns="45720" rIns="91440" bIns="45720" anchor="t">
            <a:spAutoFit/>
          </a:bodyPr>
          <a:lstStyle/>
          <a:p>
            <a:endParaRPr lang="en-US" sz="3600" dirty="0">
              <a:latin typeface="Nirmala UI Semilight" panose="020B0402040204020203" pitchFamily="34" charset="0"/>
              <a:ea typeface="Nirmala UI Semilight" panose="020B0402040204020203" pitchFamily="34" charset="0"/>
              <a:cs typeface="Nirmala UI Semilight" panose="020B0402040204020203" pitchFamily="34" charset="0"/>
            </a:endParaRPr>
          </a:p>
          <a:p>
            <a:endParaRPr lang="en-US" sz="3600" dirty="0">
              <a:latin typeface="Nirmala UI Semilight" panose="020B0402040204020203" pitchFamily="34" charset="0"/>
              <a:ea typeface="Nirmala UI Semilight" panose="020B0402040204020203" pitchFamily="34" charset="0"/>
              <a:cs typeface="Nirmala UI Semilight" panose="020B0402040204020203" pitchFamily="34" charset="0"/>
            </a:endParaRPr>
          </a:p>
          <a:p>
            <a:r>
              <a:rPr lang="en-US" sz="3600" dirty="0">
                <a:latin typeface="Nirmala UI Semilight" panose="020B0402040204020203" pitchFamily="34" charset="0"/>
                <a:ea typeface="Nirmala UI Semilight" panose="020B0402040204020203" pitchFamily="34" charset="0"/>
                <a:cs typeface="Nirmala UI Semilight" panose="020B0402040204020203" pitchFamily="34" charset="0"/>
              </a:rPr>
              <a:t>Sawgrass Lake Elementary  uses Title I to  provide the following resources:</a:t>
            </a:r>
          </a:p>
          <a:p>
            <a:endParaRPr lang="en-US" sz="3600" dirty="0">
              <a:latin typeface="Nirmala UI Semilight" panose="020B0402040204020203" pitchFamily="34" charset="0"/>
              <a:ea typeface="Nirmala UI Semilight" panose="020B0402040204020203" pitchFamily="34" charset="0"/>
              <a:cs typeface="Nirmala UI Semilight" panose="020B0402040204020203" pitchFamily="34" charset="0"/>
            </a:endParaRPr>
          </a:p>
          <a:p>
            <a:r>
              <a:rPr lang="en-US" sz="3600" dirty="0">
                <a:latin typeface="Nirmala UI Semilight" panose="020B0402040204020203" pitchFamily="34" charset="0"/>
                <a:ea typeface="Nirmala UI Semilight" panose="020B0402040204020203" pitchFamily="34" charset="0"/>
                <a:cs typeface="Nirmala UI Semilight" panose="020B0402040204020203" pitchFamily="34" charset="0"/>
              </a:rPr>
              <a:t>Instructional Materials</a:t>
            </a:r>
          </a:p>
          <a:p>
            <a:r>
              <a:rPr lang="en-US" sz="3600" dirty="0">
                <a:latin typeface="Nirmala UI Semilight" panose="020B0402040204020203" pitchFamily="34" charset="0"/>
                <a:ea typeface="Nirmala UI Semilight" panose="020B0402040204020203" pitchFamily="34" charset="0"/>
                <a:cs typeface="Nirmala UI Semilight" panose="020B0402040204020203" pitchFamily="34" charset="0"/>
              </a:rPr>
              <a:t>Instructional Coach</a:t>
            </a:r>
          </a:p>
          <a:p>
            <a:r>
              <a:rPr lang="en-US" sz="3600" dirty="0">
                <a:latin typeface="Nirmala UI Semilight" panose="020B0402040204020203" pitchFamily="34" charset="0"/>
                <a:ea typeface="Nirmala UI Semilight" panose="020B0402040204020203" pitchFamily="34" charset="0"/>
                <a:cs typeface="Nirmala UI Semilight" panose="020B0402040204020203" pitchFamily="34" charset="0"/>
              </a:rPr>
              <a:t>Parent Engagement</a:t>
            </a:r>
          </a:p>
          <a:p>
            <a:r>
              <a:rPr lang="en-US" sz="3600" dirty="0">
                <a:latin typeface="Nirmala UI Semilight" panose="020B0402040204020203" pitchFamily="34" charset="0"/>
                <a:ea typeface="Nirmala UI Semilight" panose="020B0402040204020203" pitchFamily="34" charset="0"/>
                <a:cs typeface="Nirmala UI Semilight" panose="020B0402040204020203" pitchFamily="34" charset="0"/>
              </a:rPr>
              <a:t>Agendas</a:t>
            </a:r>
          </a:p>
          <a:p>
            <a:r>
              <a:rPr lang="en-US" sz="3600" dirty="0">
                <a:latin typeface="Nirmala UI Semilight" panose="020B0402040204020203" pitchFamily="34" charset="0"/>
                <a:ea typeface="Nirmala UI Semilight" panose="020B0402040204020203" pitchFamily="34" charset="0"/>
                <a:cs typeface="Nirmala UI Semilight" panose="020B0402040204020203" pitchFamily="34" charset="0"/>
              </a:rPr>
              <a:t>Supplies for Parent Events</a:t>
            </a:r>
          </a:p>
          <a:p>
            <a:pPr algn="l" rtl="0" fontAlgn="base"/>
            <a:endParaRPr lang="en-US" sz="5400" b="0" i="0" dirty="0">
              <a:solidFill>
                <a:srgbClr val="000000"/>
              </a:solidFill>
              <a:effectLst/>
              <a:highlight>
                <a:srgbClr val="F5F5F5"/>
              </a:highlight>
              <a:latin typeface="Segoe UI" panose="020B0502040204020203" pitchFamily="34" charset="0"/>
            </a:endParaRPr>
          </a:p>
        </p:txBody>
      </p:sp>
      <p:pic>
        <p:nvPicPr>
          <p:cNvPr id="5" name="Graphic 4" descr="Money">
            <a:extLst>
              <a:ext uri="{FF2B5EF4-FFF2-40B4-BE49-F238E27FC236}">
                <a16:creationId xmlns:a16="http://schemas.microsoft.com/office/drawing/2014/main" id="{DBABE446-B20A-4145-8889-C6BD3CC0E80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641766" y="230960"/>
            <a:ext cx="1233056" cy="1244312"/>
          </a:xfrm>
          <a:prstGeom prst="rect">
            <a:avLst/>
          </a:prstGeom>
        </p:spPr>
      </p:pic>
      <p:sp>
        <p:nvSpPr>
          <p:cNvPr id="6" name="Star: 5 Points 5">
            <a:extLst>
              <a:ext uri="{FF2B5EF4-FFF2-40B4-BE49-F238E27FC236}">
                <a16:creationId xmlns:a16="http://schemas.microsoft.com/office/drawing/2014/main" id="{AC6DEB86-A807-A2A9-E635-3F4A912DE015}"/>
              </a:ext>
            </a:extLst>
          </p:cNvPr>
          <p:cNvSpPr/>
          <p:nvPr/>
        </p:nvSpPr>
        <p:spPr>
          <a:xfrm>
            <a:off x="16440538" y="391887"/>
            <a:ext cx="1194320" cy="1063690"/>
          </a:xfrm>
          <a:prstGeom prst="star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3600">
              <a:solidFill>
                <a:prstClr val="white"/>
              </a:solidFill>
              <a:latin typeface="Tw Cen MT" panose="020B0602020104020603"/>
            </a:endParaRPr>
          </a:p>
        </p:txBody>
      </p:sp>
      <p:pic>
        <p:nvPicPr>
          <p:cNvPr id="7" name="Picture 6">
            <a:extLst>
              <a:ext uri="{FF2B5EF4-FFF2-40B4-BE49-F238E27FC236}">
                <a16:creationId xmlns:a16="http://schemas.microsoft.com/office/drawing/2014/main" id="{87EB6F69-FAAA-C3E4-EEB9-52D8A6916169}"/>
              </a:ext>
            </a:extLst>
          </p:cNvPr>
          <p:cNvPicPr>
            <a:picLocks noChangeAspect="1"/>
          </p:cNvPicPr>
          <p:nvPr/>
        </p:nvPicPr>
        <p:blipFill>
          <a:blip r:embed="rId4"/>
          <a:stretch>
            <a:fillRect/>
          </a:stretch>
        </p:blipFill>
        <p:spPr>
          <a:xfrm>
            <a:off x="0" y="9066147"/>
            <a:ext cx="18288000" cy="1220853"/>
          </a:xfrm>
          <a:prstGeom prst="rect">
            <a:avLst/>
          </a:prstGeom>
        </p:spPr>
      </p:pic>
    </p:spTree>
    <p:extLst>
      <p:ext uri="{BB962C8B-B14F-4D97-AF65-F5344CB8AC3E}">
        <p14:creationId xmlns:p14="http://schemas.microsoft.com/office/powerpoint/2010/main" val="24882028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B8781-5249-47EB-9DFA-BFAA607F903A}"/>
              </a:ext>
            </a:extLst>
          </p:cNvPr>
          <p:cNvSpPr>
            <a:spLocks noGrp="1"/>
          </p:cNvSpPr>
          <p:nvPr>
            <p:ph type="title"/>
          </p:nvPr>
        </p:nvSpPr>
        <p:spPr>
          <a:xfrm>
            <a:off x="1524000" y="251112"/>
            <a:ext cx="12925200" cy="1714800"/>
          </a:xfrm>
        </p:spPr>
        <p:txBody>
          <a:bodyPr/>
          <a:lstStyle/>
          <a:p>
            <a:r>
              <a:rPr lang="en-US" altLang="en-US" dirty="0">
                <a:solidFill>
                  <a:schemeClr val="tx1">
                    <a:lumMod val="75000"/>
                  </a:schemeClr>
                </a:solidFill>
              </a:rPr>
              <a:t>Parent’s Right to Know</a:t>
            </a:r>
            <a:endParaRPr lang="en-US" dirty="0">
              <a:solidFill>
                <a:schemeClr val="tx1">
                  <a:lumMod val="75000"/>
                </a:schemeClr>
              </a:solidFill>
            </a:endParaRPr>
          </a:p>
        </p:txBody>
      </p:sp>
      <p:sp>
        <p:nvSpPr>
          <p:cNvPr id="6" name="Rectangle 5">
            <a:extLst>
              <a:ext uri="{FF2B5EF4-FFF2-40B4-BE49-F238E27FC236}">
                <a16:creationId xmlns:a16="http://schemas.microsoft.com/office/drawing/2014/main" id="{792BEB1D-C138-426E-8B68-A5051D5B9655}"/>
              </a:ext>
            </a:extLst>
          </p:cNvPr>
          <p:cNvSpPr/>
          <p:nvPr/>
        </p:nvSpPr>
        <p:spPr>
          <a:xfrm>
            <a:off x="1523999" y="2041024"/>
            <a:ext cx="15868650" cy="1200329"/>
          </a:xfrm>
          <a:prstGeom prst="rect">
            <a:avLst/>
          </a:prstGeom>
        </p:spPr>
        <p:txBody>
          <a:bodyPr wrap="square">
            <a:spAutoFit/>
          </a:bodyPr>
          <a:lstStyle/>
          <a:p>
            <a:r>
              <a:rPr lang="en-US" sz="3600" dirty="0">
                <a:solidFill>
                  <a:prstClr val="black">
                    <a:lumMod val="75000"/>
                  </a:prstClr>
                </a:solidFill>
                <a:latin typeface="Nirmala UI Semilight" panose="020B0402040204020203" pitchFamily="34" charset="0"/>
                <a:ea typeface="Nirmala UI Semilight" panose="020B0402040204020203" pitchFamily="34" charset="0"/>
                <a:cs typeface="Nirmala UI Semilight" panose="020B0402040204020203" pitchFamily="34" charset="0"/>
              </a:rPr>
              <a:t>As a parent of a student attending a Pinellas County School Public School, you have the right to… </a:t>
            </a:r>
            <a:endParaRPr lang="en-US" sz="3600" dirty="0">
              <a:solidFill>
                <a:prstClr val="black">
                  <a:lumMod val="75000"/>
                </a:prstClr>
              </a:solidFill>
              <a:latin typeface="Tw Cen MT" panose="020B0602020104020603"/>
            </a:endParaRPr>
          </a:p>
        </p:txBody>
      </p:sp>
      <p:graphicFrame>
        <p:nvGraphicFramePr>
          <p:cNvPr id="12" name="Text Placeholder 2">
            <a:extLst>
              <a:ext uri="{FF2B5EF4-FFF2-40B4-BE49-F238E27FC236}">
                <a16:creationId xmlns:a16="http://schemas.microsoft.com/office/drawing/2014/main" id="{9E660889-5894-5B32-59F8-8BC26098C234}"/>
              </a:ext>
            </a:extLst>
          </p:cNvPr>
          <p:cNvGraphicFramePr/>
          <p:nvPr>
            <p:extLst>
              <p:ext uri="{D42A27DB-BD31-4B8C-83A1-F6EECF244321}">
                <p14:modId xmlns:p14="http://schemas.microsoft.com/office/powerpoint/2010/main" val="2550875247"/>
              </p:ext>
            </p:extLst>
          </p:nvPr>
        </p:nvGraphicFramePr>
        <p:xfrm>
          <a:off x="3571871" y="3333687"/>
          <a:ext cx="11772902" cy="61795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Star: 5 Points 6">
            <a:extLst>
              <a:ext uri="{FF2B5EF4-FFF2-40B4-BE49-F238E27FC236}">
                <a16:creationId xmlns:a16="http://schemas.microsoft.com/office/drawing/2014/main" id="{041B9675-DF26-990B-EC29-386EF6C84A3C}"/>
              </a:ext>
            </a:extLst>
          </p:cNvPr>
          <p:cNvSpPr/>
          <p:nvPr/>
        </p:nvSpPr>
        <p:spPr>
          <a:xfrm>
            <a:off x="16440538" y="391887"/>
            <a:ext cx="1194320" cy="1063690"/>
          </a:xfrm>
          <a:prstGeom prst="star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3600">
              <a:solidFill>
                <a:prstClr val="white"/>
              </a:solidFill>
              <a:latin typeface="Tw Cen MT" panose="020B0602020104020603"/>
            </a:endParaRPr>
          </a:p>
        </p:txBody>
      </p:sp>
      <p:pic>
        <p:nvPicPr>
          <p:cNvPr id="5122" name="Picture 2" descr="Check mark vector icon. Checkmark right symbol tick sign. Ok button correct  circle icon. 8134818 Vector Art at Vecteezy">
            <a:extLst>
              <a:ext uri="{FF2B5EF4-FFF2-40B4-BE49-F238E27FC236}">
                <a16:creationId xmlns:a16="http://schemas.microsoft.com/office/drawing/2014/main" id="{C319C010-4650-9435-2011-E576EC43D94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75706" y="3333687"/>
            <a:ext cx="2190752" cy="1446230"/>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a:extLst>
              <a:ext uri="{FF2B5EF4-FFF2-40B4-BE49-F238E27FC236}">
                <a16:creationId xmlns:a16="http://schemas.microsoft.com/office/drawing/2014/main" id="{4FDCE85A-EC72-35B6-6B69-30CD8DC3B678}"/>
              </a:ext>
            </a:extLst>
          </p:cNvPr>
          <p:cNvGrpSpPr/>
          <p:nvPr/>
        </p:nvGrpSpPr>
        <p:grpSpPr>
          <a:xfrm>
            <a:off x="3571870" y="6423447"/>
            <a:ext cx="2354580" cy="1476990"/>
            <a:chOff x="0" y="775183"/>
            <a:chExt cx="1177290" cy="738495"/>
          </a:xfrm>
        </p:grpSpPr>
        <p:sp>
          <p:nvSpPr>
            <p:cNvPr id="5" name="Rectangle 4">
              <a:extLst>
                <a:ext uri="{FF2B5EF4-FFF2-40B4-BE49-F238E27FC236}">
                  <a16:creationId xmlns:a16="http://schemas.microsoft.com/office/drawing/2014/main" id="{D8321944-0876-A9B6-594B-AEDC8A41BD5C}"/>
                </a:ext>
              </a:extLst>
            </p:cNvPr>
            <p:cNvSpPr/>
            <p:nvPr/>
          </p:nvSpPr>
          <p:spPr>
            <a:xfrm>
              <a:off x="0" y="775183"/>
              <a:ext cx="1177290" cy="738495"/>
            </a:xfrm>
            <a:prstGeom prst="rect">
              <a:avLst/>
            </a:prstGeom>
            <a:blipFill rotWithShape="0">
              <a:blip r:embed="rId7">
                <a:extLst>
                  <a:ext uri="{28A0092B-C50C-407E-A947-70E740481C1C}">
                    <a14:useLocalDpi xmlns:a14="http://schemas.microsoft.com/office/drawing/2010/main" val="0"/>
                  </a:ext>
                </a:extLst>
              </a:blip>
              <a:srcRect/>
              <a:stretch>
                <a:fillRect/>
              </a:stretch>
            </a:blipFill>
          </p:spPr>
          <p:style>
            <a:lnRef idx="2">
              <a:schemeClr val="accent1">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sz="3600">
                <a:solidFill>
                  <a:prstClr val="black">
                    <a:hueOff val="0"/>
                    <a:satOff val="0"/>
                    <a:lumOff val="0"/>
                    <a:alphaOff val="0"/>
                  </a:prstClr>
                </a:solidFill>
                <a:latin typeface="Tw Cen MT" panose="020B0602020104020603"/>
              </a:endParaRPr>
            </a:p>
          </p:txBody>
        </p:sp>
        <p:sp>
          <p:nvSpPr>
            <p:cNvPr id="8" name="TextBox 7">
              <a:extLst>
                <a:ext uri="{FF2B5EF4-FFF2-40B4-BE49-F238E27FC236}">
                  <a16:creationId xmlns:a16="http://schemas.microsoft.com/office/drawing/2014/main" id="{4A049C3D-2811-1665-B084-FB711BCC3B9B}"/>
                </a:ext>
              </a:extLst>
            </p:cNvPr>
            <p:cNvSpPr txBox="1"/>
            <p:nvPr/>
          </p:nvSpPr>
          <p:spPr>
            <a:xfrm>
              <a:off x="0" y="775183"/>
              <a:ext cx="1177290" cy="73849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4596" tIns="145894" rIns="124596" bIns="145894" numCol="1" spcCol="1270" anchor="ctr" anchorCtr="0">
              <a:noAutofit/>
            </a:bodyPr>
            <a:lstStyle/>
            <a:p>
              <a:pPr algn="ctr" defTabSz="1244600">
                <a:lnSpc>
                  <a:spcPct val="90000"/>
                </a:lnSpc>
                <a:spcBef>
                  <a:spcPct val="0"/>
                </a:spcBef>
                <a:spcAft>
                  <a:spcPct val="35000"/>
                </a:spcAft>
              </a:pPr>
              <a:endParaRPr lang="en-US" sz="2800" dirty="0">
                <a:solidFill>
                  <a:prstClr val="black">
                    <a:hueOff val="0"/>
                    <a:satOff val="0"/>
                    <a:lumOff val="0"/>
                    <a:alphaOff val="0"/>
                  </a:prstClr>
                </a:solidFill>
                <a:latin typeface="Tw Cen MT" panose="020B0602020104020603"/>
              </a:endParaRPr>
            </a:p>
          </p:txBody>
        </p:sp>
      </p:grpSp>
      <p:pic>
        <p:nvPicPr>
          <p:cNvPr id="15" name="Picture 2" descr="Check mark vector icon. Checkmark right symbol tick sign. Ok button correct  circle icon. 8134818 Vector Art at Vecteezy">
            <a:extLst>
              <a:ext uri="{FF2B5EF4-FFF2-40B4-BE49-F238E27FC236}">
                <a16:creationId xmlns:a16="http://schemas.microsoft.com/office/drawing/2014/main" id="{94FE8A96-AE4C-36C9-FEBB-F8939B2F660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75706" y="7947638"/>
            <a:ext cx="2190752" cy="144622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48E7B021-506E-CEAF-23B5-4C30F4E710FA}"/>
              </a:ext>
            </a:extLst>
          </p:cNvPr>
          <p:cNvPicPr>
            <a:picLocks noChangeAspect="1"/>
          </p:cNvPicPr>
          <p:nvPr/>
        </p:nvPicPr>
        <p:blipFill>
          <a:blip r:embed="rId8"/>
          <a:stretch>
            <a:fillRect/>
          </a:stretch>
        </p:blipFill>
        <p:spPr>
          <a:xfrm>
            <a:off x="3128" y="9048751"/>
            <a:ext cx="18288000" cy="1238250"/>
          </a:xfrm>
          <a:prstGeom prst="rect">
            <a:avLst/>
          </a:prstGeom>
        </p:spPr>
      </p:pic>
    </p:spTree>
    <p:extLst>
      <p:ext uri="{BB962C8B-B14F-4D97-AF65-F5344CB8AC3E}">
        <p14:creationId xmlns:p14="http://schemas.microsoft.com/office/powerpoint/2010/main" val="9700642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2" name="Straight Connector 21">
            <a:extLst>
              <a:ext uri="{FF2B5EF4-FFF2-40B4-BE49-F238E27FC236}">
                <a16:creationId xmlns:a16="http://schemas.microsoft.com/office/drawing/2014/main" id="{22953FD7-F17A-4D8D-8237-93E8D567166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3000" y="1239486"/>
            <a:ext cx="0" cy="13716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79A4BF7F-0F86-4770-8EC3-BD7132C90940}"/>
              </a:ext>
            </a:extLst>
          </p:cNvPr>
          <p:cNvSpPr>
            <a:spLocks noGrp="1"/>
          </p:cNvSpPr>
          <p:nvPr>
            <p:ph type="title"/>
          </p:nvPr>
        </p:nvSpPr>
        <p:spPr>
          <a:xfrm>
            <a:off x="1501716" y="391887"/>
            <a:ext cx="14580108" cy="1830798"/>
          </a:xfrm>
        </p:spPr>
        <p:txBody>
          <a:bodyPr spcFirstLastPara="1" vert="horz" wrap="square" lIns="182880" tIns="91440" rIns="182880" bIns="91440" rtlCol="0" anchor="ctr" anchorCtr="0">
            <a:normAutofit/>
          </a:bodyPr>
          <a:lstStyle/>
          <a:p>
            <a:pPr defTabSz="1828800">
              <a:spcBef>
                <a:spcPct val="0"/>
              </a:spcBef>
            </a:pPr>
            <a:r>
              <a:rPr lang="en-US" altLang="en-US" sz="7800" spc="200" dirty="0"/>
              <a:t>Working Together for Student Success</a:t>
            </a:r>
            <a:endParaRPr lang="en-US" sz="7800" spc="200" dirty="0"/>
          </a:p>
        </p:txBody>
      </p:sp>
      <p:sp>
        <p:nvSpPr>
          <p:cNvPr id="15" name="Star: 5 Points 14">
            <a:extLst>
              <a:ext uri="{FF2B5EF4-FFF2-40B4-BE49-F238E27FC236}">
                <a16:creationId xmlns:a16="http://schemas.microsoft.com/office/drawing/2014/main" id="{6136C996-F299-8CCA-6EE2-BD8E0CB58A08}"/>
              </a:ext>
            </a:extLst>
          </p:cNvPr>
          <p:cNvSpPr/>
          <p:nvPr/>
        </p:nvSpPr>
        <p:spPr>
          <a:xfrm>
            <a:off x="16440538" y="391887"/>
            <a:ext cx="1194320" cy="1063690"/>
          </a:xfrm>
          <a:prstGeom prst="star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3600">
              <a:solidFill>
                <a:prstClr val="white"/>
              </a:solidFill>
              <a:latin typeface="Tw Cen MT" panose="020B0602020104020603"/>
            </a:endParaRPr>
          </a:p>
        </p:txBody>
      </p:sp>
      <p:graphicFrame>
        <p:nvGraphicFramePr>
          <p:cNvPr id="17" name="TextBox 11">
            <a:extLst>
              <a:ext uri="{FF2B5EF4-FFF2-40B4-BE49-F238E27FC236}">
                <a16:creationId xmlns:a16="http://schemas.microsoft.com/office/drawing/2014/main" id="{E7F558DE-6E0E-F5BA-B5BB-B61FCC0F5D02}"/>
              </a:ext>
            </a:extLst>
          </p:cNvPr>
          <p:cNvGraphicFramePr/>
          <p:nvPr/>
        </p:nvGraphicFramePr>
        <p:xfrm>
          <a:off x="1501431" y="1695450"/>
          <a:ext cx="14580394" cy="50101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C9D3F005-9735-DA3E-AA3E-452F5F28F4E3}"/>
              </a:ext>
            </a:extLst>
          </p:cNvPr>
          <p:cNvSpPr txBox="1"/>
          <p:nvPr/>
        </p:nvSpPr>
        <p:spPr>
          <a:xfrm>
            <a:off x="1501431" y="6953251"/>
            <a:ext cx="14386270" cy="646331"/>
          </a:xfrm>
          <a:prstGeom prst="rect">
            <a:avLst/>
          </a:prstGeom>
          <a:noFill/>
        </p:spPr>
        <p:txBody>
          <a:bodyPr wrap="square" rtlCol="0">
            <a:spAutoFit/>
          </a:bodyPr>
          <a:lstStyle/>
          <a:p>
            <a:pPr algn="ctr"/>
            <a:r>
              <a:rPr lang="en-US" sz="3600" dirty="0">
                <a:solidFill>
                  <a:prstClr val="black"/>
                </a:solidFill>
                <a:highlight>
                  <a:srgbClr val="00FFFF"/>
                </a:highlight>
                <a:latin typeface="Tw Cen MT" panose="020B0602020104020603"/>
              </a:rPr>
              <a:t>Title l is now included as a part of the School Improvement Plan</a:t>
            </a:r>
          </a:p>
        </p:txBody>
      </p:sp>
      <p:pic>
        <p:nvPicPr>
          <p:cNvPr id="4" name="Picture 3">
            <a:extLst>
              <a:ext uri="{FF2B5EF4-FFF2-40B4-BE49-F238E27FC236}">
                <a16:creationId xmlns:a16="http://schemas.microsoft.com/office/drawing/2014/main" id="{3AB87326-E3A9-52FE-ACFB-816D7E5DF84D}"/>
              </a:ext>
            </a:extLst>
          </p:cNvPr>
          <p:cNvPicPr>
            <a:picLocks noChangeAspect="1"/>
          </p:cNvPicPr>
          <p:nvPr/>
        </p:nvPicPr>
        <p:blipFill>
          <a:blip r:embed="rId8"/>
          <a:stretch>
            <a:fillRect/>
          </a:stretch>
        </p:blipFill>
        <p:spPr>
          <a:xfrm>
            <a:off x="0" y="8801101"/>
            <a:ext cx="18288000" cy="1485900"/>
          </a:xfrm>
          <a:prstGeom prst="rect">
            <a:avLst/>
          </a:prstGeom>
        </p:spPr>
      </p:pic>
    </p:spTree>
    <p:extLst>
      <p:ext uri="{BB962C8B-B14F-4D97-AF65-F5344CB8AC3E}">
        <p14:creationId xmlns:p14="http://schemas.microsoft.com/office/powerpoint/2010/main" val="348668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3D142-AA80-401D-AAB2-BB2AAFFD43DD}"/>
              </a:ext>
            </a:extLst>
          </p:cNvPr>
          <p:cNvSpPr>
            <a:spLocks noGrp="1"/>
          </p:cNvSpPr>
          <p:nvPr>
            <p:ph type="title"/>
          </p:nvPr>
        </p:nvSpPr>
        <p:spPr/>
        <p:txBody>
          <a:bodyPr/>
          <a:lstStyle/>
          <a:p>
            <a:r>
              <a:rPr lang="en-US" altLang="en-US" dirty="0">
                <a:solidFill>
                  <a:schemeClr val="tx1">
                    <a:lumMod val="75000"/>
                  </a:schemeClr>
                </a:solidFill>
              </a:rPr>
              <a:t>Parent and Family Engagement Plan (PFEP)</a:t>
            </a:r>
            <a:endParaRPr lang="en-US" dirty="0"/>
          </a:p>
        </p:txBody>
      </p:sp>
      <p:sp>
        <p:nvSpPr>
          <p:cNvPr id="3" name="Text Placeholder 2">
            <a:extLst>
              <a:ext uri="{FF2B5EF4-FFF2-40B4-BE49-F238E27FC236}">
                <a16:creationId xmlns:a16="http://schemas.microsoft.com/office/drawing/2014/main" id="{D874B75A-1467-41AB-915C-C157FA8F86B0}"/>
              </a:ext>
            </a:extLst>
          </p:cNvPr>
          <p:cNvSpPr>
            <a:spLocks noGrp="1"/>
          </p:cNvSpPr>
          <p:nvPr>
            <p:ph type="body" idx="1"/>
          </p:nvPr>
        </p:nvSpPr>
        <p:spPr/>
        <p:txBody>
          <a:bodyPr/>
          <a:lstStyle/>
          <a:p>
            <a:pPr marL="0" indent="0">
              <a:buNone/>
            </a:pPr>
            <a:r>
              <a:rPr lang="en-US" dirty="0">
                <a:solidFill>
                  <a:schemeClr val="tx1">
                    <a:lumMod val="75000"/>
                  </a:schemeClr>
                </a:solidFill>
                <a:latin typeface="Nirmala UI Semilight" panose="020B0402040204020203" pitchFamily="34" charset="0"/>
                <a:ea typeface="Nirmala UI Semilight" panose="020B0402040204020203" pitchFamily="34" charset="0"/>
                <a:cs typeface="Nirmala UI Semilight" panose="020B0402040204020203" pitchFamily="34" charset="0"/>
              </a:rPr>
              <a:t>The PFEP Sections include information about the following: </a:t>
            </a:r>
          </a:p>
          <a:p>
            <a:pPr lvl="0"/>
            <a:endParaRPr lang="en-US" dirty="0">
              <a:solidFill>
                <a:schemeClr val="tx1">
                  <a:lumMod val="75000"/>
                </a:schemeClr>
              </a:solidFill>
              <a:latin typeface="Nirmala UI Semilight" panose="020B0402040204020203" pitchFamily="34" charset="0"/>
              <a:ea typeface="Nirmala UI Semilight" panose="020B0402040204020203" pitchFamily="34" charset="0"/>
              <a:cs typeface="Nirmala UI Semilight" panose="020B0402040204020203" pitchFamily="34" charset="0"/>
            </a:endParaRPr>
          </a:p>
          <a:p>
            <a:pPr marL="1200150" lvl="1" indent="-514350">
              <a:buFont typeface="Arial" panose="020B0604020202020204" pitchFamily="34" charset="0"/>
              <a:buChar char="•"/>
            </a:pPr>
            <a:r>
              <a:rPr lang="en-US" sz="3600" dirty="0">
                <a:solidFill>
                  <a:schemeClr val="tx1">
                    <a:lumMod val="75000"/>
                  </a:schemeClr>
                </a:solidFill>
                <a:latin typeface="Nirmala UI Semilight" panose="020B0402040204020203" pitchFamily="34" charset="0"/>
                <a:ea typeface="Nirmala UI Semilight" panose="020B0402040204020203" pitchFamily="34" charset="0"/>
                <a:cs typeface="Nirmala UI Semilight" panose="020B0402040204020203" pitchFamily="34" charset="0"/>
              </a:rPr>
              <a:t>Parent trainings to increase student achievement</a:t>
            </a:r>
          </a:p>
          <a:p>
            <a:pPr marL="1200150" lvl="1" indent="-514350">
              <a:buFont typeface="Arial" panose="020B0604020202020204" pitchFamily="34" charset="0"/>
              <a:buChar char="•"/>
            </a:pPr>
            <a:r>
              <a:rPr lang="en-US" sz="3600" dirty="0">
                <a:solidFill>
                  <a:schemeClr val="tx1">
                    <a:lumMod val="75000"/>
                  </a:schemeClr>
                </a:solidFill>
                <a:latin typeface="Nirmala UI Semilight" panose="020B0402040204020203" pitchFamily="34" charset="0"/>
                <a:ea typeface="Nirmala UI Semilight" panose="020B0402040204020203" pitchFamily="34" charset="0"/>
                <a:cs typeface="Nirmala UI Semilight" panose="020B0402040204020203" pitchFamily="34" charset="0"/>
              </a:rPr>
              <a:t>Staff trainings for engaging parents</a:t>
            </a:r>
          </a:p>
          <a:p>
            <a:pPr marL="1200150" lvl="1" indent="-514350">
              <a:buFont typeface="Arial" panose="020B0604020202020204" pitchFamily="34" charset="0"/>
              <a:buChar char="•"/>
            </a:pPr>
            <a:r>
              <a:rPr lang="en-US" sz="3600" dirty="0">
                <a:solidFill>
                  <a:schemeClr val="tx1">
                    <a:lumMod val="75000"/>
                  </a:schemeClr>
                </a:solidFill>
                <a:latin typeface="Nirmala UI Semilight" panose="020B0402040204020203" pitchFamily="34" charset="0"/>
                <a:ea typeface="Nirmala UI Semilight" panose="020B0402040204020203" pitchFamily="34" charset="0"/>
                <a:cs typeface="Nirmala UI Semilight" panose="020B0402040204020203" pitchFamily="34" charset="0"/>
              </a:rPr>
              <a:t>Communication methods between home and school</a:t>
            </a:r>
          </a:p>
          <a:p>
            <a:pPr marL="1200150" lvl="1" indent="-514350">
              <a:buFont typeface="Arial" panose="020B0604020202020204" pitchFamily="34" charset="0"/>
              <a:buChar char="•"/>
            </a:pPr>
            <a:r>
              <a:rPr lang="en-US" sz="3600" dirty="0">
                <a:solidFill>
                  <a:schemeClr val="tx1">
                    <a:lumMod val="75000"/>
                  </a:schemeClr>
                </a:solidFill>
                <a:latin typeface="Nirmala UI Semilight" panose="020B0402040204020203" pitchFamily="34" charset="0"/>
                <a:ea typeface="Nirmala UI Semilight" panose="020B0402040204020203" pitchFamily="34" charset="0"/>
                <a:cs typeface="Nirmala UI Semilight" panose="020B0402040204020203" pitchFamily="34" charset="0"/>
              </a:rPr>
              <a:t>Flexible meeting times</a:t>
            </a:r>
          </a:p>
          <a:p>
            <a:pPr marL="1200150" lvl="1" indent="-514350">
              <a:buFont typeface="Arial" panose="020B0604020202020204" pitchFamily="34" charset="0"/>
              <a:buChar char="•"/>
            </a:pPr>
            <a:r>
              <a:rPr lang="en-US" sz="3600" dirty="0">
                <a:solidFill>
                  <a:schemeClr val="tx1">
                    <a:lumMod val="75000"/>
                  </a:schemeClr>
                </a:solidFill>
                <a:latin typeface="Nirmala UI Semilight" panose="020B0402040204020203" pitchFamily="34" charset="0"/>
                <a:ea typeface="Nirmala UI Semilight" panose="020B0402040204020203" pitchFamily="34" charset="0"/>
                <a:cs typeface="Nirmala UI Semilight" panose="020B0402040204020203" pitchFamily="34" charset="0"/>
              </a:rPr>
              <a:t>Accessibility for parents</a:t>
            </a:r>
          </a:p>
          <a:p>
            <a:pPr marL="1200150" lvl="1" indent="-514350">
              <a:buFont typeface="Arial" panose="020B0604020202020204" pitchFamily="34" charset="0"/>
              <a:buChar char="•"/>
            </a:pPr>
            <a:r>
              <a:rPr lang="en-US" sz="3600" dirty="0">
                <a:solidFill>
                  <a:schemeClr val="tx1">
                    <a:lumMod val="75000"/>
                  </a:schemeClr>
                </a:solidFill>
                <a:latin typeface="Nirmala UI Semilight" panose="020B0402040204020203" pitchFamily="34" charset="0"/>
                <a:ea typeface="Nirmala UI Semilight" panose="020B0402040204020203" pitchFamily="34" charset="0"/>
                <a:cs typeface="Nirmala UI Semilight" panose="020B0402040204020203" pitchFamily="34" charset="0"/>
              </a:rPr>
              <a:t>Coordinating with other Federal Programs</a:t>
            </a:r>
          </a:p>
          <a:p>
            <a:pPr marL="685800" lvl="1" indent="0">
              <a:buNone/>
            </a:pPr>
            <a:endParaRPr lang="en-US" sz="3600" dirty="0">
              <a:solidFill>
                <a:schemeClr val="tx1">
                  <a:lumMod val="75000"/>
                </a:schemeClr>
              </a:solidFill>
              <a:latin typeface="Nirmala UI Semilight" panose="020B0402040204020203" pitchFamily="34" charset="0"/>
              <a:ea typeface="Nirmala UI Semilight" panose="020B0402040204020203" pitchFamily="34" charset="0"/>
              <a:cs typeface="Nirmala UI Semilight" panose="020B0402040204020203" pitchFamily="34" charset="0"/>
            </a:endParaRPr>
          </a:p>
          <a:p>
            <a:pPr marL="685800" lvl="1" indent="0">
              <a:buNone/>
            </a:pPr>
            <a:r>
              <a:rPr lang="en-US" sz="3600" dirty="0">
                <a:solidFill>
                  <a:schemeClr val="tx1">
                    <a:lumMod val="75000"/>
                  </a:schemeClr>
                </a:solidFill>
                <a:latin typeface="Nirmala UI Semilight" panose="020B0402040204020203" pitchFamily="34" charset="0"/>
                <a:ea typeface="Nirmala UI Semilight" panose="020B0402040204020203" pitchFamily="34" charset="0"/>
                <a:cs typeface="Nirmala UI Semilight" panose="020B0402040204020203" pitchFamily="34" charset="0"/>
              </a:rPr>
              <a:t>To access the full LEA PFEP, please visit</a:t>
            </a:r>
          </a:p>
          <a:p>
            <a:pPr marL="685800" lvl="1" indent="0">
              <a:buNone/>
            </a:pPr>
            <a:r>
              <a:rPr lang="en-US" sz="3600" dirty="0">
                <a:solidFill>
                  <a:schemeClr val="tx1">
                    <a:lumMod val="75000"/>
                  </a:schemeClr>
                </a:solidFill>
                <a:latin typeface="Nirmala UI Semilight" panose="020B0402040204020203" pitchFamily="34" charset="0"/>
                <a:ea typeface="Nirmala UI Semilight" panose="020B0402040204020203" pitchFamily="34" charset="0"/>
                <a:cs typeface="Nirmala UI Semilight" panose="020B0402040204020203" pitchFamily="34" charset="0"/>
                <a:hlinkClick r:id="rId3"/>
              </a:rPr>
              <a:t>www.pcsb.org/titleone</a:t>
            </a:r>
            <a:r>
              <a:rPr lang="en-US" sz="3600" dirty="0">
                <a:solidFill>
                  <a:schemeClr val="tx1">
                    <a:lumMod val="75000"/>
                  </a:schemeClr>
                </a:solidFill>
                <a:latin typeface="Nirmala UI Semilight" panose="020B0402040204020203" pitchFamily="34" charset="0"/>
                <a:ea typeface="Nirmala UI Semilight" panose="020B0402040204020203" pitchFamily="34" charset="0"/>
                <a:cs typeface="Nirmala UI Semilight" panose="020B0402040204020203" pitchFamily="34" charset="0"/>
              </a:rPr>
              <a:t> </a:t>
            </a:r>
          </a:p>
          <a:p>
            <a:endParaRPr lang="en-US" dirty="0"/>
          </a:p>
        </p:txBody>
      </p:sp>
      <p:sp>
        <p:nvSpPr>
          <p:cNvPr id="6" name="Star: 5 Points 5">
            <a:extLst>
              <a:ext uri="{FF2B5EF4-FFF2-40B4-BE49-F238E27FC236}">
                <a16:creationId xmlns:a16="http://schemas.microsoft.com/office/drawing/2014/main" id="{2133D7E7-121A-F720-4618-E3AAB557D623}"/>
              </a:ext>
            </a:extLst>
          </p:cNvPr>
          <p:cNvSpPr/>
          <p:nvPr/>
        </p:nvSpPr>
        <p:spPr>
          <a:xfrm>
            <a:off x="16440538" y="391887"/>
            <a:ext cx="1194320" cy="1063690"/>
          </a:xfrm>
          <a:prstGeom prst="star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3600">
              <a:solidFill>
                <a:prstClr val="white"/>
              </a:solidFill>
              <a:latin typeface="Tw Cen MT" panose="020B0602020104020603"/>
            </a:endParaRPr>
          </a:p>
        </p:txBody>
      </p:sp>
      <p:pic>
        <p:nvPicPr>
          <p:cNvPr id="5122" name="Picture 2" descr="Title I / Parent and Family Engagement">
            <a:extLst>
              <a:ext uri="{FF2B5EF4-FFF2-40B4-BE49-F238E27FC236}">
                <a16:creationId xmlns:a16="http://schemas.microsoft.com/office/drawing/2014/main" id="{D81BF3A0-01F3-779E-938F-E1ADA22420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801600" y="5600700"/>
            <a:ext cx="5306786" cy="2971800"/>
          </a:xfrm>
          <a:prstGeom prst="rect">
            <a:avLst/>
          </a:prstGeom>
          <a:noFill/>
          <a:effectLst>
            <a:glow rad="228600">
              <a:schemeClr val="accent2">
                <a:satMod val="175000"/>
                <a:alpha val="40000"/>
              </a:schemeClr>
            </a:glow>
            <a:innerShdw blurRad="63500" dist="50800" dir="18900000">
              <a:prstClr val="black">
                <a:alpha val="50000"/>
              </a:prstClr>
            </a:innerShdw>
          </a:effectLst>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F5DFFFB0-33A8-FBC4-EFAB-0DC01B9AA162}"/>
              </a:ext>
            </a:extLst>
          </p:cNvPr>
          <p:cNvPicPr>
            <a:picLocks noChangeAspect="1"/>
          </p:cNvPicPr>
          <p:nvPr/>
        </p:nvPicPr>
        <p:blipFill>
          <a:blip r:embed="rId5"/>
          <a:stretch>
            <a:fillRect/>
          </a:stretch>
        </p:blipFill>
        <p:spPr>
          <a:xfrm>
            <a:off x="0" y="8724900"/>
            <a:ext cx="18288000" cy="1562101"/>
          </a:xfrm>
          <a:prstGeom prst="rect">
            <a:avLst/>
          </a:prstGeom>
        </p:spPr>
      </p:pic>
    </p:spTree>
    <p:extLst>
      <p:ext uri="{BB962C8B-B14F-4D97-AF65-F5344CB8AC3E}">
        <p14:creationId xmlns:p14="http://schemas.microsoft.com/office/powerpoint/2010/main" val="20738999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descr="http://www.fldoe.org/core/fileparse.php/18736/urlt/Standards.jpg">
            <a:extLst>
              <a:ext uri="{FF2B5EF4-FFF2-40B4-BE49-F238E27FC236}">
                <a16:creationId xmlns:a16="http://schemas.microsoft.com/office/drawing/2014/main" id="{EB55C467-0B4F-4941-B015-1327F711957E}"/>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1"/>
          <a:stretch/>
        </p:blipFill>
        <p:spPr bwMode="auto">
          <a:xfrm>
            <a:off x="726953" y="726949"/>
            <a:ext cx="4872782" cy="5267922"/>
          </a:xfrm>
          <a:prstGeom prst="rect">
            <a:avLst/>
          </a:prstGeom>
          <a:noFill/>
          <a:extLst>
            <a:ext uri="{909E8E84-426E-40DD-AFC4-6F175D3DCCD1}">
              <a14:hiddenFill xmlns:a14="http://schemas.microsoft.com/office/drawing/2010/main">
                <a:solidFill>
                  <a:srgbClr val="FFFFFF"/>
                </a:solidFill>
              </a14:hiddenFill>
            </a:ext>
          </a:extLst>
        </p:spPr>
      </p:pic>
      <p:sp>
        <p:nvSpPr>
          <p:cNvPr id="2055" name="Rectangle 2054">
            <a:extLst>
              <a:ext uri="{FF2B5EF4-FFF2-40B4-BE49-F238E27FC236}">
                <a16:creationId xmlns:a16="http://schemas.microsoft.com/office/drawing/2014/main" id="{50F78CF7-743D-4F97-AEAF-6D872AEF4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46616" y="726949"/>
            <a:ext cx="1624040" cy="5267922"/>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solidFill>
                <a:prstClr val="white"/>
              </a:solidFill>
              <a:latin typeface="Tw Cen MT" panose="020B0602020104020603"/>
            </a:endParaRPr>
          </a:p>
        </p:txBody>
      </p:sp>
      <p:cxnSp>
        <p:nvCxnSpPr>
          <p:cNvPr id="2057" name="Straight Connector 2056">
            <a:extLst>
              <a:ext uri="{FF2B5EF4-FFF2-40B4-BE49-F238E27FC236}">
                <a16:creationId xmlns:a16="http://schemas.microsoft.com/office/drawing/2014/main" id="{A7DCBFCC-8C5F-4A93-997F-0A2BB3F0DF7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534400" y="1239486"/>
            <a:ext cx="0" cy="13716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4" name="Picture 2" descr="FL DOE Logo">
            <a:extLst>
              <a:ext uri="{FF2B5EF4-FFF2-40B4-BE49-F238E27FC236}">
                <a16:creationId xmlns:a16="http://schemas.microsoft.com/office/drawing/2014/main" id="{F045ADA3-9DAE-9239-8A83-61A638FBF5F5}"/>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1"/>
          <a:stretch/>
        </p:blipFill>
        <p:spPr bwMode="auto">
          <a:xfrm>
            <a:off x="726948" y="6225894"/>
            <a:ext cx="6743704" cy="3347712"/>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a:extLst>
              <a:ext uri="{FF2B5EF4-FFF2-40B4-BE49-F238E27FC236}">
                <a16:creationId xmlns:a16="http://schemas.microsoft.com/office/drawing/2014/main" id="{384B2D77-0464-47DB-A083-589E192D2BEB}"/>
              </a:ext>
            </a:extLst>
          </p:cNvPr>
          <p:cNvSpPr>
            <a:spLocks noGrp="1"/>
          </p:cNvSpPr>
          <p:nvPr>
            <p:ph idx="1"/>
          </p:nvPr>
        </p:nvSpPr>
        <p:spPr>
          <a:xfrm>
            <a:off x="8927592" y="3429000"/>
            <a:ext cx="8611108" cy="6035040"/>
          </a:xfrm>
        </p:spPr>
        <p:txBody>
          <a:bodyPr>
            <a:normAutofit/>
          </a:bodyPr>
          <a:lstStyle/>
          <a:p>
            <a:pPr marL="0" indent="0">
              <a:buNone/>
            </a:pPr>
            <a:endParaRPr lang="en-US" dirty="0">
              <a:latin typeface="Nirmala UI Semilight" panose="020B0402040204020203" pitchFamily="34" charset="0"/>
              <a:ea typeface="Nirmala UI Semilight" panose="020B0402040204020203" pitchFamily="34" charset="0"/>
              <a:cs typeface="Nirmala UI Semilight" panose="020B0402040204020203" pitchFamily="34" charset="0"/>
            </a:endParaRPr>
          </a:p>
          <a:p>
            <a:r>
              <a:rPr lang="en-US" altLang="en-US" dirty="0">
                <a:latin typeface="Nirmala UI Semilight" panose="020B0402040204020203" pitchFamily="34" charset="0"/>
                <a:ea typeface="Nirmala UI Semilight" panose="020B0402040204020203" pitchFamily="34" charset="0"/>
                <a:cs typeface="Nirmala UI Semilight" panose="020B0402040204020203" pitchFamily="34" charset="0"/>
              </a:rPr>
              <a:t>All curriculum, instruction and assessments are based on student-centered expectations. </a:t>
            </a:r>
          </a:p>
          <a:p>
            <a:endParaRPr lang="en-US" altLang="en-US" dirty="0">
              <a:latin typeface="Nirmala UI Semilight" panose="020B0402040204020203" pitchFamily="34" charset="0"/>
              <a:ea typeface="Nirmala UI Semilight" panose="020B0402040204020203" pitchFamily="34" charset="0"/>
              <a:cs typeface="Nirmala UI Semilight" panose="020B0402040204020203" pitchFamily="34" charset="0"/>
            </a:endParaRPr>
          </a:p>
          <a:p>
            <a:r>
              <a:rPr lang="en-US" altLang="en-US" dirty="0">
                <a:latin typeface="Nirmala UI Semilight" panose="020B0402040204020203" pitchFamily="34" charset="0"/>
                <a:ea typeface="Nirmala UI Semilight" panose="020B0402040204020203" pitchFamily="34" charset="0"/>
                <a:cs typeface="Nirmala UI Semilight" panose="020B0402040204020203" pitchFamily="34" charset="0"/>
              </a:rPr>
              <a:t>Florida Benchmark For Excellent Student Thinking Standards (B.E.S.T)</a:t>
            </a:r>
            <a:r>
              <a:rPr lang="en-US" dirty="0">
                <a:latin typeface="Nirmala UI Semilight" panose="020B0402040204020203" pitchFamily="34" charset="0"/>
                <a:ea typeface="Nirmala UI Semilight" panose="020B0402040204020203" pitchFamily="34" charset="0"/>
                <a:cs typeface="Nirmala UI Semilight" panose="020B0402040204020203" pitchFamily="34" charset="0"/>
              </a:rPr>
              <a:t>. You may read more information by visiting, </a:t>
            </a:r>
            <a:r>
              <a:rPr lang="en-US" dirty="0">
                <a:latin typeface="Nirmala UI Semilight" panose="020B0402040204020203" pitchFamily="34" charset="0"/>
                <a:ea typeface="Nirmala UI Semilight" panose="020B0402040204020203" pitchFamily="34" charset="0"/>
                <a:cs typeface="Nirmala UI Semilight" panose="020B0402040204020203" pitchFamily="34" charset="0"/>
                <a:hlinkClick r:id="rId5"/>
              </a:rPr>
              <a:t>www.fldoe.org</a:t>
            </a:r>
            <a:r>
              <a:rPr lang="en-US" dirty="0">
                <a:latin typeface="Nirmala UI Semilight" panose="020B0402040204020203" pitchFamily="34" charset="0"/>
                <a:ea typeface="Nirmala UI Semilight" panose="020B0402040204020203" pitchFamily="34" charset="0"/>
                <a:cs typeface="Nirmala UI Semilight" panose="020B0402040204020203" pitchFamily="34" charset="0"/>
              </a:rPr>
              <a:t>.  </a:t>
            </a:r>
            <a:endParaRPr lang="en-US" dirty="0"/>
          </a:p>
          <a:p>
            <a:endParaRPr lang="en-US" dirty="0"/>
          </a:p>
        </p:txBody>
      </p:sp>
      <p:sp>
        <p:nvSpPr>
          <p:cNvPr id="5" name="Star: 5 Points 4">
            <a:extLst>
              <a:ext uri="{FF2B5EF4-FFF2-40B4-BE49-F238E27FC236}">
                <a16:creationId xmlns:a16="http://schemas.microsoft.com/office/drawing/2014/main" id="{F29537B2-82F7-ED77-05DA-28F6A0797E25}"/>
              </a:ext>
            </a:extLst>
          </p:cNvPr>
          <p:cNvSpPr/>
          <p:nvPr/>
        </p:nvSpPr>
        <p:spPr>
          <a:xfrm>
            <a:off x="16440538" y="391887"/>
            <a:ext cx="1194320" cy="1063690"/>
          </a:xfrm>
          <a:prstGeom prst="star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3600">
              <a:solidFill>
                <a:prstClr val="white"/>
              </a:solidFill>
              <a:latin typeface="Tw Cen MT" panose="020B0602020104020603"/>
            </a:endParaRPr>
          </a:p>
        </p:txBody>
      </p:sp>
      <p:pic>
        <p:nvPicPr>
          <p:cNvPr id="7" name="Picture 6" descr="A blue and white background&#10;&#10;AI-generated content may be incorrect.">
            <a:extLst>
              <a:ext uri="{FF2B5EF4-FFF2-40B4-BE49-F238E27FC236}">
                <a16:creationId xmlns:a16="http://schemas.microsoft.com/office/drawing/2014/main" id="{6E6E565E-E8F1-C543-4AAA-7D6CB7C0C753}"/>
              </a:ext>
            </a:extLst>
          </p:cNvPr>
          <p:cNvPicPr>
            <a:picLocks noChangeAspect="1"/>
          </p:cNvPicPr>
          <p:nvPr/>
        </p:nvPicPr>
        <p:blipFill>
          <a:blip r:embed="rId6"/>
          <a:stretch>
            <a:fillRect/>
          </a:stretch>
        </p:blipFill>
        <p:spPr>
          <a:xfrm>
            <a:off x="0" y="8724900"/>
            <a:ext cx="18288000" cy="1562101"/>
          </a:xfrm>
          <a:prstGeom prst="rect">
            <a:avLst/>
          </a:prstGeom>
        </p:spPr>
      </p:pic>
    </p:spTree>
    <p:extLst>
      <p:ext uri="{BB962C8B-B14F-4D97-AF65-F5344CB8AC3E}">
        <p14:creationId xmlns:p14="http://schemas.microsoft.com/office/powerpoint/2010/main" val="14365334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EB8B949-4606-4387-A088-DC4201E9B5AA}"/>
              </a:ext>
            </a:extLst>
          </p:cNvPr>
          <p:cNvSpPr>
            <a:spLocks noGrp="1"/>
          </p:cNvSpPr>
          <p:nvPr>
            <p:ph type="title"/>
          </p:nvPr>
        </p:nvSpPr>
        <p:spPr>
          <a:xfrm>
            <a:off x="1536192" y="877824"/>
            <a:ext cx="14580108" cy="2249424"/>
          </a:xfrm>
        </p:spPr>
        <p:txBody>
          <a:bodyPr>
            <a:normAutofit/>
          </a:bodyPr>
          <a:lstStyle/>
          <a:p>
            <a:r>
              <a:rPr lang="en-US"/>
              <a:t>School’s Curriculum</a:t>
            </a:r>
          </a:p>
        </p:txBody>
      </p:sp>
      <p:pic>
        <p:nvPicPr>
          <p:cNvPr id="5" name="Graphic 4" descr="Books">
            <a:extLst>
              <a:ext uri="{FF2B5EF4-FFF2-40B4-BE49-F238E27FC236}">
                <a16:creationId xmlns:a16="http://schemas.microsoft.com/office/drawing/2014/main" id="{A7283576-5785-4367-A7F5-93BF063F22E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661256" y="3579076"/>
            <a:ext cx="5173276" cy="5173276"/>
          </a:xfrm>
          <a:prstGeom prst="rect">
            <a:avLst/>
          </a:prstGeom>
        </p:spPr>
      </p:pic>
      <p:sp>
        <p:nvSpPr>
          <p:cNvPr id="2" name="Content Placeholder 1">
            <a:extLst>
              <a:ext uri="{FF2B5EF4-FFF2-40B4-BE49-F238E27FC236}">
                <a16:creationId xmlns:a16="http://schemas.microsoft.com/office/drawing/2014/main" id="{7663A2DF-49EA-4CB7-BD3E-065808202497}"/>
              </a:ext>
            </a:extLst>
          </p:cNvPr>
          <p:cNvSpPr>
            <a:spLocks noGrp="1"/>
          </p:cNvSpPr>
          <p:nvPr>
            <p:ph idx="1"/>
          </p:nvPr>
        </p:nvSpPr>
        <p:spPr>
          <a:xfrm>
            <a:off x="7595419" y="3429000"/>
            <a:ext cx="8520882" cy="6035040"/>
          </a:xfrm>
        </p:spPr>
        <p:txBody>
          <a:bodyPr>
            <a:normAutofit/>
          </a:bodyPr>
          <a:lstStyle/>
          <a:p>
            <a:pPr marL="0" indent="0">
              <a:buNone/>
            </a:pPr>
            <a:r>
              <a:rPr lang="en-US" altLang="en-US" sz="3400" b="1" dirty="0">
                <a:latin typeface="Nirmala UI Semilight" panose="020B0402040204020203" pitchFamily="34" charset="0"/>
                <a:ea typeface="Nirmala UI Semilight" panose="020B0402040204020203" pitchFamily="34" charset="0"/>
                <a:cs typeface="Nirmala UI Semilight" panose="020B0402040204020203" pitchFamily="34" charset="0"/>
              </a:rPr>
              <a:t>Florida Benchmark For Excellent Student Thinking Standards (B.E.S.T)</a:t>
            </a:r>
            <a:r>
              <a:rPr lang="en-US" sz="3400" b="1" dirty="0">
                <a:latin typeface="Nirmala UI Semilight" panose="020B0402040204020203" pitchFamily="34" charset="0"/>
                <a:ea typeface="Nirmala UI Semilight" panose="020B0402040204020203" pitchFamily="34" charset="0"/>
                <a:cs typeface="Nirmala UI Semilight" panose="020B0402040204020203" pitchFamily="34" charset="0"/>
              </a:rPr>
              <a:t>. </a:t>
            </a:r>
            <a:r>
              <a:rPr lang="en-US" altLang="en-US" sz="3400" dirty="0">
                <a:latin typeface="Nirmala UI" panose="020B0502040204020203" pitchFamily="34" charset="0"/>
                <a:ea typeface="Nirmala UI" panose="020B0502040204020203" pitchFamily="34" charset="0"/>
                <a:cs typeface="Nirmala UI" panose="020B0502040204020203" pitchFamily="34" charset="0"/>
              </a:rPr>
              <a:t>form the framework of everything taught at school. </a:t>
            </a:r>
          </a:p>
          <a:p>
            <a:pPr marL="0" indent="0">
              <a:buNone/>
            </a:pPr>
            <a:endParaRPr lang="en-US" altLang="en-US" sz="3400" dirty="0">
              <a:latin typeface="Nirmala UI" panose="020B0502040204020203" pitchFamily="34" charset="0"/>
              <a:ea typeface="Nirmala UI" panose="020B0502040204020203" pitchFamily="34" charset="0"/>
              <a:cs typeface="Nirmala UI" panose="020B0502040204020203" pitchFamily="34" charset="0"/>
            </a:endParaRPr>
          </a:p>
          <a:p>
            <a:pPr marL="0" indent="0">
              <a:buNone/>
            </a:pPr>
            <a:r>
              <a:rPr lang="en-US" altLang="en-US" sz="3400" dirty="0">
                <a:latin typeface="Nirmala UI" panose="020B0502040204020203" pitchFamily="34" charset="0"/>
                <a:ea typeface="Nirmala UI" panose="020B0502040204020203" pitchFamily="34" charset="0"/>
                <a:cs typeface="Nirmala UI" panose="020B0502040204020203" pitchFamily="34" charset="0"/>
              </a:rPr>
              <a:t>Core Curriculum </a:t>
            </a:r>
          </a:p>
          <a:p>
            <a:pPr lvl="1"/>
            <a:r>
              <a:rPr lang="en-US" altLang="en-US" sz="3400" dirty="0">
                <a:latin typeface="Nirmala UI" panose="020B0502040204020203" pitchFamily="34" charset="0"/>
                <a:ea typeface="Nirmala UI" panose="020B0502040204020203" pitchFamily="34" charset="0"/>
                <a:cs typeface="Nirmala UI" panose="020B0502040204020203" pitchFamily="34" charset="0"/>
              </a:rPr>
              <a:t>Reading</a:t>
            </a:r>
          </a:p>
          <a:p>
            <a:pPr lvl="1"/>
            <a:r>
              <a:rPr lang="en-US" altLang="en-US" sz="3400" dirty="0">
                <a:latin typeface="Nirmala UI" panose="020B0502040204020203" pitchFamily="34" charset="0"/>
                <a:ea typeface="Nirmala UI" panose="020B0502040204020203" pitchFamily="34" charset="0"/>
                <a:cs typeface="Nirmala UI" panose="020B0502040204020203" pitchFamily="34" charset="0"/>
              </a:rPr>
              <a:t>Mathematics</a:t>
            </a:r>
          </a:p>
          <a:p>
            <a:pPr lvl="1"/>
            <a:r>
              <a:rPr lang="en-US" altLang="en-US" sz="3400" dirty="0">
                <a:latin typeface="Nirmala UI" panose="020B0502040204020203" pitchFamily="34" charset="0"/>
                <a:ea typeface="Nirmala UI" panose="020B0502040204020203" pitchFamily="34" charset="0"/>
                <a:cs typeface="Nirmala UI" panose="020B0502040204020203" pitchFamily="34" charset="0"/>
              </a:rPr>
              <a:t>Writing</a:t>
            </a:r>
          </a:p>
          <a:p>
            <a:pPr lvl="1"/>
            <a:r>
              <a:rPr lang="en-US" altLang="en-US" sz="3400" dirty="0">
                <a:latin typeface="Nirmala UI" panose="020B0502040204020203" pitchFamily="34" charset="0"/>
                <a:ea typeface="Nirmala UI" panose="020B0502040204020203" pitchFamily="34" charset="0"/>
                <a:cs typeface="Nirmala UI" panose="020B0502040204020203" pitchFamily="34" charset="0"/>
              </a:rPr>
              <a:t>Science</a:t>
            </a:r>
          </a:p>
          <a:p>
            <a:pPr lvl="1"/>
            <a:endParaRPr lang="en-US" sz="3400" dirty="0">
              <a:latin typeface="Nirmala UI" panose="020B0502040204020203" pitchFamily="34" charset="0"/>
              <a:ea typeface="Nirmala UI" panose="020B0502040204020203" pitchFamily="34" charset="0"/>
              <a:cs typeface="Nirmala UI" panose="020B0502040204020203" pitchFamily="34" charset="0"/>
            </a:endParaRPr>
          </a:p>
          <a:p>
            <a:pPr marL="0" indent="0">
              <a:buNone/>
            </a:pPr>
            <a:endParaRPr lang="en-US" sz="3400" dirty="0"/>
          </a:p>
          <a:p>
            <a:endParaRPr lang="en-US" sz="3400" dirty="0"/>
          </a:p>
        </p:txBody>
      </p:sp>
      <p:sp>
        <p:nvSpPr>
          <p:cNvPr id="6" name="Star: 5 Points 5">
            <a:extLst>
              <a:ext uri="{FF2B5EF4-FFF2-40B4-BE49-F238E27FC236}">
                <a16:creationId xmlns:a16="http://schemas.microsoft.com/office/drawing/2014/main" id="{6AF3E862-4C8C-02B0-D315-4DA146195738}"/>
              </a:ext>
            </a:extLst>
          </p:cNvPr>
          <p:cNvSpPr/>
          <p:nvPr/>
        </p:nvSpPr>
        <p:spPr>
          <a:xfrm>
            <a:off x="16440538" y="391887"/>
            <a:ext cx="1194320" cy="1063690"/>
          </a:xfrm>
          <a:prstGeom prst="star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3600">
              <a:solidFill>
                <a:prstClr val="white"/>
              </a:solidFill>
              <a:latin typeface="Tw Cen MT" panose="020B0602020104020603"/>
            </a:endParaRPr>
          </a:p>
        </p:txBody>
      </p:sp>
      <p:pic>
        <p:nvPicPr>
          <p:cNvPr id="7" name="Picture 6">
            <a:extLst>
              <a:ext uri="{FF2B5EF4-FFF2-40B4-BE49-F238E27FC236}">
                <a16:creationId xmlns:a16="http://schemas.microsoft.com/office/drawing/2014/main" id="{E72BCEFE-B60C-BEFA-9E63-665C050CFD2F}"/>
              </a:ext>
            </a:extLst>
          </p:cNvPr>
          <p:cNvPicPr>
            <a:picLocks noChangeAspect="1"/>
          </p:cNvPicPr>
          <p:nvPr/>
        </p:nvPicPr>
        <p:blipFill>
          <a:blip r:embed="rId4"/>
          <a:stretch>
            <a:fillRect/>
          </a:stretch>
        </p:blipFill>
        <p:spPr>
          <a:xfrm>
            <a:off x="0" y="8877301"/>
            <a:ext cx="18288000" cy="1409700"/>
          </a:xfrm>
          <a:prstGeom prst="rect">
            <a:avLst/>
          </a:prstGeom>
        </p:spPr>
      </p:pic>
    </p:spTree>
    <p:extLst>
      <p:ext uri="{BB962C8B-B14F-4D97-AF65-F5344CB8AC3E}">
        <p14:creationId xmlns:p14="http://schemas.microsoft.com/office/powerpoint/2010/main" val="567424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17"/>
          <p:cNvSpPr txBox="1">
            <a:spLocks noGrp="1"/>
          </p:cNvSpPr>
          <p:nvPr>
            <p:ph type="title"/>
          </p:nvPr>
        </p:nvSpPr>
        <p:spPr>
          <a:xfrm>
            <a:off x="1787400" y="-300"/>
            <a:ext cx="13365514" cy="1714800"/>
          </a:xfrm>
          <a:prstGeom prst="rect">
            <a:avLst/>
          </a:prstGeom>
        </p:spPr>
        <p:txBody>
          <a:bodyPr spcFirstLastPara="1" vert="horz" wrap="square" lIns="182850" tIns="182850" rIns="182850" bIns="182850" rtlCol="0" anchor="b" anchorCtr="0">
            <a:noAutofit/>
          </a:bodyPr>
          <a:lstStyle/>
          <a:p>
            <a:pPr lvl="0"/>
            <a:r>
              <a:rPr lang="en-US" sz="4000" dirty="0">
                <a:solidFill>
                  <a:schemeClr val="tx1">
                    <a:lumMod val="75000"/>
                  </a:schemeClr>
                </a:solidFill>
              </a:rPr>
              <a:t>Florida Assessments</a:t>
            </a:r>
            <a:br>
              <a:rPr lang="en-US" sz="4000" dirty="0">
                <a:solidFill>
                  <a:schemeClr val="tx1">
                    <a:lumMod val="75000"/>
                  </a:schemeClr>
                </a:solidFill>
              </a:rPr>
            </a:br>
            <a:endParaRPr sz="4000" dirty="0">
              <a:solidFill>
                <a:schemeClr val="tx1">
                  <a:lumMod val="75000"/>
                </a:schemeClr>
              </a:solidFill>
            </a:endParaRPr>
          </a:p>
        </p:txBody>
      </p:sp>
      <p:sp>
        <p:nvSpPr>
          <p:cNvPr id="125" name="Google Shape;125;p17"/>
          <p:cNvSpPr txBox="1">
            <a:spLocks noGrp="1"/>
          </p:cNvSpPr>
          <p:nvPr>
            <p:ph type="body" idx="1"/>
          </p:nvPr>
        </p:nvSpPr>
        <p:spPr>
          <a:xfrm>
            <a:off x="1787400" y="876301"/>
            <a:ext cx="12925200" cy="4267200"/>
          </a:xfrm>
          <a:prstGeom prst="rect">
            <a:avLst/>
          </a:prstGeom>
        </p:spPr>
        <p:txBody>
          <a:bodyPr spcFirstLastPara="1" vert="horz" wrap="square" lIns="182850" tIns="182850" rIns="182850" bIns="182850" rtlCol="0" anchor="t" anchorCtr="0">
            <a:noAutofit/>
          </a:bodyPr>
          <a:lstStyle/>
          <a:p>
            <a:pPr marL="0" indent="0">
              <a:buNone/>
            </a:pPr>
            <a:r>
              <a:rPr lang="en-US" dirty="0">
                <a:solidFill>
                  <a:schemeClr val="tx1"/>
                </a:solidFill>
              </a:rPr>
              <a:t>To learn more about state assessments visit the Florida Department of Education’s website,</a:t>
            </a:r>
            <a:r>
              <a:rPr lang="en-US" dirty="0">
                <a:solidFill>
                  <a:srgbClr val="0070C0"/>
                </a:solidFill>
                <a:latin typeface="Calibri" panose="020F0502020204030204" pitchFamily="34" charset="0"/>
              </a:rPr>
              <a:t> fldoe.org/accountability/assessments.</a:t>
            </a:r>
          </a:p>
          <a:p>
            <a:pPr marL="0" indent="0">
              <a:buNone/>
            </a:pPr>
            <a:r>
              <a:rPr lang="en-US" sz="4400" dirty="0">
                <a:solidFill>
                  <a:srgbClr val="0070C0"/>
                </a:solidFill>
              </a:rPr>
              <a:t>VPK STAR Early Literacy </a:t>
            </a:r>
          </a:p>
          <a:p>
            <a:pPr marL="0" indent="0">
              <a:buNone/>
            </a:pPr>
            <a:endParaRPr lang="en-US" sz="4400" dirty="0">
              <a:solidFill>
                <a:srgbClr val="0070C0"/>
              </a:solidFill>
            </a:endParaRPr>
          </a:p>
          <a:p>
            <a:pPr marL="0" indent="0">
              <a:buNone/>
            </a:pPr>
            <a:r>
              <a:rPr lang="en-US" sz="4400" dirty="0">
                <a:solidFill>
                  <a:srgbClr val="0070C0"/>
                </a:solidFill>
              </a:rPr>
              <a:t>Kinder STAR Early Literacy &amp; STAR Math</a:t>
            </a:r>
          </a:p>
          <a:p>
            <a:pPr marL="0" indent="0">
              <a:buNone/>
            </a:pPr>
            <a:endParaRPr lang="en-US" sz="4400" dirty="0">
              <a:solidFill>
                <a:srgbClr val="0070C0"/>
              </a:solidFill>
            </a:endParaRPr>
          </a:p>
          <a:p>
            <a:pPr marL="0" indent="0">
              <a:buNone/>
            </a:pPr>
            <a:r>
              <a:rPr lang="en-US" sz="4400" dirty="0">
                <a:solidFill>
                  <a:srgbClr val="0070C0"/>
                </a:solidFill>
              </a:rPr>
              <a:t>1</a:t>
            </a:r>
            <a:r>
              <a:rPr lang="en-US" sz="4400" baseline="30000" dirty="0">
                <a:solidFill>
                  <a:srgbClr val="0070C0"/>
                </a:solidFill>
              </a:rPr>
              <a:t>st</a:t>
            </a:r>
            <a:r>
              <a:rPr lang="en-US" sz="4400" dirty="0">
                <a:solidFill>
                  <a:srgbClr val="0070C0"/>
                </a:solidFill>
              </a:rPr>
              <a:t> &amp; 2</a:t>
            </a:r>
            <a:r>
              <a:rPr lang="en-US" sz="4400" baseline="30000" dirty="0">
                <a:solidFill>
                  <a:srgbClr val="0070C0"/>
                </a:solidFill>
              </a:rPr>
              <a:t>nd</a:t>
            </a:r>
            <a:r>
              <a:rPr lang="en-US" sz="4400" dirty="0">
                <a:solidFill>
                  <a:srgbClr val="0070C0"/>
                </a:solidFill>
              </a:rPr>
              <a:t>  STAR Reading &amp; STAR Math </a:t>
            </a:r>
          </a:p>
          <a:p>
            <a:pPr marL="0" indent="0">
              <a:buNone/>
            </a:pPr>
            <a:endParaRPr lang="en-US" sz="4400" dirty="0">
              <a:solidFill>
                <a:srgbClr val="0070C0"/>
              </a:solidFill>
            </a:endParaRPr>
          </a:p>
          <a:p>
            <a:pPr marL="0" indent="0">
              <a:buNone/>
            </a:pPr>
            <a:r>
              <a:rPr lang="en-US" sz="4400" dirty="0">
                <a:solidFill>
                  <a:srgbClr val="0070C0"/>
                </a:solidFill>
              </a:rPr>
              <a:t>3</a:t>
            </a:r>
            <a:r>
              <a:rPr lang="en-US" sz="4400" baseline="30000" dirty="0">
                <a:solidFill>
                  <a:srgbClr val="0070C0"/>
                </a:solidFill>
              </a:rPr>
              <a:t>rd</a:t>
            </a:r>
            <a:r>
              <a:rPr lang="en-US" sz="4400" dirty="0">
                <a:solidFill>
                  <a:srgbClr val="0070C0"/>
                </a:solidFill>
              </a:rPr>
              <a:t>-5</a:t>
            </a:r>
            <a:r>
              <a:rPr lang="en-US" sz="4400" baseline="30000" dirty="0">
                <a:solidFill>
                  <a:srgbClr val="0070C0"/>
                </a:solidFill>
              </a:rPr>
              <a:t>th</a:t>
            </a:r>
            <a:r>
              <a:rPr lang="en-US" sz="4400" dirty="0">
                <a:solidFill>
                  <a:srgbClr val="0070C0"/>
                </a:solidFill>
              </a:rPr>
              <a:t> Grade FAST Reading &amp; Math</a:t>
            </a:r>
            <a:endParaRPr lang="en-US" sz="4400" dirty="0"/>
          </a:p>
          <a:p>
            <a:pPr marL="0" indent="0">
              <a:buNone/>
            </a:pPr>
            <a:br>
              <a:rPr lang="en-US" sz="4400" dirty="0"/>
            </a:br>
            <a:r>
              <a:rPr lang="en-US" sz="4400" dirty="0">
                <a:solidFill>
                  <a:srgbClr val="0070C0"/>
                </a:solidFill>
              </a:rPr>
              <a:t>4</a:t>
            </a:r>
            <a:r>
              <a:rPr lang="en-US" sz="4400" baseline="30000" dirty="0">
                <a:solidFill>
                  <a:srgbClr val="0070C0"/>
                </a:solidFill>
              </a:rPr>
              <a:t>th</a:t>
            </a:r>
            <a:r>
              <a:rPr lang="en-US" sz="4400" dirty="0">
                <a:solidFill>
                  <a:srgbClr val="0070C0"/>
                </a:solidFill>
              </a:rPr>
              <a:t> &amp; 5</a:t>
            </a:r>
            <a:r>
              <a:rPr lang="en-US" sz="4400" baseline="30000" dirty="0">
                <a:solidFill>
                  <a:srgbClr val="0070C0"/>
                </a:solidFill>
              </a:rPr>
              <a:t>th</a:t>
            </a:r>
            <a:r>
              <a:rPr lang="en-US" sz="4400" dirty="0">
                <a:solidFill>
                  <a:srgbClr val="0070C0"/>
                </a:solidFill>
              </a:rPr>
              <a:t> Grade FAST Writing</a:t>
            </a:r>
            <a:endParaRPr lang="en-US" sz="4400" baseline="30000" dirty="0">
              <a:solidFill>
                <a:srgbClr val="0070C0"/>
              </a:solidFill>
            </a:endParaRPr>
          </a:p>
          <a:p>
            <a:pPr marL="0" indent="0">
              <a:buNone/>
            </a:pPr>
            <a:endParaRPr lang="en-US" sz="4400" dirty="0">
              <a:solidFill>
                <a:srgbClr val="0070C0"/>
              </a:solidFill>
            </a:endParaRPr>
          </a:p>
          <a:p>
            <a:pPr marL="0" indent="0">
              <a:buNone/>
            </a:pPr>
            <a:r>
              <a:rPr lang="en-US" sz="4400" dirty="0">
                <a:solidFill>
                  <a:srgbClr val="0070C0"/>
                </a:solidFill>
              </a:rPr>
              <a:t>5</a:t>
            </a:r>
            <a:r>
              <a:rPr lang="en-US" sz="4400" baseline="30000" dirty="0">
                <a:solidFill>
                  <a:srgbClr val="0070C0"/>
                </a:solidFill>
              </a:rPr>
              <a:t>th</a:t>
            </a:r>
            <a:r>
              <a:rPr lang="en-US" sz="4400" dirty="0">
                <a:solidFill>
                  <a:srgbClr val="0070C0"/>
                </a:solidFill>
              </a:rPr>
              <a:t> grade Only Science</a:t>
            </a:r>
            <a:endParaRPr sz="4400" dirty="0"/>
          </a:p>
        </p:txBody>
      </p:sp>
      <p:sp>
        <p:nvSpPr>
          <p:cNvPr id="5" name="Star: 5 Points 4">
            <a:extLst>
              <a:ext uri="{FF2B5EF4-FFF2-40B4-BE49-F238E27FC236}">
                <a16:creationId xmlns:a16="http://schemas.microsoft.com/office/drawing/2014/main" id="{4E0FBF25-E6F3-9EC6-760B-75CDDAD4A245}"/>
              </a:ext>
            </a:extLst>
          </p:cNvPr>
          <p:cNvSpPr/>
          <p:nvPr/>
        </p:nvSpPr>
        <p:spPr>
          <a:xfrm>
            <a:off x="16440538" y="391887"/>
            <a:ext cx="1194320" cy="1063690"/>
          </a:xfrm>
          <a:prstGeom prst="star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3600">
              <a:solidFill>
                <a:prstClr val="white"/>
              </a:solidFill>
              <a:latin typeface="Tw Cen MT" panose="020B0602020104020603"/>
            </a:endParaRPr>
          </a:p>
        </p:txBody>
      </p:sp>
      <p:pic>
        <p:nvPicPr>
          <p:cNvPr id="3" name="Picture 2">
            <a:extLst>
              <a:ext uri="{FF2B5EF4-FFF2-40B4-BE49-F238E27FC236}">
                <a16:creationId xmlns:a16="http://schemas.microsoft.com/office/drawing/2014/main" id="{C61BAB84-6737-6309-68DF-497D1B589898}"/>
              </a:ext>
            </a:extLst>
          </p:cNvPr>
          <p:cNvPicPr>
            <a:picLocks noChangeAspect="1"/>
          </p:cNvPicPr>
          <p:nvPr/>
        </p:nvPicPr>
        <p:blipFill>
          <a:blip r:embed="rId3"/>
          <a:stretch>
            <a:fillRect/>
          </a:stretch>
        </p:blipFill>
        <p:spPr>
          <a:xfrm>
            <a:off x="0" y="8724901"/>
            <a:ext cx="18288000" cy="1579418"/>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4403" name="Straight Connector 14402">
            <a:extLst>
              <a:ext uri="{FF2B5EF4-FFF2-40B4-BE49-F238E27FC236}">
                <a16:creationId xmlns:a16="http://schemas.microsoft.com/office/drawing/2014/main" id="{9200C8B5-FB5A-4F8B-A9BD-693C051418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3000" y="1239486"/>
            <a:ext cx="0" cy="13716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B2012329-BFCE-42E2-9830-FA85866DE92A}"/>
              </a:ext>
            </a:extLst>
          </p:cNvPr>
          <p:cNvSpPr>
            <a:spLocks noGrp="1"/>
          </p:cNvSpPr>
          <p:nvPr>
            <p:ph type="body" idx="1"/>
          </p:nvPr>
        </p:nvSpPr>
        <p:spPr>
          <a:xfrm>
            <a:off x="653142" y="391887"/>
            <a:ext cx="10548257" cy="8934994"/>
          </a:xfrm>
        </p:spPr>
        <p:txBody>
          <a:bodyPr spcFirstLastPara="1" vert="horz" wrap="square" lIns="91440" tIns="91440" rIns="91440" bIns="91440" rtlCol="0" anchor="t" anchorCtr="0">
            <a:normAutofit/>
          </a:bodyPr>
          <a:lstStyle/>
          <a:p>
            <a:pPr defTabSz="1828800">
              <a:buClr>
                <a:schemeClr val="accent1"/>
              </a:buClr>
            </a:pPr>
            <a:r>
              <a:rPr lang="en-US" altLang="en-US" sz="6000" b="1" dirty="0">
                <a:solidFill>
                  <a:schemeClr val="tx1"/>
                </a:solidFill>
              </a:rPr>
              <a:t>Sawgrass was rated an A!!!</a:t>
            </a:r>
          </a:p>
          <a:p>
            <a:pPr defTabSz="1828800">
              <a:buClr>
                <a:schemeClr val="accent1"/>
              </a:buClr>
            </a:pPr>
            <a:r>
              <a:rPr lang="en-US" altLang="en-US" sz="3600" dirty="0">
                <a:solidFill>
                  <a:schemeClr val="tx1"/>
                </a:solidFill>
              </a:rPr>
              <a:t>Enrollment </a:t>
            </a:r>
          </a:p>
          <a:p>
            <a:pPr defTabSz="1828800">
              <a:buClr>
                <a:schemeClr val="accent1"/>
              </a:buClr>
            </a:pPr>
            <a:r>
              <a:rPr lang="en-US" altLang="en-US" sz="3600" dirty="0">
                <a:solidFill>
                  <a:schemeClr val="tx1"/>
                </a:solidFill>
              </a:rPr>
              <a:t>Units – shifts</a:t>
            </a:r>
          </a:p>
          <a:p>
            <a:pPr defTabSz="1828800">
              <a:buClr>
                <a:schemeClr val="accent1"/>
              </a:buClr>
            </a:pPr>
            <a:r>
              <a:rPr lang="en-US" altLang="en-US" sz="3600" dirty="0">
                <a:solidFill>
                  <a:schemeClr val="tx1"/>
                </a:solidFill>
              </a:rPr>
              <a:t>Gifted</a:t>
            </a:r>
          </a:p>
          <a:p>
            <a:pPr defTabSz="1828800">
              <a:buClr>
                <a:schemeClr val="accent1"/>
              </a:buClr>
            </a:pPr>
            <a:r>
              <a:rPr lang="en-US" altLang="en-US" sz="3600" dirty="0">
                <a:solidFill>
                  <a:schemeClr val="tx1"/>
                </a:solidFill>
              </a:rPr>
              <a:t>Assessments – English Language Learners </a:t>
            </a:r>
          </a:p>
          <a:p>
            <a:pPr defTabSz="1828800">
              <a:buClr>
                <a:schemeClr val="accent1"/>
              </a:buClr>
            </a:pPr>
            <a:r>
              <a:rPr lang="en-US" altLang="en-US" sz="3600" dirty="0">
                <a:solidFill>
                  <a:schemeClr val="tx1"/>
                </a:solidFill>
              </a:rPr>
              <a:t>Long-Term Goals and Interim Progress</a:t>
            </a:r>
          </a:p>
          <a:p>
            <a:pPr defTabSz="1828800">
              <a:buClr>
                <a:schemeClr val="accent1"/>
              </a:buClr>
            </a:pPr>
            <a:endParaRPr lang="en-US" altLang="en-US" sz="3600" dirty="0">
              <a:solidFill>
                <a:schemeClr val="tx1"/>
              </a:solidFill>
            </a:endParaRPr>
          </a:p>
          <a:p>
            <a:pPr defTabSz="1828800">
              <a:buClr>
                <a:schemeClr val="accent1"/>
              </a:buClr>
            </a:pPr>
            <a:endParaRPr lang="en-US" altLang="en-US" sz="3600" dirty="0">
              <a:solidFill>
                <a:schemeClr val="tx1"/>
              </a:solidFill>
            </a:endParaRPr>
          </a:p>
          <a:p>
            <a:pPr marL="0" indent="-310514" defTabSz="1828800">
              <a:buClr>
                <a:schemeClr val="accent1"/>
              </a:buClr>
              <a:buNone/>
            </a:pPr>
            <a:r>
              <a:rPr lang="en-US" altLang="en-US" sz="3600" dirty="0">
                <a:solidFill>
                  <a:schemeClr val="tx1"/>
                </a:solidFill>
              </a:rPr>
              <a:t>Available online at </a:t>
            </a:r>
            <a:r>
              <a:rPr lang="en-US" sz="3600" dirty="0">
                <a:solidFill>
                  <a:schemeClr val="tx1"/>
                </a:solidFill>
                <a:hlinkClick r:id="rId3"/>
              </a:rPr>
              <a:t>https://edudata.fldoe.org/</a:t>
            </a:r>
            <a:endParaRPr lang="en-US" sz="1800" dirty="0">
              <a:solidFill>
                <a:schemeClr val="tx1"/>
              </a:solidFill>
            </a:endParaRPr>
          </a:p>
        </p:txBody>
      </p:sp>
      <p:pic>
        <p:nvPicPr>
          <p:cNvPr id="7170" name="Picture 2" descr="Restoring Success: The Year of Accountability | Restoration &amp; Remediation  Magazine">
            <a:extLst>
              <a:ext uri="{FF2B5EF4-FFF2-40B4-BE49-F238E27FC236}">
                <a16:creationId xmlns:a16="http://schemas.microsoft.com/office/drawing/2014/main" id="{4340BA0F-CD74-0328-6271-F3C8A77D5270}"/>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11713767" y="3619499"/>
            <a:ext cx="5921091" cy="3924625"/>
          </a:xfrm>
          <a:prstGeom prst="rect">
            <a:avLst/>
          </a:prstGeom>
          <a:solidFill>
            <a:srgbClr val="0070C0"/>
          </a:solidFill>
          <a:ln>
            <a:solidFill>
              <a:srgbClr val="00B0F0"/>
            </a:solidFill>
          </a:ln>
          <a:effectLst>
            <a:outerShdw blurRad="50800" dist="38100" dir="5400000" algn="t" rotWithShape="0">
              <a:prstClr val="black">
                <a:alpha val="40000"/>
              </a:prstClr>
            </a:outerShdw>
          </a:effectLst>
          <a:scene3d>
            <a:camera prst="orthographicFront">
              <a:rot lat="0" lon="0" rev="0"/>
            </a:camera>
            <a:lightRig rig="contrasting" dir="t">
              <a:rot lat="0" lon="0" rev="1500000"/>
            </a:lightRig>
          </a:scene3d>
          <a:sp3d prstMaterial="metal">
            <a:bevelT w="88900" h="88900" prst="coolSlant"/>
          </a:sp3d>
        </p:spPr>
      </p:pic>
      <p:sp>
        <p:nvSpPr>
          <p:cNvPr id="6" name="Star: 5 Points 5">
            <a:extLst>
              <a:ext uri="{FF2B5EF4-FFF2-40B4-BE49-F238E27FC236}">
                <a16:creationId xmlns:a16="http://schemas.microsoft.com/office/drawing/2014/main" id="{295C641C-DA6B-4DB9-648D-DDB1ED52E283}"/>
              </a:ext>
            </a:extLst>
          </p:cNvPr>
          <p:cNvSpPr/>
          <p:nvPr/>
        </p:nvSpPr>
        <p:spPr>
          <a:xfrm>
            <a:off x="16440538" y="391887"/>
            <a:ext cx="1194320" cy="1063690"/>
          </a:xfrm>
          <a:prstGeom prst="star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3600">
              <a:solidFill>
                <a:prstClr val="white"/>
              </a:solidFill>
              <a:latin typeface="Tw Cen MT" panose="020B0602020104020603"/>
            </a:endParaRPr>
          </a:p>
        </p:txBody>
      </p:sp>
      <p:pic>
        <p:nvPicPr>
          <p:cNvPr id="4" name="Picture 3">
            <a:extLst>
              <a:ext uri="{FF2B5EF4-FFF2-40B4-BE49-F238E27FC236}">
                <a16:creationId xmlns:a16="http://schemas.microsoft.com/office/drawing/2014/main" id="{14AB2D10-F529-4D8D-F354-4E8905FC9AA4}"/>
              </a:ext>
            </a:extLst>
          </p:cNvPr>
          <p:cNvPicPr>
            <a:picLocks noChangeAspect="1"/>
          </p:cNvPicPr>
          <p:nvPr/>
        </p:nvPicPr>
        <p:blipFill>
          <a:blip r:embed="rId5"/>
          <a:stretch>
            <a:fillRect/>
          </a:stretch>
        </p:blipFill>
        <p:spPr>
          <a:xfrm>
            <a:off x="0" y="8801101"/>
            <a:ext cx="18287998" cy="1485900"/>
          </a:xfrm>
          <a:prstGeom prst="rect">
            <a:avLst/>
          </a:prstGeom>
        </p:spPr>
      </p:pic>
    </p:spTree>
    <p:extLst>
      <p:ext uri="{BB962C8B-B14F-4D97-AF65-F5344CB8AC3E}">
        <p14:creationId xmlns:p14="http://schemas.microsoft.com/office/powerpoint/2010/main" val="35578183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C61657BD-3333-446A-A16A-CBDC77C8E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8287999" cy="6858003"/>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8" name="Rectangle 17">
            <a:extLst>
              <a:ext uri="{FF2B5EF4-FFF2-40B4-BE49-F238E27FC236}">
                <a16:creationId xmlns:a16="http://schemas.microsoft.com/office/drawing/2014/main" id="{52CAFF06-4D3A-42A5-8614-B1FA47EA0F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5200" y="965200"/>
            <a:ext cx="16357599" cy="8356599"/>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ADCD3C97-B902-455E-60BE-73ABEF9F4CD6}"/>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029200" y="342900"/>
            <a:ext cx="8229599" cy="9753599"/>
          </a:xfrm>
          <a:prstGeom prst="rect">
            <a:avLst/>
          </a:prstGeom>
        </p:spPr>
      </p:pic>
    </p:spTree>
    <p:extLst>
      <p:ext uri="{BB962C8B-B14F-4D97-AF65-F5344CB8AC3E}">
        <p14:creationId xmlns:p14="http://schemas.microsoft.com/office/powerpoint/2010/main" val="2043750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7186" name="Straight Connector 7185">
            <a:extLst>
              <a:ext uri="{FF2B5EF4-FFF2-40B4-BE49-F238E27FC236}">
                <a16:creationId xmlns:a16="http://schemas.microsoft.com/office/drawing/2014/main" id="{C30962D2-9C5F-4C2F-9D75-5047CCE94C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3000" y="1239486"/>
            <a:ext cx="0" cy="13716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32D5152F-63D3-482F-96E7-33310E2EB597}"/>
              </a:ext>
            </a:extLst>
          </p:cNvPr>
          <p:cNvSpPr>
            <a:spLocks noGrp="1"/>
          </p:cNvSpPr>
          <p:nvPr>
            <p:ph type="title"/>
          </p:nvPr>
        </p:nvSpPr>
        <p:spPr>
          <a:xfrm>
            <a:off x="1536193" y="877824"/>
            <a:ext cx="8853090" cy="2249424"/>
          </a:xfrm>
        </p:spPr>
        <p:txBody>
          <a:bodyPr spcFirstLastPara="1" vert="horz" wrap="square" lIns="182880" tIns="91440" rIns="182880" bIns="91440" rtlCol="0" anchor="ctr" anchorCtr="0">
            <a:normAutofit/>
          </a:bodyPr>
          <a:lstStyle/>
          <a:p>
            <a:pPr defTabSz="1828800">
              <a:spcBef>
                <a:spcPct val="0"/>
              </a:spcBef>
            </a:pPr>
            <a:r>
              <a:rPr lang="en-US" altLang="en-US" sz="7800" spc="200"/>
              <a:t>Parent Advisory Council (PAC)</a:t>
            </a:r>
            <a:endParaRPr lang="en-US" sz="7800" spc="200"/>
          </a:p>
        </p:txBody>
      </p:sp>
      <p:sp>
        <p:nvSpPr>
          <p:cNvPr id="3" name="Text Placeholder 2">
            <a:extLst>
              <a:ext uri="{FF2B5EF4-FFF2-40B4-BE49-F238E27FC236}">
                <a16:creationId xmlns:a16="http://schemas.microsoft.com/office/drawing/2014/main" id="{2E9D2DB4-7985-4832-9C2B-0790191C4DBD}"/>
              </a:ext>
            </a:extLst>
          </p:cNvPr>
          <p:cNvSpPr>
            <a:spLocks noGrp="1"/>
          </p:cNvSpPr>
          <p:nvPr>
            <p:ph type="body" idx="1"/>
          </p:nvPr>
        </p:nvSpPr>
        <p:spPr>
          <a:xfrm>
            <a:off x="1536193" y="2841194"/>
            <a:ext cx="8853090" cy="6112306"/>
          </a:xfrm>
        </p:spPr>
        <p:txBody>
          <a:bodyPr spcFirstLastPara="1" vert="horz" wrap="square" lIns="91440" tIns="91440" rIns="91440" bIns="91440" rtlCol="0" anchor="t" anchorCtr="0">
            <a:normAutofit/>
          </a:bodyPr>
          <a:lstStyle/>
          <a:p>
            <a:pPr defTabSz="1828800">
              <a:buClr>
                <a:schemeClr val="accent1"/>
              </a:buClr>
              <a:buFont typeface="Arial" panose="020B0604020202020204" pitchFamily="34" charset="0"/>
              <a:buChar char="•"/>
              <a:defRPr/>
            </a:pPr>
            <a:r>
              <a:rPr lang="en-US" sz="2600" dirty="0">
                <a:solidFill>
                  <a:schemeClr val="tx1"/>
                </a:solidFill>
              </a:rPr>
              <a:t>The District has a Parent &amp; Family Engagement Plan. The summary of the plan is in the Title I School &amp; Family Partnership Overview.</a:t>
            </a:r>
          </a:p>
          <a:p>
            <a:pPr defTabSz="1828800">
              <a:buClr>
                <a:schemeClr val="accent1"/>
              </a:buClr>
              <a:buFont typeface="Arial" panose="020B0604020202020204" pitchFamily="34" charset="0"/>
              <a:buChar char="•"/>
              <a:defRPr/>
            </a:pPr>
            <a:r>
              <a:rPr lang="en-US" sz="2600" dirty="0">
                <a:solidFill>
                  <a:schemeClr val="tx1"/>
                </a:solidFill>
              </a:rPr>
              <a:t>You may access the full plan at </a:t>
            </a:r>
            <a:r>
              <a:rPr lang="en-US" sz="2600" dirty="0">
                <a:solidFill>
                  <a:schemeClr val="tx1"/>
                </a:solidFill>
                <a:hlinkClick r:id="rId3"/>
              </a:rPr>
              <a:t>www.pcsb.org/titleone</a:t>
            </a:r>
            <a:endParaRPr lang="en-US" sz="2600" dirty="0">
              <a:solidFill>
                <a:schemeClr val="tx1"/>
              </a:solidFill>
            </a:endParaRPr>
          </a:p>
          <a:p>
            <a:pPr defTabSz="1828800">
              <a:buClr>
                <a:schemeClr val="accent1"/>
              </a:buClr>
              <a:buFont typeface="Arial" panose="020B0604020202020204" pitchFamily="34" charset="0"/>
              <a:buChar char="•"/>
              <a:defRPr/>
            </a:pPr>
            <a:r>
              <a:rPr lang="en-US" sz="2600" dirty="0">
                <a:solidFill>
                  <a:schemeClr val="tx1"/>
                </a:solidFill>
              </a:rPr>
              <a:t>The Parent Advisory Council (PAC) is responsible for reviewing and revising the District Parent &amp; Family Engagement Plan.  </a:t>
            </a:r>
          </a:p>
          <a:p>
            <a:pPr defTabSz="1828800">
              <a:buClr>
                <a:schemeClr val="accent1"/>
              </a:buClr>
              <a:buFont typeface="Arial" panose="020B0604020202020204" pitchFamily="34" charset="0"/>
              <a:buChar char="•"/>
              <a:defRPr/>
            </a:pPr>
            <a:r>
              <a:rPr lang="en-US" sz="2600" dirty="0">
                <a:solidFill>
                  <a:schemeClr val="tx1"/>
                </a:solidFill>
              </a:rPr>
              <a:t>PAC will meet virtually or in person with the district’s Title I staff.</a:t>
            </a:r>
          </a:p>
          <a:p>
            <a:pPr defTabSz="1828800">
              <a:buClr>
                <a:schemeClr val="accent1"/>
              </a:buClr>
              <a:buFont typeface="Arial" panose="020B0604020202020204" pitchFamily="34" charset="0"/>
              <a:buChar char="•"/>
              <a:defRPr/>
            </a:pPr>
            <a:r>
              <a:rPr lang="en-US" sz="2600" dirty="0">
                <a:solidFill>
                  <a:schemeClr val="tx1"/>
                </a:solidFill>
              </a:rPr>
              <a:t>Each school is committed to having at least one member representative in PAC. </a:t>
            </a:r>
          </a:p>
          <a:p>
            <a:pPr defTabSz="1828800">
              <a:buClr>
                <a:schemeClr val="accent1"/>
              </a:buClr>
              <a:buFont typeface="Arial" panose="020B0604020202020204" pitchFamily="34" charset="0"/>
              <a:buChar char="•"/>
              <a:defRPr/>
            </a:pPr>
            <a:r>
              <a:rPr lang="en-US" sz="2600" dirty="0">
                <a:solidFill>
                  <a:schemeClr val="tx1"/>
                </a:solidFill>
              </a:rPr>
              <a:t>PAC meets twice a year, if you are interested in representing our school please contact the office.</a:t>
            </a:r>
          </a:p>
          <a:p>
            <a:pPr defTabSz="1828800">
              <a:buClr>
                <a:schemeClr val="accent1"/>
              </a:buClr>
            </a:pPr>
            <a:endParaRPr lang="en-US" sz="2600" dirty="0">
              <a:solidFill>
                <a:schemeClr val="tx1"/>
              </a:solidFill>
            </a:endParaRPr>
          </a:p>
        </p:txBody>
      </p:sp>
      <p:pic>
        <p:nvPicPr>
          <p:cNvPr id="7170" name="Picture 2" descr="Parent Advisory Council meeting will be held Tuesday | Natchitoches Parish  Journal">
            <a:extLst>
              <a:ext uri="{FF2B5EF4-FFF2-40B4-BE49-F238E27FC236}">
                <a16:creationId xmlns:a16="http://schemas.microsoft.com/office/drawing/2014/main" id="{45BF99EE-D701-20E6-733D-B4524264CF75}"/>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11328400" y="6117337"/>
            <a:ext cx="5999480" cy="3209542"/>
          </a:xfrm>
          <a:prstGeom prst="rect">
            <a:avLst/>
          </a:prstGeom>
          <a:noFill/>
          <a:extLst>
            <a:ext uri="{909E8E84-426E-40DD-AFC4-6F175D3DCCD1}">
              <a14:hiddenFill xmlns:a14="http://schemas.microsoft.com/office/drawing/2010/main">
                <a:solidFill>
                  <a:srgbClr val="FFFFFF"/>
                </a:solidFill>
              </a14:hiddenFill>
            </a:ext>
          </a:extLst>
        </p:spPr>
      </p:pic>
      <p:sp>
        <p:nvSpPr>
          <p:cNvPr id="5" name="Star: 5 Points 4">
            <a:extLst>
              <a:ext uri="{FF2B5EF4-FFF2-40B4-BE49-F238E27FC236}">
                <a16:creationId xmlns:a16="http://schemas.microsoft.com/office/drawing/2014/main" id="{09CAD96A-039D-7872-A16D-F649BD323C93}"/>
              </a:ext>
            </a:extLst>
          </p:cNvPr>
          <p:cNvSpPr/>
          <p:nvPr/>
        </p:nvSpPr>
        <p:spPr>
          <a:xfrm>
            <a:off x="16899890" y="62813"/>
            <a:ext cx="1194320" cy="1063690"/>
          </a:xfrm>
          <a:prstGeom prst="star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3600">
              <a:solidFill>
                <a:prstClr val="white"/>
              </a:solidFill>
              <a:latin typeface="Tw Cen MT" panose="020B0602020104020603"/>
            </a:endParaRPr>
          </a:p>
        </p:txBody>
      </p:sp>
      <p:pic>
        <p:nvPicPr>
          <p:cNvPr id="6" name="Picture 5">
            <a:extLst>
              <a:ext uri="{FF2B5EF4-FFF2-40B4-BE49-F238E27FC236}">
                <a16:creationId xmlns:a16="http://schemas.microsoft.com/office/drawing/2014/main" id="{CE8CA59B-4FBB-9604-FD47-C0CF29AAEA3E}"/>
              </a:ext>
            </a:extLst>
          </p:cNvPr>
          <p:cNvPicPr>
            <a:picLocks noChangeAspect="1"/>
          </p:cNvPicPr>
          <p:nvPr/>
        </p:nvPicPr>
        <p:blipFill>
          <a:blip r:embed="rId5"/>
          <a:stretch>
            <a:fillRect/>
          </a:stretch>
        </p:blipFill>
        <p:spPr>
          <a:xfrm>
            <a:off x="6929" y="8628126"/>
            <a:ext cx="18281072" cy="1562100"/>
          </a:xfrm>
          <a:prstGeom prst="rect">
            <a:avLst/>
          </a:prstGeom>
        </p:spPr>
      </p:pic>
    </p:spTree>
    <p:extLst>
      <p:ext uri="{BB962C8B-B14F-4D97-AF65-F5344CB8AC3E}">
        <p14:creationId xmlns:p14="http://schemas.microsoft.com/office/powerpoint/2010/main" val="34090581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7" name="Rectangle 10246">
            <a:extLst>
              <a:ext uri="{FF2B5EF4-FFF2-40B4-BE49-F238E27FC236}">
                <a16:creationId xmlns:a16="http://schemas.microsoft.com/office/drawing/2014/main" id="{3A8EC506-B1DA-46A1-B44D-774E68468E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sz="3600">
              <a:solidFill>
                <a:prstClr val="white"/>
              </a:solidFill>
              <a:latin typeface="Tw Cen MT" panose="020B0602020104020603"/>
            </a:endParaRPr>
          </a:p>
        </p:txBody>
      </p:sp>
      <p:sp>
        <p:nvSpPr>
          <p:cNvPr id="10249" name="Oval 5">
            <a:extLst>
              <a:ext uri="{FF2B5EF4-FFF2-40B4-BE49-F238E27FC236}">
                <a16:creationId xmlns:a16="http://schemas.microsoft.com/office/drawing/2014/main" id="{BFF30785-305E-45D7-984F-5AA93D3CA5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8287998" cy="6858000"/>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sz="3600">
              <a:solidFill>
                <a:prstClr val="white"/>
              </a:solidFill>
              <a:latin typeface="Tw Cen MT" panose="020B0602020104020603"/>
            </a:endParaRPr>
          </a:p>
        </p:txBody>
      </p:sp>
      <p:cxnSp>
        <p:nvCxnSpPr>
          <p:cNvPr id="10251" name="Straight Connector 10250">
            <a:extLst>
              <a:ext uri="{FF2B5EF4-FFF2-40B4-BE49-F238E27FC236}">
                <a16:creationId xmlns:a16="http://schemas.microsoft.com/office/drawing/2014/main" id="{15E01FA5-D766-43CA-A83D-E7CF3F04E96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2580264" y="7896158"/>
            <a:ext cx="0" cy="13716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useBgFill="1">
        <p:nvSpPr>
          <p:cNvPr id="10253" name="Rectangle 10252">
            <a:extLst>
              <a:ext uri="{FF2B5EF4-FFF2-40B4-BE49-F238E27FC236}">
                <a16:creationId xmlns:a16="http://schemas.microsoft.com/office/drawing/2014/main" id="{C411DB08-1669-426B-BBEB-FAD285EF80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8283088" cy="1028846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solidFill>
                <a:prstClr val="white"/>
              </a:solidFill>
              <a:latin typeface="Tw Cen MT" panose="020B0602020104020603"/>
            </a:endParaRPr>
          </a:p>
        </p:txBody>
      </p:sp>
      <p:sp>
        <p:nvSpPr>
          <p:cNvPr id="10255" name="Rectangle 10254">
            <a:extLst>
              <a:ext uri="{FF2B5EF4-FFF2-40B4-BE49-F238E27FC236}">
                <a16:creationId xmlns:a16="http://schemas.microsoft.com/office/drawing/2014/main" id="{029E4219-121F-4CD1-AA58-24746CD292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202822" cy="10287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solidFill>
                <a:prstClr val="white"/>
              </a:solidFill>
              <a:latin typeface="Tw Cen MT" panose="020B0602020104020603"/>
            </a:endParaRPr>
          </a:p>
        </p:txBody>
      </p:sp>
      <p:sp>
        <p:nvSpPr>
          <p:cNvPr id="2" name="Title 1">
            <a:extLst>
              <a:ext uri="{FF2B5EF4-FFF2-40B4-BE49-F238E27FC236}">
                <a16:creationId xmlns:a16="http://schemas.microsoft.com/office/drawing/2014/main" id="{AB50F40E-8E47-BD83-A75D-608DA88BE6EF}"/>
              </a:ext>
            </a:extLst>
          </p:cNvPr>
          <p:cNvSpPr>
            <a:spLocks noGrp="1"/>
          </p:cNvSpPr>
          <p:nvPr>
            <p:ph type="title"/>
          </p:nvPr>
        </p:nvSpPr>
        <p:spPr>
          <a:xfrm>
            <a:off x="951414" y="960120"/>
            <a:ext cx="6312984" cy="4552284"/>
          </a:xfrm>
        </p:spPr>
        <p:txBody>
          <a:bodyPr vert="horz" lIns="182880" tIns="91440" rIns="182880" bIns="91440" rtlCol="0" anchor="b">
            <a:normAutofit/>
          </a:bodyPr>
          <a:lstStyle/>
          <a:p>
            <a:pPr algn="r" defTabSz="1828800"/>
            <a:r>
              <a:rPr lang="en-US" sz="6600" spc="400" dirty="0">
                <a:solidFill>
                  <a:srgbClr val="FFFFFF"/>
                </a:solidFill>
              </a:rPr>
              <a:t>Thank you for your time!</a:t>
            </a:r>
          </a:p>
        </p:txBody>
      </p:sp>
      <p:cxnSp>
        <p:nvCxnSpPr>
          <p:cNvPr id="10257" name="Straight Connector 10256">
            <a:extLst>
              <a:ext uri="{FF2B5EF4-FFF2-40B4-BE49-F238E27FC236}">
                <a16:creationId xmlns:a16="http://schemas.microsoft.com/office/drawing/2014/main" id="{52F50912-06FD-4216-BAD3-21050F59564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80018" y="5647970"/>
            <a:ext cx="5897880" cy="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pic>
        <p:nvPicPr>
          <p:cNvPr id="10242" name="Picture 2" descr="How to use data to increase student success rates">
            <a:extLst>
              <a:ext uri="{FF2B5EF4-FFF2-40B4-BE49-F238E27FC236}">
                <a16:creationId xmlns:a16="http://schemas.microsoft.com/office/drawing/2014/main" id="{4A6F2D57-CAF6-AA9C-B5A7-0765C5D620CF}"/>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144000" y="2419461"/>
            <a:ext cx="8189204" cy="544954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4E0F1D69-8C50-922D-3E69-E7F4BD4B44AC}"/>
              </a:ext>
            </a:extLst>
          </p:cNvPr>
          <p:cNvPicPr>
            <a:picLocks noChangeAspect="1"/>
          </p:cNvPicPr>
          <p:nvPr/>
        </p:nvPicPr>
        <p:blipFill>
          <a:blip r:embed="rId3"/>
          <a:stretch>
            <a:fillRect/>
          </a:stretch>
        </p:blipFill>
        <p:spPr>
          <a:xfrm>
            <a:off x="-18768" y="8648698"/>
            <a:ext cx="18306767" cy="1638301"/>
          </a:xfrm>
          <a:prstGeom prst="rect">
            <a:avLst/>
          </a:prstGeom>
        </p:spPr>
      </p:pic>
    </p:spTree>
    <p:extLst>
      <p:ext uri="{BB962C8B-B14F-4D97-AF65-F5344CB8AC3E}">
        <p14:creationId xmlns:p14="http://schemas.microsoft.com/office/powerpoint/2010/main" val="37971948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2826B-1414-4E95-91FA-C8A67CE6D839}"/>
              </a:ext>
            </a:extLst>
          </p:cNvPr>
          <p:cNvSpPr>
            <a:spLocks noGrp="1"/>
          </p:cNvSpPr>
          <p:nvPr>
            <p:ph type="ctrTitle"/>
          </p:nvPr>
        </p:nvSpPr>
        <p:spPr>
          <a:xfrm>
            <a:off x="1492898" y="5143500"/>
            <a:ext cx="15544800" cy="2319600"/>
          </a:xfrm>
        </p:spPr>
        <p:txBody>
          <a:bodyPr/>
          <a:lstStyle/>
          <a:p>
            <a:br>
              <a:rPr lang="en-US" dirty="0">
                <a:solidFill>
                  <a:schemeClr val="tx1"/>
                </a:solidFill>
              </a:rPr>
            </a:br>
            <a:br>
              <a:rPr lang="en-US" dirty="0">
                <a:solidFill>
                  <a:schemeClr val="tx1"/>
                </a:solidFill>
              </a:rPr>
            </a:br>
            <a:br>
              <a:rPr lang="en-US" dirty="0">
                <a:solidFill>
                  <a:schemeClr val="tx1"/>
                </a:solidFill>
              </a:rPr>
            </a:br>
            <a:br>
              <a:rPr lang="en-US" dirty="0">
                <a:solidFill>
                  <a:schemeClr val="tx1"/>
                </a:solidFill>
              </a:rPr>
            </a:br>
            <a:br>
              <a:rPr lang="en-US" dirty="0">
                <a:solidFill>
                  <a:schemeClr val="tx1"/>
                </a:solidFill>
              </a:rPr>
            </a:br>
            <a:br>
              <a:rPr lang="en-US" dirty="0">
                <a:solidFill>
                  <a:schemeClr val="tx1"/>
                </a:solidFill>
              </a:rPr>
            </a:br>
            <a:r>
              <a:rPr lang="en-US" dirty="0">
                <a:solidFill>
                  <a:schemeClr val="tx1"/>
                </a:solidFill>
              </a:rPr>
              <a:t>Please welcome our </a:t>
            </a:r>
            <a:br>
              <a:rPr lang="en-US" dirty="0">
                <a:solidFill>
                  <a:schemeClr val="tx1"/>
                </a:solidFill>
              </a:rPr>
            </a:br>
            <a:r>
              <a:rPr lang="en-US" dirty="0">
                <a:solidFill>
                  <a:schemeClr val="tx1"/>
                </a:solidFill>
              </a:rPr>
              <a:t>2026 – 2027</a:t>
            </a:r>
            <a:br>
              <a:rPr lang="en-US" dirty="0">
                <a:solidFill>
                  <a:schemeClr val="tx1"/>
                </a:solidFill>
              </a:rPr>
            </a:br>
            <a:r>
              <a:rPr lang="en-US" dirty="0">
                <a:solidFill>
                  <a:schemeClr val="tx1"/>
                </a:solidFill>
              </a:rPr>
              <a:t>PTA president</a:t>
            </a:r>
            <a:br>
              <a:rPr lang="en-US" dirty="0">
                <a:solidFill>
                  <a:schemeClr val="tx1"/>
                </a:solidFill>
              </a:rPr>
            </a:br>
            <a:br>
              <a:rPr lang="en-US" dirty="0">
                <a:solidFill>
                  <a:schemeClr val="tx1"/>
                </a:solidFill>
              </a:rPr>
            </a:br>
            <a:r>
              <a:rPr lang="en-US" sz="10000" dirty="0">
                <a:solidFill>
                  <a:schemeClr val="tx1"/>
                </a:solidFill>
              </a:rPr>
              <a:t>Laurabeth winder</a:t>
            </a:r>
          </a:p>
        </p:txBody>
      </p:sp>
      <p:sp>
        <p:nvSpPr>
          <p:cNvPr id="6" name="Star: 5 Points 5">
            <a:extLst>
              <a:ext uri="{FF2B5EF4-FFF2-40B4-BE49-F238E27FC236}">
                <a16:creationId xmlns:a16="http://schemas.microsoft.com/office/drawing/2014/main" id="{BA5D9BC8-0419-36C7-423D-DCF983605525}"/>
              </a:ext>
            </a:extLst>
          </p:cNvPr>
          <p:cNvSpPr/>
          <p:nvPr/>
        </p:nvSpPr>
        <p:spPr>
          <a:xfrm>
            <a:off x="16440538" y="391887"/>
            <a:ext cx="1194320" cy="1063690"/>
          </a:xfrm>
          <a:prstGeom prst="star5">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3600">
              <a:solidFill>
                <a:prstClr val="white"/>
              </a:solidFill>
              <a:latin typeface="Tw Cen MT" panose="020B0602020104020603"/>
            </a:endParaRPr>
          </a:p>
        </p:txBody>
      </p:sp>
      <p:pic>
        <p:nvPicPr>
          <p:cNvPr id="7" name="Picture 6">
            <a:extLst>
              <a:ext uri="{FF2B5EF4-FFF2-40B4-BE49-F238E27FC236}">
                <a16:creationId xmlns:a16="http://schemas.microsoft.com/office/drawing/2014/main" id="{E23BE9E6-7D63-BA1B-7726-642074137E09}"/>
              </a:ext>
            </a:extLst>
          </p:cNvPr>
          <p:cNvPicPr>
            <a:picLocks noChangeAspect="1"/>
          </p:cNvPicPr>
          <p:nvPr/>
        </p:nvPicPr>
        <p:blipFill>
          <a:blip r:embed="rId3"/>
          <a:stretch>
            <a:fillRect/>
          </a:stretch>
        </p:blipFill>
        <p:spPr>
          <a:xfrm>
            <a:off x="-13855" y="8724901"/>
            <a:ext cx="18301855" cy="1562100"/>
          </a:xfrm>
          <a:prstGeom prst="rect">
            <a:avLst/>
          </a:prstGeom>
        </p:spPr>
      </p:pic>
    </p:spTree>
    <p:extLst>
      <p:ext uri="{BB962C8B-B14F-4D97-AF65-F5344CB8AC3E}">
        <p14:creationId xmlns:p14="http://schemas.microsoft.com/office/powerpoint/2010/main" val="3351863582"/>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E9A80ABF0A7AA49933229A47B2E8A2B" ma:contentTypeVersion="9" ma:contentTypeDescription="Create a new document." ma:contentTypeScope="" ma:versionID="9b49124d7b60768221a29500975d672a">
  <xsd:schema xmlns:xsd="http://www.w3.org/2001/XMLSchema" xmlns:xs="http://www.w3.org/2001/XMLSchema" xmlns:p="http://schemas.microsoft.com/office/2006/metadata/properties" xmlns:ns2="b9c3fe2c-d88f-4933-bf35-8b9a964377de" xmlns:ns3="e600d9eb-d068-44a4-95bb-e20df5ef584c" targetNamespace="http://schemas.microsoft.com/office/2006/metadata/properties" ma:root="true" ma:fieldsID="76cf05fe497d08c67e656e7ba0677964" ns2:_="" ns3:_="">
    <xsd:import namespace="b9c3fe2c-d88f-4933-bf35-8b9a964377de"/>
    <xsd:import namespace="e600d9eb-d068-44a4-95bb-e20df5ef584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9c3fe2c-d88f-4933-bf35-8b9a964377d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0d973a80-ac39-4648-84dd-a338749229aa"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600d9eb-d068-44a4-95bb-e20df5ef584c"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c0e3a758-f67b-4c38-9cb3-cf8f6b01ba17}" ma:internalName="TaxCatchAll" ma:showField="CatchAllData" ma:web="e600d9eb-d068-44a4-95bb-e20df5ef584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e600d9eb-d068-44a4-95bb-e20df5ef584c" xsi:nil="true"/>
    <lcf76f155ced4ddcb4097134ff3c332f xmlns="b9c3fe2c-d88f-4933-bf35-8b9a964377de">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AA76990D-8283-4A5F-9F04-946BA0BFECA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9c3fe2c-d88f-4933-bf35-8b9a964377de"/>
    <ds:schemaRef ds:uri="e600d9eb-d068-44a4-95bb-e20df5ef584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E8BED79-01A0-4F6E-B326-4ABD646C3AA6}">
  <ds:schemaRefs>
    <ds:schemaRef ds:uri="http://schemas.microsoft.com/sharepoint/v3/contenttype/forms"/>
  </ds:schemaRefs>
</ds:datastoreItem>
</file>

<file path=customXml/itemProps3.xml><?xml version="1.0" encoding="utf-8"?>
<ds:datastoreItem xmlns:ds="http://schemas.openxmlformats.org/officeDocument/2006/customXml" ds:itemID="{FF7EE70B-BF27-42EA-A39F-2D365F862FEE}">
  <ds:schemaRefs>
    <ds:schemaRef ds:uri="http://schemas.microsoft.com/office/2006/documentManagement/types"/>
    <ds:schemaRef ds:uri="http://purl.org/dc/dcmitype/"/>
    <ds:schemaRef ds:uri="http://purl.org/dc/terms/"/>
    <ds:schemaRef ds:uri="http://schemas.microsoft.com/office/2006/metadata/properties"/>
    <ds:schemaRef ds:uri="http://purl.org/dc/elements/1.1/"/>
    <ds:schemaRef ds:uri="http://schemas.microsoft.com/office/infopath/2007/PartnerControls"/>
    <ds:schemaRef ds:uri="http://schemas.openxmlformats.org/package/2006/metadata/core-properties"/>
    <ds:schemaRef ds:uri="e600d9eb-d068-44a4-95bb-e20df5ef584c"/>
    <ds:schemaRef ds:uri="04e85a4d-57c8-40b4-b04f-267a9a25231e"/>
    <ds:schemaRef ds:uri="http://www.w3.org/XML/1998/namespace"/>
    <ds:schemaRef ds:uri="b9c3fe2c-d88f-4933-bf35-8b9a964377de"/>
  </ds:schemaRefs>
</ds:datastoreItem>
</file>

<file path=docProps/app.xml><?xml version="1.0" encoding="utf-8"?>
<Properties xmlns="http://schemas.openxmlformats.org/officeDocument/2006/extended-properties" xmlns:vt="http://schemas.openxmlformats.org/officeDocument/2006/docPropsVTypes">
  <TotalTime>484</TotalTime>
  <Words>1215</Words>
  <Application>Microsoft Office PowerPoint</Application>
  <PresentationFormat>Custom</PresentationFormat>
  <Paragraphs>161</Paragraphs>
  <Slides>18</Slides>
  <Notes>14</Notes>
  <HiddenSlides>0</HiddenSlides>
  <MMClips>0</MMClips>
  <ScaleCrop>false</ScaleCrop>
  <HeadingPairs>
    <vt:vector size="6" baseType="variant">
      <vt:variant>
        <vt:lpstr>Fonts Used</vt:lpstr>
      </vt:variant>
      <vt:variant>
        <vt:i4>13</vt:i4>
      </vt:variant>
      <vt:variant>
        <vt:lpstr>Theme</vt:lpstr>
      </vt:variant>
      <vt:variant>
        <vt:i4>2</vt:i4>
      </vt:variant>
      <vt:variant>
        <vt:lpstr>Slide Titles</vt:lpstr>
      </vt:variant>
      <vt:variant>
        <vt:i4>18</vt:i4>
      </vt:variant>
    </vt:vector>
  </HeadingPairs>
  <TitlesOfParts>
    <vt:vector size="33" baseType="lpstr">
      <vt:lpstr>Tw Cen MT</vt:lpstr>
      <vt:lpstr>Raleway</vt:lpstr>
      <vt:lpstr>Aptos</vt:lpstr>
      <vt:lpstr>Oswald</vt:lpstr>
      <vt:lpstr>Arial</vt:lpstr>
      <vt:lpstr>Calibri</vt:lpstr>
      <vt:lpstr>Nirmala UI</vt:lpstr>
      <vt:lpstr>Tw Cen MT Condensed</vt:lpstr>
      <vt:lpstr>Segoe UI</vt:lpstr>
      <vt:lpstr>Wingdings 3</vt:lpstr>
      <vt:lpstr>Prompt Bold</vt:lpstr>
      <vt:lpstr>Lato</vt:lpstr>
      <vt:lpstr>Nirmala UI Semilight</vt:lpstr>
      <vt:lpstr>Office Theme</vt:lpstr>
      <vt:lpstr>Integral</vt:lpstr>
      <vt:lpstr>PowerPoint Presentation</vt:lpstr>
      <vt:lpstr>PowerPoint Presentation</vt:lpstr>
      <vt:lpstr>PowerPoint Presentation</vt:lpstr>
      <vt:lpstr>PowerPoint Presentation</vt:lpstr>
      <vt:lpstr>PowerPoint Presentation</vt:lpstr>
      <vt:lpstr>Title I Schoolwide Planning and Input</vt:lpstr>
      <vt:lpstr>Title I Schoolwide Budget</vt:lpstr>
      <vt:lpstr>Parent’s Right to Know</vt:lpstr>
      <vt:lpstr>Working Together for Student Success</vt:lpstr>
      <vt:lpstr>Parent and Family Engagement Plan (PFEP)</vt:lpstr>
      <vt:lpstr>PowerPoint Presentation</vt:lpstr>
      <vt:lpstr>School’s Curriculum</vt:lpstr>
      <vt:lpstr>Florida Assessments </vt:lpstr>
      <vt:lpstr>PowerPoint Presentation</vt:lpstr>
      <vt:lpstr>PowerPoint Presentation</vt:lpstr>
      <vt:lpstr>Parent Advisory Council (PAC)</vt:lpstr>
      <vt:lpstr>Thank you for your time!</vt:lpstr>
      <vt:lpstr>      Please welcome our  2026 – 2027 PTA president  Laurabeth winder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Copy of PowerPoint Template</dc:title>
  <dc:creator>Jourdan Elizabeth</dc:creator>
  <cp:lastModifiedBy>Galdames Patricia</cp:lastModifiedBy>
  <cp:revision>71</cp:revision>
  <dcterms:created xsi:type="dcterms:W3CDTF">2006-08-16T00:00:00Z</dcterms:created>
  <dcterms:modified xsi:type="dcterms:W3CDTF">2026-08-26T21:08:26Z</dcterms:modified>
  <dc:identifier>DAFHhpdnc_E</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0x0101007E9A80ABF0A7AA49933229A47B2E8A2B</vt:lpwstr>
  </property>
  <property fmtid="{D5CDD505-2E9C-101B-9397-08002B2CF9AE}" pid="3" name="MediaServiceImageTags">
    <vt:lpwstr/>
  </property>
</Properties>
</file>