
<file path=[Content_Types].xml><?xml version="1.0" encoding="utf-8"?>
<Types xmlns="http://schemas.openxmlformats.org/package/2006/content-types">
  <Default Extension="emf" ContentType="image/x-emf"/>
  <Default Extension="jpe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changesInfos/changesInfo1.xml" ContentType="application/vnd.ms-powerpoint.changes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4"/>
    <p:sldMasterId id="2147483675" r:id="rId5"/>
  </p:sldMasterIdLst>
  <p:notesMasterIdLst>
    <p:notesMasterId r:id="rId74"/>
  </p:notesMasterIdLst>
  <p:handoutMasterIdLst>
    <p:handoutMasterId r:id="rId75"/>
  </p:handoutMasterIdLst>
  <p:sldIdLst>
    <p:sldId id="333" r:id="rId6"/>
    <p:sldId id="330" r:id="rId7"/>
    <p:sldId id="390" r:id="rId8"/>
    <p:sldId id="342" r:id="rId9"/>
    <p:sldId id="392" r:id="rId10"/>
    <p:sldId id="393" r:id="rId11"/>
    <p:sldId id="394" r:id="rId12"/>
    <p:sldId id="395" r:id="rId13"/>
    <p:sldId id="396" r:id="rId14"/>
    <p:sldId id="397" r:id="rId15"/>
    <p:sldId id="341" r:id="rId16"/>
    <p:sldId id="391" r:id="rId17"/>
    <p:sldId id="339" r:id="rId18"/>
    <p:sldId id="343" r:id="rId19"/>
    <p:sldId id="344" r:id="rId20"/>
    <p:sldId id="345" r:id="rId21"/>
    <p:sldId id="346" r:id="rId22"/>
    <p:sldId id="347" r:id="rId23"/>
    <p:sldId id="383" r:id="rId24"/>
    <p:sldId id="348" r:id="rId25"/>
    <p:sldId id="349" r:id="rId26"/>
    <p:sldId id="386" r:id="rId27"/>
    <p:sldId id="338" r:id="rId28"/>
    <p:sldId id="350" r:id="rId29"/>
    <p:sldId id="351" r:id="rId30"/>
    <p:sldId id="352" r:id="rId31"/>
    <p:sldId id="353" r:id="rId32"/>
    <p:sldId id="354" r:id="rId33"/>
    <p:sldId id="355" r:id="rId34"/>
    <p:sldId id="356" r:id="rId35"/>
    <p:sldId id="360" r:id="rId36"/>
    <p:sldId id="382" r:id="rId37"/>
    <p:sldId id="358" r:id="rId38"/>
    <p:sldId id="401" r:id="rId39"/>
    <p:sldId id="357" r:id="rId40"/>
    <p:sldId id="381" r:id="rId41"/>
    <p:sldId id="363" r:id="rId42"/>
    <p:sldId id="364" r:id="rId43"/>
    <p:sldId id="365" r:id="rId44"/>
    <p:sldId id="407" r:id="rId45"/>
    <p:sldId id="366" r:id="rId46"/>
    <p:sldId id="367" r:id="rId47"/>
    <p:sldId id="368" r:id="rId48"/>
    <p:sldId id="371" r:id="rId49"/>
    <p:sldId id="370" r:id="rId50"/>
    <p:sldId id="361" r:id="rId51"/>
    <p:sldId id="369" r:id="rId52"/>
    <p:sldId id="372" r:id="rId53"/>
    <p:sldId id="373" r:id="rId54"/>
    <p:sldId id="374" r:id="rId55"/>
    <p:sldId id="398" r:id="rId56"/>
    <p:sldId id="402" r:id="rId57"/>
    <p:sldId id="403" r:id="rId58"/>
    <p:sldId id="404" r:id="rId59"/>
    <p:sldId id="399" r:id="rId60"/>
    <p:sldId id="362" r:id="rId61"/>
    <p:sldId id="375" r:id="rId62"/>
    <p:sldId id="378" r:id="rId63"/>
    <p:sldId id="377" r:id="rId64"/>
    <p:sldId id="376" r:id="rId65"/>
    <p:sldId id="379" r:id="rId66"/>
    <p:sldId id="387" r:id="rId67"/>
    <p:sldId id="389" r:id="rId68"/>
    <p:sldId id="405" r:id="rId69"/>
    <p:sldId id="406" r:id="rId70"/>
    <p:sldId id="388" r:id="rId71"/>
    <p:sldId id="380" r:id="rId72"/>
    <p:sldId id="328" r:id="rId73"/>
  </p:sldIdLst>
  <p:sldSz cx="9144000" cy="6858000" type="screen4x3"/>
  <p:notesSz cx="6980238"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Default Section" id="{DA663931-8896-5B40-85E0-E1224730F8B1}">
          <p14:sldIdLst>
            <p14:sldId id="333"/>
            <p14:sldId id="330"/>
            <p14:sldId id="390"/>
            <p14:sldId id="342"/>
            <p14:sldId id="392"/>
            <p14:sldId id="393"/>
            <p14:sldId id="394"/>
            <p14:sldId id="395"/>
            <p14:sldId id="396"/>
            <p14:sldId id="397"/>
            <p14:sldId id="341"/>
            <p14:sldId id="391"/>
            <p14:sldId id="339"/>
            <p14:sldId id="343"/>
            <p14:sldId id="344"/>
            <p14:sldId id="345"/>
            <p14:sldId id="346"/>
            <p14:sldId id="347"/>
            <p14:sldId id="383"/>
            <p14:sldId id="348"/>
            <p14:sldId id="349"/>
            <p14:sldId id="386"/>
            <p14:sldId id="338"/>
            <p14:sldId id="350"/>
            <p14:sldId id="351"/>
            <p14:sldId id="352"/>
            <p14:sldId id="353"/>
            <p14:sldId id="354"/>
            <p14:sldId id="355"/>
            <p14:sldId id="356"/>
            <p14:sldId id="360"/>
            <p14:sldId id="382"/>
            <p14:sldId id="358"/>
            <p14:sldId id="401"/>
            <p14:sldId id="357"/>
            <p14:sldId id="381"/>
            <p14:sldId id="363"/>
            <p14:sldId id="364"/>
            <p14:sldId id="365"/>
            <p14:sldId id="407"/>
            <p14:sldId id="366"/>
            <p14:sldId id="367"/>
            <p14:sldId id="368"/>
            <p14:sldId id="371"/>
            <p14:sldId id="370"/>
            <p14:sldId id="361"/>
            <p14:sldId id="369"/>
            <p14:sldId id="372"/>
            <p14:sldId id="373"/>
            <p14:sldId id="374"/>
            <p14:sldId id="398"/>
            <p14:sldId id="402"/>
            <p14:sldId id="403"/>
            <p14:sldId id="404"/>
            <p14:sldId id="399"/>
            <p14:sldId id="362"/>
            <p14:sldId id="375"/>
            <p14:sldId id="378"/>
            <p14:sldId id="377"/>
            <p14:sldId id="376"/>
            <p14:sldId id="379"/>
            <p14:sldId id="387"/>
            <p14:sldId id="389"/>
            <p14:sldId id="405"/>
            <p14:sldId id="406"/>
            <p14:sldId id="388"/>
            <p14:sldId id="380"/>
            <p14:sldId id="328"/>
          </p14:sldIdLst>
        </p14:section>
      </p14:sectionLst>
    </p:ext>
    <p:ext uri="{EFAFB233-063F-42B5-8137-9DF3F51BA10A}">
      <p15:sldGuideLst xmlns:p15="http://schemas.microsoft.com/office/powerpoint/2012/main">
        <p15:guide id="1" orient="horz" pos="792">
          <p15:clr>
            <a:srgbClr val="A4A3A4"/>
          </p15:clr>
        </p15:guide>
        <p15:guide id="2" orient="horz" pos="104">
          <p15:clr>
            <a:srgbClr val="A4A3A4"/>
          </p15:clr>
        </p15:guide>
        <p15:guide id="3" pos="5646">
          <p15:clr>
            <a:srgbClr val="A4A3A4"/>
          </p15:clr>
        </p15:guide>
        <p15:guide id="4" pos="102">
          <p15:clr>
            <a:srgbClr val="A4A3A4"/>
          </p15:clr>
        </p15:guide>
      </p15:sldGuideLst>
    </p:ext>
    <p:ext uri="{2D200454-40CA-4A62-9FC3-DE9A4176ACB9}">
      <p15:notesGuideLst xmlns:p15="http://schemas.microsoft.com/office/powerpoint/2012/main">
        <p15:guide id="1" orient="horz" pos="2880">
          <p15:clr>
            <a:srgbClr val="A4A3A4"/>
          </p15:clr>
        </p15:guide>
        <p15:guide id="2" pos="2199">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prnPr/>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BE5B36"/>
    <a:srgbClr val="1572A7"/>
    <a:srgbClr val="AD5538"/>
    <a:srgbClr val="3571A2"/>
    <a:srgbClr val="CDCEC9"/>
    <a:srgbClr val="376E38"/>
    <a:srgbClr val="0095D3"/>
    <a:srgbClr val="00A278"/>
    <a:srgbClr val="6A2C91"/>
    <a:srgbClr val="C7E1F5"/>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4914" autoAdjust="0"/>
    <p:restoredTop sz="86425" autoAdjust="0"/>
  </p:normalViewPr>
  <p:slideViewPr>
    <p:cSldViewPr snapToGrid="0" showGuides="1">
      <p:cViewPr varScale="1">
        <p:scale>
          <a:sx n="109" d="100"/>
          <a:sy n="109" d="100"/>
        </p:scale>
        <p:origin x="2442" y="102"/>
      </p:cViewPr>
      <p:guideLst>
        <p:guide orient="horz" pos="792"/>
        <p:guide orient="horz" pos="104"/>
        <p:guide pos="5646"/>
        <p:guide pos="102"/>
      </p:guideLst>
    </p:cSldViewPr>
  </p:slideViewPr>
  <p:outlineViewPr>
    <p:cViewPr>
      <p:scale>
        <a:sx n="33" d="100"/>
        <a:sy n="33" d="100"/>
      </p:scale>
      <p:origin x="0" y="0"/>
    </p:cViewPr>
  </p:outlineViewPr>
  <p:notesTextViewPr>
    <p:cViewPr>
      <p:scale>
        <a:sx n="100" d="100"/>
        <a:sy n="100" d="100"/>
      </p:scale>
      <p:origin x="0" y="0"/>
    </p:cViewPr>
  </p:notesTextViewPr>
  <p:sorterViewPr>
    <p:cViewPr varScale="1">
      <p:scale>
        <a:sx n="100" d="100"/>
        <a:sy n="100" d="100"/>
      </p:scale>
      <p:origin x="0" y="12168"/>
    </p:cViewPr>
  </p:sorterViewPr>
  <p:notesViewPr>
    <p:cSldViewPr snapToGrid="0">
      <p:cViewPr varScale="1">
        <p:scale>
          <a:sx n="103" d="100"/>
          <a:sy n="103" d="100"/>
        </p:scale>
        <p:origin x="-3952" y="-104"/>
      </p:cViewPr>
      <p:guideLst>
        <p:guide orient="horz" pos="2880"/>
        <p:guide pos="2199"/>
      </p:guideLst>
    </p:cSldViewPr>
  </p:notesViewPr>
  <p:gridSpacing cx="76200" cy="76200"/>
</p:viewPr>
</file>

<file path=ppt/_rels/presentation.xml.rels><?xml version="1.0" encoding="UTF-8" standalone="yes"?>
<Relationships xmlns="http://schemas.openxmlformats.org/package/2006/relationships"><Relationship Id="rId26" Type="http://schemas.openxmlformats.org/officeDocument/2006/relationships/slide" Target="slides/slide21.xml"/><Relationship Id="rId21" Type="http://schemas.openxmlformats.org/officeDocument/2006/relationships/slide" Target="slides/slide16.xml"/><Relationship Id="rId42" Type="http://schemas.openxmlformats.org/officeDocument/2006/relationships/slide" Target="slides/slide37.xml"/><Relationship Id="rId47" Type="http://schemas.openxmlformats.org/officeDocument/2006/relationships/slide" Target="slides/slide42.xml"/><Relationship Id="rId63" Type="http://schemas.openxmlformats.org/officeDocument/2006/relationships/slide" Target="slides/slide58.xml"/><Relationship Id="rId68" Type="http://schemas.openxmlformats.org/officeDocument/2006/relationships/slide" Target="slides/slide63.xml"/><Relationship Id="rId16" Type="http://schemas.openxmlformats.org/officeDocument/2006/relationships/slide" Target="slides/slide11.xml"/><Relationship Id="rId11" Type="http://schemas.openxmlformats.org/officeDocument/2006/relationships/slide" Target="slides/slide6.xml"/><Relationship Id="rId24" Type="http://schemas.openxmlformats.org/officeDocument/2006/relationships/slide" Target="slides/slide19.xml"/><Relationship Id="rId32" Type="http://schemas.openxmlformats.org/officeDocument/2006/relationships/slide" Target="slides/slide27.xml"/><Relationship Id="rId37" Type="http://schemas.openxmlformats.org/officeDocument/2006/relationships/slide" Target="slides/slide32.xml"/><Relationship Id="rId40" Type="http://schemas.openxmlformats.org/officeDocument/2006/relationships/slide" Target="slides/slide35.xml"/><Relationship Id="rId45" Type="http://schemas.openxmlformats.org/officeDocument/2006/relationships/slide" Target="slides/slide40.xml"/><Relationship Id="rId53" Type="http://schemas.openxmlformats.org/officeDocument/2006/relationships/slide" Target="slides/slide48.xml"/><Relationship Id="rId58" Type="http://schemas.openxmlformats.org/officeDocument/2006/relationships/slide" Target="slides/slide53.xml"/><Relationship Id="rId66" Type="http://schemas.openxmlformats.org/officeDocument/2006/relationships/slide" Target="slides/slide61.xml"/><Relationship Id="rId74" Type="http://schemas.openxmlformats.org/officeDocument/2006/relationships/notesMaster" Target="notesMasters/notesMaster1.xml"/><Relationship Id="rId79" Type="http://schemas.openxmlformats.org/officeDocument/2006/relationships/tableStyles" Target="tableStyles.xml"/><Relationship Id="rId5" Type="http://schemas.openxmlformats.org/officeDocument/2006/relationships/slideMaster" Target="slideMasters/slideMaster2.xml"/><Relationship Id="rId61" Type="http://schemas.openxmlformats.org/officeDocument/2006/relationships/slide" Target="slides/slide56.xml"/><Relationship Id="rId19" Type="http://schemas.openxmlformats.org/officeDocument/2006/relationships/slide" Target="slides/slide14.xml"/><Relationship Id="rId14" Type="http://schemas.openxmlformats.org/officeDocument/2006/relationships/slide" Target="slides/slide9.xml"/><Relationship Id="rId22" Type="http://schemas.openxmlformats.org/officeDocument/2006/relationships/slide" Target="slides/slide17.xml"/><Relationship Id="rId27" Type="http://schemas.openxmlformats.org/officeDocument/2006/relationships/slide" Target="slides/slide22.xml"/><Relationship Id="rId30" Type="http://schemas.openxmlformats.org/officeDocument/2006/relationships/slide" Target="slides/slide25.xml"/><Relationship Id="rId35" Type="http://schemas.openxmlformats.org/officeDocument/2006/relationships/slide" Target="slides/slide30.xml"/><Relationship Id="rId43" Type="http://schemas.openxmlformats.org/officeDocument/2006/relationships/slide" Target="slides/slide38.xml"/><Relationship Id="rId48" Type="http://schemas.openxmlformats.org/officeDocument/2006/relationships/slide" Target="slides/slide43.xml"/><Relationship Id="rId56" Type="http://schemas.openxmlformats.org/officeDocument/2006/relationships/slide" Target="slides/slide51.xml"/><Relationship Id="rId64" Type="http://schemas.openxmlformats.org/officeDocument/2006/relationships/slide" Target="slides/slide59.xml"/><Relationship Id="rId69" Type="http://schemas.openxmlformats.org/officeDocument/2006/relationships/slide" Target="slides/slide64.xml"/><Relationship Id="rId77" Type="http://schemas.openxmlformats.org/officeDocument/2006/relationships/viewProps" Target="viewProps.xml"/><Relationship Id="rId8" Type="http://schemas.openxmlformats.org/officeDocument/2006/relationships/slide" Target="slides/slide3.xml"/><Relationship Id="rId51" Type="http://schemas.openxmlformats.org/officeDocument/2006/relationships/slide" Target="slides/slide46.xml"/><Relationship Id="rId72" Type="http://schemas.openxmlformats.org/officeDocument/2006/relationships/slide" Target="slides/slide67.xml"/><Relationship Id="rId80" Type="http://schemas.microsoft.com/office/2016/11/relationships/changesInfo" Target="changesInfos/changesInfo1.xml"/><Relationship Id="rId3" Type="http://schemas.openxmlformats.org/officeDocument/2006/relationships/customXml" Target="../customXml/item3.xml"/><Relationship Id="rId12" Type="http://schemas.openxmlformats.org/officeDocument/2006/relationships/slide" Target="slides/slide7.xml"/><Relationship Id="rId17" Type="http://schemas.openxmlformats.org/officeDocument/2006/relationships/slide" Target="slides/slide12.xml"/><Relationship Id="rId25" Type="http://schemas.openxmlformats.org/officeDocument/2006/relationships/slide" Target="slides/slide20.xml"/><Relationship Id="rId33" Type="http://schemas.openxmlformats.org/officeDocument/2006/relationships/slide" Target="slides/slide28.xml"/><Relationship Id="rId38" Type="http://schemas.openxmlformats.org/officeDocument/2006/relationships/slide" Target="slides/slide33.xml"/><Relationship Id="rId46" Type="http://schemas.openxmlformats.org/officeDocument/2006/relationships/slide" Target="slides/slide41.xml"/><Relationship Id="rId59" Type="http://schemas.openxmlformats.org/officeDocument/2006/relationships/slide" Target="slides/slide54.xml"/><Relationship Id="rId67" Type="http://schemas.openxmlformats.org/officeDocument/2006/relationships/slide" Target="slides/slide62.xml"/><Relationship Id="rId20" Type="http://schemas.openxmlformats.org/officeDocument/2006/relationships/slide" Target="slides/slide15.xml"/><Relationship Id="rId41" Type="http://schemas.openxmlformats.org/officeDocument/2006/relationships/slide" Target="slides/slide36.xml"/><Relationship Id="rId54" Type="http://schemas.openxmlformats.org/officeDocument/2006/relationships/slide" Target="slides/slide49.xml"/><Relationship Id="rId62" Type="http://schemas.openxmlformats.org/officeDocument/2006/relationships/slide" Target="slides/slide57.xml"/><Relationship Id="rId70" Type="http://schemas.openxmlformats.org/officeDocument/2006/relationships/slide" Target="slides/slide65.xml"/><Relationship Id="rId75" Type="http://schemas.openxmlformats.org/officeDocument/2006/relationships/handoutMaster" Target="handoutMasters/handoutMaster1.xml"/><Relationship Id="rId1" Type="http://schemas.openxmlformats.org/officeDocument/2006/relationships/customXml" Target="../customXml/item1.xml"/><Relationship Id="rId6" Type="http://schemas.openxmlformats.org/officeDocument/2006/relationships/slide" Target="slides/slide1.xml"/><Relationship Id="rId15" Type="http://schemas.openxmlformats.org/officeDocument/2006/relationships/slide" Target="slides/slide10.xml"/><Relationship Id="rId23" Type="http://schemas.openxmlformats.org/officeDocument/2006/relationships/slide" Target="slides/slide18.xml"/><Relationship Id="rId28" Type="http://schemas.openxmlformats.org/officeDocument/2006/relationships/slide" Target="slides/slide23.xml"/><Relationship Id="rId36" Type="http://schemas.openxmlformats.org/officeDocument/2006/relationships/slide" Target="slides/slide31.xml"/><Relationship Id="rId49" Type="http://schemas.openxmlformats.org/officeDocument/2006/relationships/slide" Target="slides/slide44.xml"/><Relationship Id="rId57" Type="http://schemas.openxmlformats.org/officeDocument/2006/relationships/slide" Target="slides/slide52.xml"/><Relationship Id="rId10" Type="http://schemas.openxmlformats.org/officeDocument/2006/relationships/slide" Target="slides/slide5.xml"/><Relationship Id="rId31" Type="http://schemas.openxmlformats.org/officeDocument/2006/relationships/slide" Target="slides/slide26.xml"/><Relationship Id="rId44" Type="http://schemas.openxmlformats.org/officeDocument/2006/relationships/slide" Target="slides/slide39.xml"/><Relationship Id="rId52" Type="http://schemas.openxmlformats.org/officeDocument/2006/relationships/slide" Target="slides/slide47.xml"/><Relationship Id="rId60" Type="http://schemas.openxmlformats.org/officeDocument/2006/relationships/slide" Target="slides/slide55.xml"/><Relationship Id="rId65" Type="http://schemas.openxmlformats.org/officeDocument/2006/relationships/slide" Target="slides/slide60.xml"/><Relationship Id="rId73" Type="http://schemas.openxmlformats.org/officeDocument/2006/relationships/slide" Target="slides/slide68.xml"/><Relationship Id="rId78" Type="http://schemas.openxmlformats.org/officeDocument/2006/relationships/theme" Target="theme/theme1.xml"/><Relationship Id="rId4" Type="http://schemas.openxmlformats.org/officeDocument/2006/relationships/slideMaster" Target="slideMasters/slideMaster1.xml"/><Relationship Id="rId9" Type="http://schemas.openxmlformats.org/officeDocument/2006/relationships/slide" Target="slides/slide4.xml"/><Relationship Id="rId13" Type="http://schemas.openxmlformats.org/officeDocument/2006/relationships/slide" Target="slides/slide8.xml"/><Relationship Id="rId18" Type="http://schemas.openxmlformats.org/officeDocument/2006/relationships/slide" Target="slides/slide13.xml"/><Relationship Id="rId39" Type="http://schemas.openxmlformats.org/officeDocument/2006/relationships/slide" Target="slides/slide34.xml"/><Relationship Id="rId34" Type="http://schemas.openxmlformats.org/officeDocument/2006/relationships/slide" Target="slides/slide29.xml"/><Relationship Id="rId50" Type="http://schemas.openxmlformats.org/officeDocument/2006/relationships/slide" Target="slides/slide45.xml"/><Relationship Id="rId55" Type="http://schemas.openxmlformats.org/officeDocument/2006/relationships/slide" Target="slides/slide50.xml"/><Relationship Id="rId76" Type="http://schemas.openxmlformats.org/officeDocument/2006/relationships/presProps" Target="presProps.xml"/><Relationship Id="rId7" Type="http://schemas.openxmlformats.org/officeDocument/2006/relationships/slide" Target="slides/slide2.xml"/><Relationship Id="rId71" Type="http://schemas.openxmlformats.org/officeDocument/2006/relationships/slide" Target="slides/slide66.xml"/><Relationship Id="rId2" Type="http://schemas.openxmlformats.org/officeDocument/2006/relationships/customXml" Target="../customXml/item2.xml"/><Relationship Id="rId29" Type="http://schemas.openxmlformats.org/officeDocument/2006/relationships/slide" Target="slides/slide24.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Sherry L. Richmond" userId="b2279a48-9c61-4429-b607-49d9277a8945" providerId="ADAL" clId="{34E3F968-248D-4F19-A597-3E42E94CAC1E}"/>
    <pc:docChg chg="modSld">
      <pc:chgData name="Sherry L. Richmond" userId="b2279a48-9c61-4429-b607-49d9277a8945" providerId="ADAL" clId="{34E3F968-248D-4F19-A597-3E42E94CAC1E}" dt="2026-09-23T16:01:29.227" v="49" actId="20577"/>
      <pc:docMkLst>
        <pc:docMk/>
      </pc:docMkLst>
      <pc:sldChg chg="modSp mod">
        <pc:chgData name="Sherry L. Richmond" userId="b2279a48-9c61-4429-b607-49d9277a8945" providerId="ADAL" clId="{34E3F968-248D-4F19-A597-3E42E94CAC1E}" dt="2026-09-23T16:01:09.910" v="48" actId="20577"/>
        <pc:sldMkLst>
          <pc:docMk/>
          <pc:sldMk cId="3374510406" sldId="375"/>
        </pc:sldMkLst>
        <pc:spChg chg="mod">
          <ac:chgData name="Sherry L. Richmond" userId="b2279a48-9c61-4429-b607-49d9277a8945" providerId="ADAL" clId="{34E3F968-248D-4F19-A597-3E42E94CAC1E}" dt="2026-09-23T16:01:09.910" v="48" actId="20577"/>
          <ac:spMkLst>
            <pc:docMk/>
            <pc:sldMk cId="3374510406" sldId="375"/>
            <ac:spMk id="4" creationId="{3311C00F-BF67-3122-75EA-7BCAF1130E13}"/>
          </ac:spMkLst>
        </pc:spChg>
      </pc:sldChg>
      <pc:sldChg chg="modSp mod">
        <pc:chgData name="Sherry L. Richmond" userId="b2279a48-9c61-4429-b607-49d9277a8945" providerId="ADAL" clId="{34E3F968-248D-4F19-A597-3E42E94CAC1E}" dt="2026-09-23T16:01:29.227" v="49" actId="20577"/>
        <pc:sldMkLst>
          <pc:docMk/>
          <pc:sldMk cId="2529410473" sldId="379"/>
        </pc:sldMkLst>
        <pc:spChg chg="mod">
          <ac:chgData name="Sherry L. Richmond" userId="b2279a48-9c61-4429-b607-49d9277a8945" providerId="ADAL" clId="{34E3F968-248D-4F19-A597-3E42E94CAC1E}" dt="2026-09-23T16:01:29.227" v="49" actId="20577"/>
          <ac:spMkLst>
            <pc:docMk/>
            <pc:sldMk cId="2529410473" sldId="379"/>
            <ac:spMk id="4" creationId="{BA49A533-AB73-F50A-A69C-EC6EB7F2B834}"/>
          </ac:spMkLst>
        </pc:spChg>
      </pc:sldChg>
    </pc:docChg>
  </pc:docChgLst>
</pc:chgInfo>
</file>

<file path=ppt/handoutMasters/_rels/handoutMaster1.xml.rels><?xml version="1.0" encoding="UTF-8" standalone="yes"?>
<Relationships xmlns="http://schemas.openxmlformats.org/package/2006/relationships"><Relationship Id="rId1" Type="http://schemas.openxmlformats.org/officeDocument/2006/relationships/theme" Target="../theme/theme4.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24770" cy="457200"/>
          </a:xfrm>
          <a:prstGeom prst="rect">
            <a:avLst/>
          </a:prstGeom>
        </p:spPr>
        <p:txBody>
          <a:bodyPr vert="horz" lIns="91440" tIns="45720" rIns="91440" bIns="45720" rtlCol="0"/>
          <a:lstStyle>
            <a:lvl1pPr algn="l">
              <a:defRPr sz="1200"/>
            </a:lvl1pPr>
          </a:lstStyle>
          <a:p>
            <a:endParaRPr lang="en-US" dirty="0">
              <a:latin typeface="Century Gothic"/>
            </a:endParaRPr>
          </a:p>
        </p:txBody>
      </p:sp>
      <p:sp>
        <p:nvSpPr>
          <p:cNvPr id="3" name="Date Placeholder 2"/>
          <p:cNvSpPr>
            <a:spLocks noGrp="1"/>
          </p:cNvSpPr>
          <p:nvPr>
            <p:ph type="dt" sz="quarter" idx="1"/>
          </p:nvPr>
        </p:nvSpPr>
        <p:spPr>
          <a:xfrm>
            <a:off x="3953853" y="0"/>
            <a:ext cx="3024770" cy="457200"/>
          </a:xfrm>
          <a:prstGeom prst="rect">
            <a:avLst/>
          </a:prstGeom>
        </p:spPr>
        <p:txBody>
          <a:bodyPr vert="horz" lIns="91440" tIns="45720" rIns="91440" bIns="45720" rtlCol="0"/>
          <a:lstStyle>
            <a:lvl1pPr algn="r">
              <a:defRPr sz="1200"/>
            </a:lvl1pPr>
          </a:lstStyle>
          <a:p>
            <a:fld id="{F7D890DF-6341-034B-A55B-E0156A5C55A2}" type="datetimeFigureOut">
              <a:rPr lang="en-US" smtClean="0">
                <a:latin typeface="Century Gothic"/>
              </a:rPr>
              <a:pPr/>
              <a:t>9/23/2026</a:t>
            </a:fld>
            <a:endParaRPr lang="en-US" dirty="0">
              <a:latin typeface="Century Gothic"/>
            </a:endParaRPr>
          </a:p>
        </p:txBody>
      </p:sp>
      <p:sp>
        <p:nvSpPr>
          <p:cNvPr id="4" name="Footer Placeholder 3"/>
          <p:cNvSpPr>
            <a:spLocks noGrp="1"/>
          </p:cNvSpPr>
          <p:nvPr>
            <p:ph type="ftr" sz="quarter" idx="2"/>
          </p:nvPr>
        </p:nvSpPr>
        <p:spPr>
          <a:xfrm>
            <a:off x="0" y="8685213"/>
            <a:ext cx="3024770" cy="457200"/>
          </a:xfrm>
          <a:prstGeom prst="rect">
            <a:avLst/>
          </a:prstGeom>
        </p:spPr>
        <p:txBody>
          <a:bodyPr vert="horz" lIns="91440" tIns="45720" rIns="91440" bIns="45720" rtlCol="0" anchor="b"/>
          <a:lstStyle>
            <a:lvl1pPr algn="l">
              <a:defRPr sz="1200"/>
            </a:lvl1pPr>
          </a:lstStyle>
          <a:p>
            <a:endParaRPr lang="en-US" dirty="0">
              <a:latin typeface="Century Gothic"/>
            </a:endParaRPr>
          </a:p>
        </p:txBody>
      </p:sp>
      <p:sp>
        <p:nvSpPr>
          <p:cNvPr id="5" name="Slide Number Placeholder 4"/>
          <p:cNvSpPr>
            <a:spLocks noGrp="1"/>
          </p:cNvSpPr>
          <p:nvPr>
            <p:ph type="sldNum" sz="quarter" idx="3"/>
          </p:nvPr>
        </p:nvSpPr>
        <p:spPr>
          <a:xfrm>
            <a:off x="3953853" y="8685213"/>
            <a:ext cx="3024770" cy="457200"/>
          </a:xfrm>
          <a:prstGeom prst="rect">
            <a:avLst/>
          </a:prstGeom>
        </p:spPr>
        <p:txBody>
          <a:bodyPr vert="horz" lIns="91440" tIns="45720" rIns="91440" bIns="45720" rtlCol="0" anchor="b"/>
          <a:lstStyle>
            <a:lvl1pPr algn="r">
              <a:defRPr sz="1200"/>
            </a:lvl1pPr>
          </a:lstStyle>
          <a:p>
            <a:fld id="{E22E8A27-D374-4C4D-8D75-1C4EFC7A5CE3}" type="slidenum">
              <a:rPr lang="en-US" smtClean="0">
                <a:latin typeface="Century Gothic"/>
              </a:rPr>
              <a:pPr/>
              <a:t>‹#›</a:t>
            </a:fld>
            <a:endParaRPr lang="en-US" dirty="0">
              <a:latin typeface="Century Gothic"/>
            </a:endParaRPr>
          </a:p>
        </p:txBody>
      </p:sp>
    </p:spTree>
    <p:extLst>
      <p:ext uri="{BB962C8B-B14F-4D97-AF65-F5344CB8AC3E}">
        <p14:creationId xmlns:p14="http://schemas.microsoft.com/office/powerpoint/2010/main" val="2433914291"/>
      </p:ext>
    </p:extLst>
  </p:cSld>
  <p:clrMap bg1="lt1" tx1="dk1" bg2="lt2" tx2="dk2" accent1="accent1" accent2="accent2" accent3="accent3" accent4="accent4" accent5="accent5" accent6="accent6" hlink="hlink" folHlink="folHlink"/>
  <p:hf hdr="0" ftr="0"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24770" cy="457200"/>
          </a:xfrm>
          <a:prstGeom prst="rect">
            <a:avLst/>
          </a:prstGeom>
        </p:spPr>
        <p:txBody>
          <a:bodyPr vert="horz" lIns="91440" tIns="45720" rIns="91440" bIns="45720" rtlCol="0"/>
          <a:lstStyle>
            <a:lvl1pPr algn="l">
              <a:defRPr sz="1200">
                <a:latin typeface="Century Gothic"/>
              </a:defRPr>
            </a:lvl1pPr>
          </a:lstStyle>
          <a:p>
            <a:endParaRPr lang="en-US" dirty="0"/>
          </a:p>
        </p:txBody>
      </p:sp>
      <p:sp>
        <p:nvSpPr>
          <p:cNvPr id="3" name="Date Placeholder 2"/>
          <p:cNvSpPr>
            <a:spLocks noGrp="1"/>
          </p:cNvSpPr>
          <p:nvPr>
            <p:ph type="dt" idx="1"/>
          </p:nvPr>
        </p:nvSpPr>
        <p:spPr>
          <a:xfrm>
            <a:off x="3953853" y="0"/>
            <a:ext cx="3024770" cy="457200"/>
          </a:xfrm>
          <a:prstGeom prst="rect">
            <a:avLst/>
          </a:prstGeom>
        </p:spPr>
        <p:txBody>
          <a:bodyPr vert="horz" lIns="91440" tIns="45720" rIns="91440" bIns="45720" rtlCol="0"/>
          <a:lstStyle>
            <a:lvl1pPr algn="r">
              <a:defRPr sz="1200">
                <a:latin typeface="Century Gothic"/>
              </a:defRPr>
            </a:lvl1pPr>
          </a:lstStyle>
          <a:p>
            <a:fld id="{C8C68BC8-B650-C542-ADD9-2422A66DB1F3}" type="datetimeFigureOut">
              <a:rPr lang="en-US" smtClean="0"/>
              <a:pPr/>
              <a:t>9/23/2026</a:t>
            </a:fld>
            <a:endParaRPr lang="en-US" dirty="0"/>
          </a:p>
        </p:txBody>
      </p:sp>
      <p:sp>
        <p:nvSpPr>
          <p:cNvPr id="4" name="Slide Image Placeholder 3"/>
          <p:cNvSpPr>
            <a:spLocks noGrp="1" noRot="1" noChangeAspect="1"/>
          </p:cNvSpPr>
          <p:nvPr>
            <p:ph type="sldImg" idx="2"/>
          </p:nvPr>
        </p:nvSpPr>
        <p:spPr>
          <a:xfrm>
            <a:off x="1203325" y="685800"/>
            <a:ext cx="4573588" cy="3429000"/>
          </a:xfrm>
          <a:prstGeom prst="rect">
            <a:avLst/>
          </a:prstGeom>
          <a:noFill/>
          <a:ln w="12700">
            <a:solidFill>
              <a:prstClr val="black"/>
            </a:solidFill>
          </a:ln>
        </p:spPr>
        <p:txBody>
          <a:bodyPr vert="horz" lIns="91440" tIns="45720" rIns="91440" bIns="45720" rtlCol="0" anchor="ctr"/>
          <a:lstStyle/>
          <a:p>
            <a:endParaRPr lang="en-US" dirty="0"/>
          </a:p>
        </p:txBody>
      </p:sp>
      <p:sp>
        <p:nvSpPr>
          <p:cNvPr id="5" name="Notes Placeholder 4"/>
          <p:cNvSpPr>
            <a:spLocks noGrp="1"/>
          </p:cNvSpPr>
          <p:nvPr>
            <p:ph type="body" sz="quarter" idx="3"/>
          </p:nvPr>
        </p:nvSpPr>
        <p:spPr>
          <a:xfrm>
            <a:off x="698024" y="4343400"/>
            <a:ext cx="5584190" cy="4114800"/>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6" name="Footer Placeholder 5"/>
          <p:cNvSpPr>
            <a:spLocks noGrp="1"/>
          </p:cNvSpPr>
          <p:nvPr>
            <p:ph type="ftr" sz="quarter" idx="4"/>
          </p:nvPr>
        </p:nvSpPr>
        <p:spPr>
          <a:xfrm>
            <a:off x="0" y="8685213"/>
            <a:ext cx="3024770" cy="457200"/>
          </a:xfrm>
          <a:prstGeom prst="rect">
            <a:avLst/>
          </a:prstGeom>
        </p:spPr>
        <p:txBody>
          <a:bodyPr vert="horz" lIns="91440" tIns="45720" rIns="91440" bIns="45720" rtlCol="0" anchor="b"/>
          <a:lstStyle>
            <a:lvl1pPr algn="l">
              <a:defRPr sz="1200">
                <a:latin typeface="Century Gothic"/>
              </a:defRPr>
            </a:lvl1pPr>
          </a:lstStyle>
          <a:p>
            <a:endParaRPr lang="en-US" dirty="0"/>
          </a:p>
        </p:txBody>
      </p:sp>
      <p:sp>
        <p:nvSpPr>
          <p:cNvPr id="7" name="Slide Number Placeholder 6"/>
          <p:cNvSpPr>
            <a:spLocks noGrp="1"/>
          </p:cNvSpPr>
          <p:nvPr>
            <p:ph type="sldNum" sz="quarter" idx="5"/>
          </p:nvPr>
        </p:nvSpPr>
        <p:spPr>
          <a:xfrm>
            <a:off x="3953853" y="8685213"/>
            <a:ext cx="3024770" cy="457200"/>
          </a:xfrm>
          <a:prstGeom prst="rect">
            <a:avLst/>
          </a:prstGeom>
        </p:spPr>
        <p:txBody>
          <a:bodyPr vert="horz" lIns="91440" tIns="45720" rIns="91440" bIns="45720" rtlCol="0" anchor="b"/>
          <a:lstStyle>
            <a:lvl1pPr algn="r">
              <a:defRPr sz="1200">
                <a:latin typeface="Century Gothic"/>
              </a:defRPr>
            </a:lvl1pPr>
          </a:lstStyle>
          <a:p>
            <a:fld id="{6240A377-4153-7D42-A67C-7146F61FF122}" type="slidenum">
              <a:rPr lang="en-US" smtClean="0"/>
              <a:pPr/>
              <a:t>‹#›</a:t>
            </a:fld>
            <a:endParaRPr lang="en-US" dirty="0"/>
          </a:p>
        </p:txBody>
      </p:sp>
    </p:spTree>
    <p:extLst>
      <p:ext uri="{BB962C8B-B14F-4D97-AF65-F5344CB8AC3E}">
        <p14:creationId xmlns:p14="http://schemas.microsoft.com/office/powerpoint/2010/main" val="1321091229"/>
      </p:ext>
    </p:extLst>
  </p:cSld>
  <p:clrMap bg1="lt1" tx1="dk1" bg2="lt2" tx2="dk2" accent1="accent1" accent2="accent2" accent3="accent3" accent4="accent4" accent5="accent5" accent6="accent6" hlink="hlink" folHlink="folHlink"/>
  <p:hf hdr="0" ftr="0" dt="0"/>
  <p:notesStyle>
    <a:lvl1pPr marL="0" algn="l" defTabSz="457200" rtl="0" eaLnBrk="1" latinLnBrk="0" hangingPunct="1">
      <a:defRPr sz="1200" kern="1200">
        <a:solidFill>
          <a:schemeClr val="tx1"/>
        </a:solidFill>
        <a:latin typeface="Century Gothic"/>
        <a:ea typeface="+mn-ea"/>
        <a:cs typeface="+mn-cs"/>
      </a:defRPr>
    </a:lvl1pPr>
    <a:lvl2pPr marL="457200" algn="l" defTabSz="457200" rtl="0" eaLnBrk="1" latinLnBrk="0" hangingPunct="1">
      <a:defRPr sz="1200" kern="1200">
        <a:solidFill>
          <a:schemeClr val="tx1"/>
        </a:solidFill>
        <a:latin typeface="Century Gothic"/>
        <a:ea typeface="+mn-ea"/>
        <a:cs typeface="+mn-cs"/>
      </a:defRPr>
    </a:lvl2pPr>
    <a:lvl3pPr marL="914400" algn="l" defTabSz="457200" rtl="0" eaLnBrk="1" latinLnBrk="0" hangingPunct="1">
      <a:defRPr sz="1200" kern="1200">
        <a:solidFill>
          <a:schemeClr val="tx1"/>
        </a:solidFill>
        <a:latin typeface="Century Gothic"/>
        <a:ea typeface="+mn-ea"/>
        <a:cs typeface="+mn-cs"/>
      </a:defRPr>
    </a:lvl3pPr>
    <a:lvl4pPr marL="1371600" algn="l" defTabSz="457200" rtl="0" eaLnBrk="1" latinLnBrk="0" hangingPunct="1">
      <a:defRPr sz="1200" kern="1200">
        <a:solidFill>
          <a:schemeClr val="tx1"/>
        </a:solidFill>
        <a:latin typeface="Century Gothic"/>
        <a:ea typeface="+mn-ea"/>
        <a:cs typeface="+mn-cs"/>
      </a:defRPr>
    </a:lvl4pPr>
    <a:lvl5pPr marL="1828800" algn="l" defTabSz="457200" rtl="0" eaLnBrk="1" latinLnBrk="0" hangingPunct="1">
      <a:defRPr sz="1200" kern="1200">
        <a:solidFill>
          <a:schemeClr val="tx1"/>
        </a:solidFill>
        <a:latin typeface="Century Gothic"/>
        <a:ea typeface="+mn-ea"/>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61.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62.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6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6240A377-4153-7D42-A67C-7146F61FF122}" type="slidenum">
              <a:rPr lang="en-US" smtClean="0"/>
              <a:pPr/>
              <a:t>1</a:t>
            </a:fld>
            <a:endParaRPr lang="en-US" dirty="0"/>
          </a:p>
        </p:txBody>
      </p:sp>
    </p:spTree>
    <p:extLst>
      <p:ext uri="{BB962C8B-B14F-4D97-AF65-F5344CB8AC3E}">
        <p14:creationId xmlns:p14="http://schemas.microsoft.com/office/powerpoint/2010/main" val="4193335924"/>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6240A377-4153-7D42-A67C-7146F61FF122}" type="slidenum">
              <a:rPr lang="en-US" smtClean="0"/>
              <a:pPr/>
              <a:t>2</a:t>
            </a:fld>
            <a:endParaRPr lang="en-US" dirty="0"/>
          </a:p>
        </p:txBody>
      </p:sp>
    </p:spTree>
    <p:extLst>
      <p:ext uri="{BB962C8B-B14F-4D97-AF65-F5344CB8AC3E}">
        <p14:creationId xmlns:p14="http://schemas.microsoft.com/office/powerpoint/2010/main" val="1250915647"/>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3557C72-60B3-0A66-816B-4FC9EE23DF39}"/>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6ED622CC-8DE6-EF1B-309F-9682586E709D}"/>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C28D5B2C-1185-A2ED-5AE0-6C329C3DD05B}"/>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31229B08-0D58-AB7E-43A1-6592A478DF51}"/>
              </a:ext>
            </a:extLst>
          </p:cNvPr>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6240A377-4153-7D42-A67C-7146F61FF122}" type="slidenum">
              <a:rPr kumimoji="0" lang="en-US" sz="1200" b="0" i="0" u="none" strike="noStrike" kern="1200" cap="none" spc="0" normalizeH="0" baseline="0" noProof="0" smtClean="0">
                <a:ln>
                  <a:noFill/>
                </a:ln>
                <a:solidFill>
                  <a:prstClr val="black"/>
                </a:solidFill>
                <a:effectLst/>
                <a:uLnTx/>
                <a:uFillTx/>
                <a:latin typeface="Century Gothic"/>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3</a:t>
            </a:fld>
            <a:endParaRPr kumimoji="0" lang="en-US" sz="1200" b="0" i="0" u="none" strike="noStrike" kern="1200" cap="none" spc="0" normalizeH="0" baseline="0" noProof="0" dirty="0">
              <a:ln>
                <a:noFill/>
              </a:ln>
              <a:solidFill>
                <a:prstClr val="black"/>
              </a:solidFill>
              <a:effectLst/>
              <a:uLnTx/>
              <a:uFillTx/>
              <a:latin typeface="Century Gothic"/>
              <a:ea typeface="+mn-ea"/>
              <a:cs typeface="+mn-cs"/>
            </a:endParaRPr>
          </a:p>
        </p:txBody>
      </p:sp>
    </p:spTree>
    <p:extLst>
      <p:ext uri="{BB962C8B-B14F-4D97-AF65-F5344CB8AC3E}">
        <p14:creationId xmlns:p14="http://schemas.microsoft.com/office/powerpoint/2010/main" val="2443552793"/>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6240A377-4153-7D42-A67C-7146F61FF122}" type="slidenum">
              <a:rPr kumimoji="0" lang="en-US" sz="1200" b="0" i="0" u="none" strike="noStrike" kern="1200" cap="none" spc="0" normalizeH="0" baseline="0" noProof="0" smtClean="0">
                <a:ln>
                  <a:noFill/>
                </a:ln>
                <a:solidFill>
                  <a:prstClr val="black"/>
                </a:solidFill>
                <a:effectLst/>
                <a:uLnTx/>
                <a:uFillTx/>
                <a:latin typeface="Century Gothic"/>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4</a:t>
            </a:fld>
            <a:endParaRPr kumimoji="0" lang="en-US" sz="1200" b="0" i="0" u="none" strike="noStrike" kern="1200" cap="none" spc="0" normalizeH="0" baseline="0" noProof="0" dirty="0">
              <a:ln>
                <a:noFill/>
              </a:ln>
              <a:solidFill>
                <a:prstClr val="black"/>
              </a:solidFill>
              <a:effectLst/>
              <a:uLnTx/>
              <a:uFillTx/>
              <a:latin typeface="Century Gothic"/>
              <a:ea typeface="+mn-ea"/>
              <a:cs typeface="+mn-cs"/>
            </a:endParaRPr>
          </a:p>
        </p:txBody>
      </p:sp>
    </p:spTree>
    <p:extLst>
      <p:ext uri="{BB962C8B-B14F-4D97-AF65-F5344CB8AC3E}">
        <p14:creationId xmlns:p14="http://schemas.microsoft.com/office/powerpoint/2010/main" val="1250915647"/>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411E9CF-14CC-961E-786E-039C86494D12}"/>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AA4DE6C5-7004-7B2D-6E8D-DBC73E93B6FD}"/>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BBFD9FC4-BE35-C8FD-9AE6-0C23DD50E574}"/>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23CDBEBF-EB7B-14A4-8CA7-CBAADB8440EA}"/>
              </a:ext>
            </a:extLst>
          </p:cNvPr>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6240A377-4153-7D42-A67C-7146F61FF122}" type="slidenum">
              <a:rPr kumimoji="0" lang="en-US" sz="1200" b="0" i="0" u="none" strike="noStrike" kern="1200" cap="none" spc="0" normalizeH="0" baseline="0" noProof="0" smtClean="0">
                <a:ln>
                  <a:noFill/>
                </a:ln>
                <a:solidFill>
                  <a:prstClr val="black"/>
                </a:solidFill>
                <a:effectLst/>
                <a:uLnTx/>
                <a:uFillTx/>
                <a:latin typeface="Century Gothic"/>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6</a:t>
            </a:fld>
            <a:endParaRPr kumimoji="0" lang="en-US" sz="1200" b="0" i="0" u="none" strike="noStrike" kern="1200" cap="none" spc="0" normalizeH="0" baseline="0" noProof="0" dirty="0">
              <a:ln>
                <a:noFill/>
              </a:ln>
              <a:solidFill>
                <a:prstClr val="black"/>
              </a:solidFill>
              <a:effectLst/>
              <a:uLnTx/>
              <a:uFillTx/>
              <a:latin typeface="Century Gothic"/>
              <a:ea typeface="+mn-ea"/>
              <a:cs typeface="+mn-cs"/>
            </a:endParaRPr>
          </a:p>
        </p:txBody>
      </p:sp>
    </p:spTree>
    <p:extLst>
      <p:ext uri="{BB962C8B-B14F-4D97-AF65-F5344CB8AC3E}">
        <p14:creationId xmlns:p14="http://schemas.microsoft.com/office/powerpoint/2010/main" val="2359278118"/>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4417342-3A1D-E5DE-CEF2-DAB490CF1D77}"/>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BB36C041-C90D-BCF4-D085-DE51122D8654}"/>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80F6340F-459F-0332-8DB5-7ED35F499F09}"/>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5DFBC77E-AFCE-DA2C-6E88-0CA4F4B1D29D}"/>
              </a:ext>
            </a:extLst>
          </p:cNvPr>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6240A377-4153-7D42-A67C-7146F61FF122}" type="slidenum">
              <a:rPr kumimoji="0" lang="en-US" sz="1200" b="0" i="0" u="none" strike="noStrike" kern="1200" cap="none" spc="0" normalizeH="0" baseline="0" noProof="0" smtClean="0">
                <a:ln>
                  <a:noFill/>
                </a:ln>
                <a:solidFill>
                  <a:prstClr val="black"/>
                </a:solidFill>
                <a:effectLst/>
                <a:uLnTx/>
                <a:uFillTx/>
                <a:latin typeface="Century Gothic"/>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8</a:t>
            </a:fld>
            <a:endParaRPr kumimoji="0" lang="en-US" sz="1200" b="0" i="0" u="none" strike="noStrike" kern="1200" cap="none" spc="0" normalizeH="0" baseline="0" noProof="0" dirty="0">
              <a:ln>
                <a:noFill/>
              </a:ln>
              <a:solidFill>
                <a:prstClr val="black"/>
              </a:solidFill>
              <a:effectLst/>
              <a:uLnTx/>
              <a:uFillTx/>
              <a:latin typeface="Century Gothic"/>
              <a:ea typeface="+mn-ea"/>
              <a:cs typeface="+mn-cs"/>
            </a:endParaRPr>
          </a:p>
        </p:txBody>
      </p:sp>
    </p:spTree>
    <p:extLst>
      <p:ext uri="{BB962C8B-B14F-4D97-AF65-F5344CB8AC3E}">
        <p14:creationId xmlns:p14="http://schemas.microsoft.com/office/powerpoint/2010/main" val="197035043"/>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F3AFA83-DCC2-DD70-462B-B1F6BCDDBCEC}"/>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EFC9427D-F494-AE60-5F47-9B45A4EE2FE3}"/>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460E3AC5-0842-190D-8D12-D444FA71EB4E}"/>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DED75A74-C642-CDD5-2EA1-38F1342A4B37}"/>
              </a:ext>
            </a:extLst>
          </p:cNvPr>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6240A377-4153-7D42-A67C-7146F61FF122}" type="slidenum">
              <a:rPr kumimoji="0" lang="en-US" sz="1200" b="0" i="0" u="none" strike="noStrike" kern="1200" cap="none" spc="0" normalizeH="0" baseline="0" noProof="0" smtClean="0">
                <a:ln>
                  <a:noFill/>
                </a:ln>
                <a:solidFill>
                  <a:prstClr val="black"/>
                </a:solidFill>
                <a:effectLst/>
                <a:uLnTx/>
                <a:uFillTx/>
                <a:latin typeface="Century Gothic"/>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10</a:t>
            </a:fld>
            <a:endParaRPr kumimoji="0" lang="en-US" sz="1200" b="0" i="0" u="none" strike="noStrike" kern="1200" cap="none" spc="0" normalizeH="0" baseline="0" noProof="0" dirty="0">
              <a:ln>
                <a:noFill/>
              </a:ln>
              <a:solidFill>
                <a:prstClr val="black"/>
              </a:solidFill>
              <a:effectLst/>
              <a:uLnTx/>
              <a:uFillTx/>
              <a:latin typeface="Century Gothic"/>
              <a:ea typeface="+mn-ea"/>
              <a:cs typeface="+mn-cs"/>
            </a:endParaRPr>
          </a:p>
        </p:txBody>
      </p:sp>
    </p:spTree>
    <p:extLst>
      <p:ext uri="{BB962C8B-B14F-4D97-AF65-F5344CB8AC3E}">
        <p14:creationId xmlns:p14="http://schemas.microsoft.com/office/powerpoint/2010/main" val="139595523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6240A377-4153-7D42-A67C-7146F61FF122}" type="slidenum">
              <a:rPr kumimoji="0" lang="en-US" sz="1200" b="0" i="0" u="none" strike="noStrike" kern="1200" cap="none" spc="0" normalizeH="0" baseline="0" noProof="0" smtClean="0">
                <a:ln>
                  <a:noFill/>
                </a:ln>
                <a:solidFill>
                  <a:prstClr val="black"/>
                </a:solidFill>
                <a:effectLst/>
                <a:uLnTx/>
                <a:uFillTx/>
                <a:latin typeface="Century Gothic"/>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11</a:t>
            </a:fld>
            <a:endParaRPr kumimoji="0" lang="en-US" sz="1200" b="0" i="0" u="none" strike="noStrike" kern="1200" cap="none" spc="0" normalizeH="0" baseline="0" noProof="0" dirty="0">
              <a:ln>
                <a:noFill/>
              </a:ln>
              <a:solidFill>
                <a:prstClr val="black"/>
              </a:solidFill>
              <a:effectLst/>
              <a:uLnTx/>
              <a:uFillTx/>
              <a:latin typeface="Century Gothic"/>
              <a:ea typeface="+mn-ea"/>
              <a:cs typeface="+mn-cs"/>
            </a:endParaRPr>
          </a:p>
        </p:txBody>
      </p:sp>
    </p:spTree>
    <p:extLst>
      <p:ext uri="{BB962C8B-B14F-4D97-AF65-F5344CB8AC3E}">
        <p14:creationId xmlns:p14="http://schemas.microsoft.com/office/powerpoint/2010/main" val="4193335924"/>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9D9FCED-A9BA-0D26-0C46-ECA7ACE73E72}"/>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2ACAD619-8ED4-2772-8FF4-0092F5E7EC49}"/>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AD69C626-90D0-224E-0B65-144B677381AC}"/>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F3A598F7-FBBE-C02D-5488-2ED1B2BE98D0}"/>
              </a:ext>
            </a:extLst>
          </p:cNvPr>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6240A377-4153-7D42-A67C-7146F61FF122}" type="slidenum">
              <a:rPr kumimoji="0" lang="en-US" sz="1200" b="0" i="0" u="none" strike="noStrike" kern="1200" cap="none" spc="0" normalizeH="0" baseline="0" noProof="0" smtClean="0">
                <a:ln>
                  <a:noFill/>
                </a:ln>
                <a:solidFill>
                  <a:prstClr val="black"/>
                </a:solidFill>
                <a:effectLst/>
                <a:uLnTx/>
                <a:uFillTx/>
                <a:latin typeface="Century Gothic"/>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12</a:t>
            </a:fld>
            <a:endParaRPr kumimoji="0" lang="en-US" sz="1200" b="0" i="0" u="none" strike="noStrike" kern="1200" cap="none" spc="0" normalizeH="0" baseline="0" noProof="0" dirty="0">
              <a:ln>
                <a:noFill/>
              </a:ln>
              <a:solidFill>
                <a:prstClr val="black"/>
              </a:solidFill>
              <a:effectLst/>
              <a:uLnTx/>
              <a:uFillTx/>
              <a:latin typeface="Century Gothic"/>
              <a:ea typeface="+mn-ea"/>
              <a:cs typeface="+mn-cs"/>
            </a:endParaRPr>
          </a:p>
        </p:txBody>
      </p:sp>
    </p:spTree>
    <p:extLst>
      <p:ext uri="{BB962C8B-B14F-4D97-AF65-F5344CB8AC3E}">
        <p14:creationId xmlns:p14="http://schemas.microsoft.com/office/powerpoint/2010/main" val="3220272633"/>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7B65121-45D4-2167-2548-E647F5D8B86B}"/>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04C799D3-6999-9FCE-C184-D9ABE0FE90FF}"/>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0B9A0FFD-2F22-D818-DC63-DF754CE4BDF8}"/>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A232DDF6-28B7-A6B4-C97B-519A5921EC95}"/>
              </a:ext>
            </a:extLst>
          </p:cNvPr>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6240A377-4153-7D42-A67C-7146F61FF122}" type="slidenum">
              <a:rPr kumimoji="0" lang="en-US" sz="1200" b="0" i="0" u="none" strike="noStrike" kern="1200" cap="none" spc="0" normalizeH="0" baseline="0" noProof="0" smtClean="0">
                <a:ln>
                  <a:noFill/>
                </a:ln>
                <a:solidFill>
                  <a:prstClr val="black"/>
                </a:solidFill>
                <a:effectLst/>
                <a:uLnTx/>
                <a:uFillTx/>
                <a:latin typeface="Century Gothic"/>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14</a:t>
            </a:fld>
            <a:endParaRPr kumimoji="0" lang="en-US" sz="1200" b="0" i="0" u="none" strike="noStrike" kern="1200" cap="none" spc="0" normalizeH="0" baseline="0" noProof="0" dirty="0">
              <a:ln>
                <a:noFill/>
              </a:ln>
              <a:solidFill>
                <a:prstClr val="black"/>
              </a:solidFill>
              <a:effectLst/>
              <a:uLnTx/>
              <a:uFillTx/>
              <a:latin typeface="Century Gothic"/>
              <a:ea typeface="+mn-ea"/>
              <a:cs typeface="+mn-cs"/>
            </a:endParaRPr>
          </a:p>
        </p:txBody>
      </p:sp>
    </p:spTree>
    <p:extLst>
      <p:ext uri="{BB962C8B-B14F-4D97-AF65-F5344CB8AC3E}">
        <p14:creationId xmlns:p14="http://schemas.microsoft.com/office/powerpoint/2010/main" val="519456167"/>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5E1F42B-433E-609B-E26A-83F38C519259}"/>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E8D1715F-E9D9-39E2-B1DF-AA27F9CD080D}"/>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7F3BF4BB-3C6A-6046-2198-599A7260986A}"/>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0096F3B4-0310-9E8D-0549-46659CCAD38D}"/>
              </a:ext>
            </a:extLst>
          </p:cNvPr>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6240A377-4153-7D42-A67C-7146F61FF122}" type="slidenum">
              <a:rPr kumimoji="0" lang="en-US" sz="1200" b="0" i="0" u="none" strike="noStrike" kern="1200" cap="none" spc="0" normalizeH="0" baseline="0" noProof="0" smtClean="0">
                <a:ln>
                  <a:noFill/>
                </a:ln>
                <a:solidFill>
                  <a:prstClr val="black"/>
                </a:solidFill>
                <a:effectLst/>
                <a:uLnTx/>
                <a:uFillTx/>
                <a:latin typeface="Century Gothic"/>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16</a:t>
            </a:fld>
            <a:endParaRPr kumimoji="0" lang="en-US" sz="1200" b="0" i="0" u="none" strike="noStrike" kern="1200" cap="none" spc="0" normalizeH="0" baseline="0" noProof="0" dirty="0">
              <a:ln>
                <a:noFill/>
              </a:ln>
              <a:solidFill>
                <a:prstClr val="black"/>
              </a:solidFill>
              <a:effectLst/>
              <a:uLnTx/>
              <a:uFillTx/>
              <a:latin typeface="Century Gothic"/>
              <a:ea typeface="+mn-ea"/>
              <a:cs typeface="+mn-cs"/>
            </a:endParaRPr>
          </a:p>
        </p:txBody>
      </p:sp>
    </p:spTree>
    <p:extLst>
      <p:ext uri="{BB962C8B-B14F-4D97-AF65-F5344CB8AC3E}">
        <p14:creationId xmlns:p14="http://schemas.microsoft.com/office/powerpoint/2010/main" val="2298847327"/>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0E60EC8-7136-249F-E362-C05314E61C9B}"/>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D8AC5D6D-0192-07F9-6D9F-B844DC5513BF}"/>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7088F64A-6481-7658-696B-3AFF7C9EBA08}"/>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F0AE74E2-7204-E449-56F4-FF34BCB29C60}"/>
              </a:ext>
            </a:extLst>
          </p:cNvPr>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6240A377-4153-7D42-A67C-7146F61FF122}" type="slidenum">
              <a:rPr kumimoji="0" lang="en-US" sz="1200" b="0" i="0" u="none" strike="noStrike" kern="1200" cap="none" spc="0" normalizeH="0" baseline="0" noProof="0" smtClean="0">
                <a:ln>
                  <a:noFill/>
                </a:ln>
                <a:solidFill>
                  <a:prstClr val="black"/>
                </a:solidFill>
                <a:effectLst/>
                <a:uLnTx/>
                <a:uFillTx/>
                <a:latin typeface="Century Gothic"/>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18</a:t>
            </a:fld>
            <a:endParaRPr kumimoji="0" lang="en-US" sz="1200" b="0" i="0" u="none" strike="noStrike" kern="1200" cap="none" spc="0" normalizeH="0" baseline="0" noProof="0" dirty="0">
              <a:ln>
                <a:noFill/>
              </a:ln>
              <a:solidFill>
                <a:prstClr val="black"/>
              </a:solidFill>
              <a:effectLst/>
              <a:uLnTx/>
              <a:uFillTx/>
              <a:latin typeface="Century Gothic"/>
              <a:ea typeface="+mn-ea"/>
              <a:cs typeface="+mn-cs"/>
            </a:endParaRPr>
          </a:p>
        </p:txBody>
      </p:sp>
    </p:spTree>
    <p:extLst>
      <p:ext uri="{BB962C8B-B14F-4D97-AF65-F5344CB8AC3E}">
        <p14:creationId xmlns:p14="http://schemas.microsoft.com/office/powerpoint/2010/main" val="3458212778"/>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00016E5-B018-279D-6890-5871B5FBDBF2}"/>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CF0A8918-ADA7-FEFA-4277-74912E26BF41}"/>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7FAC64D6-92A0-D3CF-EECA-FD2F8BA39ECD}"/>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5E74B9B5-EDF8-8781-C8F4-DE7522988017}"/>
              </a:ext>
            </a:extLst>
          </p:cNvPr>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6240A377-4153-7D42-A67C-7146F61FF122}" type="slidenum">
              <a:rPr kumimoji="0" lang="en-US" sz="1200" b="0" i="0" u="none" strike="noStrike" kern="1200" cap="none" spc="0" normalizeH="0" baseline="0" noProof="0" smtClean="0">
                <a:ln>
                  <a:noFill/>
                </a:ln>
                <a:solidFill>
                  <a:prstClr val="black"/>
                </a:solidFill>
                <a:effectLst/>
                <a:uLnTx/>
                <a:uFillTx/>
                <a:latin typeface="Century Gothic"/>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21</a:t>
            </a:fld>
            <a:endParaRPr kumimoji="0" lang="en-US" sz="1200" b="0" i="0" u="none" strike="noStrike" kern="1200" cap="none" spc="0" normalizeH="0" baseline="0" noProof="0" dirty="0">
              <a:ln>
                <a:noFill/>
              </a:ln>
              <a:solidFill>
                <a:prstClr val="black"/>
              </a:solidFill>
              <a:effectLst/>
              <a:uLnTx/>
              <a:uFillTx/>
              <a:latin typeface="Century Gothic"/>
              <a:ea typeface="+mn-ea"/>
              <a:cs typeface="+mn-cs"/>
            </a:endParaRPr>
          </a:p>
        </p:txBody>
      </p:sp>
    </p:spTree>
    <p:extLst>
      <p:ext uri="{BB962C8B-B14F-4D97-AF65-F5344CB8AC3E}">
        <p14:creationId xmlns:p14="http://schemas.microsoft.com/office/powerpoint/2010/main" val="3682265394"/>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98ECEC1-365F-4E40-585C-6B38FE77BB00}"/>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B70C889C-6136-9833-577A-4208AD9E48DC}"/>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F6ADF629-5AC1-4A65-367D-5EC82FFA1F49}"/>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C8271C99-D6BC-0A87-FEC8-C5D4562EC085}"/>
              </a:ext>
            </a:extLst>
          </p:cNvPr>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6240A377-4153-7D42-A67C-7146F61FF122}" type="slidenum">
              <a:rPr kumimoji="0" lang="en-US" sz="1200" b="0" i="0" u="none" strike="noStrike" kern="1200" cap="none" spc="0" normalizeH="0" baseline="0" noProof="0" smtClean="0">
                <a:ln>
                  <a:noFill/>
                </a:ln>
                <a:solidFill>
                  <a:prstClr val="black"/>
                </a:solidFill>
                <a:effectLst/>
                <a:uLnTx/>
                <a:uFillTx/>
                <a:latin typeface="Century Gothic"/>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24</a:t>
            </a:fld>
            <a:endParaRPr kumimoji="0" lang="en-US" sz="1200" b="0" i="0" u="none" strike="noStrike" kern="1200" cap="none" spc="0" normalizeH="0" baseline="0" noProof="0" dirty="0">
              <a:ln>
                <a:noFill/>
              </a:ln>
              <a:solidFill>
                <a:prstClr val="black"/>
              </a:solidFill>
              <a:effectLst/>
              <a:uLnTx/>
              <a:uFillTx/>
              <a:latin typeface="Century Gothic"/>
              <a:ea typeface="+mn-ea"/>
              <a:cs typeface="+mn-cs"/>
            </a:endParaRPr>
          </a:p>
        </p:txBody>
      </p:sp>
    </p:spTree>
    <p:extLst>
      <p:ext uri="{BB962C8B-B14F-4D97-AF65-F5344CB8AC3E}">
        <p14:creationId xmlns:p14="http://schemas.microsoft.com/office/powerpoint/2010/main" val="257401802"/>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8EE039B-3DBB-9D32-64CF-369796C117D1}"/>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46A431CA-A205-5BF4-7234-094846C8B131}"/>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AF503145-7D5D-8278-F4DF-5217CA703834}"/>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8C7E5CBC-469A-A7AC-F074-E4C2906373BD}"/>
              </a:ext>
            </a:extLst>
          </p:cNvPr>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6240A377-4153-7D42-A67C-7146F61FF122}" type="slidenum">
              <a:rPr kumimoji="0" lang="en-US" sz="1200" b="0" i="0" u="none" strike="noStrike" kern="1200" cap="none" spc="0" normalizeH="0" baseline="0" noProof="0" smtClean="0">
                <a:ln>
                  <a:noFill/>
                </a:ln>
                <a:solidFill>
                  <a:prstClr val="black"/>
                </a:solidFill>
                <a:effectLst/>
                <a:uLnTx/>
                <a:uFillTx/>
                <a:latin typeface="Century Gothic"/>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26</a:t>
            </a:fld>
            <a:endParaRPr kumimoji="0" lang="en-US" sz="1200" b="0" i="0" u="none" strike="noStrike" kern="1200" cap="none" spc="0" normalizeH="0" baseline="0" noProof="0" dirty="0">
              <a:ln>
                <a:noFill/>
              </a:ln>
              <a:solidFill>
                <a:prstClr val="black"/>
              </a:solidFill>
              <a:effectLst/>
              <a:uLnTx/>
              <a:uFillTx/>
              <a:latin typeface="Century Gothic"/>
              <a:ea typeface="+mn-ea"/>
              <a:cs typeface="+mn-cs"/>
            </a:endParaRPr>
          </a:p>
        </p:txBody>
      </p:sp>
    </p:spTree>
    <p:extLst>
      <p:ext uri="{BB962C8B-B14F-4D97-AF65-F5344CB8AC3E}">
        <p14:creationId xmlns:p14="http://schemas.microsoft.com/office/powerpoint/2010/main" val="242094028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18ACE5C-8585-E4FC-D6CB-E4E4608096B8}"/>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2155835C-D6F0-477B-35DC-CFE15D23A007}"/>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3809DB38-7A75-4379-BA6A-907C55315A49}"/>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7A33FA10-CB32-5D5C-6C41-67EFC7749C3E}"/>
              </a:ext>
            </a:extLst>
          </p:cNvPr>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6240A377-4153-7D42-A67C-7146F61FF122}" type="slidenum">
              <a:rPr kumimoji="0" lang="en-US" sz="1200" b="0" i="0" u="none" strike="noStrike" kern="1200" cap="none" spc="0" normalizeH="0" baseline="0" noProof="0" smtClean="0">
                <a:ln>
                  <a:noFill/>
                </a:ln>
                <a:solidFill>
                  <a:prstClr val="black"/>
                </a:solidFill>
                <a:effectLst/>
                <a:uLnTx/>
                <a:uFillTx/>
                <a:latin typeface="Century Gothic"/>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28</a:t>
            </a:fld>
            <a:endParaRPr kumimoji="0" lang="en-US" sz="1200" b="0" i="0" u="none" strike="noStrike" kern="1200" cap="none" spc="0" normalizeH="0" baseline="0" noProof="0" dirty="0">
              <a:ln>
                <a:noFill/>
              </a:ln>
              <a:solidFill>
                <a:prstClr val="black"/>
              </a:solidFill>
              <a:effectLst/>
              <a:uLnTx/>
              <a:uFillTx/>
              <a:latin typeface="Century Gothic"/>
              <a:ea typeface="+mn-ea"/>
              <a:cs typeface="+mn-cs"/>
            </a:endParaRPr>
          </a:p>
        </p:txBody>
      </p:sp>
    </p:spTree>
    <p:extLst>
      <p:ext uri="{BB962C8B-B14F-4D97-AF65-F5344CB8AC3E}">
        <p14:creationId xmlns:p14="http://schemas.microsoft.com/office/powerpoint/2010/main" val="66144693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F52AF42-60E0-E4F9-D07A-F7F81249CA2C}"/>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54C93B60-4C2B-AA56-DBF5-4A1CD7998929}"/>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64770730-925C-4BFC-CB52-E24984E126A5}"/>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1C7F002A-371B-426F-D327-B28B65D6910B}"/>
              </a:ext>
            </a:extLst>
          </p:cNvPr>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6240A377-4153-7D42-A67C-7146F61FF122}" type="slidenum">
              <a:rPr kumimoji="0" lang="en-US" sz="1200" b="0" i="0" u="none" strike="noStrike" kern="1200" cap="none" spc="0" normalizeH="0" baseline="0" noProof="0" smtClean="0">
                <a:ln>
                  <a:noFill/>
                </a:ln>
                <a:solidFill>
                  <a:prstClr val="black"/>
                </a:solidFill>
                <a:effectLst/>
                <a:uLnTx/>
                <a:uFillTx/>
                <a:latin typeface="Century Gothic"/>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30</a:t>
            </a:fld>
            <a:endParaRPr kumimoji="0" lang="en-US" sz="1200" b="0" i="0" u="none" strike="noStrike" kern="1200" cap="none" spc="0" normalizeH="0" baseline="0" noProof="0" dirty="0">
              <a:ln>
                <a:noFill/>
              </a:ln>
              <a:solidFill>
                <a:prstClr val="black"/>
              </a:solidFill>
              <a:effectLst/>
              <a:uLnTx/>
              <a:uFillTx/>
              <a:latin typeface="Century Gothic"/>
              <a:ea typeface="+mn-ea"/>
              <a:cs typeface="+mn-cs"/>
            </a:endParaRPr>
          </a:p>
        </p:txBody>
      </p:sp>
    </p:spTree>
    <p:extLst>
      <p:ext uri="{BB962C8B-B14F-4D97-AF65-F5344CB8AC3E}">
        <p14:creationId xmlns:p14="http://schemas.microsoft.com/office/powerpoint/2010/main" val="3235125470"/>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73AB02A-5936-48AD-830A-BFA135652015}"/>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5799D9AA-B5EA-69AC-6F0C-E59C4A63CD2E}"/>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79D9202B-9549-FB2F-C907-82CE958FFD83}"/>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59C74B51-93AD-8773-365D-DD869AECFFF2}"/>
              </a:ext>
            </a:extLst>
          </p:cNvPr>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6240A377-4153-7D42-A67C-7146F61FF122}" type="slidenum">
              <a:rPr kumimoji="0" lang="en-US" sz="1200" b="0" i="0" u="none" strike="noStrike" kern="1200" cap="none" spc="0" normalizeH="0" baseline="0" noProof="0" smtClean="0">
                <a:ln>
                  <a:noFill/>
                </a:ln>
                <a:solidFill>
                  <a:prstClr val="black"/>
                </a:solidFill>
                <a:effectLst/>
                <a:uLnTx/>
                <a:uFillTx/>
                <a:latin typeface="Century Gothic"/>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31</a:t>
            </a:fld>
            <a:endParaRPr kumimoji="0" lang="en-US" sz="1200" b="0" i="0" u="none" strike="noStrike" kern="1200" cap="none" spc="0" normalizeH="0" baseline="0" noProof="0" dirty="0">
              <a:ln>
                <a:noFill/>
              </a:ln>
              <a:solidFill>
                <a:prstClr val="black"/>
              </a:solidFill>
              <a:effectLst/>
              <a:uLnTx/>
              <a:uFillTx/>
              <a:latin typeface="Century Gothic"/>
              <a:ea typeface="+mn-ea"/>
              <a:cs typeface="+mn-cs"/>
            </a:endParaRPr>
          </a:p>
        </p:txBody>
      </p:sp>
    </p:spTree>
    <p:extLst>
      <p:ext uri="{BB962C8B-B14F-4D97-AF65-F5344CB8AC3E}">
        <p14:creationId xmlns:p14="http://schemas.microsoft.com/office/powerpoint/2010/main" val="2141760200"/>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2CD72C5-EFA3-4D3C-26AD-BCDD8FF7702E}"/>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7C5090A9-04F1-69F2-7893-5A270660A612}"/>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5C1205FC-2DE8-96D2-0F16-92108D6F1D47}"/>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56639432-94FB-5F59-F344-EDCC87D5E215}"/>
              </a:ext>
            </a:extLst>
          </p:cNvPr>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6240A377-4153-7D42-A67C-7146F61FF122}" type="slidenum">
              <a:rPr kumimoji="0" lang="en-US" sz="1200" b="0" i="0" u="none" strike="noStrike" kern="1200" cap="none" spc="0" normalizeH="0" baseline="0" noProof="0" smtClean="0">
                <a:ln>
                  <a:noFill/>
                </a:ln>
                <a:solidFill>
                  <a:prstClr val="black"/>
                </a:solidFill>
                <a:effectLst/>
                <a:uLnTx/>
                <a:uFillTx/>
                <a:latin typeface="Century Gothic"/>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33</a:t>
            </a:fld>
            <a:endParaRPr kumimoji="0" lang="en-US" sz="1200" b="0" i="0" u="none" strike="noStrike" kern="1200" cap="none" spc="0" normalizeH="0" baseline="0" noProof="0" dirty="0">
              <a:ln>
                <a:noFill/>
              </a:ln>
              <a:solidFill>
                <a:prstClr val="black"/>
              </a:solidFill>
              <a:effectLst/>
              <a:uLnTx/>
              <a:uFillTx/>
              <a:latin typeface="Century Gothic"/>
              <a:ea typeface="+mn-ea"/>
              <a:cs typeface="+mn-cs"/>
            </a:endParaRPr>
          </a:p>
        </p:txBody>
      </p:sp>
    </p:spTree>
    <p:extLst>
      <p:ext uri="{BB962C8B-B14F-4D97-AF65-F5344CB8AC3E}">
        <p14:creationId xmlns:p14="http://schemas.microsoft.com/office/powerpoint/2010/main" val="3162886691"/>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63B49B1-79D9-AAD6-D7CE-28411056E27F}"/>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BC979839-CF2D-0DDD-99E1-44693F6FF1F1}"/>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653F69AA-6316-91EF-302F-57A092087DDC}"/>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4217EE9F-669B-410F-37FA-318D1AA77227}"/>
              </a:ext>
            </a:extLst>
          </p:cNvPr>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6240A377-4153-7D42-A67C-7146F61FF122}" type="slidenum">
              <a:rPr kumimoji="0" lang="en-US" sz="1200" b="0" i="0" u="none" strike="noStrike" kern="1200" cap="none" spc="0" normalizeH="0" baseline="0" noProof="0" smtClean="0">
                <a:ln>
                  <a:noFill/>
                </a:ln>
                <a:solidFill>
                  <a:prstClr val="black"/>
                </a:solidFill>
                <a:effectLst/>
                <a:uLnTx/>
                <a:uFillTx/>
                <a:latin typeface="Century Gothic"/>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37</a:t>
            </a:fld>
            <a:endParaRPr kumimoji="0" lang="en-US" sz="1200" b="0" i="0" u="none" strike="noStrike" kern="1200" cap="none" spc="0" normalizeH="0" baseline="0" noProof="0" dirty="0">
              <a:ln>
                <a:noFill/>
              </a:ln>
              <a:solidFill>
                <a:prstClr val="black"/>
              </a:solidFill>
              <a:effectLst/>
              <a:uLnTx/>
              <a:uFillTx/>
              <a:latin typeface="Century Gothic"/>
              <a:ea typeface="+mn-ea"/>
              <a:cs typeface="+mn-cs"/>
            </a:endParaRPr>
          </a:p>
        </p:txBody>
      </p:sp>
    </p:spTree>
    <p:extLst>
      <p:ext uri="{BB962C8B-B14F-4D97-AF65-F5344CB8AC3E}">
        <p14:creationId xmlns:p14="http://schemas.microsoft.com/office/powerpoint/2010/main" val="2758183682"/>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3B75290-1312-AC54-8D26-8D69ADC0E337}"/>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96BD215C-B2DE-36BA-896E-AC2B4647D6E3}"/>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B9EB3459-8152-02CF-5EF6-8032656F04DC}"/>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77E0F8C9-F73D-FFB4-CBDC-A3C6BDCEF2ED}"/>
              </a:ext>
            </a:extLst>
          </p:cNvPr>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6240A377-4153-7D42-A67C-7146F61FF122}" type="slidenum">
              <a:rPr kumimoji="0" lang="en-US" sz="1200" b="0" i="0" u="none" strike="noStrike" kern="1200" cap="none" spc="0" normalizeH="0" baseline="0" noProof="0" smtClean="0">
                <a:ln>
                  <a:noFill/>
                </a:ln>
                <a:solidFill>
                  <a:prstClr val="black"/>
                </a:solidFill>
                <a:effectLst/>
                <a:uLnTx/>
                <a:uFillTx/>
                <a:latin typeface="Century Gothic"/>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39</a:t>
            </a:fld>
            <a:endParaRPr kumimoji="0" lang="en-US" sz="1200" b="0" i="0" u="none" strike="noStrike" kern="1200" cap="none" spc="0" normalizeH="0" baseline="0" noProof="0" dirty="0">
              <a:ln>
                <a:noFill/>
              </a:ln>
              <a:solidFill>
                <a:prstClr val="black"/>
              </a:solidFill>
              <a:effectLst/>
              <a:uLnTx/>
              <a:uFillTx/>
              <a:latin typeface="Century Gothic"/>
              <a:ea typeface="+mn-ea"/>
              <a:cs typeface="+mn-cs"/>
            </a:endParaRPr>
          </a:p>
        </p:txBody>
      </p:sp>
    </p:spTree>
    <p:extLst>
      <p:ext uri="{BB962C8B-B14F-4D97-AF65-F5344CB8AC3E}">
        <p14:creationId xmlns:p14="http://schemas.microsoft.com/office/powerpoint/2010/main" val="122505971"/>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DD9E2EB-C05D-8A02-DB48-B4126EC419E1}"/>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F260D7F0-4EC0-CA32-8C1F-307CB00507C6}"/>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EEA0D21A-13DF-C2FB-D9C5-79001FCBC81C}"/>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10576A70-2DB8-B3CF-110E-C9F25FC4082D}"/>
              </a:ext>
            </a:extLst>
          </p:cNvPr>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6240A377-4153-7D42-A67C-7146F61FF122}" type="slidenum">
              <a:rPr kumimoji="0" lang="en-US" sz="1200" b="0" i="0" u="none" strike="noStrike" kern="1200" cap="none" spc="0" normalizeH="0" baseline="0" noProof="0" smtClean="0">
                <a:ln>
                  <a:noFill/>
                </a:ln>
                <a:solidFill>
                  <a:prstClr val="black"/>
                </a:solidFill>
                <a:effectLst/>
                <a:uLnTx/>
                <a:uFillTx/>
                <a:latin typeface="Century Gothic"/>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40</a:t>
            </a:fld>
            <a:endParaRPr kumimoji="0" lang="en-US" sz="1200" b="0" i="0" u="none" strike="noStrike" kern="1200" cap="none" spc="0" normalizeH="0" baseline="0" noProof="0" dirty="0">
              <a:ln>
                <a:noFill/>
              </a:ln>
              <a:solidFill>
                <a:prstClr val="black"/>
              </a:solidFill>
              <a:effectLst/>
              <a:uLnTx/>
              <a:uFillTx/>
              <a:latin typeface="Century Gothic"/>
              <a:ea typeface="+mn-ea"/>
              <a:cs typeface="+mn-cs"/>
            </a:endParaRPr>
          </a:p>
        </p:txBody>
      </p:sp>
    </p:spTree>
    <p:extLst>
      <p:ext uri="{BB962C8B-B14F-4D97-AF65-F5344CB8AC3E}">
        <p14:creationId xmlns:p14="http://schemas.microsoft.com/office/powerpoint/2010/main" val="720065378"/>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532730B-94C4-8685-F92C-8FADCEE61B32}"/>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2A0CE341-0002-54BB-3274-3EA502687E4C}"/>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0AC45693-CE02-2EBA-F8C4-C0EC52E424C1}"/>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F71751E9-FDF4-BEA5-EC35-D7F69530B62F}"/>
              </a:ext>
            </a:extLst>
          </p:cNvPr>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6240A377-4153-7D42-A67C-7146F61FF122}" type="slidenum">
              <a:rPr kumimoji="0" lang="en-US" sz="1200" b="0" i="0" u="none" strike="noStrike" kern="1200" cap="none" spc="0" normalizeH="0" baseline="0" noProof="0" smtClean="0">
                <a:ln>
                  <a:noFill/>
                </a:ln>
                <a:solidFill>
                  <a:prstClr val="black"/>
                </a:solidFill>
                <a:effectLst/>
                <a:uLnTx/>
                <a:uFillTx/>
                <a:latin typeface="Century Gothic"/>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42</a:t>
            </a:fld>
            <a:endParaRPr kumimoji="0" lang="en-US" sz="1200" b="0" i="0" u="none" strike="noStrike" kern="1200" cap="none" spc="0" normalizeH="0" baseline="0" noProof="0" dirty="0">
              <a:ln>
                <a:noFill/>
              </a:ln>
              <a:solidFill>
                <a:prstClr val="black"/>
              </a:solidFill>
              <a:effectLst/>
              <a:uLnTx/>
              <a:uFillTx/>
              <a:latin typeface="Century Gothic"/>
              <a:ea typeface="+mn-ea"/>
              <a:cs typeface="+mn-cs"/>
            </a:endParaRPr>
          </a:p>
        </p:txBody>
      </p:sp>
    </p:spTree>
    <p:extLst>
      <p:ext uri="{BB962C8B-B14F-4D97-AF65-F5344CB8AC3E}">
        <p14:creationId xmlns:p14="http://schemas.microsoft.com/office/powerpoint/2010/main" val="1594518087"/>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ED9A922-8812-4C2E-E057-DBC9631DF741}"/>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096680B2-4B7F-6D7B-5B3A-121DF3B16712}"/>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AD28F35D-15FF-3A37-3275-456A0CB313D5}"/>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EF4B48DB-7C26-9589-C2BA-14E2780B5B1C}"/>
              </a:ext>
            </a:extLst>
          </p:cNvPr>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6240A377-4153-7D42-A67C-7146F61FF122}" type="slidenum">
              <a:rPr kumimoji="0" lang="en-US" sz="1200" b="0" i="0" u="none" strike="noStrike" kern="1200" cap="none" spc="0" normalizeH="0" baseline="0" noProof="0" smtClean="0">
                <a:ln>
                  <a:noFill/>
                </a:ln>
                <a:solidFill>
                  <a:prstClr val="black"/>
                </a:solidFill>
                <a:effectLst/>
                <a:uLnTx/>
                <a:uFillTx/>
                <a:latin typeface="Century Gothic"/>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44</a:t>
            </a:fld>
            <a:endParaRPr kumimoji="0" lang="en-US" sz="1200" b="0" i="0" u="none" strike="noStrike" kern="1200" cap="none" spc="0" normalizeH="0" baseline="0" noProof="0" dirty="0">
              <a:ln>
                <a:noFill/>
              </a:ln>
              <a:solidFill>
                <a:prstClr val="black"/>
              </a:solidFill>
              <a:effectLst/>
              <a:uLnTx/>
              <a:uFillTx/>
              <a:latin typeface="Century Gothic"/>
              <a:ea typeface="+mn-ea"/>
              <a:cs typeface="+mn-cs"/>
            </a:endParaRPr>
          </a:p>
        </p:txBody>
      </p:sp>
    </p:spTree>
    <p:extLst>
      <p:ext uri="{BB962C8B-B14F-4D97-AF65-F5344CB8AC3E}">
        <p14:creationId xmlns:p14="http://schemas.microsoft.com/office/powerpoint/2010/main" val="3511521317"/>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D46F843-68E8-8D50-E905-5325B1A7FFDB}"/>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21E3640B-E6B0-B331-BFA4-64B17C71C61C}"/>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7E9CAFC4-F4BC-44F0-B92E-30BF85726FB6}"/>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B0A1E5DB-B65C-CAEF-0C36-CF10B078640C}"/>
              </a:ext>
            </a:extLst>
          </p:cNvPr>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6240A377-4153-7D42-A67C-7146F61FF122}" type="slidenum">
              <a:rPr kumimoji="0" lang="en-US" sz="1200" b="0" i="0" u="none" strike="noStrike" kern="1200" cap="none" spc="0" normalizeH="0" baseline="0" noProof="0" smtClean="0">
                <a:ln>
                  <a:noFill/>
                </a:ln>
                <a:solidFill>
                  <a:prstClr val="black"/>
                </a:solidFill>
                <a:effectLst/>
                <a:uLnTx/>
                <a:uFillTx/>
                <a:latin typeface="Century Gothic"/>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46</a:t>
            </a:fld>
            <a:endParaRPr kumimoji="0" lang="en-US" sz="1200" b="0" i="0" u="none" strike="noStrike" kern="1200" cap="none" spc="0" normalizeH="0" baseline="0" noProof="0" dirty="0">
              <a:ln>
                <a:noFill/>
              </a:ln>
              <a:solidFill>
                <a:prstClr val="black"/>
              </a:solidFill>
              <a:effectLst/>
              <a:uLnTx/>
              <a:uFillTx/>
              <a:latin typeface="Century Gothic"/>
              <a:ea typeface="+mn-ea"/>
              <a:cs typeface="+mn-cs"/>
            </a:endParaRPr>
          </a:p>
        </p:txBody>
      </p:sp>
    </p:spTree>
    <p:extLst>
      <p:ext uri="{BB962C8B-B14F-4D97-AF65-F5344CB8AC3E}">
        <p14:creationId xmlns:p14="http://schemas.microsoft.com/office/powerpoint/2010/main" val="2475535541"/>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0F22E78-97F0-B523-E2DB-BD1B6845EBEF}"/>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EC9DAC1F-41C0-8954-D38C-A19DBB15B46F}"/>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94532790-5FBE-BE96-F4C4-0198CCF05DA6}"/>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E82C8CC2-7C0B-EC52-B92E-5B122AD47E05}"/>
              </a:ext>
            </a:extLst>
          </p:cNvPr>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6240A377-4153-7D42-A67C-7146F61FF122}" type="slidenum">
              <a:rPr kumimoji="0" lang="en-US" sz="1200" b="0" i="0" u="none" strike="noStrike" kern="1200" cap="none" spc="0" normalizeH="0" baseline="0" noProof="0" smtClean="0">
                <a:ln>
                  <a:noFill/>
                </a:ln>
                <a:solidFill>
                  <a:prstClr val="black"/>
                </a:solidFill>
                <a:effectLst/>
                <a:uLnTx/>
                <a:uFillTx/>
                <a:latin typeface="Century Gothic"/>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47</a:t>
            </a:fld>
            <a:endParaRPr kumimoji="0" lang="en-US" sz="1200" b="0" i="0" u="none" strike="noStrike" kern="1200" cap="none" spc="0" normalizeH="0" baseline="0" noProof="0" dirty="0">
              <a:ln>
                <a:noFill/>
              </a:ln>
              <a:solidFill>
                <a:prstClr val="black"/>
              </a:solidFill>
              <a:effectLst/>
              <a:uLnTx/>
              <a:uFillTx/>
              <a:latin typeface="Century Gothic"/>
              <a:ea typeface="+mn-ea"/>
              <a:cs typeface="+mn-cs"/>
            </a:endParaRPr>
          </a:p>
        </p:txBody>
      </p:sp>
    </p:spTree>
    <p:extLst>
      <p:ext uri="{BB962C8B-B14F-4D97-AF65-F5344CB8AC3E}">
        <p14:creationId xmlns:p14="http://schemas.microsoft.com/office/powerpoint/2010/main" val="1260863185"/>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107168F-65A5-0726-F555-E6D5290F3A45}"/>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011FA6AD-702E-712E-CEB1-6051806D3415}"/>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CA8ABA74-4C5F-1230-7E8F-367F2CA85C93}"/>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1EF5A20C-D234-3468-FA60-24910771B434}"/>
              </a:ext>
            </a:extLst>
          </p:cNvPr>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6240A377-4153-7D42-A67C-7146F61FF122}" type="slidenum">
              <a:rPr kumimoji="0" lang="en-US" sz="1200" b="0" i="0" u="none" strike="noStrike" kern="1200" cap="none" spc="0" normalizeH="0" baseline="0" noProof="0" smtClean="0">
                <a:ln>
                  <a:noFill/>
                </a:ln>
                <a:solidFill>
                  <a:prstClr val="black"/>
                </a:solidFill>
                <a:effectLst/>
                <a:uLnTx/>
                <a:uFillTx/>
                <a:latin typeface="Century Gothic"/>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49</a:t>
            </a:fld>
            <a:endParaRPr kumimoji="0" lang="en-US" sz="1200" b="0" i="0" u="none" strike="noStrike" kern="1200" cap="none" spc="0" normalizeH="0" baseline="0" noProof="0" dirty="0">
              <a:ln>
                <a:noFill/>
              </a:ln>
              <a:solidFill>
                <a:prstClr val="black"/>
              </a:solidFill>
              <a:effectLst/>
              <a:uLnTx/>
              <a:uFillTx/>
              <a:latin typeface="Century Gothic"/>
              <a:ea typeface="+mn-ea"/>
              <a:cs typeface="+mn-cs"/>
            </a:endParaRPr>
          </a:p>
        </p:txBody>
      </p:sp>
    </p:spTree>
    <p:extLst>
      <p:ext uri="{BB962C8B-B14F-4D97-AF65-F5344CB8AC3E}">
        <p14:creationId xmlns:p14="http://schemas.microsoft.com/office/powerpoint/2010/main" val="3988665259"/>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15BDAFE-FE15-4237-BBFD-D490F8E843E2}"/>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B379879E-52F6-2FD7-AF3C-27DB67665EA8}"/>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283F175C-4689-C1DE-C6DC-770CC18730A5}"/>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29AE4016-F82F-CF78-88D4-5B1ED41A7A4C}"/>
              </a:ext>
            </a:extLst>
          </p:cNvPr>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6240A377-4153-7D42-A67C-7146F61FF122}" type="slidenum">
              <a:rPr kumimoji="0" lang="en-US" sz="1200" b="0" i="0" u="none" strike="noStrike" kern="1200" cap="none" spc="0" normalizeH="0" baseline="0" noProof="0" smtClean="0">
                <a:ln>
                  <a:noFill/>
                </a:ln>
                <a:solidFill>
                  <a:prstClr val="black"/>
                </a:solidFill>
                <a:effectLst/>
                <a:uLnTx/>
                <a:uFillTx/>
                <a:latin typeface="Century Gothic"/>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51</a:t>
            </a:fld>
            <a:endParaRPr kumimoji="0" lang="en-US" sz="1200" b="0" i="0" u="none" strike="noStrike" kern="1200" cap="none" spc="0" normalizeH="0" baseline="0" noProof="0" dirty="0">
              <a:ln>
                <a:noFill/>
              </a:ln>
              <a:solidFill>
                <a:prstClr val="black"/>
              </a:solidFill>
              <a:effectLst/>
              <a:uLnTx/>
              <a:uFillTx/>
              <a:latin typeface="Century Gothic"/>
              <a:ea typeface="+mn-ea"/>
              <a:cs typeface="+mn-cs"/>
            </a:endParaRPr>
          </a:p>
        </p:txBody>
      </p:sp>
    </p:spTree>
    <p:extLst>
      <p:ext uri="{BB962C8B-B14F-4D97-AF65-F5344CB8AC3E}">
        <p14:creationId xmlns:p14="http://schemas.microsoft.com/office/powerpoint/2010/main" val="1612848360"/>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AD223AD-8387-D508-80AD-D7CE91BE5CA3}"/>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6743C4F9-B71F-5589-D3E6-5A05A411194D}"/>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8430E2D7-4346-E9A2-46BC-376FC96F2C56}"/>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2DFE12D6-DA18-64C5-167C-B0FC4C9164C3}"/>
              </a:ext>
            </a:extLst>
          </p:cNvPr>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6240A377-4153-7D42-A67C-7146F61FF122}" type="slidenum">
              <a:rPr kumimoji="0" lang="en-US" sz="1200" b="0" i="0" u="none" strike="noStrike" kern="1200" cap="none" spc="0" normalizeH="0" baseline="0" noProof="0" smtClean="0">
                <a:ln>
                  <a:noFill/>
                </a:ln>
                <a:solidFill>
                  <a:prstClr val="black"/>
                </a:solidFill>
                <a:effectLst/>
                <a:uLnTx/>
                <a:uFillTx/>
                <a:latin typeface="Century Gothic"/>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52</a:t>
            </a:fld>
            <a:endParaRPr kumimoji="0" lang="en-US" sz="1200" b="0" i="0" u="none" strike="noStrike" kern="1200" cap="none" spc="0" normalizeH="0" baseline="0" noProof="0" dirty="0">
              <a:ln>
                <a:noFill/>
              </a:ln>
              <a:solidFill>
                <a:prstClr val="black"/>
              </a:solidFill>
              <a:effectLst/>
              <a:uLnTx/>
              <a:uFillTx/>
              <a:latin typeface="Century Gothic"/>
              <a:ea typeface="+mn-ea"/>
              <a:cs typeface="+mn-cs"/>
            </a:endParaRPr>
          </a:p>
        </p:txBody>
      </p:sp>
    </p:spTree>
    <p:extLst>
      <p:ext uri="{BB962C8B-B14F-4D97-AF65-F5344CB8AC3E}">
        <p14:creationId xmlns:p14="http://schemas.microsoft.com/office/powerpoint/2010/main" val="2496994015"/>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3F98A9F-8307-026A-6528-7F3AF8A75F54}"/>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042150D1-A77A-25A9-001D-255B3DA69F88}"/>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781FBF09-AC0A-51DB-57DD-2049344A9A4C}"/>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8A64CA68-845D-85EC-8658-F21962FBF121}"/>
              </a:ext>
            </a:extLst>
          </p:cNvPr>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6240A377-4153-7D42-A67C-7146F61FF122}" type="slidenum">
              <a:rPr kumimoji="0" lang="en-US" sz="1200" b="0" i="0" u="none" strike="noStrike" kern="1200" cap="none" spc="0" normalizeH="0" baseline="0" noProof="0" smtClean="0">
                <a:ln>
                  <a:noFill/>
                </a:ln>
                <a:solidFill>
                  <a:prstClr val="black"/>
                </a:solidFill>
                <a:effectLst/>
                <a:uLnTx/>
                <a:uFillTx/>
                <a:latin typeface="Century Gothic"/>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53</a:t>
            </a:fld>
            <a:endParaRPr kumimoji="0" lang="en-US" sz="1200" b="0" i="0" u="none" strike="noStrike" kern="1200" cap="none" spc="0" normalizeH="0" baseline="0" noProof="0" dirty="0">
              <a:ln>
                <a:noFill/>
              </a:ln>
              <a:solidFill>
                <a:prstClr val="black"/>
              </a:solidFill>
              <a:effectLst/>
              <a:uLnTx/>
              <a:uFillTx/>
              <a:latin typeface="Century Gothic"/>
              <a:ea typeface="+mn-ea"/>
              <a:cs typeface="+mn-cs"/>
            </a:endParaRPr>
          </a:p>
        </p:txBody>
      </p:sp>
    </p:spTree>
    <p:extLst>
      <p:ext uri="{BB962C8B-B14F-4D97-AF65-F5344CB8AC3E}">
        <p14:creationId xmlns:p14="http://schemas.microsoft.com/office/powerpoint/2010/main" val="3638607567"/>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D3B8841-7CBA-2523-BE9B-42CF82CBCAC9}"/>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CA26F52F-CF49-C16F-ED5C-9759B7165415}"/>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A41F3470-26AF-4136-F0AF-FFAE2B71A5A9}"/>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F15E5ECE-83B8-2889-E815-6BD7A1355F18}"/>
              </a:ext>
            </a:extLst>
          </p:cNvPr>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6240A377-4153-7D42-A67C-7146F61FF122}" type="slidenum">
              <a:rPr kumimoji="0" lang="en-US" sz="1200" b="0" i="0" u="none" strike="noStrike" kern="1200" cap="none" spc="0" normalizeH="0" baseline="0" noProof="0" smtClean="0">
                <a:ln>
                  <a:noFill/>
                </a:ln>
                <a:solidFill>
                  <a:prstClr val="black"/>
                </a:solidFill>
                <a:effectLst/>
                <a:uLnTx/>
                <a:uFillTx/>
                <a:latin typeface="Century Gothic"/>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54</a:t>
            </a:fld>
            <a:endParaRPr kumimoji="0" lang="en-US" sz="1200" b="0" i="0" u="none" strike="noStrike" kern="1200" cap="none" spc="0" normalizeH="0" baseline="0" noProof="0" dirty="0">
              <a:ln>
                <a:noFill/>
              </a:ln>
              <a:solidFill>
                <a:prstClr val="black"/>
              </a:solidFill>
              <a:effectLst/>
              <a:uLnTx/>
              <a:uFillTx/>
              <a:latin typeface="Century Gothic"/>
              <a:ea typeface="+mn-ea"/>
              <a:cs typeface="+mn-cs"/>
            </a:endParaRPr>
          </a:p>
        </p:txBody>
      </p:sp>
    </p:spTree>
    <p:extLst>
      <p:ext uri="{BB962C8B-B14F-4D97-AF65-F5344CB8AC3E}">
        <p14:creationId xmlns:p14="http://schemas.microsoft.com/office/powerpoint/2010/main" val="1641569954"/>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C86E431-DA30-EC10-4705-0DA2CA504823}"/>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0AF569B5-6EE7-2743-ECEE-5F112D873CDD}"/>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66CEF45B-0829-07D6-8A18-07E283CE93F7}"/>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D530DE19-3DA0-0C1D-D0B7-8561E4E22D88}"/>
              </a:ext>
            </a:extLst>
          </p:cNvPr>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6240A377-4153-7D42-A67C-7146F61FF122}" type="slidenum">
              <a:rPr kumimoji="0" lang="en-US" sz="1200" b="0" i="0" u="none" strike="noStrike" kern="1200" cap="none" spc="0" normalizeH="0" baseline="0" noProof="0" smtClean="0">
                <a:ln>
                  <a:noFill/>
                </a:ln>
                <a:solidFill>
                  <a:prstClr val="black"/>
                </a:solidFill>
                <a:effectLst/>
                <a:uLnTx/>
                <a:uFillTx/>
                <a:latin typeface="Century Gothic"/>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57</a:t>
            </a:fld>
            <a:endParaRPr kumimoji="0" lang="en-US" sz="1200" b="0" i="0" u="none" strike="noStrike" kern="1200" cap="none" spc="0" normalizeH="0" baseline="0" noProof="0" dirty="0">
              <a:ln>
                <a:noFill/>
              </a:ln>
              <a:solidFill>
                <a:prstClr val="black"/>
              </a:solidFill>
              <a:effectLst/>
              <a:uLnTx/>
              <a:uFillTx/>
              <a:latin typeface="Century Gothic"/>
              <a:ea typeface="+mn-ea"/>
              <a:cs typeface="+mn-cs"/>
            </a:endParaRPr>
          </a:p>
        </p:txBody>
      </p:sp>
    </p:spTree>
    <p:extLst>
      <p:ext uri="{BB962C8B-B14F-4D97-AF65-F5344CB8AC3E}">
        <p14:creationId xmlns:p14="http://schemas.microsoft.com/office/powerpoint/2010/main" val="2488833847"/>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8D90C27-D6C1-0E7D-7510-574DAED80B36}"/>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4AB8CC1B-4B84-7B0E-B82C-8B6B3AE2D978}"/>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F1420083-C0FC-4BB8-40A1-D34983986DD5}"/>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A4DA1F7F-E163-D713-246A-307F8193FDAF}"/>
              </a:ext>
            </a:extLst>
          </p:cNvPr>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6240A377-4153-7D42-A67C-7146F61FF122}" type="slidenum">
              <a:rPr kumimoji="0" lang="en-US" sz="1200" b="0" i="0" u="none" strike="noStrike" kern="1200" cap="none" spc="0" normalizeH="0" baseline="0" noProof="0" smtClean="0">
                <a:ln>
                  <a:noFill/>
                </a:ln>
                <a:solidFill>
                  <a:prstClr val="black"/>
                </a:solidFill>
                <a:effectLst/>
                <a:uLnTx/>
                <a:uFillTx/>
                <a:latin typeface="Century Gothic"/>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59</a:t>
            </a:fld>
            <a:endParaRPr kumimoji="0" lang="en-US" sz="1200" b="0" i="0" u="none" strike="noStrike" kern="1200" cap="none" spc="0" normalizeH="0" baseline="0" noProof="0" dirty="0">
              <a:ln>
                <a:noFill/>
              </a:ln>
              <a:solidFill>
                <a:prstClr val="black"/>
              </a:solidFill>
              <a:effectLst/>
              <a:uLnTx/>
              <a:uFillTx/>
              <a:latin typeface="Century Gothic"/>
              <a:ea typeface="+mn-ea"/>
              <a:cs typeface="+mn-cs"/>
            </a:endParaRPr>
          </a:p>
        </p:txBody>
      </p:sp>
    </p:spTree>
    <p:extLst>
      <p:ext uri="{BB962C8B-B14F-4D97-AF65-F5344CB8AC3E}">
        <p14:creationId xmlns:p14="http://schemas.microsoft.com/office/powerpoint/2010/main" val="3561674738"/>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38D8621-9C3D-6983-514B-D8726650B432}"/>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B87471A8-ECB6-B21F-9205-76071B5D60BF}"/>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2D3556C9-66B8-C3B2-A595-7779D8E1B1C9}"/>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CD0F63CE-72E0-770C-688F-D397EB4A619E}"/>
              </a:ext>
            </a:extLst>
          </p:cNvPr>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6240A377-4153-7D42-A67C-7146F61FF122}" type="slidenum">
              <a:rPr kumimoji="0" lang="en-US" sz="1200" b="0" i="0" u="none" strike="noStrike" kern="1200" cap="none" spc="0" normalizeH="0" baseline="0" noProof="0" smtClean="0">
                <a:ln>
                  <a:noFill/>
                </a:ln>
                <a:solidFill>
                  <a:prstClr val="black"/>
                </a:solidFill>
                <a:effectLst/>
                <a:uLnTx/>
                <a:uFillTx/>
                <a:latin typeface="Century Gothic"/>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61</a:t>
            </a:fld>
            <a:endParaRPr kumimoji="0" lang="en-US" sz="1200" b="0" i="0" u="none" strike="noStrike" kern="1200" cap="none" spc="0" normalizeH="0" baseline="0" noProof="0" dirty="0">
              <a:ln>
                <a:noFill/>
              </a:ln>
              <a:solidFill>
                <a:prstClr val="black"/>
              </a:solidFill>
              <a:effectLst/>
              <a:uLnTx/>
              <a:uFillTx/>
              <a:latin typeface="Century Gothic"/>
              <a:ea typeface="+mn-ea"/>
              <a:cs typeface="+mn-cs"/>
            </a:endParaRPr>
          </a:p>
        </p:txBody>
      </p:sp>
    </p:spTree>
    <p:extLst>
      <p:ext uri="{BB962C8B-B14F-4D97-AF65-F5344CB8AC3E}">
        <p14:creationId xmlns:p14="http://schemas.microsoft.com/office/powerpoint/2010/main" val="333672084"/>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A40A8E2-C5BB-E89C-EAE7-22E6FC740CD7}"/>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34187228-E188-7B21-1AFF-8F6F5E13BCC3}"/>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07770AE0-40E4-0092-7D73-5AFE78E947AE}"/>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4E2ADF3F-420D-3BB1-C7D6-0FF1A0D2A9B0}"/>
              </a:ext>
            </a:extLst>
          </p:cNvPr>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6240A377-4153-7D42-A67C-7146F61FF122}" type="slidenum">
              <a:rPr kumimoji="0" lang="en-US" sz="1200" b="0" i="0" u="none" strike="noStrike" kern="1200" cap="none" spc="0" normalizeH="0" baseline="0" noProof="0" smtClean="0">
                <a:ln>
                  <a:noFill/>
                </a:ln>
                <a:solidFill>
                  <a:prstClr val="black"/>
                </a:solidFill>
                <a:effectLst/>
                <a:uLnTx/>
                <a:uFillTx/>
                <a:latin typeface="Century Gothic"/>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62</a:t>
            </a:fld>
            <a:endParaRPr kumimoji="0" lang="en-US" sz="1200" b="0" i="0" u="none" strike="noStrike" kern="1200" cap="none" spc="0" normalizeH="0" baseline="0" noProof="0" dirty="0">
              <a:ln>
                <a:noFill/>
              </a:ln>
              <a:solidFill>
                <a:prstClr val="black"/>
              </a:solidFill>
              <a:effectLst/>
              <a:uLnTx/>
              <a:uFillTx/>
              <a:latin typeface="Century Gothic"/>
              <a:ea typeface="+mn-ea"/>
              <a:cs typeface="+mn-cs"/>
            </a:endParaRPr>
          </a:p>
        </p:txBody>
      </p:sp>
    </p:spTree>
    <p:extLst>
      <p:ext uri="{BB962C8B-B14F-4D97-AF65-F5344CB8AC3E}">
        <p14:creationId xmlns:p14="http://schemas.microsoft.com/office/powerpoint/2010/main" val="3097296413"/>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6240A377-4153-7D42-A67C-7146F61FF122}" type="slidenum">
              <a:rPr lang="en-US" smtClean="0"/>
              <a:pPr/>
              <a:t>68</a:t>
            </a:fld>
            <a:endParaRPr lang="en-US" dirty="0"/>
          </a:p>
        </p:txBody>
      </p:sp>
    </p:spTree>
    <p:extLst>
      <p:ext uri="{BB962C8B-B14F-4D97-AF65-F5344CB8AC3E}">
        <p14:creationId xmlns:p14="http://schemas.microsoft.com/office/powerpoint/2010/main" val="4061939352"/>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emf"/><Relationship Id="rId1" Type="http://schemas.openxmlformats.org/officeDocument/2006/relationships/slideMaster" Target="../slideMasters/slideMaster1.xml"/><Relationship Id="rId6" Type="http://schemas.openxmlformats.org/officeDocument/2006/relationships/image" Target="../media/image1.svg"/><Relationship Id="rId5" Type="http://schemas.openxmlformats.org/officeDocument/2006/relationships/image" Target="../media/image5.png"/><Relationship Id="rId4" Type="http://schemas.openxmlformats.org/officeDocument/2006/relationships/image" Target="../media/image2.png"/></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4.png"/><Relationship Id="rId7" Type="http://schemas.openxmlformats.org/officeDocument/2006/relationships/image" Target="../media/image9.png"/><Relationship Id="rId2" Type="http://schemas.openxmlformats.org/officeDocument/2006/relationships/image" Target="../media/image6.png"/><Relationship Id="rId1" Type="http://schemas.openxmlformats.org/officeDocument/2006/relationships/slideMaster" Target="../slideMasters/slideMaster1.xml"/><Relationship Id="rId6" Type="http://schemas.openxmlformats.org/officeDocument/2006/relationships/image" Target="../media/image8.png"/><Relationship Id="rId5" Type="http://schemas.openxmlformats.org/officeDocument/2006/relationships/image" Target="../media/image7.png"/><Relationship Id="rId4" Type="http://schemas.openxmlformats.org/officeDocument/2006/relationships/image" Target="../media/image2.png"/></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11.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10.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3" Type="http://schemas.openxmlformats.org/officeDocument/2006/relationships/image" Target="../media/image13.svg"/><Relationship Id="rId2" Type="http://schemas.openxmlformats.org/officeDocument/2006/relationships/image" Target="../media/image15.png"/><Relationship Id="rId1" Type="http://schemas.openxmlformats.org/officeDocument/2006/relationships/slideMaster" Target="../slideMasters/slideMaster2.xml"/><Relationship Id="rId6" Type="http://schemas.openxmlformats.org/officeDocument/2006/relationships/image" Target="../media/image14.svg"/><Relationship Id="rId5" Type="http://schemas.openxmlformats.org/officeDocument/2006/relationships/image" Target="../media/image16.png"/><Relationship Id="rId4" Type="http://schemas.openxmlformats.org/officeDocument/2006/relationships/image" Target="../media/image1.svg"/></Relationships>
</file>

<file path=ppt/slideLayouts/_rels/slideLayout11.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1.svg"/><Relationship Id="rId1" Type="http://schemas.openxmlformats.org/officeDocument/2006/relationships/slideMaster" Target="../slideMasters/slideMaster2.xml"/><Relationship Id="rId5" Type="http://schemas.openxmlformats.org/officeDocument/2006/relationships/image" Target="../media/image17.png"/><Relationship Id="rId4" Type="http://schemas.openxmlformats.org/officeDocument/2006/relationships/image" Target="../media/image4.png"/></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11.png"/><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11.png"/><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3" Type="http://schemas.openxmlformats.org/officeDocument/2006/relationships/image" Target="../media/image19.emf"/><Relationship Id="rId2" Type="http://schemas.openxmlformats.org/officeDocument/2006/relationships/image" Target="../media/image18.png"/><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image" Target="../media/image20.png"/><Relationship Id="rId1" Type="http://schemas.openxmlformats.org/officeDocument/2006/relationships/slideMaster" Target="../slideMasters/slideMaster2.xml"/><Relationship Id="rId4" Type="http://schemas.openxmlformats.org/officeDocument/2006/relationships/image" Target="../media/image12.png"/></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userDrawn="1">
  <p:cSld name="Title Slide">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D5D17B85-3660-9D75-DD4E-43B4B9A9F681}"/>
              </a:ext>
            </a:extLst>
          </p:cNvPr>
          <p:cNvPicPr>
            <a:picLocks noChangeAspect="1"/>
          </p:cNvPicPr>
          <p:nvPr userDrawn="1"/>
        </p:nvPicPr>
        <p:blipFill>
          <a:blip r:embed="rId2"/>
          <a:srcRect l="19069" b="11031"/>
          <a:stretch/>
        </p:blipFill>
        <p:spPr>
          <a:xfrm>
            <a:off x="0" y="1898922"/>
            <a:ext cx="9144000" cy="4959078"/>
          </a:xfrm>
          <a:prstGeom prst="rect">
            <a:avLst/>
          </a:prstGeom>
        </p:spPr>
      </p:pic>
      <p:sp>
        <p:nvSpPr>
          <p:cNvPr id="27" name="Presentation Title">
            <a:extLst>
              <a:ext uri="{FF2B5EF4-FFF2-40B4-BE49-F238E27FC236}">
                <a16:creationId xmlns:a16="http://schemas.microsoft.com/office/drawing/2014/main" id="{58C8A0DD-F5AA-EF41-B94F-C4A4BADB7203}"/>
              </a:ext>
            </a:extLst>
          </p:cNvPr>
          <p:cNvSpPr>
            <a:spLocks noGrp="1"/>
          </p:cNvSpPr>
          <p:nvPr>
            <p:ph type="title" idx="4294967295"/>
          </p:nvPr>
        </p:nvSpPr>
        <p:spPr>
          <a:xfrm>
            <a:off x="2474404" y="2222361"/>
            <a:ext cx="6206458" cy="977303"/>
          </a:xfrm>
          <a:prstGeom prst="rect">
            <a:avLst/>
          </a:prstGeom>
        </p:spPr>
        <p:txBody>
          <a:bodyPr/>
          <a:lstStyle>
            <a:lvl1pPr algn="l">
              <a:defRPr/>
            </a:lvl1pPr>
          </a:lstStyle>
          <a:p>
            <a:r>
              <a:rPr lang="en-US" b="1" dirty="0"/>
              <a:t>Click to edit Master title style</a:t>
            </a:r>
          </a:p>
        </p:txBody>
      </p:sp>
      <p:pic>
        <p:nvPicPr>
          <p:cNvPr id="7" name="Picture 6" descr="A group of people in graduation gowns&#10;&#10;Description automatically generated">
            <a:extLst>
              <a:ext uri="{FF2B5EF4-FFF2-40B4-BE49-F238E27FC236}">
                <a16:creationId xmlns:a16="http://schemas.microsoft.com/office/drawing/2014/main" id="{42FE7237-AECF-AFE3-80CA-6E4E6535DB98}"/>
              </a:ext>
            </a:extLst>
          </p:cNvPr>
          <p:cNvPicPr>
            <a:picLocks noChangeAspect="1"/>
          </p:cNvPicPr>
          <p:nvPr userDrawn="1"/>
        </p:nvPicPr>
        <p:blipFill>
          <a:blip r:embed="rId3"/>
          <a:srcRect l="34126" t="3616" b="7217"/>
          <a:stretch/>
        </p:blipFill>
        <p:spPr>
          <a:xfrm flipH="1">
            <a:off x="538950" y="1338295"/>
            <a:ext cx="4808167" cy="1340631"/>
          </a:xfrm>
          <a:prstGeom prst="rect">
            <a:avLst/>
          </a:prstGeom>
        </p:spPr>
      </p:pic>
      <p:pic>
        <p:nvPicPr>
          <p:cNvPr id="8" name="Picture 7" descr="A group of people in graduation gowns&#10;&#10;Description automatically generated">
            <a:extLst>
              <a:ext uri="{FF2B5EF4-FFF2-40B4-BE49-F238E27FC236}">
                <a16:creationId xmlns:a16="http://schemas.microsoft.com/office/drawing/2014/main" id="{19B1F61D-F7A3-12B1-C017-E6621C0D46CB}"/>
              </a:ext>
            </a:extLst>
          </p:cNvPr>
          <p:cNvPicPr>
            <a:picLocks noChangeAspect="1"/>
          </p:cNvPicPr>
          <p:nvPr userDrawn="1"/>
        </p:nvPicPr>
        <p:blipFill rotWithShape="1">
          <a:blip r:embed="rId3"/>
          <a:srcRect l="1704" r="66326" b="10832"/>
          <a:stretch/>
        </p:blipFill>
        <p:spPr>
          <a:xfrm flipH="1">
            <a:off x="5445087" y="1338295"/>
            <a:ext cx="2333484" cy="1340631"/>
          </a:xfrm>
          <a:prstGeom prst="rect">
            <a:avLst/>
          </a:prstGeom>
        </p:spPr>
      </p:pic>
      <p:sp>
        <p:nvSpPr>
          <p:cNvPr id="13" name="Rectangle 12">
            <a:extLst>
              <a:ext uri="{FF2B5EF4-FFF2-40B4-BE49-F238E27FC236}">
                <a16:creationId xmlns:a16="http://schemas.microsoft.com/office/drawing/2014/main" id="{3D0D0E52-590D-63EA-A878-DE6AAA25A0AF}"/>
              </a:ext>
            </a:extLst>
          </p:cNvPr>
          <p:cNvSpPr/>
          <p:nvPr userDrawn="1"/>
        </p:nvSpPr>
        <p:spPr>
          <a:xfrm rot="10800000">
            <a:off x="3475928" y="635836"/>
            <a:ext cx="5668071" cy="496327"/>
          </a:xfrm>
          <a:prstGeom prst="rect">
            <a:avLst/>
          </a:prstGeom>
          <a:gradFill flip="none" rotWithShape="1">
            <a:gsLst>
              <a:gs pos="0">
                <a:srgbClr val="3571A2"/>
              </a:gs>
              <a:gs pos="100000">
                <a:srgbClr val="FFFFFF"/>
              </a:gs>
            </a:gsLst>
            <a:lin ang="0" scaled="1"/>
            <a:tileRect/>
          </a:gra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pic>
        <p:nvPicPr>
          <p:cNvPr id="12" name="Picture 11" descr="A close-up of a logo&#10;&#10;Description automatically generated">
            <a:extLst>
              <a:ext uri="{FF2B5EF4-FFF2-40B4-BE49-F238E27FC236}">
                <a16:creationId xmlns:a16="http://schemas.microsoft.com/office/drawing/2014/main" id="{E03864B9-4641-B1D2-645B-6EA5B1046C28}"/>
              </a:ext>
            </a:extLst>
          </p:cNvPr>
          <p:cNvPicPr>
            <a:picLocks noChangeAspect="1"/>
          </p:cNvPicPr>
          <p:nvPr userDrawn="1"/>
        </p:nvPicPr>
        <p:blipFill>
          <a:blip r:embed="rId4"/>
          <a:stretch>
            <a:fillRect/>
          </a:stretch>
        </p:blipFill>
        <p:spPr>
          <a:xfrm>
            <a:off x="429947" y="193137"/>
            <a:ext cx="3524377" cy="971327"/>
          </a:xfrm>
          <a:prstGeom prst="rect">
            <a:avLst/>
          </a:prstGeom>
        </p:spPr>
      </p:pic>
      <p:pic>
        <p:nvPicPr>
          <p:cNvPr id="18" name="Picture 17">
            <a:extLst>
              <a:ext uri="{FF2B5EF4-FFF2-40B4-BE49-F238E27FC236}">
                <a16:creationId xmlns:a16="http://schemas.microsoft.com/office/drawing/2014/main" id="{73253482-D70D-76CD-5563-FC063D7AD2E7}"/>
              </a:ext>
            </a:extLst>
          </p:cNvPr>
          <p:cNvPicPr>
            <a:picLocks noChangeAspect="1"/>
          </p:cNvPicPr>
          <p:nvPr userDrawn="1"/>
        </p:nvPicPr>
        <p:blipFill>
          <a:blip r:embed="rId5"/>
          <a:stretch>
            <a:fillRect/>
          </a:stretch>
        </p:blipFill>
        <p:spPr>
          <a:xfrm rot="10800000">
            <a:off x="-3" y="5780995"/>
            <a:ext cx="5840781" cy="495880"/>
          </a:xfrm>
          <a:prstGeom prst="rect">
            <a:avLst/>
          </a:prstGeom>
        </p:spPr>
      </p:pic>
      <p:pic>
        <p:nvPicPr>
          <p:cNvPr id="21" name="Graphic 20">
            <a:extLst>
              <a:ext uri="{FF2B5EF4-FFF2-40B4-BE49-F238E27FC236}">
                <a16:creationId xmlns:a16="http://schemas.microsoft.com/office/drawing/2014/main" id="{54126632-2E58-BCF9-6C41-63243DD09FDD}"/>
              </a:ext>
            </a:extLst>
          </p:cNvPr>
          <p:cNvPicPr>
            <a:picLocks noChangeAspect="1"/>
          </p:cNvPicPr>
          <p:nvPr userDrawn="1"/>
        </p:nvPicPr>
        <p:blipFill>
          <a:blip>
            <a:extLst>
              <a:ext uri="{96DAC541-7B7A-43D3-8B79-37D633B846F1}">
                <asvg:svgBlip xmlns:asvg="http://schemas.microsoft.com/office/drawing/2016/SVG/main" r:embed="rId6"/>
              </a:ext>
            </a:extLst>
          </a:blip>
          <a:srcRect r="52176"/>
          <a:stretch/>
        </p:blipFill>
        <p:spPr>
          <a:xfrm>
            <a:off x="5840779" y="5577265"/>
            <a:ext cx="2617364" cy="774297"/>
          </a:xfrm>
          <a:prstGeom prst="rect">
            <a:avLst/>
          </a:prstGeom>
        </p:spPr>
      </p:pic>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preserve="1" userDrawn="1">
  <p:cSld name="1_Title Slide">
    <p:spTree>
      <p:nvGrpSpPr>
        <p:cNvPr id="1" name=""/>
        <p:cNvGrpSpPr/>
        <p:nvPr/>
      </p:nvGrpSpPr>
      <p:grpSpPr>
        <a:xfrm>
          <a:off x="0" y="0"/>
          <a:ext cx="0" cy="0"/>
          <a:chOff x="0" y="0"/>
          <a:chExt cx="0" cy="0"/>
        </a:xfrm>
      </p:grpSpPr>
      <p:pic>
        <p:nvPicPr>
          <p:cNvPr id="12" name="Picture 11" descr="A blue background with a blue circle and a blue arrow&#10;&#10;Description automatically generated">
            <a:extLst>
              <a:ext uri="{FF2B5EF4-FFF2-40B4-BE49-F238E27FC236}">
                <a16:creationId xmlns:a16="http://schemas.microsoft.com/office/drawing/2014/main" id="{10481F05-1FC4-4D36-8D37-13B86ECA5D8B}"/>
              </a:ext>
            </a:extLst>
          </p:cNvPr>
          <p:cNvPicPr>
            <a:picLocks noChangeAspect="1"/>
          </p:cNvPicPr>
          <p:nvPr userDrawn="1"/>
        </p:nvPicPr>
        <p:blipFill>
          <a:blip r:embed="rId2"/>
          <a:srcRect l="83125"/>
          <a:stretch/>
        </p:blipFill>
        <p:spPr>
          <a:xfrm>
            <a:off x="0" y="1898921"/>
            <a:ext cx="9144000" cy="4959078"/>
          </a:xfrm>
          <a:prstGeom prst="rect">
            <a:avLst/>
          </a:prstGeom>
        </p:spPr>
      </p:pic>
      <p:sp>
        <p:nvSpPr>
          <p:cNvPr id="27" name="Presentation Title">
            <a:extLst>
              <a:ext uri="{FF2B5EF4-FFF2-40B4-BE49-F238E27FC236}">
                <a16:creationId xmlns:a16="http://schemas.microsoft.com/office/drawing/2014/main" id="{58C8A0DD-F5AA-EF41-B94F-C4A4BADB7203}"/>
              </a:ext>
            </a:extLst>
          </p:cNvPr>
          <p:cNvSpPr>
            <a:spLocks noGrp="1"/>
          </p:cNvSpPr>
          <p:nvPr>
            <p:ph type="title" idx="4294967295"/>
          </p:nvPr>
        </p:nvSpPr>
        <p:spPr>
          <a:xfrm>
            <a:off x="2474404" y="2222361"/>
            <a:ext cx="6206458" cy="977303"/>
          </a:xfrm>
          <a:prstGeom prst="rect">
            <a:avLst/>
          </a:prstGeom>
        </p:spPr>
        <p:txBody>
          <a:bodyPr/>
          <a:lstStyle>
            <a:lvl1pPr algn="l">
              <a:defRPr/>
            </a:lvl1pPr>
          </a:lstStyle>
          <a:p>
            <a:r>
              <a:rPr lang="en-US" b="1" dirty="0"/>
              <a:t>Click to edit Master title style</a:t>
            </a:r>
          </a:p>
        </p:txBody>
      </p:sp>
      <p:pic>
        <p:nvPicPr>
          <p:cNvPr id="5" name="Picture 4" descr="A blue background with a blue circle and a blue arrow&#10;&#10;Description automatically generated">
            <a:extLst>
              <a:ext uri="{FF2B5EF4-FFF2-40B4-BE49-F238E27FC236}">
                <a16:creationId xmlns:a16="http://schemas.microsoft.com/office/drawing/2014/main" id="{4EDF1069-BDAA-F7A4-07A5-4E76446EA097}"/>
              </a:ext>
            </a:extLst>
          </p:cNvPr>
          <p:cNvPicPr>
            <a:picLocks noChangeAspect="1"/>
          </p:cNvPicPr>
          <p:nvPr userDrawn="1"/>
        </p:nvPicPr>
        <p:blipFill>
          <a:blip r:embed="rId2"/>
          <a:stretch>
            <a:fillRect/>
          </a:stretch>
        </p:blipFill>
        <p:spPr>
          <a:xfrm>
            <a:off x="0" y="2368572"/>
            <a:ext cx="3096124" cy="4489428"/>
          </a:xfrm>
          <a:prstGeom prst="rect">
            <a:avLst/>
          </a:prstGeom>
        </p:spPr>
      </p:pic>
      <p:pic>
        <p:nvPicPr>
          <p:cNvPr id="14" name="Picture 13" descr="A group of people in graduation gowns&#10;&#10;Description automatically generated">
            <a:extLst>
              <a:ext uri="{FF2B5EF4-FFF2-40B4-BE49-F238E27FC236}">
                <a16:creationId xmlns:a16="http://schemas.microsoft.com/office/drawing/2014/main" id="{28EA036F-8DB1-DA24-00FF-39D357BB1BB7}"/>
              </a:ext>
            </a:extLst>
          </p:cNvPr>
          <p:cNvPicPr>
            <a:picLocks noChangeAspect="1"/>
          </p:cNvPicPr>
          <p:nvPr userDrawn="1"/>
        </p:nvPicPr>
        <p:blipFill>
          <a:blip r:embed="rId3"/>
          <a:srcRect l="34126" t="3616" b="7217"/>
          <a:stretch/>
        </p:blipFill>
        <p:spPr>
          <a:xfrm flipH="1">
            <a:off x="538950" y="1338295"/>
            <a:ext cx="4808167" cy="1340631"/>
          </a:xfrm>
          <a:prstGeom prst="rect">
            <a:avLst/>
          </a:prstGeom>
        </p:spPr>
      </p:pic>
      <p:sp>
        <p:nvSpPr>
          <p:cNvPr id="16" name="Rectangle 15">
            <a:extLst>
              <a:ext uri="{FF2B5EF4-FFF2-40B4-BE49-F238E27FC236}">
                <a16:creationId xmlns:a16="http://schemas.microsoft.com/office/drawing/2014/main" id="{990D0C72-6F2D-ACB6-F5D8-F7A62A356D82}"/>
              </a:ext>
            </a:extLst>
          </p:cNvPr>
          <p:cNvSpPr/>
          <p:nvPr userDrawn="1"/>
        </p:nvSpPr>
        <p:spPr>
          <a:xfrm rot="10800000">
            <a:off x="3475928" y="635836"/>
            <a:ext cx="5668071" cy="496327"/>
          </a:xfrm>
          <a:prstGeom prst="rect">
            <a:avLst/>
          </a:prstGeom>
          <a:gradFill flip="none" rotWithShape="1">
            <a:gsLst>
              <a:gs pos="0">
                <a:srgbClr val="3571A2"/>
              </a:gs>
              <a:gs pos="100000">
                <a:srgbClr val="FFFFFF"/>
              </a:gs>
            </a:gsLst>
            <a:lin ang="0" scaled="1"/>
            <a:tileRect/>
          </a:gra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pic>
        <p:nvPicPr>
          <p:cNvPr id="18" name="Picture 17" descr="A close-up of a logo&#10;&#10;Description automatically generated">
            <a:extLst>
              <a:ext uri="{FF2B5EF4-FFF2-40B4-BE49-F238E27FC236}">
                <a16:creationId xmlns:a16="http://schemas.microsoft.com/office/drawing/2014/main" id="{8C132090-F6DF-A99B-FE1C-C6A2527CA04B}"/>
              </a:ext>
            </a:extLst>
          </p:cNvPr>
          <p:cNvPicPr>
            <a:picLocks noChangeAspect="1"/>
          </p:cNvPicPr>
          <p:nvPr userDrawn="1"/>
        </p:nvPicPr>
        <p:blipFill>
          <a:blip r:embed="rId4"/>
          <a:stretch>
            <a:fillRect/>
          </a:stretch>
        </p:blipFill>
        <p:spPr>
          <a:xfrm>
            <a:off x="429947" y="193137"/>
            <a:ext cx="3524377" cy="971327"/>
          </a:xfrm>
          <a:prstGeom prst="rect">
            <a:avLst/>
          </a:prstGeom>
        </p:spPr>
      </p:pic>
      <p:pic>
        <p:nvPicPr>
          <p:cNvPr id="23" name="Picture 22" descr="A group of people looking at a computer&#10;&#10;Description automatically generated">
            <a:extLst>
              <a:ext uri="{FF2B5EF4-FFF2-40B4-BE49-F238E27FC236}">
                <a16:creationId xmlns:a16="http://schemas.microsoft.com/office/drawing/2014/main" id="{7B06F5B3-B687-9195-3CC8-861EF406C4EF}"/>
              </a:ext>
            </a:extLst>
          </p:cNvPr>
          <p:cNvPicPr>
            <a:picLocks noChangeAspect="1"/>
          </p:cNvPicPr>
          <p:nvPr userDrawn="1"/>
        </p:nvPicPr>
        <p:blipFill>
          <a:blip r:embed="rId5"/>
          <a:stretch>
            <a:fillRect/>
          </a:stretch>
        </p:blipFill>
        <p:spPr>
          <a:xfrm>
            <a:off x="5393970" y="1335855"/>
            <a:ext cx="2599460" cy="1347364"/>
          </a:xfrm>
          <a:prstGeom prst="rect">
            <a:avLst/>
          </a:prstGeom>
        </p:spPr>
      </p:pic>
      <p:pic>
        <p:nvPicPr>
          <p:cNvPr id="28" name="Picture 27">
            <a:extLst>
              <a:ext uri="{FF2B5EF4-FFF2-40B4-BE49-F238E27FC236}">
                <a16:creationId xmlns:a16="http://schemas.microsoft.com/office/drawing/2014/main" id="{BFD9E60F-E2C9-58A5-231E-B2CA3F05D87D}"/>
              </a:ext>
            </a:extLst>
          </p:cNvPr>
          <p:cNvPicPr>
            <a:picLocks noChangeAspect="1"/>
          </p:cNvPicPr>
          <p:nvPr userDrawn="1"/>
        </p:nvPicPr>
        <p:blipFill>
          <a:blip r:embed="rId6"/>
          <a:stretch>
            <a:fillRect/>
          </a:stretch>
        </p:blipFill>
        <p:spPr>
          <a:xfrm>
            <a:off x="-1" y="5777754"/>
            <a:ext cx="6933695" cy="495877"/>
          </a:xfrm>
          <a:prstGeom prst="rect">
            <a:avLst/>
          </a:prstGeom>
        </p:spPr>
      </p:pic>
      <p:pic>
        <p:nvPicPr>
          <p:cNvPr id="26" name="Picture 25" descr="A blue and white logo&#10;&#10;Description automatically generated">
            <a:extLst>
              <a:ext uri="{FF2B5EF4-FFF2-40B4-BE49-F238E27FC236}">
                <a16:creationId xmlns:a16="http://schemas.microsoft.com/office/drawing/2014/main" id="{9FEDAA10-9BD7-62FA-9821-02B0DD54CADD}"/>
              </a:ext>
            </a:extLst>
          </p:cNvPr>
          <p:cNvPicPr>
            <a:picLocks noChangeAspect="1"/>
          </p:cNvPicPr>
          <p:nvPr userDrawn="1"/>
        </p:nvPicPr>
        <p:blipFill>
          <a:blip r:embed="rId7"/>
          <a:stretch>
            <a:fillRect/>
          </a:stretch>
        </p:blipFill>
        <p:spPr>
          <a:xfrm>
            <a:off x="5795237" y="5522145"/>
            <a:ext cx="2617364" cy="855280"/>
          </a:xfrm>
          <a:prstGeom prst="rect">
            <a:avLst/>
          </a:prstGeom>
        </p:spPr>
      </p:pic>
    </p:spTree>
    <p:extLst>
      <p:ext uri="{BB962C8B-B14F-4D97-AF65-F5344CB8AC3E}">
        <p14:creationId xmlns:p14="http://schemas.microsoft.com/office/powerpoint/2010/main" val="158866186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16" name="Rectangle 15"/>
          <p:cNvSpPr/>
          <p:nvPr userDrawn="1"/>
        </p:nvSpPr>
        <p:spPr>
          <a:xfrm>
            <a:off x="165100" y="165100"/>
            <a:ext cx="8805863" cy="5875338"/>
          </a:xfrm>
          <a:prstGeom prst="rect">
            <a:avLst/>
          </a:prstGeom>
          <a:solidFill>
            <a:srgbClr val="3571A2">
              <a:alpha val="15000"/>
            </a:srgb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pic>
        <p:nvPicPr>
          <p:cNvPr id="17" name="Picture 16" descr="Identity Marker_blue screen.png"/>
          <p:cNvPicPr>
            <a:picLocks noChangeAspect="1"/>
          </p:cNvPicPr>
          <p:nvPr userDrawn="1"/>
        </p:nvPicPr>
        <p:blipFill rotWithShape="1">
          <a:blip r:embed="rId2">
            <a:extLst>
              <a:ext uri="{28A0092B-C50C-407E-A947-70E740481C1C}">
                <a14:useLocalDpi xmlns:a14="http://schemas.microsoft.com/office/drawing/2010/main" val="0"/>
              </a:ext>
            </a:extLst>
          </a:blip>
          <a:srcRect r="22514" b="11581"/>
          <a:stretch/>
        </p:blipFill>
        <p:spPr>
          <a:xfrm>
            <a:off x="5283200" y="1587500"/>
            <a:ext cx="3670300" cy="4457700"/>
          </a:xfrm>
          <a:prstGeom prst="rect">
            <a:avLst/>
          </a:prstGeom>
        </p:spPr>
      </p:pic>
      <p:sp>
        <p:nvSpPr>
          <p:cNvPr id="3" name="Content Placeholder 2"/>
          <p:cNvSpPr>
            <a:spLocks noGrp="1"/>
          </p:cNvSpPr>
          <p:nvPr>
            <p:ph idx="1"/>
          </p:nvPr>
        </p:nvSpPr>
        <p:spPr>
          <a:xfrm>
            <a:off x="728661" y="657412"/>
            <a:ext cx="7711331" cy="5195099"/>
          </a:xfrm>
          <a:prstGeom prst="rect">
            <a:avLst/>
          </a:prstGeom>
        </p:spPr>
        <p:txBody>
          <a:bodyPr lIns="0" tIns="0" rIns="0" bIns="0"/>
          <a:lstStyle>
            <a:lvl1pPr marL="0" indent="0">
              <a:lnSpc>
                <a:spcPts val="3500"/>
              </a:lnSpc>
              <a:spcBef>
                <a:spcPts val="0"/>
              </a:spcBef>
              <a:buFontTx/>
              <a:buNone/>
              <a:defRPr sz="1800" b="1" normalizeH="0">
                <a:solidFill>
                  <a:schemeClr val="tx1"/>
                </a:solidFill>
              </a:defRPr>
            </a:lvl1pPr>
            <a:lvl2pPr marL="0" indent="0">
              <a:lnSpc>
                <a:spcPts val="3500"/>
              </a:lnSpc>
              <a:spcBef>
                <a:spcPts val="0"/>
              </a:spcBef>
              <a:buFontTx/>
              <a:buNone/>
              <a:defRPr sz="1800" normalizeH="0">
                <a:solidFill>
                  <a:schemeClr val="tx1"/>
                </a:solidFill>
              </a:defRPr>
            </a:lvl2pPr>
            <a:lvl3pPr marL="0" indent="0">
              <a:lnSpc>
                <a:spcPts val="3500"/>
              </a:lnSpc>
              <a:spcBef>
                <a:spcPts val="0"/>
              </a:spcBef>
              <a:buFontTx/>
              <a:buNone/>
              <a:defRPr sz="1800" normalizeH="0">
                <a:solidFill>
                  <a:schemeClr val="tx1"/>
                </a:solidFill>
              </a:defRPr>
            </a:lvl3pPr>
            <a:lvl4pPr marL="0" indent="0">
              <a:lnSpc>
                <a:spcPts val="3500"/>
              </a:lnSpc>
              <a:spcBef>
                <a:spcPts val="0"/>
              </a:spcBef>
              <a:buFontTx/>
              <a:buNone/>
              <a:defRPr sz="1800" normalizeH="0">
                <a:solidFill>
                  <a:schemeClr val="tx1"/>
                </a:solidFill>
              </a:defRPr>
            </a:lvl4pPr>
            <a:lvl5pPr marL="0" indent="0">
              <a:lnSpc>
                <a:spcPts val="3500"/>
              </a:lnSpc>
              <a:spcBef>
                <a:spcPts val="0"/>
              </a:spcBef>
              <a:buFontTx/>
              <a:buNone/>
              <a:defRPr sz="1800" normalizeH="0">
                <a:solidFill>
                  <a:schemeClr val="tx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Slide Number Placeholder 5">
            <a:extLst>
              <a:ext uri="{FF2B5EF4-FFF2-40B4-BE49-F238E27FC236}">
                <a16:creationId xmlns:a16="http://schemas.microsoft.com/office/drawing/2014/main" id="{11718103-7749-EB48-8D51-ACB04451CCEC}"/>
              </a:ext>
            </a:extLst>
          </p:cNvPr>
          <p:cNvSpPr>
            <a:spLocks noGrp="1"/>
          </p:cNvSpPr>
          <p:nvPr>
            <p:ph type="sldNum" sz="quarter" idx="4"/>
          </p:nvPr>
        </p:nvSpPr>
        <p:spPr>
          <a:xfrm>
            <a:off x="4151023" y="6234036"/>
            <a:ext cx="866605" cy="365125"/>
          </a:xfrm>
          <a:prstGeom prst="rect">
            <a:avLst/>
          </a:prstGeom>
        </p:spPr>
        <p:txBody>
          <a:bodyPr anchor="ctr"/>
          <a:lstStyle>
            <a:lvl1pPr algn="ctr">
              <a:defRPr sz="2800" b="1">
                <a:solidFill>
                  <a:srgbClr val="BE5B36"/>
                </a:solidFill>
              </a:defRPr>
            </a:lvl1pPr>
          </a:lstStyle>
          <a:p>
            <a:fld id="{9A47194C-3E5A-854F-B5AE-A6634FC20B3C}" type="slidenum">
              <a:rPr lang="en-US" smtClean="0"/>
              <a:pPr/>
              <a:t>‹#›</a:t>
            </a:fld>
            <a:endParaRPr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1_Title and Content">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E8D95C9C-D32D-C644-6304-C72A3D223692}"/>
              </a:ext>
            </a:extLst>
          </p:cNvPr>
          <p:cNvPicPr>
            <a:picLocks noChangeAspect="1"/>
          </p:cNvPicPr>
          <p:nvPr userDrawn="1"/>
        </p:nvPicPr>
        <p:blipFill>
          <a:blip r:embed="rId2"/>
          <a:srcRect l="13379" r="7549"/>
          <a:stretch/>
        </p:blipFill>
        <p:spPr>
          <a:xfrm>
            <a:off x="173038" y="287110"/>
            <a:ext cx="8780462" cy="697617"/>
          </a:xfrm>
          <a:prstGeom prst="rect">
            <a:avLst/>
          </a:prstGeom>
        </p:spPr>
      </p:pic>
      <p:sp>
        <p:nvSpPr>
          <p:cNvPr id="9" name="Rectangle 8">
            <a:extLst>
              <a:ext uri="{FF2B5EF4-FFF2-40B4-BE49-F238E27FC236}">
                <a16:creationId xmlns:a16="http://schemas.microsoft.com/office/drawing/2014/main" id="{5EB9ED49-939B-BD4F-BF5A-1FB8896F7AAF}"/>
              </a:ext>
            </a:extLst>
          </p:cNvPr>
          <p:cNvSpPr/>
          <p:nvPr userDrawn="1"/>
        </p:nvSpPr>
        <p:spPr>
          <a:xfrm>
            <a:off x="165100" y="991193"/>
            <a:ext cx="8805863" cy="5054008"/>
          </a:xfrm>
          <a:prstGeom prst="rect">
            <a:avLst/>
          </a:prstGeom>
          <a:solidFill>
            <a:srgbClr val="3571A2">
              <a:alpha val="15000"/>
            </a:srgb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pic>
        <p:nvPicPr>
          <p:cNvPr id="15" name="Picture 14" descr="Identity Marker_blue screen.png"/>
          <p:cNvPicPr>
            <a:picLocks noChangeAspect="1"/>
          </p:cNvPicPr>
          <p:nvPr userDrawn="1"/>
        </p:nvPicPr>
        <p:blipFill rotWithShape="1">
          <a:blip r:embed="rId3">
            <a:extLst>
              <a:ext uri="{28A0092B-C50C-407E-A947-70E740481C1C}">
                <a14:useLocalDpi xmlns:a14="http://schemas.microsoft.com/office/drawing/2010/main" val="0"/>
              </a:ext>
            </a:extLst>
          </a:blip>
          <a:srcRect r="22514" b="11581"/>
          <a:stretch/>
        </p:blipFill>
        <p:spPr>
          <a:xfrm>
            <a:off x="5283200" y="1587500"/>
            <a:ext cx="3670300" cy="4457700"/>
          </a:xfrm>
          <a:prstGeom prst="rect">
            <a:avLst/>
          </a:prstGeom>
        </p:spPr>
      </p:pic>
      <p:sp>
        <p:nvSpPr>
          <p:cNvPr id="3" name="Content Placeholder 2"/>
          <p:cNvSpPr>
            <a:spLocks noGrp="1"/>
          </p:cNvSpPr>
          <p:nvPr>
            <p:ph idx="1"/>
          </p:nvPr>
        </p:nvSpPr>
        <p:spPr>
          <a:xfrm>
            <a:off x="1629827" y="1509696"/>
            <a:ext cx="7073900" cy="4278080"/>
          </a:xfrm>
          <a:prstGeom prst="rect">
            <a:avLst/>
          </a:prstGeom>
        </p:spPr>
        <p:txBody>
          <a:bodyPr lIns="0" tIns="0" rIns="0" bIns="0"/>
          <a:lstStyle>
            <a:lvl1pPr marL="0" indent="0">
              <a:lnSpc>
                <a:spcPts val="3500"/>
              </a:lnSpc>
              <a:spcBef>
                <a:spcPts val="0"/>
              </a:spcBef>
              <a:buFontTx/>
              <a:buNone/>
              <a:defRPr sz="1800" normalizeH="0">
                <a:solidFill>
                  <a:schemeClr val="tx1"/>
                </a:solidFill>
              </a:defRPr>
            </a:lvl1pPr>
            <a:lvl2pPr marL="285750" indent="-285750">
              <a:lnSpc>
                <a:spcPts val="3500"/>
              </a:lnSpc>
              <a:spcBef>
                <a:spcPts val="0"/>
              </a:spcBef>
              <a:buClr>
                <a:srgbClr val="AD5538"/>
              </a:buClr>
              <a:buSzPct val="100000"/>
              <a:buFont typeface="Wingdings" pitchFamily="2" charset="2"/>
              <a:buChar char="§"/>
              <a:defRPr sz="1800" normalizeH="0">
                <a:solidFill>
                  <a:schemeClr val="tx1"/>
                </a:solidFill>
              </a:defRPr>
            </a:lvl2pPr>
            <a:lvl3pPr marL="285750" indent="-285750">
              <a:lnSpc>
                <a:spcPts val="3500"/>
              </a:lnSpc>
              <a:spcBef>
                <a:spcPts val="0"/>
              </a:spcBef>
              <a:buClr>
                <a:srgbClr val="AD5538"/>
              </a:buClr>
              <a:buSzPct val="100000"/>
              <a:buFont typeface="Wingdings" pitchFamily="2" charset="2"/>
              <a:buChar char="§"/>
              <a:defRPr sz="1800" normalizeH="0">
                <a:solidFill>
                  <a:schemeClr val="tx1"/>
                </a:solidFill>
              </a:defRPr>
            </a:lvl3pPr>
            <a:lvl4pPr marL="285750" indent="-285750">
              <a:lnSpc>
                <a:spcPts val="3500"/>
              </a:lnSpc>
              <a:spcBef>
                <a:spcPts val="0"/>
              </a:spcBef>
              <a:buClr>
                <a:srgbClr val="AD5538"/>
              </a:buClr>
              <a:buSzPct val="100000"/>
              <a:buFont typeface="Wingdings" pitchFamily="2" charset="2"/>
              <a:buChar char="§"/>
              <a:defRPr sz="1800" normalizeH="0">
                <a:solidFill>
                  <a:schemeClr val="tx1"/>
                </a:solidFill>
              </a:defRPr>
            </a:lvl4pPr>
            <a:lvl5pPr marL="285750" indent="-285750">
              <a:lnSpc>
                <a:spcPts val="3500"/>
              </a:lnSpc>
              <a:spcBef>
                <a:spcPts val="0"/>
              </a:spcBef>
              <a:buClr>
                <a:srgbClr val="AD5538"/>
              </a:buClr>
              <a:buSzPct val="100000"/>
              <a:buFont typeface="Wingdings" pitchFamily="2" charset="2"/>
              <a:buChar char="§"/>
              <a:defRPr sz="1800" normalizeH="0">
                <a:solidFill>
                  <a:schemeClr val="tx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4" name="Title 13"/>
          <p:cNvSpPr>
            <a:spLocks noGrp="1"/>
          </p:cNvSpPr>
          <p:nvPr>
            <p:ph type="title"/>
          </p:nvPr>
        </p:nvSpPr>
        <p:spPr>
          <a:xfrm>
            <a:off x="165100" y="506988"/>
            <a:ext cx="8805863" cy="450051"/>
          </a:xfrm>
          <a:prstGeom prst="rect">
            <a:avLst/>
          </a:prstGeom>
        </p:spPr>
        <p:txBody>
          <a:bodyPr vert="horz" lIns="0" tIns="0" rIns="0" bIns="91440" anchor="b"/>
          <a:lstStyle>
            <a:lvl1pPr algn="ctr">
              <a:defRPr sz="3200" b="1" spc="0">
                <a:solidFill>
                  <a:schemeClr val="bg1"/>
                </a:solidFill>
                <a:latin typeface="+mn-lt"/>
              </a:defRPr>
            </a:lvl1pPr>
          </a:lstStyle>
          <a:p>
            <a:r>
              <a:rPr lang="en-US" dirty="0"/>
              <a:t>Click to edit Master title style</a:t>
            </a:r>
          </a:p>
        </p:txBody>
      </p:sp>
      <p:sp>
        <p:nvSpPr>
          <p:cNvPr id="11" name="Slide Number Placeholder 5">
            <a:extLst>
              <a:ext uri="{FF2B5EF4-FFF2-40B4-BE49-F238E27FC236}">
                <a16:creationId xmlns:a16="http://schemas.microsoft.com/office/drawing/2014/main" id="{945CA65C-32CB-A34B-975A-3A1F72A13505}"/>
              </a:ext>
            </a:extLst>
          </p:cNvPr>
          <p:cNvSpPr>
            <a:spLocks noGrp="1"/>
          </p:cNvSpPr>
          <p:nvPr>
            <p:ph type="sldNum" sz="quarter" idx="4"/>
          </p:nvPr>
        </p:nvSpPr>
        <p:spPr>
          <a:xfrm>
            <a:off x="4134728" y="6234036"/>
            <a:ext cx="866605" cy="365125"/>
          </a:xfrm>
          <a:prstGeom prst="rect">
            <a:avLst/>
          </a:prstGeom>
        </p:spPr>
        <p:txBody>
          <a:bodyPr anchor="ctr"/>
          <a:lstStyle>
            <a:lvl1pPr algn="ctr">
              <a:defRPr sz="2800" b="1">
                <a:solidFill>
                  <a:srgbClr val="BE5B36"/>
                </a:solidFill>
              </a:defRPr>
            </a:lvl1pPr>
          </a:lstStyle>
          <a:p>
            <a:fld id="{9A47194C-3E5A-854F-B5AE-A6634FC20B3C}" type="slidenum">
              <a:rPr lang="en-US" smtClean="0"/>
              <a:pPr/>
              <a:t>‹#›</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8_Title and Content">
    <p:spTree>
      <p:nvGrpSpPr>
        <p:cNvPr id="1" name=""/>
        <p:cNvGrpSpPr/>
        <p:nvPr/>
      </p:nvGrpSpPr>
      <p:grpSpPr>
        <a:xfrm>
          <a:off x="0" y="0"/>
          <a:ext cx="0" cy="0"/>
          <a:chOff x="0" y="0"/>
          <a:chExt cx="0" cy="0"/>
        </a:xfrm>
      </p:grpSpPr>
      <p:pic>
        <p:nvPicPr>
          <p:cNvPr id="15" name="Picture 14" descr="Identity Marker_blue screen.png"/>
          <p:cNvPicPr>
            <a:picLocks noChangeAspect="1"/>
          </p:cNvPicPr>
          <p:nvPr userDrawn="1"/>
        </p:nvPicPr>
        <p:blipFill rotWithShape="1">
          <a:blip r:embed="rId2">
            <a:extLst>
              <a:ext uri="{28A0092B-C50C-407E-A947-70E740481C1C}">
                <a14:useLocalDpi xmlns:a14="http://schemas.microsoft.com/office/drawing/2010/main" val="0"/>
              </a:ext>
            </a:extLst>
          </a:blip>
          <a:srcRect r="22514" b="11581"/>
          <a:stretch/>
        </p:blipFill>
        <p:spPr>
          <a:xfrm>
            <a:off x="5283200" y="1587500"/>
            <a:ext cx="3670300" cy="4457700"/>
          </a:xfrm>
          <a:prstGeom prst="rect">
            <a:avLst/>
          </a:prstGeom>
        </p:spPr>
      </p:pic>
      <p:sp>
        <p:nvSpPr>
          <p:cNvPr id="3" name="Content Placeholder 2"/>
          <p:cNvSpPr>
            <a:spLocks noGrp="1"/>
          </p:cNvSpPr>
          <p:nvPr>
            <p:ph idx="1"/>
          </p:nvPr>
        </p:nvSpPr>
        <p:spPr>
          <a:xfrm>
            <a:off x="1629827" y="1509696"/>
            <a:ext cx="7073900" cy="4278080"/>
          </a:xfrm>
          <a:prstGeom prst="rect">
            <a:avLst/>
          </a:prstGeom>
        </p:spPr>
        <p:txBody>
          <a:bodyPr lIns="0" tIns="0" rIns="0" bIns="0"/>
          <a:lstStyle>
            <a:lvl1pPr marL="0" indent="0">
              <a:lnSpc>
                <a:spcPts val="3500"/>
              </a:lnSpc>
              <a:spcBef>
                <a:spcPts val="0"/>
              </a:spcBef>
              <a:buFontTx/>
              <a:buNone/>
              <a:defRPr sz="1800" normalizeH="0">
                <a:solidFill>
                  <a:schemeClr val="tx1"/>
                </a:solidFill>
              </a:defRPr>
            </a:lvl1pPr>
            <a:lvl2pPr marL="0" indent="-365760">
              <a:lnSpc>
                <a:spcPts val="3500"/>
              </a:lnSpc>
              <a:spcBef>
                <a:spcPts val="0"/>
              </a:spcBef>
              <a:buClr>
                <a:srgbClr val="AD5538"/>
              </a:buClr>
              <a:buSzPct val="100000"/>
              <a:buFont typeface="Wingdings" charset="2"/>
              <a:buChar char="§"/>
              <a:defRPr sz="1800" normalizeH="0">
                <a:solidFill>
                  <a:schemeClr val="tx1"/>
                </a:solidFill>
              </a:defRPr>
            </a:lvl2pPr>
            <a:lvl3pPr marL="0" indent="-365760">
              <a:lnSpc>
                <a:spcPts val="3500"/>
              </a:lnSpc>
              <a:spcBef>
                <a:spcPts val="0"/>
              </a:spcBef>
              <a:buClr>
                <a:srgbClr val="AD5538"/>
              </a:buClr>
              <a:buSzPct val="100000"/>
              <a:buFont typeface="Wingdings" charset="2"/>
              <a:buChar char="§"/>
              <a:defRPr sz="1800" normalizeH="0">
                <a:solidFill>
                  <a:schemeClr val="tx1"/>
                </a:solidFill>
              </a:defRPr>
            </a:lvl3pPr>
            <a:lvl4pPr marL="0" indent="-365760">
              <a:lnSpc>
                <a:spcPts val="3500"/>
              </a:lnSpc>
              <a:spcBef>
                <a:spcPts val="0"/>
              </a:spcBef>
              <a:buClr>
                <a:srgbClr val="AD5538"/>
              </a:buClr>
              <a:buSzPct val="100000"/>
              <a:buFont typeface="Wingdings" charset="2"/>
              <a:buChar char="§"/>
              <a:defRPr sz="1800" normalizeH="0">
                <a:solidFill>
                  <a:schemeClr val="tx1"/>
                </a:solidFill>
              </a:defRPr>
            </a:lvl4pPr>
            <a:lvl5pPr marL="0" indent="-365760">
              <a:lnSpc>
                <a:spcPts val="3500"/>
              </a:lnSpc>
              <a:spcBef>
                <a:spcPts val="0"/>
              </a:spcBef>
              <a:buClr>
                <a:srgbClr val="AD5538"/>
              </a:buClr>
              <a:buSzPct val="100000"/>
              <a:buFont typeface="Wingdings" charset="2"/>
              <a:buChar char="§"/>
              <a:defRPr sz="1800" normalizeH="0">
                <a:solidFill>
                  <a:schemeClr val="tx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8" name="Slide Number Placeholder 5">
            <a:extLst>
              <a:ext uri="{FF2B5EF4-FFF2-40B4-BE49-F238E27FC236}">
                <a16:creationId xmlns:a16="http://schemas.microsoft.com/office/drawing/2014/main" id="{61E7CB0B-463D-F442-8F31-2B3A84F2B12D}"/>
              </a:ext>
            </a:extLst>
          </p:cNvPr>
          <p:cNvSpPr>
            <a:spLocks noGrp="1"/>
          </p:cNvSpPr>
          <p:nvPr>
            <p:ph type="sldNum" sz="quarter" idx="4"/>
          </p:nvPr>
        </p:nvSpPr>
        <p:spPr>
          <a:xfrm>
            <a:off x="4134728" y="6234036"/>
            <a:ext cx="866605" cy="365125"/>
          </a:xfrm>
          <a:prstGeom prst="rect">
            <a:avLst/>
          </a:prstGeom>
        </p:spPr>
        <p:txBody>
          <a:bodyPr anchor="ctr"/>
          <a:lstStyle>
            <a:lvl1pPr algn="ctr">
              <a:defRPr sz="2800" b="1">
                <a:solidFill>
                  <a:srgbClr val="BE5B36"/>
                </a:solidFill>
              </a:defRPr>
            </a:lvl1pPr>
          </a:lstStyle>
          <a:p>
            <a:fld id="{9A47194C-3E5A-854F-B5AE-A6634FC20B3C}" type="slidenum">
              <a:rPr lang="en-US" smtClean="0"/>
              <a:pPr/>
              <a:t>‹#›</a:t>
            </a:fld>
            <a:endParaRPr lang="en-US" dirty="0"/>
          </a:p>
        </p:txBody>
      </p:sp>
      <p:pic>
        <p:nvPicPr>
          <p:cNvPr id="2" name="Picture 1">
            <a:extLst>
              <a:ext uri="{FF2B5EF4-FFF2-40B4-BE49-F238E27FC236}">
                <a16:creationId xmlns:a16="http://schemas.microsoft.com/office/drawing/2014/main" id="{CFF6A4D7-FAC3-90E5-C3F5-04154FC31B18}"/>
              </a:ext>
            </a:extLst>
          </p:cNvPr>
          <p:cNvPicPr>
            <a:picLocks noChangeAspect="1"/>
          </p:cNvPicPr>
          <p:nvPr userDrawn="1"/>
        </p:nvPicPr>
        <p:blipFill>
          <a:blip r:embed="rId3"/>
          <a:srcRect l="13379" r="7549"/>
          <a:stretch/>
        </p:blipFill>
        <p:spPr>
          <a:xfrm>
            <a:off x="173038" y="287110"/>
            <a:ext cx="8780462" cy="697617"/>
          </a:xfrm>
          <a:prstGeom prst="rect">
            <a:avLst/>
          </a:prstGeom>
        </p:spPr>
      </p:pic>
      <p:sp>
        <p:nvSpPr>
          <p:cNvPr id="5" name="Title 13">
            <a:extLst>
              <a:ext uri="{FF2B5EF4-FFF2-40B4-BE49-F238E27FC236}">
                <a16:creationId xmlns:a16="http://schemas.microsoft.com/office/drawing/2014/main" id="{1951B063-44C5-63CD-AB54-1331217438F2}"/>
              </a:ext>
            </a:extLst>
          </p:cNvPr>
          <p:cNvSpPr>
            <a:spLocks noGrp="1"/>
          </p:cNvSpPr>
          <p:nvPr>
            <p:ph type="title"/>
          </p:nvPr>
        </p:nvSpPr>
        <p:spPr>
          <a:xfrm>
            <a:off x="165100" y="506988"/>
            <a:ext cx="8805863" cy="450051"/>
          </a:xfrm>
          <a:prstGeom prst="rect">
            <a:avLst/>
          </a:prstGeom>
        </p:spPr>
        <p:txBody>
          <a:bodyPr vert="horz" lIns="0" tIns="0" rIns="0" bIns="91440" anchor="b"/>
          <a:lstStyle>
            <a:lvl1pPr algn="ctr">
              <a:defRPr sz="3200" b="1" spc="0">
                <a:solidFill>
                  <a:schemeClr val="bg1"/>
                </a:solidFill>
                <a:latin typeface="+mn-lt"/>
              </a:defRPr>
            </a:lvl1pPr>
          </a:lstStyle>
          <a:p>
            <a:r>
              <a:rPr lang="en-US" dirty="0"/>
              <a:t>Click to edit Master title style</a:t>
            </a:r>
          </a:p>
        </p:txBody>
      </p:sp>
    </p:spTree>
    <p:extLst>
      <p:ext uri="{BB962C8B-B14F-4D97-AF65-F5344CB8AC3E}">
        <p14:creationId xmlns:p14="http://schemas.microsoft.com/office/powerpoint/2010/main" val="35097964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2_Title and Content">
    <p:spTree>
      <p:nvGrpSpPr>
        <p:cNvPr id="1" name=""/>
        <p:cNvGrpSpPr/>
        <p:nvPr/>
      </p:nvGrpSpPr>
      <p:grpSpPr>
        <a:xfrm>
          <a:off x="0" y="0"/>
          <a:ext cx="0" cy="0"/>
          <a:chOff x="0" y="0"/>
          <a:chExt cx="0" cy="0"/>
        </a:xfrm>
      </p:grpSpPr>
      <p:sp>
        <p:nvSpPr>
          <p:cNvPr id="9" name="Picture Placeholder 8"/>
          <p:cNvSpPr>
            <a:spLocks noGrp="1"/>
          </p:cNvSpPr>
          <p:nvPr>
            <p:ph type="pic" sz="quarter" idx="14"/>
          </p:nvPr>
        </p:nvSpPr>
        <p:spPr>
          <a:xfrm>
            <a:off x="160338" y="1244600"/>
            <a:ext cx="8802687" cy="4795838"/>
          </a:xfrm>
          <a:prstGeom prst="rect">
            <a:avLst/>
          </a:prstGeom>
        </p:spPr>
        <p:txBody>
          <a:bodyPr vert="horz" anchor="ctr"/>
          <a:lstStyle>
            <a:lvl1pPr algn="ctr">
              <a:defRPr sz="1600"/>
            </a:lvl1pPr>
          </a:lstStyle>
          <a:p>
            <a:r>
              <a:rPr lang="en-US"/>
              <a:t>Click icon to add picture</a:t>
            </a:r>
            <a:endParaRPr lang="en-US" dirty="0"/>
          </a:p>
        </p:txBody>
      </p:sp>
      <p:sp>
        <p:nvSpPr>
          <p:cNvPr id="11" name="Content Placeholder 2">
            <a:extLst>
              <a:ext uri="{FF2B5EF4-FFF2-40B4-BE49-F238E27FC236}">
                <a16:creationId xmlns:a16="http://schemas.microsoft.com/office/drawing/2014/main" id="{9AC7C2B4-C910-D44F-A0B5-73A6FA01D53A}"/>
              </a:ext>
            </a:extLst>
          </p:cNvPr>
          <p:cNvSpPr>
            <a:spLocks noGrp="1"/>
          </p:cNvSpPr>
          <p:nvPr>
            <p:ph idx="1"/>
          </p:nvPr>
        </p:nvSpPr>
        <p:spPr>
          <a:xfrm>
            <a:off x="833858" y="1342497"/>
            <a:ext cx="7711331" cy="3326608"/>
          </a:xfrm>
          <a:prstGeom prst="rect">
            <a:avLst/>
          </a:prstGeom>
        </p:spPr>
        <p:txBody>
          <a:bodyPr lIns="0" tIns="0" rIns="0" bIns="0"/>
          <a:lstStyle>
            <a:lvl1pPr marL="0" indent="0">
              <a:lnSpc>
                <a:spcPts val="3500"/>
              </a:lnSpc>
              <a:spcBef>
                <a:spcPts val="0"/>
              </a:spcBef>
              <a:buFontTx/>
              <a:buNone/>
              <a:defRPr sz="1800" b="1" normalizeH="0">
                <a:solidFill>
                  <a:schemeClr val="tx1"/>
                </a:solidFill>
              </a:defRPr>
            </a:lvl1pPr>
            <a:lvl2pPr marL="0" indent="0">
              <a:lnSpc>
                <a:spcPts val="3500"/>
              </a:lnSpc>
              <a:spcBef>
                <a:spcPts val="0"/>
              </a:spcBef>
              <a:buFontTx/>
              <a:buNone/>
              <a:defRPr sz="1800" normalizeH="0">
                <a:solidFill>
                  <a:schemeClr val="tx1"/>
                </a:solidFill>
              </a:defRPr>
            </a:lvl2pPr>
            <a:lvl3pPr marL="0" indent="0">
              <a:lnSpc>
                <a:spcPts val="3500"/>
              </a:lnSpc>
              <a:spcBef>
                <a:spcPts val="0"/>
              </a:spcBef>
              <a:buFontTx/>
              <a:buNone/>
              <a:defRPr sz="1800" normalizeH="0">
                <a:solidFill>
                  <a:schemeClr val="tx1"/>
                </a:solidFill>
              </a:defRPr>
            </a:lvl3pPr>
            <a:lvl4pPr marL="0" indent="0">
              <a:lnSpc>
                <a:spcPts val="3500"/>
              </a:lnSpc>
              <a:spcBef>
                <a:spcPts val="0"/>
              </a:spcBef>
              <a:buFontTx/>
              <a:buNone/>
              <a:defRPr sz="1800" normalizeH="0">
                <a:solidFill>
                  <a:schemeClr val="tx1"/>
                </a:solidFill>
              </a:defRPr>
            </a:lvl4pPr>
            <a:lvl5pPr marL="0" indent="0">
              <a:lnSpc>
                <a:spcPts val="3500"/>
              </a:lnSpc>
              <a:spcBef>
                <a:spcPts val="0"/>
              </a:spcBef>
              <a:buFontTx/>
              <a:buNone/>
              <a:defRPr sz="1800" normalizeH="0">
                <a:solidFill>
                  <a:schemeClr val="tx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2" name="Slide Number Placeholder 5">
            <a:extLst>
              <a:ext uri="{FF2B5EF4-FFF2-40B4-BE49-F238E27FC236}">
                <a16:creationId xmlns:a16="http://schemas.microsoft.com/office/drawing/2014/main" id="{459DE3A7-0E39-194A-8CA4-ECECF43BB25D}"/>
              </a:ext>
            </a:extLst>
          </p:cNvPr>
          <p:cNvSpPr>
            <a:spLocks noGrp="1"/>
          </p:cNvSpPr>
          <p:nvPr>
            <p:ph type="sldNum" sz="quarter" idx="4"/>
          </p:nvPr>
        </p:nvSpPr>
        <p:spPr>
          <a:xfrm>
            <a:off x="4128378" y="6234036"/>
            <a:ext cx="866605" cy="365125"/>
          </a:xfrm>
          <a:prstGeom prst="rect">
            <a:avLst/>
          </a:prstGeom>
        </p:spPr>
        <p:txBody>
          <a:bodyPr anchor="ctr"/>
          <a:lstStyle>
            <a:lvl1pPr algn="ctr">
              <a:defRPr sz="2800" b="1">
                <a:solidFill>
                  <a:srgbClr val="BE5B36"/>
                </a:solidFill>
              </a:defRPr>
            </a:lvl1pPr>
          </a:lstStyle>
          <a:p>
            <a:fld id="{9A47194C-3E5A-854F-B5AE-A6634FC20B3C}" type="slidenum">
              <a:rPr lang="en-US" smtClean="0"/>
              <a:pPr/>
              <a:t>‹#›</a:t>
            </a:fld>
            <a:endParaRPr lang="en-US" dirty="0"/>
          </a:p>
        </p:txBody>
      </p:sp>
      <p:pic>
        <p:nvPicPr>
          <p:cNvPr id="2" name="Picture 1">
            <a:extLst>
              <a:ext uri="{FF2B5EF4-FFF2-40B4-BE49-F238E27FC236}">
                <a16:creationId xmlns:a16="http://schemas.microsoft.com/office/drawing/2014/main" id="{2BFCF073-141C-DBC6-6246-71BE5A33FDCB}"/>
              </a:ext>
            </a:extLst>
          </p:cNvPr>
          <p:cNvPicPr>
            <a:picLocks noChangeAspect="1"/>
          </p:cNvPicPr>
          <p:nvPr userDrawn="1"/>
        </p:nvPicPr>
        <p:blipFill>
          <a:blip r:embed="rId2"/>
          <a:srcRect l="13379" r="7549"/>
          <a:stretch/>
        </p:blipFill>
        <p:spPr>
          <a:xfrm>
            <a:off x="173038" y="287110"/>
            <a:ext cx="8780462" cy="697617"/>
          </a:xfrm>
          <a:prstGeom prst="rect">
            <a:avLst/>
          </a:prstGeom>
        </p:spPr>
      </p:pic>
      <p:sp>
        <p:nvSpPr>
          <p:cNvPr id="4" name="Title 13">
            <a:extLst>
              <a:ext uri="{FF2B5EF4-FFF2-40B4-BE49-F238E27FC236}">
                <a16:creationId xmlns:a16="http://schemas.microsoft.com/office/drawing/2014/main" id="{5569DBDE-C265-A3EB-D344-EC5572E8EAF2}"/>
              </a:ext>
            </a:extLst>
          </p:cNvPr>
          <p:cNvSpPr>
            <a:spLocks noGrp="1"/>
          </p:cNvSpPr>
          <p:nvPr>
            <p:ph type="title"/>
          </p:nvPr>
        </p:nvSpPr>
        <p:spPr>
          <a:xfrm>
            <a:off x="165100" y="506988"/>
            <a:ext cx="8805863" cy="450051"/>
          </a:xfrm>
          <a:prstGeom prst="rect">
            <a:avLst/>
          </a:prstGeom>
        </p:spPr>
        <p:txBody>
          <a:bodyPr vert="horz" lIns="0" tIns="0" rIns="0" bIns="91440" anchor="b"/>
          <a:lstStyle>
            <a:lvl1pPr algn="ctr">
              <a:defRPr sz="3200" b="1" spc="0">
                <a:solidFill>
                  <a:schemeClr val="bg1"/>
                </a:solidFill>
                <a:latin typeface="+mn-lt"/>
              </a:defRPr>
            </a:lvl1pPr>
          </a:lstStyle>
          <a:p>
            <a:r>
              <a:rPr lang="en-US" dirty="0"/>
              <a:t>Click to edit Master title style</a:t>
            </a: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5_Title and Content">
    <p:spTree>
      <p:nvGrpSpPr>
        <p:cNvPr id="1" name=""/>
        <p:cNvGrpSpPr/>
        <p:nvPr/>
      </p:nvGrpSpPr>
      <p:grpSpPr>
        <a:xfrm>
          <a:off x="0" y="0"/>
          <a:ext cx="0" cy="0"/>
          <a:chOff x="0" y="0"/>
          <a:chExt cx="0" cy="0"/>
        </a:xfrm>
      </p:grpSpPr>
      <p:sp>
        <p:nvSpPr>
          <p:cNvPr id="8" name="Picture Placeholder 7"/>
          <p:cNvSpPr>
            <a:spLocks noGrp="1"/>
          </p:cNvSpPr>
          <p:nvPr>
            <p:ph type="pic" sz="quarter" idx="14"/>
          </p:nvPr>
        </p:nvSpPr>
        <p:spPr>
          <a:xfrm>
            <a:off x="153988" y="160338"/>
            <a:ext cx="8821737" cy="5880100"/>
          </a:xfrm>
          <a:prstGeom prst="rect">
            <a:avLst/>
          </a:prstGeom>
        </p:spPr>
        <p:txBody>
          <a:bodyPr vert="horz" anchor="ctr"/>
          <a:lstStyle>
            <a:lvl1pPr algn="ctr">
              <a:defRPr sz="1600"/>
            </a:lvl1pPr>
          </a:lstStyle>
          <a:p>
            <a:r>
              <a:rPr lang="en-US"/>
              <a:t>Click icon to add picture</a:t>
            </a:r>
            <a:endParaRPr lang="en-US" dirty="0"/>
          </a:p>
        </p:txBody>
      </p:sp>
      <p:sp>
        <p:nvSpPr>
          <p:cNvPr id="7" name="Slide Number Placeholder 5">
            <a:extLst>
              <a:ext uri="{FF2B5EF4-FFF2-40B4-BE49-F238E27FC236}">
                <a16:creationId xmlns:a16="http://schemas.microsoft.com/office/drawing/2014/main" id="{49549793-DE9E-034A-86A4-D783E491ED6D}"/>
              </a:ext>
            </a:extLst>
          </p:cNvPr>
          <p:cNvSpPr>
            <a:spLocks noGrp="1"/>
          </p:cNvSpPr>
          <p:nvPr>
            <p:ph type="sldNum" sz="quarter" idx="4"/>
          </p:nvPr>
        </p:nvSpPr>
        <p:spPr>
          <a:xfrm>
            <a:off x="4138697" y="6234036"/>
            <a:ext cx="866605" cy="365125"/>
          </a:xfrm>
          <a:prstGeom prst="rect">
            <a:avLst/>
          </a:prstGeom>
        </p:spPr>
        <p:txBody>
          <a:bodyPr anchor="ctr"/>
          <a:lstStyle>
            <a:lvl1pPr algn="ctr">
              <a:defRPr sz="2800" b="1">
                <a:solidFill>
                  <a:srgbClr val="BE5B36"/>
                </a:solidFill>
              </a:defRPr>
            </a:lvl1pPr>
          </a:lstStyle>
          <a:p>
            <a:fld id="{9A47194C-3E5A-854F-B5AE-A6634FC20B3C}" type="slidenum">
              <a:rPr lang="en-US" smtClean="0"/>
              <a:pPr/>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4_Title and Content">
    <p:spTree>
      <p:nvGrpSpPr>
        <p:cNvPr id="1" name=""/>
        <p:cNvGrpSpPr/>
        <p:nvPr/>
      </p:nvGrpSpPr>
      <p:grpSpPr>
        <a:xfrm>
          <a:off x="0" y="0"/>
          <a:ext cx="0" cy="0"/>
          <a:chOff x="0" y="0"/>
          <a:chExt cx="0" cy="0"/>
        </a:xfrm>
      </p:grpSpPr>
      <p:sp>
        <p:nvSpPr>
          <p:cNvPr id="16" name="Rectangle 15"/>
          <p:cNvSpPr/>
          <p:nvPr userDrawn="1"/>
        </p:nvSpPr>
        <p:spPr>
          <a:xfrm>
            <a:off x="165100" y="991192"/>
            <a:ext cx="8805863" cy="5047657"/>
          </a:xfrm>
          <a:prstGeom prst="rect">
            <a:avLst/>
          </a:prstGeom>
          <a:solidFill>
            <a:srgbClr val="CDCEC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sp>
        <p:nvSpPr>
          <p:cNvPr id="3" name="Content Placeholder 2"/>
          <p:cNvSpPr>
            <a:spLocks noGrp="1"/>
          </p:cNvSpPr>
          <p:nvPr>
            <p:ph idx="1"/>
          </p:nvPr>
        </p:nvSpPr>
        <p:spPr>
          <a:xfrm>
            <a:off x="1629827" y="1509696"/>
            <a:ext cx="7073900" cy="4278080"/>
          </a:xfrm>
          <a:prstGeom prst="rect">
            <a:avLst/>
          </a:prstGeom>
        </p:spPr>
        <p:txBody>
          <a:bodyPr lIns="0" tIns="0" rIns="0" bIns="0"/>
          <a:lstStyle>
            <a:lvl1pPr marL="0" indent="0">
              <a:lnSpc>
                <a:spcPts val="3500"/>
              </a:lnSpc>
              <a:spcBef>
                <a:spcPts val="0"/>
              </a:spcBef>
              <a:buFontTx/>
              <a:buNone/>
              <a:defRPr sz="1800" normalizeH="0">
                <a:solidFill>
                  <a:schemeClr val="tx2"/>
                </a:solidFill>
              </a:defRPr>
            </a:lvl1pPr>
            <a:lvl2pPr marL="0" indent="-365760">
              <a:lnSpc>
                <a:spcPts val="3500"/>
              </a:lnSpc>
              <a:spcBef>
                <a:spcPts val="0"/>
              </a:spcBef>
              <a:buClr>
                <a:srgbClr val="AD5538"/>
              </a:buClr>
              <a:buSzPct val="100000"/>
              <a:buFont typeface="Wingdings" charset="2"/>
              <a:buChar char="§"/>
              <a:defRPr sz="1800" normalizeH="0">
                <a:solidFill>
                  <a:schemeClr val="tx2"/>
                </a:solidFill>
              </a:defRPr>
            </a:lvl2pPr>
            <a:lvl3pPr marL="0" indent="-365760">
              <a:lnSpc>
                <a:spcPts val="3500"/>
              </a:lnSpc>
              <a:spcBef>
                <a:spcPts val="0"/>
              </a:spcBef>
              <a:buClr>
                <a:srgbClr val="AD5538"/>
              </a:buClr>
              <a:buSzPct val="100000"/>
              <a:buFont typeface="Wingdings" charset="2"/>
              <a:buChar char="§"/>
              <a:defRPr sz="1800" normalizeH="0">
                <a:solidFill>
                  <a:schemeClr val="tx2"/>
                </a:solidFill>
              </a:defRPr>
            </a:lvl3pPr>
            <a:lvl4pPr marL="0" indent="-365760">
              <a:lnSpc>
                <a:spcPts val="3500"/>
              </a:lnSpc>
              <a:spcBef>
                <a:spcPts val="0"/>
              </a:spcBef>
              <a:buClr>
                <a:srgbClr val="AD5538"/>
              </a:buClr>
              <a:buSzPct val="100000"/>
              <a:buFont typeface="Wingdings" charset="2"/>
              <a:buChar char="§"/>
              <a:defRPr sz="1800" normalizeH="0">
                <a:solidFill>
                  <a:schemeClr val="tx2"/>
                </a:solidFill>
              </a:defRPr>
            </a:lvl4pPr>
            <a:lvl5pPr marL="0" indent="-365760">
              <a:lnSpc>
                <a:spcPts val="3500"/>
              </a:lnSpc>
              <a:spcBef>
                <a:spcPts val="0"/>
              </a:spcBef>
              <a:buClr>
                <a:srgbClr val="AD5538"/>
              </a:buClr>
              <a:buSzPct val="100000"/>
              <a:buFont typeface="Wingdings" charset="2"/>
              <a:buChar char="§"/>
              <a:defRPr sz="1800" normalizeH="0">
                <a:solidFill>
                  <a:schemeClr val="tx2"/>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Slide Number Placeholder 5">
            <a:extLst>
              <a:ext uri="{FF2B5EF4-FFF2-40B4-BE49-F238E27FC236}">
                <a16:creationId xmlns:a16="http://schemas.microsoft.com/office/drawing/2014/main" id="{13719630-E811-D540-8E09-6591EAA1C6E7}"/>
              </a:ext>
            </a:extLst>
          </p:cNvPr>
          <p:cNvSpPr>
            <a:spLocks noGrp="1"/>
          </p:cNvSpPr>
          <p:nvPr>
            <p:ph type="sldNum" sz="quarter" idx="4"/>
          </p:nvPr>
        </p:nvSpPr>
        <p:spPr>
          <a:xfrm>
            <a:off x="4134728" y="6234036"/>
            <a:ext cx="866605" cy="365125"/>
          </a:xfrm>
          <a:prstGeom prst="rect">
            <a:avLst/>
          </a:prstGeom>
        </p:spPr>
        <p:txBody>
          <a:bodyPr anchor="ctr"/>
          <a:lstStyle>
            <a:lvl1pPr algn="ctr">
              <a:defRPr sz="2800" b="1">
                <a:solidFill>
                  <a:srgbClr val="BE5B36"/>
                </a:solidFill>
              </a:defRPr>
            </a:lvl1pPr>
          </a:lstStyle>
          <a:p>
            <a:fld id="{9A47194C-3E5A-854F-B5AE-A6634FC20B3C}" type="slidenum">
              <a:rPr lang="en-US" smtClean="0"/>
              <a:pPr/>
              <a:t>‹#›</a:t>
            </a:fld>
            <a:endParaRPr lang="en-US" dirty="0"/>
          </a:p>
        </p:txBody>
      </p:sp>
      <p:pic>
        <p:nvPicPr>
          <p:cNvPr id="2" name="Picture 1">
            <a:extLst>
              <a:ext uri="{FF2B5EF4-FFF2-40B4-BE49-F238E27FC236}">
                <a16:creationId xmlns:a16="http://schemas.microsoft.com/office/drawing/2014/main" id="{D94B0B71-1DCC-659E-CDED-2867ABADFEB5}"/>
              </a:ext>
            </a:extLst>
          </p:cNvPr>
          <p:cNvPicPr>
            <a:picLocks noChangeAspect="1"/>
          </p:cNvPicPr>
          <p:nvPr userDrawn="1"/>
        </p:nvPicPr>
        <p:blipFill>
          <a:blip r:embed="rId2"/>
          <a:srcRect l="13379" r="7549"/>
          <a:stretch/>
        </p:blipFill>
        <p:spPr>
          <a:xfrm>
            <a:off x="173038" y="287110"/>
            <a:ext cx="8780462" cy="697617"/>
          </a:xfrm>
          <a:prstGeom prst="rect">
            <a:avLst/>
          </a:prstGeom>
        </p:spPr>
      </p:pic>
      <p:sp>
        <p:nvSpPr>
          <p:cNvPr id="5" name="Title 13">
            <a:extLst>
              <a:ext uri="{FF2B5EF4-FFF2-40B4-BE49-F238E27FC236}">
                <a16:creationId xmlns:a16="http://schemas.microsoft.com/office/drawing/2014/main" id="{14F33035-1253-F981-3C70-66E0B36861DD}"/>
              </a:ext>
            </a:extLst>
          </p:cNvPr>
          <p:cNvSpPr>
            <a:spLocks noGrp="1"/>
          </p:cNvSpPr>
          <p:nvPr>
            <p:ph type="title"/>
          </p:nvPr>
        </p:nvSpPr>
        <p:spPr>
          <a:xfrm>
            <a:off x="165100" y="506988"/>
            <a:ext cx="8805863" cy="450051"/>
          </a:xfrm>
          <a:prstGeom prst="rect">
            <a:avLst/>
          </a:prstGeom>
        </p:spPr>
        <p:txBody>
          <a:bodyPr vert="horz" lIns="0" tIns="0" rIns="0" bIns="91440" anchor="b"/>
          <a:lstStyle>
            <a:lvl1pPr algn="ctr">
              <a:defRPr sz="3200" b="1" spc="0">
                <a:solidFill>
                  <a:schemeClr val="bg1"/>
                </a:solidFill>
                <a:latin typeface="+mn-lt"/>
              </a:defRPr>
            </a:lvl1pPr>
          </a:lstStyle>
          <a:p>
            <a:r>
              <a:rPr lang="en-US" dirty="0"/>
              <a:t>Click to edit Master title style</a:t>
            </a:r>
          </a:p>
        </p:txBody>
      </p:sp>
    </p:spTree>
    <p:extLst>
      <p:ext uri="{BB962C8B-B14F-4D97-AF65-F5344CB8AC3E}">
        <p14:creationId xmlns:p14="http://schemas.microsoft.com/office/powerpoint/2010/main" val="312924983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10_Title and Content">
    <p:spTree>
      <p:nvGrpSpPr>
        <p:cNvPr id="1" name=""/>
        <p:cNvGrpSpPr/>
        <p:nvPr/>
      </p:nvGrpSpPr>
      <p:grpSpPr>
        <a:xfrm>
          <a:off x="0" y="0"/>
          <a:ext cx="0" cy="0"/>
          <a:chOff x="0" y="0"/>
          <a:chExt cx="0" cy="0"/>
        </a:xfrm>
      </p:grpSpPr>
      <p:sp>
        <p:nvSpPr>
          <p:cNvPr id="10" name="TextBox 9">
            <a:extLst>
              <a:ext uri="{FF2B5EF4-FFF2-40B4-BE49-F238E27FC236}">
                <a16:creationId xmlns:a16="http://schemas.microsoft.com/office/drawing/2014/main" id="{A64883A0-CBEA-6A4A-98A9-67DEE62ED5D5}"/>
              </a:ext>
            </a:extLst>
          </p:cNvPr>
          <p:cNvSpPr txBox="1"/>
          <p:nvPr userDrawn="1"/>
        </p:nvSpPr>
        <p:spPr>
          <a:xfrm>
            <a:off x="1086983" y="4652208"/>
            <a:ext cx="6970029" cy="1200329"/>
          </a:xfrm>
          <a:prstGeom prst="rect">
            <a:avLst/>
          </a:prstGeom>
          <a:noFill/>
        </p:spPr>
        <p:txBody>
          <a:bodyPr wrap="square" rtlCol="0">
            <a:spAutoFit/>
          </a:bodyPr>
          <a:lstStyle/>
          <a:p>
            <a:pPr algn="ctr"/>
            <a:r>
              <a:rPr lang="en-US" sz="800" dirty="0">
                <a:solidFill>
                  <a:schemeClr val="tx1"/>
                </a:solidFill>
              </a:rPr>
              <a:t>The School Board of Broward County, Florida, prohibits any policy or procedure which results in discrimination on the basis of age, color, disability, gender identity, gender expression, genetic information, marital status, national origin, race, religion, sex or sexual orientation. The School Board also provides equal access to the Boy Scouts and other designated youth groups. Individuals who wish to file a discrimination and/or harassment complaint may call the Director, Equal Educational Opportunities/ADA Compliance Department &amp; District’s Equity Coordinator/Title IX Coordinator at 754-321-2150 or email </a:t>
            </a:r>
            <a:r>
              <a:rPr lang="en-US" sz="800" u="none" dirty="0">
                <a:solidFill>
                  <a:schemeClr val="tx1"/>
                </a:solidFill>
              </a:rPr>
              <a:t>eeo@browardschools.com</a:t>
            </a:r>
            <a:r>
              <a:rPr lang="en-US" sz="800" dirty="0">
                <a:solidFill>
                  <a:schemeClr val="tx1"/>
                </a:solidFill>
              </a:rPr>
              <a:t>.</a:t>
            </a:r>
          </a:p>
          <a:p>
            <a:pPr algn="ctr"/>
            <a:endParaRPr lang="en-US" sz="800" dirty="0">
              <a:solidFill>
                <a:schemeClr val="tx1"/>
              </a:solidFill>
            </a:endParaRPr>
          </a:p>
          <a:p>
            <a:pPr algn="ctr"/>
            <a:r>
              <a:rPr lang="en-US" sz="800" dirty="0">
                <a:solidFill>
                  <a:schemeClr val="tx1"/>
                </a:solidFill>
              </a:rPr>
              <a:t>Individuals with disabilities requesting accommodations under the Americans with Disabilities Act Amendments Act of 2008, (ADAAA) may call Equal Educational Opportunities/ADA Compliance Department at 754-321-2150 or email </a:t>
            </a:r>
            <a:r>
              <a:rPr lang="en-US" sz="800" u="none" dirty="0">
                <a:solidFill>
                  <a:schemeClr val="tx1"/>
                </a:solidFill>
              </a:rPr>
              <a:t>eeo@browardschools.com</a:t>
            </a:r>
            <a:r>
              <a:rPr lang="en-US" sz="800" dirty="0">
                <a:solidFill>
                  <a:schemeClr val="tx1"/>
                </a:solidFill>
              </a:rPr>
              <a:t>.</a:t>
            </a:r>
          </a:p>
          <a:p>
            <a:pPr algn="ctr"/>
            <a:endParaRPr lang="en-US" sz="800" dirty="0">
              <a:solidFill>
                <a:schemeClr val="tx1"/>
              </a:solidFill>
            </a:endParaRPr>
          </a:p>
        </p:txBody>
      </p:sp>
      <p:sp>
        <p:nvSpPr>
          <p:cNvPr id="11" name="TextBox 10">
            <a:extLst>
              <a:ext uri="{FF2B5EF4-FFF2-40B4-BE49-F238E27FC236}">
                <a16:creationId xmlns:a16="http://schemas.microsoft.com/office/drawing/2014/main" id="{29D64725-7C16-644A-9C1D-2C82B94F4A65}"/>
              </a:ext>
            </a:extLst>
          </p:cNvPr>
          <p:cNvSpPr txBox="1"/>
          <p:nvPr userDrawn="1"/>
        </p:nvSpPr>
        <p:spPr>
          <a:xfrm>
            <a:off x="3378532" y="5718455"/>
            <a:ext cx="2386933" cy="292388"/>
          </a:xfrm>
          <a:prstGeom prst="rect">
            <a:avLst/>
          </a:prstGeom>
          <a:noFill/>
        </p:spPr>
        <p:txBody>
          <a:bodyPr wrap="square" rtlCol="0">
            <a:spAutoFit/>
          </a:bodyPr>
          <a:lstStyle/>
          <a:p>
            <a:pPr algn="ctr"/>
            <a:r>
              <a:rPr lang="en-US" sz="1250" dirty="0">
                <a:solidFill>
                  <a:schemeClr val="tx1"/>
                </a:solidFill>
              </a:rPr>
              <a:t>browardschools.com</a:t>
            </a:r>
          </a:p>
        </p:txBody>
      </p:sp>
      <p:sp>
        <p:nvSpPr>
          <p:cNvPr id="8" name="Slide Number Placeholder 5">
            <a:extLst>
              <a:ext uri="{FF2B5EF4-FFF2-40B4-BE49-F238E27FC236}">
                <a16:creationId xmlns:a16="http://schemas.microsoft.com/office/drawing/2014/main" id="{8D6ADF4C-DD60-4640-BC7C-AF194D6FCC81}"/>
              </a:ext>
            </a:extLst>
          </p:cNvPr>
          <p:cNvSpPr>
            <a:spLocks noGrp="1"/>
          </p:cNvSpPr>
          <p:nvPr>
            <p:ph type="sldNum" sz="quarter" idx="4"/>
          </p:nvPr>
        </p:nvSpPr>
        <p:spPr>
          <a:xfrm>
            <a:off x="4138697" y="6234036"/>
            <a:ext cx="866605" cy="365125"/>
          </a:xfrm>
          <a:prstGeom prst="rect">
            <a:avLst/>
          </a:prstGeom>
        </p:spPr>
        <p:txBody>
          <a:bodyPr anchor="ctr"/>
          <a:lstStyle>
            <a:lvl1pPr algn="ctr">
              <a:defRPr sz="2800" b="1">
                <a:solidFill>
                  <a:srgbClr val="BE5B36"/>
                </a:solidFill>
              </a:defRPr>
            </a:lvl1pPr>
          </a:lstStyle>
          <a:p>
            <a:fld id="{9A47194C-3E5A-854F-B5AE-A6634FC20B3C}" type="slidenum">
              <a:rPr lang="en-US" smtClean="0"/>
              <a:pPr/>
              <a:t>‹#›</a:t>
            </a:fld>
            <a:endParaRPr lang="en-US" dirty="0"/>
          </a:p>
        </p:txBody>
      </p:sp>
      <p:pic>
        <p:nvPicPr>
          <p:cNvPr id="7" name="Picture 6">
            <a:extLst>
              <a:ext uri="{FF2B5EF4-FFF2-40B4-BE49-F238E27FC236}">
                <a16:creationId xmlns:a16="http://schemas.microsoft.com/office/drawing/2014/main" id="{26AFD286-6F74-354F-B6D1-2851A1B2CA76}"/>
              </a:ext>
            </a:extLst>
          </p:cNvPr>
          <p:cNvPicPr>
            <a:picLocks noChangeAspect="1"/>
          </p:cNvPicPr>
          <p:nvPr userDrawn="1"/>
        </p:nvPicPr>
        <p:blipFill>
          <a:blip r:embed="rId2"/>
          <a:stretch>
            <a:fillRect/>
          </a:stretch>
        </p:blipFill>
        <p:spPr>
          <a:xfrm>
            <a:off x="3673668" y="258839"/>
            <a:ext cx="1796664" cy="1796664"/>
          </a:xfrm>
          <a:prstGeom prst="rect">
            <a:avLst/>
          </a:prstGeom>
        </p:spPr>
      </p:pic>
      <p:sp>
        <p:nvSpPr>
          <p:cNvPr id="2" name="TextBox 1">
            <a:extLst>
              <a:ext uri="{FF2B5EF4-FFF2-40B4-BE49-F238E27FC236}">
                <a16:creationId xmlns:a16="http://schemas.microsoft.com/office/drawing/2014/main" id="{10729DA7-4917-A843-A4ED-98F8CCDE48E6}"/>
              </a:ext>
            </a:extLst>
          </p:cNvPr>
          <p:cNvSpPr txBox="1"/>
          <p:nvPr userDrawn="1"/>
        </p:nvSpPr>
        <p:spPr>
          <a:xfrm>
            <a:off x="3432828" y="2011005"/>
            <a:ext cx="2278338" cy="2593018"/>
          </a:xfrm>
          <a:prstGeom prst="rect">
            <a:avLst/>
          </a:prstGeom>
          <a:noFill/>
        </p:spPr>
        <p:txBody>
          <a:bodyPr wrap="square" rtlCol="0">
            <a:spAutoFit/>
          </a:bodyPr>
          <a:lstStyle/>
          <a:p>
            <a:pPr algn="ctr"/>
            <a:r>
              <a:rPr lang="en-US" sz="1250" kern="1200" dirty="0">
                <a:solidFill>
                  <a:schemeClr val="tx1"/>
                </a:solidFill>
                <a:effectLst/>
                <a:latin typeface="+mn-lt"/>
                <a:ea typeface="+mn-ea"/>
                <a:cs typeface="+mn-cs"/>
              </a:rPr>
              <a:t>Sarah Leonardi, Chair</a:t>
            </a:r>
          </a:p>
          <a:p>
            <a:pPr algn="ctr"/>
            <a:r>
              <a:rPr lang="en-US" sz="1250" kern="1200" dirty="0">
                <a:solidFill>
                  <a:schemeClr val="tx1"/>
                </a:solidFill>
                <a:effectLst/>
                <a:latin typeface="+mn-lt"/>
                <a:ea typeface="+mn-ea"/>
                <a:cs typeface="+mn-cs"/>
              </a:rPr>
              <a:t>Dr. Jeff Holness, Vice Chair</a:t>
            </a:r>
          </a:p>
          <a:p>
            <a:pPr algn="ctr"/>
            <a:endParaRPr lang="en-US" sz="1250" kern="1200" dirty="0">
              <a:solidFill>
                <a:schemeClr val="tx1"/>
              </a:solidFill>
              <a:effectLst/>
              <a:latin typeface="+mn-lt"/>
              <a:ea typeface="+mn-ea"/>
              <a:cs typeface="+mn-cs"/>
            </a:endParaRPr>
          </a:p>
          <a:p>
            <a:pPr algn="ctr"/>
            <a:r>
              <a:rPr lang="en-US" sz="1250" kern="1200" dirty="0">
                <a:solidFill>
                  <a:schemeClr val="tx1"/>
                </a:solidFill>
                <a:effectLst/>
                <a:latin typeface="+mn-lt"/>
                <a:ea typeface="+mn-ea"/>
                <a:cs typeface="+mn-cs"/>
              </a:rPr>
              <a:t>Lori Alhadeff</a:t>
            </a:r>
          </a:p>
          <a:p>
            <a:pPr algn="ctr"/>
            <a:r>
              <a:rPr lang="en-US" sz="1250" kern="1200" dirty="0">
                <a:solidFill>
                  <a:schemeClr val="tx1"/>
                </a:solidFill>
                <a:effectLst/>
                <a:latin typeface="+mn-lt"/>
                <a:ea typeface="+mn-ea"/>
                <a:cs typeface="+mn-cs"/>
              </a:rPr>
              <a:t>Maura McCarthy Bulman</a:t>
            </a:r>
          </a:p>
          <a:p>
            <a:pPr algn="ctr"/>
            <a:r>
              <a:rPr lang="en-US" sz="1250" kern="1200" dirty="0">
                <a:solidFill>
                  <a:schemeClr val="tx1"/>
                </a:solidFill>
                <a:effectLst/>
                <a:latin typeface="+mn-lt"/>
                <a:ea typeface="+mn-ea"/>
                <a:cs typeface="+mn-cs"/>
              </a:rPr>
              <a:t>Adam Cervera, Esq.</a:t>
            </a:r>
          </a:p>
          <a:p>
            <a:pPr algn="ctr"/>
            <a:r>
              <a:rPr lang="en-US" sz="1250" kern="1200" dirty="0">
                <a:solidFill>
                  <a:schemeClr val="tx1"/>
                </a:solidFill>
                <a:effectLst/>
                <a:latin typeface="+mn-lt"/>
                <a:ea typeface="+mn-ea"/>
                <a:cs typeface="+mn-cs"/>
              </a:rPr>
              <a:t>Debra Hixon</a:t>
            </a:r>
          </a:p>
          <a:p>
            <a:pPr algn="ctr"/>
            <a:r>
              <a:rPr lang="en-US" sz="1250" kern="1200" dirty="0">
                <a:solidFill>
                  <a:schemeClr val="tx1"/>
                </a:solidFill>
                <a:effectLst/>
                <a:latin typeface="+mn-lt"/>
                <a:ea typeface="+mn-ea"/>
                <a:cs typeface="+mn-cs"/>
              </a:rPr>
              <a:t>Nora Rupert</a:t>
            </a:r>
          </a:p>
          <a:p>
            <a:pPr algn="ctr"/>
            <a:r>
              <a:rPr lang="en-US" sz="1250" kern="1200" dirty="0">
                <a:solidFill>
                  <a:schemeClr val="tx1"/>
                </a:solidFill>
                <a:effectLst/>
                <a:latin typeface="+mn-lt"/>
                <a:ea typeface="+mn-ea"/>
                <a:cs typeface="+mn-cs"/>
              </a:rPr>
              <a:t>Rebecca Thompson</a:t>
            </a:r>
          </a:p>
          <a:p>
            <a:pPr algn="ctr"/>
            <a:r>
              <a:rPr lang="en-US" sz="1250" kern="1200" dirty="0">
                <a:solidFill>
                  <a:schemeClr val="tx1"/>
                </a:solidFill>
                <a:effectLst/>
                <a:latin typeface="+mn-lt"/>
                <a:ea typeface="+mn-ea"/>
                <a:cs typeface="+mn-cs"/>
              </a:rPr>
              <a:t>Dr. Allen Zeman</a:t>
            </a:r>
          </a:p>
          <a:p>
            <a:pPr algn="ctr"/>
            <a:endParaRPr lang="en-US" sz="1250" kern="1200" dirty="0">
              <a:solidFill>
                <a:schemeClr val="tx1"/>
              </a:solidFill>
              <a:effectLst/>
              <a:latin typeface="+mn-lt"/>
              <a:ea typeface="+mn-ea"/>
              <a:cs typeface="+mn-cs"/>
            </a:endParaRPr>
          </a:p>
          <a:p>
            <a:pPr algn="ctr"/>
            <a:r>
              <a:rPr lang="en-US" sz="1250" kern="1200" dirty="0">
                <a:solidFill>
                  <a:schemeClr val="tx1"/>
                </a:solidFill>
                <a:effectLst/>
                <a:latin typeface="+mn-lt"/>
                <a:ea typeface="+mn-ea"/>
                <a:cs typeface="+mn-cs"/>
              </a:rPr>
              <a:t>Dr. Howard Hepburn</a:t>
            </a:r>
          </a:p>
          <a:p>
            <a:pPr algn="ctr"/>
            <a:r>
              <a:rPr lang="en-US" sz="1250" kern="1200" dirty="0">
                <a:solidFill>
                  <a:schemeClr val="tx1"/>
                </a:solidFill>
                <a:effectLst/>
                <a:latin typeface="+mn-lt"/>
                <a:ea typeface="+mn-ea"/>
                <a:cs typeface="+mn-cs"/>
              </a:rPr>
              <a:t>Superintendent of Schools</a:t>
            </a:r>
          </a:p>
        </p:txBody>
      </p:sp>
    </p:spTree>
    <p:extLst>
      <p:ext uri="{BB962C8B-B14F-4D97-AF65-F5344CB8AC3E}">
        <p14:creationId xmlns:p14="http://schemas.microsoft.com/office/powerpoint/2010/main" val="38308575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showMasterSp="0" preserve="1" userDrawn="1">
  <p:cSld name="Title Slide">
    <p:spTree>
      <p:nvGrpSpPr>
        <p:cNvPr id="1" name=""/>
        <p:cNvGrpSpPr/>
        <p:nvPr/>
      </p:nvGrpSpPr>
      <p:grpSpPr>
        <a:xfrm>
          <a:off x="0" y="0"/>
          <a:ext cx="0" cy="0"/>
          <a:chOff x="0" y="0"/>
          <a:chExt cx="0" cy="0"/>
        </a:xfrm>
      </p:grpSpPr>
      <p:pic>
        <p:nvPicPr>
          <p:cNvPr id="6" name="Picture 5">
            <a:extLst>
              <a:ext uri="{FF2B5EF4-FFF2-40B4-BE49-F238E27FC236}">
                <a16:creationId xmlns:a16="http://schemas.microsoft.com/office/drawing/2014/main" id="{CBFD5DC8-71DA-FF60-A03B-C6A3F8B5EC64}"/>
              </a:ext>
            </a:extLst>
          </p:cNvPr>
          <p:cNvPicPr>
            <a:picLocks noChangeAspect="1"/>
          </p:cNvPicPr>
          <p:nvPr userDrawn="1"/>
        </p:nvPicPr>
        <p:blipFill>
          <a:blip r:embed="rId2"/>
          <a:srcRect/>
          <a:stretch/>
        </p:blipFill>
        <p:spPr>
          <a:xfrm>
            <a:off x="6261652" y="3957799"/>
            <a:ext cx="2882348" cy="2892356"/>
          </a:xfrm>
          <a:prstGeom prst="rect">
            <a:avLst/>
          </a:prstGeom>
        </p:spPr>
      </p:pic>
      <p:sp>
        <p:nvSpPr>
          <p:cNvPr id="10" name="Rectangle 9"/>
          <p:cNvSpPr/>
          <p:nvPr userDrawn="1"/>
        </p:nvSpPr>
        <p:spPr>
          <a:xfrm>
            <a:off x="0" y="6111313"/>
            <a:ext cx="2628900" cy="337885"/>
          </a:xfrm>
          <a:prstGeom prst="rect">
            <a:avLst/>
          </a:prstGeom>
          <a:gradFill flip="none" rotWithShape="1">
            <a:gsLst>
              <a:gs pos="0">
                <a:srgbClr val="3571A2"/>
              </a:gs>
              <a:gs pos="100000">
                <a:srgbClr val="FFFFFF"/>
              </a:gs>
            </a:gsLst>
            <a:lin ang="0" scaled="1"/>
            <a:tileRect/>
          </a:gra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pic>
        <p:nvPicPr>
          <p:cNvPr id="17" name="Graphic 16">
            <a:extLst>
              <a:ext uri="{FF2B5EF4-FFF2-40B4-BE49-F238E27FC236}">
                <a16:creationId xmlns:a16="http://schemas.microsoft.com/office/drawing/2014/main" id="{4F8A84A8-1712-0E75-2A24-AA98D628B628}"/>
              </a:ext>
            </a:extLst>
          </p:cNvPr>
          <p:cNvPicPr>
            <a:picLocks noChangeAspect="1"/>
          </p:cNvPicPr>
          <p:nvPr userDrawn="1"/>
        </p:nvPicPr>
        <p:blipFill>
          <a:blip>
            <a:extLst>
              <a:ext uri="{96DAC541-7B7A-43D3-8B79-37D633B846F1}">
                <asvg:svgBlip xmlns:asvg="http://schemas.microsoft.com/office/drawing/2016/SVG/main" r:embed="rId3"/>
              </a:ext>
            </a:extLst>
          </a:blip>
          <a:stretch>
            <a:fillRect/>
          </a:stretch>
        </p:blipFill>
        <p:spPr>
          <a:xfrm>
            <a:off x="8665033" y="457819"/>
            <a:ext cx="285750" cy="895350"/>
          </a:xfrm>
          <a:prstGeom prst="rect">
            <a:avLst/>
          </a:prstGeom>
        </p:spPr>
      </p:pic>
      <p:pic>
        <p:nvPicPr>
          <p:cNvPr id="24" name="Graphic 23">
            <a:extLst>
              <a:ext uri="{FF2B5EF4-FFF2-40B4-BE49-F238E27FC236}">
                <a16:creationId xmlns:a16="http://schemas.microsoft.com/office/drawing/2014/main" id="{6C499FF2-1E1A-E68B-836D-7093E3FD77D8}"/>
              </a:ext>
            </a:extLst>
          </p:cNvPr>
          <p:cNvPicPr>
            <a:picLocks noChangeAspect="1"/>
          </p:cNvPicPr>
          <p:nvPr userDrawn="1"/>
        </p:nvPicPr>
        <p:blipFill>
          <a:blip>
            <a:extLst>
              <a:ext uri="{96DAC541-7B7A-43D3-8B79-37D633B846F1}">
                <asvg:svgBlip xmlns:asvg="http://schemas.microsoft.com/office/drawing/2016/SVG/main" r:embed="rId4"/>
              </a:ext>
            </a:extLst>
          </a:blip>
          <a:stretch>
            <a:fillRect/>
          </a:stretch>
        </p:blipFill>
        <p:spPr>
          <a:xfrm>
            <a:off x="2571073" y="5944500"/>
            <a:ext cx="3854317" cy="545305"/>
          </a:xfrm>
          <a:prstGeom prst="rect">
            <a:avLst/>
          </a:prstGeom>
        </p:spPr>
      </p:pic>
      <p:pic>
        <p:nvPicPr>
          <p:cNvPr id="3" name="Picture 2">
            <a:extLst>
              <a:ext uri="{FF2B5EF4-FFF2-40B4-BE49-F238E27FC236}">
                <a16:creationId xmlns:a16="http://schemas.microsoft.com/office/drawing/2014/main" id="{12C174BB-A44E-0A97-D68A-0F92C89AA808}"/>
              </a:ext>
            </a:extLst>
          </p:cNvPr>
          <p:cNvPicPr>
            <a:picLocks noChangeAspect="1"/>
          </p:cNvPicPr>
          <p:nvPr userDrawn="1"/>
        </p:nvPicPr>
        <p:blipFill>
          <a:blip r:embed="rId5"/>
          <a:srcRect/>
          <a:stretch/>
        </p:blipFill>
        <p:spPr>
          <a:xfrm>
            <a:off x="5770" y="0"/>
            <a:ext cx="4223124" cy="4254759"/>
          </a:xfrm>
          <a:prstGeom prst="rect">
            <a:avLst/>
          </a:prstGeom>
        </p:spPr>
      </p:pic>
      <p:sp>
        <p:nvSpPr>
          <p:cNvPr id="27" name="Presentation Title">
            <a:extLst>
              <a:ext uri="{FF2B5EF4-FFF2-40B4-BE49-F238E27FC236}">
                <a16:creationId xmlns:a16="http://schemas.microsoft.com/office/drawing/2014/main" id="{58C8A0DD-F5AA-EF41-B94F-C4A4BADB7203}"/>
              </a:ext>
            </a:extLst>
          </p:cNvPr>
          <p:cNvSpPr>
            <a:spLocks noGrp="1"/>
          </p:cNvSpPr>
          <p:nvPr>
            <p:ph type="title" idx="4294967295"/>
          </p:nvPr>
        </p:nvSpPr>
        <p:spPr>
          <a:xfrm>
            <a:off x="2474404" y="2222361"/>
            <a:ext cx="6206458" cy="977303"/>
          </a:xfrm>
          <a:prstGeom prst="rect">
            <a:avLst/>
          </a:prstGeom>
        </p:spPr>
        <p:txBody>
          <a:bodyPr/>
          <a:lstStyle>
            <a:lvl1pPr algn="l">
              <a:defRPr/>
            </a:lvl1pPr>
          </a:lstStyle>
          <a:p>
            <a:r>
              <a:rPr lang="en-US" b="1" dirty="0"/>
              <a:t>Click to edit Master title style</a:t>
            </a:r>
          </a:p>
        </p:txBody>
      </p:sp>
      <p:pic>
        <p:nvPicPr>
          <p:cNvPr id="9" name="Graphic 8">
            <a:extLst>
              <a:ext uri="{FF2B5EF4-FFF2-40B4-BE49-F238E27FC236}">
                <a16:creationId xmlns:a16="http://schemas.microsoft.com/office/drawing/2014/main" id="{0F62D255-C813-608F-D136-E20E31951C57}"/>
              </a:ext>
            </a:extLst>
          </p:cNvPr>
          <p:cNvPicPr>
            <a:picLocks noChangeAspect="1"/>
          </p:cNvPicPr>
          <p:nvPr userDrawn="1"/>
        </p:nvPicPr>
        <p:blipFill>
          <a:blip>
            <a:extLst>
              <a:ext uri="{96DAC541-7B7A-43D3-8B79-37D633B846F1}">
                <asvg:svgBlip xmlns:asvg="http://schemas.microsoft.com/office/drawing/2016/SVG/main" r:embed="rId6"/>
              </a:ext>
            </a:extLst>
          </a:blip>
          <a:stretch>
            <a:fillRect/>
          </a:stretch>
        </p:blipFill>
        <p:spPr>
          <a:xfrm rot="5400000">
            <a:off x="573741" y="5394257"/>
            <a:ext cx="285750" cy="895350"/>
          </a:xfrm>
          <a:prstGeom prst="rect">
            <a:avLst/>
          </a:prstGeom>
        </p:spPr>
      </p:pic>
    </p:spTree>
    <p:extLst>
      <p:ext uri="{BB962C8B-B14F-4D97-AF65-F5344CB8AC3E}">
        <p14:creationId xmlns:p14="http://schemas.microsoft.com/office/powerpoint/2010/main" val="280514362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preserve="1" userDrawn="1">
  <p:cSld name="1_Title Slide">
    <p:spTree>
      <p:nvGrpSpPr>
        <p:cNvPr id="1" name=""/>
        <p:cNvGrpSpPr/>
        <p:nvPr/>
      </p:nvGrpSpPr>
      <p:grpSpPr>
        <a:xfrm>
          <a:off x="0" y="0"/>
          <a:ext cx="0" cy="0"/>
          <a:chOff x="0" y="0"/>
          <a:chExt cx="0" cy="0"/>
        </a:xfrm>
      </p:grpSpPr>
      <p:sp>
        <p:nvSpPr>
          <p:cNvPr id="27" name="Presentation Title">
            <a:extLst>
              <a:ext uri="{FF2B5EF4-FFF2-40B4-BE49-F238E27FC236}">
                <a16:creationId xmlns:a16="http://schemas.microsoft.com/office/drawing/2014/main" id="{58C8A0DD-F5AA-EF41-B94F-C4A4BADB7203}"/>
              </a:ext>
            </a:extLst>
          </p:cNvPr>
          <p:cNvSpPr>
            <a:spLocks noGrp="1"/>
          </p:cNvSpPr>
          <p:nvPr>
            <p:ph type="title" idx="4294967295"/>
          </p:nvPr>
        </p:nvSpPr>
        <p:spPr>
          <a:xfrm>
            <a:off x="2474404" y="2222361"/>
            <a:ext cx="6206458" cy="977303"/>
          </a:xfrm>
          <a:prstGeom prst="rect">
            <a:avLst/>
          </a:prstGeom>
        </p:spPr>
        <p:txBody>
          <a:bodyPr/>
          <a:lstStyle>
            <a:lvl1pPr algn="l">
              <a:defRPr/>
            </a:lvl1pPr>
          </a:lstStyle>
          <a:p>
            <a:r>
              <a:rPr lang="en-US" b="1" dirty="0"/>
              <a:t>Click to edit Master title style</a:t>
            </a:r>
          </a:p>
        </p:txBody>
      </p:sp>
      <p:sp>
        <p:nvSpPr>
          <p:cNvPr id="2" name="Rectangle 1">
            <a:extLst>
              <a:ext uri="{FF2B5EF4-FFF2-40B4-BE49-F238E27FC236}">
                <a16:creationId xmlns:a16="http://schemas.microsoft.com/office/drawing/2014/main" id="{3BDAB0BD-8875-2E17-564D-44421E50F166}"/>
              </a:ext>
            </a:extLst>
          </p:cNvPr>
          <p:cNvSpPr/>
          <p:nvPr userDrawn="1"/>
        </p:nvSpPr>
        <p:spPr>
          <a:xfrm>
            <a:off x="2449669" y="6111313"/>
            <a:ext cx="2628900" cy="337885"/>
          </a:xfrm>
          <a:prstGeom prst="rect">
            <a:avLst/>
          </a:prstGeom>
          <a:gradFill flip="none" rotWithShape="1">
            <a:gsLst>
              <a:gs pos="0">
                <a:srgbClr val="3571A2"/>
              </a:gs>
              <a:gs pos="100000">
                <a:srgbClr val="FFFFFF"/>
              </a:gs>
            </a:gsLst>
            <a:lin ang="0" scaled="1"/>
            <a:tileRect/>
          </a:gra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pic>
        <p:nvPicPr>
          <p:cNvPr id="4" name="Graphic 3">
            <a:extLst>
              <a:ext uri="{FF2B5EF4-FFF2-40B4-BE49-F238E27FC236}">
                <a16:creationId xmlns:a16="http://schemas.microsoft.com/office/drawing/2014/main" id="{5A969A56-6A7C-D4F3-5C40-9A7844EF7FDC}"/>
              </a:ext>
            </a:extLst>
          </p:cNvPr>
          <p:cNvPicPr>
            <a:picLocks noChangeAspect="1"/>
          </p:cNvPicPr>
          <p:nvPr userDrawn="1"/>
        </p:nvPicPr>
        <p:blipFill>
          <a:blip>
            <a:extLst>
              <a:ext uri="{96DAC541-7B7A-43D3-8B79-37D633B846F1}">
                <asvg:svgBlip xmlns:asvg="http://schemas.microsoft.com/office/drawing/2016/SVG/main" r:embed="rId2"/>
              </a:ext>
            </a:extLst>
          </a:blip>
          <a:stretch>
            <a:fillRect/>
          </a:stretch>
        </p:blipFill>
        <p:spPr>
          <a:xfrm>
            <a:off x="5020742" y="5944500"/>
            <a:ext cx="3854317" cy="545305"/>
          </a:xfrm>
          <a:prstGeom prst="rect">
            <a:avLst/>
          </a:prstGeom>
        </p:spPr>
      </p:pic>
      <p:pic>
        <p:nvPicPr>
          <p:cNvPr id="5" name="Picture 4" descr="A blue background with a blue circle and a blue arrow&#10;&#10;Description automatically generated">
            <a:extLst>
              <a:ext uri="{FF2B5EF4-FFF2-40B4-BE49-F238E27FC236}">
                <a16:creationId xmlns:a16="http://schemas.microsoft.com/office/drawing/2014/main" id="{4EDF1069-BDAA-F7A4-07A5-4E76446EA097}"/>
              </a:ext>
            </a:extLst>
          </p:cNvPr>
          <p:cNvPicPr>
            <a:picLocks noChangeAspect="1"/>
          </p:cNvPicPr>
          <p:nvPr userDrawn="1"/>
        </p:nvPicPr>
        <p:blipFill>
          <a:blip r:embed="rId3"/>
          <a:stretch>
            <a:fillRect/>
          </a:stretch>
        </p:blipFill>
        <p:spPr>
          <a:xfrm>
            <a:off x="0" y="2368572"/>
            <a:ext cx="3096124" cy="4489428"/>
          </a:xfrm>
          <a:prstGeom prst="rect">
            <a:avLst/>
          </a:prstGeom>
        </p:spPr>
      </p:pic>
      <p:pic>
        <p:nvPicPr>
          <p:cNvPr id="7" name="Picture 6">
            <a:extLst>
              <a:ext uri="{FF2B5EF4-FFF2-40B4-BE49-F238E27FC236}">
                <a16:creationId xmlns:a16="http://schemas.microsoft.com/office/drawing/2014/main" id="{8A8819D4-2ECC-6951-1BA7-796B0394D895}"/>
              </a:ext>
            </a:extLst>
          </p:cNvPr>
          <p:cNvPicPr>
            <a:picLocks noChangeAspect="1"/>
          </p:cNvPicPr>
          <p:nvPr userDrawn="1"/>
        </p:nvPicPr>
        <p:blipFill>
          <a:blip r:embed="rId4"/>
          <a:srcRect/>
          <a:stretch/>
        </p:blipFill>
        <p:spPr>
          <a:xfrm>
            <a:off x="0" y="516280"/>
            <a:ext cx="9143999" cy="1882015"/>
          </a:xfrm>
          <a:prstGeom prst="rect">
            <a:avLst/>
          </a:prstGeom>
        </p:spPr>
      </p:pic>
      <p:pic>
        <p:nvPicPr>
          <p:cNvPr id="8" name="Picture 7" descr="A blue and brown background&#10;&#10;Description automatically generated">
            <a:extLst>
              <a:ext uri="{FF2B5EF4-FFF2-40B4-BE49-F238E27FC236}">
                <a16:creationId xmlns:a16="http://schemas.microsoft.com/office/drawing/2014/main" id="{A8C5D447-C158-C78A-0DB9-F1C8307D19F5}"/>
              </a:ext>
            </a:extLst>
          </p:cNvPr>
          <p:cNvPicPr>
            <a:picLocks noChangeAspect="1"/>
          </p:cNvPicPr>
          <p:nvPr userDrawn="1"/>
        </p:nvPicPr>
        <p:blipFill>
          <a:blip r:embed="rId5"/>
          <a:srcRect b="58481"/>
          <a:stretch/>
        </p:blipFill>
        <p:spPr>
          <a:xfrm>
            <a:off x="3120186" y="1"/>
            <a:ext cx="6023814" cy="516278"/>
          </a:xfrm>
          <a:prstGeom prst="rect">
            <a:avLst/>
          </a:prstGeom>
        </p:spPr>
      </p:pic>
      <p:pic>
        <p:nvPicPr>
          <p:cNvPr id="11" name="Picture 10" descr="A blue and brown background&#10;&#10;Description automatically generated">
            <a:extLst>
              <a:ext uri="{FF2B5EF4-FFF2-40B4-BE49-F238E27FC236}">
                <a16:creationId xmlns:a16="http://schemas.microsoft.com/office/drawing/2014/main" id="{96B47FFC-A239-A96D-38BF-BD9F7CD45DDA}"/>
              </a:ext>
            </a:extLst>
          </p:cNvPr>
          <p:cNvPicPr>
            <a:picLocks noChangeAspect="1"/>
          </p:cNvPicPr>
          <p:nvPr userDrawn="1"/>
        </p:nvPicPr>
        <p:blipFill>
          <a:blip r:embed="rId5"/>
          <a:srcRect t="53357" r="67126"/>
          <a:stretch/>
        </p:blipFill>
        <p:spPr>
          <a:xfrm>
            <a:off x="0" y="1"/>
            <a:ext cx="3096122" cy="516278"/>
          </a:xfrm>
          <a:prstGeom prst="rect">
            <a:avLst/>
          </a:prstGeom>
        </p:spPr>
      </p:pic>
    </p:spTree>
    <p:extLst>
      <p:ext uri="{BB962C8B-B14F-4D97-AF65-F5344CB8AC3E}">
        <p14:creationId xmlns:p14="http://schemas.microsoft.com/office/powerpoint/2010/main" val="3666215181"/>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16" name="Rectangle 15"/>
          <p:cNvSpPr/>
          <p:nvPr userDrawn="1"/>
        </p:nvSpPr>
        <p:spPr>
          <a:xfrm>
            <a:off x="165100" y="165100"/>
            <a:ext cx="8805863" cy="5875338"/>
          </a:xfrm>
          <a:prstGeom prst="rect">
            <a:avLst/>
          </a:prstGeom>
          <a:solidFill>
            <a:srgbClr val="3571A2">
              <a:alpha val="15000"/>
            </a:srgb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pic>
        <p:nvPicPr>
          <p:cNvPr id="17" name="Picture 16" descr="Identity Marker_blue screen.png"/>
          <p:cNvPicPr>
            <a:picLocks noChangeAspect="1"/>
          </p:cNvPicPr>
          <p:nvPr userDrawn="1"/>
        </p:nvPicPr>
        <p:blipFill rotWithShape="1">
          <a:blip r:embed="rId2">
            <a:extLst>
              <a:ext uri="{28A0092B-C50C-407E-A947-70E740481C1C}">
                <a14:useLocalDpi xmlns:a14="http://schemas.microsoft.com/office/drawing/2010/main" val="0"/>
              </a:ext>
            </a:extLst>
          </a:blip>
          <a:srcRect r="22514" b="11581"/>
          <a:stretch/>
        </p:blipFill>
        <p:spPr>
          <a:xfrm>
            <a:off x="5283200" y="1587500"/>
            <a:ext cx="3670300" cy="4457700"/>
          </a:xfrm>
          <a:prstGeom prst="rect">
            <a:avLst/>
          </a:prstGeom>
        </p:spPr>
      </p:pic>
      <p:sp>
        <p:nvSpPr>
          <p:cNvPr id="3" name="Content Placeholder 2"/>
          <p:cNvSpPr>
            <a:spLocks noGrp="1"/>
          </p:cNvSpPr>
          <p:nvPr>
            <p:ph idx="1"/>
          </p:nvPr>
        </p:nvSpPr>
        <p:spPr>
          <a:xfrm>
            <a:off x="728661" y="657412"/>
            <a:ext cx="7711331" cy="5195099"/>
          </a:xfrm>
          <a:prstGeom prst="rect">
            <a:avLst/>
          </a:prstGeom>
        </p:spPr>
        <p:txBody>
          <a:bodyPr lIns="0" tIns="0" rIns="0" bIns="0"/>
          <a:lstStyle>
            <a:lvl1pPr marL="0" indent="0">
              <a:lnSpc>
                <a:spcPts val="3500"/>
              </a:lnSpc>
              <a:spcBef>
                <a:spcPts val="0"/>
              </a:spcBef>
              <a:buFontTx/>
              <a:buNone/>
              <a:defRPr sz="1800" b="1" normalizeH="0">
                <a:solidFill>
                  <a:schemeClr val="tx1"/>
                </a:solidFill>
              </a:defRPr>
            </a:lvl1pPr>
            <a:lvl2pPr marL="0" indent="0">
              <a:lnSpc>
                <a:spcPts val="3500"/>
              </a:lnSpc>
              <a:spcBef>
                <a:spcPts val="0"/>
              </a:spcBef>
              <a:buFontTx/>
              <a:buNone/>
              <a:defRPr sz="1800" normalizeH="0">
                <a:solidFill>
                  <a:schemeClr val="tx1"/>
                </a:solidFill>
              </a:defRPr>
            </a:lvl2pPr>
            <a:lvl3pPr marL="0" indent="0">
              <a:lnSpc>
                <a:spcPts val="3500"/>
              </a:lnSpc>
              <a:spcBef>
                <a:spcPts val="0"/>
              </a:spcBef>
              <a:buFontTx/>
              <a:buNone/>
              <a:defRPr sz="1800" normalizeH="0">
                <a:solidFill>
                  <a:schemeClr val="tx1"/>
                </a:solidFill>
              </a:defRPr>
            </a:lvl3pPr>
            <a:lvl4pPr marL="0" indent="0">
              <a:lnSpc>
                <a:spcPts val="3500"/>
              </a:lnSpc>
              <a:spcBef>
                <a:spcPts val="0"/>
              </a:spcBef>
              <a:buFontTx/>
              <a:buNone/>
              <a:defRPr sz="1800" normalizeH="0">
                <a:solidFill>
                  <a:schemeClr val="tx1"/>
                </a:solidFill>
              </a:defRPr>
            </a:lvl4pPr>
            <a:lvl5pPr marL="0" indent="0">
              <a:lnSpc>
                <a:spcPts val="3500"/>
              </a:lnSpc>
              <a:spcBef>
                <a:spcPts val="0"/>
              </a:spcBef>
              <a:buFontTx/>
              <a:buNone/>
              <a:defRPr sz="1800" normalizeH="0">
                <a:solidFill>
                  <a:schemeClr val="tx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Slide Number Placeholder 5">
            <a:extLst>
              <a:ext uri="{FF2B5EF4-FFF2-40B4-BE49-F238E27FC236}">
                <a16:creationId xmlns:a16="http://schemas.microsoft.com/office/drawing/2014/main" id="{11718103-7749-EB48-8D51-ACB04451CCEC}"/>
              </a:ext>
            </a:extLst>
          </p:cNvPr>
          <p:cNvSpPr>
            <a:spLocks noGrp="1"/>
          </p:cNvSpPr>
          <p:nvPr>
            <p:ph type="sldNum" sz="quarter" idx="4"/>
          </p:nvPr>
        </p:nvSpPr>
        <p:spPr>
          <a:xfrm>
            <a:off x="4151023" y="6234036"/>
            <a:ext cx="866605" cy="365125"/>
          </a:xfrm>
          <a:prstGeom prst="rect">
            <a:avLst/>
          </a:prstGeom>
        </p:spPr>
        <p:txBody>
          <a:bodyPr anchor="ctr"/>
          <a:lstStyle>
            <a:lvl1pPr algn="ctr">
              <a:defRPr sz="2800" b="1">
                <a:solidFill>
                  <a:srgbClr val="BE5B36"/>
                </a:solidFill>
              </a:defRPr>
            </a:lvl1pPr>
          </a:lstStyle>
          <a:p>
            <a:fld id="{9A47194C-3E5A-854F-B5AE-A6634FC20B3C}" type="slidenum">
              <a:rPr lang="en-US" smtClean="0"/>
              <a:pPr/>
              <a:t>‹#›</a:t>
            </a:fld>
            <a:endParaRPr lang="en-US" dirty="0"/>
          </a:p>
        </p:txBody>
      </p:sp>
    </p:spTree>
    <p:extLst>
      <p:ext uri="{BB962C8B-B14F-4D97-AF65-F5344CB8AC3E}">
        <p14:creationId xmlns:p14="http://schemas.microsoft.com/office/powerpoint/2010/main" val="243515106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1_Title and Content">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E8D95C9C-D32D-C644-6304-C72A3D223692}"/>
              </a:ext>
            </a:extLst>
          </p:cNvPr>
          <p:cNvPicPr>
            <a:picLocks noChangeAspect="1"/>
          </p:cNvPicPr>
          <p:nvPr userDrawn="1"/>
        </p:nvPicPr>
        <p:blipFill>
          <a:blip r:embed="rId2"/>
          <a:stretch>
            <a:fillRect/>
          </a:stretch>
        </p:blipFill>
        <p:spPr>
          <a:xfrm>
            <a:off x="165100" y="287110"/>
            <a:ext cx="8813800" cy="697617"/>
          </a:xfrm>
          <a:prstGeom prst="rect">
            <a:avLst/>
          </a:prstGeom>
        </p:spPr>
      </p:pic>
      <p:sp>
        <p:nvSpPr>
          <p:cNvPr id="9" name="Rectangle 8">
            <a:extLst>
              <a:ext uri="{FF2B5EF4-FFF2-40B4-BE49-F238E27FC236}">
                <a16:creationId xmlns:a16="http://schemas.microsoft.com/office/drawing/2014/main" id="{5EB9ED49-939B-BD4F-BF5A-1FB8896F7AAF}"/>
              </a:ext>
            </a:extLst>
          </p:cNvPr>
          <p:cNvSpPr/>
          <p:nvPr userDrawn="1"/>
        </p:nvSpPr>
        <p:spPr>
          <a:xfrm>
            <a:off x="165100" y="991193"/>
            <a:ext cx="8805863" cy="5054008"/>
          </a:xfrm>
          <a:prstGeom prst="rect">
            <a:avLst/>
          </a:prstGeom>
          <a:solidFill>
            <a:srgbClr val="3571A2">
              <a:alpha val="15000"/>
            </a:srgb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pic>
        <p:nvPicPr>
          <p:cNvPr id="15" name="Picture 14" descr="Identity Marker_blue screen.png"/>
          <p:cNvPicPr>
            <a:picLocks noChangeAspect="1"/>
          </p:cNvPicPr>
          <p:nvPr userDrawn="1"/>
        </p:nvPicPr>
        <p:blipFill rotWithShape="1">
          <a:blip r:embed="rId3">
            <a:extLst>
              <a:ext uri="{28A0092B-C50C-407E-A947-70E740481C1C}">
                <a14:useLocalDpi xmlns:a14="http://schemas.microsoft.com/office/drawing/2010/main" val="0"/>
              </a:ext>
            </a:extLst>
          </a:blip>
          <a:srcRect r="22514" b="11581"/>
          <a:stretch/>
        </p:blipFill>
        <p:spPr>
          <a:xfrm>
            <a:off x="5283200" y="1587500"/>
            <a:ext cx="3670300" cy="4457700"/>
          </a:xfrm>
          <a:prstGeom prst="rect">
            <a:avLst/>
          </a:prstGeom>
        </p:spPr>
      </p:pic>
      <p:sp>
        <p:nvSpPr>
          <p:cNvPr id="3" name="Content Placeholder 2"/>
          <p:cNvSpPr>
            <a:spLocks noGrp="1"/>
          </p:cNvSpPr>
          <p:nvPr>
            <p:ph idx="1"/>
          </p:nvPr>
        </p:nvSpPr>
        <p:spPr>
          <a:xfrm>
            <a:off x="1629827" y="1509696"/>
            <a:ext cx="7073900" cy="4278080"/>
          </a:xfrm>
          <a:prstGeom prst="rect">
            <a:avLst/>
          </a:prstGeom>
        </p:spPr>
        <p:txBody>
          <a:bodyPr lIns="0" tIns="0" rIns="0" bIns="0"/>
          <a:lstStyle>
            <a:lvl1pPr marL="0" indent="0">
              <a:lnSpc>
                <a:spcPts val="3500"/>
              </a:lnSpc>
              <a:spcBef>
                <a:spcPts val="0"/>
              </a:spcBef>
              <a:buFontTx/>
              <a:buNone/>
              <a:defRPr sz="1800" normalizeH="0">
                <a:solidFill>
                  <a:schemeClr val="tx1"/>
                </a:solidFill>
              </a:defRPr>
            </a:lvl1pPr>
            <a:lvl2pPr marL="285750" indent="-285750">
              <a:lnSpc>
                <a:spcPts val="3500"/>
              </a:lnSpc>
              <a:spcBef>
                <a:spcPts val="0"/>
              </a:spcBef>
              <a:buClr>
                <a:srgbClr val="AD5538"/>
              </a:buClr>
              <a:buSzPct val="100000"/>
              <a:buFont typeface="Wingdings" pitchFamily="2" charset="2"/>
              <a:buChar char="§"/>
              <a:defRPr sz="1800" normalizeH="0">
                <a:solidFill>
                  <a:schemeClr val="tx1"/>
                </a:solidFill>
              </a:defRPr>
            </a:lvl2pPr>
            <a:lvl3pPr marL="285750" indent="-285750">
              <a:lnSpc>
                <a:spcPts val="3500"/>
              </a:lnSpc>
              <a:spcBef>
                <a:spcPts val="0"/>
              </a:spcBef>
              <a:buClr>
                <a:srgbClr val="AD5538"/>
              </a:buClr>
              <a:buSzPct val="100000"/>
              <a:buFont typeface="Wingdings" pitchFamily="2" charset="2"/>
              <a:buChar char="§"/>
              <a:defRPr sz="1800" normalizeH="0">
                <a:solidFill>
                  <a:schemeClr val="tx1"/>
                </a:solidFill>
              </a:defRPr>
            </a:lvl3pPr>
            <a:lvl4pPr marL="285750" indent="-285750">
              <a:lnSpc>
                <a:spcPts val="3500"/>
              </a:lnSpc>
              <a:spcBef>
                <a:spcPts val="0"/>
              </a:spcBef>
              <a:buClr>
                <a:srgbClr val="AD5538"/>
              </a:buClr>
              <a:buSzPct val="100000"/>
              <a:buFont typeface="Wingdings" pitchFamily="2" charset="2"/>
              <a:buChar char="§"/>
              <a:defRPr sz="1800" normalizeH="0">
                <a:solidFill>
                  <a:schemeClr val="tx1"/>
                </a:solidFill>
              </a:defRPr>
            </a:lvl4pPr>
            <a:lvl5pPr marL="285750" indent="-285750">
              <a:lnSpc>
                <a:spcPts val="3500"/>
              </a:lnSpc>
              <a:spcBef>
                <a:spcPts val="0"/>
              </a:spcBef>
              <a:buClr>
                <a:srgbClr val="AD5538"/>
              </a:buClr>
              <a:buSzPct val="100000"/>
              <a:buFont typeface="Wingdings" pitchFamily="2" charset="2"/>
              <a:buChar char="§"/>
              <a:defRPr sz="1800" normalizeH="0">
                <a:solidFill>
                  <a:schemeClr val="tx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4" name="Title 13"/>
          <p:cNvSpPr>
            <a:spLocks noGrp="1"/>
          </p:cNvSpPr>
          <p:nvPr>
            <p:ph type="title"/>
          </p:nvPr>
        </p:nvSpPr>
        <p:spPr>
          <a:xfrm>
            <a:off x="165100" y="506988"/>
            <a:ext cx="8805863" cy="450051"/>
          </a:xfrm>
          <a:prstGeom prst="rect">
            <a:avLst/>
          </a:prstGeom>
        </p:spPr>
        <p:txBody>
          <a:bodyPr vert="horz" lIns="0" tIns="0" rIns="0" bIns="91440" anchor="b"/>
          <a:lstStyle>
            <a:lvl1pPr algn="ctr">
              <a:defRPr sz="3200" b="1" spc="0">
                <a:solidFill>
                  <a:schemeClr val="bg1"/>
                </a:solidFill>
                <a:latin typeface="+mn-lt"/>
              </a:defRPr>
            </a:lvl1pPr>
          </a:lstStyle>
          <a:p>
            <a:r>
              <a:rPr lang="en-US" dirty="0"/>
              <a:t>Click to edit Master title style</a:t>
            </a:r>
          </a:p>
        </p:txBody>
      </p:sp>
      <p:sp>
        <p:nvSpPr>
          <p:cNvPr id="11" name="Slide Number Placeholder 5">
            <a:extLst>
              <a:ext uri="{FF2B5EF4-FFF2-40B4-BE49-F238E27FC236}">
                <a16:creationId xmlns:a16="http://schemas.microsoft.com/office/drawing/2014/main" id="{945CA65C-32CB-A34B-975A-3A1F72A13505}"/>
              </a:ext>
            </a:extLst>
          </p:cNvPr>
          <p:cNvSpPr>
            <a:spLocks noGrp="1"/>
          </p:cNvSpPr>
          <p:nvPr>
            <p:ph type="sldNum" sz="quarter" idx="4"/>
          </p:nvPr>
        </p:nvSpPr>
        <p:spPr>
          <a:xfrm>
            <a:off x="4134728" y="6234036"/>
            <a:ext cx="866605" cy="365125"/>
          </a:xfrm>
          <a:prstGeom prst="rect">
            <a:avLst/>
          </a:prstGeom>
        </p:spPr>
        <p:txBody>
          <a:bodyPr anchor="ctr"/>
          <a:lstStyle>
            <a:lvl1pPr algn="ctr">
              <a:defRPr sz="2800" b="1">
                <a:solidFill>
                  <a:srgbClr val="BE5B36"/>
                </a:solidFill>
              </a:defRPr>
            </a:lvl1pPr>
          </a:lstStyle>
          <a:p>
            <a:fld id="{9A47194C-3E5A-854F-B5AE-A6634FC20B3C}" type="slidenum">
              <a:rPr lang="en-US" smtClean="0"/>
              <a:pPr/>
              <a:t>‹#›</a:t>
            </a:fld>
            <a:endParaRPr lang="en-US" dirty="0"/>
          </a:p>
        </p:txBody>
      </p:sp>
    </p:spTree>
    <p:extLst>
      <p:ext uri="{BB962C8B-B14F-4D97-AF65-F5344CB8AC3E}">
        <p14:creationId xmlns:p14="http://schemas.microsoft.com/office/powerpoint/2010/main" val="2323937500"/>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8_Title and Content">
    <p:spTree>
      <p:nvGrpSpPr>
        <p:cNvPr id="1" name=""/>
        <p:cNvGrpSpPr/>
        <p:nvPr/>
      </p:nvGrpSpPr>
      <p:grpSpPr>
        <a:xfrm>
          <a:off x="0" y="0"/>
          <a:ext cx="0" cy="0"/>
          <a:chOff x="0" y="0"/>
          <a:chExt cx="0" cy="0"/>
        </a:xfrm>
      </p:grpSpPr>
      <p:pic>
        <p:nvPicPr>
          <p:cNvPr id="7" name="Picture 6">
            <a:extLst>
              <a:ext uri="{FF2B5EF4-FFF2-40B4-BE49-F238E27FC236}">
                <a16:creationId xmlns:a16="http://schemas.microsoft.com/office/drawing/2014/main" id="{99AFB090-522D-8A0D-6362-AF5F9BC88842}"/>
              </a:ext>
            </a:extLst>
          </p:cNvPr>
          <p:cNvPicPr>
            <a:picLocks noChangeAspect="1"/>
          </p:cNvPicPr>
          <p:nvPr userDrawn="1"/>
        </p:nvPicPr>
        <p:blipFill>
          <a:blip r:embed="rId2"/>
          <a:stretch>
            <a:fillRect/>
          </a:stretch>
        </p:blipFill>
        <p:spPr>
          <a:xfrm>
            <a:off x="165100" y="287110"/>
            <a:ext cx="8813800" cy="697617"/>
          </a:xfrm>
          <a:prstGeom prst="rect">
            <a:avLst/>
          </a:prstGeom>
        </p:spPr>
      </p:pic>
      <p:pic>
        <p:nvPicPr>
          <p:cNvPr id="15" name="Picture 14" descr="Identity Marker_blue screen.png"/>
          <p:cNvPicPr>
            <a:picLocks noChangeAspect="1"/>
          </p:cNvPicPr>
          <p:nvPr userDrawn="1"/>
        </p:nvPicPr>
        <p:blipFill rotWithShape="1">
          <a:blip r:embed="rId3">
            <a:extLst>
              <a:ext uri="{28A0092B-C50C-407E-A947-70E740481C1C}">
                <a14:useLocalDpi xmlns:a14="http://schemas.microsoft.com/office/drawing/2010/main" val="0"/>
              </a:ext>
            </a:extLst>
          </a:blip>
          <a:srcRect r="22514" b="11581"/>
          <a:stretch/>
        </p:blipFill>
        <p:spPr>
          <a:xfrm>
            <a:off x="5283200" y="1587500"/>
            <a:ext cx="3670300" cy="4457700"/>
          </a:xfrm>
          <a:prstGeom prst="rect">
            <a:avLst/>
          </a:prstGeom>
        </p:spPr>
      </p:pic>
      <p:sp>
        <p:nvSpPr>
          <p:cNvPr id="3" name="Content Placeholder 2"/>
          <p:cNvSpPr>
            <a:spLocks noGrp="1"/>
          </p:cNvSpPr>
          <p:nvPr>
            <p:ph idx="1"/>
          </p:nvPr>
        </p:nvSpPr>
        <p:spPr>
          <a:xfrm>
            <a:off x="1629827" y="1509696"/>
            <a:ext cx="7073900" cy="4278080"/>
          </a:xfrm>
          <a:prstGeom prst="rect">
            <a:avLst/>
          </a:prstGeom>
        </p:spPr>
        <p:txBody>
          <a:bodyPr lIns="0" tIns="0" rIns="0" bIns="0"/>
          <a:lstStyle>
            <a:lvl1pPr marL="0" indent="0">
              <a:lnSpc>
                <a:spcPts val="3500"/>
              </a:lnSpc>
              <a:spcBef>
                <a:spcPts val="0"/>
              </a:spcBef>
              <a:buFontTx/>
              <a:buNone/>
              <a:defRPr sz="1800" normalizeH="0">
                <a:solidFill>
                  <a:schemeClr val="tx1"/>
                </a:solidFill>
              </a:defRPr>
            </a:lvl1pPr>
            <a:lvl2pPr marL="0" indent="-365760">
              <a:lnSpc>
                <a:spcPts val="3500"/>
              </a:lnSpc>
              <a:spcBef>
                <a:spcPts val="0"/>
              </a:spcBef>
              <a:buClr>
                <a:srgbClr val="AD5538"/>
              </a:buClr>
              <a:buSzPct val="100000"/>
              <a:buFont typeface="Wingdings" charset="2"/>
              <a:buChar char="§"/>
              <a:defRPr sz="1800" normalizeH="0">
                <a:solidFill>
                  <a:schemeClr val="tx1"/>
                </a:solidFill>
              </a:defRPr>
            </a:lvl2pPr>
            <a:lvl3pPr marL="0" indent="-365760">
              <a:lnSpc>
                <a:spcPts val="3500"/>
              </a:lnSpc>
              <a:spcBef>
                <a:spcPts val="0"/>
              </a:spcBef>
              <a:buClr>
                <a:srgbClr val="AD5538"/>
              </a:buClr>
              <a:buSzPct val="100000"/>
              <a:buFont typeface="Wingdings" charset="2"/>
              <a:buChar char="§"/>
              <a:defRPr sz="1800" normalizeH="0">
                <a:solidFill>
                  <a:schemeClr val="tx1"/>
                </a:solidFill>
              </a:defRPr>
            </a:lvl3pPr>
            <a:lvl4pPr marL="0" indent="-365760">
              <a:lnSpc>
                <a:spcPts val="3500"/>
              </a:lnSpc>
              <a:spcBef>
                <a:spcPts val="0"/>
              </a:spcBef>
              <a:buClr>
                <a:srgbClr val="AD5538"/>
              </a:buClr>
              <a:buSzPct val="100000"/>
              <a:buFont typeface="Wingdings" charset="2"/>
              <a:buChar char="§"/>
              <a:defRPr sz="1800" normalizeH="0">
                <a:solidFill>
                  <a:schemeClr val="tx1"/>
                </a:solidFill>
              </a:defRPr>
            </a:lvl4pPr>
            <a:lvl5pPr marL="0" indent="-365760">
              <a:lnSpc>
                <a:spcPts val="3500"/>
              </a:lnSpc>
              <a:spcBef>
                <a:spcPts val="0"/>
              </a:spcBef>
              <a:buClr>
                <a:srgbClr val="AD5538"/>
              </a:buClr>
              <a:buSzPct val="100000"/>
              <a:buFont typeface="Wingdings" charset="2"/>
              <a:buChar char="§"/>
              <a:defRPr sz="1800" normalizeH="0">
                <a:solidFill>
                  <a:schemeClr val="tx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8" name="Slide Number Placeholder 5">
            <a:extLst>
              <a:ext uri="{FF2B5EF4-FFF2-40B4-BE49-F238E27FC236}">
                <a16:creationId xmlns:a16="http://schemas.microsoft.com/office/drawing/2014/main" id="{61E7CB0B-463D-F442-8F31-2B3A84F2B12D}"/>
              </a:ext>
            </a:extLst>
          </p:cNvPr>
          <p:cNvSpPr>
            <a:spLocks noGrp="1"/>
          </p:cNvSpPr>
          <p:nvPr>
            <p:ph type="sldNum" sz="quarter" idx="4"/>
          </p:nvPr>
        </p:nvSpPr>
        <p:spPr>
          <a:xfrm>
            <a:off x="4134728" y="6234036"/>
            <a:ext cx="866605" cy="365125"/>
          </a:xfrm>
          <a:prstGeom prst="rect">
            <a:avLst/>
          </a:prstGeom>
        </p:spPr>
        <p:txBody>
          <a:bodyPr anchor="ctr"/>
          <a:lstStyle>
            <a:lvl1pPr algn="ctr">
              <a:defRPr sz="2800" b="1">
                <a:solidFill>
                  <a:srgbClr val="BE5B36"/>
                </a:solidFill>
              </a:defRPr>
            </a:lvl1pPr>
          </a:lstStyle>
          <a:p>
            <a:fld id="{9A47194C-3E5A-854F-B5AE-A6634FC20B3C}" type="slidenum">
              <a:rPr lang="en-US" smtClean="0"/>
              <a:pPr/>
              <a:t>‹#›</a:t>
            </a:fld>
            <a:endParaRPr lang="en-US" dirty="0"/>
          </a:p>
        </p:txBody>
      </p:sp>
      <p:sp>
        <p:nvSpPr>
          <p:cNvPr id="4" name="Title 13">
            <a:extLst>
              <a:ext uri="{FF2B5EF4-FFF2-40B4-BE49-F238E27FC236}">
                <a16:creationId xmlns:a16="http://schemas.microsoft.com/office/drawing/2014/main" id="{FA565856-75AD-05B3-285E-CFD89DA53F2F}"/>
              </a:ext>
            </a:extLst>
          </p:cNvPr>
          <p:cNvSpPr>
            <a:spLocks noGrp="1"/>
          </p:cNvSpPr>
          <p:nvPr>
            <p:ph type="title"/>
          </p:nvPr>
        </p:nvSpPr>
        <p:spPr>
          <a:xfrm>
            <a:off x="165100" y="506988"/>
            <a:ext cx="8805863" cy="450051"/>
          </a:xfrm>
          <a:prstGeom prst="rect">
            <a:avLst/>
          </a:prstGeom>
        </p:spPr>
        <p:txBody>
          <a:bodyPr vert="horz" lIns="0" tIns="0" rIns="0" bIns="91440" anchor="b"/>
          <a:lstStyle>
            <a:lvl1pPr algn="ctr">
              <a:defRPr sz="3200" b="1" spc="0">
                <a:solidFill>
                  <a:schemeClr val="bg1"/>
                </a:solidFill>
                <a:latin typeface="+mn-lt"/>
              </a:defRPr>
            </a:lvl1pPr>
          </a:lstStyle>
          <a:p>
            <a:r>
              <a:rPr lang="en-US" dirty="0"/>
              <a:t>Click to edit Master title style</a:t>
            </a:r>
          </a:p>
        </p:txBody>
      </p:sp>
    </p:spTree>
    <p:extLst>
      <p:ext uri="{BB962C8B-B14F-4D97-AF65-F5344CB8AC3E}">
        <p14:creationId xmlns:p14="http://schemas.microsoft.com/office/powerpoint/2010/main" val="2680602116"/>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2_Title and Content">
    <p:spTree>
      <p:nvGrpSpPr>
        <p:cNvPr id="1" name=""/>
        <p:cNvGrpSpPr/>
        <p:nvPr/>
      </p:nvGrpSpPr>
      <p:grpSpPr>
        <a:xfrm>
          <a:off x="0" y="0"/>
          <a:ext cx="0" cy="0"/>
          <a:chOff x="0" y="0"/>
          <a:chExt cx="0" cy="0"/>
        </a:xfrm>
      </p:grpSpPr>
      <p:sp>
        <p:nvSpPr>
          <p:cNvPr id="9" name="Picture Placeholder 8"/>
          <p:cNvSpPr>
            <a:spLocks noGrp="1"/>
          </p:cNvSpPr>
          <p:nvPr>
            <p:ph type="pic" sz="quarter" idx="14"/>
          </p:nvPr>
        </p:nvSpPr>
        <p:spPr>
          <a:xfrm>
            <a:off x="160338" y="1244600"/>
            <a:ext cx="8802687" cy="4795838"/>
          </a:xfrm>
          <a:prstGeom prst="rect">
            <a:avLst/>
          </a:prstGeom>
        </p:spPr>
        <p:txBody>
          <a:bodyPr vert="horz" anchor="ctr"/>
          <a:lstStyle>
            <a:lvl1pPr algn="ctr">
              <a:defRPr sz="1600"/>
            </a:lvl1pPr>
          </a:lstStyle>
          <a:p>
            <a:r>
              <a:rPr lang="en-US"/>
              <a:t>Click icon to add picture</a:t>
            </a:r>
            <a:endParaRPr lang="en-US" dirty="0"/>
          </a:p>
        </p:txBody>
      </p:sp>
      <p:sp>
        <p:nvSpPr>
          <p:cNvPr id="11" name="Content Placeholder 2">
            <a:extLst>
              <a:ext uri="{FF2B5EF4-FFF2-40B4-BE49-F238E27FC236}">
                <a16:creationId xmlns:a16="http://schemas.microsoft.com/office/drawing/2014/main" id="{9AC7C2B4-C910-D44F-A0B5-73A6FA01D53A}"/>
              </a:ext>
            </a:extLst>
          </p:cNvPr>
          <p:cNvSpPr>
            <a:spLocks noGrp="1"/>
          </p:cNvSpPr>
          <p:nvPr>
            <p:ph idx="1"/>
          </p:nvPr>
        </p:nvSpPr>
        <p:spPr>
          <a:xfrm>
            <a:off x="833858" y="1342497"/>
            <a:ext cx="7711331" cy="3326608"/>
          </a:xfrm>
          <a:prstGeom prst="rect">
            <a:avLst/>
          </a:prstGeom>
        </p:spPr>
        <p:txBody>
          <a:bodyPr lIns="0" tIns="0" rIns="0" bIns="0"/>
          <a:lstStyle>
            <a:lvl1pPr marL="0" indent="0">
              <a:lnSpc>
                <a:spcPts val="3500"/>
              </a:lnSpc>
              <a:spcBef>
                <a:spcPts val="0"/>
              </a:spcBef>
              <a:buFontTx/>
              <a:buNone/>
              <a:defRPr sz="1800" b="1" normalizeH="0">
                <a:solidFill>
                  <a:schemeClr val="tx1"/>
                </a:solidFill>
              </a:defRPr>
            </a:lvl1pPr>
            <a:lvl2pPr marL="0" indent="0">
              <a:lnSpc>
                <a:spcPts val="3500"/>
              </a:lnSpc>
              <a:spcBef>
                <a:spcPts val="0"/>
              </a:spcBef>
              <a:buFontTx/>
              <a:buNone/>
              <a:defRPr sz="1800" normalizeH="0">
                <a:solidFill>
                  <a:schemeClr val="tx1"/>
                </a:solidFill>
              </a:defRPr>
            </a:lvl2pPr>
            <a:lvl3pPr marL="0" indent="0">
              <a:lnSpc>
                <a:spcPts val="3500"/>
              </a:lnSpc>
              <a:spcBef>
                <a:spcPts val="0"/>
              </a:spcBef>
              <a:buFontTx/>
              <a:buNone/>
              <a:defRPr sz="1800" normalizeH="0">
                <a:solidFill>
                  <a:schemeClr val="tx1"/>
                </a:solidFill>
              </a:defRPr>
            </a:lvl3pPr>
            <a:lvl4pPr marL="0" indent="0">
              <a:lnSpc>
                <a:spcPts val="3500"/>
              </a:lnSpc>
              <a:spcBef>
                <a:spcPts val="0"/>
              </a:spcBef>
              <a:buFontTx/>
              <a:buNone/>
              <a:defRPr sz="1800" normalizeH="0">
                <a:solidFill>
                  <a:schemeClr val="tx1"/>
                </a:solidFill>
              </a:defRPr>
            </a:lvl4pPr>
            <a:lvl5pPr marL="0" indent="0">
              <a:lnSpc>
                <a:spcPts val="3500"/>
              </a:lnSpc>
              <a:spcBef>
                <a:spcPts val="0"/>
              </a:spcBef>
              <a:buFontTx/>
              <a:buNone/>
              <a:defRPr sz="1800" normalizeH="0">
                <a:solidFill>
                  <a:schemeClr val="tx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2" name="Slide Number Placeholder 5">
            <a:extLst>
              <a:ext uri="{FF2B5EF4-FFF2-40B4-BE49-F238E27FC236}">
                <a16:creationId xmlns:a16="http://schemas.microsoft.com/office/drawing/2014/main" id="{459DE3A7-0E39-194A-8CA4-ECECF43BB25D}"/>
              </a:ext>
            </a:extLst>
          </p:cNvPr>
          <p:cNvSpPr>
            <a:spLocks noGrp="1"/>
          </p:cNvSpPr>
          <p:nvPr>
            <p:ph type="sldNum" sz="quarter" idx="4"/>
          </p:nvPr>
        </p:nvSpPr>
        <p:spPr>
          <a:xfrm>
            <a:off x="4128378" y="6234036"/>
            <a:ext cx="866605" cy="365125"/>
          </a:xfrm>
          <a:prstGeom prst="rect">
            <a:avLst/>
          </a:prstGeom>
        </p:spPr>
        <p:txBody>
          <a:bodyPr anchor="ctr"/>
          <a:lstStyle>
            <a:lvl1pPr algn="ctr">
              <a:defRPr sz="2800" b="1">
                <a:solidFill>
                  <a:srgbClr val="BE5B36"/>
                </a:solidFill>
              </a:defRPr>
            </a:lvl1pPr>
          </a:lstStyle>
          <a:p>
            <a:fld id="{9A47194C-3E5A-854F-B5AE-A6634FC20B3C}" type="slidenum">
              <a:rPr lang="en-US" smtClean="0"/>
              <a:pPr/>
              <a:t>‹#›</a:t>
            </a:fld>
            <a:endParaRPr lang="en-US" dirty="0"/>
          </a:p>
        </p:txBody>
      </p:sp>
      <p:pic>
        <p:nvPicPr>
          <p:cNvPr id="5" name="Picture 4">
            <a:extLst>
              <a:ext uri="{FF2B5EF4-FFF2-40B4-BE49-F238E27FC236}">
                <a16:creationId xmlns:a16="http://schemas.microsoft.com/office/drawing/2014/main" id="{488636A6-269F-9286-C5A7-D3E7E62D555D}"/>
              </a:ext>
            </a:extLst>
          </p:cNvPr>
          <p:cNvPicPr>
            <a:picLocks noChangeAspect="1"/>
          </p:cNvPicPr>
          <p:nvPr userDrawn="1"/>
        </p:nvPicPr>
        <p:blipFill>
          <a:blip r:embed="rId2"/>
          <a:stretch>
            <a:fillRect/>
          </a:stretch>
        </p:blipFill>
        <p:spPr>
          <a:xfrm>
            <a:off x="165100" y="287110"/>
            <a:ext cx="8813800" cy="697617"/>
          </a:xfrm>
          <a:prstGeom prst="rect">
            <a:avLst/>
          </a:prstGeom>
        </p:spPr>
      </p:pic>
      <p:sp>
        <p:nvSpPr>
          <p:cNvPr id="3" name="Title 13">
            <a:extLst>
              <a:ext uri="{FF2B5EF4-FFF2-40B4-BE49-F238E27FC236}">
                <a16:creationId xmlns:a16="http://schemas.microsoft.com/office/drawing/2014/main" id="{1E07B8B6-167C-EA43-EC83-947B7BFCAEDE}"/>
              </a:ext>
            </a:extLst>
          </p:cNvPr>
          <p:cNvSpPr>
            <a:spLocks noGrp="1"/>
          </p:cNvSpPr>
          <p:nvPr>
            <p:ph type="title"/>
          </p:nvPr>
        </p:nvSpPr>
        <p:spPr>
          <a:xfrm>
            <a:off x="165100" y="506988"/>
            <a:ext cx="8805863" cy="450051"/>
          </a:xfrm>
          <a:prstGeom prst="rect">
            <a:avLst/>
          </a:prstGeom>
        </p:spPr>
        <p:txBody>
          <a:bodyPr vert="horz" lIns="0" tIns="0" rIns="0" bIns="91440" anchor="b"/>
          <a:lstStyle>
            <a:lvl1pPr algn="ctr">
              <a:defRPr sz="3200" b="1" spc="0">
                <a:solidFill>
                  <a:schemeClr val="bg1"/>
                </a:solidFill>
                <a:latin typeface="+mn-lt"/>
              </a:defRPr>
            </a:lvl1pPr>
          </a:lstStyle>
          <a:p>
            <a:r>
              <a:rPr lang="en-US" dirty="0"/>
              <a:t>Click to edit Master title style</a:t>
            </a:r>
          </a:p>
        </p:txBody>
      </p:sp>
    </p:spTree>
    <p:extLst>
      <p:ext uri="{BB962C8B-B14F-4D97-AF65-F5344CB8AC3E}">
        <p14:creationId xmlns:p14="http://schemas.microsoft.com/office/powerpoint/2010/main" val="2187931262"/>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5_Title and Content">
    <p:spTree>
      <p:nvGrpSpPr>
        <p:cNvPr id="1" name=""/>
        <p:cNvGrpSpPr/>
        <p:nvPr/>
      </p:nvGrpSpPr>
      <p:grpSpPr>
        <a:xfrm>
          <a:off x="0" y="0"/>
          <a:ext cx="0" cy="0"/>
          <a:chOff x="0" y="0"/>
          <a:chExt cx="0" cy="0"/>
        </a:xfrm>
      </p:grpSpPr>
      <p:sp>
        <p:nvSpPr>
          <p:cNvPr id="8" name="Picture Placeholder 7"/>
          <p:cNvSpPr>
            <a:spLocks noGrp="1"/>
          </p:cNvSpPr>
          <p:nvPr>
            <p:ph type="pic" sz="quarter" idx="14"/>
          </p:nvPr>
        </p:nvSpPr>
        <p:spPr>
          <a:xfrm>
            <a:off x="153988" y="160338"/>
            <a:ext cx="8821737" cy="5880100"/>
          </a:xfrm>
          <a:prstGeom prst="rect">
            <a:avLst/>
          </a:prstGeom>
        </p:spPr>
        <p:txBody>
          <a:bodyPr vert="horz" anchor="ctr"/>
          <a:lstStyle>
            <a:lvl1pPr algn="ctr">
              <a:defRPr sz="1600"/>
            </a:lvl1pPr>
          </a:lstStyle>
          <a:p>
            <a:r>
              <a:rPr lang="en-US"/>
              <a:t>Click icon to add picture</a:t>
            </a:r>
            <a:endParaRPr lang="en-US" dirty="0"/>
          </a:p>
        </p:txBody>
      </p:sp>
      <p:sp>
        <p:nvSpPr>
          <p:cNvPr id="7" name="Slide Number Placeholder 5">
            <a:extLst>
              <a:ext uri="{FF2B5EF4-FFF2-40B4-BE49-F238E27FC236}">
                <a16:creationId xmlns:a16="http://schemas.microsoft.com/office/drawing/2014/main" id="{49549793-DE9E-034A-86A4-D783E491ED6D}"/>
              </a:ext>
            </a:extLst>
          </p:cNvPr>
          <p:cNvSpPr>
            <a:spLocks noGrp="1"/>
          </p:cNvSpPr>
          <p:nvPr>
            <p:ph type="sldNum" sz="quarter" idx="4"/>
          </p:nvPr>
        </p:nvSpPr>
        <p:spPr>
          <a:xfrm>
            <a:off x="4138697" y="6234036"/>
            <a:ext cx="866605" cy="365125"/>
          </a:xfrm>
          <a:prstGeom prst="rect">
            <a:avLst/>
          </a:prstGeom>
        </p:spPr>
        <p:txBody>
          <a:bodyPr anchor="ctr"/>
          <a:lstStyle>
            <a:lvl1pPr algn="ctr">
              <a:defRPr sz="2800" b="1">
                <a:solidFill>
                  <a:srgbClr val="BE5B36"/>
                </a:solidFill>
              </a:defRPr>
            </a:lvl1pPr>
          </a:lstStyle>
          <a:p>
            <a:fld id="{9A47194C-3E5A-854F-B5AE-A6634FC20B3C}" type="slidenum">
              <a:rPr lang="en-US" smtClean="0"/>
              <a:pPr/>
              <a:t>‹#›</a:t>
            </a:fld>
            <a:endParaRPr lang="en-US" dirty="0"/>
          </a:p>
        </p:txBody>
      </p:sp>
      <p:pic>
        <p:nvPicPr>
          <p:cNvPr id="2" name="Picture 1" descr="A close-up of a blue and yellow striped background&#10;&#10;Description automatically generated">
            <a:extLst>
              <a:ext uri="{FF2B5EF4-FFF2-40B4-BE49-F238E27FC236}">
                <a16:creationId xmlns:a16="http://schemas.microsoft.com/office/drawing/2014/main" id="{4594BB68-009C-681B-9FBB-CEB1A2F9BFE3}"/>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278294" y="1167063"/>
            <a:ext cx="8591726" cy="4786476"/>
          </a:xfrm>
          <a:prstGeom prst="rect">
            <a:avLst/>
          </a:prstGeom>
        </p:spPr>
      </p:pic>
      <p:pic>
        <p:nvPicPr>
          <p:cNvPr id="3" name="Picture 2">
            <a:extLst>
              <a:ext uri="{FF2B5EF4-FFF2-40B4-BE49-F238E27FC236}">
                <a16:creationId xmlns:a16="http://schemas.microsoft.com/office/drawing/2014/main" id="{FDF898FC-87D5-7942-BD27-888F7AB43791}"/>
              </a:ext>
            </a:extLst>
          </p:cNvPr>
          <p:cNvPicPr>
            <a:picLocks noChangeAspect="1"/>
          </p:cNvPicPr>
          <p:nvPr userDrawn="1"/>
        </p:nvPicPr>
        <p:blipFill>
          <a:blip r:embed="rId3"/>
          <a:stretch>
            <a:fillRect/>
          </a:stretch>
        </p:blipFill>
        <p:spPr>
          <a:xfrm>
            <a:off x="0" y="0"/>
            <a:ext cx="9144000" cy="904461"/>
          </a:xfrm>
          <a:prstGeom prst="rect">
            <a:avLst/>
          </a:prstGeom>
        </p:spPr>
      </p:pic>
    </p:spTree>
    <p:extLst>
      <p:ext uri="{BB962C8B-B14F-4D97-AF65-F5344CB8AC3E}">
        <p14:creationId xmlns:p14="http://schemas.microsoft.com/office/powerpoint/2010/main" val="3945644811"/>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4_Title and Content">
    <p:spTree>
      <p:nvGrpSpPr>
        <p:cNvPr id="1" name=""/>
        <p:cNvGrpSpPr/>
        <p:nvPr/>
      </p:nvGrpSpPr>
      <p:grpSpPr>
        <a:xfrm>
          <a:off x="0" y="0"/>
          <a:ext cx="0" cy="0"/>
          <a:chOff x="0" y="0"/>
          <a:chExt cx="0" cy="0"/>
        </a:xfrm>
      </p:grpSpPr>
      <p:pic>
        <p:nvPicPr>
          <p:cNvPr id="6" name="Picture 5">
            <a:extLst>
              <a:ext uri="{FF2B5EF4-FFF2-40B4-BE49-F238E27FC236}">
                <a16:creationId xmlns:a16="http://schemas.microsoft.com/office/drawing/2014/main" id="{7348BDF6-B05E-8811-0A31-8929E5BB183B}"/>
              </a:ext>
            </a:extLst>
          </p:cNvPr>
          <p:cNvPicPr>
            <a:picLocks noChangeAspect="1"/>
          </p:cNvPicPr>
          <p:nvPr userDrawn="1"/>
        </p:nvPicPr>
        <p:blipFill>
          <a:blip r:embed="rId2"/>
          <a:stretch>
            <a:fillRect/>
          </a:stretch>
        </p:blipFill>
        <p:spPr>
          <a:xfrm>
            <a:off x="165100" y="287110"/>
            <a:ext cx="8813800" cy="697617"/>
          </a:xfrm>
          <a:prstGeom prst="rect">
            <a:avLst/>
          </a:prstGeom>
        </p:spPr>
      </p:pic>
      <p:sp>
        <p:nvSpPr>
          <p:cNvPr id="16" name="Rectangle 15"/>
          <p:cNvSpPr/>
          <p:nvPr userDrawn="1"/>
        </p:nvSpPr>
        <p:spPr>
          <a:xfrm>
            <a:off x="165100" y="991192"/>
            <a:ext cx="8805863" cy="5047657"/>
          </a:xfrm>
          <a:prstGeom prst="rect">
            <a:avLst/>
          </a:prstGeom>
          <a:solidFill>
            <a:srgbClr val="CDCEC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sp>
        <p:nvSpPr>
          <p:cNvPr id="3" name="Content Placeholder 2"/>
          <p:cNvSpPr>
            <a:spLocks noGrp="1"/>
          </p:cNvSpPr>
          <p:nvPr>
            <p:ph idx="1"/>
          </p:nvPr>
        </p:nvSpPr>
        <p:spPr>
          <a:xfrm>
            <a:off x="1629827" y="1509696"/>
            <a:ext cx="7073900" cy="4278080"/>
          </a:xfrm>
          <a:prstGeom prst="rect">
            <a:avLst/>
          </a:prstGeom>
        </p:spPr>
        <p:txBody>
          <a:bodyPr lIns="0" tIns="0" rIns="0" bIns="0"/>
          <a:lstStyle>
            <a:lvl1pPr marL="0" indent="0">
              <a:lnSpc>
                <a:spcPts val="3500"/>
              </a:lnSpc>
              <a:spcBef>
                <a:spcPts val="0"/>
              </a:spcBef>
              <a:buFontTx/>
              <a:buNone/>
              <a:defRPr sz="1800" normalizeH="0">
                <a:solidFill>
                  <a:schemeClr val="tx2"/>
                </a:solidFill>
              </a:defRPr>
            </a:lvl1pPr>
            <a:lvl2pPr marL="0" indent="-365760">
              <a:lnSpc>
                <a:spcPts val="3500"/>
              </a:lnSpc>
              <a:spcBef>
                <a:spcPts val="0"/>
              </a:spcBef>
              <a:buClr>
                <a:srgbClr val="AD5538"/>
              </a:buClr>
              <a:buSzPct val="100000"/>
              <a:buFont typeface="Wingdings" charset="2"/>
              <a:buChar char="§"/>
              <a:defRPr sz="1800" normalizeH="0">
                <a:solidFill>
                  <a:schemeClr val="tx2"/>
                </a:solidFill>
              </a:defRPr>
            </a:lvl2pPr>
            <a:lvl3pPr marL="0" indent="-365760">
              <a:lnSpc>
                <a:spcPts val="3500"/>
              </a:lnSpc>
              <a:spcBef>
                <a:spcPts val="0"/>
              </a:spcBef>
              <a:buClr>
                <a:srgbClr val="AD5538"/>
              </a:buClr>
              <a:buSzPct val="100000"/>
              <a:buFont typeface="Wingdings" charset="2"/>
              <a:buChar char="§"/>
              <a:defRPr sz="1800" normalizeH="0">
                <a:solidFill>
                  <a:schemeClr val="tx2"/>
                </a:solidFill>
              </a:defRPr>
            </a:lvl3pPr>
            <a:lvl4pPr marL="0" indent="-365760">
              <a:lnSpc>
                <a:spcPts val="3500"/>
              </a:lnSpc>
              <a:spcBef>
                <a:spcPts val="0"/>
              </a:spcBef>
              <a:buClr>
                <a:srgbClr val="AD5538"/>
              </a:buClr>
              <a:buSzPct val="100000"/>
              <a:buFont typeface="Wingdings" charset="2"/>
              <a:buChar char="§"/>
              <a:defRPr sz="1800" normalizeH="0">
                <a:solidFill>
                  <a:schemeClr val="tx2"/>
                </a:solidFill>
              </a:defRPr>
            </a:lvl4pPr>
            <a:lvl5pPr marL="0" indent="-365760">
              <a:lnSpc>
                <a:spcPts val="3500"/>
              </a:lnSpc>
              <a:spcBef>
                <a:spcPts val="0"/>
              </a:spcBef>
              <a:buClr>
                <a:srgbClr val="AD5538"/>
              </a:buClr>
              <a:buSzPct val="100000"/>
              <a:buFont typeface="Wingdings" charset="2"/>
              <a:buChar char="§"/>
              <a:defRPr sz="1800" normalizeH="0">
                <a:solidFill>
                  <a:schemeClr val="tx2"/>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Slide Number Placeholder 5">
            <a:extLst>
              <a:ext uri="{FF2B5EF4-FFF2-40B4-BE49-F238E27FC236}">
                <a16:creationId xmlns:a16="http://schemas.microsoft.com/office/drawing/2014/main" id="{13719630-E811-D540-8E09-6591EAA1C6E7}"/>
              </a:ext>
            </a:extLst>
          </p:cNvPr>
          <p:cNvSpPr>
            <a:spLocks noGrp="1"/>
          </p:cNvSpPr>
          <p:nvPr>
            <p:ph type="sldNum" sz="quarter" idx="4"/>
          </p:nvPr>
        </p:nvSpPr>
        <p:spPr>
          <a:xfrm>
            <a:off x="4134728" y="6234036"/>
            <a:ext cx="866605" cy="365125"/>
          </a:xfrm>
          <a:prstGeom prst="rect">
            <a:avLst/>
          </a:prstGeom>
        </p:spPr>
        <p:txBody>
          <a:bodyPr anchor="ctr"/>
          <a:lstStyle>
            <a:lvl1pPr algn="ctr">
              <a:defRPr sz="2800" b="1">
                <a:solidFill>
                  <a:srgbClr val="BE5B36"/>
                </a:solidFill>
              </a:defRPr>
            </a:lvl1pPr>
          </a:lstStyle>
          <a:p>
            <a:fld id="{9A47194C-3E5A-854F-B5AE-A6634FC20B3C}" type="slidenum">
              <a:rPr lang="en-US" smtClean="0"/>
              <a:pPr/>
              <a:t>‹#›</a:t>
            </a:fld>
            <a:endParaRPr lang="en-US" dirty="0"/>
          </a:p>
        </p:txBody>
      </p:sp>
      <p:sp>
        <p:nvSpPr>
          <p:cNvPr id="4" name="Title 13">
            <a:extLst>
              <a:ext uri="{FF2B5EF4-FFF2-40B4-BE49-F238E27FC236}">
                <a16:creationId xmlns:a16="http://schemas.microsoft.com/office/drawing/2014/main" id="{663A8F66-05CA-CFA2-6B91-814F1B3213A0}"/>
              </a:ext>
            </a:extLst>
          </p:cNvPr>
          <p:cNvSpPr>
            <a:spLocks noGrp="1"/>
          </p:cNvSpPr>
          <p:nvPr>
            <p:ph type="title"/>
          </p:nvPr>
        </p:nvSpPr>
        <p:spPr>
          <a:xfrm>
            <a:off x="165100" y="506988"/>
            <a:ext cx="8805863" cy="450051"/>
          </a:xfrm>
          <a:prstGeom prst="rect">
            <a:avLst/>
          </a:prstGeom>
        </p:spPr>
        <p:txBody>
          <a:bodyPr vert="horz" lIns="0" tIns="0" rIns="0" bIns="91440" anchor="b"/>
          <a:lstStyle>
            <a:lvl1pPr algn="ctr">
              <a:defRPr sz="3200" b="1" spc="0">
                <a:solidFill>
                  <a:schemeClr val="bg1"/>
                </a:solidFill>
                <a:latin typeface="+mn-lt"/>
              </a:defRPr>
            </a:lvl1pPr>
          </a:lstStyle>
          <a:p>
            <a:r>
              <a:rPr lang="en-US" dirty="0"/>
              <a:t>Click to edit Master title style</a:t>
            </a:r>
          </a:p>
        </p:txBody>
      </p:sp>
    </p:spTree>
    <p:extLst>
      <p:ext uri="{BB962C8B-B14F-4D97-AF65-F5344CB8AC3E}">
        <p14:creationId xmlns:p14="http://schemas.microsoft.com/office/powerpoint/2010/main" val="1622314529"/>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10_Title and Content">
    <p:spTree>
      <p:nvGrpSpPr>
        <p:cNvPr id="1" name=""/>
        <p:cNvGrpSpPr/>
        <p:nvPr/>
      </p:nvGrpSpPr>
      <p:grpSpPr>
        <a:xfrm>
          <a:off x="0" y="0"/>
          <a:ext cx="0" cy="0"/>
          <a:chOff x="0" y="0"/>
          <a:chExt cx="0" cy="0"/>
        </a:xfrm>
      </p:grpSpPr>
      <p:pic>
        <p:nvPicPr>
          <p:cNvPr id="20" name="Picture 19" descr="A white and pink background&#10;&#10;Description automatically generated">
            <a:extLst>
              <a:ext uri="{FF2B5EF4-FFF2-40B4-BE49-F238E27FC236}">
                <a16:creationId xmlns:a16="http://schemas.microsoft.com/office/drawing/2014/main" id="{EED34B32-5F58-472A-3A55-FD3F943845D4}"/>
              </a:ext>
            </a:extLst>
          </p:cNvPr>
          <p:cNvPicPr>
            <a:picLocks noChangeAspect="1"/>
          </p:cNvPicPr>
          <p:nvPr userDrawn="1"/>
        </p:nvPicPr>
        <p:blipFill>
          <a:blip r:embed="rId2"/>
          <a:stretch>
            <a:fillRect/>
          </a:stretch>
        </p:blipFill>
        <p:spPr>
          <a:xfrm>
            <a:off x="6783545" y="3709907"/>
            <a:ext cx="2360453" cy="2240376"/>
          </a:xfrm>
          <a:prstGeom prst="rect">
            <a:avLst/>
          </a:prstGeom>
        </p:spPr>
      </p:pic>
      <p:pic>
        <p:nvPicPr>
          <p:cNvPr id="4" name="Picture 3" descr="A white and blue corner&#10;&#10;Description automatically generated with medium confidence">
            <a:extLst>
              <a:ext uri="{FF2B5EF4-FFF2-40B4-BE49-F238E27FC236}">
                <a16:creationId xmlns:a16="http://schemas.microsoft.com/office/drawing/2014/main" id="{1394BA48-03B6-AC65-BD75-EC12ED92F6F8}"/>
              </a:ext>
            </a:extLst>
          </p:cNvPr>
          <p:cNvPicPr>
            <a:picLocks noChangeAspect="1"/>
          </p:cNvPicPr>
          <p:nvPr userDrawn="1"/>
        </p:nvPicPr>
        <p:blipFill>
          <a:blip r:embed="rId3"/>
          <a:stretch>
            <a:fillRect/>
          </a:stretch>
        </p:blipFill>
        <p:spPr>
          <a:xfrm>
            <a:off x="1" y="0"/>
            <a:ext cx="2685758" cy="2639735"/>
          </a:xfrm>
          <a:prstGeom prst="rect">
            <a:avLst/>
          </a:prstGeom>
        </p:spPr>
      </p:pic>
      <p:sp>
        <p:nvSpPr>
          <p:cNvPr id="10" name="TextBox 9">
            <a:extLst>
              <a:ext uri="{FF2B5EF4-FFF2-40B4-BE49-F238E27FC236}">
                <a16:creationId xmlns:a16="http://schemas.microsoft.com/office/drawing/2014/main" id="{A64883A0-CBEA-6A4A-98A9-67DEE62ED5D5}"/>
              </a:ext>
            </a:extLst>
          </p:cNvPr>
          <p:cNvSpPr txBox="1"/>
          <p:nvPr userDrawn="1"/>
        </p:nvSpPr>
        <p:spPr>
          <a:xfrm>
            <a:off x="1086983" y="4652208"/>
            <a:ext cx="6970029" cy="1200329"/>
          </a:xfrm>
          <a:prstGeom prst="rect">
            <a:avLst/>
          </a:prstGeom>
          <a:noFill/>
        </p:spPr>
        <p:txBody>
          <a:bodyPr wrap="square" rtlCol="0">
            <a:spAutoFit/>
          </a:bodyPr>
          <a:lstStyle/>
          <a:p>
            <a:pPr algn="ctr"/>
            <a:r>
              <a:rPr lang="en-US" sz="800" dirty="0">
                <a:solidFill>
                  <a:schemeClr val="tx1"/>
                </a:solidFill>
              </a:rPr>
              <a:t>The School Board of Broward County, Florida, prohibits any policy or procedure which results in discrimination on the basis of age, color, disability, gender identity, gender expression, genetic information, marital status, national origin, race, religion, sex or sexual orientation. The School Board also provides equal access to the Boy Scouts and other designated youth groups. Individuals who wish to file a discrimination and/or harassment complaint may call the Director, Equal Educational Opportunities/ADA Compliance Department &amp; District’s Equity Coordinator/Title IX Coordinator at 754-321-2150 or email </a:t>
            </a:r>
            <a:r>
              <a:rPr lang="en-US" sz="800" u="none" dirty="0">
                <a:solidFill>
                  <a:schemeClr val="tx1"/>
                </a:solidFill>
              </a:rPr>
              <a:t>eeo@browardschools.com</a:t>
            </a:r>
            <a:r>
              <a:rPr lang="en-US" sz="800" dirty="0">
                <a:solidFill>
                  <a:schemeClr val="tx1"/>
                </a:solidFill>
              </a:rPr>
              <a:t>.</a:t>
            </a:r>
          </a:p>
          <a:p>
            <a:pPr algn="ctr"/>
            <a:endParaRPr lang="en-US" sz="800" dirty="0">
              <a:solidFill>
                <a:schemeClr val="tx1"/>
              </a:solidFill>
            </a:endParaRPr>
          </a:p>
          <a:p>
            <a:pPr algn="ctr"/>
            <a:r>
              <a:rPr lang="en-US" sz="800" dirty="0">
                <a:solidFill>
                  <a:schemeClr val="tx1"/>
                </a:solidFill>
              </a:rPr>
              <a:t>Individuals with disabilities requesting accommodations under the Americans with Disabilities Act Amendments Act of 2008, (ADAAA) may call Equal Educational Opportunities/ADA Compliance Department at 754-321-2150 or email </a:t>
            </a:r>
            <a:r>
              <a:rPr lang="en-US" sz="800" u="none" dirty="0">
                <a:solidFill>
                  <a:schemeClr val="tx1"/>
                </a:solidFill>
              </a:rPr>
              <a:t>eeo@browardschools.com</a:t>
            </a:r>
            <a:r>
              <a:rPr lang="en-US" sz="800" dirty="0">
                <a:solidFill>
                  <a:schemeClr val="tx1"/>
                </a:solidFill>
              </a:rPr>
              <a:t>.</a:t>
            </a:r>
          </a:p>
          <a:p>
            <a:pPr algn="ctr"/>
            <a:endParaRPr lang="en-US" sz="800" dirty="0">
              <a:solidFill>
                <a:schemeClr val="tx1"/>
              </a:solidFill>
            </a:endParaRPr>
          </a:p>
        </p:txBody>
      </p:sp>
      <p:sp>
        <p:nvSpPr>
          <p:cNvPr id="11" name="TextBox 10">
            <a:extLst>
              <a:ext uri="{FF2B5EF4-FFF2-40B4-BE49-F238E27FC236}">
                <a16:creationId xmlns:a16="http://schemas.microsoft.com/office/drawing/2014/main" id="{29D64725-7C16-644A-9C1D-2C82B94F4A65}"/>
              </a:ext>
            </a:extLst>
          </p:cNvPr>
          <p:cNvSpPr txBox="1"/>
          <p:nvPr userDrawn="1"/>
        </p:nvSpPr>
        <p:spPr>
          <a:xfrm>
            <a:off x="3378532" y="5718455"/>
            <a:ext cx="2386933" cy="292388"/>
          </a:xfrm>
          <a:prstGeom prst="rect">
            <a:avLst/>
          </a:prstGeom>
          <a:noFill/>
        </p:spPr>
        <p:txBody>
          <a:bodyPr wrap="square" rtlCol="0">
            <a:spAutoFit/>
          </a:bodyPr>
          <a:lstStyle/>
          <a:p>
            <a:pPr algn="ctr"/>
            <a:r>
              <a:rPr lang="en-US" sz="1250" dirty="0">
                <a:solidFill>
                  <a:schemeClr val="tx1"/>
                </a:solidFill>
              </a:rPr>
              <a:t>browardschools.com</a:t>
            </a:r>
          </a:p>
        </p:txBody>
      </p:sp>
      <p:sp>
        <p:nvSpPr>
          <p:cNvPr id="8" name="Slide Number Placeholder 5">
            <a:extLst>
              <a:ext uri="{FF2B5EF4-FFF2-40B4-BE49-F238E27FC236}">
                <a16:creationId xmlns:a16="http://schemas.microsoft.com/office/drawing/2014/main" id="{8D6ADF4C-DD60-4640-BC7C-AF194D6FCC81}"/>
              </a:ext>
            </a:extLst>
          </p:cNvPr>
          <p:cNvSpPr>
            <a:spLocks noGrp="1"/>
          </p:cNvSpPr>
          <p:nvPr>
            <p:ph type="sldNum" sz="quarter" idx="4"/>
          </p:nvPr>
        </p:nvSpPr>
        <p:spPr>
          <a:xfrm>
            <a:off x="4138697" y="6234036"/>
            <a:ext cx="866605" cy="365125"/>
          </a:xfrm>
          <a:prstGeom prst="rect">
            <a:avLst/>
          </a:prstGeom>
        </p:spPr>
        <p:txBody>
          <a:bodyPr anchor="ctr"/>
          <a:lstStyle>
            <a:lvl1pPr algn="ctr">
              <a:defRPr sz="2800" b="1">
                <a:solidFill>
                  <a:srgbClr val="BE5B36"/>
                </a:solidFill>
              </a:defRPr>
            </a:lvl1pPr>
          </a:lstStyle>
          <a:p>
            <a:fld id="{9A47194C-3E5A-854F-B5AE-A6634FC20B3C}" type="slidenum">
              <a:rPr lang="en-US" smtClean="0"/>
              <a:pPr/>
              <a:t>‹#›</a:t>
            </a:fld>
            <a:endParaRPr lang="en-US" dirty="0"/>
          </a:p>
        </p:txBody>
      </p:sp>
      <p:pic>
        <p:nvPicPr>
          <p:cNvPr id="7" name="Picture 6">
            <a:extLst>
              <a:ext uri="{FF2B5EF4-FFF2-40B4-BE49-F238E27FC236}">
                <a16:creationId xmlns:a16="http://schemas.microsoft.com/office/drawing/2014/main" id="{26AFD286-6F74-354F-B6D1-2851A1B2CA76}"/>
              </a:ext>
            </a:extLst>
          </p:cNvPr>
          <p:cNvPicPr>
            <a:picLocks noChangeAspect="1"/>
          </p:cNvPicPr>
          <p:nvPr userDrawn="1"/>
        </p:nvPicPr>
        <p:blipFill>
          <a:blip r:embed="rId4"/>
          <a:stretch>
            <a:fillRect/>
          </a:stretch>
        </p:blipFill>
        <p:spPr>
          <a:xfrm>
            <a:off x="3673668" y="258839"/>
            <a:ext cx="1796664" cy="1796664"/>
          </a:xfrm>
          <a:prstGeom prst="rect">
            <a:avLst/>
          </a:prstGeom>
        </p:spPr>
      </p:pic>
      <p:sp>
        <p:nvSpPr>
          <p:cNvPr id="2" name="TextBox 1">
            <a:extLst>
              <a:ext uri="{FF2B5EF4-FFF2-40B4-BE49-F238E27FC236}">
                <a16:creationId xmlns:a16="http://schemas.microsoft.com/office/drawing/2014/main" id="{10729DA7-4917-A843-A4ED-98F8CCDE48E6}"/>
              </a:ext>
            </a:extLst>
          </p:cNvPr>
          <p:cNvSpPr txBox="1"/>
          <p:nvPr userDrawn="1"/>
        </p:nvSpPr>
        <p:spPr>
          <a:xfrm>
            <a:off x="3432828" y="2011005"/>
            <a:ext cx="2278338" cy="2593018"/>
          </a:xfrm>
          <a:prstGeom prst="rect">
            <a:avLst/>
          </a:prstGeom>
          <a:noFill/>
        </p:spPr>
        <p:txBody>
          <a:bodyPr wrap="square" rtlCol="0">
            <a:spAutoFit/>
          </a:bodyPr>
          <a:lstStyle/>
          <a:p>
            <a:pPr algn="ctr"/>
            <a:r>
              <a:rPr lang="en-US" sz="1250" kern="1200" dirty="0">
                <a:solidFill>
                  <a:schemeClr val="tx1"/>
                </a:solidFill>
                <a:effectLst/>
                <a:latin typeface="+mn-lt"/>
                <a:ea typeface="+mn-ea"/>
                <a:cs typeface="+mn-cs"/>
              </a:rPr>
              <a:t>Sarah Leonardi, Chair</a:t>
            </a:r>
          </a:p>
          <a:p>
            <a:pPr algn="ctr"/>
            <a:r>
              <a:rPr lang="en-US" sz="1250" kern="1200" dirty="0">
                <a:solidFill>
                  <a:schemeClr val="tx1"/>
                </a:solidFill>
                <a:effectLst/>
                <a:latin typeface="+mn-lt"/>
                <a:ea typeface="+mn-ea"/>
                <a:cs typeface="+mn-cs"/>
              </a:rPr>
              <a:t>Dr. Jeff Holness, Vice Chair</a:t>
            </a:r>
          </a:p>
          <a:p>
            <a:pPr algn="ctr"/>
            <a:endParaRPr lang="en-US" sz="1250" kern="1200" dirty="0">
              <a:solidFill>
                <a:schemeClr val="tx1"/>
              </a:solidFill>
              <a:effectLst/>
              <a:latin typeface="+mn-lt"/>
              <a:ea typeface="+mn-ea"/>
              <a:cs typeface="+mn-cs"/>
            </a:endParaRPr>
          </a:p>
          <a:p>
            <a:pPr algn="ctr"/>
            <a:r>
              <a:rPr lang="en-US" sz="1250" kern="1200" dirty="0">
                <a:solidFill>
                  <a:schemeClr val="tx1"/>
                </a:solidFill>
                <a:effectLst/>
                <a:latin typeface="+mn-lt"/>
                <a:ea typeface="+mn-ea"/>
                <a:cs typeface="+mn-cs"/>
              </a:rPr>
              <a:t>Lori Alhadeff</a:t>
            </a:r>
          </a:p>
          <a:p>
            <a:pPr algn="ctr"/>
            <a:r>
              <a:rPr lang="en-US" sz="1250" kern="1200" dirty="0">
                <a:solidFill>
                  <a:schemeClr val="tx1"/>
                </a:solidFill>
                <a:effectLst/>
                <a:latin typeface="+mn-lt"/>
                <a:ea typeface="+mn-ea"/>
                <a:cs typeface="+mn-cs"/>
              </a:rPr>
              <a:t>Maura McCarthy Bulman</a:t>
            </a:r>
          </a:p>
          <a:p>
            <a:pPr algn="ctr"/>
            <a:r>
              <a:rPr lang="en-US" sz="1250" kern="1200" dirty="0">
                <a:solidFill>
                  <a:schemeClr val="tx1"/>
                </a:solidFill>
                <a:effectLst/>
                <a:latin typeface="+mn-lt"/>
                <a:ea typeface="+mn-ea"/>
                <a:cs typeface="+mn-cs"/>
              </a:rPr>
              <a:t>Adam Cervera, Esq.</a:t>
            </a:r>
          </a:p>
          <a:p>
            <a:pPr algn="ctr"/>
            <a:r>
              <a:rPr lang="en-US" sz="1250" kern="1200" dirty="0">
                <a:solidFill>
                  <a:schemeClr val="tx1"/>
                </a:solidFill>
                <a:effectLst/>
                <a:latin typeface="+mn-lt"/>
                <a:ea typeface="+mn-ea"/>
                <a:cs typeface="+mn-cs"/>
              </a:rPr>
              <a:t>Debra Hixon</a:t>
            </a:r>
          </a:p>
          <a:p>
            <a:pPr algn="ctr"/>
            <a:r>
              <a:rPr lang="en-US" sz="1250" kern="1200" dirty="0">
                <a:solidFill>
                  <a:schemeClr val="tx1"/>
                </a:solidFill>
                <a:effectLst/>
                <a:latin typeface="+mn-lt"/>
                <a:ea typeface="+mn-ea"/>
                <a:cs typeface="+mn-cs"/>
              </a:rPr>
              <a:t>Nora Rupert</a:t>
            </a:r>
          </a:p>
          <a:p>
            <a:pPr algn="ctr"/>
            <a:r>
              <a:rPr lang="en-US" sz="1250" kern="1200" dirty="0">
                <a:solidFill>
                  <a:schemeClr val="tx1"/>
                </a:solidFill>
                <a:effectLst/>
                <a:latin typeface="+mn-lt"/>
                <a:ea typeface="+mn-ea"/>
                <a:cs typeface="+mn-cs"/>
              </a:rPr>
              <a:t>Rebecca Thompson</a:t>
            </a:r>
          </a:p>
          <a:p>
            <a:pPr algn="ctr"/>
            <a:r>
              <a:rPr lang="en-US" sz="1250" kern="1200" dirty="0">
                <a:solidFill>
                  <a:schemeClr val="tx1"/>
                </a:solidFill>
                <a:effectLst/>
                <a:latin typeface="+mn-lt"/>
                <a:ea typeface="+mn-ea"/>
                <a:cs typeface="+mn-cs"/>
              </a:rPr>
              <a:t>Dr. Allen Zeman</a:t>
            </a:r>
          </a:p>
          <a:p>
            <a:pPr algn="ctr"/>
            <a:endParaRPr lang="en-US" sz="1250" kern="1200" dirty="0">
              <a:solidFill>
                <a:schemeClr val="tx1"/>
              </a:solidFill>
              <a:effectLst/>
              <a:latin typeface="+mn-lt"/>
              <a:ea typeface="+mn-ea"/>
              <a:cs typeface="+mn-cs"/>
            </a:endParaRPr>
          </a:p>
          <a:p>
            <a:pPr algn="ctr"/>
            <a:r>
              <a:rPr lang="en-US" sz="1250" kern="1200" dirty="0">
                <a:solidFill>
                  <a:schemeClr val="tx1"/>
                </a:solidFill>
                <a:effectLst/>
                <a:latin typeface="+mn-lt"/>
                <a:ea typeface="+mn-ea"/>
                <a:cs typeface="+mn-cs"/>
              </a:rPr>
              <a:t>Dr. Howard Hepburn</a:t>
            </a:r>
          </a:p>
          <a:p>
            <a:pPr algn="ctr"/>
            <a:r>
              <a:rPr lang="en-US" sz="1250" kern="1200" dirty="0">
                <a:solidFill>
                  <a:schemeClr val="tx1"/>
                </a:solidFill>
                <a:effectLst/>
                <a:latin typeface="+mn-lt"/>
                <a:ea typeface="+mn-ea"/>
                <a:cs typeface="+mn-cs"/>
              </a:rPr>
              <a:t>Superintendent of Schools</a:t>
            </a:r>
          </a:p>
        </p:txBody>
      </p:sp>
    </p:spTree>
    <p:extLst>
      <p:ext uri="{BB962C8B-B14F-4D97-AF65-F5344CB8AC3E}">
        <p14:creationId xmlns:p14="http://schemas.microsoft.com/office/powerpoint/2010/main" val="240494679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image" Target="../media/image2.png"/><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image" Target="../media/image1.svg"/><Relationship Id="rId5" Type="http://schemas.openxmlformats.org/officeDocument/2006/relationships/slideLayout" Target="../slideLayouts/slideLayout5.xml"/><Relationship Id="rId10" Type="http://schemas.openxmlformats.org/officeDocument/2006/relationships/theme" Target="../theme/theme1.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7.xml"/><Relationship Id="rId13" Type="http://schemas.openxmlformats.org/officeDocument/2006/relationships/image" Target="../media/image1.svg"/><Relationship Id="rId3" Type="http://schemas.openxmlformats.org/officeDocument/2006/relationships/slideLayout" Target="../slideLayouts/slideLayout12.xml"/><Relationship Id="rId7" Type="http://schemas.openxmlformats.org/officeDocument/2006/relationships/slideLayout" Target="../slideLayouts/slideLayout16.xml"/><Relationship Id="rId12" Type="http://schemas.openxmlformats.org/officeDocument/2006/relationships/image" Target="../media/image14.svg"/><Relationship Id="rId2" Type="http://schemas.openxmlformats.org/officeDocument/2006/relationships/slideLayout" Target="../slideLayouts/slideLayout11.xml"/><Relationship Id="rId1" Type="http://schemas.openxmlformats.org/officeDocument/2006/relationships/slideLayout" Target="../slideLayouts/slideLayout10.xml"/><Relationship Id="rId6" Type="http://schemas.openxmlformats.org/officeDocument/2006/relationships/slideLayout" Target="../slideLayouts/slideLayout15.xml"/><Relationship Id="rId11" Type="http://schemas.openxmlformats.org/officeDocument/2006/relationships/image" Target="../media/image13.svg"/><Relationship Id="rId5" Type="http://schemas.openxmlformats.org/officeDocument/2006/relationships/slideLayout" Target="../slideLayouts/slideLayout14.xml"/><Relationship Id="rId10" Type="http://schemas.openxmlformats.org/officeDocument/2006/relationships/theme" Target="../theme/theme2.xml"/><Relationship Id="rId4" Type="http://schemas.openxmlformats.org/officeDocument/2006/relationships/slideLayout" Target="../slideLayouts/slideLayout13.xml"/><Relationship Id="rId9" Type="http://schemas.openxmlformats.org/officeDocument/2006/relationships/slideLayout" Target="../slideLayouts/slideLayout18.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463E0B1F-E1EA-697C-4AA4-43B244F833E4}"/>
              </a:ext>
            </a:extLst>
          </p:cNvPr>
          <p:cNvSpPr/>
          <p:nvPr userDrawn="1"/>
        </p:nvSpPr>
        <p:spPr>
          <a:xfrm rot="10800000">
            <a:off x="2331736" y="6352671"/>
            <a:ext cx="2010332" cy="229563"/>
          </a:xfrm>
          <a:prstGeom prst="rect">
            <a:avLst/>
          </a:prstGeom>
          <a:gradFill flip="none" rotWithShape="1">
            <a:gsLst>
              <a:gs pos="0">
                <a:srgbClr val="3571A2"/>
              </a:gs>
              <a:gs pos="100000">
                <a:srgbClr val="FFFFFF"/>
              </a:gs>
            </a:gsLst>
            <a:lin ang="0" scaled="1"/>
            <a:tileRect/>
          </a:gra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pic>
        <p:nvPicPr>
          <p:cNvPr id="4" name="Graphic 3">
            <a:extLst>
              <a:ext uri="{FF2B5EF4-FFF2-40B4-BE49-F238E27FC236}">
                <a16:creationId xmlns:a16="http://schemas.microsoft.com/office/drawing/2014/main" id="{E075A7DD-517D-6165-61CC-7FC86D2C2F81}"/>
              </a:ext>
            </a:extLst>
          </p:cNvPr>
          <p:cNvPicPr>
            <a:picLocks noChangeAspect="1"/>
          </p:cNvPicPr>
          <p:nvPr userDrawn="1"/>
        </p:nvPicPr>
        <p:blipFill>
          <a:blip>
            <a:extLst>
              <a:ext uri="{96DAC541-7B7A-43D3-8B79-37D633B846F1}">
                <asvg:svgBlip xmlns:asvg="http://schemas.microsoft.com/office/drawing/2016/SVG/main" r:embed="rId11"/>
              </a:ext>
            </a:extLst>
          </a:blip>
          <a:srcRect r="50555"/>
          <a:stretch/>
        </p:blipFill>
        <p:spPr>
          <a:xfrm>
            <a:off x="332107" y="6086277"/>
            <a:ext cx="1905768" cy="545305"/>
          </a:xfrm>
          <a:prstGeom prst="rect">
            <a:avLst/>
          </a:prstGeom>
        </p:spPr>
      </p:pic>
      <p:sp>
        <p:nvSpPr>
          <p:cNvPr id="5" name="Rectangle 4">
            <a:extLst>
              <a:ext uri="{FF2B5EF4-FFF2-40B4-BE49-F238E27FC236}">
                <a16:creationId xmlns:a16="http://schemas.microsoft.com/office/drawing/2014/main" id="{8775F219-308F-E9E1-F0C2-1DA3C8B550A5}"/>
              </a:ext>
            </a:extLst>
          </p:cNvPr>
          <p:cNvSpPr/>
          <p:nvPr userDrawn="1"/>
        </p:nvSpPr>
        <p:spPr>
          <a:xfrm>
            <a:off x="4801932" y="6352672"/>
            <a:ext cx="2173706" cy="229561"/>
          </a:xfrm>
          <a:prstGeom prst="rect">
            <a:avLst/>
          </a:prstGeom>
          <a:gradFill flip="none" rotWithShape="1">
            <a:gsLst>
              <a:gs pos="0">
                <a:srgbClr val="3571A2"/>
              </a:gs>
              <a:gs pos="100000">
                <a:srgbClr val="FFFFFF"/>
              </a:gs>
            </a:gsLst>
            <a:lin ang="0" scaled="1"/>
            <a:tileRect/>
          </a:gra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pic>
        <p:nvPicPr>
          <p:cNvPr id="7" name="Picture 6" descr="A close-up of a logo&#10;&#10;Description automatically generated">
            <a:extLst>
              <a:ext uri="{FF2B5EF4-FFF2-40B4-BE49-F238E27FC236}">
                <a16:creationId xmlns:a16="http://schemas.microsoft.com/office/drawing/2014/main" id="{E42E8346-023E-2275-649E-F5FC3C90180A}"/>
              </a:ext>
            </a:extLst>
          </p:cNvPr>
          <p:cNvPicPr>
            <a:picLocks noChangeAspect="1"/>
          </p:cNvPicPr>
          <p:nvPr userDrawn="1"/>
        </p:nvPicPr>
        <p:blipFill>
          <a:blip r:embed="rId12"/>
          <a:stretch>
            <a:fillRect/>
          </a:stretch>
        </p:blipFill>
        <p:spPr>
          <a:xfrm>
            <a:off x="6967252" y="6084467"/>
            <a:ext cx="1889354" cy="520711"/>
          </a:xfrm>
          <a:prstGeom prst="rect">
            <a:avLst/>
          </a:prstGeom>
        </p:spPr>
      </p:pic>
    </p:spTree>
  </p:cSld>
  <p:clrMap bg1="lt1" tx1="dk1" bg2="lt2" tx2="dk2" accent1="accent1" accent2="accent2" accent3="accent3" accent4="accent4" accent5="accent5" accent6="accent6" hlink="hlink" folHlink="folHlink"/>
  <p:sldLayoutIdLst>
    <p:sldLayoutId id="2147483649" r:id="rId1"/>
    <p:sldLayoutId id="2147483674" r:id="rId2"/>
    <p:sldLayoutId id="2147483650" r:id="rId3"/>
    <p:sldLayoutId id="2147483660" r:id="rId4"/>
    <p:sldLayoutId id="2147483673" r:id="rId5"/>
    <p:sldLayoutId id="2147483661" r:id="rId6"/>
    <p:sldLayoutId id="2147483664" r:id="rId7"/>
    <p:sldLayoutId id="2147483668" r:id="rId8"/>
    <p:sldLayoutId id="2147483672" r:id="rId9"/>
  </p:sldLayoutIdLst>
  <p:hf hdr="0" ftr="0" dt="0"/>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pic>
        <p:nvPicPr>
          <p:cNvPr id="12" name="Graphic 11">
            <a:extLst>
              <a:ext uri="{FF2B5EF4-FFF2-40B4-BE49-F238E27FC236}">
                <a16:creationId xmlns:a16="http://schemas.microsoft.com/office/drawing/2014/main" id="{AA5A0921-B823-7BB1-BDE6-C46E61C8291A}"/>
              </a:ext>
            </a:extLst>
          </p:cNvPr>
          <p:cNvPicPr>
            <a:picLocks noChangeAspect="1"/>
          </p:cNvPicPr>
          <p:nvPr userDrawn="1"/>
        </p:nvPicPr>
        <p:blipFill>
          <a:blip>
            <a:extLst>
              <a:ext uri="{96DAC541-7B7A-43D3-8B79-37D633B846F1}">
                <asvg:svgBlip xmlns:asvg="http://schemas.microsoft.com/office/drawing/2016/SVG/main" r:embed="rId11"/>
              </a:ext>
            </a:extLst>
          </a:blip>
          <a:stretch>
            <a:fillRect/>
          </a:stretch>
        </p:blipFill>
        <p:spPr>
          <a:xfrm>
            <a:off x="8547652" y="424689"/>
            <a:ext cx="285750" cy="895350"/>
          </a:xfrm>
          <a:prstGeom prst="rect">
            <a:avLst/>
          </a:prstGeom>
        </p:spPr>
      </p:pic>
      <p:pic>
        <p:nvPicPr>
          <p:cNvPr id="13" name="Graphic 12">
            <a:extLst>
              <a:ext uri="{FF2B5EF4-FFF2-40B4-BE49-F238E27FC236}">
                <a16:creationId xmlns:a16="http://schemas.microsoft.com/office/drawing/2014/main" id="{9E55EBA5-935B-3DCD-E9DB-5CDA7C2F87B3}"/>
              </a:ext>
            </a:extLst>
          </p:cNvPr>
          <p:cNvPicPr>
            <a:picLocks noChangeAspect="1"/>
          </p:cNvPicPr>
          <p:nvPr userDrawn="1"/>
        </p:nvPicPr>
        <p:blipFill>
          <a:blip>
            <a:extLst>
              <a:ext uri="{96DAC541-7B7A-43D3-8B79-37D633B846F1}">
                <asvg:svgBlip xmlns:asvg="http://schemas.microsoft.com/office/drawing/2016/SVG/main" r:embed="rId12"/>
              </a:ext>
            </a:extLst>
          </a:blip>
          <a:stretch>
            <a:fillRect/>
          </a:stretch>
        </p:blipFill>
        <p:spPr>
          <a:xfrm rot="5400000">
            <a:off x="573741" y="5394257"/>
            <a:ext cx="285750" cy="895350"/>
          </a:xfrm>
          <a:prstGeom prst="rect">
            <a:avLst/>
          </a:prstGeom>
        </p:spPr>
      </p:pic>
      <p:sp>
        <p:nvSpPr>
          <p:cNvPr id="2" name="Rectangle 1">
            <a:extLst>
              <a:ext uri="{FF2B5EF4-FFF2-40B4-BE49-F238E27FC236}">
                <a16:creationId xmlns:a16="http://schemas.microsoft.com/office/drawing/2014/main" id="{463E0B1F-E1EA-697C-4AA4-43B244F833E4}"/>
              </a:ext>
            </a:extLst>
          </p:cNvPr>
          <p:cNvSpPr/>
          <p:nvPr userDrawn="1"/>
        </p:nvSpPr>
        <p:spPr>
          <a:xfrm rot="10800000">
            <a:off x="2331736" y="6352671"/>
            <a:ext cx="2010332" cy="229563"/>
          </a:xfrm>
          <a:prstGeom prst="rect">
            <a:avLst/>
          </a:prstGeom>
          <a:gradFill flip="none" rotWithShape="1">
            <a:gsLst>
              <a:gs pos="0">
                <a:srgbClr val="3571A2"/>
              </a:gs>
              <a:gs pos="100000">
                <a:srgbClr val="FFFFFF"/>
              </a:gs>
            </a:gsLst>
            <a:lin ang="0" scaled="1"/>
            <a:tileRect/>
          </a:gra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pic>
        <p:nvPicPr>
          <p:cNvPr id="3" name="Graphic 2">
            <a:extLst>
              <a:ext uri="{FF2B5EF4-FFF2-40B4-BE49-F238E27FC236}">
                <a16:creationId xmlns:a16="http://schemas.microsoft.com/office/drawing/2014/main" id="{A7B8E7F1-9156-E997-A2B6-E67DEA70DE41}"/>
              </a:ext>
            </a:extLst>
          </p:cNvPr>
          <p:cNvPicPr>
            <a:picLocks noChangeAspect="1"/>
          </p:cNvPicPr>
          <p:nvPr userDrawn="1"/>
        </p:nvPicPr>
        <p:blipFill>
          <a:blip>
            <a:extLst>
              <a:ext uri="{96DAC541-7B7A-43D3-8B79-37D633B846F1}">
                <asvg:svgBlip xmlns:asvg="http://schemas.microsoft.com/office/drawing/2016/SVG/main" r:embed="rId13"/>
              </a:ext>
            </a:extLst>
          </a:blip>
          <a:srcRect l="52358"/>
          <a:stretch/>
        </p:blipFill>
        <p:spPr>
          <a:xfrm>
            <a:off x="6975638" y="6086277"/>
            <a:ext cx="1836255" cy="545305"/>
          </a:xfrm>
          <a:prstGeom prst="rect">
            <a:avLst/>
          </a:prstGeom>
        </p:spPr>
      </p:pic>
      <p:pic>
        <p:nvPicPr>
          <p:cNvPr id="4" name="Graphic 3">
            <a:extLst>
              <a:ext uri="{FF2B5EF4-FFF2-40B4-BE49-F238E27FC236}">
                <a16:creationId xmlns:a16="http://schemas.microsoft.com/office/drawing/2014/main" id="{E075A7DD-517D-6165-61CC-7FC86D2C2F81}"/>
              </a:ext>
            </a:extLst>
          </p:cNvPr>
          <p:cNvPicPr>
            <a:picLocks noChangeAspect="1"/>
          </p:cNvPicPr>
          <p:nvPr userDrawn="1"/>
        </p:nvPicPr>
        <p:blipFill>
          <a:blip>
            <a:extLst>
              <a:ext uri="{96DAC541-7B7A-43D3-8B79-37D633B846F1}">
                <asvg:svgBlip xmlns:asvg="http://schemas.microsoft.com/office/drawing/2016/SVG/main" r:embed="rId13"/>
              </a:ext>
            </a:extLst>
          </a:blip>
          <a:srcRect r="50555"/>
          <a:stretch/>
        </p:blipFill>
        <p:spPr>
          <a:xfrm>
            <a:off x="332107" y="6086277"/>
            <a:ext cx="1905768" cy="545305"/>
          </a:xfrm>
          <a:prstGeom prst="rect">
            <a:avLst/>
          </a:prstGeom>
        </p:spPr>
      </p:pic>
      <p:sp>
        <p:nvSpPr>
          <p:cNvPr id="5" name="Rectangle 4">
            <a:extLst>
              <a:ext uri="{FF2B5EF4-FFF2-40B4-BE49-F238E27FC236}">
                <a16:creationId xmlns:a16="http://schemas.microsoft.com/office/drawing/2014/main" id="{8775F219-308F-E9E1-F0C2-1DA3C8B550A5}"/>
              </a:ext>
            </a:extLst>
          </p:cNvPr>
          <p:cNvSpPr/>
          <p:nvPr userDrawn="1"/>
        </p:nvSpPr>
        <p:spPr>
          <a:xfrm>
            <a:off x="4801932" y="6352672"/>
            <a:ext cx="2173706" cy="229561"/>
          </a:xfrm>
          <a:prstGeom prst="rect">
            <a:avLst/>
          </a:prstGeom>
          <a:gradFill flip="none" rotWithShape="1">
            <a:gsLst>
              <a:gs pos="0">
                <a:srgbClr val="3571A2"/>
              </a:gs>
              <a:gs pos="100000">
                <a:srgbClr val="FFFFFF"/>
              </a:gs>
            </a:gsLst>
            <a:lin ang="0" scaled="1"/>
            <a:tileRect/>
          </a:gra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988297796"/>
      </p:ext>
    </p:extLst>
  </p:cSld>
  <p:clrMap bg1="lt1" tx1="dk1" bg2="lt2" tx2="dk2" accent1="accent1" accent2="accent2" accent3="accent3" accent4="accent4" accent5="accent5" accent6="accent6" hlink="hlink" folHlink="folHlink"/>
  <p:sldLayoutIdLst>
    <p:sldLayoutId id="2147483676" r:id="rId1"/>
    <p:sldLayoutId id="2147483677" r:id="rId2"/>
    <p:sldLayoutId id="2147483678" r:id="rId3"/>
    <p:sldLayoutId id="2147483679" r:id="rId4"/>
    <p:sldLayoutId id="2147483680" r:id="rId5"/>
    <p:sldLayoutId id="2147483681" r:id="rId6"/>
    <p:sldLayoutId id="2147483682" r:id="rId7"/>
    <p:sldLayoutId id="2147483683" r:id="rId8"/>
    <p:sldLayoutId id="2147483684" r:id="rId9"/>
  </p:sldLayoutIdLst>
  <p:hf hdr="0" ftr="0" dt="0"/>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6.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10.xml"/></Relationships>
</file>

<file path=ppt/slides/_rels/slide4.xml.rels><?xml version="1.0" encoding="UTF-8" standalone="yes"?>
<Relationships xmlns="http://schemas.openxmlformats.org/package/2006/relationships"><Relationship Id="rId3" Type="http://schemas.openxmlformats.org/officeDocument/2006/relationships/hyperlink" Target="http://www.leg.state.fl.us/Statutes/index.cfm?App_mode=Display_Statute&amp;URL=1000-1099/1002/Sections/1002.33.html" TargetMode="External"/><Relationship Id="rId2" Type="http://schemas.openxmlformats.org/officeDocument/2006/relationships/notesSlide" Target="../notesSlides/notesSlide4.xml"/><Relationship Id="rId1" Type="http://schemas.openxmlformats.org/officeDocument/2006/relationships/slideLayout" Target="../slideLayouts/slideLayout15.xml"/><Relationship Id="rId4" Type="http://schemas.openxmlformats.org/officeDocument/2006/relationships/hyperlink" Target="https://www.flsenate.gov/Laws/Statutes/2024/1010.215" TargetMode="External"/></Relationships>
</file>

<file path=ppt/slides/_rels/slide5.xml.rels><?xml version="1.0" encoding="UTF-8" standalone="yes"?>
<Relationships xmlns="http://schemas.openxmlformats.org/package/2006/relationships"><Relationship Id="rId3" Type="http://schemas.openxmlformats.org/officeDocument/2006/relationships/hyperlink" Target="http://www.leg.state.fl.us/statutes/index.cfm?App_mode=Display_Statute&amp;Search_String=&amp;URL=1000-1099/1012/Sections/1012.56.html" TargetMode="External"/><Relationship Id="rId7" Type="http://schemas.openxmlformats.org/officeDocument/2006/relationships/hyperlink" Target="http://www.leg.state.fl.us/statutes/index.cfm?App_mode=Display_Statute&amp;Search_String=&amp;URL=1000-1099/1012/Sections/1012.42.html" TargetMode="External"/><Relationship Id="rId2" Type="http://schemas.openxmlformats.org/officeDocument/2006/relationships/hyperlink" Target="https://www.leg.state.fl.us/statutes/index.cfm?App_mode=Display_Statute&amp;URL=1000-1099/1012/Sections/1012.01.html" TargetMode="External"/><Relationship Id="rId1" Type="http://schemas.openxmlformats.org/officeDocument/2006/relationships/slideLayout" Target="../slideLayouts/slideLayout6.xml"/><Relationship Id="rId6" Type="http://schemas.openxmlformats.org/officeDocument/2006/relationships/hyperlink" Target="http://www.leg.state.fl.us/statutes/index.cfm?App_mode=Display_Statute&amp;URL=1000-1099/1012/Sections/1012.33.html" TargetMode="External"/><Relationship Id="rId5" Type="http://schemas.openxmlformats.org/officeDocument/2006/relationships/hyperlink" Target="http://www.leg.state.fl.us/statutes/index.cfm?App_mode=Display_Statute&amp;Search_String=&amp;URL=1000-1099/1012/Sections/1012.39.html" TargetMode="External"/><Relationship Id="rId4" Type="http://schemas.openxmlformats.org/officeDocument/2006/relationships/hyperlink" Target="http://www.leg.state.fl.us/statutes/index.cfm?App_mode=Display_Statute&amp;Search_String=&amp;URL=1000-1099/1012/Sections/1012.57.html" TargetMode="External"/></Relationships>
</file>

<file path=ppt/slides/_rels/slide6.xml.rels><?xml version="1.0" encoding="UTF-8" standalone="yes"?>
<Relationships xmlns="http://schemas.openxmlformats.org/package/2006/relationships"><Relationship Id="rId8" Type="http://schemas.openxmlformats.org/officeDocument/2006/relationships/hyperlink" Target="http://www.leg.state.fl.us/statutes/index.cfm?App_mode=Display_Statute&amp;Search_String=&amp;URL=1000-1099/1012/Sections/1012.57.html" TargetMode="External"/><Relationship Id="rId3" Type="http://schemas.openxmlformats.org/officeDocument/2006/relationships/hyperlink" Target="http://www.leg.state.fl.us/statutes/index.cfm?App_mode=Display_Statute&amp;URL=1000-1099/1012/Sections/1012.55.html" TargetMode="External"/><Relationship Id="rId7" Type="http://schemas.openxmlformats.org/officeDocument/2006/relationships/hyperlink" Target="http://www.leg.state.fl.us/statutes/index.cfm?App_mode=Display_Statute&amp;Search_String=&amp;URL=1000-1099/1012/Sections/1012.34.html" TargetMode="External"/><Relationship Id="rId2" Type="http://schemas.openxmlformats.org/officeDocument/2006/relationships/notesSlide" Target="../notesSlides/notesSlide5.xml"/><Relationship Id="rId1" Type="http://schemas.openxmlformats.org/officeDocument/2006/relationships/slideLayout" Target="../slideLayouts/slideLayout15.xml"/><Relationship Id="rId6" Type="http://schemas.openxmlformats.org/officeDocument/2006/relationships/hyperlink" Target="http://www.leg.state.fl.us/statutes/index.cfm?App_mode=Display_Statute&amp;Search_String=&amp;URL=1000-1099/1012/Sections/1012.56.html" TargetMode="External"/><Relationship Id="rId5" Type="http://schemas.openxmlformats.org/officeDocument/2006/relationships/hyperlink" Target="http://www.leg.state.fl.us/statutes/index.cfm?App_mode=Display_Statute&amp;Search_String=&amp;URL=1000-1099/1012/Sections/1012.55.html" TargetMode="External"/><Relationship Id="rId4" Type="http://schemas.openxmlformats.org/officeDocument/2006/relationships/hyperlink" Target="http://www.leg.state.fl.us/statutes/index.cfm?App_mode=Display_Statute&amp;Search_String=&amp;URL=1000-1099/1012/Sections/1012.32.html" TargetMode="External"/></Relationships>
</file>

<file path=ppt/slides/_rels/slide7.xml.rels><?xml version="1.0" encoding="UTF-8" standalone="yes"?>
<Relationships xmlns="http://schemas.openxmlformats.org/package/2006/relationships"><Relationship Id="rId2" Type="http://schemas.openxmlformats.org/officeDocument/2006/relationships/hyperlink" Target="https://www.flrules.org/gateway/ruleno.asp?id=6A-1.0502" TargetMode="External"/><Relationship Id="rId1" Type="http://schemas.openxmlformats.org/officeDocument/2006/relationships/slideLayout" Target="../slideLayouts/slideLayout6.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15.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0.xml.rels><?xml version="1.0" encoding="UTF-8" standalone="yes"?>
<Relationships xmlns="http://schemas.openxmlformats.org/package/2006/relationships"><Relationship Id="rId3" Type="http://schemas.openxmlformats.org/officeDocument/2006/relationships/hyperlink" Target="https://www.flrules.org/gateway/ruleno.asp?id=6A-1.0503" TargetMode="External"/><Relationship Id="rId2" Type="http://schemas.openxmlformats.org/officeDocument/2006/relationships/notesSlide" Target="../notesSlides/notesSlide7.xml"/><Relationship Id="rId1" Type="http://schemas.openxmlformats.org/officeDocument/2006/relationships/slideLayout" Target="../slideLayouts/slideLayout15.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10.xml"/></Relationships>
</file>

<file path=ppt/slides/_rels/slide12.xml.rels><?xml version="1.0" encoding="UTF-8" standalone="yes"?>
<Relationships xmlns="http://schemas.openxmlformats.org/package/2006/relationships"><Relationship Id="rId3" Type="http://schemas.openxmlformats.org/officeDocument/2006/relationships/hyperlink" Target="https://www.fldoe.org/policy/articulation/ccd/index.stml" TargetMode="External"/><Relationship Id="rId2" Type="http://schemas.openxmlformats.org/officeDocument/2006/relationships/notesSlide" Target="../notesSlides/notesSlide9.xml"/><Relationship Id="rId1" Type="http://schemas.openxmlformats.org/officeDocument/2006/relationships/slideLayout" Target="../slideLayouts/slideLayout15.xml"/></Relationships>
</file>

<file path=ppt/slides/_rels/slide13.xml.rels><?xml version="1.0" encoding="UTF-8" standalone="yes"?>
<Relationships xmlns="http://schemas.openxmlformats.org/package/2006/relationships"><Relationship Id="rId3" Type="http://schemas.openxmlformats.org/officeDocument/2006/relationships/hyperlink" Target="https://www.fldoe.org/policy/articulation/ccd/index.stml" TargetMode="External"/><Relationship Id="rId2" Type="http://schemas.openxmlformats.org/officeDocument/2006/relationships/image" Target="../media/image22.jpeg"/><Relationship Id="rId1" Type="http://schemas.openxmlformats.org/officeDocument/2006/relationships/slideLayout" Target="../slideLayouts/slideLayout6.xml"/><Relationship Id="rId6" Type="http://schemas.openxmlformats.org/officeDocument/2006/relationships/image" Target="../media/image25.png"/><Relationship Id="rId5" Type="http://schemas.openxmlformats.org/officeDocument/2006/relationships/image" Target="../media/image24.jpeg"/><Relationship Id="rId4" Type="http://schemas.openxmlformats.org/officeDocument/2006/relationships/image" Target="../media/image23.png"/></Relationships>
</file>

<file path=ppt/slides/_rels/slide14.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notesSlide" Target="../notesSlides/notesSlide10.xml"/><Relationship Id="rId1" Type="http://schemas.openxmlformats.org/officeDocument/2006/relationships/slideLayout" Target="../slideLayouts/slideLayout15.xml"/></Relationships>
</file>

<file path=ppt/slides/_rels/slide15.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image" Target="../media/image27.png"/><Relationship Id="rId1" Type="http://schemas.openxmlformats.org/officeDocument/2006/relationships/slideLayout" Target="../slideLayouts/slideLayout6.xml"/></Relationships>
</file>

<file path=ppt/slides/_rels/slide16.xml.rels><?xml version="1.0" encoding="UTF-8" standalone="yes"?>
<Relationships xmlns="http://schemas.openxmlformats.org/package/2006/relationships"><Relationship Id="rId3" Type="http://schemas.openxmlformats.org/officeDocument/2006/relationships/image" Target="../media/image29.png"/><Relationship Id="rId7" Type="http://schemas.openxmlformats.org/officeDocument/2006/relationships/image" Target="../media/image32.png"/><Relationship Id="rId2" Type="http://schemas.openxmlformats.org/officeDocument/2006/relationships/notesSlide" Target="../notesSlides/notesSlide11.xml"/><Relationship Id="rId1" Type="http://schemas.openxmlformats.org/officeDocument/2006/relationships/slideLayout" Target="../slideLayouts/slideLayout15.xml"/><Relationship Id="rId6" Type="http://schemas.openxmlformats.org/officeDocument/2006/relationships/image" Target="../media/image31.png"/><Relationship Id="rId5" Type="http://schemas.openxmlformats.org/officeDocument/2006/relationships/image" Target="../media/image30.jpeg"/><Relationship Id="rId4" Type="http://schemas.openxmlformats.org/officeDocument/2006/relationships/slide" Target="slide23.xml"/></Relationships>
</file>

<file path=ppt/slides/_rels/slide17.xml.rels><?xml version="1.0" encoding="UTF-8" standalone="yes"?>
<Relationships xmlns="http://schemas.openxmlformats.org/package/2006/relationships"><Relationship Id="rId3" Type="http://schemas.openxmlformats.org/officeDocument/2006/relationships/slide" Target="slide13.xml"/><Relationship Id="rId2" Type="http://schemas.openxmlformats.org/officeDocument/2006/relationships/image" Target="../media/image26.png"/><Relationship Id="rId1" Type="http://schemas.openxmlformats.org/officeDocument/2006/relationships/slideLayout" Target="../slideLayouts/slideLayout6.xml"/><Relationship Id="rId4" Type="http://schemas.openxmlformats.org/officeDocument/2006/relationships/image" Target="../media/image30.jpeg"/></Relationships>
</file>

<file path=ppt/slides/_rels/slide18.xml.rels><?xml version="1.0" encoding="UTF-8" standalone="yes"?>
<Relationships xmlns="http://schemas.openxmlformats.org/package/2006/relationships"><Relationship Id="rId3" Type="http://schemas.openxmlformats.org/officeDocument/2006/relationships/image" Target="../media/image33.png"/><Relationship Id="rId2" Type="http://schemas.openxmlformats.org/officeDocument/2006/relationships/notesSlide" Target="../notesSlides/notesSlide12.xml"/><Relationship Id="rId1" Type="http://schemas.openxmlformats.org/officeDocument/2006/relationships/slideLayout" Target="../slideLayouts/slideLayout15.xml"/></Relationships>
</file>

<file path=ppt/slides/_rels/slide19.xml.rels><?xml version="1.0" encoding="UTF-8" standalone="yes"?>
<Relationships xmlns="http://schemas.openxmlformats.org/package/2006/relationships"><Relationship Id="rId3" Type="http://schemas.openxmlformats.org/officeDocument/2006/relationships/image" Target="../media/image34.jpeg"/><Relationship Id="rId2" Type="http://schemas.openxmlformats.org/officeDocument/2006/relationships/hyperlink" Target="https://www.browardschools.com/bcps-departments/human-resources/certification/charter-schools" TargetMode="External"/><Relationship Id="rId1" Type="http://schemas.openxmlformats.org/officeDocument/2006/relationships/slideLayout" Target="../slideLayouts/slideLayout6.xml"/></Relationships>
</file>

<file path=ppt/slides/_rels/slide20.xml.rels><?xml version="1.0" encoding="UTF-8" standalone="yes"?>
<Relationships xmlns="http://schemas.openxmlformats.org/package/2006/relationships"><Relationship Id="rId2" Type="http://schemas.openxmlformats.org/officeDocument/2006/relationships/image" Target="../media/image35.png"/><Relationship Id="rId1" Type="http://schemas.openxmlformats.org/officeDocument/2006/relationships/slideLayout" Target="../slideLayouts/slideLayout6.xml"/></Relationships>
</file>

<file path=ppt/slides/_rels/slide21.xml.rels><?xml version="1.0" encoding="UTF-8" standalone="yes"?>
<Relationships xmlns="http://schemas.openxmlformats.org/package/2006/relationships"><Relationship Id="rId3" Type="http://schemas.openxmlformats.org/officeDocument/2006/relationships/image" Target="../media/image36.png"/><Relationship Id="rId2" Type="http://schemas.openxmlformats.org/officeDocument/2006/relationships/notesSlide" Target="../notesSlides/notesSlide13.xml"/><Relationship Id="rId1" Type="http://schemas.openxmlformats.org/officeDocument/2006/relationships/slideLayout" Target="../slideLayouts/slideLayout15.xml"/></Relationships>
</file>

<file path=ppt/slides/_rels/slide22.xml.rels><?xml version="1.0" encoding="UTF-8" standalone="yes"?>
<Relationships xmlns="http://schemas.openxmlformats.org/package/2006/relationships"><Relationship Id="rId2" Type="http://schemas.openxmlformats.org/officeDocument/2006/relationships/image" Target="../media/image37.jpeg"/><Relationship Id="rId1" Type="http://schemas.openxmlformats.org/officeDocument/2006/relationships/slideLayout" Target="../slideLayouts/slideLayout6.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11.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15.xml"/></Relationships>
</file>

<file path=ppt/slides/_rels/slide25.xml.rels><?xml version="1.0" encoding="UTF-8" standalone="yes"?>
<Relationships xmlns="http://schemas.openxmlformats.org/package/2006/relationships"><Relationship Id="rId3" Type="http://schemas.openxmlformats.org/officeDocument/2006/relationships/image" Target="../media/image39.png"/><Relationship Id="rId2" Type="http://schemas.openxmlformats.org/officeDocument/2006/relationships/image" Target="../media/image38.png"/><Relationship Id="rId1" Type="http://schemas.openxmlformats.org/officeDocument/2006/relationships/slideLayout" Target="../slideLayouts/slideLayout6.xml"/><Relationship Id="rId4" Type="http://schemas.openxmlformats.org/officeDocument/2006/relationships/image" Target="../media/image40.png"/></Relationships>
</file>

<file path=ppt/slides/_rels/slide26.xml.rels><?xml version="1.0" encoding="UTF-8" standalone="yes"?>
<Relationships xmlns="http://schemas.openxmlformats.org/package/2006/relationships"><Relationship Id="rId3" Type="http://schemas.openxmlformats.org/officeDocument/2006/relationships/image" Target="../media/image41.png"/><Relationship Id="rId2" Type="http://schemas.openxmlformats.org/officeDocument/2006/relationships/notesSlide" Target="../notesSlides/notesSlide15.xml"/><Relationship Id="rId1" Type="http://schemas.openxmlformats.org/officeDocument/2006/relationships/slideLayout" Target="../slideLayouts/slideLayout15.xml"/><Relationship Id="rId5" Type="http://schemas.openxmlformats.org/officeDocument/2006/relationships/hyperlink" Target="https://www.browardschools.com/bcps-departments/human-resources/certification/charter-schools" TargetMode="External"/><Relationship Id="rId4" Type="http://schemas.openxmlformats.org/officeDocument/2006/relationships/image" Target="../media/image42.png"/></Relationships>
</file>

<file path=ppt/slides/_rels/slide27.xml.rels><?xml version="1.0" encoding="UTF-8" standalone="yes"?>
<Relationships xmlns="http://schemas.openxmlformats.org/package/2006/relationships"><Relationship Id="rId3" Type="http://schemas.openxmlformats.org/officeDocument/2006/relationships/image" Target="../media/image44.png"/><Relationship Id="rId2" Type="http://schemas.openxmlformats.org/officeDocument/2006/relationships/image" Target="../media/image43.png"/><Relationship Id="rId1" Type="http://schemas.openxmlformats.org/officeDocument/2006/relationships/slideLayout" Target="../slideLayouts/slideLayout6.xml"/></Relationships>
</file>

<file path=ppt/slides/_rels/slide28.xml.rels><?xml version="1.0" encoding="UTF-8" standalone="yes"?>
<Relationships xmlns="http://schemas.openxmlformats.org/package/2006/relationships"><Relationship Id="rId3" Type="http://schemas.openxmlformats.org/officeDocument/2006/relationships/image" Target="../media/image45.png"/><Relationship Id="rId2" Type="http://schemas.openxmlformats.org/officeDocument/2006/relationships/notesSlide" Target="../notesSlides/notesSlide16.xml"/><Relationship Id="rId1" Type="http://schemas.openxmlformats.org/officeDocument/2006/relationships/slideLayout" Target="../slideLayouts/slideLayout15.xml"/></Relationships>
</file>

<file path=ppt/slides/_rels/slide29.xml.rels><?xml version="1.0" encoding="UTF-8" standalone="yes"?>
<Relationships xmlns="http://schemas.openxmlformats.org/package/2006/relationships"><Relationship Id="rId3" Type="http://schemas.openxmlformats.org/officeDocument/2006/relationships/image" Target="../media/image47.png"/><Relationship Id="rId2" Type="http://schemas.openxmlformats.org/officeDocument/2006/relationships/image" Target="../media/image46.png"/><Relationship Id="rId1" Type="http://schemas.openxmlformats.org/officeDocument/2006/relationships/slideLayout" Target="../slideLayouts/slideLayout6.xml"/></Relationships>
</file>

<file path=ppt/slides/_rels/slide30.xml.rels><?xml version="1.0" encoding="UTF-8" standalone="yes"?>
<Relationships xmlns="http://schemas.openxmlformats.org/package/2006/relationships"><Relationship Id="rId3" Type="http://schemas.openxmlformats.org/officeDocument/2006/relationships/hyperlink" Target="https://www.browardschools.com/bcps-departments/human-resources/certification/charter-schools" TargetMode="External"/><Relationship Id="rId2" Type="http://schemas.openxmlformats.org/officeDocument/2006/relationships/notesSlide" Target="../notesSlides/notesSlide17.xml"/><Relationship Id="rId1" Type="http://schemas.openxmlformats.org/officeDocument/2006/relationships/slideLayout" Target="../slideLayouts/slideLayout10.xml"/></Relationships>
</file>

<file path=ppt/slides/_rels/slide31.xml.rels><?xml version="1.0" encoding="UTF-8" standalone="yes"?>
<Relationships xmlns="http://schemas.openxmlformats.org/package/2006/relationships"><Relationship Id="rId3" Type="http://schemas.openxmlformats.org/officeDocument/2006/relationships/image" Target="../media/image48.png"/><Relationship Id="rId2" Type="http://schemas.openxmlformats.org/officeDocument/2006/relationships/notesSlide" Target="../notesSlides/notesSlide18.xml"/><Relationship Id="rId1" Type="http://schemas.openxmlformats.org/officeDocument/2006/relationships/slideLayout" Target="../slideLayouts/slideLayout15.xml"/></Relationships>
</file>

<file path=ppt/slides/_rels/slide32.xml.rels><?xml version="1.0" encoding="UTF-8" standalone="yes"?>
<Relationships xmlns="http://schemas.openxmlformats.org/package/2006/relationships"><Relationship Id="rId3" Type="http://schemas.openxmlformats.org/officeDocument/2006/relationships/hyperlink" Target="mailto:CustomerService@fieldprint.com" TargetMode="External"/><Relationship Id="rId2" Type="http://schemas.openxmlformats.org/officeDocument/2006/relationships/hyperlink" Target="http://www.fieldprintflorida.com/" TargetMode="External"/><Relationship Id="rId1" Type="http://schemas.openxmlformats.org/officeDocument/2006/relationships/slideLayout" Target="../slideLayouts/slideLayout6.xml"/></Relationships>
</file>

<file path=ppt/slides/_rels/slide33.xml.rels><?xml version="1.0" encoding="UTF-8" standalone="yes"?>
<Relationships xmlns="http://schemas.openxmlformats.org/package/2006/relationships"><Relationship Id="rId3" Type="http://schemas.openxmlformats.org/officeDocument/2006/relationships/image" Target="../media/image49.png"/><Relationship Id="rId2" Type="http://schemas.openxmlformats.org/officeDocument/2006/relationships/notesSlide" Target="../notesSlides/notesSlide19.xml"/><Relationship Id="rId1" Type="http://schemas.openxmlformats.org/officeDocument/2006/relationships/slideLayout" Target="../slideLayouts/slideLayout15.xml"/></Relationships>
</file>

<file path=ppt/slides/_rels/slide34.xml.rels><?xml version="1.0" encoding="UTF-8" standalone="yes"?>
<Relationships xmlns="http://schemas.openxmlformats.org/package/2006/relationships"><Relationship Id="rId3" Type="http://schemas.openxmlformats.org/officeDocument/2006/relationships/hyperlink" Target="https://www.browardschools.com/bcps-departments/human-resources/certification/charter-schools" TargetMode="External"/><Relationship Id="rId2" Type="http://schemas.openxmlformats.org/officeDocument/2006/relationships/hyperlink" Target="https://www.fldoe.org/policy/articulation/ccd/index.stml" TargetMode="External"/><Relationship Id="rId1" Type="http://schemas.openxmlformats.org/officeDocument/2006/relationships/slideLayout" Target="../slideLayouts/slideLayout6.xml"/><Relationship Id="rId6" Type="http://schemas.openxmlformats.org/officeDocument/2006/relationships/image" Target="../media/image52.png"/><Relationship Id="rId5" Type="http://schemas.openxmlformats.org/officeDocument/2006/relationships/image" Target="../media/image51.png"/><Relationship Id="rId4" Type="http://schemas.openxmlformats.org/officeDocument/2006/relationships/image" Target="../media/image50.png"/></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11.xml"/></Relationships>
</file>

<file path=ppt/slides/_rels/slide36.xml.rels><?xml version="1.0" encoding="UTF-8" standalone="yes"?>
<Relationships xmlns="http://schemas.openxmlformats.org/package/2006/relationships"><Relationship Id="rId3" Type="http://schemas.openxmlformats.org/officeDocument/2006/relationships/hyperlink" Target="https://www.browardschools.com/bcps-departments/human-resources/certification/charter-schools" TargetMode="External"/><Relationship Id="rId2" Type="http://schemas.openxmlformats.org/officeDocument/2006/relationships/hyperlink" Target="https://www.fldoe.org/teaching/certification/staff-contact/" TargetMode="External"/><Relationship Id="rId1" Type="http://schemas.openxmlformats.org/officeDocument/2006/relationships/slideLayout" Target="../slideLayouts/slideLayout6.xml"/><Relationship Id="rId4" Type="http://schemas.openxmlformats.org/officeDocument/2006/relationships/hyperlink" Target="mailto:certificationrequests@browardschools.com" TargetMode="External"/></Relationships>
</file>

<file path=ppt/slides/_rels/slide37.xml.rels><?xml version="1.0" encoding="UTF-8" standalone="yes"?>
<Relationships xmlns="http://schemas.openxmlformats.org/package/2006/relationships"><Relationship Id="rId3" Type="http://schemas.openxmlformats.org/officeDocument/2006/relationships/hyperlink" Target="https://www.fldoe.org/teaching/certification/on-line-application-status-lookup-site.stml" TargetMode="External"/><Relationship Id="rId2" Type="http://schemas.openxmlformats.org/officeDocument/2006/relationships/notesSlide" Target="../notesSlides/notesSlide20.xml"/><Relationship Id="rId1" Type="http://schemas.openxmlformats.org/officeDocument/2006/relationships/slideLayout" Target="../slideLayouts/slideLayout15.xml"/><Relationship Id="rId4" Type="http://schemas.openxmlformats.org/officeDocument/2006/relationships/hyperlink" Target="mailto:certificationrequests@browardschools.com" TargetMode="External"/></Relationships>
</file>

<file path=ppt/slides/_rels/slide38.xml.rels><?xml version="1.0" encoding="UTF-8" standalone="yes"?>
<Relationships xmlns="http://schemas.openxmlformats.org/package/2006/relationships"><Relationship Id="rId3" Type="http://schemas.openxmlformats.org/officeDocument/2006/relationships/hyperlink" Target="https://www.fldoe.org/teaching/certification/staff-contact/" TargetMode="External"/><Relationship Id="rId2" Type="http://schemas.openxmlformats.org/officeDocument/2006/relationships/hyperlink" Target="mailto:edcertpartnerline@fldoe.org" TargetMode="External"/><Relationship Id="rId1" Type="http://schemas.openxmlformats.org/officeDocument/2006/relationships/slideLayout" Target="../slideLayouts/slideLayout6.xml"/></Relationships>
</file>

<file path=ppt/slides/_rels/slide39.xml.rels><?xml version="1.0" encoding="UTF-8" standalone="yes"?>
<Relationships xmlns="http://schemas.openxmlformats.org/package/2006/relationships"><Relationship Id="rId3" Type="http://schemas.openxmlformats.org/officeDocument/2006/relationships/hyperlink" Target="https://www.browardschools.com/bcps-departments/human-resources/certification/charter-schools" TargetMode="External"/><Relationship Id="rId2" Type="http://schemas.openxmlformats.org/officeDocument/2006/relationships/notesSlide" Target="../notesSlides/notesSlide21.xml"/><Relationship Id="rId1" Type="http://schemas.openxmlformats.org/officeDocument/2006/relationships/slideLayout" Target="../slideLayouts/slideLayout15.xml"/><Relationship Id="rId5" Type="http://schemas.openxmlformats.org/officeDocument/2006/relationships/image" Target="../media/image53.png"/><Relationship Id="rId4" Type="http://schemas.openxmlformats.org/officeDocument/2006/relationships/hyperlink" Target="mailto:certificationotice@browardschools.com" TargetMode="External"/></Relationships>
</file>

<file path=ppt/slides/_rels/slide40.xml.rels><?xml version="1.0" encoding="UTF-8" standalone="yes"?>
<Relationships xmlns="http://schemas.openxmlformats.org/package/2006/relationships"><Relationship Id="rId3" Type="http://schemas.openxmlformats.org/officeDocument/2006/relationships/hyperlink" Target="https://www.browardschools.com/bcps-departments/human-resources/certification/charter-schools" TargetMode="External"/><Relationship Id="rId2" Type="http://schemas.openxmlformats.org/officeDocument/2006/relationships/notesSlide" Target="../notesSlides/notesSlide22.xml"/><Relationship Id="rId1" Type="http://schemas.openxmlformats.org/officeDocument/2006/relationships/slideLayout" Target="../slideLayouts/slideLayout15.xml"/><Relationship Id="rId5" Type="http://schemas.openxmlformats.org/officeDocument/2006/relationships/image" Target="../media/image54.png"/><Relationship Id="rId4" Type="http://schemas.openxmlformats.org/officeDocument/2006/relationships/hyperlink" Target="mailto:certificationotice@browardschools.com" TargetMode="External"/></Relationships>
</file>

<file path=ppt/slides/_rels/slide41.xml.rels><?xml version="1.0" encoding="UTF-8" standalone="yes"?>
<Relationships xmlns="http://schemas.openxmlformats.org/package/2006/relationships"><Relationship Id="rId3" Type="http://schemas.openxmlformats.org/officeDocument/2006/relationships/hyperlink" Target="mailto:edcertpartnerline@fldoe.org" TargetMode="External"/><Relationship Id="rId2" Type="http://schemas.openxmlformats.org/officeDocument/2006/relationships/hyperlink" Target="https://www.browardschools.com/bcps-departments/human-resources/certification/charter-schools" TargetMode="External"/><Relationship Id="rId1" Type="http://schemas.openxmlformats.org/officeDocument/2006/relationships/slideLayout" Target="../slideLayouts/slideLayout6.xml"/><Relationship Id="rId4" Type="http://schemas.openxmlformats.org/officeDocument/2006/relationships/image" Target="../media/image55.png"/></Relationships>
</file>

<file path=ppt/slides/_rels/slide42.xml.rels><?xml version="1.0" encoding="UTF-8" standalone="yes"?>
<Relationships xmlns="http://schemas.openxmlformats.org/package/2006/relationships"><Relationship Id="rId3" Type="http://schemas.openxmlformats.org/officeDocument/2006/relationships/image" Target="../media/image56.png"/><Relationship Id="rId2" Type="http://schemas.openxmlformats.org/officeDocument/2006/relationships/notesSlide" Target="../notesSlides/notesSlide23.xml"/><Relationship Id="rId1" Type="http://schemas.openxmlformats.org/officeDocument/2006/relationships/slideLayout" Target="../slideLayouts/slideLayout15.xml"/><Relationship Id="rId4" Type="http://schemas.openxmlformats.org/officeDocument/2006/relationships/image" Target="../media/image57.png"/></Relationships>
</file>

<file path=ppt/slides/_rels/slide43.xml.rels><?xml version="1.0" encoding="UTF-8" standalone="yes"?>
<Relationships xmlns="http://schemas.openxmlformats.org/package/2006/relationships"><Relationship Id="rId3" Type="http://schemas.openxmlformats.org/officeDocument/2006/relationships/image" Target="../media/image59.png"/><Relationship Id="rId2" Type="http://schemas.openxmlformats.org/officeDocument/2006/relationships/image" Target="../media/image58.png"/><Relationship Id="rId1" Type="http://schemas.openxmlformats.org/officeDocument/2006/relationships/slideLayout" Target="../slideLayouts/slideLayout6.xml"/><Relationship Id="rId5" Type="http://schemas.openxmlformats.org/officeDocument/2006/relationships/image" Target="../media/image61.png"/><Relationship Id="rId4" Type="http://schemas.openxmlformats.org/officeDocument/2006/relationships/image" Target="../media/image60.png"/></Relationships>
</file>

<file path=ppt/slides/_rels/slide44.xml.rels><?xml version="1.0" encoding="UTF-8" standalone="yes"?>
<Relationships xmlns="http://schemas.openxmlformats.org/package/2006/relationships"><Relationship Id="rId3" Type="http://schemas.openxmlformats.org/officeDocument/2006/relationships/image" Target="../media/image62.png"/><Relationship Id="rId7" Type="http://schemas.openxmlformats.org/officeDocument/2006/relationships/image" Target="../media/image61.png"/><Relationship Id="rId2" Type="http://schemas.openxmlformats.org/officeDocument/2006/relationships/notesSlide" Target="../notesSlides/notesSlide24.xml"/><Relationship Id="rId1" Type="http://schemas.openxmlformats.org/officeDocument/2006/relationships/slideLayout" Target="../slideLayouts/slideLayout15.xml"/><Relationship Id="rId6" Type="http://schemas.openxmlformats.org/officeDocument/2006/relationships/image" Target="../media/image63.png"/><Relationship Id="rId5" Type="http://schemas.openxmlformats.org/officeDocument/2006/relationships/hyperlink" Target="mailto:certificationrequests@browardschools.com" TargetMode="External"/><Relationship Id="rId4" Type="http://schemas.openxmlformats.org/officeDocument/2006/relationships/image" Target="../media/image60.png"/></Relationships>
</file>

<file path=ppt/slides/_rels/slide45.xml.rels><?xml version="1.0" encoding="UTF-8" standalone="yes"?>
<Relationships xmlns="http://schemas.openxmlformats.org/package/2006/relationships"><Relationship Id="rId3" Type="http://schemas.openxmlformats.org/officeDocument/2006/relationships/image" Target="../media/image61.png"/><Relationship Id="rId2" Type="http://schemas.openxmlformats.org/officeDocument/2006/relationships/image" Target="../media/image60.png"/><Relationship Id="rId1" Type="http://schemas.openxmlformats.org/officeDocument/2006/relationships/slideLayout" Target="../slideLayouts/slideLayout6.xml"/><Relationship Id="rId6" Type="http://schemas.openxmlformats.org/officeDocument/2006/relationships/hyperlink" Target="mailto:EdCertPartnerLine@fldoe.org" TargetMode="External"/><Relationship Id="rId5" Type="http://schemas.openxmlformats.org/officeDocument/2006/relationships/hyperlink" Target="mailto:certificationrequests@browardschools.com" TargetMode="External"/><Relationship Id="rId4" Type="http://schemas.openxmlformats.org/officeDocument/2006/relationships/image" Target="../media/image64.png"/></Relationships>
</file>

<file path=ppt/slides/_rels/slide46.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10.xml"/></Relationships>
</file>

<file path=ppt/slides/_rels/slide47.xml.rels><?xml version="1.0" encoding="UTF-8" standalone="yes"?>
<Relationships xmlns="http://schemas.openxmlformats.org/package/2006/relationships"><Relationship Id="rId3" Type="http://schemas.openxmlformats.org/officeDocument/2006/relationships/image" Target="../media/image65.png"/><Relationship Id="rId2" Type="http://schemas.openxmlformats.org/officeDocument/2006/relationships/notesSlide" Target="../notesSlides/notesSlide26.xml"/><Relationship Id="rId1" Type="http://schemas.openxmlformats.org/officeDocument/2006/relationships/slideLayout" Target="../slideLayouts/slideLayout15.xml"/></Relationships>
</file>

<file path=ppt/slides/_rels/slide48.xml.rels><?xml version="1.0" encoding="UTF-8" standalone="yes"?>
<Relationships xmlns="http://schemas.openxmlformats.org/package/2006/relationships"><Relationship Id="rId3" Type="http://schemas.openxmlformats.org/officeDocument/2006/relationships/image" Target="../media/image66.png"/><Relationship Id="rId2" Type="http://schemas.openxmlformats.org/officeDocument/2006/relationships/hyperlink" Target="https://www.browardschools.com/bcps-departments/human-resources/certification/charter-schools" TargetMode="External"/><Relationship Id="rId1" Type="http://schemas.openxmlformats.org/officeDocument/2006/relationships/slideLayout" Target="../slideLayouts/slideLayout6.xml"/></Relationships>
</file>

<file path=ppt/slides/_rels/slide49.xml.rels><?xml version="1.0" encoding="UTF-8" standalone="yes"?>
<Relationships xmlns="http://schemas.openxmlformats.org/package/2006/relationships"><Relationship Id="rId3" Type="http://schemas.openxmlformats.org/officeDocument/2006/relationships/hyperlink" Target="mailto:certificationrequests@browardschools.com" TargetMode="External"/><Relationship Id="rId2" Type="http://schemas.openxmlformats.org/officeDocument/2006/relationships/notesSlide" Target="../notesSlides/notesSlide27.xml"/><Relationship Id="rId1" Type="http://schemas.openxmlformats.org/officeDocument/2006/relationships/slideLayout" Target="../slideLayouts/slideLayout15.xml"/></Relationships>
</file>

<file path=ppt/slides/_rels/slide50.xml.rels><?xml version="1.0" encoding="UTF-8" standalone="yes"?>
<Relationships xmlns="http://schemas.openxmlformats.org/package/2006/relationships"><Relationship Id="rId3" Type="http://schemas.openxmlformats.org/officeDocument/2006/relationships/image" Target="../media/image67.png"/><Relationship Id="rId2" Type="http://schemas.openxmlformats.org/officeDocument/2006/relationships/hyperlink" Target="https://www.browardschools.com/bcps-departments/human-resources/certification/charter-schools" TargetMode="External"/><Relationship Id="rId1" Type="http://schemas.openxmlformats.org/officeDocument/2006/relationships/slideLayout" Target="../slideLayouts/slideLayout6.xml"/></Relationships>
</file>

<file path=ppt/slides/_rels/slide51.xml.rels><?xml version="1.0" encoding="UTF-8" standalone="yes"?>
<Relationships xmlns="http://schemas.openxmlformats.org/package/2006/relationships"><Relationship Id="rId3" Type="http://schemas.openxmlformats.org/officeDocument/2006/relationships/hyperlink" Target="https://www.browardschools.com/bcps-departments/human-resources/certification/" TargetMode="External"/><Relationship Id="rId2" Type="http://schemas.openxmlformats.org/officeDocument/2006/relationships/notesSlide" Target="../notesSlides/notesSlide28.xml"/><Relationship Id="rId1" Type="http://schemas.openxmlformats.org/officeDocument/2006/relationships/slideLayout" Target="../slideLayouts/slideLayout15.xml"/><Relationship Id="rId4" Type="http://schemas.openxmlformats.org/officeDocument/2006/relationships/image" Target="../media/image68.png"/></Relationships>
</file>

<file path=ppt/slides/_rels/slide52.xml.rels><?xml version="1.0" encoding="UTF-8" standalone="yes"?>
<Relationships xmlns="http://schemas.openxmlformats.org/package/2006/relationships"><Relationship Id="rId3" Type="http://schemas.openxmlformats.org/officeDocument/2006/relationships/image" Target="../media/image69.png"/><Relationship Id="rId2" Type="http://schemas.openxmlformats.org/officeDocument/2006/relationships/notesSlide" Target="../notesSlides/notesSlide29.xml"/><Relationship Id="rId1" Type="http://schemas.openxmlformats.org/officeDocument/2006/relationships/slideLayout" Target="../slideLayouts/slideLayout15.xml"/></Relationships>
</file>

<file path=ppt/slides/_rels/slide53.xml.rels><?xml version="1.0" encoding="UTF-8" standalone="yes"?>
<Relationships xmlns="http://schemas.openxmlformats.org/package/2006/relationships"><Relationship Id="rId3" Type="http://schemas.openxmlformats.org/officeDocument/2006/relationships/image" Target="../media/image70.png"/><Relationship Id="rId2" Type="http://schemas.openxmlformats.org/officeDocument/2006/relationships/notesSlide" Target="../notesSlides/notesSlide30.xml"/><Relationship Id="rId1" Type="http://schemas.openxmlformats.org/officeDocument/2006/relationships/slideLayout" Target="../slideLayouts/slideLayout15.xml"/></Relationships>
</file>

<file path=ppt/slides/_rels/slide54.xml.rels><?xml version="1.0" encoding="UTF-8" standalone="yes"?>
<Relationships xmlns="http://schemas.openxmlformats.org/package/2006/relationships"><Relationship Id="rId3" Type="http://schemas.openxmlformats.org/officeDocument/2006/relationships/image" Target="../media/image71.png"/><Relationship Id="rId2" Type="http://schemas.openxmlformats.org/officeDocument/2006/relationships/notesSlide" Target="../notesSlides/notesSlide31.xml"/><Relationship Id="rId1" Type="http://schemas.openxmlformats.org/officeDocument/2006/relationships/slideLayout" Target="../slideLayouts/slideLayout15.xml"/></Relationships>
</file>

<file path=ppt/slides/_rels/slide55.xml.rels><?xml version="1.0" encoding="UTF-8" standalone="yes"?>
<Relationships xmlns="http://schemas.openxmlformats.org/package/2006/relationships"><Relationship Id="rId3" Type="http://schemas.openxmlformats.org/officeDocument/2006/relationships/hyperlink" Target="https://info.fldoe.org/docushare/dsweb/Get/Document-10971/2026-51.pdf" TargetMode="External"/><Relationship Id="rId2" Type="http://schemas.openxmlformats.org/officeDocument/2006/relationships/hyperlink" Target="https://www.fldoe.org/teaching/certification/renewal-requirements/reinstatement.stml" TargetMode="External"/><Relationship Id="rId1" Type="http://schemas.openxmlformats.org/officeDocument/2006/relationships/slideLayout" Target="../slideLayouts/slideLayout6.xml"/></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11.xml"/></Relationships>
</file>

<file path=ppt/slides/_rels/slide57.xml.rels><?xml version="1.0" encoding="UTF-8" standalone="yes"?>
<Relationships xmlns="http://schemas.openxmlformats.org/package/2006/relationships"><Relationship Id="rId2" Type="http://schemas.openxmlformats.org/officeDocument/2006/relationships/notesSlide" Target="../notesSlides/notesSlide32.xml"/><Relationship Id="rId1" Type="http://schemas.openxmlformats.org/officeDocument/2006/relationships/slideLayout" Target="../slideLayouts/slideLayout15.xml"/></Relationships>
</file>

<file path=ppt/slides/_rels/slide58.xml.rels><?xml version="1.0" encoding="UTF-8" standalone="yes"?>
<Relationships xmlns="http://schemas.openxmlformats.org/package/2006/relationships"><Relationship Id="rId2" Type="http://schemas.openxmlformats.org/officeDocument/2006/relationships/hyperlink" Target="https://www.browardschools.com/bcps-departments/human-resources/certification/charter-schools" TargetMode="External"/><Relationship Id="rId1" Type="http://schemas.openxmlformats.org/officeDocument/2006/relationships/slideLayout" Target="../slideLayouts/slideLayout6.xml"/></Relationships>
</file>

<file path=ppt/slides/_rels/slide59.xml.rels><?xml version="1.0" encoding="UTF-8" standalone="yes"?>
<Relationships xmlns="http://schemas.openxmlformats.org/package/2006/relationships"><Relationship Id="rId2" Type="http://schemas.openxmlformats.org/officeDocument/2006/relationships/notesSlide" Target="../notesSlides/notesSlide33.xml"/><Relationship Id="rId1" Type="http://schemas.openxmlformats.org/officeDocument/2006/relationships/slideLayout" Target="../slideLayouts/slideLayout15.xml"/></Relationships>
</file>

<file path=ppt/slides/_rels/slide60.xml.rels><?xml version="1.0" encoding="UTF-8" standalone="yes"?>
<Relationships xmlns="http://schemas.openxmlformats.org/package/2006/relationships"><Relationship Id="rId2" Type="http://schemas.openxmlformats.org/officeDocument/2006/relationships/hyperlink" Target="https://www.browardschools.com/bcps-departments/human-resources/certification/charter-schools" TargetMode="External"/><Relationship Id="rId1" Type="http://schemas.openxmlformats.org/officeDocument/2006/relationships/slideLayout" Target="../slideLayouts/slideLayout6.xml"/></Relationships>
</file>

<file path=ppt/slides/_rels/slide61.xml.rels><?xml version="1.0" encoding="UTF-8" standalone="yes"?>
<Relationships xmlns="http://schemas.openxmlformats.org/package/2006/relationships"><Relationship Id="rId3" Type="http://schemas.openxmlformats.org/officeDocument/2006/relationships/hyperlink" Target="https://www.browardschools.com/bcps-departments/human-resources/certification/esol-compliance-and-training-information" TargetMode="External"/><Relationship Id="rId2" Type="http://schemas.openxmlformats.org/officeDocument/2006/relationships/notesSlide" Target="../notesSlides/notesSlide34.xml"/><Relationship Id="rId1" Type="http://schemas.openxmlformats.org/officeDocument/2006/relationships/slideLayout" Target="../slideLayouts/slideLayout15.xml"/><Relationship Id="rId5" Type="http://schemas.openxmlformats.org/officeDocument/2006/relationships/hyperlink" Target="https://www.beaconeducator.com/" TargetMode="External"/><Relationship Id="rId4" Type="http://schemas.openxmlformats.org/officeDocument/2006/relationships/hyperlink" Target="https://schultzcenter.org/esol/" TargetMode="External"/></Relationships>
</file>

<file path=ppt/slides/_rels/slide62.xml.rels><?xml version="1.0" encoding="UTF-8" standalone="yes"?>
<Relationships xmlns="http://schemas.openxmlformats.org/package/2006/relationships"><Relationship Id="rId2" Type="http://schemas.openxmlformats.org/officeDocument/2006/relationships/notesSlide" Target="../notesSlides/notesSlide35.xml"/><Relationship Id="rId1" Type="http://schemas.openxmlformats.org/officeDocument/2006/relationships/slideLayout" Target="../slideLayouts/slideLayout10.xml"/></Relationships>
</file>

<file path=ppt/slides/_rels/slide63.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64.xml.rels><?xml version="1.0" encoding="UTF-8" standalone="yes"?>
<Relationships xmlns="http://schemas.openxmlformats.org/package/2006/relationships"><Relationship Id="rId2" Type="http://schemas.openxmlformats.org/officeDocument/2006/relationships/hyperlink" Target="https://www.fldoe.org/teaching/certification/on-line-application-status-lookup-site.stml" TargetMode="External"/><Relationship Id="rId1" Type="http://schemas.openxmlformats.org/officeDocument/2006/relationships/slideLayout" Target="../slideLayouts/slideLayout6.xml"/></Relationships>
</file>

<file path=ppt/slides/_rels/slide65.xml.rels><?xml version="1.0" encoding="UTF-8" standalone="yes"?>
<Relationships xmlns="http://schemas.openxmlformats.org/package/2006/relationships"><Relationship Id="rId3" Type="http://schemas.openxmlformats.org/officeDocument/2006/relationships/hyperlink" Target="https://osp.osmsinc.com/browardfl/" TargetMode="External"/><Relationship Id="rId2" Type="http://schemas.openxmlformats.org/officeDocument/2006/relationships/hyperlink" Target="https://www.browardschools.com/bcps-departments/certification-incentives/certification-applications" TargetMode="External"/><Relationship Id="rId1" Type="http://schemas.openxmlformats.org/officeDocument/2006/relationships/slideLayout" Target="../slideLayouts/slideLayout6.xml"/><Relationship Id="rId4" Type="http://schemas.openxmlformats.org/officeDocument/2006/relationships/hyperlink" Target="mailto:certificationrequests@browardschools.com" TargetMode="External"/></Relationships>
</file>

<file path=ppt/slides/_rels/slide66.xml.rels><?xml version="1.0" encoding="UTF-8" standalone="yes"?>
<Relationships xmlns="http://schemas.openxmlformats.org/package/2006/relationships"><Relationship Id="rId1" Type="http://schemas.openxmlformats.org/officeDocument/2006/relationships/slideLayout" Target="../slideLayouts/slideLayout11.xml"/></Relationships>
</file>

<file path=ppt/slides/_rels/slide67.xml.rels><?xml version="1.0" encoding="UTF-8" standalone="yes"?>
<Relationships xmlns="http://schemas.openxmlformats.org/package/2006/relationships"><Relationship Id="rId3" Type="http://schemas.openxmlformats.org/officeDocument/2006/relationships/hyperlink" Target="https://www.browardschools.com/bcps-departments/human-resources/certification/charter-schools" TargetMode="External"/><Relationship Id="rId2" Type="http://schemas.openxmlformats.org/officeDocument/2006/relationships/hyperlink" Target="https://www.fldoe.org/policy/articulation/ccd/index.stml" TargetMode="External"/><Relationship Id="rId1" Type="http://schemas.openxmlformats.org/officeDocument/2006/relationships/slideLayout" Target="../slideLayouts/slideLayout6.xml"/><Relationship Id="rId5" Type="http://schemas.openxmlformats.org/officeDocument/2006/relationships/hyperlink" Target="mailto:FLCertify@fldoe.org" TargetMode="External"/><Relationship Id="rId4" Type="http://schemas.openxmlformats.org/officeDocument/2006/relationships/hyperlink" Target="mailto:certificationrequests@browardschools.com" TargetMode="External"/></Relationships>
</file>

<file path=ppt/slides/_rels/slide68.xml.rels><?xml version="1.0" encoding="UTF-8" standalone="yes"?>
<Relationships xmlns="http://schemas.openxmlformats.org/package/2006/relationships"><Relationship Id="rId2" Type="http://schemas.openxmlformats.org/officeDocument/2006/relationships/notesSlide" Target="../notesSlides/notesSlide36.xml"/><Relationship Id="rId1" Type="http://schemas.openxmlformats.org/officeDocument/2006/relationships/slideLayout" Target="../slideLayouts/slideLayout9.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 name="Presentation Title">
            <a:extLst>
              <a:ext uri="{FF2B5EF4-FFF2-40B4-BE49-F238E27FC236}">
                <a16:creationId xmlns:a16="http://schemas.microsoft.com/office/drawing/2014/main" id="{21E285F1-C669-014C-A7AB-798BB89B63B3}"/>
              </a:ext>
            </a:extLst>
          </p:cNvPr>
          <p:cNvSpPr>
            <a:spLocks noGrp="1"/>
          </p:cNvSpPr>
          <p:nvPr>
            <p:ph type="title" idx="4294967295"/>
          </p:nvPr>
        </p:nvSpPr>
        <p:spPr>
          <a:xfrm>
            <a:off x="420674" y="3227735"/>
            <a:ext cx="8105653" cy="1093064"/>
          </a:xfrm>
          <a:prstGeom prst="rect">
            <a:avLst/>
          </a:prstGeom>
        </p:spPr>
        <p:txBody>
          <a:bodyPr/>
          <a:lstStyle/>
          <a:p>
            <a:pPr algn="l"/>
            <a:r>
              <a:rPr lang="en-US" b="1" dirty="0"/>
              <a:t>How to Conduct a Self-Audit</a:t>
            </a:r>
          </a:p>
        </p:txBody>
      </p:sp>
      <p:sp>
        <p:nvSpPr>
          <p:cNvPr id="5" name="Presentation Subtitle">
            <a:extLst>
              <a:ext uri="{FF2B5EF4-FFF2-40B4-BE49-F238E27FC236}">
                <a16:creationId xmlns:a16="http://schemas.microsoft.com/office/drawing/2014/main" id="{42EC17CD-05A4-8B41-B7D2-3F4CE3937229}"/>
              </a:ext>
            </a:extLst>
          </p:cNvPr>
          <p:cNvSpPr txBox="1"/>
          <p:nvPr/>
        </p:nvSpPr>
        <p:spPr>
          <a:xfrm>
            <a:off x="463227" y="4075018"/>
            <a:ext cx="5465235" cy="569387"/>
          </a:xfrm>
          <a:prstGeom prst="rect">
            <a:avLst/>
          </a:prstGeom>
          <a:noFill/>
        </p:spPr>
        <p:txBody>
          <a:bodyPr wrap="square" rtlCol="0">
            <a:spAutoFit/>
          </a:bodyPr>
          <a:lstStyle/>
          <a:p>
            <a:r>
              <a:rPr lang="en-US" sz="3100" b="1" dirty="0">
                <a:solidFill>
                  <a:srgbClr val="3571A2"/>
                </a:solidFill>
                <a:latin typeface="+mj-lt"/>
              </a:rPr>
              <a:t>Revised August 25, 2026</a:t>
            </a:r>
          </a:p>
        </p:txBody>
      </p:sp>
      <p:sp>
        <p:nvSpPr>
          <p:cNvPr id="6" name="Presenting Name">
            <a:extLst>
              <a:ext uri="{FF2B5EF4-FFF2-40B4-BE49-F238E27FC236}">
                <a16:creationId xmlns:a16="http://schemas.microsoft.com/office/drawing/2014/main" id="{A96EC748-B7E1-C54C-A230-9B4445081F3B}"/>
              </a:ext>
            </a:extLst>
          </p:cNvPr>
          <p:cNvSpPr txBox="1"/>
          <p:nvPr/>
        </p:nvSpPr>
        <p:spPr>
          <a:xfrm>
            <a:off x="463227" y="2955225"/>
            <a:ext cx="5174704" cy="400110"/>
          </a:xfrm>
          <a:prstGeom prst="rect">
            <a:avLst/>
          </a:prstGeom>
          <a:noFill/>
        </p:spPr>
        <p:txBody>
          <a:bodyPr wrap="square" rtlCol="0">
            <a:spAutoFit/>
          </a:bodyPr>
          <a:lstStyle/>
          <a:p>
            <a:r>
              <a:rPr lang="en-US" sz="2000" dirty="0">
                <a:latin typeface="+mj-lt"/>
              </a:rPr>
              <a:t>HR Talent Management-Certification</a:t>
            </a:r>
          </a:p>
        </p:txBody>
      </p:sp>
    </p:spTree>
    <p:extLst>
      <p:ext uri="{BB962C8B-B14F-4D97-AF65-F5344CB8AC3E}">
        <p14:creationId xmlns:p14="http://schemas.microsoft.com/office/powerpoint/2010/main" val="188393941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lide Number Placeholder 2">
            <a:extLst>
              <a:ext uri="{FF2B5EF4-FFF2-40B4-BE49-F238E27FC236}">
                <a16:creationId xmlns:a16="http://schemas.microsoft.com/office/drawing/2014/main" id="{FCA4496B-9422-BE49-AAF6-0967FC40CA02}"/>
              </a:ext>
            </a:extLst>
          </p:cNvPr>
          <p:cNvSpPr>
            <a:spLocks noGrp="1"/>
          </p:cNvSpPr>
          <p:nvPr>
            <p:ph type="sldNum" sz="quarter" idx="4"/>
          </p:nvPr>
        </p:nvSpPr>
        <p:spPr>
          <a:xfrm>
            <a:off x="4133756" y="6261479"/>
            <a:ext cx="868549" cy="365125"/>
          </a:xfrm>
          <a:prstGeom prst="rect">
            <a:avLst/>
          </a:prstGeom>
        </p:spPr>
        <p:txBody>
          <a:bodyPr/>
          <a:lstStyle/>
          <a:p>
            <a:fld id="{9A47194C-3E5A-854F-B5AE-A6634FC20B3C}" type="slidenum">
              <a:rPr lang="en-US" smtClean="0"/>
              <a:pPr/>
              <a:t>2</a:t>
            </a:fld>
            <a:endParaRPr lang="en-US" dirty="0"/>
          </a:p>
        </p:txBody>
      </p:sp>
      <p:sp>
        <p:nvSpPr>
          <p:cNvPr id="6" name="Title 5">
            <a:extLst>
              <a:ext uri="{FF2B5EF4-FFF2-40B4-BE49-F238E27FC236}">
                <a16:creationId xmlns:a16="http://schemas.microsoft.com/office/drawing/2014/main" id="{F41F0E51-711F-3981-25D1-D9E1419EB1CD}"/>
              </a:ext>
            </a:extLst>
          </p:cNvPr>
          <p:cNvSpPr>
            <a:spLocks noGrp="1"/>
          </p:cNvSpPr>
          <p:nvPr>
            <p:ph type="title"/>
          </p:nvPr>
        </p:nvSpPr>
        <p:spPr>
          <a:xfrm>
            <a:off x="165100" y="506988"/>
            <a:ext cx="8805863" cy="450051"/>
          </a:xfrm>
          <a:prstGeom prst="rect">
            <a:avLst/>
          </a:prstGeom>
        </p:spPr>
        <p:txBody>
          <a:bodyPr/>
          <a:lstStyle/>
          <a:p>
            <a:r>
              <a:rPr lang="en-US" dirty="0">
                <a:latin typeface="+mj-lt"/>
              </a:rPr>
              <a:t>Overview of Topics</a:t>
            </a:r>
          </a:p>
        </p:txBody>
      </p:sp>
      <p:sp>
        <p:nvSpPr>
          <p:cNvPr id="5" name="TextBox 4">
            <a:extLst>
              <a:ext uri="{FF2B5EF4-FFF2-40B4-BE49-F238E27FC236}">
                <a16:creationId xmlns:a16="http://schemas.microsoft.com/office/drawing/2014/main" id="{646DF382-8C3C-83D5-057B-C811EACE9511}"/>
              </a:ext>
            </a:extLst>
          </p:cNvPr>
          <p:cNvSpPr txBox="1"/>
          <p:nvPr/>
        </p:nvSpPr>
        <p:spPr>
          <a:xfrm>
            <a:off x="173037" y="776361"/>
            <a:ext cx="8970963" cy="4916731"/>
          </a:xfrm>
          <a:prstGeom prst="rect">
            <a:avLst/>
          </a:prstGeom>
          <a:noFill/>
        </p:spPr>
        <p:txBody>
          <a:bodyPr wrap="square">
            <a:spAutoFit/>
          </a:bodyPr>
          <a:lstStyle/>
          <a:p>
            <a:pPr marL="285750" indent="-285750" algn="just">
              <a:buFont typeface="Arial" panose="020B0604020202020204" pitchFamily="34" charset="0"/>
              <a:buChar char="•"/>
            </a:pPr>
            <a:endParaRPr lang="en-US" sz="1350" b="1" dirty="0"/>
          </a:p>
          <a:p>
            <a:pPr marL="285750" indent="-285750" algn="just">
              <a:buFont typeface="Arial" panose="020B0604020202020204" pitchFamily="34" charset="0"/>
              <a:buChar char="•"/>
            </a:pPr>
            <a:r>
              <a:rPr lang="en-US" sz="1250" b="1" dirty="0"/>
              <a:t>Slides 4-10:  </a:t>
            </a:r>
            <a:r>
              <a:rPr lang="en-US" sz="1250" dirty="0"/>
              <a:t>Florida State Statute and Administrative Code</a:t>
            </a:r>
          </a:p>
          <a:p>
            <a:pPr algn="just"/>
            <a:endParaRPr lang="en-US" sz="1250" b="1" dirty="0"/>
          </a:p>
          <a:p>
            <a:pPr marL="285750" indent="-285750" algn="just">
              <a:buFont typeface="Arial" panose="020B0604020202020204" pitchFamily="34" charset="0"/>
              <a:buChar char="•"/>
            </a:pPr>
            <a:r>
              <a:rPr lang="en-US" sz="1250" b="1" dirty="0"/>
              <a:t>Slides 12-22:  </a:t>
            </a:r>
            <a:r>
              <a:rPr lang="en-US" sz="1250" dirty="0"/>
              <a:t>Florida Course Directory must be used to determine acceptable certification for instructional staff based on teaching assignments (subject/grade level).</a:t>
            </a:r>
          </a:p>
          <a:p>
            <a:pPr marL="1257300" lvl="1" indent="-342900" algn="just">
              <a:buFont typeface="Arial" panose="020B0604020202020204" pitchFamily="34" charset="0"/>
              <a:buChar char="•"/>
            </a:pPr>
            <a:r>
              <a:rPr lang="en-US" sz="1250" dirty="0"/>
              <a:t>Use Self-audit spreadsheet revised on 3/15/24 to verify, keep record, and monitor all instructional staff to ensure they hold a valid educator’s certificate or Florida Department of Health (DOH) license when applicable and comply with Florida State Statute.</a:t>
            </a:r>
          </a:p>
          <a:p>
            <a:pPr marL="1257300" lvl="1" indent="-342900" algn="just">
              <a:buFont typeface="Arial" panose="020B0604020202020204" pitchFamily="34" charset="0"/>
              <a:buChar char="•"/>
            </a:pPr>
            <a:endParaRPr lang="en-US" sz="1250" dirty="0"/>
          </a:p>
          <a:p>
            <a:pPr marL="285750" indent="-285750" algn="just">
              <a:buFont typeface="Arial" panose="020B0604020202020204" pitchFamily="34" charset="0"/>
              <a:buChar char="•"/>
            </a:pPr>
            <a:r>
              <a:rPr lang="en-US" sz="1250" b="1" dirty="0"/>
              <a:t>Slides 24-29:  </a:t>
            </a:r>
            <a:r>
              <a:rPr lang="en-US" sz="1250" dirty="0"/>
              <a:t>Qualifications for a FL certificate, Acceptable Degree Majors, and FLDOE Statement Status.</a:t>
            </a:r>
          </a:p>
          <a:p>
            <a:pPr algn="just"/>
            <a:endParaRPr lang="en-US" sz="1250" dirty="0"/>
          </a:p>
          <a:p>
            <a:pPr marL="285750" indent="-285750" algn="just">
              <a:buFont typeface="Arial" panose="020B0604020202020204" pitchFamily="34" charset="0"/>
              <a:buChar char="•"/>
            </a:pPr>
            <a:r>
              <a:rPr lang="en-US" sz="1250" b="1" dirty="0"/>
              <a:t>Slides 31-34:  </a:t>
            </a:r>
            <a:r>
              <a:rPr lang="en-US" sz="1250" dirty="0"/>
              <a:t>Items needed for Certificate Issuance Request with Florida Department of Education or a </a:t>
            </a:r>
            <a:r>
              <a:rPr lang="en-US" sz="1250" dirty="0">
                <a:solidFill>
                  <a:prstClr val="black"/>
                </a:solidFill>
              </a:rPr>
              <a:t>Career Technical Education Broward Issued Certificate. </a:t>
            </a:r>
          </a:p>
          <a:p>
            <a:pPr marL="285750" indent="-285750">
              <a:buFont typeface="Arial" panose="020B0604020202020204" pitchFamily="34" charset="0"/>
              <a:buChar char="•"/>
            </a:pPr>
            <a:endParaRPr lang="en-US" sz="1250" dirty="0">
              <a:solidFill>
                <a:prstClr val="black"/>
              </a:solidFill>
            </a:endParaRPr>
          </a:p>
          <a:p>
            <a:pPr marL="285750" indent="-285750">
              <a:buFont typeface="Arial" panose="020B0604020202020204" pitchFamily="34" charset="0"/>
              <a:buChar char="•"/>
            </a:pPr>
            <a:r>
              <a:rPr lang="en-US" sz="1250" b="1" dirty="0">
                <a:solidFill>
                  <a:prstClr val="black"/>
                </a:solidFill>
              </a:rPr>
              <a:t>Slides 36-44:  </a:t>
            </a:r>
            <a:r>
              <a:rPr lang="en-US" sz="1250" dirty="0">
                <a:solidFill>
                  <a:prstClr val="black"/>
                </a:solidFill>
              </a:rPr>
              <a:t>Items needed to U</a:t>
            </a:r>
            <a:r>
              <a:rPr lang="en-US" sz="1250" dirty="0"/>
              <a:t>pgrade from a Temporary to a Professional Certificate including options to satisfy Florida Teacher Certification Exams with CT waiver forms. </a:t>
            </a:r>
          </a:p>
          <a:p>
            <a:endParaRPr lang="en-US" sz="1250" dirty="0"/>
          </a:p>
          <a:p>
            <a:pPr marL="285750" indent="-285750">
              <a:buFont typeface="Arial" panose="020B0604020202020204" pitchFamily="34" charset="0"/>
              <a:buChar char="•"/>
            </a:pPr>
            <a:r>
              <a:rPr lang="en-US" sz="1250" b="1" dirty="0"/>
              <a:t>Slides 46-54:  </a:t>
            </a:r>
            <a:r>
              <a:rPr lang="en-US" sz="1250" dirty="0"/>
              <a:t>Items needed to Renew a Professional Certificate and </a:t>
            </a:r>
            <a:r>
              <a:rPr lang="en-US" sz="1250" dirty="0">
                <a:solidFill>
                  <a:prstClr val="black"/>
                </a:solidFill>
              </a:rPr>
              <a:t>Renewing Process for DLI </a:t>
            </a:r>
            <a:r>
              <a:rPr lang="en-US" sz="1250" dirty="0" err="1">
                <a:solidFill>
                  <a:prstClr val="black"/>
                </a:solidFill>
              </a:rPr>
              <a:t>Opt</a:t>
            </a:r>
            <a:r>
              <a:rPr lang="en-US" sz="1250" dirty="0">
                <a:solidFill>
                  <a:prstClr val="black"/>
                </a:solidFill>
              </a:rPr>
              <a:t> Out Approved Charter Schools.</a:t>
            </a:r>
            <a:endParaRPr lang="en-US" sz="1250" dirty="0"/>
          </a:p>
          <a:p>
            <a:pPr marL="285750" indent="-285750" algn="just">
              <a:buFont typeface="Arial" panose="020B0604020202020204" pitchFamily="34" charset="0"/>
              <a:buChar char="•"/>
            </a:pPr>
            <a:endParaRPr lang="en-US" sz="1250" dirty="0"/>
          </a:p>
          <a:p>
            <a:pPr marL="285750" indent="-285750" algn="just">
              <a:buFont typeface="Arial,Sans-Serif" panose="020B0604020202020204" pitchFamily="34" charset="0"/>
              <a:buChar char="•"/>
            </a:pPr>
            <a:r>
              <a:rPr lang="en-US" sz="1250" b="1" dirty="0"/>
              <a:t>Slides 56-60:  </a:t>
            </a:r>
            <a:r>
              <a:rPr lang="en-US" sz="1250" dirty="0"/>
              <a:t>Determining Out-of-Field Status of Instructional Staff.</a:t>
            </a:r>
          </a:p>
          <a:p>
            <a:pPr marL="285750" indent="-285750" algn="just">
              <a:buFont typeface="Arial,Sans-Serif" panose="020B0604020202020204" pitchFamily="34" charset="0"/>
              <a:buChar char="•"/>
            </a:pPr>
            <a:endParaRPr lang="en-US" sz="1250" dirty="0"/>
          </a:p>
          <a:p>
            <a:pPr marL="285750" indent="-285750" algn="just">
              <a:buFont typeface="Arial,Sans-Serif" panose="020B0604020202020204" pitchFamily="34" charset="0"/>
              <a:buChar char="•"/>
            </a:pPr>
            <a:r>
              <a:rPr lang="en-US" sz="1250" b="1" dirty="0"/>
              <a:t>Slides 62-64:  </a:t>
            </a:r>
            <a:r>
              <a:rPr lang="en-US" sz="1250"/>
              <a:t>Reappointment Reminders </a:t>
            </a:r>
            <a:endParaRPr lang="en-US" sz="1250" dirty="0"/>
          </a:p>
          <a:p>
            <a:pPr algn="just"/>
            <a:endParaRPr lang="en-US" sz="1250" dirty="0"/>
          </a:p>
          <a:p>
            <a:pPr marL="285750" indent="-285750" algn="just">
              <a:buFont typeface="Arial,Sans-Serif" panose="020B0604020202020204" pitchFamily="34" charset="0"/>
              <a:buChar char="•"/>
            </a:pPr>
            <a:r>
              <a:rPr lang="en-US" sz="1250" b="1" dirty="0"/>
              <a:t>Slide 66</a:t>
            </a:r>
            <a:r>
              <a:rPr lang="en-US" sz="1250" dirty="0"/>
              <a:t>:  District Certification Contact Information</a:t>
            </a:r>
          </a:p>
        </p:txBody>
      </p:sp>
    </p:spTree>
    <p:extLst>
      <p:ext uri="{BB962C8B-B14F-4D97-AF65-F5344CB8AC3E}">
        <p14:creationId xmlns:p14="http://schemas.microsoft.com/office/powerpoint/2010/main" val="375187926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959537D-6983-1ED8-A56F-76DBA3E35263}"/>
            </a:ext>
          </a:extLst>
        </p:cNvPr>
        <p:cNvGrpSpPr/>
        <p:nvPr/>
      </p:nvGrpSpPr>
      <p:grpSpPr>
        <a:xfrm>
          <a:off x="0" y="0"/>
          <a:ext cx="0" cy="0"/>
          <a:chOff x="0" y="0"/>
          <a:chExt cx="0" cy="0"/>
        </a:xfrm>
      </p:grpSpPr>
      <p:sp>
        <p:nvSpPr>
          <p:cNvPr id="33" name="Presentation Title">
            <a:extLst>
              <a:ext uri="{FF2B5EF4-FFF2-40B4-BE49-F238E27FC236}">
                <a16:creationId xmlns:a16="http://schemas.microsoft.com/office/drawing/2014/main" id="{ABDA9FCB-65DB-19D6-D7D2-B1FC828FB50A}"/>
              </a:ext>
            </a:extLst>
          </p:cNvPr>
          <p:cNvSpPr>
            <a:spLocks noGrp="1"/>
          </p:cNvSpPr>
          <p:nvPr>
            <p:ph type="title" idx="4294967295"/>
          </p:nvPr>
        </p:nvSpPr>
        <p:spPr>
          <a:xfrm>
            <a:off x="3156438" y="1907931"/>
            <a:ext cx="5574324" cy="2118946"/>
          </a:xfrm>
          <a:prstGeom prst="rect">
            <a:avLst/>
          </a:prstGeom>
        </p:spPr>
        <p:txBody>
          <a:bodyPr/>
          <a:lstStyle/>
          <a:p>
            <a:r>
              <a:rPr lang="en-US" sz="4000" b="1" dirty="0"/>
              <a:t>Florida State Statute </a:t>
            </a:r>
            <a:br>
              <a:rPr lang="en-US" sz="4000" b="1" dirty="0"/>
            </a:br>
            <a:endParaRPr lang="en-US" sz="4000" b="1" dirty="0"/>
          </a:p>
        </p:txBody>
      </p:sp>
      <p:sp>
        <p:nvSpPr>
          <p:cNvPr id="3" name="TextBox 2">
            <a:extLst>
              <a:ext uri="{FF2B5EF4-FFF2-40B4-BE49-F238E27FC236}">
                <a16:creationId xmlns:a16="http://schemas.microsoft.com/office/drawing/2014/main" id="{31554710-98C9-FCD5-049C-64A2BDE7982A}"/>
              </a:ext>
            </a:extLst>
          </p:cNvPr>
          <p:cNvSpPr txBox="1"/>
          <p:nvPr/>
        </p:nvSpPr>
        <p:spPr>
          <a:xfrm>
            <a:off x="5398475" y="4026877"/>
            <a:ext cx="1367682" cy="369332"/>
          </a:xfrm>
          <a:prstGeom prst="rect">
            <a:avLst/>
          </a:prstGeom>
          <a:noFill/>
        </p:spPr>
        <p:txBody>
          <a:bodyPr wrap="none" rtlCol="0">
            <a:spAutoFit/>
          </a:bodyPr>
          <a:lstStyle/>
          <a:p>
            <a:r>
              <a:rPr lang="en-US" b="1" dirty="0">
                <a:latin typeface="+mj-lt"/>
              </a:rPr>
              <a:t>Slides 4-10</a:t>
            </a:r>
          </a:p>
        </p:txBody>
      </p:sp>
    </p:spTree>
    <p:extLst>
      <p:ext uri="{BB962C8B-B14F-4D97-AF65-F5344CB8AC3E}">
        <p14:creationId xmlns:p14="http://schemas.microsoft.com/office/powerpoint/2010/main" val="287002755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lide Number Placeholder 2">
            <a:extLst>
              <a:ext uri="{FF2B5EF4-FFF2-40B4-BE49-F238E27FC236}">
                <a16:creationId xmlns:a16="http://schemas.microsoft.com/office/drawing/2014/main" id="{FCA4496B-9422-BE49-AAF6-0967FC40CA02}"/>
              </a:ext>
            </a:extLst>
          </p:cNvPr>
          <p:cNvSpPr>
            <a:spLocks noGrp="1"/>
          </p:cNvSpPr>
          <p:nvPr>
            <p:ph type="sldNum" sz="quarter" idx="4"/>
          </p:nvPr>
        </p:nvSpPr>
        <p:spPr>
          <a:xfrm>
            <a:off x="4133756" y="6261479"/>
            <a:ext cx="868549" cy="365125"/>
          </a:xfrm>
          <a:prstGeom prst="rect">
            <a:avLst/>
          </a:prstGeom>
        </p:spPr>
        <p:txBody>
          <a:bodyPr/>
          <a:lstStyle/>
          <a:p>
            <a:pPr marL="0" marR="0" lvl="0" indent="0" algn="ctr" defTabSz="457200" rtl="0" eaLnBrk="1" fontAlgn="auto" latinLnBrk="0" hangingPunct="1">
              <a:lnSpc>
                <a:spcPct val="100000"/>
              </a:lnSpc>
              <a:spcBef>
                <a:spcPts val="0"/>
              </a:spcBef>
              <a:spcAft>
                <a:spcPts val="0"/>
              </a:spcAft>
              <a:buClrTx/>
              <a:buSzTx/>
              <a:buFontTx/>
              <a:buNone/>
              <a:tabLst/>
              <a:defRPr/>
            </a:pPr>
            <a:fld id="{9A47194C-3E5A-854F-B5AE-A6634FC20B3C}" type="slidenum">
              <a:rPr kumimoji="0" lang="en-US" sz="2800" b="1" i="0" u="none" strike="noStrike" kern="1200" cap="none" spc="0" normalizeH="0" baseline="0" noProof="0" smtClean="0">
                <a:ln>
                  <a:noFill/>
                </a:ln>
                <a:solidFill>
                  <a:srgbClr val="BE5B36"/>
                </a:solidFill>
                <a:effectLst/>
                <a:uLnTx/>
                <a:uFillTx/>
                <a:latin typeface="Century Gothic"/>
                <a:ea typeface="+mn-ea"/>
                <a:cs typeface="+mn-cs"/>
              </a:rPr>
              <a:pPr marL="0" marR="0" lvl="0" indent="0" algn="ctr" defTabSz="457200" rtl="0" eaLnBrk="1" fontAlgn="auto" latinLnBrk="0" hangingPunct="1">
                <a:lnSpc>
                  <a:spcPct val="100000"/>
                </a:lnSpc>
                <a:spcBef>
                  <a:spcPts val="0"/>
                </a:spcBef>
                <a:spcAft>
                  <a:spcPts val="0"/>
                </a:spcAft>
                <a:buClrTx/>
                <a:buSzTx/>
                <a:buFontTx/>
                <a:buNone/>
                <a:tabLst/>
                <a:defRPr/>
              </a:pPr>
              <a:t>4</a:t>
            </a:fld>
            <a:endParaRPr kumimoji="0" lang="en-US" sz="2800" b="1" i="0" u="none" strike="noStrike" kern="1200" cap="none" spc="0" normalizeH="0" baseline="0" noProof="0" dirty="0">
              <a:ln>
                <a:noFill/>
              </a:ln>
              <a:solidFill>
                <a:srgbClr val="BE5B36"/>
              </a:solidFill>
              <a:effectLst/>
              <a:uLnTx/>
              <a:uFillTx/>
              <a:latin typeface="Century Gothic"/>
              <a:ea typeface="+mn-ea"/>
              <a:cs typeface="+mn-cs"/>
            </a:endParaRPr>
          </a:p>
        </p:txBody>
      </p:sp>
      <p:sp>
        <p:nvSpPr>
          <p:cNvPr id="6" name="Title 5">
            <a:extLst>
              <a:ext uri="{FF2B5EF4-FFF2-40B4-BE49-F238E27FC236}">
                <a16:creationId xmlns:a16="http://schemas.microsoft.com/office/drawing/2014/main" id="{F41F0E51-711F-3981-25D1-D9E1419EB1CD}"/>
              </a:ext>
            </a:extLst>
          </p:cNvPr>
          <p:cNvSpPr>
            <a:spLocks noGrp="1"/>
          </p:cNvSpPr>
          <p:nvPr>
            <p:ph type="title"/>
          </p:nvPr>
        </p:nvSpPr>
        <p:spPr>
          <a:xfrm>
            <a:off x="697230" y="506988"/>
            <a:ext cx="8572500" cy="450051"/>
          </a:xfrm>
        </p:spPr>
        <p:txBody>
          <a:bodyPr/>
          <a:lstStyle/>
          <a:p>
            <a:r>
              <a:rPr lang="en-US" sz="3600" dirty="0">
                <a:latin typeface="+mj-lt"/>
              </a:rPr>
              <a:t>Florida State Statutes</a:t>
            </a:r>
          </a:p>
        </p:txBody>
      </p:sp>
      <p:sp>
        <p:nvSpPr>
          <p:cNvPr id="4" name="TextBox 3">
            <a:extLst>
              <a:ext uri="{FF2B5EF4-FFF2-40B4-BE49-F238E27FC236}">
                <a16:creationId xmlns:a16="http://schemas.microsoft.com/office/drawing/2014/main" id="{A2CB955A-1481-D662-44C8-DDD67C08D840}"/>
              </a:ext>
            </a:extLst>
          </p:cNvPr>
          <p:cNvSpPr txBox="1"/>
          <p:nvPr/>
        </p:nvSpPr>
        <p:spPr>
          <a:xfrm>
            <a:off x="251460" y="1055590"/>
            <a:ext cx="8572500" cy="5140895"/>
          </a:xfrm>
          <a:prstGeom prst="rect">
            <a:avLst/>
          </a:prstGeom>
          <a:noFill/>
        </p:spPr>
        <p:txBody>
          <a:bodyPr wrap="square">
            <a:spAutoFit/>
          </a:bodyPr>
          <a:lstStyle/>
          <a:p>
            <a:pPr marL="0" marR="0" algn="just">
              <a:lnSpc>
                <a:spcPct val="115000"/>
              </a:lnSpc>
              <a:spcAft>
                <a:spcPts val="1000"/>
              </a:spcAft>
              <a:buNone/>
            </a:pPr>
            <a:r>
              <a:rPr lang="en-US" sz="1350" b="1" dirty="0">
                <a:effectLst/>
                <a:ea typeface="Arial Narrow" panose="020B0606020202030204" pitchFamily="34" charset="0"/>
                <a:cs typeface="Arial Narrow" panose="020B0606020202030204" pitchFamily="34" charset="0"/>
              </a:rPr>
              <a:t>Florida State Statutes, Administrative Codes, and Federal Acts Relating to Public Schools</a:t>
            </a:r>
            <a:endParaRPr lang="en-US" sz="1350" dirty="0">
              <a:effectLst/>
              <a:ea typeface="Calibri" panose="020F0502020204030204" pitchFamily="34" charset="0"/>
              <a:cs typeface="Arial" panose="020B0604020202020204" pitchFamily="34" charset="0"/>
            </a:endParaRPr>
          </a:p>
          <a:p>
            <a:pPr marL="0" marR="0" algn="just">
              <a:lnSpc>
                <a:spcPct val="115000"/>
              </a:lnSpc>
              <a:spcAft>
                <a:spcPts val="1000"/>
              </a:spcAft>
              <a:buNone/>
            </a:pPr>
            <a:r>
              <a:rPr lang="en-US" sz="1350" b="1" dirty="0">
                <a:solidFill>
                  <a:srgbClr val="000000"/>
                </a:solidFill>
                <a:effectLst/>
                <a:ea typeface="Arial Narrow" panose="020B0606020202030204" pitchFamily="34" charset="0"/>
                <a:cs typeface="Arial Narrow" panose="020B0606020202030204" pitchFamily="34" charset="0"/>
              </a:rPr>
              <a:t>1002.33	  Charter schools</a:t>
            </a:r>
            <a:endParaRPr lang="en-US" sz="1350" dirty="0">
              <a:effectLst/>
              <a:ea typeface="Calibri" panose="020F0502020204030204" pitchFamily="34" charset="0"/>
              <a:cs typeface="Arial" panose="020B0604020202020204" pitchFamily="34" charset="0"/>
            </a:endParaRPr>
          </a:p>
          <a:p>
            <a:pPr marL="0" marR="0" algn="just">
              <a:lnSpc>
                <a:spcPct val="115000"/>
              </a:lnSpc>
              <a:spcAft>
                <a:spcPts val="1000"/>
              </a:spcAft>
              <a:buNone/>
            </a:pPr>
            <a:r>
              <a:rPr lang="en-US" sz="1350" dirty="0">
                <a:solidFill>
                  <a:srgbClr val="000000"/>
                </a:solidFill>
                <a:effectLst/>
                <a:ea typeface="Arial Narrow" panose="020B0606020202030204" pitchFamily="34" charset="0"/>
                <a:cs typeface="Arial Narrow" panose="020B0606020202030204" pitchFamily="34" charset="0"/>
              </a:rPr>
              <a:t>(12)(f) Teachers employed by or under contract to a charter school shall be certified as required by chapter 1012. A charter school governing board may employ or contract with skilled selected noncertified personnel to provide instructional services or to assist instructional staff members as education paraprofessionals in the same manner as defined in chapter 1012, and as provided by State Board of Education rule for charter school governing boards. A charter school may not knowingly employ an individual to provide instructional services or to serve as an education paraprofessional if the individual’s certification or licensure as an educator is suspended or revoked by this or any other state. A charter school may not knowingly employ an individual who has resigned from a school district in lieu of disciplinary action with respect to child welfare or safety, or who has been dismissed for just cause by any school district with respect to child welfare or safety. The qualifications of teachers shall be disclosed to parents.</a:t>
            </a:r>
            <a:endParaRPr lang="en-US" sz="1350" dirty="0">
              <a:effectLst/>
              <a:ea typeface="Calibri" panose="020F0502020204030204" pitchFamily="34" charset="0"/>
              <a:cs typeface="Arial" panose="020B0604020202020204" pitchFamily="34" charset="0"/>
            </a:endParaRPr>
          </a:p>
          <a:p>
            <a:pPr marL="0" marR="0" algn="just">
              <a:lnSpc>
                <a:spcPct val="115000"/>
              </a:lnSpc>
              <a:spcAft>
                <a:spcPts val="1000"/>
              </a:spcAft>
              <a:buNone/>
            </a:pPr>
            <a:r>
              <a:rPr lang="en-US" sz="1350" u="sng" dirty="0">
                <a:solidFill>
                  <a:srgbClr val="0000FF"/>
                </a:solidFill>
                <a:effectLst/>
                <a:ea typeface="Arial Narrow" panose="020B0606020202030204" pitchFamily="34" charset="0"/>
                <a:cs typeface="Arial Narrow" panose="020B0606020202030204" pitchFamily="34" charset="0"/>
                <a:hlinkClick r:id="rId3"/>
              </a:rPr>
              <a:t>http://www.leg.state.fl.us/Statutes/index.cfm?App_mode=Display_Statute&amp;URL=1000-1099/1002/Sections/1002.33.html</a:t>
            </a:r>
            <a:endParaRPr lang="en-US" sz="1350" dirty="0">
              <a:effectLst/>
              <a:ea typeface="Calibri" panose="020F0502020204030204" pitchFamily="34" charset="0"/>
              <a:cs typeface="Arial" panose="020B0604020202020204" pitchFamily="34" charset="0"/>
            </a:endParaRPr>
          </a:p>
          <a:p>
            <a:pPr marL="0" marR="0" algn="just">
              <a:lnSpc>
                <a:spcPct val="115000"/>
              </a:lnSpc>
              <a:spcAft>
                <a:spcPts val="1000"/>
              </a:spcAft>
              <a:buNone/>
            </a:pPr>
            <a:r>
              <a:rPr lang="en-US" sz="1350" b="1" dirty="0">
                <a:effectLst/>
                <a:ea typeface="Calibri" panose="020F0502020204030204" pitchFamily="34" charset="0"/>
                <a:cs typeface="Arial" panose="020B0604020202020204" pitchFamily="34" charset="0"/>
              </a:rPr>
              <a:t>1010.215  Educational Funding Accountability</a:t>
            </a:r>
            <a:endParaRPr lang="en-US" sz="1350" dirty="0">
              <a:effectLst/>
              <a:ea typeface="Calibri" panose="020F0502020204030204" pitchFamily="34" charset="0"/>
              <a:cs typeface="Arial" panose="020B0604020202020204" pitchFamily="34" charset="0"/>
            </a:endParaRPr>
          </a:p>
          <a:p>
            <a:pPr marL="0" marR="0" algn="just">
              <a:lnSpc>
                <a:spcPct val="115000"/>
              </a:lnSpc>
              <a:spcAft>
                <a:spcPts val="1000"/>
              </a:spcAft>
              <a:buNone/>
            </a:pPr>
            <a:r>
              <a:rPr lang="en-US" sz="1350" dirty="0">
                <a:effectLst/>
                <a:ea typeface="Calibri" panose="020F0502020204030204" pitchFamily="34" charset="0"/>
                <a:cs typeface="Arial" panose="020B0604020202020204" pitchFamily="34" charset="0"/>
              </a:rPr>
              <a:t>“Instructional personnel” means classroom teachers including substitute teachers.  </a:t>
            </a:r>
          </a:p>
          <a:p>
            <a:pPr marL="0" marR="0" algn="just">
              <a:lnSpc>
                <a:spcPct val="115000"/>
              </a:lnSpc>
              <a:spcAft>
                <a:spcPts val="1000"/>
              </a:spcAft>
              <a:buNone/>
            </a:pPr>
            <a:r>
              <a:rPr lang="en-US" sz="1350" u="sng" dirty="0">
                <a:solidFill>
                  <a:srgbClr val="0000FF"/>
                </a:solidFill>
                <a:effectLst/>
                <a:ea typeface="Calibri" panose="020F0502020204030204" pitchFamily="34" charset="0"/>
                <a:cs typeface="Arial" panose="020B0604020202020204" pitchFamily="34" charset="0"/>
                <a:hlinkClick r:id="rId4"/>
              </a:rPr>
              <a:t>https://www.flsenate.gov/Laws/Statutes/2024/1010.215</a:t>
            </a:r>
            <a:endParaRPr lang="en-US" sz="1350" dirty="0">
              <a:effectLst/>
              <a:ea typeface="Calibri" panose="020F0502020204030204" pitchFamily="34" charset="0"/>
              <a:cs typeface="Arial" panose="020B0604020202020204" pitchFamily="34" charset="0"/>
            </a:endParaRPr>
          </a:p>
        </p:txBody>
      </p:sp>
    </p:spTree>
    <p:extLst>
      <p:ext uri="{BB962C8B-B14F-4D97-AF65-F5344CB8AC3E}">
        <p14:creationId xmlns:p14="http://schemas.microsoft.com/office/powerpoint/2010/main" val="208536798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390C60F-45CC-CB26-433E-A14F19316B05}"/>
            </a:ext>
          </a:extLst>
        </p:cNvPr>
        <p:cNvGrpSpPr/>
        <p:nvPr/>
      </p:nvGrpSpPr>
      <p:grpSpPr>
        <a:xfrm>
          <a:off x="0" y="0"/>
          <a:ext cx="0" cy="0"/>
          <a:chOff x="0" y="0"/>
          <a:chExt cx="0" cy="0"/>
        </a:xfrm>
      </p:grpSpPr>
      <p:sp>
        <p:nvSpPr>
          <p:cNvPr id="4" name="Slide Number Placeholder 3">
            <a:extLst>
              <a:ext uri="{FF2B5EF4-FFF2-40B4-BE49-F238E27FC236}">
                <a16:creationId xmlns:a16="http://schemas.microsoft.com/office/drawing/2014/main" id="{190D1917-8972-6BE2-78F8-DAF6D363EC1E}"/>
              </a:ext>
            </a:extLst>
          </p:cNvPr>
          <p:cNvSpPr>
            <a:spLocks noGrp="1"/>
          </p:cNvSpPr>
          <p:nvPr>
            <p:ph type="sldNum" sz="quarter" idx="4"/>
          </p:nvPr>
        </p:nvSpPr>
        <p:spPr/>
        <p:txBody>
          <a:bodyPr/>
          <a:lstStyle/>
          <a:p>
            <a:fld id="{9A47194C-3E5A-854F-B5AE-A6634FC20B3C}" type="slidenum">
              <a:rPr lang="en-US" smtClean="0"/>
              <a:pPr/>
              <a:t>5</a:t>
            </a:fld>
            <a:endParaRPr lang="en-US" dirty="0"/>
          </a:p>
        </p:txBody>
      </p:sp>
      <p:sp>
        <p:nvSpPr>
          <p:cNvPr id="3" name="TextBox 2">
            <a:extLst>
              <a:ext uri="{FF2B5EF4-FFF2-40B4-BE49-F238E27FC236}">
                <a16:creationId xmlns:a16="http://schemas.microsoft.com/office/drawing/2014/main" id="{B2A6D53F-149C-62E5-F2AA-4495EBEAB0CE}"/>
              </a:ext>
            </a:extLst>
          </p:cNvPr>
          <p:cNvSpPr txBox="1"/>
          <p:nvPr/>
        </p:nvSpPr>
        <p:spPr>
          <a:xfrm>
            <a:off x="320040" y="1061014"/>
            <a:ext cx="8618220" cy="5170454"/>
          </a:xfrm>
          <a:prstGeom prst="rect">
            <a:avLst/>
          </a:prstGeom>
          <a:noFill/>
        </p:spPr>
        <p:txBody>
          <a:bodyPr wrap="square">
            <a:spAutoFit/>
          </a:bodyPr>
          <a:lstStyle/>
          <a:p>
            <a:pPr marL="0" marR="0" algn="just">
              <a:lnSpc>
                <a:spcPct val="115000"/>
              </a:lnSpc>
              <a:spcAft>
                <a:spcPts val="1000"/>
              </a:spcAft>
              <a:buNone/>
            </a:pPr>
            <a:r>
              <a:rPr lang="en-US" sz="1150" b="1" dirty="0">
                <a:effectLst/>
                <a:latin typeface="Century Gothic" panose="020B0502020202020204" pitchFamily="34" charset="0"/>
                <a:ea typeface="Calibri" panose="020F0502020204030204" pitchFamily="34" charset="0"/>
                <a:cs typeface="Arial" panose="020B0604020202020204" pitchFamily="34" charset="0"/>
              </a:rPr>
              <a:t>1012.01  Instructional Personnel</a:t>
            </a:r>
            <a:endParaRPr lang="en-US" sz="1150" dirty="0">
              <a:effectLst/>
              <a:latin typeface="Century Gothic" panose="020B0502020202020204" pitchFamily="34" charset="0"/>
              <a:ea typeface="Calibri" panose="020F0502020204030204" pitchFamily="34" charset="0"/>
              <a:cs typeface="Arial" panose="020B0604020202020204" pitchFamily="34" charset="0"/>
            </a:endParaRPr>
          </a:p>
          <a:p>
            <a:pPr marL="0" marR="0" algn="just">
              <a:lnSpc>
                <a:spcPct val="115000"/>
              </a:lnSpc>
              <a:spcAft>
                <a:spcPts val="1000"/>
              </a:spcAft>
              <a:buNone/>
            </a:pPr>
            <a:r>
              <a:rPr lang="en-US" sz="1150" dirty="0">
                <a:effectLst/>
                <a:latin typeface="Century Gothic" panose="020B0502020202020204" pitchFamily="34" charset="0"/>
                <a:ea typeface="Calibri" panose="020F0502020204030204" pitchFamily="34" charset="0"/>
                <a:cs typeface="Arial" panose="020B0604020202020204" pitchFamily="34" charset="0"/>
              </a:rPr>
              <a:t>(2)(a) “Instructional personnel” means any K-12 staff member whose functions includes the provision of direct instructional services to students. Instructional personnel also include K-12 personnel whose functions provide direct support in the learning process of students. Included in the classification of instructional personnel are the following K-12 personnel: Classroom teacher including exceptional student education, career education and adult education including substitutes teachers. </a:t>
            </a:r>
          </a:p>
          <a:p>
            <a:pPr marL="0" marR="0" algn="just">
              <a:lnSpc>
                <a:spcPct val="115000"/>
              </a:lnSpc>
              <a:spcAft>
                <a:spcPts val="1000"/>
              </a:spcAft>
              <a:buNone/>
            </a:pPr>
            <a:r>
              <a:rPr lang="en-US" sz="1150" u="sng" dirty="0">
                <a:solidFill>
                  <a:srgbClr val="0000FF"/>
                </a:solidFill>
                <a:effectLst/>
                <a:latin typeface="Century Gothic" panose="020B0502020202020204" pitchFamily="34" charset="0"/>
                <a:ea typeface="Calibri" panose="020F0502020204030204" pitchFamily="34" charset="0"/>
                <a:cs typeface="Arial" panose="020B0604020202020204" pitchFamily="34" charset="0"/>
                <a:hlinkClick r:id="rId2"/>
              </a:rPr>
              <a:t>https://www.leg.state.fl.us/statutes/index.cfm?App_mode=Display_Statute&amp;URL=1000-1099/1012/Sections/1012.01.html</a:t>
            </a:r>
            <a:endParaRPr lang="en-US" sz="1150" dirty="0">
              <a:effectLst/>
              <a:latin typeface="Century Gothic" panose="020B0502020202020204" pitchFamily="34" charset="0"/>
              <a:ea typeface="Calibri" panose="020F0502020204030204" pitchFamily="34" charset="0"/>
              <a:cs typeface="Arial" panose="020B0604020202020204" pitchFamily="34" charset="0"/>
            </a:endParaRPr>
          </a:p>
          <a:p>
            <a:pPr marL="0" marR="0" algn="just">
              <a:lnSpc>
                <a:spcPct val="115000"/>
              </a:lnSpc>
              <a:spcAft>
                <a:spcPts val="1000"/>
              </a:spcAft>
              <a:buNone/>
            </a:pPr>
            <a:r>
              <a:rPr lang="en-US" sz="1150" b="1" dirty="0">
                <a:solidFill>
                  <a:srgbClr val="000000"/>
                </a:solidFill>
                <a:effectLst/>
                <a:latin typeface="Century Gothic" panose="020B0502020202020204" pitchFamily="34" charset="0"/>
                <a:ea typeface="Arial Narrow" panose="020B0606020202030204" pitchFamily="34" charset="0"/>
                <a:cs typeface="Arial Narrow" panose="020B0606020202030204" pitchFamily="34" charset="0"/>
              </a:rPr>
              <a:t>1012.33  Contracts with Instructional Staff, Supervisors, and School Principals</a:t>
            </a:r>
            <a:endParaRPr lang="en-US" sz="1150" dirty="0">
              <a:effectLst/>
              <a:latin typeface="Century Gothic" panose="020B0502020202020204" pitchFamily="34" charset="0"/>
              <a:ea typeface="Calibri" panose="020F0502020204030204" pitchFamily="34" charset="0"/>
              <a:cs typeface="Arial" panose="020B0604020202020204" pitchFamily="34" charset="0"/>
            </a:endParaRPr>
          </a:p>
          <a:p>
            <a:pPr marL="0" marR="0" algn="just">
              <a:lnSpc>
                <a:spcPct val="115000"/>
              </a:lnSpc>
              <a:spcAft>
                <a:spcPts val="1000"/>
              </a:spcAft>
              <a:buNone/>
            </a:pPr>
            <a:r>
              <a:rPr lang="en-US" sz="1150" dirty="0">
                <a:solidFill>
                  <a:srgbClr val="000000"/>
                </a:solidFill>
                <a:effectLst/>
                <a:latin typeface="Century Gothic" panose="020B0502020202020204" pitchFamily="34" charset="0"/>
                <a:ea typeface="Arial Narrow" panose="020B0606020202030204" pitchFamily="34" charset="0"/>
                <a:cs typeface="Arial Narrow" panose="020B0606020202030204" pitchFamily="34" charset="0"/>
              </a:rPr>
              <a:t>(1)(a) Each person employed as a member of the instructional staff in any district school system shall be properly certified pursuant to s. </a:t>
            </a:r>
            <a:r>
              <a:rPr lang="en-US" sz="1150" u="sng" dirty="0">
                <a:solidFill>
                  <a:srgbClr val="000000"/>
                </a:solidFill>
                <a:effectLst/>
                <a:latin typeface="Century Gothic" panose="020B0502020202020204" pitchFamily="34" charset="0"/>
                <a:ea typeface="Arial Narrow" panose="020B0606020202030204" pitchFamily="34" charset="0"/>
                <a:cs typeface="Arial Narrow" panose="020B0606020202030204" pitchFamily="34" charset="0"/>
                <a:hlinkClick r:id="rId3"/>
              </a:rPr>
              <a:t>1012.56</a:t>
            </a:r>
            <a:r>
              <a:rPr lang="en-US" sz="1150" dirty="0">
                <a:solidFill>
                  <a:srgbClr val="000000"/>
                </a:solidFill>
                <a:effectLst/>
                <a:latin typeface="Century Gothic" panose="020B0502020202020204" pitchFamily="34" charset="0"/>
                <a:ea typeface="Arial Narrow" panose="020B0606020202030204" pitchFamily="34" charset="0"/>
                <a:cs typeface="Arial Narrow" panose="020B0606020202030204" pitchFamily="34" charset="0"/>
              </a:rPr>
              <a:t> or s. </a:t>
            </a:r>
            <a:r>
              <a:rPr lang="en-US" sz="1150" u="sng" dirty="0">
                <a:solidFill>
                  <a:srgbClr val="000000"/>
                </a:solidFill>
                <a:effectLst/>
                <a:latin typeface="Century Gothic" panose="020B0502020202020204" pitchFamily="34" charset="0"/>
                <a:ea typeface="Arial Narrow" panose="020B0606020202030204" pitchFamily="34" charset="0"/>
                <a:cs typeface="Arial Narrow" panose="020B0606020202030204" pitchFamily="34" charset="0"/>
                <a:hlinkClick r:id="rId4"/>
              </a:rPr>
              <a:t>1012.57</a:t>
            </a:r>
            <a:r>
              <a:rPr lang="en-US" sz="1150" dirty="0">
                <a:solidFill>
                  <a:srgbClr val="000000"/>
                </a:solidFill>
                <a:effectLst/>
                <a:latin typeface="Century Gothic" panose="020B0502020202020204" pitchFamily="34" charset="0"/>
                <a:ea typeface="Arial Narrow" panose="020B0606020202030204" pitchFamily="34" charset="0"/>
                <a:cs typeface="Arial Narrow" panose="020B0606020202030204" pitchFamily="34" charset="0"/>
              </a:rPr>
              <a:t> or employed pursuant to s. </a:t>
            </a:r>
            <a:r>
              <a:rPr lang="en-US" sz="1150" u="sng" dirty="0">
                <a:solidFill>
                  <a:srgbClr val="000000"/>
                </a:solidFill>
                <a:effectLst/>
                <a:latin typeface="Century Gothic" panose="020B0502020202020204" pitchFamily="34" charset="0"/>
                <a:ea typeface="Arial Narrow" panose="020B0606020202030204" pitchFamily="34" charset="0"/>
                <a:cs typeface="Arial Narrow" panose="020B0606020202030204" pitchFamily="34" charset="0"/>
                <a:hlinkClick r:id="rId5"/>
              </a:rPr>
              <a:t>1012.39</a:t>
            </a:r>
            <a:r>
              <a:rPr lang="en-US" sz="1150" dirty="0">
                <a:solidFill>
                  <a:srgbClr val="000000"/>
                </a:solidFill>
                <a:effectLst/>
                <a:latin typeface="Century Gothic" panose="020B0502020202020204" pitchFamily="34" charset="0"/>
                <a:ea typeface="Arial Narrow" panose="020B0606020202030204" pitchFamily="34" charset="0"/>
                <a:cs typeface="Arial Narrow" panose="020B0606020202030204" pitchFamily="34" charset="0"/>
              </a:rPr>
              <a:t> and shall be entitled to and shall receive a written contract as specified in this section.</a:t>
            </a:r>
            <a:endParaRPr lang="en-US" sz="1150" dirty="0">
              <a:effectLst/>
              <a:latin typeface="Century Gothic" panose="020B0502020202020204" pitchFamily="34" charset="0"/>
              <a:ea typeface="Calibri" panose="020F0502020204030204" pitchFamily="34" charset="0"/>
              <a:cs typeface="Arial" panose="020B0604020202020204" pitchFamily="34" charset="0"/>
            </a:endParaRPr>
          </a:p>
          <a:p>
            <a:pPr marL="0" marR="0" algn="just">
              <a:lnSpc>
                <a:spcPct val="115000"/>
              </a:lnSpc>
              <a:spcAft>
                <a:spcPts val="1000"/>
              </a:spcAft>
              <a:buNone/>
            </a:pPr>
            <a:r>
              <a:rPr lang="en-US" sz="1150" u="sng" dirty="0">
                <a:solidFill>
                  <a:srgbClr val="0000FF"/>
                </a:solidFill>
                <a:effectLst/>
                <a:latin typeface="Century Gothic" panose="020B0502020202020204" pitchFamily="34" charset="0"/>
                <a:ea typeface="Arial Narrow" panose="020B0606020202030204" pitchFamily="34" charset="0"/>
                <a:cs typeface="Arial Narrow" panose="020B0606020202030204" pitchFamily="34" charset="0"/>
                <a:hlinkClick r:id="rId6"/>
              </a:rPr>
              <a:t>http://www.leg.state.fl.us/statutes/index.cfm?App_mode=Display_Statute&amp;URL=1000-1099/1012/Sections/1012.33.html</a:t>
            </a:r>
            <a:endParaRPr lang="en-US" sz="1150" dirty="0">
              <a:effectLst/>
              <a:latin typeface="Century Gothic" panose="020B0502020202020204" pitchFamily="34" charset="0"/>
              <a:ea typeface="Calibri" panose="020F0502020204030204" pitchFamily="34" charset="0"/>
              <a:cs typeface="Arial" panose="020B0604020202020204" pitchFamily="34" charset="0"/>
            </a:endParaRPr>
          </a:p>
          <a:p>
            <a:pPr marL="0" marR="0" algn="just">
              <a:lnSpc>
                <a:spcPct val="115000"/>
              </a:lnSpc>
              <a:spcAft>
                <a:spcPts val="1000"/>
              </a:spcAft>
              <a:buNone/>
            </a:pPr>
            <a:r>
              <a:rPr lang="en-US" sz="1150" b="1" dirty="0">
                <a:effectLst/>
                <a:latin typeface="Century Gothic" panose="020B0502020202020204" pitchFamily="34" charset="0"/>
                <a:ea typeface="Arial Narrow" panose="020B0606020202030204" pitchFamily="34" charset="0"/>
                <a:cs typeface="Arial Narrow" panose="020B0606020202030204" pitchFamily="34" charset="0"/>
              </a:rPr>
              <a:t>1012.42     Teacher Teaching Out-of-Field</a:t>
            </a:r>
            <a:endParaRPr lang="en-US" sz="1150" dirty="0">
              <a:effectLst/>
              <a:latin typeface="Century Gothic" panose="020B0502020202020204" pitchFamily="34" charset="0"/>
              <a:ea typeface="Calibri" panose="020F0502020204030204" pitchFamily="34" charset="0"/>
              <a:cs typeface="Arial" panose="020B0604020202020204" pitchFamily="34" charset="0"/>
            </a:endParaRPr>
          </a:p>
          <a:p>
            <a:pPr marL="0" marR="0" algn="just">
              <a:lnSpc>
                <a:spcPct val="115000"/>
              </a:lnSpc>
              <a:spcAft>
                <a:spcPts val="1000"/>
              </a:spcAft>
              <a:buNone/>
            </a:pPr>
            <a:r>
              <a:rPr lang="en-US" sz="1150" dirty="0">
                <a:effectLst/>
                <a:latin typeface="Century Gothic" panose="020B0502020202020204" pitchFamily="34" charset="0"/>
                <a:ea typeface="Arial Narrow" panose="020B0606020202030204" pitchFamily="34" charset="0"/>
                <a:cs typeface="Arial Narrow" panose="020B0606020202030204" pitchFamily="34" charset="0"/>
              </a:rPr>
              <a:t>(2) NOTIFICATION REQUIREMENTS.—When a teacher in a district school system is assigned teaching duties in a class dealing with subject matter that is outside the field in which the teacher is certified, outside the field that was the applicant’s minor field of study, or outside the field in which the applicant has demonstrated sufficient subject area expertise, as determined by district school board policy in the subject area to be taught, the parents of all students in the class shall be notified in writing of such assignment.</a:t>
            </a:r>
            <a:endParaRPr lang="en-US" sz="1150" dirty="0">
              <a:effectLst/>
              <a:latin typeface="Century Gothic" panose="020B0502020202020204" pitchFamily="34" charset="0"/>
              <a:ea typeface="Calibri" panose="020F0502020204030204" pitchFamily="34" charset="0"/>
              <a:cs typeface="Arial" panose="020B0604020202020204" pitchFamily="34" charset="0"/>
            </a:endParaRPr>
          </a:p>
          <a:p>
            <a:pPr marL="0" marR="0" algn="just">
              <a:lnSpc>
                <a:spcPct val="115000"/>
              </a:lnSpc>
              <a:spcAft>
                <a:spcPts val="1000"/>
              </a:spcAft>
              <a:buNone/>
            </a:pPr>
            <a:r>
              <a:rPr lang="en-US" sz="1150" u="sng" dirty="0">
                <a:solidFill>
                  <a:srgbClr val="0000FF"/>
                </a:solidFill>
                <a:effectLst/>
                <a:latin typeface="Century Gothic" panose="020B0502020202020204" pitchFamily="34" charset="0"/>
                <a:ea typeface="Arial Narrow" panose="020B0606020202030204" pitchFamily="34" charset="0"/>
                <a:cs typeface="Arial Narrow" panose="020B0606020202030204" pitchFamily="34" charset="0"/>
                <a:hlinkClick r:id="rId7"/>
              </a:rPr>
              <a:t>http://www.leg.state.fl.us/statutes/index.cfm?App_mode=Display_Statute&amp;Search_String=&amp;URL=1000-1099/1012/Sections/1012.42.html</a:t>
            </a:r>
            <a:endParaRPr lang="en-US" sz="1150" dirty="0">
              <a:effectLst/>
              <a:latin typeface="Century Gothic" panose="020B0502020202020204" pitchFamily="34" charset="0"/>
              <a:ea typeface="Calibri" panose="020F0502020204030204" pitchFamily="34" charset="0"/>
              <a:cs typeface="Arial" panose="020B0604020202020204" pitchFamily="34" charset="0"/>
            </a:endParaRPr>
          </a:p>
        </p:txBody>
      </p:sp>
      <p:sp>
        <p:nvSpPr>
          <p:cNvPr id="11" name="TextBox 10">
            <a:extLst>
              <a:ext uri="{FF2B5EF4-FFF2-40B4-BE49-F238E27FC236}">
                <a16:creationId xmlns:a16="http://schemas.microsoft.com/office/drawing/2014/main" id="{2901FC53-C6D6-3798-517E-61C6A99134C1}"/>
              </a:ext>
            </a:extLst>
          </p:cNvPr>
          <p:cNvSpPr txBox="1"/>
          <p:nvPr/>
        </p:nvSpPr>
        <p:spPr>
          <a:xfrm>
            <a:off x="2023110" y="314236"/>
            <a:ext cx="5932170" cy="646331"/>
          </a:xfrm>
          <a:prstGeom prst="rect">
            <a:avLst/>
          </a:prstGeom>
          <a:noFill/>
        </p:spPr>
        <p:txBody>
          <a:bodyPr wrap="square">
            <a:spAutoFit/>
          </a:bodyPr>
          <a:lstStyle/>
          <a:p>
            <a:r>
              <a:rPr kumimoji="0" lang="en-US" sz="3600" b="1" i="0" u="none" strike="noStrike" kern="1200" cap="none" spc="0" normalizeH="0" baseline="0" noProof="0" dirty="0">
                <a:ln>
                  <a:noFill/>
                </a:ln>
                <a:solidFill>
                  <a:prstClr val="white"/>
                </a:solidFill>
                <a:effectLst/>
                <a:uLnTx/>
                <a:uFillTx/>
                <a:latin typeface="Century Gothic"/>
                <a:ea typeface="+mj-ea"/>
                <a:cs typeface="+mj-cs"/>
              </a:rPr>
              <a:t>Florida State Statutes</a:t>
            </a:r>
            <a:endParaRPr lang="en-US" dirty="0"/>
          </a:p>
        </p:txBody>
      </p:sp>
    </p:spTree>
    <p:extLst>
      <p:ext uri="{BB962C8B-B14F-4D97-AF65-F5344CB8AC3E}">
        <p14:creationId xmlns:p14="http://schemas.microsoft.com/office/powerpoint/2010/main" val="105228540"/>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BB18096-E996-0ED0-EC26-95A6DA22B4DA}"/>
            </a:ext>
          </a:extLst>
        </p:cNvPr>
        <p:cNvGrpSpPr/>
        <p:nvPr/>
      </p:nvGrpSpPr>
      <p:grpSpPr>
        <a:xfrm>
          <a:off x="0" y="0"/>
          <a:ext cx="0" cy="0"/>
          <a:chOff x="0" y="0"/>
          <a:chExt cx="0" cy="0"/>
        </a:xfrm>
      </p:grpSpPr>
      <p:sp>
        <p:nvSpPr>
          <p:cNvPr id="3" name="Slide Number Placeholder 2">
            <a:extLst>
              <a:ext uri="{FF2B5EF4-FFF2-40B4-BE49-F238E27FC236}">
                <a16:creationId xmlns:a16="http://schemas.microsoft.com/office/drawing/2014/main" id="{D149C1A6-6033-B165-C767-39D830AB4EB0}"/>
              </a:ext>
            </a:extLst>
          </p:cNvPr>
          <p:cNvSpPr>
            <a:spLocks noGrp="1"/>
          </p:cNvSpPr>
          <p:nvPr>
            <p:ph type="sldNum" sz="quarter" idx="4"/>
          </p:nvPr>
        </p:nvSpPr>
        <p:spPr>
          <a:xfrm>
            <a:off x="4133756" y="6261479"/>
            <a:ext cx="868549" cy="365125"/>
          </a:xfrm>
          <a:prstGeom prst="rect">
            <a:avLst/>
          </a:prstGeom>
        </p:spPr>
        <p:txBody>
          <a:bodyPr/>
          <a:lstStyle/>
          <a:p>
            <a:pPr marL="0" marR="0" lvl="0" indent="0" algn="ctr" defTabSz="457200" rtl="0" eaLnBrk="1" fontAlgn="auto" latinLnBrk="0" hangingPunct="1">
              <a:lnSpc>
                <a:spcPct val="100000"/>
              </a:lnSpc>
              <a:spcBef>
                <a:spcPts val="0"/>
              </a:spcBef>
              <a:spcAft>
                <a:spcPts val="0"/>
              </a:spcAft>
              <a:buClrTx/>
              <a:buSzTx/>
              <a:buFontTx/>
              <a:buNone/>
              <a:tabLst/>
              <a:defRPr/>
            </a:pPr>
            <a:fld id="{9A47194C-3E5A-854F-B5AE-A6634FC20B3C}" type="slidenum">
              <a:rPr kumimoji="0" lang="en-US" sz="2800" b="1" i="0" u="none" strike="noStrike" kern="1200" cap="none" spc="0" normalizeH="0" baseline="0" noProof="0" smtClean="0">
                <a:ln>
                  <a:noFill/>
                </a:ln>
                <a:solidFill>
                  <a:srgbClr val="BE5B36"/>
                </a:solidFill>
                <a:effectLst/>
                <a:uLnTx/>
                <a:uFillTx/>
                <a:latin typeface="Century Gothic"/>
                <a:ea typeface="+mn-ea"/>
                <a:cs typeface="+mn-cs"/>
              </a:rPr>
              <a:pPr marL="0" marR="0" lvl="0" indent="0" algn="ctr" defTabSz="457200" rtl="0" eaLnBrk="1" fontAlgn="auto" latinLnBrk="0" hangingPunct="1">
                <a:lnSpc>
                  <a:spcPct val="100000"/>
                </a:lnSpc>
                <a:spcBef>
                  <a:spcPts val="0"/>
                </a:spcBef>
                <a:spcAft>
                  <a:spcPts val="0"/>
                </a:spcAft>
                <a:buClrTx/>
                <a:buSzTx/>
                <a:buFontTx/>
                <a:buNone/>
                <a:tabLst/>
                <a:defRPr/>
              </a:pPr>
              <a:t>6</a:t>
            </a:fld>
            <a:endParaRPr kumimoji="0" lang="en-US" sz="2800" b="1" i="0" u="none" strike="noStrike" kern="1200" cap="none" spc="0" normalizeH="0" baseline="0" noProof="0" dirty="0">
              <a:ln>
                <a:noFill/>
              </a:ln>
              <a:solidFill>
                <a:srgbClr val="BE5B36"/>
              </a:solidFill>
              <a:effectLst/>
              <a:uLnTx/>
              <a:uFillTx/>
              <a:latin typeface="Century Gothic"/>
              <a:ea typeface="+mn-ea"/>
              <a:cs typeface="+mn-cs"/>
            </a:endParaRPr>
          </a:p>
        </p:txBody>
      </p:sp>
      <p:sp>
        <p:nvSpPr>
          <p:cNvPr id="6" name="Title 5">
            <a:extLst>
              <a:ext uri="{FF2B5EF4-FFF2-40B4-BE49-F238E27FC236}">
                <a16:creationId xmlns:a16="http://schemas.microsoft.com/office/drawing/2014/main" id="{9A612750-E9DD-6646-8F84-EAF1CF58C628}"/>
              </a:ext>
            </a:extLst>
          </p:cNvPr>
          <p:cNvSpPr>
            <a:spLocks noGrp="1"/>
          </p:cNvSpPr>
          <p:nvPr>
            <p:ph type="title"/>
          </p:nvPr>
        </p:nvSpPr>
        <p:spPr>
          <a:xfrm>
            <a:off x="697230" y="506988"/>
            <a:ext cx="8572500" cy="450051"/>
          </a:xfrm>
        </p:spPr>
        <p:txBody>
          <a:bodyPr/>
          <a:lstStyle/>
          <a:p>
            <a:r>
              <a:rPr lang="en-US" sz="3600" dirty="0">
                <a:latin typeface="+mj-lt"/>
              </a:rPr>
              <a:t>Florida State Statutes</a:t>
            </a:r>
          </a:p>
        </p:txBody>
      </p:sp>
      <p:sp>
        <p:nvSpPr>
          <p:cNvPr id="5" name="TextBox 4">
            <a:extLst>
              <a:ext uri="{FF2B5EF4-FFF2-40B4-BE49-F238E27FC236}">
                <a16:creationId xmlns:a16="http://schemas.microsoft.com/office/drawing/2014/main" id="{1CAF3CB8-1338-8724-82A5-973283955233}"/>
              </a:ext>
            </a:extLst>
          </p:cNvPr>
          <p:cNvSpPr txBox="1"/>
          <p:nvPr/>
        </p:nvSpPr>
        <p:spPr>
          <a:xfrm>
            <a:off x="354330" y="977261"/>
            <a:ext cx="8572500" cy="5134419"/>
          </a:xfrm>
          <a:prstGeom prst="rect">
            <a:avLst/>
          </a:prstGeom>
          <a:noFill/>
        </p:spPr>
        <p:txBody>
          <a:bodyPr wrap="square">
            <a:spAutoFit/>
          </a:bodyPr>
          <a:lstStyle/>
          <a:p>
            <a:pPr marL="0" marR="0" algn="just">
              <a:lnSpc>
                <a:spcPct val="115000"/>
              </a:lnSpc>
              <a:spcAft>
                <a:spcPts val="1000"/>
              </a:spcAft>
              <a:buNone/>
            </a:pPr>
            <a:r>
              <a:rPr lang="en-US" sz="1150" b="1" dirty="0">
                <a:solidFill>
                  <a:srgbClr val="000000"/>
                </a:solidFill>
                <a:effectLst/>
                <a:latin typeface="Century Gothic" panose="020B0502020202020204" pitchFamily="34" charset="0"/>
                <a:ea typeface="Arial Narrow" panose="020B0606020202030204" pitchFamily="34" charset="0"/>
                <a:cs typeface="Arial Narrow" panose="020B0606020202030204" pitchFamily="34" charset="0"/>
              </a:rPr>
              <a:t>1012.55 Positions for which Certificates Required</a:t>
            </a:r>
            <a:endParaRPr lang="en-US" sz="1150" dirty="0">
              <a:effectLst/>
              <a:latin typeface="Century Gothic" panose="020B0502020202020204" pitchFamily="34" charset="0"/>
              <a:ea typeface="Calibri" panose="020F0502020204030204" pitchFamily="34" charset="0"/>
              <a:cs typeface="Arial" panose="020B0604020202020204" pitchFamily="34" charset="0"/>
            </a:endParaRPr>
          </a:p>
          <a:p>
            <a:pPr marL="0" marR="0" algn="just">
              <a:lnSpc>
                <a:spcPct val="115000"/>
              </a:lnSpc>
              <a:spcAft>
                <a:spcPts val="1000"/>
              </a:spcAft>
              <a:buNone/>
            </a:pPr>
            <a:r>
              <a:rPr lang="en-US" sz="1150" dirty="0">
                <a:effectLst/>
                <a:latin typeface="Century Gothic" panose="020B0502020202020204" pitchFamily="34" charset="0"/>
                <a:ea typeface="Arial Narrow" panose="020B0606020202030204" pitchFamily="34" charset="0"/>
                <a:cs typeface="Arial Narrow" panose="020B0606020202030204" pitchFamily="34" charset="0"/>
              </a:rPr>
              <a:t>(b) Each person employed or occupying a position as school supervisor, school principal, teacher, library media specialist, school counselor, athletic coach, or other position in which the employee serves in an instructional capacity, in any public school of any district of this state shall hold the certificate required by law and by rules of the State Board of Education in fulfilling the requirements of the law for the type of service rendered. Such positions include personnel providing direct instruction to students through a virtual environment or through a blended virtual and physical environment.</a:t>
            </a:r>
            <a:endParaRPr lang="en-US" sz="1150" dirty="0">
              <a:effectLst/>
              <a:latin typeface="Century Gothic" panose="020B0502020202020204" pitchFamily="34" charset="0"/>
              <a:ea typeface="Calibri" panose="020F0502020204030204" pitchFamily="34" charset="0"/>
              <a:cs typeface="Arial" panose="020B0604020202020204" pitchFamily="34" charset="0"/>
            </a:endParaRPr>
          </a:p>
          <a:p>
            <a:pPr marL="0" marR="0" algn="just">
              <a:lnSpc>
                <a:spcPct val="115000"/>
              </a:lnSpc>
              <a:spcAft>
                <a:spcPts val="1000"/>
              </a:spcAft>
              <a:buNone/>
            </a:pPr>
            <a:r>
              <a:rPr lang="en-US" sz="1150" u="sng" dirty="0">
                <a:solidFill>
                  <a:srgbClr val="0000FF"/>
                </a:solidFill>
                <a:effectLst/>
                <a:latin typeface="Century Gothic" panose="020B0502020202020204" pitchFamily="34" charset="0"/>
                <a:ea typeface="Arial Narrow" panose="020B0606020202030204" pitchFamily="34" charset="0"/>
                <a:cs typeface="Arial Narrow" panose="020B0606020202030204" pitchFamily="34" charset="0"/>
                <a:hlinkClick r:id="rId3"/>
              </a:rPr>
              <a:t>http://www.leg.state.fl.us/statutes/index.cfm?App_mode=Display_Statute&amp;URL=1000-1099/1012/Sections/1012.55.html</a:t>
            </a:r>
            <a:endParaRPr lang="en-US" sz="1150" dirty="0">
              <a:effectLst/>
              <a:latin typeface="Century Gothic" panose="020B0502020202020204" pitchFamily="34" charset="0"/>
              <a:ea typeface="Calibri" panose="020F0502020204030204" pitchFamily="34" charset="0"/>
              <a:cs typeface="Arial" panose="020B0604020202020204" pitchFamily="34" charset="0"/>
            </a:endParaRPr>
          </a:p>
          <a:p>
            <a:pPr marL="0" marR="0" algn="just">
              <a:lnSpc>
                <a:spcPct val="115000"/>
              </a:lnSpc>
              <a:spcAft>
                <a:spcPts val="1000"/>
              </a:spcAft>
              <a:buNone/>
            </a:pPr>
            <a:r>
              <a:rPr lang="en-US" sz="1150" b="1" dirty="0">
                <a:solidFill>
                  <a:srgbClr val="000000"/>
                </a:solidFill>
                <a:effectLst/>
                <a:latin typeface="Century Gothic" panose="020B0502020202020204" pitchFamily="34" charset="0"/>
                <a:ea typeface="Arial Narrow" panose="020B0606020202030204" pitchFamily="34" charset="0"/>
                <a:cs typeface="Arial Narrow" panose="020B0606020202030204" pitchFamily="34" charset="0"/>
              </a:rPr>
              <a:t>1012.57 Certification of Adjunct Educators</a:t>
            </a:r>
            <a:endParaRPr lang="en-US" sz="1150" dirty="0">
              <a:effectLst/>
              <a:latin typeface="Century Gothic" panose="020B0502020202020204" pitchFamily="34" charset="0"/>
              <a:ea typeface="Calibri" panose="020F0502020204030204" pitchFamily="34" charset="0"/>
              <a:cs typeface="Arial" panose="020B0604020202020204" pitchFamily="34" charset="0"/>
            </a:endParaRPr>
          </a:p>
          <a:p>
            <a:pPr marL="0" marR="0" algn="just">
              <a:lnSpc>
                <a:spcPct val="115000"/>
              </a:lnSpc>
              <a:spcAft>
                <a:spcPts val="1000"/>
              </a:spcAft>
              <a:buNone/>
            </a:pPr>
            <a:r>
              <a:rPr lang="en-US" sz="1150" dirty="0">
                <a:effectLst/>
                <a:latin typeface="Century Gothic" panose="020B0502020202020204" pitchFamily="34" charset="0"/>
                <a:ea typeface="Arial Narrow" panose="020B0606020202030204" pitchFamily="34" charset="0"/>
                <a:cs typeface="Arial Narrow" panose="020B0606020202030204" pitchFamily="34" charset="0"/>
              </a:rPr>
              <a:t>(1) Notwithstanding the provisions of ss. </a:t>
            </a:r>
            <a:r>
              <a:rPr lang="en-US" sz="1150" u="sng" dirty="0">
                <a:solidFill>
                  <a:srgbClr val="0000FF"/>
                </a:solidFill>
                <a:effectLst/>
                <a:latin typeface="Century Gothic" panose="020B0502020202020204" pitchFamily="34" charset="0"/>
                <a:ea typeface="Arial Narrow" panose="020B0606020202030204" pitchFamily="34" charset="0"/>
                <a:cs typeface="Arial Narrow" panose="020B0606020202030204" pitchFamily="34" charset="0"/>
                <a:hlinkClick r:id="rId4"/>
              </a:rPr>
              <a:t>1012.32</a:t>
            </a:r>
            <a:r>
              <a:rPr lang="en-US" sz="1150" dirty="0">
                <a:effectLst/>
                <a:latin typeface="Century Gothic" panose="020B0502020202020204" pitchFamily="34" charset="0"/>
                <a:ea typeface="Arial Narrow" panose="020B0606020202030204" pitchFamily="34" charset="0"/>
                <a:cs typeface="Arial Narrow" panose="020B0606020202030204" pitchFamily="34" charset="0"/>
              </a:rPr>
              <a:t>, </a:t>
            </a:r>
            <a:r>
              <a:rPr lang="en-US" sz="1150" u="sng" dirty="0">
                <a:solidFill>
                  <a:srgbClr val="0000FF"/>
                </a:solidFill>
                <a:effectLst/>
                <a:latin typeface="Century Gothic" panose="020B0502020202020204" pitchFamily="34" charset="0"/>
                <a:ea typeface="Arial Narrow" panose="020B0606020202030204" pitchFamily="34" charset="0"/>
                <a:cs typeface="Arial Narrow" panose="020B0606020202030204" pitchFamily="34" charset="0"/>
                <a:hlinkClick r:id="rId5"/>
              </a:rPr>
              <a:t>1012.55</a:t>
            </a:r>
            <a:r>
              <a:rPr lang="en-US" sz="1150" dirty="0">
                <a:effectLst/>
                <a:latin typeface="Century Gothic" panose="020B0502020202020204" pitchFamily="34" charset="0"/>
                <a:ea typeface="Arial Narrow" panose="020B0606020202030204" pitchFamily="34" charset="0"/>
                <a:cs typeface="Arial Narrow" panose="020B0606020202030204" pitchFamily="34" charset="0"/>
              </a:rPr>
              <a:t>, and </a:t>
            </a:r>
            <a:r>
              <a:rPr lang="en-US" sz="1150" u="sng" dirty="0">
                <a:solidFill>
                  <a:srgbClr val="0000FF"/>
                </a:solidFill>
                <a:effectLst/>
                <a:latin typeface="Century Gothic" panose="020B0502020202020204" pitchFamily="34" charset="0"/>
                <a:ea typeface="Arial Narrow" panose="020B0606020202030204" pitchFamily="34" charset="0"/>
                <a:cs typeface="Arial Narrow" panose="020B0606020202030204" pitchFamily="34" charset="0"/>
                <a:hlinkClick r:id="rId6"/>
              </a:rPr>
              <a:t>1012.56</a:t>
            </a:r>
            <a:r>
              <a:rPr lang="en-US" sz="1150" dirty="0">
                <a:effectLst/>
                <a:latin typeface="Century Gothic" panose="020B0502020202020204" pitchFamily="34" charset="0"/>
                <a:ea typeface="Arial Narrow" panose="020B0606020202030204" pitchFamily="34" charset="0"/>
                <a:cs typeface="Arial Narrow" panose="020B0606020202030204" pitchFamily="34" charset="0"/>
              </a:rPr>
              <a:t>, or any other provision of law or rule to the contrary, district school boards and charter school governing boards shall adopt rules to allow for the issuance of an adjunct teaching certificate to any applicant who fulfills the requirements of s. </a:t>
            </a:r>
            <a:r>
              <a:rPr lang="en-US" sz="1150" u="sng" dirty="0">
                <a:solidFill>
                  <a:srgbClr val="0000FF"/>
                </a:solidFill>
                <a:effectLst/>
                <a:latin typeface="Century Gothic" panose="020B0502020202020204" pitchFamily="34" charset="0"/>
                <a:ea typeface="Arial Narrow" panose="020B0606020202030204" pitchFamily="34" charset="0"/>
                <a:cs typeface="Arial Narrow" panose="020B0606020202030204" pitchFamily="34" charset="0"/>
                <a:hlinkClick r:id="rId6"/>
              </a:rPr>
              <a:t>1012.56</a:t>
            </a:r>
            <a:r>
              <a:rPr lang="en-US" sz="1150" dirty="0">
                <a:effectLst/>
                <a:latin typeface="Century Gothic" panose="020B0502020202020204" pitchFamily="34" charset="0"/>
                <a:ea typeface="Arial Narrow" panose="020B0606020202030204" pitchFamily="34" charset="0"/>
                <a:cs typeface="Arial Narrow" panose="020B0606020202030204" pitchFamily="34" charset="0"/>
              </a:rPr>
              <a:t>(2)(a)-(f) and (11) and who has expertise in the subject area to be taught. An applicant is considered to have expertise in the subject area to be taught if the applicant demonstrates sufficient subject area mastery through passage of a subject area test or has achieved an industry certification in the subject area to be taught.</a:t>
            </a:r>
            <a:endParaRPr lang="en-US" sz="1150" dirty="0">
              <a:effectLst/>
              <a:latin typeface="Century Gothic" panose="020B0502020202020204" pitchFamily="34" charset="0"/>
              <a:ea typeface="Calibri" panose="020F0502020204030204" pitchFamily="34" charset="0"/>
              <a:cs typeface="Arial" panose="020B0604020202020204" pitchFamily="34" charset="0"/>
            </a:endParaRPr>
          </a:p>
          <a:p>
            <a:pPr marL="0" marR="0" algn="just">
              <a:lnSpc>
                <a:spcPct val="115000"/>
              </a:lnSpc>
              <a:spcAft>
                <a:spcPts val="1000"/>
              </a:spcAft>
              <a:buNone/>
            </a:pPr>
            <a:r>
              <a:rPr lang="en-US" sz="1150" dirty="0">
                <a:effectLst/>
                <a:latin typeface="Century Gothic" panose="020B0502020202020204" pitchFamily="34" charset="0"/>
                <a:ea typeface="Arial Narrow" panose="020B0606020202030204" pitchFamily="34" charset="0"/>
                <a:cs typeface="Arial Narrow" panose="020B0606020202030204" pitchFamily="34" charset="0"/>
              </a:rPr>
              <a:t>(4) Each adjunct teaching certificate is valid through the term of the annual contract between the educator and the school district or charter school. An additional annual certification and an additional annual contract may be awarded by the district or charter school at the district’s or charter school’s discretion but only if the applicant is rated effective or highly effective under s. </a:t>
            </a:r>
            <a:r>
              <a:rPr lang="en-US" sz="1150" u="sng" dirty="0">
                <a:solidFill>
                  <a:srgbClr val="0000FF"/>
                </a:solidFill>
                <a:effectLst/>
                <a:latin typeface="Century Gothic" panose="020B0502020202020204" pitchFamily="34" charset="0"/>
                <a:ea typeface="Arial Narrow" panose="020B0606020202030204" pitchFamily="34" charset="0"/>
                <a:cs typeface="Arial Narrow" panose="020B0606020202030204" pitchFamily="34" charset="0"/>
                <a:hlinkClick r:id="rId7"/>
              </a:rPr>
              <a:t>1012.34</a:t>
            </a:r>
            <a:r>
              <a:rPr lang="en-US" sz="1150" dirty="0">
                <a:effectLst/>
                <a:latin typeface="Century Gothic" panose="020B0502020202020204" pitchFamily="34" charset="0"/>
                <a:ea typeface="Arial Narrow" panose="020B0606020202030204" pitchFamily="34" charset="0"/>
                <a:cs typeface="Arial Narrow" panose="020B0606020202030204" pitchFamily="34" charset="0"/>
              </a:rPr>
              <a:t> during each year of teaching under adjunct teaching certification.  </a:t>
            </a:r>
            <a:endParaRPr lang="en-US" sz="1150" dirty="0">
              <a:effectLst/>
              <a:latin typeface="Century Gothic" panose="020B0502020202020204" pitchFamily="34" charset="0"/>
              <a:ea typeface="Calibri" panose="020F0502020204030204" pitchFamily="34" charset="0"/>
              <a:cs typeface="Arial" panose="020B0604020202020204" pitchFamily="34" charset="0"/>
            </a:endParaRPr>
          </a:p>
          <a:p>
            <a:pPr marL="0" marR="0" algn="just">
              <a:lnSpc>
                <a:spcPct val="115000"/>
              </a:lnSpc>
              <a:spcAft>
                <a:spcPts val="1000"/>
              </a:spcAft>
              <a:buNone/>
            </a:pPr>
            <a:r>
              <a:rPr lang="en-US" sz="1200" u="sng" dirty="0">
                <a:solidFill>
                  <a:srgbClr val="0000FF"/>
                </a:solidFill>
                <a:effectLst/>
                <a:latin typeface="Century Gothic" panose="020B0502020202020204" pitchFamily="34" charset="0"/>
                <a:ea typeface="Arial Narrow" panose="020B0606020202030204" pitchFamily="34" charset="0"/>
                <a:cs typeface="Arial Narrow" panose="020B0606020202030204" pitchFamily="34" charset="0"/>
                <a:hlinkClick r:id="rId8"/>
              </a:rPr>
              <a:t>http://www.leg.state.fl.us/statutes/index.cfm?App_mode=Display_Statute&amp;Search_String=&amp;URL=1000-1099/1012/Sections/1012.57.html</a:t>
            </a:r>
            <a:endParaRPr lang="en-US" sz="1200" dirty="0">
              <a:effectLst/>
              <a:latin typeface="Century Gothic" panose="020B0502020202020204" pitchFamily="34" charset="0"/>
              <a:ea typeface="Calibri" panose="020F0502020204030204" pitchFamily="34" charset="0"/>
              <a:cs typeface="Arial" panose="020B0604020202020204" pitchFamily="34" charset="0"/>
            </a:endParaRPr>
          </a:p>
        </p:txBody>
      </p:sp>
    </p:spTree>
    <p:extLst>
      <p:ext uri="{BB962C8B-B14F-4D97-AF65-F5344CB8AC3E}">
        <p14:creationId xmlns:p14="http://schemas.microsoft.com/office/powerpoint/2010/main" val="3216181425"/>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76E02EF-FB7A-25BD-8668-99DB35A5BCC3}"/>
            </a:ext>
          </a:extLst>
        </p:cNvPr>
        <p:cNvGrpSpPr/>
        <p:nvPr/>
      </p:nvGrpSpPr>
      <p:grpSpPr>
        <a:xfrm>
          <a:off x="0" y="0"/>
          <a:ext cx="0" cy="0"/>
          <a:chOff x="0" y="0"/>
          <a:chExt cx="0" cy="0"/>
        </a:xfrm>
      </p:grpSpPr>
      <p:sp>
        <p:nvSpPr>
          <p:cNvPr id="4" name="Slide Number Placeholder 3">
            <a:extLst>
              <a:ext uri="{FF2B5EF4-FFF2-40B4-BE49-F238E27FC236}">
                <a16:creationId xmlns:a16="http://schemas.microsoft.com/office/drawing/2014/main" id="{0F9FEFCA-6304-8258-1943-8F4C7911195D}"/>
              </a:ext>
            </a:extLst>
          </p:cNvPr>
          <p:cNvSpPr>
            <a:spLocks noGrp="1"/>
          </p:cNvSpPr>
          <p:nvPr>
            <p:ph type="sldNum" sz="quarter" idx="4"/>
          </p:nvPr>
        </p:nvSpPr>
        <p:spPr/>
        <p:txBody>
          <a:bodyPr/>
          <a:lstStyle/>
          <a:p>
            <a:fld id="{9A47194C-3E5A-854F-B5AE-A6634FC20B3C}" type="slidenum">
              <a:rPr lang="en-US" smtClean="0"/>
              <a:pPr/>
              <a:t>7</a:t>
            </a:fld>
            <a:endParaRPr lang="en-US" dirty="0"/>
          </a:p>
        </p:txBody>
      </p:sp>
      <p:sp>
        <p:nvSpPr>
          <p:cNvPr id="11" name="TextBox 10">
            <a:extLst>
              <a:ext uri="{FF2B5EF4-FFF2-40B4-BE49-F238E27FC236}">
                <a16:creationId xmlns:a16="http://schemas.microsoft.com/office/drawing/2014/main" id="{F7996B2B-CC49-5EF2-EC7D-39FB3C349263}"/>
              </a:ext>
            </a:extLst>
          </p:cNvPr>
          <p:cNvSpPr txBox="1"/>
          <p:nvPr/>
        </p:nvSpPr>
        <p:spPr>
          <a:xfrm>
            <a:off x="514350" y="369930"/>
            <a:ext cx="8515350" cy="523220"/>
          </a:xfrm>
          <a:prstGeom prst="rect">
            <a:avLst/>
          </a:prstGeom>
          <a:noFill/>
        </p:spPr>
        <p:txBody>
          <a:bodyPr wrap="square">
            <a:spAutoFit/>
          </a:bodyPr>
          <a:lstStyle/>
          <a:p>
            <a:r>
              <a:rPr kumimoji="0" lang="en-US" sz="2800" b="1" i="0" u="none" strike="noStrike" kern="1200" cap="none" spc="0" normalizeH="0" baseline="0" noProof="0" dirty="0">
                <a:ln>
                  <a:noFill/>
                </a:ln>
                <a:solidFill>
                  <a:prstClr val="white"/>
                </a:solidFill>
                <a:effectLst/>
                <a:uLnTx/>
                <a:uFillTx/>
                <a:latin typeface="Century Gothic"/>
                <a:ea typeface="+mj-ea"/>
                <a:cs typeface="+mj-cs"/>
              </a:rPr>
              <a:t>Florida State Statutes, Administrative Code</a:t>
            </a:r>
            <a:endParaRPr lang="en-US" sz="2800" dirty="0"/>
          </a:p>
        </p:txBody>
      </p:sp>
      <p:sp>
        <p:nvSpPr>
          <p:cNvPr id="5" name="TextBox 4">
            <a:extLst>
              <a:ext uri="{FF2B5EF4-FFF2-40B4-BE49-F238E27FC236}">
                <a16:creationId xmlns:a16="http://schemas.microsoft.com/office/drawing/2014/main" id="{47154814-939D-63C9-A75B-FDE218987E6A}"/>
              </a:ext>
            </a:extLst>
          </p:cNvPr>
          <p:cNvSpPr txBox="1"/>
          <p:nvPr/>
        </p:nvSpPr>
        <p:spPr>
          <a:xfrm>
            <a:off x="137160" y="1359166"/>
            <a:ext cx="8892540" cy="4605684"/>
          </a:xfrm>
          <a:prstGeom prst="rect">
            <a:avLst/>
          </a:prstGeom>
          <a:noFill/>
        </p:spPr>
        <p:txBody>
          <a:bodyPr wrap="square">
            <a:spAutoFit/>
          </a:bodyPr>
          <a:lstStyle/>
          <a:p>
            <a:pPr marL="0" marR="0" algn="just" fontAlgn="base" hangingPunct="0">
              <a:lnSpc>
                <a:spcPct val="115000"/>
              </a:lnSpc>
              <a:spcAft>
                <a:spcPts val="1000"/>
              </a:spcAft>
              <a:buNone/>
              <a:tabLst>
                <a:tab pos="228600" algn="l"/>
                <a:tab pos="228600" algn="l"/>
              </a:tabLst>
            </a:pPr>
            <a:r>
              <a:rPr lang="en-US" sz="1400" b="1" dirty="0">
                <a:solidFill>
                  <a:srgbClr val="000000"/>
                </a:solidFill>
                <a:effectLst/>
                <a:latin typeface="Century Gothic" panose="020B0502020202020204" pitchFamily="34" charset="0"/>
                <a:ea typeface="Arial Narrow" panose="020B0606020202030204" pitchFamily="34" charset="0"/>
                <a:cs typeface="Arial Narrow" panose="020B0606020202030204" pitchFamily="34" charset="0"/>
              </a:rPr>
              <a:t>6A-1.0502 Non-certificated Instructional Personnel</a:t>
            </a:r>
            <a:endParaRPr lang="en-US" sz="1400" dirty="0">
              <a:effectLst/>
              <a:latin typeface="Century Gothic" panose="020B0502020202020204" pitchFamily="34" charset="0"/>
              <a:ea typeface="Calibri" panose="020F0502020204030204" pitchFamily="34" charset="0"/>
              <a:cs typeface="Arial" panose="020B0604020202020204" pitchFamily="34" charset="0"/>
            </a:endParaRPr>
          </a:p>
          <a:p>
            <a:pPr marL="0" marR="0" algn="just" fontAlgn="base" hangingPunct="0">
              <a:lnSpc>
                <a:spcPts val="1300"/>
              </a:lnSpc>
              <a:spcAft>
                <a:spcPts val="1000"/>
              </a:spcAft>
              <a:buNone/>
              <a:tabLst>
                <a:tab pos="228600" algn="l"/>
                <a:tab pos="228600" algn="l"/>
              </a:tabLst>
            </a:pPr>
            <a:r>
              <a:rPr lang="en-US" sz="1400" dirty="0">
                <a:solidFill>
                  <a:srgbClr val="000000"/>
                </a:solidFill>
                <a:effectLst/>
                <a:latin typeface="Century Gothic" panose="020B0502020202020204" pitchFamily="34" charset="0"/>
                <a:ea typeface="Arial Narrow" panose="020B0606020202030204" pitchFamily="34" charset="0"/>
                <a:cs typeface="Arial Narrow" panose="020B0606020202030204" pitchFamily="34" charset="0"/>
              </a:rPr>
              <a:t>(10) Notwithstanding the provisions of subsections 6A-1.0502(1) through (9), F.A.C., the school board or charter school governing board may employ non-certificated persons licensed by the State of Florida as occupational therapists or as physical therapists to render services to students in those areas covered by such license. The procedures for employment shall be the same as provided by law for certificated instructional personnel, and each person so employed shall be entitled to a written contract in the form prescribed pursuant to Rule 6A-1.064, F.A.C. Provided, however, that a non-certificated person employed to render services as an occupational therapist or as a physical therapist may be assigned duties of an instructional nature that are not covered within the scope of the person’s license as defined by law.</a:t>
            </a:r>
          </a:p>
          <a:p>
            <a:pPr marL="0" marR="0" algn="just" fontAlgn="base" hangingPunct="0">
              <a:lnSpc>
                <a:spcPts val="1300"/>
              </a:lnSpc>
              <a:spcAft>
                <a:spcPts val="1000"/>
              </a:spcAft>
              <a:buNone/>
              <a:tabLst>
                <a:tab pos="228600" algn="l"/>
                <a:tab pos="228600" algn="l"/>
              </a:tabLst>
            </a:pPr>
            <a:endParaRPr lang="en-US" sz="1400" dirty="0">
              <a:effectLst/>
              <a:latin typeface="Century Gothic" panose="020B0502020202020204" pitchFamily="34" charset="0"/>
              <a:ea typeface="Calibri" panose="020F0502020204030204" pitchFamily="34" charset="0"/>
              <a:cs typeface="Arial" panose="020B0604020202020204" pitchFamily="34" charset="0"/>
            </a:endParaRPr>
          </a:p>
          <a:p>
            <a:pPr marL="0" marR="0" algn="just" fontAlgn="base" hangingPunct="0">
              <a:lnSpc>
                <a:spcPts val="1300"/>
              </a:lnSpc>
              <a:spcAft>
                <a:spcPts val="1000"/>
              </a:spcAft>
              <a:buNone/>
              <a:tabLst>
                <a:tab pos="228600" algn="l"/>
                <a:tab pos="228600" algn="l"/>
              </a:tabLst>
            </a:pPr>
            <a:r>
              <a:rPr lang="en-US" sz="1400" dirty="0">
                <a:solidFill>
                  <a:srgbClr val="000000"/>
                </a:solidFill>
                <a:effectLst/>
                <a:latin typeface="Century Gothic" panose="020B0502020202020204" pitchFamily="34" charset="0"/>
                <a:ea typeface="Arial Narrow" panose="020B0606020202030204" pitchFamily="34" charset="0"/>
                <a:cs typeface="Arial Narrow" panose="020B0606020202030204" pitchFamily="34" charset="0"/>
              </a:rPr>
              <a:t> </a:t>
            </a:r>
            <a:endParaRPr lang="en-US" sz="1400" dirty="0">
              <a:effectLst/>
              <a:latin typeface="Century Gothic" panose="020B0502020202020204" pitchFamily="34" charset="0"/>
              <a:ea typeface="Calibri" panose="020F0502020204030204" pitchFamily="34" charset="0"/>
              <a:cs typeface="Arial" panose="020B0604020202020204" pitchFamily="34" charset="0"/>
            </a:endParaRPr>
          </a:p>
          <a:p>
            <a:pPr marL="0" marR="0" algn="just">
              <a:lnSpc>
                <a:spcPts val="1300"/>
              </a:lnSpc>
              <a:spcAft>
                <a:spcPts val="1000"/>
              </a:spcAft>
              <a:buNone/>
              <a:tabLst>
                <a:tab pos="228600" algn="l"/>
                <a:tab pos="228600" algn="l"/>
              </a:tabLst>
            </a:pPr>
            <a:r>
              <a:rPr lang="en-US" sz="1400" dirty="0">
                <a:effectLst/>
                <a:latin typeface="Century Gothic" panose="020B0502020202020204" pitchFamily="34" charset="0"/>
                <a:ea typeface="Arial Narrow" panose="020B0606020202030204" pitchFamily="34" charset="0"/>
                <a:cs typeface="Arial Narrow" panose="020B0606020202030204" pitchFamily="34" charset="0"/>
              </a:rPr>
              <a:t>(11) Notwithstanding the provisions of subsections 6A-1.0502(1) through (9), F.A.C., the school board or charter school governing board may employ persons certified as audiologists or speech pathologists under Chapter 468, Part I, F.S., to render services to students in those areas covered by such certificate of registration. The procedures for employment shall be the same as provided by law for certificated instructional personnel, and each person so employed shall be entitled to a written contract in the form prescribed pursuant to Rule 6A-1.064, F.A.C. Provided, however, that a non-certificated person employed to render services as an audiologist or speech pathologist may not be assigned duties of an instructional nature that are not covered within the scope of the person’s certificate of registration as defined by law</a:t>
            </a:r>
            <a:r>
              <a:rPr lang="en-US" dirty="0">
                <a:effectLst/>
                <a:latin typeface="Century Gothic" panose="020B0502020202020204" pitchFamily="34" charset="0"/>
                <a:ea typeface="Arial Narrow" panose="020B0606020202030204" pitchFamily="34" charset="0"/>
                <a:cs typeface="Arial Narrow" panose="020B0606020202030204" pitchFamily="34" charset="0"/>
              </a:rPr>
              <a:t>.</a:t>
            </a:r>
            <a:endParaRPr lang="en-US" dirty="0">
              <a:effectLst/>
              <a:latin typeface="Century Gothic" panose="020B0502020202020204" pitchFamily="34" charset="0"/>
              <a:ea typeface="Calibri" panose="020F0502020204030204" pitchFamily="34" charset="0"/>
              <a:cs typeface="Arial" panose="020B0604020202020204" pitchFamily="34" charset="0"/>
            </a:endParaRPr>
          </a:p>
          <a:p>
            <a:pPr marL="0" marR="0" algn="just">
              <a:lnSpc>
                <a:spcPct val="115000"/>
              </a:lnSpc>
              <a:spcAft>
                <a:spcPts val="1000"/>
              </a:spcAft>
              <a:buNone/>
              <a:tabLst>
                <a:tab pos="228600" algn="l"/>
                <a:tab pos="228600" algn="l"/>
              </a:tabLst>
            </a:pPr>
            <a:r>
              <a:rPr lang="en-US" u="sng" dirty="0">
                <a:solidFill>
                  <a:srgbClr val="0000FF"/>
                </a:solidFill>
                <a:effectLst/>
                <a:latin typeface="Century Gothic" panose="020B0502020202020204" pitchFamily="34" charset="0"/>
                <a:ea typeface="Arial Narrow" panose="020B0606020202030204" pitchFamily="34" charset="0"/>
                <a:cs typeface="Arial Narrow" panose="020B0606020202030204" pitchFamily="34" charset="0"/>
                <a:hlinkClick r:id="rId2"/>
              </a:rPr>
              <a:t>https://www.flrules.org/gateway/ruleno.asp?id=6A-1.0502</a:t>
            </a:r>
            <a:endParaRPr lang="en-US" dirty="0">
              <a:effectLst/>
              <a:latin typeface="Century Gothic" panose="020B0502020202020204" pitchFamily="34" charset="0"/>
              <a:ea typeface="Calibri" panose="020F0502020204030204" pitchFamily="34" charset="0"/>
              <a:cs typeface="Arial" panose="020B0604020202020204" pitchFamily="34" charset="0"/>
            </a:endParaRPr>
          </a:p>
        </p:txBody>
      </p:sp>
    </p:spTree>
    <p:extLst>
      <p:ext uri="{BB962C8B-B14F-4D97-AF65-F5344CB8AC3E}">
        <p14:creationId xmlns:p14="http://schemas.microsoft.com/office/powerpoint/2010/main" val="2331450337"/>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CB79F4E-F0DA-CC6C-940E-422CE00528AF}"/>
            </a:ext>
          </a:extLst>
        </p:cNvPr>
        <p:cNvGrpSpPr/>
        <p:nvPr/>
      </p:nvGrpSpPr>
      <p:grpSpPr>
        <a:xfrm>
          <a:off x="0" y="0"/>
          <a:ext cx="0" cy="0"/>
          <a:chOff x="0" y="0"/>
          <a:chExt cx="0" cy="0"/>
        </a:xfrm>
      </p:grpSpPr>
      <p:sp>
        <p:nvSpPr>
          <p:cNvPr id="3" name="Slide Number Placeholder 2">
            <a:extLst>
              <a:ext uri="{FF2B5EF4-FFF2-40B4-BE49-F238E27FC236}">
                <a16:creationId xmlns:a16="http://schemas.microsoft.com/office/drawing/2014/main" id="{2BA82112-D26C-683A-F24E-887818E29560}"/>
              </a:ext>
            </a:extLst>
          </p:cNvPr>
          <p:cNvSpPr>
            <a:spLocks noGrp="1"/>
          </p:cNvSpPr>
          <p:nvPr>
            <p:ph type="sldNum" sz="quarter" idx="4"/>
          </p:nvPr>
        </p:nvSpPr>
        <p:spPr>
          <a:xfrm>
            <a:off x="4133756" y="6261479"/>
            <a:ext cx="868549" cy="365125"/>
          </a:xfrm>
          <a:prstGeom prst="rect">
            <a:avLst/>
          </a:prstGeom>
        </p:spPr>
        <p:txBody>
          <a:bodyPr/>
          <a:lstStyle/>
          <a:p>
            <a:pPr marL="0" marR="0" lvl="0" indent="0" algn="ctr" defTabSz="457200" rtl="0" eaLnBrk="1" fontAlgn="auto" latinLnBrk="0" hangingPunct="1">
              <a:lnSpc>
                <a:spcPct val="100000"/>
              </a:lnSpc>
              <a:spcBef>
                <a:spcPts val="0"/>
              </a:spcBef>
              <a:spcAft>
                <a:spcPts val="0"/>
              </a:spcAft>
              <a:buClrTx/>
              <a:buSzTx/>
              <a:buFontTx/>
              <a:buNone/>
              <a:tabLst/>
              <a:defRPr/>
            </a:pPr>
            <a:fld id="{9A47194C-3E5A-854F-B5AE-A6634FC20B3C}" type="slidenum">
              <a:rPr kumimoji="0" lang="en-US" sz="2800" b="1" i="0" u="none" strike="noStrike" kern="1200" cap="none" spc="0" normalizeH="0" baseline="0" noProof="0" smtClean="0">
                <a:ln>
                  <a:noFill/>
                </a:ln>
                <a:solidFill>
                  <a:srgbClr val="BE5B36"/>
                </a:solidFill>
                <a:effectLst/>
                <a:uLnTx/>
                <a:uFillTx/>
                <a:latin typeface="Century Gothic"/>
                <a:ea typeface="+mn-ea"/>
                <a:cs typeface="+mn-cs"/>
              </a:rPr>
              <a:pPr marL="0" marR="0" lvl="0" indent="0" algn="ctr" defTabSz="457200" rtl="0" eaLnBrk="1" fontAlgn="auto" latinLnBrk="0" hangingPunct="1">
                <a:lnSpc>
                  <a:spcPct val="100000"/>
                </a:lnSpc>
                <a:spcBef>
                  <a:spcPts val="0"/>
                </a:spcBef>
                <a:spcAft>
                  <a:spcPts val="0"/>
                </a:spcAft>
                <a:buClrTx/>
                <a:buSzTx/>
                <a:buFontTx/>
                <a:buNone/>
                <a:tabLst/>
                <a:defRPr/>
              </a:pPr>
              <a:t>8</a:t>
            </a:fld>
            <a:endParaRPr kumimoji="0" lang="en-US" sz="2800" b="1" i="0" u="none" strike="noStrike" kern="1200" cap="none" spc="0" normalizeH="0" baseline="0" noProof="0" dirty="0">
              <a:ln>
                <a:noFill/>
              </a:ln>
              <a:solidFill>
                <a:srgbClr val="BE5B36"/>
              </a:solidFill>
              <a:effectLst/>
              <a:uLnTx/>
              <a:uFillTx/>
              <a:latin typeface="Century Gothic"/>
              <a:ea typeface="+mn-ea"/>
              <a:cs typeface="+mn-cs"/>
            </a:endParaRPr>
          </a:p>
        </p:txBody>
      </p:sp>
      <p:sp>
        <p:nvSpPr>
          <p:cNvPr id="10" name="TextBox 9">
            <a:extLst>
              <a:ext uri="{FF2B5EF4-FFF2-40B4-BE49-F238E27FC236}">
                <a16:creationId xmlns:a16="http://schemas.microsoft.com/office/drawing/2014/main" id="{D7EAD2FC-6F47-A47B-F68A-A707AB8F5CA1}"/>
              </a:ext>
            </a:extLst>
          </p:cNvPr>
          <p:cNvSpPr txBox="1"/>
          <p:nvPr/>
        </p:nvSpPr>
        <p:spPr>
          <a:xfrm>
            <a:off x="1223010" y="414487"/>
            <a:ext cx="7692390" cy="523220"/>
          </a:xfrm>
          <a:prstGeom prst="rect">
            <a:avLst/>
          </a:prstGeom>
          <a:noFill/>
        </p:spPr>
        <p:txBody>
          <a:bodyPr wrap="square">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2800" b="1" i="0" u="none" strike="noStrike" kern="1200" cap="none" spc="0" normalizeH="0" baseline="0" noProof="0" dirty="0">
                <a:ln>
                  <a:noFill/>
                </a:ln>
                <a:solidFill>
                  <a:prstClr val="white"/>
                </a:solidFill>
                <a:effectLst/>
                <a:uLnTx/>
                <a:uFillTx/>
                <a:latin typeface="Century Gothic"/>
                <a:ea typeface="+mn-ea"/>
                <a:cs typeface="+mn-cs"/>
              </a:rPr>
              <a:t>Florida State Statutes, Administrative Code</a:t>
            </a:r>
            <a:endParaRPr kumimoji="0" lang="en-US" sz="2800" b="0" i="0" u="none" strike="noStrike" kern="1200" cap="none" spc="0" normalizeH="0" baseline="0" noProof="0" dirty="0">
              <a:ln>
                <a:noFill/>
              </a:ln>
              <a:solidFill>
                <a:prstClr val="black"/>
              </a:solidFill>
              <a:effectLst/>
              <a:uLnTx/>
              <a:uFillTx/>
              <a:latin typeface="Century Gothic"/>
              <a:ea typeface="+mn-ea"/>
              <a:cs typeface="+mn-cs"/>
            </a:endParaRPr>
          </a:p>
        </p:txBody>
      </p:sp>
      <p:sp>
        <p:nvSpPr>
          <p:cNvPr id="12" name="TextBox 11">
            <a:extLst>
              <a:ext uri="{FF2B5EF4-FFF2-40B4-BE49-F238E27FC236}">
                <a16:creationId xmlns:a16="http://schemas.microsoft.com/office/drawing/2014/main" id="{CD5FFCB9-261A-F2CB-D76F-40C1A3764AFB}"/>
              </a:ext>
            </a:extLst>
          </p:cNvPr>
          <p:cNvSpPr txBox="1"/>
          <p:nvPr/>
        </p:nvSpPr>
        <p:spPr>
          <a:xfrm>
            <a:off x="388620" y="1065585"/>
            <a:ext cx="8423910" cy="5338384"/>
          </a:xfrm>
          <a:prstGeom prst="rect">
            <a:avLst/>
          </a:prstGeom>
          <a:noFill/>
        </p:spPr>
        <p:txBody>
          <a:bodyPr wrap="square">
            <a:spAutoFit/>
          </a:bodyPr>
          <a:lstStyle/>
          <a:p>
            <a:pPr marL="0" marR="0" algn="just">
              <a:lnSpc>
                <a:spcPts val="1300"/>
              </a:lnSpc>
              <a:spcAft>
                <a:spcPts val="1000"/>
              </a:spcAft>
              <a:buNone/>
              <a:tabLst>
                <a:tab pos="228600" algn="l"/>
                <a:tab pos="228600" algn="l"/>
              </a:tabLst>
            </a:pPr>
            <a:r>
              <a:rPr lang="en-US" sz="1500" b="1" dirty="0">
                <a:solidFill>
                  <a:srgbClr val="000000"/>
                </a:solidFill>
                <a:effectLst/>
                <a:latin typeface="Century Gothic" panose="020B0502020202020204" pitchFamily="34" charset="0"/>
                <a:ea typeface="Arial Narrow" panose="020B0606020202030204" pitchFamily="34" charset="0"/>
                <a:cs typeface="Arial Narrow" panose="020B0606020202030204" pitchFamily="34" charset="0"/>
              </a:rPr>
              <a:t>6A-1.0503 Definition of Qualified Instructional Personnel</a:t>
            </a:r>
            <a:endParaRPr lang="en-US" sz="1500" dirty="0">
              <a:effectLst/>
              <a:latin typeface="Century Gothic" panose="020B0502020202020204" pitchFamily="34" charset="0"/>
              <a:ea typeface="Calibri" panose="020F0502020204030204" pitchFamily="34" charset="0"/>
              <a:cs typeface="Arial" panose="020B0604020202020204" pitchFamily="34" charset="0"/>
            </a:endParaRPr>
          </a:p>
          <a:p>
            <a:pPr marL="0" marR="0" algn="just">
              <a:lnSpc>
                <a:spcPts val="1300"/>
              </a:lnSpc>
              <a:spcAft>
                <a:spcPts val="1000"/>
              </a:spcAft>
              <a:buNone/>
              <a:tabLst>
                <a:tab pos="228600" algn="l"/>
                <a:tab pos="228600" algn="l"/>
              </a:tabLst>
            </a:pPr>
            <a:r>
              <a:rPr lang="en-US" sz="1500" b="1" dirty="0">
                <a:solidFill>
                  <a:srgbClr val="000000"/>
                </a:solidFill>
                <a:effectLst/>
                <a:latin typeface="Century Gothic" panose="020B0502020202020204" pitchFamily="34" charset="0"/>
                <a:ea typeface="Arial Narrow" panose="020B0606020202030204" pitchFamily="34" charset="0"/>
                <a:cs typeface="Arial Narrow" panose="020B0606020202030204" pitchFamily="34" charset="0"/>
              </a:rPr>
              <a:t> </a:t>
            </a:r>
            <a:endParaRPr lang="en-US" sz="1500" dirty="0">
              <a:effectLst/>
              <a:latin typeface="Century Gothic" panose="020B0502020202020204" pitchFamily="34" charset="0"/>
              <a:ea typeface="Calibri" panose="020F0502020204030204" pitchFamily="34" charset="0"/>
              <a:cs typeface="Arial" panose="020B0604020202020204" pitchFamily="34" charset="0"/>
            </a:endParaRPr>
          </a:p>
          <a:p>
            <a:pPr marL="0" marR="0" algn="just" fontAlgn="base" hangingPunct="0">
              <a:lnSpc>
                <a:spcPts val="1300"/>
              </a:lnSpc>
              <a:spcAft>
                <a:spcPts val="1000"/>
              </a:spcAft>
              <a:buNone/>
            </a:pPr>
            <a:r>
              <a:rPr lang="en-US" sz="1500" dirty="0">
                <a:solidFill>
                  <a:srgbClr val="000000"/>
                </a:solidFill>
                <a:effectLst/>
                <a:latin typeface="Century Gothic" panose="020B0502020202020204" pitchFamily="34" charset="0"/>
                <a:ea typeface="Arial Narrow" panose="020B0606020202030204" pitchFamily="34" charset="0"/>
                <a:cs typeface="Arial Narrow" panose="020B0606020202030204" pitchFamily="34" charset="0"/>
              </a:rPr>
              <a:t>(2) A primary instructor must meet one (1) of the following conditions to be considered in-field:</a:t>
            </a:r>
            <a:r>
              <a:rPr lang="en-US" sz="1500" dirty="0">
                <a:effectLst/>
                <a:latin typeface="Century Gothic" panose="020B0502020202020204" pitchFamily="34" charset="0"/>
                <a:ea typeface="Arial Narrow" panose="020B0606020202030204" pitchFamily="34" charset="0"/>
                <a:cs typeface="Arial Narrow" panose="020B0606020202030204" pitchFamily="34" charset="0"/>
              </a:rPr>
              <a:t> </a:t>
            </a:r>
            <a:endParaRPr lang="en-US" sz="1500" dirty="0">
              <a:effectLst/>
              <a:latin typeface="Century Gothic" panose="020B0502020202020204" pitchFamily="34" charset="0"/>
              <a:ea typeface="Calibri" panose="020F0502020204030204" pitchFamily="34" charset="0"/>
              <a:cs typeface="Arial" panose="020B0604020202020204" pitchFamily="34" charset="0"/>
            </a:endParaRPr>
          </a:p>
          <a:p>
            <a:pPr marL="0" marR="0" algn="just" fontAlgn="base" hangingPunct="0">
              <a:lnSpc>
                <a:spcPts val="1300"/>
              </a:lnSpc>
              <a:spcAft>
                <a:spcPts val="1000"/>
              </a:spcAft>
              <a:buNone/>
            </a:pPr>
            <a:r>
              <a:rPr lang="en-US" sz="1500" dirty="0">
                <a:effectLst/>
                <a:latin typeface="Century Gothic" panose="020B0502020202020204" pitchFamily="34" charset="0"/>
                <a:ea typeface="Arial Narrow" panose="020B0606020202030204" pitchFamily="34" charset="0"/>
                <a:cs typeface="Arial Narrow" panose="020B0606020202030204" pitchFamily="34" charset="0"/>
              </a:rPr>
              <a:t> </a:t>
            </a:r>
            <a:endParaRPr lang="en-US" sz="1500" dirty="0">
              <a:effectLst/>
              <a:latin typeface="Century Gothic" panose="020B0502020202020204" pitchFamily="34" charset="0"/>
              <a:ea typeface="Calibri" panose="020F0502020204030204" pitchFamily="34" charset="0"/>
              <a:cs typeface="Arial" panose="020B0604020202020204" pitchFamily="34" charset="0"/>
            </a:endParaRPr>
          </a:p>
          <a:p>
            <a:pPr marL="0" marR="0" algn="just" fontAlgn="base" hangingPunct="0">
              <a:lnSpc>
                <a:spcPts val="1300"/>
              </a:lnSpc>
              <a:spcAft>
                <a:spcPts val="1000"/>
              </a:spcAft>
              <a:buNone/>
            </a:pPr>
            <a:r>
              <a:rPr lang="en-US" sz="1500" dirty="0">
                <a:solidFill>
                  <a:srgbClr val="000000"/>
                </a:solidFill>
                <a:effectLst/>
                <a:latin typeface="Century Gothic" panose="020B0502020202020204" pitchFamily="34" charset="0"/>
                <a:ea typeface="Arial Narrow" panose="020B0606020202030204" pitchFamily="34" charset="0"/>
                <a:cs typeface="Arial Narrow" panose="020B0606020202030204" pitchFamily="34" charset="0"/>
              </a:rPr>
              <a:t>(a) Hold a valid Florida educator’s certificate with the appropriate coverage as provided for in the Course Code Directory as adopted by reference in Rule 6A-1.09441, F.A.C., or</a:t>
            </a:r>
            <a:endParaRPr lang="en-US" sz="1500" dirty="0">
              <a:effectLst/>
              <a:latin typeface="Century Gothic" panose="020B0502020202020204" pitchFamily="34" charset="0"/>
              <a:ea typeface="Calibri" panose="020F0502020204030204" pitchFamily="34" charset="0"/>
              <a:cs typeface="Arial" panose="020B0604020202020204" pitchFamily="34" charset="0"/>
            </a:endParaRPr>
          </a:p>
          <a:p>
            <a:pPr marL="0" marR="0" algn="just" fontAlgn="base" hangingPunct="0">
              <a:lnSpc>
                <a:spcPts val="1300"/>
              </a:lnSpc>
              <a:spcAft>
                <a:spcPts val="1000"/>
              </a:spcAft>
              <a:buNone/>
            </a:pPr>
            <a:r>
              <a:rPr lang="en-US" sz="1500" dirty="0">
                <a:solidFill>
                  <a:srgbClr val="000000"/>
                </a:solidFill>
                <a:effectLst/>
                <a:latin typeface="Century Gothic" panose="020B0502020202020204" pitchFamily="34" charset="0"/>
                <a:ea typeface="Arial Narrow" panose="020B0606020202030204" pitchFamily="34" charset="0"/>
                <a:cs typeface="Arial Narrow" panose="020B0606020202030204" pitchFamily="34" charset="0"/>
              </a:rPr>
              <a:t> </a:t>
            </a:r>
            <a:endParaRPr lang="en-US" sz="1500" dirty="0">
              <a:effectLst/>
              <a:latin typeface="Century Gothic" panose="020B0502020202020204" pitchFamily="34" charset="0"/>
              <a:ea typeface="Calibri" panose="020F0502020204030204" pitchFamily="34" charset="0"/>
              <a:cs typeface="Arial" panose="020B0604020202020204" pitchFamily="34" charset="0"/>
            </a:endParaRPr>
          </a:p>
          <a:p>
            <a:pPr marL="0" marR="0" algn="just" fontAlgn="base" hangingPunct="0">
              <a:lnSpc>
                <a:spcPts val="1300"/>
              </a:lnSpc>
              <a:spcAft>
                <a:spcPts val="1000"/>
              </a:spcAft>
              <a:buNone/>
            </a:pPr>
            <a:r>
              <a:rPr lang="en-US" sz="1500" dirty="0">
                <a:solidFill>
                  <a:srgbClr val="000000"/>
                </a:solidFill>
                <a:effectLst/>
                <a:latin typeface="Century Gothic" panose="020B0502020202020204" pitchFamily="34" charset="0"/>
                <a:ea typeface="Arial Narrow" panose="020B0606020202030204" pitchFamily="34" charset="0"/>
                <a:cs typeface="Arial Narrow" panose="020B0606020202030204" pitchFamily="34" charset="0"/>
              </a:rPr>
              <a:t>(b)  Hold a valid Florida educator’s certificate with coverage other than that deemed appropriate by paragraph (2)(a), but have completed a minor field of study in the subject area to be taught, as per Section 1012.42, F.S., and the minor field of study consists of at least fifteen (15) semester hours in the appropriate subject area, or</a:t>
            </a:r>
            <a:endParaRPr lang="en-US" sz="1500" dirty="0">
              <a:effectLst/>
              <a:latin typeface="Century Gothic" panose="020B0502020202020204" pitchFamily="34" charset="0"/>
              <a:ea typeface="Calibri" panose="020F0502020204030204" pitchFamily="34" charset="0"/>
              <a:cs typeface="Arial" panose="020B0604020202020204" pitchFamily="34" charset="0"/>
            </a:endParaRPr>
          </a:p>
          <a:p>
            <a:pPr marL="0" marR="0" algn="just">
              <a:lnSpc>
                <a:spcPts val="1300"/>
              </a:lnSpc>
              <a:spcAft>
                <a:spcPts val="1000"/>
              </a:spcAft>
              <a:buNone/>
              <a:tabLst>
                <a:tab pos="228600" algn="l"/>
                <a:tab pos="228600" algn="l"/>
              </a:tabLst>
            </a:pPr>
            <a:r>
              <a:rPr lang="en-US" sz="1500" b="1" dirty="0">
                <a:solidFill>
                  <a:srgbClr val="000000"/>
                </a:solidFill>
                <a:effectLst/>
                <a:latin typeface="Century Gothic" panose="020B0502020202020204" pitchFamily="34" charset="0"/>
                <a:ea typeface="Arial Narrow" panose="020B0606020202030204" pitchFamily="34" charset="0"/>
                <a:cs typeface="Arial Narrow" panose="020B0606020202030204" pitchFamily="34" charset="0"/>
              </a:rPr>
              <a:t> </a:t>
            </a:r>
            <a:endParaRPr lang="en-US" sz="1500" dirty="0">
              <a:effectLst/>
              <a:latin typeface="Century Gothic" panose="020B0502020202020204" pitchFamily="34" charset="0"/>
              <a:ea typeface="Calibri" panose="020F0502020204030204" pitchFamily="34" charset="0"/>
              <a:cs typeface="Arial" panose="020B0604020202020204" pitchFamily="34" charset="0"/>
            </a:endParaRPr>
          </a:p>
          <a:p>
            <a:pPr marL="0" marR="0" algn="just" fontAlgn="base" hangingPunct="0">
              <a:lnSpc>
                <a:spcPts val="1300"/>
              </a:lnSpc>
              <a:spcAft>
                <a:spcPts val="1000"/>
              </a:spcAft>
              <a:buNone/>
            </a:pPr>
            <a:r>
              <a:rPr lang="en-US" sz="1500" dirty="0">
                <a:solidFill>
                  <a:srgbClr val="000000"/>
                </a:solidFill>
                <a:effectLst/>
                <a:latin typeface="Century Gothic" panose="020B0502020202020204" pitchFamily="34" charset="0"/>
                <a:ea typeface="Arial Narrow" panose="020B0606020202030204" pitchFamily="34" charset="0"/>
                <a:cs typeface="Arial Narrow" panose="020B0606020202030204" pitchFamily="34" charset="0"/>
              </a:rPr>
              <a:t>(c) Hold a valid Florida educator’s certificate with coverage other than that deemed appropriate by paragraph (2)(a), and have demonstrated sufficient subject matter expertise through passage of a standardized examination,</a:t>
            </a:r>
            <a:endParaRPr lang="en-US" sz="1500" dirty="0">
              <a:effectLst/>
              <a:latin typeface="Century Gothic" panose="020B0502020202020204" pitchFamily="34" charset="0"/>
              <a:ea typeface="Calibri" panose="020F0502020204030204" pitchFamily="34" charset="0"/>
              <a:cs typeface="Arial" panose="020B0604020202020204" pitchFamily="34" charset="0"/>
            </a:endParaRPr>
          </a:p>
          <a:p>
            <a:pPr marL="0" marR="0" algn="just">
              <a:lnSpc>
                <a:spcPts val="1300"/>
              </a:lnSpc>
              <a:spcAft>
                <a:spcPts val="1000"/>
              </a:spcAft>
              <a:buNone/>
              <a:tabLst>
                <a:tab pos="228600" algn="l"/>
                <a:tab pos="228600" algn="l"/>
              </a:tabLst>
            </a:pPr>
            <a:r>
              <a:rPr lang="en-US" sz="1500" b="1" dirty="0">
                <a:solidFill>
                  <a:srgbClr val="000000"/>
                </a:solidFill>
                <a:effectLst/>
                <a:latin typeface="Century Gothic" panose="020B0502020202020204" pitchFamily="34" charset="0"/>
                <a:ea typeface="Arial Narrow" panose="020B0606020202030204" pitchFamily="34" charset="0"/>
                <a:cs typeface="Arial Narrow" panose="020B0606020202030204" pitchFamily="34" charset="0"/>
              </a:rPr>
              <a:t> </a:t>
            </a:r>
            <a:endParaRPr lang="en-US" sz="1500" dirty="0">
              <a:effectLst/>
              <a:latin typeface="Century Gothic" panose="020B0502020202020204" pitchFamily="34" charset="0"/>
              <a:ea typeface="Calibri" panose="020F0502020204030204" pitchFamily="34" charset="0"/>
              <a:cs typeface="Arial" panose="020B0604020202020204" pitchFamily="34" charset="0"/>
            </a:endParaRPr>
          </a:p>
          <a:p>
            <a:pPr marL="0" marR="0" algn="just" fontAlgn="base" hangingPunct="0">
              <a:lnSpc>
                <a:spcPts val="1300"/>
              </a:lnSpc>
              <a:spcAft>
                <a:spcPts val="1000"/>
              </a:spcAft>
              <a:buNone/>
            </a:pPr>
            <a:r>
              <a:rPr lang="en-US" sz="1500" dirty="0">
                <a:effectLst/>
                <a:latin typeface="Century Gothic" panose="020B0502020202020204" pitchFamily="34" charset="0"/>
                <a:ea typeface="Arial Narrow" panose="020B0606020202030204" pitchFamily="34" charset="0"/>
                <a:cs typeface="Arial Narrow" panose="020B0606020202030204" pitchFamily="34" charset="0"/>
              </a:rPr>
              <a:t>(d)</a:t>
            </a:r>
            <a:r>
              <a:rPr lang="en-US" sz="1500" dirty="0">
                <a:solidFill>
                  <a:srgbClr val="000000"/>
                </a:solidFill>
                <a:effectLst/>
                <a:latin typeface="Century Gothic" panose="020B0502020202020204" pitchFamily="34" charset="0"/>
                <a:ea typeface="Arial Narrow" panose="020B0606020202030204" pitchFamily="34" charset="0"/>
                <a:cs typeface="Arial Narrow" panose="020B0606020202030204" pitchFamily="34" charset="0"/>
              </a:rPr>
              <a:t> Holds a valid Florida educator’s certificate with coverage other than that deemed appropriate by paragraph (2)(a) and have previously documented subject matter expertise for the academic course assigned based on a High, Objective, Uniform State Standard of Evaluation (HOUSSE) plan, or</a:t>
            </a:r>
            <a:endParaRPr lang="en-US" sz="1500" dirty="0">
              <a:effectLst/>
              <a:latin typeface="Century Gothic" panose="020B0502020202020204" pitchFamily="34" charset="0"/>
              <a:ea typeface="Calibri" panose="020F0502020204030204" pitchFamily="34" charset="0"/>
              <a:cs typeface="Arial" panose="020B0604020202020204" pitchFamily="34" charset="0"/>
            </a:endParaRPr>
          </a:p>
          <a:p>
            <a:pPr marL="0" marR="0" algn="just" fontAlgn="base" hangingPunct="0">
              <a:lnSpc>
                <a:spcPts val="1300"/>
              </a:lnSpc>
              <a:spcAft>
                <a:spcPts val="1000"/>
              </a:spcAft>
              <a:buNone/>
              <a:tabLst>
                <a:tab pos="228600" algn="l"/>
                <a:tab pos="228600" algn="l"/>
              </a:tabLst>
            </a:pPr>
            <a:r>
              <a:rPr lang="en-US" sz="1500" dirty="0">
                <a:solidFill>
                  <a:srgbClr val="000000"/>
                </a:solidFill>
                <a:effectLst/>
                <a:latin typeface="Century Gothic" panose="020B0502020202020204" pitchFamily="34" charset="0"/>
                <a:ea typeface="Arial Narrow" panose="020B0606020202030204" pitchFamily="34" charset="0"/>
                <a:cs typeface="Arial Narrow" panose="020B0606020202030204" pitchFamily="34" charset="0"/>
              </a:rPr>
              <a:t> </a:t>
            </a:r>
            <a:endParaRPr lang="en-US" sz="1500" dirty="0">
              <a:effectLst/>
              <a:latin typeface="Century Gothic" panose="020B0502020202020204" pitchFamily="34" charset="0"/>
              <a:ea typeface="Calibri" panose="020F0502020204030204" pitchFamily="34" charset="0"/>
              <a:cs typeface="Arial" panose="020B0604020202020204" pitchFamily="34" charset="0"/>
            </a:endParaRPr>
          </a:p>
        </p:txBody>
      </p:sp>
    </p:spTree>
    <p:extLst>
      <p:ext uri="{BB962C8B-B14F-4D97-AF65-F5344CB8AC3E}">
        <p14:creationId xmlns:p14="http://schemas.microsoft.com/office/powerpoint/2010/main" val="1853012217"/>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E19D420-86E6-E25C-3454-7E282F890901}"/>
            </a:ext>
          </a:extLst>
        </p:cNvPr>
        <p:cNvGrpSpPr/>
        <p:nvPr/>
      </p:nvGrpSpPr>
      <p:grpSpPr>
        <a:xfrm>
          <a:off x="0" y="0"/>
          <a:ext cx="0" cy="0"/>
          <a:chOff x="0" y="0"/>
          <a:chExt cx="0" cy="0"/>
        </a:xfrm>
      </p:grpSpPr>
      <p:sp>
        <p:nvSpPr>
          <p:cNvPr id="4" name="Slide Number Placeholder 3">
            <a:extLst>
              <a:ext uri="{FF2B5EF4-FFF2-40B4-BE49-F238E27FC236}">
                <a16:creationId xmlns:a16="http://schemas.microsoft.com/office/drawing/2014/main" id="{7E9EA739-57FA-0C2E-5432-33602851B0F6}"/>
              </a:ext>
            </a:extLst>
          </p:cNvPr>
          <p:cNvSpPr>
            <a:spLocks noGrp="1"/>
          </p:cNvSpPr>
          <p:nvPr>
            <p:ph type="sldNum" sz="quarter" idx="4"/>
          </p:nvPr>
        </p:nvSpPr>
        <p:spPr/>
        <p:txBody>
          <a:bodyPr/>
          <a:lstStyle/>
          <a:p>
            <a:fld id="{9A47194C-3E5A-854F-B5AE-A6634FC20B3C}" type="slidenum">
              <a:rPr lang="en-US" smtClean="0"/>
              <a:pPr/>
              <a:t>9</a:t>
            </a:fld>
            <a:endParaRPr lang="en-US" dirty="0"/>
          </a:p>
        </p:txBody>
      </p:sp>
      <p:sp>
        <p:nvSpPr>
          <p:cNvPr id="11" name="TextBox 10">
            <a:extLst>
              <a:ext uri="{FF2B5EF4-FFF2-40B4-BE49-F238E27FC236}">
                <a16:creationId xmlns:a16="http://schemas.microsoft.com/office/drawing/2014/main" id="{10D92FDD-6287-BEB1-363E-385978B1EB31}"/>
              </a:ext>
            </a:extLst>
          </p:cNvPr>
          <p:cNvSpPr txBox="1"/>
          <p:nvPr/>
        </p:nvSpPr>
        <p:spPr>
          <a:xfrm>
            <a:off x="514350" y="369930"/>
            <a:ext cx="8515350" cy="523220"/>
          </a:xfrm>
          <a:prstGeom prst="rect">
            <a:avLst/>
          </a:prstGeom>
          <a:noFill/>
        </p:spPr>
        <p:txBody>
          <a:bodyPr wrap="square">
            <a:spAutoFit/>
          </a:bodyPr>
          <a:lstStyle/>
          <a:p>
            <a:r>
              <a:rPr kumimoji="0" lang="en-US" sz="2800" b="1" i="0" u="none" strike="noStrike" kern="1200" cap="none" spc="0" normalizeH="0" baseline="0" noProof="0" dirty="0">
                <a:ln>
                  <a:noFill/>
                </a:ln>
                <a:solidFill>
                  <a:prstClr val="white"/>
                </a:solidFill>
                <a:effectLst/>
                <a:uLnTx/>
                <a:uFillTx/>
                <a:latin typeface="Century Gothic"/>
                <a:ea typeface="+mj-ea"/>
                <a:cs typeface="+mj-cs"/>
              </a:rPr>
              <a:t>Florida State Statutes, Administrative Code</a:t>
            </a:r>
            <a:endParaRPr lang="en-US" sz="2800" dirty="0"/>
          </a:p>
        </p:txBody>
      </p:sp>
      <p:sp>
        <p:nvSpPr>
          <p:cNvPr id="3" name="TextBox 2">
            <a:extLst>
              <a:ext uri="{FF2B5EF4-FFF2-40B4-BE49-F238E27FC236}">
                <a16:creationId xmlns:a16="http://schemas.microsoft.com/office/drawing/2014/main" id="{AFE6A4ED-645F-5583-CAC2-DAC9410245A3}"/>
              </a:ext>
            </a:extLst>
          </p:cNvPr>
          <p:cNvSpPr txBox="1"/>
          <p:nvPr/>
        </p:nvSpPr>
        <p:spPr>
          <a:xfrm>
            <a:off x="262890" y="1274123"/>
            <a:ext cx="8515350" cy="5748753"/>
          </a:xfrm>
          <a:prstGeom prst="rect">
            <a:avLst/>
          </a:prstGeom>
          <a:noFill/>
        </p:spPr>
        <p:txBody>
          <a:bodyPr wrap="square">
            <a:spAutoFit/>
          </a:bodyPr>
          <a:lstStyle/>
          <a:p>
            <a:pPr marL="0" marR="0" algn="just">
              <a:lnSpc>
                <a:spcPts val="1300"/>
              </a:lnSpc>
              <a:spcAft>
                <a:spcPts val="1000"/>
              </a:spcAft>
              <a:buNone/>
              <a:tabLst>
                <a:tab pos="228600" algn="l"/>
                <a:tab pos="228600" algn="l"/>
              </a:tabLst>
            </a:pPr>
            <a:r>
              <a:rPr lang="en-US" sz="1400" dirty="0">
                <a:solidFill>
                  <a:srgbClr val="000000"/>
                </a:solidFill>
                <a:effectLst/>
                <a:latin typeface="Century Gothic" panose="020B0502020202020204" pitchFamily="34" charset="0"/>
                <a:ea typeface="Arial Narrow" panose="020B0606020202030204" pitchFamily="34" charset="0"/>
                <a:cs typeface="Arial Narrow" panose="020B0606020202030204" pitchFamily="34" charset="0"/>
              </a:rPr>
              <a:t>(3) A primary instructor considered out-of-field per paragraph (1)(c) of this rule, shall have been approved by the school board or charter school governing board to teach out-of-field after determination that a teacher with appropriate certification coverage is not available. All evidence of such qualifications and approval must be reflected in the individual’s official personnel record; provided, however, that such approval may be granted by the school board or charter school governing board only under one (1) of the following conditions:</a:t>
            </a:r>
          </a:p>
          <a:p>
            <a:pPr marL="0" marR="0" algn="just">
              <a:lnSpc>
                <a:spcPts val="1300"/>
              </a:lnSpc>
              <a:spcAft>
                <a:spcPts val="1000"/>
              </a:spcAft>
              <a:buNone/>
              <a:tabLst>
                <a:tab pos="228600" algn="l"/>
                <a:tab pos="228600" algn="l"/>
              </a:tabLst>
            </a:pPr>
            <a:endParaRPr lang="en-US" sz="1400" dirty="0">
              <a:effectLst/>
              <a:latin typeface="Century Gothic" panose="020B0502020202020204" pitchFamily="34" charset="0"/>
              <a:ea typeface="Calibri" panose="020F0502020204030204" pitchFamily="34" charset="0"/>
              <a:cs typeface="Arial" panose="020B0604020202020204" pitchFamily="34" charset="0"/>
            </a:endParaRPr>
          </a:p>
          <a:p>
            <a:pPr marL="342900" marR="0" indent="-342900" algn="just" fontAlgn="base" hangingPunct="0">
              <a:lnSpc>
                <a:spcPts val="1300"/>
              </a:lnSpc>
              <a:spcAft>
                <a:spcPts val="1000"/>
              </a:spcAft>
              <a:buAutoNum type="alphaLcParenBoth"/>
              <a:tabLst>
                <a:tab pos="228600" algn="l"/>
                <a:tab pos="228600" algn="l"/>
              </a:tabLst>
            </a:pPr>
            <a:r>
              <a:rPr lang="en-US" sz="1400" dirty="0">
                <a:solidFill>
                  <a:srgbClr val="000000"/>
                </a:solidFill>
                <a:effectLst/>
                <a:latin typeface="Century Gothic" panose="020B0502020202020204" pitchFamily="34" charset="0"/>
                <a:ea typeface="Arial Narrow" panose="020B0606020202030204" pitchFamily="34" charset="0"/>
                <a:cs typeface="Arial Narrow" panose="020B0606020202030204" pitchFamily="34" charset="0"/>
              </a:rPr>
              <a:t>The individual is in the first year of employment in the out-of-field assignment and has not been granted, during any preceding year in the district or charter school, approval by either the school board or the charter school governing board to be employed out-of-field in an area for which specific certification is otherwise required, or</a:t>
            </a:r>
          </a:p>
          <a:p>
            <a:pPr marR="0" algn="just" fontAlgn="base" hangingPunct="0">
              <a:lnSpc>
                <a:spcPts val="1300"/>
              </a:lnSpc>
              <a:spcAft>
                <a:spcPts val="1000"/>
              </a:spcAft>
              <a:tabLst>
                <a:tab pos="228600" algn="l"/>
                <a:tab pos="228600" algn="l"/>
              </a:tabLst>
            </a:pPr>
            <a:endParaRPr lang="en-US" sz="1400" dirty="0">
              <a:effectLst/>
              <a:latin typeface="Century Gothic" panose="020B0502020202020204" pitchFamily="34" charset="0"/>
              <a:ea typeface="Calibri" panose="020F0502020204030204" pitchFamily="34" charset="0"/>
              <a:cs typeface="Arial" panose="020B0604020202020204" pitchFamily="34" charset="0"/>
            </a:endParaRPr>
          </a:p>
          <a:p>
            <a:pPr marL="0" marR="0" algn="just">
              <a:lnSpc>
                <a:spcPts val="1300"/>
              </a:lnSpc>
              <a:spcAft>
                <a:spcPts val="1000"/>
              </a:spcAft>
              <a:buNone/>
              <a:tabLst>
                <a:tab pos="228600" algn="l"/>
                <a:tab pos="228600" algn="l"/>
              </a:tabLst>
            </a:pPr>
            <a:r>
              <a:rPr lang="en-US" sz="1400" dirty="0">
                <a:solidFill>
                  <a:srgbClr val="000000"/>
                </a:solidFill>
                <a:effectLst/>
                <a:latin typeface="Century Gothic" panose="020B0502020202020204" pitchFamily="34" charset="0"/>
                <a:ea typeface="Arial Narrow" panose="020B0606020202030204" pitchFamily="34" charset="0"/>
                <a:cs typeface="Arial Narrow" panose="020B0606020202030204" pitchFamily="34" charset="0"/>
              </a:rPr>
              <a:t>(b) The individual has been approved to teach in the out-of-field assignment during any preceding year in the district or charter school and has earned the following college credit from an accredited or approved institution pursuant to Rule 6A-4.003, F.A.C., or in-service training in an approved district add-on program or district approved subject content professional development program: </a:t>
            </a:r>
          </a:p>
          <a:p>
            <a:pPr marL="0" marR="0" algn="just">
              <a:lnSpc>
                <a:spcPts val="1300"/>
              </a:lnSpc>
              <a:spcAft>
                <a:spcPts val="1000"/>
              </a:spcAft>
              <a:buNone/>
              <a:tabLst>
                <a:tab pos="228600" algn="l"/>
                <a:tab pos="228600" algn="l"/>
              </a:tabLst>
            </a:pPr>
            <a:endParaRPr lang="en-US" sz="1400" dirty="0">
              <a:solidFill>
                <a:srgbClr val="000000"/>
              </a:solidFill>
              <a:effectLst/>
              <a:latin typeface="Century Gothic" panose="020B0502020202020204" pitchFamily="34" charset="0"/>
              <a:ea typeface="Arial Narrow" panose="020B0606020202030204" pitchFamily="34" charset="0"/>
              <a:cs typeface="Arial Narrow" panose="020B0606020202030204" pitchFamily="34" charset="0"/>
            </a:endParaRPr>
          </a:p>
          <a:p>
            <a:pPr algn="just">
              <a:lnSpc>
                <a:spcPts val="1300"/>
              </a:lnSpc>
              <a:spcAft>
                <a:spcPts val="1000"/>
              </a:spcAft>
              <a:tabLst>
                <a:tab pos="228600" algn="l"/>
                <a:tab pos="228600" algn="l"/>
              </a:tabLst>
            </a:pPr>
            <a:r>
              <a:rPr lang="en-US" sz="1400" dirty="0">
                <a:latin typeface="Century Gothic" panose="020B0502020202020204" pitchFamily="34" charset="0"/>
              </a:rPr>
              <a:t>1. Out-of-field assignment other than ESOL (English to Speakers of Other Languages). An individual assigned to teach out-of-field in a subject other than ESOL shall complete at least six (6) semester hours of college credit or the equivalent in-service toward the appropriate certification required in paragraph (2)(a), within one (1) calendar year from date of initial appointment to the out-of-field assignment and each calendar year thereafter until all requirements are completed for the appropriate subject certification;</a:t>
            </a:r>
          </a:p>
          <a:p>
            <a:pPr marL="0" marR="0" algn="just">
              <a:lnSpc>
                <a:spcPts val="1300"/>
              </a:lnSpc>
              <a:spcAft>
                <a:spcPts val="1000"/>
              </a:spcAft>
              <a:buNone/>
              <a:tabLst>
                <a:tab pos="228600" algn="l"/>
                <a:tab pos="228600" algn="l"/>
              </a:tabLst>
            </a:pPr>
            <a:endParaRPr lang="en-US" sz="1500" dirty="0">
              <a:solidFill>
                <a:srgbClr val="000000"/>
              </a:solidFill>
              <a:effectLst/>
              <a:latin typeface="Century Gothic" panose="020B0502020202020204" pitchFamily="34" charset="0"/>
              <a:ea typeface="Arial Narrow" panose="020B0606020202030204" pitchFamily="34" charset="0"/>
              <a:cs typeface="Arial Narrow" panose="020B0606020202030204" pitchFamily="34" charset="0"/>
            </a:endParaRPr>
          </a:p>
          <a:p>
            <a:pPr marL="0" marR="0" algn="just">
              <a:lnSpc>
                <a:spcPts val="1300"/>
              </a:lnSpc>
              <a:spcAft>
                <a:spcPts val="1000"/>
              </a:spcAft>
              <a:buNone/>
              <a:tabLst>
                <a:tab pos="228600" algn="l"/>
                <a:tab pos="228600" algn="l"/>
              </a:tabLst>
            </a:pPr>
            <a:endParaRPr lang="en-US" sz="1500" dirty="0">
              <a:solidFill>
                <a:srgbClr val="000000"/>
              </a:solidFill>
              <a:latin typeface="Century Gothic" panose="020B0502020202020204" pitchFamily="34" charset="0"/>
              <a:ea typeface="Calibri" panose="020F0502020204030204" pitchFamily="34" charset="0"/>
              <a:cs typeface="Arial" panose="020B0604020202020204" pitchFamily="34" charset="0"/>
            </a:endParaRPr>
          </a:p>
          <a:p>
            <a:pPr marL="0" marR="0" algn="just">
              <a:lnSpc>
                <a:spcPts val="1300"/>
              </a:lnSpc>
              <a:spcAft>
                <a:spcPts val="1000"/>
              </a:spcAft>
              <a:buNone/>
              <a:tabLst>
                <a:tab pos="228600" algn="l"/>
                <a:tab pos="228600" algn="l"/>
              </a:tabLst>
            </a:pPr>
            <a:endParaRPr lang="en-US" sz="1500" dirty="0">
              <a:effectLst/>
              <a:latin typeface="Century Gothic" panose="020B0502020202020204" pitchFamily="34" charset="0"/>
              <a:ea typeface="Calibri" panose="020F0502020204030204" pitchFamily="34" charset="0"/>
              <a:cs typeface="Arial" panose="020B0604020202020204" pitchFamily="34" charset="0"/>
            </a:endParaRPr>
          </a:p>
        </p:txBody>
      </p:sp>
    </p:spTree>
    <p:extLst>
      <p:ext uri="{BB962C8B-B14F-4D97-AF65-F5344CB8AC3E}">
        <p14:creationId xmlns:p14="http://schemas.microsoft.com/office/powerpoint/2010/main" val="2138637794"/>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9DA055D-7CE8-DBE4-721B-7295C31D1AD6}"/>
            </a:ext>
          </a:extLst>
        </p:cNvPr>
        <p:cNvGrpSpPr/>
        <p:nvPr/>
      </p:nvGrpSpPr>
      <p:grpSpPr>
        <a:xfrm>
          <a:off x="0" y="0"/>
          <a:ext cx="0" cy="0"/>
          <a:chOff x="0" y="0"/>
          <a:chExt cx="0" cy="0"/>
        </a:xfrm>
      </p:grpSpPr>
      <p:sp>
        <p:nvSpPr>
          <p:cNvPr id="3" name="Slide Number Placeholder 2">
            <a:extLst>
              <a:ext uri="{FF2B5EF4-FFF2-40B4-BE49-F238E27FC236}">
                <a16:creationId xmlns:a16="http://schemas.microsoft.com/office/drawing/2014/main" id="{330350FB-0510-4D3A-2456-12F0B98E2F7D}"/>
              </a:ext>
            </a:extLst>
          </p:cNvPr>
          <p:cNvSpPr>
            <a:spLocks noGrp="1"/>
          </p:cNvSpPr>
          <p:nvPr>
            <p:ph type="sldNum" sz="quarter" idx="4"/>
          </p:nvPr>
        </p:nvSpPr>
        <p:spPr>
          <a:xfrm>
            <a:off x="4133756" y="6261479"/>
            <a:ext cx="868549" cy="365125"/>
          </a:xfrm>
          <a:prstGeom prst="rect">
            <a:avLst/>
          </a:prstGeom>
        </p:spPr>
        <p:txBody>
          <a:bodyPr/>
          <a:lstStyle/>
          <a:p>
            <a:pPr marL="0" marR="0" lvl="0" indent="0" algn="ctr" defTabSz="457200" rtl="0" eaLnBrk="1" fontAlgn="auto" latinLnBrk="0" hangingPunct="1">
              <a:lnSpc>
                <a:spcPct val="100000"/>
              </a:lnSpc>
              <a:spcBef>
                <a:spcPts val="0"/>
              </a:spcBef>
              <a:spcAft>
                <a:spcPts val="0"/>
              </a:spcAft>
              <a:buClrTx/>
              <a:buSzTx/>
              <a:buFontTx/>
              <a:buNone/>
              <a:tabLst/>
              <a:defRPr/>
            </a:pPr>
            <a:fld id="{9A47194C-3E5A-854F-B5AE-A6634FC20B3C}" type="slidenum">
              <a:rPr kumimoji="0" lang="en-US" sz="2800" b="1" i="0" u="none" strike="noStrike" kern="1200" cap="none" spc="0" normalizeH="0" baseline="0" noProof="0" smtClean="0">
                <a:ln>
                  <a:noFill/>
                </a:ln>
                <a:solidFill>
                  <a:srgbClr val="BE5B36"/>
                </a:solidFill>
                <a:effectLst/>
                <a:uLnTx/>
                <a:uFillTx/>
                <a:latin typeface="Century Gothic"/>
                <a:ea typeface="+mn-ea"/>
                <a:cs typeface="+mn-cs"/>
              </a:rPr>
              <a:pPr marL="0" marR="0" lvl="0" indent="0" algn="ctr" defTabSz="457200" rtl="0" eaLnBrk="1" fontAlgn="auto" latinLnBrk="0" hangingPunct="1">
                <a:lnSpc>
                  <a:spcPct val="100000"/>
                </a:lnSpc>
                <a:spcBef>
                  <a:spcPts val="0"/>
                </a:spcBef>
                <a:spcAft>
                  <a:spcPts val="0"/>
                </a:spcAft>
                <a:buClrTx/>
                <a:buSzTx/>
                <a:buFontTx/>
                <a:buNone/>
                <a:tabLst/>
                <a:defRPr/>
              </a:pPr>
              <a:t>10</a:t>
            </a:fld>
            <a:endParaRPr kumimoji="0" lang="en-US" sz="2800" b="1" i="0" u="none" strike="noStrike" kern="1200" cap="none" spc="0" normalizeH="0" baseline="0" noProof="0" dirty="0">
              <a:ln>
                <a:noFill/>
              </a:ln>
              <a:solidFill>
                <a:srgbClr val="BE5B36"/>
              </a:solidFill>
              <a:effectLst/>
              <a:uLnTx/>
              <a:uFillTx/>
              <a:latin typeface="Century Gothic"/>
              <a:ea typeface="+mn-ea"/>
              <a:cs typeface="+mn-cs"/>
            </a:endParaRPr>
          </a:p>
        </p:txBody>
      </p:sp>
      <p:sp>
        <p:nvSpPr>
          <p:cNvPr id="10" name="TextBox 9">
            <a:extLst>
              <a:ext uri="{FF2B5EF4-FFF2-40B4-BE49-F238E27FC236}">
                <a16:creationId xmlns:a16="http://schemas.microsoft.com/office/drawing/2014/main" id="{1659B836-F204-7234-278A-5A74815561CA}"/>
              </a:ext>
            </a:extLst>
          </p:cNvPr>
          <p:cNvSpPr txBox="1"/>
          <p:nvPr/>
        </p:nvSpPr>
        <p:spPr>
          <a:xfrm>
            <a:off x="1223010" y="414487"/>
            <a:ext cx="7692390" cy="523220"/>
          </a:xfrm>
          <a:prstGeom prst="rect">
            <a:avLst/>
          </a:prstGeom>
          <a:noFill/>
        </p:spPr>
        <p:txBody>
          <a:bodyPr wrap="square">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2800" b="1" i="0" u="none" strike="noStrike" kern="1200" cap="none" spc="0" normalizeH="0" baseline="0" noProof="0" dirty="0">
                <a:ln>
                  <a:noFill/>
                </a:ln>
                <a:solidFill>
                  <a:prstClr val="white"/>
                </a:solidFill>
                <a:effectLst/>
                <a:uLnTx/>
                <a:uFillTx/>
                <a:latin typeface="Century Gothic"/>
                <a:ea typeface="+mn-ea"/>
                <a:cs typeface="+mn-cs"/>
              </a:rPr>
              <a:t>Florida State Statutes, Administrative Code</a:t>
            </a:r>
            <a:endParaRPr kumimoji="0" lang="en-US" sz="2800" b="0" i="0" u="none" strike="noStrike" kern="1200" cap="none" spc="0" normalizeH="0" baseline="0" noProof="0" dirty="0">
              <a:ln>
                <a:noFill/>
              </a:ln>
              <a:solidFill>
                <a:prstClr val="black"/>
              </a:solidFill>
              <a:effectLst/>
              <a:uLnTx/>
              <a:uFillTx/>
              <a:latin typeface="Century Gothic"/>
              <a:ea typeface="+mn-ea"/>
              <a:cs typeface="+mn-cs"/>
            </a:endParaRPr>
          </a:p>
        </p:txBody>
      </p:sp>
      <p:sp>
        <p:nvSpPr>
          <p:cNvPr id="4" name="TextBox 3">
            <a:extLst>
              <a:ext uri="{FF2B5EF4-FFF2-40B4-BE49-F238E27FC236}">
                <a16:creationId xmlns:a16="http://schemas.microsoft.com/office/drawing/2014/main" id="{5C1BEBFA-319E-BE7F-BE27-ECAFB4C1AE5C}"/>
              </a:ext>
            </a:extLst>
          </p:cNvPr>
          <p:cNvSpPr txBox="1"/>
          <p:nvPr/>
        </p:nvSpPr>
        <p:spPr>
          <a:xfrm>
            <a:off x="217170" y="1346600"/>
            <a:ext cx="8698230" cy="4567917"/>
          </a:xfrm>
          <a:prstGeom prst="rect">
            <a:avLst/>
          </a:prstGeom>
          <a:noFill/>
        </p:spPr>
        <p:txBody>
          <a:bodyPr wrap="square">
            <a:spAutoFit/>
          </a:bodyPr>
          <a:lstStyle/>
          <a:p>
            <a:pPr marL="0" marR="0" algn="just">
              <a:lnSpc>
                <a:spcPts val="1300"/>
              </a:lnSpc>
              <a:spcAft>
                <a:spcPts val="1000"/>
              </a:spcAft>
              <a:buNone/>
              <a:tabLst>
                <a:tab pos="228600" algn="l"/>
              </a:tabLst>
            </a:pPr>
            <a:r>
              <a:rPr lang="en-US" sz="1400" dirty="0">
                <a:solidFill>
                  <a:srgbClr val="000000"/>
                </a:solidFill>
                <a:effectLst/>
                <a:latin typeface="Century Gothic" panose="020B0502020202020204" pitchFamily="34" charset="0"/>
                <a:ea typeface="Arial Narrow" panose="020B0606020202030204" pitchFamily="34" charset="0"/>
                <a:cs typeface="Arial Narrow" panose="020B0606020202030204" pitchFamily="34" charset="0"/>
              </a:rPr>
              <a:t>2. Out-of-field assignment in only ESOL. An individual assigned to teach out-of-field in only ESOL shall complete at least three (3) semester hours of college credit or the equivalent in-service toward the ESOL requirements within the first two (2) calendar years from date of initial assignment to a class with limited English proficient (LEP) students and three (3) semester hours or the equivalent in-service during each calendar year thereafter until all requirements for certification in ESOL are completed; or</a:t>
            </a:r>
          </a:p>
          <a:p>
            <a:pPr marL="0" marR="0" algn="just">
              <a:lnSpc>
                <a:spcPts val="1300"/>
              </a:lnSpc>
              <a:spcAft>
                <a:spcPts val="1000"/>
              </a:spcAft>
              <a:buNone/>
              <a:tabLst>
                <a:tab pos="228600" algn="l"/>
              </a:tabLst>
            </a:pPr>
            <a:endParaRPr lang="en-US" sz="1400" dirty="0">
              <a:effectLst/>
              <a:latin typeface="Century Gothic" panose="020B0502020202020204" pitchFamily="34" charset="0"/>
              <a:ea typeface="Calibri" panose="020F0502020204030204" pitchFamily="34" charset="0"/>
              <a:cs typeface="Arial" panose="020B0604020202020204" pitchFamily="34" charset="0"/>
            </a:endParaRPr>
          </a:p>
          <a:p>
            <a:pPr marL="0" marR="0" algn="just">
              <a:lnSpc>
                <a:spcPts val="1300"/>
              </a:lnSpc>
              <a:spcAft>
                <a:spcPts val="1000"/>
              </a:spcAft>
              <a:buNone/>
              <a:tabLst>
                <a:tab pos="228600" algn="l"/>
                <a:tab pos="228600" algn="l"/>
              </a:tabLst>
            </a:pPr>
            <a:r>
              <a:rPr lang="en-US" sz="1400" dirty="0">
                <a:solidFill>
                  <a:srgbClr val="000000"/>
                </a:solidFill>
                <a:effectLst/>
                <a:latin typeface="Century Gothic" panose="020B0502020202020204" pitchFamily="34" charset="0"/>
                <a:ea typeface="Arial Narrow" panose="020B0606020202030204" pitchFamily="34" charset="0"/>
                <a:cs typeface="Arial Narrow" panose="020B0606020202030204" pitchFamily="34" charset="0"/>
              </a:rPr>
              <a:t>3.  Out-of-field assignment in ESOL and another subject. An individual assigned to teach out-of-field in ESOL and another subject shall complete at least six (6) semester hours of college credit or the equivalent in-service toward the appropriate certification required by paragraph (2)(a), within one (1) calendar year from date of initial appointment to the out-of-field assignment and each calendar year thereafter until all requirements are completed for the appropriate subject certification. The training shall be completed in the following manner: During the first two years, at least three (3) of the required twelve (12) semester hours or the equivalent in-service shall be completed in ESOL strategies. Beginning with the third year and each year thereafter, at least three (3) semester hours or the equivalent </a:t>
            </a:r>
            <a:r>
              <a:rPr lang="en-US" sz="1400" dirty="0" err="1">
                <a:solidFill>
                  <a:srgbClr val="000000"/>
                </a:solidFill>
                <a:effectLst/>
                <a:latin typeface="Century Gothic" panose="020B0502020202020204" pitchFamily="34" charset="0"/>
                <a:ea typeface="Arial Narrow" panose="020B0606020202030204" pitchFamily="34" charset="0"/>
                <a:cs typeface="Arial Narrow" panose="020B0606020202030204" pitchFamily="34" charset="0"/>
              </a:rPr>
              <a:t>inservice</a:t>
            </a:r>
            <a:r>
              <a:rPr lang="en-US" sz="1400" dirty="0">
                <a:solidFill>
                  <a:srgbClr val="000000"/>
                </a:solidFill>
                <a:effectLst/>
                <a:latin typeface="Century Gothic" panose="020B0502020202020204" pitchFamily="34" charset="0"/>
                <a:ea typeface="Arial Narrow" panose="020B0606020202030204" pitchFamily="34" charset="0"/>
                <a:cs typeface="Arial Narrow" panose="020B0606020202030204" pitchFamily="34" charset="0"/>
              </a:rPr>
              <a:t> shall be completed in ESOL strategies and at least three (3) semester hours in the other out-of-field subject requirements. When either ESOL or all other out-of-field subject requirements are completed, a teacher shall comply with the schedule specified in subparagraph (3)(b)1. or 2. of this rule, as appropriate until all requirements are completed for both ESOL and the other out-of-field subject.</a:t>
            </a:r>
            <a:endParaRPr lang="en-US" sz="1400" dirty="0">
              <a:effectLst/>
              <a:latin typeface="Century Gothic" panose="020B0502020202020204" pitchFamily="34" charset="0"/>
              <a:ea typeface="Calibri" panose="020F0502020204030204" pitchFamily="34" charset="0"/>
              <a:cs typeface="Arial" panose="020B0604020202020204" pitchFamily="34" charset="0"/>
            </a:endParaRPr>
          </a:p>
          <a:p>
            <a:pPr marL="0" marR="0" algn="just">
              <a:lnSpc>
                <a:spcPts val="1300"/>
              </a:lnSpc>
              <a:spcAft>
                <a:spcPts val="1000"/>
              </a:spcAft>
              <a:buNone/>
              <a:tabLst>
                <a:tab pos="228600" algn="l"/>
                <a:tab pos="228600" algn="l"/>
              </a:tabLst>
            </a:pPr>
            <a:r>
              <a:rPr lang="en-US" sz="1400" u="sng" dirty="0">
                <a:solidFill>
                  <a:srgbClr val="0000FF"/>
                </a:solidFill>
                <a:effectLst/>
                <a:latin typeface="Century Gothic" panose="020B0502020202020204" pitchFamily="34" charset="0"/>
                <a:ea typeface="Arial Narrow" panose="020B0606020202030204" pitchFamily="34" charset="0"/>
                <a:cs typeface="Arial Narrow" panose="020B0606020202030204" pitchFamily="34" charset="0"/>
                <a:hlinkClick r:id="rId3"/>
              </a:rPr>
              <a:t>https://www.flrules.org/gateway/ruleno.asp?id=6A-1.0503</a:t>
            </a:r>
            <a:endParaRPr lang="en-US" sz="1400" u="sng" dirty="0">
              <a:solidFill>
                <a:srgbClr val="0000FF"/>
              </a:solidFill>
              <a:effectLst/>
              <a:latin typeface="Century Gothic" panose="020B0502020202020204" pitchFamily="34" charset="0"/>
              <a:ea typeface="Arial Narrow" panose="020B0606020202030204" pitchFamily="34" charset="0"/>
              <a:cs typeface="Arial Narrow" panose="020B0606020202030204" pitchFamily="34" charset="0"/>
            </a:endParaRPr>
          </a:p>
          <a:p>
            <a:pPr marL="0" marR="0" algn="just">
              <a:lnSpc>
                <a:spcPts val="1300"/>
              </a:lnSpc>
              <a:spcAft>
                <a:spcPts val="1000"/>
              </a:spcAft>
              <a:buNone/>
              <a:tabLst>
                <a:tab pos="228600" algn="l"/>
                <a:tab pos="228600" algn="l"/>
              </a:tabLst>
            </a:pPr>
            <a:endParaRPr lang="en-US" sz="1400" dirty="0">
              <a:effectLst/>
              <a:latin typeface="Century Gothic" panose="020B0502020202020204" pitchFamily="34" charset="0"/>
              <a:ea typeface="Calibri" panose="020F0502020204030204" pitchFamily="34" charset="0"/>
              <a:cs typeface="Arial" panose="020B0604020202020204" pitchFamily="34" charset="0"/>
            </a:endParaRPr>
          </a:p>
          <a:p>
            <a:pPr marL="0" marR="0" algn="just">
              <a:lnSpc>
                <a:spcPts val="1300"/>
              </a:lnSpc>
              <a:spcAft>
                <a:spcPts val="1000"/>
              </a:spcAft>
              <a:buNone/>
              <a:tabLst>
                <a:tab pos="228600" algn="l"/>
                <a:tab pos="228600" algn="l"/>
              </a:tabLst>
            </a:pPr>
            <a:r>
              <a:rPr lang="en-US" sz="1100" dirty="0">
                <a:effectLst/>
                <a:latin typeface="Calibri" panose="020F0502020204030204" pitchFamily="34" charset="0"/>
                <a:ea typeface="Calibri" panose="020F0502020204030204" pitchFamily="34" charset="0"/>
                <a:cs typeface="Arial" panose="020B0604020202020204" pitchFamily="34" charset="0"/>
              </a:rPr>
              <a:t> </a:t>
            </a:r>
          </a:p>
        </p:txBody>
      </p:sp>
    </p:spTree>
    <p:extLst>
      <p:ext uri="{BB962C8B-B14F-4D97-AF65-F5344CB8AC3E}">
        <p14:creationId xmlns:p14="http://schemas.microsoft.com/office/powerpoint/2010/main" val="2590506392"/>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 name="Presentation Title">
            <a:extLst>
              <a:ext uri="{FF2B5EF4-FFF2-40B4-BE49-F238E27FC236}">
                <a16:creationId xmlns:a16="http://schemas.microsoft.com/office/drawing/2014/main" id="{21E285F1-C669-014C-A7AB-798BB89B63B3}"/>
              </a:ext>
            </a:extLst>
          </p:cNvPr>
          <p:cNvSpPr>
            <a:spLocks noGrp="1"/>
          </p:cNvSpPr>
          <p:nvPr>
            <p:ph type="title" idx="4294967295"/>
          </p:nvPr>
        </p:nvSpPr>
        <p:spPr>
          <a:xfrm>
            <a:off x="3156438" y="1907931"/>
            <a:ext cx="5574324" cy="2118946"/>
          </a:xfrm>
          <a:prstGeom prst="rect">
            <a:avLst/>
          </a:prstGeom>
        </p:spPr>
        <p:txBody>
          <a:bodyPr/>
          <a:lstStyle/>
          <a:p>
            <a:r>
              <a:rPr lang="en-US" sz="4000" b="1" dirty="0"/>
              <a:t>Florida Course Code Directory  &amp; Self-Audit Form </a:t>
            </a:r>
            <a:br>
              <a:rPr lang="en-US" sz="4000" b="1" dirty="0"/>
            </a:br>
            <a:endParaRPr lang="en-US" sz="4000" b="1" dirty="0"/>
          </a:p>
        </p:txBody>
      </p:sp>
      <p:sp>
        <p:nvSpPr>
          <p:cNvPr id="3" name="TextBox 2">
            <a:extLst>
              <a:ext uri="{FF2B5EF4-FFF2-40B4-BE49-F238E27FC236}">
                <a16:creationId xmlns:a16="http://schemas.microsoft.com/office/drawing/2014/main" id="{0D7FFC81-0362-0D0B-22BE-A07B47627765}"/>
              </a:ext>
            </a:extLst>
          </p:cNvPr>
          <p:cNvSpPr txBox="1"/>
          <p:nvPr/>
        </p:nvSpPr>
        <p:spPr>
          <a:xfrm>
            <a:off x="5398475" y="4026877"/>
            <a:ext cx="1497526" cy="369332"/>
          </a:xfrm>
          <a:prstGeom prst="rect">
            <a:avLst/>
          </a:prstGeom>
          <a:noFill/>
        </p:spPr>
        <p:txBody>
          <a:bodyPr wrap="none" rtlCol="0">
            <a:spAutoFit/>
          </a:bodyPr>
          <a:lstStyle/>
          <a:p>
            <a:r>
              <a:rPr lang="en-US" b="1" dirty="0">
                <a:latin typeface="+mj-lt"/>
              </a:rPr>
              <a:t>Slides 12-22</a:t>
            </a:r>
          </a:p>
        </p:txBody>
      </p:sp>
    </p:spTree>
    <p:extLst>
      <p:ext uri="{BB962C8B-B14F-4D97-AF65-F5344CB8AC3E}">
        <p14:creationId xmlns:p14="http://schemas.microsoft.com/office/powerpoint/2010/main" val="2472114033"/>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90C6B1D-0110-1301-B269-7E7320DE17D2}"/>
            </a:ext>
          </a:extLst>
        </p:cNvPr>
        <p:cNvGrpSpPr/>
        <p:nvPr/>
      </p:nvGrpSpPr>
      <p:grpSpPr>
        <a:xfrm>
          <a:off x="0" y="0"/>
          <a:ext cx="0" cy="0"/>
          <a:chOff x="0" y="0"/>
          <a:chExt cx="0" cy="0"/>
        </a:xfrm>
      </p:grpSpPr>
      <p:sp>
        <p:nvSpPr>
          <p:cNvPr id="3" name="Slide Number Placeholder 2">
            <a:extLst>
              <a:ext uri="{FF2B5EF4-FFF2-40B4-BE49-F238E27FC236}">
                <a16:creationId xmlns:a16="http://schemas.microsoft.com/office/drawing/2014/main" id="{47943534-43BE-752C-360A-6F32FAD33999}"/>
              </a:ext>
            </a:extLst>
          </p:cNvPr>
          <p:cNvSpPr>
            <a:spLocks noGrp="1"/>
          </p:cNvSpPr>
          <p:nvPr>
            <p:ph type="sldNum" sz="quarter" idx="4"/>
          </p:nvPr>
        </p:nvSpPr>
        <p:spPr>
          <a:xfrm>
            <a:off x="4133756" y="6261479"/>
            <a:ext cx="868549" cy="365125"/>
          </a:xfrm>
          <a:prstGeom prst="rect">
            <a:avLst/>
          </a:prstGeom>
        </p:spPr>
        <p:txBody>
          <a:bodyPr/>
          <a:lstStyle/>
          <a:p>
            <a:pPr marL="0" marR="0" lvl="0" indent="0" algn="ctr" defTabSz="457200" rtl="0" eaLnBrk="1" fontAlgn="auto" latinLnBrk="0" hangingPunct="1">
              <a:lnSpc>
                <a:spcPct val="100000"/>
              </a:lnSpc>
              <a:spcBef>
                <a:spcPts val="0"/>
              </a:spcBef>
              <a:spcAft>
                <a:spcPts val="0"/>
              </a:spcAft>
              <a:buClrTx/>
              <a:buSzTx/>
              <a:buFontTx/>
              <a:buNone/>
              <a:tabLst/>
              <a:defRPr/>
            </a:pPr>
            <a:fld id="{9A47194C-3E5A-854F-B5AE-A6634FC20B3C}" type="slidenum">
              <a:rPr kumimoji="0" lang="en-US" sz="2800" b="1" i="0" u="none" strike="noStrike" kern="1200" cap="none" spc="0" normalizeH="0" baseline="0" noProof="0" smtClean="0">
                <a:ln>
                  <a:noFill/>
                </a:ln>
                <a:solidFill>
                  <a:srgbClr val="BE5B36"/>
                </a:solidFill>
                <a:effectLst/>
                <a:uLnTx/>
                <a:uFillTx/>
                <a:latin typeface="Century Gothic"/>
                <a:ea typeface="+mn-ea"/>
                <a:cs typeface="+mn-cs"/>
              </a:rPr>
              <a:pPr marL="0" marR="0" lvl="0" indent="0" algn="ctr" defTabSz="457200" rtl="0" eaLnBrk="1" fontAlgn="auto" latinLnBrk="0" hangingPunct="1">
                <a:lnSpc>
                  <a:spcPct val="100000"/>
                </a:lnSpc>
                <a:spcBef>
                  <a:spcPts val="0"/>
                </a:spcBef>
                <a:spcAft>
                  <a:spcPts val="0"/>
                </a:spcAft>
                <a:buClrTx/>
                <a:buSzTx/>
                <a:buFontTx/>
                <a:buNone/>
                <a:tabLst/>
                <a:defRPr/>
              </a:pPr>
              <a:t>12</a:t>
            </a:fld>
            <a:endParaRPr kumimoji="0" lang="en-US" sz="2800" b="1" i="0" u="none" strike="noStrike" kern="1200" cap="none" spc="0" normalizeH="0" baseline="0" noProof="0" dirty="0">
              <a:ln>
                <a:noFill/>
              </a:ln>
              <a:solidFill>
                <a:srgbClr val="BE5B36"/>
              </a:solidFill>
              <a:effectLst/>
              <a:uLnTx/>
              <a:uFillTx/>
              <a:latin typeface="Century Gothic"/>
              <a:ea typeface="+mn-ea"/>
              <a:cs typeface="+mn-cs"/>
            </a:endParaRPr>
          </a:p>
        </p:txBody>
      </p:sp>
      <p:sp>
        <p:nvSpPr>
          <p:cNvPr id="6" name="Title 5">
            <a:extLst>
              <a:ext uri="{FF2B5EF4-FFF2-40B4-BE49-F238E27FC236}">
                <a16:creationId xmlns:a16="http://schemas.microsoft.com/office/drawing/2014/main" id="{4DD1B9E6-BD30-1051-D068-2F67790A7B63}"/>
              </a:ext>
            </a:extLst>
          </p:cNvPr>
          <p:cNvSpPr>
            <a:spLocks noGrp="1"/>
          </p:cNvSpPr>
          <p:nvPr>
            <p:ph type="title"/>
          </p:nvPr>
        </p:nvSpPr>
        <p:spPr/>
        <p:txBody>
          <a:bodyPr/>
          <a:lstStyle/>
          <a:p>
            <a:r>
              <a:rPr lang="en-US" dirty="0">
                <a:latin typeface="+mj-lt"/>
              </a:rPr>
              <a:t>Florida Course Code Directory</a:t>
            </a:r>
          </a:p>
        </p:txBody>
      </p:sp>
      <p:sp>
        <p:nvSpPr>
          <p:cNvPr id="8" name="TextBox 7">
            <a:extLst>
              <a:ext uri="{FF2B5EF4-FFF2-40B4-BE49-F238E27FC236}">
                <a16:creationId xmlns:a16="http://schemas.microsoft.com/office/drawing/2014/main" id="{31AA261D-5E1F-47CB-2F7F-B26F4459ECD7}"/>
              </a:ext>
            </a:extLst>
          </p:cNvPr>
          <p:cNvSpPr txBox="1"/>
          <p:nvPr/>
        </p:nvSpPr>
        <p:spPr>
          <a:xfrm>
            <a:off x="96716" y="1078794"/>
            <a:ext cx="8941776" cy="4447115"/>
          </a:xfrm>
          <a:prstGeom prst="rect">
            <a:avLst/>
          </a:prstGeom>
          <a:noFill/>
        </p:spPr>
        <p:txBody>
          <a:bodyPr wrap="square">
            <a:spAutoFit/>
          </a:bodyPr>
          <a:lstStyle/>
          <a:p>
            <a:pPr marL="0" marR="0" lvl="0" indent="0" algn="l" defTabSz="457200" rtl="0" eaLnBrk="1" fontAlgn="auto" latinLnBrk="0" hangingPunct="1">
              <a:lnSpc>
                <a:spcPts val="3500"/>
              </a:lnSpc>
              <a:spcBef>
                <a:spcPts val="0"/>
              </a:spcBef>
              <a:spcAft>
                <a:spcPts val="0"/>
              </a:spcAft>
              <a:buClrTx/>
              <a:buSzTx/>
              <a:buFontTx/>
              <a:buNone/>
              <a:tabLst/>
              <a:defRPr/>
            </a:pPr>
            <a:r>
              <a:rPr kumimoji="0" lang="en-US" sz="1500" b="1" i="0" u="none" strike="noStrike" kern="1200" cap="none" spc="0" normalizeH="0" baseline="0" noProof="0" dirty="0">
                <a:ln>
                  <a:noFill/>
                </a:ln>
                <a:solidFill>
                  <a:prstClr val="black"/>
                </a:solidFill>
                <a:effectLst/>
                <a:uLnTx/>
                <a:uFillTx/>
                <a:latin typeface="Century Gothic" panose="020B0502020202020204" pitchFamily="34" charset="0"/>
              </a:rPr>
              <a:t>Florida Course Code Directory (CCD) </a:t>
            </a:r>
            <a:r>
              <a:rPr kumimoji="0" lang="en-US" sz="1500" b="1" i="0" u="none" strike="noStrike" kern="1200" cap="none" spc="0" normalizeH="0" baseline="0" noProof="0" dirty="0">
                <a:ln>
                  <a:noFill/>
                </a:ln>
                <a:solidFill>
                  <a:prstClr val="black"/>
                </a:solidFill>
                <a:effectLst/>
                <a:uLnTx/>
                <a:uFillTx/>
                <a:latin typeface="Century Gothic" panose="020B0502020202020204" pitchFamily="34" charset="0"/>
                <a:hlinkClick r:id="rId3"/>
              </a:rPr>
              <a:t>https://www.fldoe.org/policy/articulation/ccd/index.stml</a:t>
            </a:r>
            <a:endParaRPr kumimoji="0" lang="en-US" sz="1500" b="1" i="0" u="none" strike="noStrike" kern="1200" cap="none" spc="0" normalizeH="0" baseline="0" noProof="0" dirty="0">
              <a:ln>
                <a:noFill/>
              </a:ln>
              <a:solidFill>
                <a:prstClr val="black"/>
              </a:solidFill>
              <a:effectLst/>
              <a:uLnTx/>
              <a:uFillTx/>
              <a:latin typeface="Century Gothic" panose="020B0502020202020204" pitchFamily="34" charset="0"/>
            </a:endParaRPr>
          </a:p>
          <a:p>
            <a:pPr marL="457200" marR="0" lvl="1" indent="0" algn="just" defTabSz="457200" rtl="0" eaLnBrk="1" fontAlgn="auto" latinLnBrk="0" hangingPunct="1">
              <a:lnSpc>
                <a:spcPts val="2500"/>
              </a:lnSpc>
              <a:spcBef>
                <a:spcPts val="0"/>
              </a:spcBef>
              <a:spcAft>
                <a:spcPts val="0"/>
              </a:spcAft>
              <a:buClrTx/>
              <a:buSzTx/>
              <a:buFontTx/>
              <a:buNone/>
              <a:tabLst/>
              <a:defRPr/>
            </a:pPr>
            <a:endParaRPr kumimoji="0" lang="en-US" sz="1500" b="0" i="0" u="none" strike="noStrike" kern="1200" cap="none" spc="0" normalizeH="0" baseline="0" noProof="0" dirty="0">
              <a:ln>
                <a:noFill/>
              </a:ln>
              <a:solidFill>
                <a:prstClr val="black"/>
              </a:solidFill>
              <a:effectLst/>
              <a:uLnTx/>
              <a:uFillTx/>
              <a:latin typeface="Century Gothic" panose="020B0502020202020204" pitchFamily="34" charset="0"/>
            </a:endParaRPr>
          </a:p>
          <a:p>
            <a:pPr marL="742950" marR="0" lvl="1" indent="-285750" algn="just" defTabSz="457200" rtl="0" eaLnBrk="1" fontAlgn="auto" latinLnBrk="0" hangingPunct="1">
              <a:lnSpc>
                <a:spcPts val="3500"/>
              </a:lnSpc>
              <a:spcBef>
                <a:spcPts val="0"/>
              </a:spcBef>
              <a:spcAft>
                <a:spcPts val="0"/>
              </a:spcAft>
              <a:buClrTx/>
              <a:buSzTx/>
              <a:buFont typeface="Arial" panose="020B0604020202020204" pitchFamily="34" charset="0"/>
              <a:buChar char="•"/>
              <a:tabLst/>
              <a:defRPr/>
            </a:pPr>
            <a:r>
              <a:rPr kumimoji="0" lang="en-US" sz="1500" b="0" i="0" u="none" strike="noStrike" kern="1200" cap="none" spc="0" normalizeH="0" baseline="0" noProof="0" dirty="0">
                <a:ln>
                  <a:noFill/>
                </a:ln>
                <a:solidFill>
                  <a:prstClr val="black"/>
                </a:solidFill>
                <a:effectLst/>
                <a:uLnTx/>
                <a:uFillTx/>
                <a:latin typeface="Century Gothic" panose="020B0502020202020204" pitchFamily="34" charset="0"/>
              </a:rPr>
              <a:t>All courses funded through the Florida Education Finance Program and courses for which students must earn credit toward high school graduation are included. </a:t>
            </a:r>
          </a:p>
          <a:p>
            <a:pPr marL="457200" marR="0" lvl="1" indent="0" algn="just" defTabSz="457200" rtl="0" eaLnBrk="1" fontAlgn="auto" latinLnBrk="0" hangingPunct="1">
              <a:lnSpc>
                <a:spcPts val="2500"/>
              </a:lnSpc>
              <a:spcBef>
                <a:spcPts val="0"/>
              </a:spcBef>
              <a:spcAft>
                <a:spcPts val="0"/>
              </a:spcAft>
              <a:buClrTx/>
              <a:buSzTx/>
              <a:buFontTx/>
              <a:buNone/>
              <a:tabLst/>
              <a:defRPr/>
            </a:pPr>
            <a:endParaRPr kumimoji="0" lang="en-US" sz="1500" b="0" i="0" u="none" strike="noStrike" kern="1200" cap="none" spc="0" normalizeH="0" baseline="0" noProof="0" dirty="0">
              <a:ln>
                <a:noFill/>
              </a:ln>
              <a:solidFill>
                <a:prstClr val="black"/>
              </a:solidFill>
              <a:effectLst/>
              <a:uLnTx/>
              <a:uFillTx/>
              <a:latin typeface="Century Gothic" panose="020B0502020202020204" pitchFamily="34" charset="0"/>
            </a:endParaRPr>
          </a:p>
          <a:p>
            <a:pPr marL="742950" marR="0" lvl="1" indent="-285750" algn="just" defTabSz="457200" rtl="0" eaLnBrk="1" fontAlgn="auto" latinLnBrk="0" hangingPunct="1">
              <a:lnSpc>
                <a:spcPts val="3500"/>
              </a:lnSpc>
              <a:spcBef>
                <a:spcPts val="0"/>
              </a:spcBef>
              <a:spcAft>
                <a:spcPts val="0"/>
              </a:spcAft>
              <a:buClrTx/>
              <a:buSzTx/>
              <a:buFont typeface="Arial" panose="020B0604020202020204" pitchFamily="34" charset="0"/>
              <a:buChar char="•"/>
              <a:tabLst/>
              <a:defRPr/>
            </a:pPr>
            <a:r>
              <a:rPr kumimoji="0" lang="en-US" sz="1500" b="0" i="0" u="none" strike="noStrike" kern="1200" cap="none" spc="0" normalizeH="0" baseline="0" noProof="0" dirty="0">
                <a:ln>
                  <a:noFill/>
                </a:ln>
                <a:solidFill>
                  <a:prstClr val="black"/>
                </a:solidFill>
                <a:effectLst/>
                <a:uLnTx/>
                <a:uFillTx/>
                <a:latin typeface="Century Gothic" panose="020B0502020202020204" pitchFamily="34" charset="0"/>
              </a:rPr>
              <a:t>Indicates acceptable certification(s) by course(s).</a:t>
            </a:r>
          </a:p>
          <a:p>
            <a:pPr marR="0" lvl="1" algn="just" defTabSz="457200" rtl="0" eaLnBrk="1" fontAlgn="auto" latinLnBrk="0" hangingPunct="1">
              <a:lnSpc>
                <a:spcPts val="3500"/>
              </a:lnSpc>
              <a:spcBef>
                <a:spcPts val="0"/>
              </a:spcBef>
              <a:spcAft>
                <a:spcPts val="0"/>
              </a:spcAft>
              <a:buClrTx/>
              <a:buSzTx/>
              <a:tabLst/>
              <a:defRPr/>
            </a:pPr>
            <a:endParaRPr kumimoji="0" lang="en-US" sz="1500" b="0" i="0" u="none" strike="noStrike" kern="1200" cap="none" spc="0" normalizeH="0" baseline="0" noProof="0" dirty="0">
              <a:ln>
                <a:noFill/>
              </a:ln>
              <a:solidFill>
                <a:prstClr val="black"/>
              </a:solidFill>
              <a:effectLst/>
              <a:uLnTx/>
              <a:uFillTx/>
              <a:latin typeface="Century Gothic" panose="020B0502020202020204" pitchFamily="34" charset="0"/>
            </a:endParaRPr>
          </a:p>
          <a:p>
            <a:pPr marL="742950" marR="0" lvl="1" indent="-285750" algn="just" defTabSz="457200" rtl="0" eaLnBrk="1" fontAlgn="auto" latinLnBrk="0" hangingPunct="1">
              <a:lnSpc>
                <a:spcPts val="2500"/>
              </a:lnSpc>
              <a:spcBef>
                <a:spcPts val="0"/>
              </a:spcBef>
              <a:spcAft>
                <a:spcPts val="0"/>
              </a:spcAft>
              <a:buClrTx/>
              <a:buSzTx/>
              <a:buFont typeface="Arial" panose="020B0604020202020204" pitchFamily="34" charset="0"/>
              <a:buChar char="•"/>
              <a:tabLst/>
              <a:defRPr/>
            </a:pPr>
            <a:r>
              <a:rPr kumimoji="0" lang="en-US" sz="1500" b="0" i="0" u="none" strike="noStrike" kern="1200" cap="none" spc="0" normalizeH="0" baseline="0" noProof="0" dirty="0">
                <a:ln>
                  <a:noFill/>
                </a:ln>
                <a:solidFill>
                  <a:prstClr val="black"/>
                </a:solidFill>
                <a:effectLst/>
                <a:uLnTx/>
                <a:uFillTx/>
                <a:latin typeface="Century Gothic" panose="020B0502020202020204" pitchFamily="34" charset="0"/>
              </a:rPr>
              <a:t>To be used in schedule planning and prior to course assignments.</a:t>
            </a:r>
          </a:p>
          <a:p>
            <a:pPr marL="457200" marR="0" lvl="1" indent="0" algn="just" defTabSz="457200" rtl="0" eaLnBrk="1" fontAlgn="auto" latinLnBrk="0" hangingPunct="1">
              <a:lnSpc>
                <a:spcPts val="2500"/>
              </a:lnSpc>
              <a:spcBef>
                <a:spcPts val="0"/>
              </a:spcBef>
              <a:spcAft>
                <a:spcPts val="0"/>
              </a:spcAft>
              <a:buClrTx/>
              <a:buSzTx/>
              <a:buFontTx/>
              <a:buNone/>
              <a:tabLst/>
              <a:defRPr/>
            </a:pPr>
            <a:endParaRPr kumimoji="0" lang="en-US" sz="1500" b="0" i="0" u="none" strike="noStrike" kern="1200" cap="none" spc="0" normalizeH="0" baseline="0" noProof="0" dirty="0">
              <a:ln>
                <a:noFill/>
              </a:ln>
              <a:solidFill>
                <a:prstClr val="black"/>
              </a:solidFill>
              <a:effectLst/>
              <a:uLnTx/>
              <a:uFillTx/>
              <a:latin typeface="Century Gothic" panose="020B0502020202020204" pitchFamily="34" charset="0"/>
            </a:endParaRPr>
          </a:p>
          <a:p>
            <a:pPr marL="742950" marR="0" lvl="1" indent="-285750" algn="just" defTabSz="457200" rtl="0" eaLnBrk="1" fontAlgn="auto" latinLnBrk="0" hangingPunct="1">
              <a:lnSpc>
                <a:spcPts val="3500"/>
              </a:lnSpc>
              <a:spcBef>
                <a:spcPts val="0"/>
              </a:spcBef>
              <a:spcAft>
                <a:spcPts val="0"/>
              </a:spcAft>
              <a:buClrTx/>
              <a:buSzTx/>
              <a:buFont typeface="Arial" panose="020B0604020202020204" pitchFamily="34" charset="0"/>
              <a:buChar char="•"/>
              <a:tabLst/>
              <a:defRPr/>
            </a:pPr>
            <a:r>
              <a:rPr kumimoji="0" lang="en-US" sz="1500" b="0" i="0" u="none" strike="noStrike" kern="1200" cap="none" spc="0" normalizeH="0" baseline="0" noProof="0" dirty="0">
                <a:ln>
                  <a:noFill/>
                </a:ln>
                <a:solidFill>
                  <a:prstClr val="black"/>
                </a:solidFill>
                <a:effectLst/>
                <a:uLnTx/>
                <a:uFillTx/>
                <a:latin typeface="Century Gothic" panose="020B0502020202020204" pitchFamily="34" charset="0"/>
              </a:rPr>
              <a:t>CCD is separated by sections and includes general information and courses by grade levels. </a:t>
            </a:r>
          </a:p>
        </p:txBody>
      </p:sp>
    </p:spTree>
    <p:extLst>
      <p:ext uri="{BB962C8B-B14F-4D97-AF65-F5344CB8AC3E}">
        <p14:creationId xmlns:p14="http://schemas.microsoft.com/office/powerpoint/2010/main" val="69570050"/>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a:extLst>
              <a:ext uri="{FF2B5EF4-FFF2-40B4-BE49-F238E27FC236}">
                <a16:creationId xmlns:a16="http://schemas.microsoft.com/office/drawing/2014/main" id="{D7D2D24C-0CE4-5963-F96C-B8CE997B9E98}"/>
              </a:ext>
            </a:extLst>
          </p:cNvPr>
          <p:cNvSpPr>
            <a:spLocks noGrp="1"/>
          </p:cNvSpPr>
          <p:nvPr>
            <p:ph type="sldNum" sz="quarter" idx="4"/>
          </p:nvPr>
        </p:nvSpPr>
        <p:spPr/>
        <p:txBody>
          <a:bodyPr/>
          <a:lstStyle/>
          <a:p>
            <a:fld id="{9A47194C-3E5A-854F-B5AE-A6634FC20B3C}" type="slidenum">
              <a:rPr lang="en-US" smtClean="0"/>
              <a:pPr/>
              <a:t>13</a:t>
            </a:fld>
            <a:endParaRPr lang="en-US" dirty="0"/>
          </a:p>
        </p:txBody>
      </p:sp>
      <p:sp>
        <p:nvSpPr>
          <p:cNvPr id="5" name="Title 4">
            <a:extLst>
              <a:ext uri="{FF2B5EF4-FFF2-40B4-BE49-F238E27FC236}">
                <a16:creationId xmlns:a16="http://schemas.microsoft.com/office/drawing/2014/main" id="{ED3C0C5C-F36D-4D5F-E06F-E9878A3CA6C7}"/>
              </a:ext>
            </a:extLst>
          </p:cNvPr>
          <p:cNvSpPr>
            <a:spLocks noGrp="1"/>
          </p:cNvSpPr>
          <p:nvPr>
            <p:ph type="title"/>
          </p:nvPr>
        </p:nvSpPr>
        <p:spPr>
          <a:xfrm>
            <a:off x="165100" y="21485"/>
            <a:ext cx="8805863" cy="1079693"/>
          </a:xfrm>
        </p:spPr>
        <p:txBody>
          <a:bodyPr/>
          <a:lstStyle/>
          <a:p>
            <a:r>
              <a:rPr lang="en-US" sz="2300" dirty="0">
                <a:latin typeface="+mj-lt"/>
              </a:rPr>
              <a:t>The Florida Course Code Directory</a:t>
            </a:r>
            <a:br>
              <a:rPr lang="en-US" sz="2300" dirty="0">
                <a:latin typeface="+mj-lt"/>
              </a:rPr>
            </a:br>
            <a:r>
              <a:rPr lang="en-US" sz="2300" dirty="0">
                <a:latin typeface="+mj-lt"/>
              </a:rPr>
              <a:t>Must Be Used To Determine Acceptable Certification</a:t>
            </a:r>
          </a:p>
        </p:txBody>
      </p:sp>
      <p:pic>
        <p:nvPicPr>
          <p:cNvPr id="8" name="Picture 2" descr="C:\Users\p00059981\Desktop\Capture3.JPG">
            <a:extLst>
              <a:ext uri="{FF2B5EF4-FFF2-40B4-BE49-F238E27FC236}">
                <a16:creationId xmlns:a16="http://schemas.microsoft.com/office/drawing/2014/main" id="{95633010-DEF8-5CF6-0A4B-22DBA2020533}"/>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71824" y="1253969"/>
            <a:ext cx="2419688" cy="699678"/>
          </a:xfrm>
          <a:prstGeom prst="rect">
            <a:avLst/>
          </a:prstGeom>
          <a:noFill/>
          <a:extLst>
            <a:ext uri="{909E8E84-426E-40DD-AFC4-6F175D3DCCD1}">
              <a14:hiddenFill xmlns:a14="http://schemas.microsoft.com/office/drawing/2010/main">
                <a:solidFill>
                  <a:srgbClr val="FFFFFF"/>
                </a:solidFill>
              </a14:hiddenFill>
            </a:ext>
          </a:extLst>
        </p:spPr>
      </p:pic>
      <p:sp>
        <p:nvSpPr>
          <p:cNvPr id="10" name="TextBox 9">
            <a:extLst>
              <a:ext uri="{FF2B5EF4-FFF2-40B4-BE49-F238E27FC236}">
                <a16:creationId xmlns:a16="http://schemas.microsoft.com/office/drawing/2014/main" id="{9F37BD4A-E23E-351E-D2B6-2F5D146461CB}"/>
              </a:ext>
            </a:extLst>
          </p:cNvPr>
          <p:cNvSpPr txBox="1"/>
          <p:nvPr/>
        </p:nvSpPr>
        <p:spPr>
          <a:xfrm>
            <a:off x="3042138" y="1311360"/>
            <a:ext cx="5788360" cy="584775"/>
          </a:xfrm>
          <a:prstGeom prst="rect">
            <a:avLst/>
          </a:prstGeom>
          <a:noFill/>
        </p:spPr>
        <p:txBody>
          <a:bodyPr wrap="square">
            <a:spAutoFit/>
          </a:bodyPr>
          <a:lstStyle/>
          <a:p>
            <a:r>
              <a:rPr lang="en-US" sz="1600" dirty="0">
                <a:latin typeface="Century Gothic" panose="020B0502020202020204" pitchFamily="34" charset="0"/>
              </a:rPr>
              <a:t>Florida Course Code Directory (CCD) </a:t>
            </a:r>
          </a:p>
          <a:p>
            <a:r>
              <a:rPr lang="en-US" sz="1600" dirty="0">
                <a:solidFill>
                  <a:srgbClr val="00B0F0"/>
                </a:solidFill>
                <a:latin typeface="Century Gothic" panose="020B0502020202020204" pitchFamily="34" charset="0"/>
                <a:hlinkClick r:id="rId3">
                  <a:extLst>
                    <a:ext uri="{A12FA001-AC4F-418D-AE19-62706E023703}">
                      <ahyp:hlinkClr xmlns:ahyp="http://schemas.microsoft.com/office/drawing/2018/hyperlinkcolor" val="tx"/>
                    </a:ext>
                  </a:extLst>
                </a:hlinkClick>
              </a:rPr>
              <a:t>https://www.fldoe.org/policy/articulation/ccd/index.stml</a:t>
            </a:r>
            <a:endParaRPr lang="en-US" sz="1600" dirty="0">
              <a:solidFill>
                <a:srgbClr val="00B0F0"/>
              </a:solidFill>
              <a:latin typeface="Century Gothic" panose="020B0502020202020204" pitchFamily="34" charset="0"/>
            </a:endParaRPr>
          </a:p>
        </p:txBody>
      </p:sp>
      <p:pic>
        <p:nvPicPr>
          <p:cNvPr id="12" name="Picture 11">
            <a:extLst>
              <a:ext uri="{FF2B5EF4-FFF2-40B4-BE49-F238E27FC236}">
                <a16:creationId xmlns:a16="http://schemas.microsoft.com/office/drawing/2014/main" id="{4C54A6F8-6D5B-1D41-FCAA-7B481DC3CF2E}"/>
              </a:ext>
            </a:extLst>
          </p:cNvPr>
          <p:cNvPicPr>
            <a:picLocks noChangeAspect="1"/>
          </p:cNvPicPr>
          <p:nvPr/>
        </p:nvPicPr>
        <p:blipFill>
          <a:blip r:embed="rId4"/>
          <a:stretch>
            <a:fillRect/>
          </a:stretch>
        </p:blipFill>
        <p:spPr>
          <a:xfrm>
            <a:off x="750844" y="2206871"/>
            <a:ext cx="2419688" cy="855479"/>
          </a:xfrm>
          <a:prstGeom prst="rect">
            <a:avLst/>
          </a:prstGeom>
        </p:spPr>
      </p:pic>
      <p:sp>
        <p:nvSpPr>
          <p:cNvPr id="13" name="Down Arrow 6">
            <a:extLst>
              <a:ext uri="{FF2B5EF4-FFF2-40B4-BE49-F238E27FC236}">
                <a16:creationId xmlns:a16="http://schemas.microsoft.com/office/drawing/2014/main" id="{ED74826A-D7FC-6C82-070D-B964743A5439}"/>
              </a:ext>
            </a:extLst>
          </p:cNvPr>
          <p:cNvSpPr/>
          <p:nvPr/>
        </p:nvSpPr>
        <p:spPr>
          <a:xfrm rot="16200000">
            <a:off x="378829" y="2209652"/>
            <a:ext cx="228600" cy="533400"/>
          </a:xfrm>
          <a:prstGeom prst="downArrow">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TextBox 14">
            <a:extLst>
              <a:ext uri="{FF2B5EF4-FFF2-40B4-BE49-F238E27FC236}">
                <a16:creationId xmlns:a16="http://schemas.microsoft.com/office/drawing/2014/main" id="{99534958-94CA-7274-2E40-33350113F64D}"/>
              </a:ext>
            </a:extLst>
          </p:cNvPr>
          <p:cNvSpPr txBox="1"/>
          <p:nvPr/>
        </p:nvSpPr>
        <p:spPr>
          <a:xfrm>
            <a:off x="386862" y="3245955"/>
            <a:ext cx="3157526" cy="1569660"/>
          </a:xfrm>
          <a:prstGeom prst="rect">
            <a:avLst/>
          </a:prstGeom>
          <a:noFill/>
        </p:spPr>
        <p:txBody>
          <a:bodyPr wrap="square" rtlCol="0">
            <a:spAutoFit/>
          </a:bodyPr>
          <a:lstStyle/>
          <a:p>
            <a:r>
              <a:rPr lang="en-US" sz="1600" dirty="0"/>
              <a:t>Refer to PDF course listing by grade level for easier search option with control find prompts to locate specific course code and acceptable certification. </a:t>
            </a:r>
          </a:p>
        </p:txBody>
      </p:sp>
      <p:pic>
        <p:nvPicPr>
          <p:cNvPr id="16" name="Picture 4" descr="C:\Users\p00059981\Desktop\Capture2.JPG">
            <a:extLst>
              <a:ext uri="{FF2B5EF4-FFF2-40B4-BE49-F238E27FC236}">
                <a16:creationId xmlns:a16="http://schemas.microsoft.com/office/drawing/2014/main" id="{B8058200-93F6-7CD8-BE8B-8ED9FDF88C6F}"/>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4567018" y="2035389"/>
            <a:ext cx="3588749" cy="3021146"/>
          </a:xfrm>
          <a:prstGeom prst="rect">
            <a:avLst/>
          </a:prstGeom>
          <a:noFill/>
          <a:extLst>
            <a:ext uri="{909E8E84-426E-40DD-AFC4-6F175D3DCCD1}">
              <a14:hiddenFill xmlns:a14="http://schemas.microsoft.com/office/drawing/2010/main">
                <a:solidFill>
                  <a:srgbClr val="FFFFFF"/>
                </a:solidFill>
              </a14:hiddenFill>
            </a:ext>
          </a:extLst>
        </p:spPr>
      </p:pic>
      <p:sp>
        <p:nvSpPr>
          <p:cNvPr id="17" name="Left Arrow 5">
            <a:extLst>
              <a:ext uri="{FF2B5EF4-FFF2-40B4-BE49-F238E27FC236}">
                <a16:creationId xmlns:a16="http://schemas.microsoft.com/office/drawing/2014/main" id="{DC266F5B-D86C-37EF-DF6C-623886D3A17A}"/>
              </a:ext>
            </a:extLst>
          </p:cNvPr>
          <p:cNvSpPr/>
          <p:nvPr/>
        </p:nvSpPr>
        <p:spPr>
          <a:xfrm rot="10800000">
            <a:off x="3868626" y="3571518"/>
            <a:ext cx="771306" cy="251114"/>
          </a:xfrm>
          <a:prstGeom prst="leftArrow">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FF0000"/>
              </a:solidFill>
            </a:endParaRPr>
          </a:p>
        </p:txBody>
      </p:sp>
      <p:sp>
        <p:nvSpPr>
          <p:cNvPr id="19" name="TextBox 18">
            <a:extLst>
              <a:ext uri="{FF2B5EF4-FFF2-40B4-BE49-F238E27FC236}">
                <a16:creationId xmlns:a16="http://schemas.microsoft.com/office/drawing/2014/main" id="{AF0B0735-D088-E447-2E6A-772546D443F3}"/>
              </a:ext>
            </a:extLst>
          </p:cNvPr>
          <p:cNvSpPr txBox="1"/>
          <p:nvPr/>
        </p:nvSpPr>
        <p:spPr>
          <a:xfrm>
            <a:off x="2551724" y="5195789"/>
            <a:ext cx="4420576" cy="940721"/>
          </a:xfrm>
          <a:prstGeom prst="rect">
            <a:avLst/>
          </a:prstGeom>
          <a:solidFill>
            <a:srgbClr val="00B0F0"/>
          </a:solidFill>
        </p:spPr>
        <p:txBody>
          <a:bodyPr wrap="square" rtlCol="0">
            <a:sp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black"/>
              </a:solidFill>
              <a:effectLst/>
              <a:uLnTx/>
              <a:uFillTx/>
            </a:endParaRPr>
          </a:p>
        </p:txBody>
      </p:sp>
      <p:pic>
        <p:nvPicPr>
          <p:cNvPr id="18" name="Picture 17">
            <a:extLst>
              <a:ext uri="{FF2B5EF4-FFF2-40B4-BE49-F238E27FC236}">
                <a16:creationId xmlns:a16="http://schemas.microsoft.com/office/drawing/2014/main" id="{5CEAB399-594C-8318-4373-24C064DB0871}"/>
              </a:ext>
            </a:extLst>
          </p:cNvPr>
          <p:cNvPicPr>
            <a:picLocks noChangeAspect="1"/>
          </p:cNvPicPr>
          <p:nvPr/>
        </p:nvPicPr>
        <p:blipFill>
          <a:blip r:embed="rId6"/>
          <a:stretch>
            <a:fillRect/>
          </a:stretch>
        </p:blipFill>
        <p:spPr>
          <a:xfrm>
            <a:off x="2705914" y="5367270"/>
            <a:ext cx="4143293" cy="623475"/>
          </a:xfrm>
          <a:prstGeom prst="rect">
            <a:avLst/>
          </a:prstGeom>
        </p:spPr>
      </p:pic>
    </p:spTree>
    <p:extLst>
      <p:ext uri="{BB962C8B-B14F-4D97-AF65-F5344CB8AC3E}">
        <p14:creationId xmlns:p14="http://schemas.microsoft.com/office/powerpoint/2010/main" val="1916419884"/>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AB55BC9-0E26-C82E-D044-3934191A0849}"/>
            </a:ext>
          </a:extLst>
        </p:cNvPr>
        <p:cNvGrpSpPr/>
        <p:nvPr/>
      </p:nvGrpSpPr>
      <p:grpSpPr>
        <a:xfrm>
          <a:off x="0" y="0"/>
          <a:ext cx="0" cy="0"/>
          <a:chOff x="0" y="0"/>
          <a:chExt cx="0" cy="0"/>
        </a:xfrm>
      </p:grpSpPr>
      <p:sp>
        <p:nvSpPr>
          <p:cNvPr id="3" name="Slide Number Placeholder 2">
            <a:extLst>
              <a:ext uri="{FF2B5EF4-FFF2-40B4-BE49-F238E27FC236}">
                <a16:creationId xmlns:a16="http://schemas.microsoft.com/office/drawing/2014/main" id="{B2E0AEC0-9240-9240-096D-E489FCB218EF}"/>
              </a:ext>
            </a:extLst>
          </p:cNvPr>
          <p:cNvSpPr>
            <a:spLocks noGrp="1"/>
          </p:cNvSpPr>
          <p:nvPr>
            <p:ph type="sldNum" sz="quarter" idx="4"/>
          </p:nvPr>
        </p:nvSpPr>
        <p:spPr>
          <a:xfrm>
            <a:off x="4133756" y="6261479"/>
            <a:ext cx="868549" cy="365125"/>
          </a:xfrm>
          <a:prstGeom prst="rect">
            <a:avLst/>
          </a:prstGeom>
        </p:spPr>
        <p:txBody>
          <a:bodyPr/>
          <a:lstStyle/>
          <a:p>
            <a:pPr marL="0" marR="0" lvl="0" indent="0" algn="ctr" defTabSz="457200" rtl="0" eaLnBrk="1" fontAlgn="auto" latinLnBrk="0" hangingPunct="1">
              <a:lnSpc>
                <a:spcPct val="100000"/>
              </a:lnSpc>
              <a:spcBef>
                <a:spcPts val="0"/>
              </a:spcBef>
              <a:spcAft>
                <a:spcPts val="0"/>
              </a:spcAft>
              <a:buClrTx/>
              <a:buSzTx/>
              <a:buFontTx/>
              <a:buNone/>
              <a:tabLst/>
              <a:defRPr/>
            </a:pPr>
            <a:fld id="{9A47194C-3E5A-854F-B5AE-A6634FC20B3C}" type="slidenum">
              <a:rPr kumimoji="0" lang="en-US" sz="2800" b="1" i="0" u="none" strike="noStrike" kern="1200" cap="none" spc="0" normalizeH="0" baseline="0" noProof="0" smtClean="0">
                <a:ln>
                  <a:noFill/>
                </a:ln>
                <a:solidFill>
                  <a:srgbClr val="BE5B36"/>
                </a:solidFill>
                <a:effectLst/>
                <a:uLnTx/>
                <a:uFillTx/>
                <a:latin typeface="Century Gothic"/>
                <a:ea typeface="+mn-ea"/>
                <a:cs typeface="+mn-cs"/>
              </a:rPr>
              <a:pPr marL="0" marR="0" lvl="0" indent="0" algn="ctr" defTabSz="457200" rtl="0" eaLnBrk="1" fontAlgn="auto" latinLnBrk="0" hangingPunct="1">
                <a:lnSpc>
                  <a:spcPct val="100000"/>
                </a:lnSpc>
                <a:spcBef>
                  <a:spcPts val="0"/>
                </a:spcBef>
                <a:spcAft>
                  <a:spcPts val="0"/>
                </a:spcAft>
                <a:buClrTx/>
                <a:buSzTx/>
                <a:buFontTx/>
                <a:buNone/>
                <a:tabLst/>
                <a:defRPr/>
              </a:pPr>
              <a:t>14</a:t>
            </a:fld>
            <a:endParaRPr kumimoji="0" lang="en-US" sz="2800" b="1" i="0" u="none" strike="noStrike" kern="1200" cap="none" spc="0" normalizeH="0" baseline="0" noProof="0" dirty="0">
              <a:ln>
                <a:noFill/>
              </a:ln>
              <a:solidFill>
                <a:srgbClr val="BE5B36"/>
              </a:solidFill>
              <a:effectLst/>
              <a:uLnTx/>
              <a:uFillTx/>
              <a:latin typeface="Century Gothic"/>
              <a:ea typeface="+mn-ea"/>
              <a:cs typeface="+mn-cs"/>
            </a:endParaRPr>
          </a:p>
        </p:txBody>
      </p:sp>
      <p:sp>
        <p:nvSpPr>
          <p:cNvPr id="6" name="Title 5">
            <a:extLst>
              <a:ext uri="{FF2B5EF4-FFF2-40B4-BE49-F238E27FC236}">
                <a16:creationId xmlns:a16="http://schemas.microsoft.com/office/drawing/2014/main" id="{6D84752D-CC65-562D-EFC9-1C3DB5A77902}"/>
              </a:ext>
            </a:extLst>
          </p:cNvPr>
          <p:cNvSpPr>
            <a:spLocks noGrp="1"/>
          </p:cNvSpPr>
          <p:nvPr>
            <p:ph type="title"/>
          </p:nvPr>
        </p:nvSpPr>
        <p:spPr/>
        <p:txBody>
          <a:bodyPr/>
          <a:lstStyle/>
          <a:p>
            <a:r>
              <a:rPr lang="en-US" dirty="0">
                <a:latin typeface="+mj-lt"/>
              </a:rPr>
              <a:t>A Closer Look</a:t>
            </a:r>
          </a:p>
        </p:txBody>
      </p:sp>
      <p:pic>
        <p:nvPicPr>
          <p:cNvPr id="4" name="Picture 3">
            <a:extLst>
              <a:ext uri="{FF2B5EF4-FFF2-40B4-BE49-F238E27FC236}">
                <a16:creationId xmlns:a16="http://schemas.microsoft.com/office/drawing/2014/main" id="{ECDBCB5E-E37A-05A4-5BD9-738819123087}"/>
              </a:ext>
            </a:extLst>
          </p:cNvPr>
          <p:cNvPicPr>
            <a:picLocks noChangeAspect="1"/>
          </p:cNvPicPr>
          <p:nvPr/>
        </p:nvPicPr>
        <p:blipFill>
          <a:blip r:embed="rId3"/>
          <a:stretch>
            <a:fillRect/>
          </a:stretch>
        </p:blipFill>
        <p:spPr>
          <a:xfrm>
            <a:off x="443888" y="1500527"/>
            <a:ext cx="8181952" cy="1732714"/>
          </a:xfrm>
          <a:prstGeom prst="rect">
            <a:avLst/>
          </a:prstGeom>
        </p:spPr>
      </p:pic>
      <p:sp>
        <p:nvSpPr>
          <p:cNvPr id="7" name="TextBox 6">
            <a:extLst>
              <a:ext uri="{FF2B5EF4-FFF2-40B4-BE49-F238E27FC236}">
                <a16:creationId xmlns:a16="http://schemas.microsoft.com/office/drawing/2014/main" id="{D7C635CD-2391-4C66-C16E-617B307D1103}"/>
              </a:ext>
            </a:extLst>
          </p:cNvPr>
          <p:cNvSpPr txBox="1"/>
          <p:nvPr/>
        </p:nvSpPr>
        <p:spPr>
          <a:xfrm>
            <a:off x="515953" y="3666621"/>
            <a:ext cx="8001000" cy="2246769"/>
          </a:xfrm>
          <a:prstGeom prst="rect">
            <a:avLst/>
          </a:prstGeom>
          <a:noFill/>
        </p:spPr>
        <p:txBody>
          <a:bodyPr wrap="square" rtlCol="0">
            <a:spAutoFit/>
          </a:bodyPr>
          <a:lstStyle/>
          <a:p>
            <a:r>
              <a:rPr lang="en-US" sz="2800" dirty="0">
                <a:solidFill>
                  <a:srgbClr val="FF0000"/>
                </a:solidFill>
              </a:rPr>
              <a:t>Course code number</a:t>
            </a:r>
          </a:p>
          <a:p>
            <a:endParaRPr lang="en-US" sz="2800" dirty="0">
              <a:solidFill>
                <a:srgbClr val="FF0000"/>
              </a:solidFill>
            </a:endParaRPr>
          </a:p>
          <a:p>
            <a:r>
              <a:rPr lang="en-US" sz="2800" dirty="0">
                <a:solidFill>
                  <a:srgbClr val="2930B9"/>
                </a:solidFill>
              </a:rPr>
              <a:t>Course title</a:t>
            </a:r>
          </a:p>
          <a:p>
            <a:endParaRPr lang="en-US" sz="2800" dirty="0">
              <a:solidFill>
                <a:srgbClr val="2930B9"/>
              </a:solidFill>
            </a:endParaRPr>
          </a:p>
          <a:p>
            <a:r>
              <a:rPr lang="en-US" sz="2800" dirty="0">
                <a:solidFill>
                  <a:srgbClr val="00B050"/>
                </a:solidFill>
              </a:rPr>
              <a:t>Acceptable certifications</a:t>
            </a:r>
          </a:p>
        </p:txBody>
      </p:sp>
      <p:sp>
        <p:nvSpPr>
          <p:cNvPr id="8" name="Oval 7">
            <a:extLst>
              <a:ext uri="{FF2B5EF4-FFF2-40B4-BE49-F238E27FC236}">
                <a16:creationId xmlns:a16="http://schemas.microsoft.com/office/drawing/2014/main" id="{2D02F986-7198-4D09-52F6-D747569B20F7}"/>
              </a:ext>
            </a:extLst>
          </p:cNvPr>
          <p:cNvSpPr/>
          <p:nvPr/>
        </p:nvSpPr>
        <p:spPr>
          <a:xfrm>
            <a:off x="323249" y="1500527"/>
            <a:ext cx="762350" cy="581114"/>
          </a:xfrm>
          <a:prstGeom prst="ellipse">
            <a:avLst/>
          </a:prstGeom>
          <a:noFill/>
          <a:ln w="38100" cap="flat" cmpd="sng" algn="ctr">
            <a:solidFill>
              <a:srgbClr val="FF0000"/>
            </a:solidFill>
            <a:prstDash val="solid"/>
          </a:ln>
          <a:effectLst>
            <a:outerShdw blurRad="40000" dist="23000" dir="5400000" rotWithShape="0">
              <a:srgbClr val="000000">
                <a:alpha val="35000"/>
              </a:srgbClr>
            </a:outerShdw>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entury Gothic"/>
              <a:ea typeface="+mn-ea"/>
              <a:cs typeface="+mn-cs"/>
            </a:endParaRPr>
          </a:p>
        </p:txBody>
      </p:sp>
      <p:sp>
        <p:nvSpPr>
          <p:cNvPr id="9" name="Oval 8">
            <a:extLst>
              <a:ext uri="{FF2B5EF4-FFF2-40B4-BE49-F238E27FC236}">
                <a16:creationId xmlns:a16="http://schemas.microsoft.com/office/drawing/2014/main" id="{72AE78E3-85F8-B34D-6F4E-EA07141D4EBB}"/>
              </a:ext>
            </a:extLst>
          </p:cNvPr>
          <p:cNvSpPr/>
          <p:nvPr/>
        </p:nvSpPr>
        <p:spPr>
          <a:xfrm>
            <a:off x="1034040" y="1572472"/>
            <a:ext cx="1441741" cy="661770"/>
          </a:xfrm>
          <a:prstGeom prst="ellipse">
            <a:avLst/>
          </a:prstGeom>
          <a:noFill/>
          <a:ln w="38100" cap="flat" cmpd="sng" algn="ctr">
            <a:solidFill>
              <a:srgbClr val="0070C0"/>
            </a:solidFill>
            <a:prstDash val="solid"/>
          </a:ln>
          <a:effectLst>
            <a:outerShdw blurRad="40000" dist="23000" dir="5400000" rotWithShape="0">
              <a:srgbClr val="000000">
                <a:alpha val="35000"/>
              </a:srgbClr>
            </a:outerShdw>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white"/>
              </a:solidFill>
              <a:effectLst/>
              <a:uLnTx/>
              <a:uFillTx/>
              <a:latin typeface="Century Gothic"/>
              <a:ea typeface="+mn-ea"/>
              <a:cs typeface="+mn-cs"/>
            </a:endParaRPr>
          </a:p>
        </p:txBody>
      </p:sp>
      <p:sp>
        <p:nvSpPr>
          <p:cNvPr id="10" name="Oval 9">
            <a:extLst>
              <a:ext uri="{FF2B5EF4-FFF2-40B4-BE49-F238E27FC236}">
                <a16:creationId xmlns:a16="http://schemas.microsoft.com/office/drawing/2014/main" id="{7AF0D2CB-47A4-503F-DACD-A9ACFE4D1CC6}"/>
              </a:ext>
            </a:extLst>
          </p:cNvPr>
          <p:cNvSpPr/>
          <p:nvPr/>
        </p:nvSpPr>
        <p:spPr>
          <a:xfrm>
            <a:off x="5160078" y="1414721"/>
            <a:ext cx="3952094" cy="2096231"/>
          </a:xfrm>
          <a:prstGeom prst="ellipse">
            <a:avLst/>
          </a:prstGeom>
          <a:noFill/>
          <a:ln w="38100" cap="flat" cmpd="sng" algn="ctr">
            <a:solidFill>
              <a:srgbClr val="00B050"/>
            </a:solidFill>
            <a:prstDash val="solid"/>
          </a:ln>
          <a:effectLst>
            <a:outerShdw blurRad="40000" dist="23000" dir="5400000" rotWithShape="0">
              <a:srgbClr val="000000">
                <a:alpha val="35000"/>
              </a:srgbClr>
            </a:outerShdw>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entury Gothic"/>
              <a:ea typeface="+mn-ea"/>
              <a:cs typeface="+mn-cs"/>
            </a:endParaRPr>
          </a:p>
        </p:txBody>
      </p:sp>
    </p:spTree>
    <p:extLst>
      <p:ext uri="{BB962C8B-B14F-4D97-AF65-F5344CB8AC3E}">
        <p14:creationId xmlns:p14="http://schemas.microsoft.com/office/powerpoint/2010/main" val="5599201"/>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5918BA6-DE5A-1C14-E103-73A7B287CA05}"/>
            </a:ext>
          </a:extLst>
        </p:cNvPr>
        <p:cNvGrpSpPr/>
        <p:nvPr/>
      </p:nvGrpSpPr>
      <p:grpSpPr>
        <a:xfrm>
          <a:off x="0" y="0"/>
          <a:ext cx="0" cy="0"/>
          <a:chOff x="0" y="0"/>
          <a:chExt cx="0" cy="0"/>
        </a:xfrm>
      </p:grpSpPr>
      <p:sp>
        <p:nvSpPr>
          <p:cNvPr id="4" name="Slide Number Placeholder 3">
            <a:extLst>
              <a:ext uri="{FF2B5EF4-FFF2-40B4-BE49-F238E27FC236}">
                <a16:creationId xmlns:a16="http://schemas.microsoft.com/office/drawing/2014/main" id="{09C1EFE2-6E3E-5B1E-303D-FC9100BD32A9}"/>
              </a:ext>
            </a:extLst>
          </p:cNvPr>
          <p:cNvSpPr>
            <a:spLocks noGrp="1"/>
          </p:cNvSpPr>
          <p:nvPr>
            <p:ph type="sldNum" sz="quarter" idx="4"/>
          </p:nvPr>
        </p:nvSpPr>
        <p:spPr/>
        <p:txBody>
          <a:bodyPr/>
          <a:lstStyle/>
          <a:p>
            <a:fld id="{9A47194C-3E5A-854F-B5AE-A6634FC20B3C}" type="slidenum">
              <a:rPr lang="en-US" smtClean="0"/>
              <a:pPr/>
              <a:t>15</a:t>
            </a:fld>
            <a:endParaRPr lang="en-US" dirty="0"/>
          </a:p>
        </p:txBody>
      </p:sp>
      <p:sp>
        <p:nvSpPr>
          <p:cNvPr id="5" name="Title 4">
            <a:extLst>
              <a:ext uri="{FF2B5EF4-FFF2-40B4-BE49-F238E27FC236}">
                <a16:creationId xmlns:a16="http://schemas.microsoft.com/office/drawing/2014/main" id="{09F1472C-8199-802F-C7A8-E052BB669F04}"/>
              </a:ext>
            </a:extLst>
          </p:cNvPr>
          <p:cNvSpPr>
            <a:spLocks noGrp="1"/>
          </p:cNvSpPr>
          <p:nvPr>
            <p:ph type="title"/>
          </p:nvPr>
        </p:nvSpPr>
        <p:spPr>
          <a:xfrm>
            <a:off x="165100" y="1"/>
            <a:ext cx="8805863" cy="940721"/>
          </a:xfrm>
        </p:spPr>
        <p:txBody>
          <a:bodyPr/>
          <a:lstStyle/>
          <a:p>
            <a:r>
              <a:rPr lang="en-US" dirty="0"/>
              <a:t>Codes &amp; Symbols</a:t>
            </a:r>
            <a:endParaRPr lang="en-US" dirty="0">
              <a:latin typeface="+mj-lt"/>
            </a:endParaRPr>
          </a:p>
        </p:txBody>
      </p:sp>
      <p:pic>
        <p:nvPicPr>
          <p:cNvPr id="2" name="Picture 1">
            <a:extLst>
              <a:ext uri="{FF2B5EF4-FFF2-40B4-BE49-F238E27FC236}">
                <a16:creationId xmlns:a16="http://schemas.microsoft.com/office/drawing/2014/main" id="{32867051-2E72-DF25-0704-1FF78394C009}"/>
              </a:ext>
            </a:extLst>
          </p:cNvPr>
          <p:cNvPicPr>
            <a:picLocks noChangeAspect="1"/>
          </p:cNvPicPr>
          <p:nvPr/>
        </p:nvPicPr>
        <p:blipFill>
          <a:blip r:embed="rId2"/>
          <a:stretch>
            <a:fillRect/>
          </a:stretch>
        </p:blipFill>
        <p:spPr>
          <a:xfrm>
            <a:off x="483917" y="1213000"/>
            <a:ext cx="8099365" cy="1822862"/>
          </a:xfrm>
          <a:prstGeom prst="rect">
            <a:avLst/>
          </a:prstGeom>
        </p:spPr>
      </p:pic>
      <p:sp>
        <p:nvSpPr>
          <p:cNvPr id="6" name="TextBox 5">
            <a:extLst>
              <a:ext uri="{FF2B5EF4-FFF2-40B4-BE49-F238E27FC236}">
                <a16:creationId xmlns:a16="http://schemas.microsoft.com/office/drawing/2014/main" id="{E0A3F281-C0AA-9A4A-6B5B-B3A03CCE4F41}"/>
              </a:ext>
            </a:extLst>
          </p:cNvPr>
          <p:cNvSpPr txBox="1"/>
          <p:nvPr/>
        </p:nvSpPr>
        <p:spPr>
          <a:xfrm>
            <a:off x="396521" y="3265290"/>
            <a:ext cx="8477514" cy="2492990"/>
          </a:xfrm>
          <a:prstGeom prst="rect">
            <a:avLst/>
          </a:prstGeom>
          <a:noFill/>
        </p:spPr>
        <p:txBody>
          <a:bodyPr wrap="square" rtlCol="0">
            <a:spAutoFit/>
          </a:bodyPr>
          <a:lstStyle/>
          <a:p>
            <a:pPr marL="0" marR="0" lvl="0" indent="0" algn="just" defTabSz="914400" eaLnBrk="1" fontAlgn="auto" latinLnBrk="0" hangingPunct="1">
              <a:lnSpc>
                <a:spcPct val="100000"/>
              </a:lnSpc>
              <a:spcBef>
                <a:spcPts val="0"/>
              </a:spcBef>
              <a:spcAft>
                <a:spcPts val="0"/>
              </a:spcAft>
              <a:buClrTx/>
              <a:buSzTx/>
              <a:buFontTx/>
              <a:buNone/>
              <a:tabLst/>
              <a:defRPr/>
            </a:pPr>
            <a:r>
              <a:rPr kumimoji="0" lang="en-US" sz="2600" b="0" i="0" u="none" strike="noStrike" kern="0" cap="none" spc="0" normalizeH="0" baseline="0" noProof="0" dirty="0">
                <a:ln>
                  <a:noFill/>
                </a:ln>
                <a:solidFill>
                  <a:prstClr val="black"/>
                </a:solidFill>
                <a:effectLst/>
                <a:uLnTx/>
                <a:uFillTx/>
              </a:rPr>
              <a:t>Codes and symbols appearing after a certification provide additional, important information on special conditions</a:t>
            </a:r>
          </a:p>
          <a:p>
            <a:pPr marL="0" marR="0" lvl="0" indent="0" algn="just" defTabSz="914400" eaLnBrk="1" fontAlgn="auto" latinLnBrk="0" hangingPunct="1">
              <a:lnSpc>
                <a:spcPct val="100000"/>
              </a:lnSpc>
              <a:spcBef>
                <a:spcPts val="0"/>
              </a:spcBef>
              <a:spcAft>
                <a:spcPts val="0"/>
              </a:spcAft>
              <a:buClrTx/>
              <a:buSzTx/>
              <a:buFontTx/>
              <a:buNone/>
              <a:tabLst/>
              <a:defRPr/>
            </a:pPr>
            <a:endParaRPr kumimoji="0" lang="en-US" sz="2600" b="0" i="0" u="none" strike="noStrike" kern="0" cap="none" spc="0" normalizeH="0" baseline="0" noProof="0" dirty="0">
              <a:ln>
                <a:noFill/>
              </a:ln>
              <a:solidFill>
                <a:prstClr val="black"/>
              </a:solidFill>
              <a:effectLst/>
              <a:uLnTx/>
              <a:uFillTx/>
            </a:endParaRPr>
          </a:p>
          <a:p>
            <a:pPr marL="0" marR="0" lvl="0" indent="0" algn="just" defTabSz="914400" eaLnBrk="1" fontAlgn="auto" latinLnBrk="0" hangingPunct="1">
              <a:lnSpc>
                <a:spcPct val="100000"/>
              </a:lnSpc>
              <a:spcBef>
                <a:spcPts val="0"/>
              </a:spcBef>
              <a:spcAft>
                <a:spcPts val="0"/>
              </a:spcAft>
              <a:buClrTx/>
              <a:buSzTx/>
              <a:buFontTx/>
              <a:buNone/>
              <a:tabLst/>
              <a:defRPr/>
            </a:pPr>
            <a:r>
              <a:rPr kumimoji="0" lang="en-US" sz="2600" b="0" i="0" u="none" strike="noStrike" kern="0" cap="none" spc="0" normalizeH="0" baseline="0" noProof="0" dirty="0">
                <a:ln>
                  <a:noFill/>
                </a:ln>
                <a:solidFill>
                  <a:prstClr val="black"/>
                </a:solidFill>
                <a:effectLst/>
                <a:uLnTx/>
                <a:uFillTx/>
              </a:rPr>
              <a:t>Explanations of codes &amp; symbols are found in the general “narrative” section </a:t>
            </a:r>
          </a:p>
        </p:txBody>
      </p:sp>
      <p:sp>
        <p:nvSpPr>
          <p:cNvPr id="7" name="Down Arrow 6">
            <a:extLst>
              <a:ext uri="{FF2B5EF4-FFF2-40B4-BE49-F238E27FC236}">
                <a16:creationId xmlns:a16="http://schemas.microsoft.com/office/drawing/2014/main" id="{D96B0994-198F-9E7A-5A2F-359D617576F5}"/>
              </a:ext>
            </a:extLst>
          </p:cNvPr>
          <p:cNvSpPr/>
          <p:nvPr/>
        </p:nvSpPr>
        <p:spPr>
          <a:xfrm rot="16200000">
            <a:off x="5411660" y="5235002"/>
            <a:ext cx="271399" cy="548597"/>
          </a:xfrm>
          <a:prstGeom prst="downArrow">
            <a:avLst/>
          </a:prstGeom>
          <a:solidFill>
            <a:srgbClr val="FF0000"/>
          </a:solidFill>
          <a:ln w="25400" cap="flat" cmpd="sng" algn="ctr">
            <a:solidFill>
              <a:srgbClr val="0093D0">
                <a:shade val="50000"/>
              </a:srgbClr>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entury Gothic"/>
              <a:ea typeface="+mn-ea"/>
              <a:cs typeface="+mn-cs"/>
            </a:endParaRPr>
          </a:p>
        </p:txBody>
      </p:sp>
      <p:pic>
        <p:nvPicPr>
          <p:cNvPr id="9" name="Picture 8">
            <a:extLst>
              <a:ext uri="{FF2B5EF4-FFF2-40B4-BE49-F238E27FC236}">
                <a16:creationId xmlns:a16="http://schemas.microsoft.com/office/drawing/2014/main" id="{8D9DF157-0037-D194-65BC-63DF5D56155C}"/>
              </a:ext>
            </a:extLst>
          </p:cNvPr>
          <p:cNvPicPr>
            <a:picLocks noChangeAspect="1"/>
          </p:cNvPicPr>
          <p:nvPr/>
        </p:nvPicPr>
        <p:blipFill>
          <a:blip r:embed="rId3"/>
          <a:stretch>
            <a:fillRect/>
          </a:stretch>
        </p:blipFill>
        <p:spPr>
          <a:xfrm>
            <a:off x="5952941" y="5290387"/>
            <a:ext cx="3038475" cy="514350"/>
          </a:xfrm>
          <a:prstGeom prst="rect">
            <a:avLst/>
          </a:prstGeom>
        </p:spPr>
      </p:pic>
    </p:spTree>
    <p:extLst>
      <p:ext uri="{BB962C8B-B14F-4D97-AF65-F5344CB8AC3E}">
        <p14:creationId xmlns:p14="http://schemas.microsoft.com/office/powerpoint/2010/main" val="2800239990"/>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35EA2A3-478C-7CA6-1192-7758053816DF}"/>
            </a:ext>
          </a:extLst>
        </p:cNvPr>
        <p:cNvGrpSpPr/>
        <p:nvPr/>
      </p:nvGrpSpPr>
      <p:grpSpPr>
        <a:xfrm>
          <a:off x="0" y="0"/>
          <a:ext cx="0" cy="0"/>
          <a:chOff x="0" y="0"/>
          <a:chExt cx="0" cy="0"/>
        </a:xfrm>
      </p:grpSpPr>
      <p:sp>
        <p:nvSpPr>
          <p:cNvPr id="3" name="Slide Number Placeholder 2">
            <a:extLst>
              <a:ext uri="{FF2B5EF4-FFF2-40B4-BE49-F238E27FC236}">
                <a16:creationId xmlns:a16="http://schemas.microsoft.com/office/drawing/2014/main" id="{FD7F8ACC-FFB1-EED8-0DAF-B2C79DA9AD3C}"/>
              </a:ext>
            </a:extLst>
          </p:cNvPr>
          <p:cNvSpPr>
            <a:spLocks noGrp="1"/>
          </p:cNvSpPr>
          <p:nvPr>
            <p:ph type="sldNum" sz="quarter" idx="4"/>
          </p:nvPr>
        </p:nvSpPr>
        <p:spPr>
          <a:xfrm>
            <a:off x="4133756" y="6261479"/>
            <a:ext cx="868549" cy="365125"/>
          </a:xfrm>
          <a:prstGeom prst="rect">
            <a:avLst/>
          </a:prstGeom>
        </p:spPr>
        <p:txBody>
          <a:bodyPr/>
          <a:lstStyle/>
          <a:p>
            <a:pPr marL="0" marR="0" lvl="0" indent="0" algn="ctr" defTabSz="457200" rtl="0" eaLnBrk="1" fontAlgn="auto" latinLnBrk="0" hangingPunct="1">
              <a:lnSpc>
                <a:spcPct val="100000"/>
              </a:lnSpc>
              <a:spcBef>
                <a:spcPts val="0"/>
              </a:spcBef>
              <a:spcAft>
                <a:spcPts val="0"/>
              </a:spcAft>
              <a:buClrTx/>
              <a:buSzTx/>
              <a:buFontTx/>
              <a:buNone/>
              <a:tabLst/>
              <a:defRPr/>
            </a:pPr>
            <a:fld id="{9A47194C-3E5A-854F-B5AE-A6634FC20B3C}" type="slidenum">
              <a:rPr kumimoji="0" lang="en-US" sz="2800" b="1" i="0" u="none" strike="noStrike" kern="1200" cap="none" spc="0" normalizeH="0" baseline="0" noProof="0" smtClean="0">
                <a:ln>
                  <a:noFill/>
                </a:ln>
                <a:solidFill>
                  <a:srgbClr val="BE5B36"/>
                </a:solidFill>
                <a:effectLst/>
                <a:uLnTx/>
                <a:uFillTx/>
                <a:latin typeface="Century Gothic"/>
                <a:ea typeface="+mn-ea"/>
                <a:cs typeface="+mn-cs"/>
              </a:rPr>
              <a:pPr marL="0" marR="0" lvl="0" indent="0" algn="ctr" defTabSz="457200" rtl="0" eaLnBrk="1" fontAlgn="auto" latinLnBrk="0" hangingPunct="1">
                <a:lnSpc>
                  <a:spcPct val="100000"/>
                </a:lnSpc>
                <a:spcBef>
                  <a:spcPts val="0"/>
                </a:spcBef>
                <a:spcAft>
                  <a:spcPts val="0"/>
                </a:spcAft>
                <a:buClrTx/>
                <a:buSzTx/>
                <a:buFontTx/>
                <a:buNone/>
                <a:tabLst/>
                <a:defRPr/>
              </a:pPr>
              <a:t>16</a:t>
            </a:fld>
            <a:endParaRPr kumimoji="0" lang="en-US" sz="2800" b="1" i="0" u="none" strike="noStrike" kern="1200" cap="none" spc="0" normalizeH="0" baseline="0" noProof="0" dirty="0">
              <a:ln>
                <a:noFill/>
              </a:ln>
              <a:solidFill>
                <a:srgbClr val="BE5B36"/>
              </a:solidFill>
              <a:effectLst/>
              <a:uLnTx/>
              <a:uFillTx/>
              <a:latin typeface="Century Gothic"/>
              <a:ea typeface="+mn-ea"/>
              <a:cs typeface="+mn-cs"/>
            </a:endParaRPr>
          </a:p>
        </p:txBody>
      </p:sp>
      <p:sp>
        <p:nvSpPr>
          <p:cNvPr id="6" name="Title 5">
            <a:extLst>
              <a:ext uri="{FF2B5EF4-FFF2-40B4-BE49-F238E27FC236}">
                <a16:creationId xmlns:a16="http://schemas.microsoft.com/office/drawing/2014/main" id="{4FEA37B2-0723-2A7E-AF08-E2056B64C3F0}"/>
              </a:ext>
            </a:extLst>
          </p:cNvPr>
          <p:cNvSpPr>
            <a:spLocks noGrp="1"/>
          </p:cNvSpPr>
          <p:nvPr>
            <p:ph type="title"/>
          </p:nvPr>
        </p:nvSpPr>
        <p:spPr/>
        <p:txBody>
          <a:bodyPr/>
          <a:lstStyle/>
          <a:p>
            <a:r>
              <a:rPr lang="en-US" dirty="0">
                <a:latin typeface="+mj-lt"/>
              </a:rPr>
              <a:t>Codes </a:t>
            </a:r>
          </a:p>
        </p:txBody>
      </p:sp>
      <p:pic>
        <p:nvPicPr>
          <p:cNvPr id="2" name="Picture 1">
            <a:extLst>
              <a:ext uri="{FF2B5EF4-FFF2-40B4-BE49-F238E27FC236}">
                <a16:creationId xmlns:a16="http://schemas.microsoft.com/office/drawing/2014/main" id="{F0F3ED0C-974E-26F8-4BD0-6F93FC21F2BC}"/>
              </a:ext>
            </a:extLst>
          </p:cNvPr>
          <p:cNvPicPr>
            <a:picLocks noChangeAspect="1"/>
          </p:cNvPicPr>
          <p:nvPr/>
        </p:nvPicPr>
        <p:blipFill>
          <a:blip r:embed="rId3"/>
          <a:stretch>
            <a:fillRect/>
          </a:stretch>
        </p:blipFill>
        <p:spPr>
          <a:xfrm>
            <a:off x="188006" y="1215914"/>
            <a:ext cx="4304095" cy="3108259"/>
          </a:xfrm>
          <a:prstGeom prst="rect">
            <a:avLst/>
          </a:prstGeom>
        </p:spPr>
      </p:pic>
      <p:sp>
        <p:nvSpPr>
          <p:cNvPr id="7" name="TextBox 6">
            <a:extLst>
              <a:ext uri="{FF2B5EF4-FFF2-40B4-BE49-F238E27FC236}">
                <a16:creationId xmlns:a16="http://schemas.microsoft.com/office/drawing/2014/main" id="{6F75DF17-FC0F-A92C-8A3F-ED9AC311E11A}"/>
              </a:ext>
            </a:extLst>
          </p:cNvPr>
          <p:cNvSpPr txBox="1"/>
          <p:nvPr/>
        </p:nvSpPr>
        <p:spPr>
          <a:xfrm>
            <a:off x="5023930" y="1052344"/>
            <a:ext cx="3850104" cy="646331"/>
          </a:xfrm>
          <a:prstGeom prst="rect">
            <a:avLst/>
          </a:prstGeom>
          <a:solidFill>
            <a:srgbClr val="FFFF00"/>
          </a:solidFill>
        </p:spPr>
        <p:txBody>
          <a:bodyPr wrap="square">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en-US" sz="1800" b="0" i="0" u="none" strike="noStrike" kern="0" cap="none" spc="0" normalizeH="0" baseline="0" noProof="0" dirty="0">
                <a:ln>
                  <a:noFill/>
                </a:ln>
                <a:solidFill>
                  <a:prstClr val="black"/>
                </a:solidFill>
                <a:effectLst/>
                <a:uLnTx/>
                <a:uFillTx/>
              </a:rPr>
              <a:t>Indicates the instructional level of certification by group/type</a:t>
            </a:r>
          </a:p>
        </p:txBody>
      </p:sp>
      <p:pic>
        <p:nvPicPr>
          <p:cNvPr id="9" name="Picture 8">
            <a:hlinkClick r:id="rId4" action="ppaction://hlinksldjump"/>
            <a:extLst>
              <a:ext uri="{FF2B5EF4-FFF2-40B4-BE49-F238E27FC236}">
                <a16:creationId xmlns:a16="http://schemas.microsoft.com/office/drawing/2014/main" id="{54679739-8011-935C-25ED-618C6F568CAC}"/>
              </a:ext>
            </a:extLst>
          </p:cNvPr>
          <p:cNvPicPr>
            <a:picLocks noChangeAspect="1" noChangeArrowheads="1"/>
          </p:cNvPicPr>
          <p:nvPr/>
        </p:nvPicPr>
        <p:blipFill>
          <a:blip r:embed="rId5" cstate="print"/>
          <a:srcRect/>
          <a:stretch>
            <a:fillRect/>
          </a:stretch>
        </p:blipFill>
        <p:spPr bwMode="auto">
          <a:xfrm>
            <a:off x="6493295" y="1626041"/>
            <a:ext cx="593305" cy="630898"/>
          </a:xfrm>
          <a:prstGeom prst="rect">
            <a:avLst/>
          </a:prstGeom>
          <a:noFill/>
          <a:ln w="9525">
            <a:noFill/>
            <a:miter lim="800000"/>
            <a:headEnd/>
            <a:tailEnd/>
          </a:ln>
          <a:effectLst/>
        </p:spPr>
      </p:pic>
      <p:sp>
        <p:nvSpPr>
          <p:cNvPr id="10" name="TextBox 9">
            <a:extLst>
              <a:ext uri="{FF2B5EF4-FFF2-40B4-BE49-F238E27FC236}">
                <a16:creationId xmlns:a16="http://schemas.microsoft.com/office/drawing/2014/main" id="{FE5708DB-DF3C-B038-A5BC-C6D74061F1B5}"/>
              </a:ext>
            </a:extLst>
          </p:cNvPr>
          <p:cNvSpPr txBox="1"/>
          <p:nvPr/>
        </p:nvSpPr>
        <p:spPr>
          <a:xfrm>
            <a:off x="4571999" y="2227219"/>
            <a:ext cx="4383995" cy="2031325"/>
          </a:xfrm>
          <a:prstGeom prst="rect">
            <a:avLst/>
          </a:prstGeom>
          <a:solidFill>
            <a:srgbClr val="0095D3"/>
          </a:solidFill>
        </p:spPr>
        <p:txBody>
          <a:bodyPr wrap="square" rtlCol="0">
            <a:sp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black"/>
              </a:solidFill>
              <a:effectLst/>
              <a:uLnTx/>
              <a:uFillTx/>
            </a:endParaRPr>
          </a:p>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black"/>
              </a:solidFill>
              <a:effectLst/>
              <a:uLnTx/>
              <a:uFillTx/>
            </a:endParaRPr>
          </a:p>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black"/>
              </a:solidFill>
              <a:effectLst/>
              <a:uLnTx/>
              <a:uFillTx/>
            </a:endParaRPr>
          </a:p>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black"/>
              </a:solidFill>
              <a:effectLst/>
              <a:uLnTx/>
              <a:uFillTx/>
            </a:endParaRPr>
          </a:p>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black"/>
              </a:solidFill>
              <a:effectLst/>
              <a:uLnTx/>
              <a:uFillTx/>
            </a:endParaRPr>
          </a:p>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black"/>
              </a:solidFill>
              <a:effectLst/>
              <a:uLnTx/>
              <a:uFillTx/>
            </a:endParaRPr>
          </a:p>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black"/>
              </a:solidFill>
              <a:effectLst/>
              <a:uLnTx/>
              <a:uFillTx/>
            </a:endParaRPr>
          </a:p>
        </p:txBody>
      </p:sp>
      <p:pic>
        <p:nvPicPr>
          <p:cNvPr id="13" name="Picture 12">
            <a:extLst>
              <a:ext uri="{FF2B5EF4-FFF2-40B4-BE49-F238E27FC236}">
                <a16:creationId xmlns:a16="http://schemas.microsoft.com/office/drawing/2014/main" id="{9C2B8237-0058-B256-6973-915678E3F996}"/>
              </a:ext>
            </a:extLst>
          </p:cNvPr>
          <p:cNvPicPr>
            <a:picLocks noChangeAspect="1"/>
          </p:cNvPicPr>
          <p:nvPr/>
        </p:nvPicPr>
        <p:blipFill>
          <a:blip r:embed="rId6"/>
          <a:stretch>
            <a:fillRect/>
          </a:stretch>
        </p:blipFill>
        <p:spPr>
          <a:xfrm>
            <a:off x="4651131" y="2312039"/>
            <a:ext cx="4214111" cy="1839841"/>
          </a:xfrm>
          <a:prstGeom prst="rect">
            <a:avLst/>
          </a:prstGeom>
        </p:spPr>
      </p:pic>
      <p:sp>
        <p:nvSpPr>
          <p:cNvPr id="14" name="TextBox 13">
            <a:extLst>
              <a:ext uri="{FF2B5EF4-FFF2-40B4-BE49-F238E27FC236}">
                <a16:creationId xmlns:a16="http://schemas.microsoft.com/office/drawing/2014/main" id="{B9F4A813-7759-7D3C-DDB6-A4956207B6AD}"/>
              </a:ext>
            </a:extLst>
          </p:cNvPr>
          <p:cNvSpPr txBox="1"/>
          <p:nvPr/>
        </p:nvSpPr>
        <p:spPr>
          <a:xfrm>
            <a:off x="171824" y="4407867"/>
            <a:ext cx="8784170" cy="1734116"/>
          </a:xfrm>
          <a:prstGeom prst="rect">
            <a:avLst/>
          </a:prstGeom>
          <a:solidFill>
            <a:srgbClr val="FFFF00"/>
          </a:solidFill>
        </p:spPr>
        <p:txBody>
          <a:bodyPr wrap="square" rtlCol="0">
            <a:sp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black"/>
              </a:solidFill>
              <a:effectLst/>
              <a:uLnTx/>
              <a:uFillTx/>
            </a:endParaRPr>
          </a:p>
        </p:txBody>
      </p:sp>
      <p:pic>
        <p:nvPicPr>
          <p:cNvPr id="15" name="Picture 14">
            <a:extLst>
              <a:ext uri="{FF2B5EF4-FFF2-40B4-BE49-F238E27FC236}">
                <a16:creationId xmlns:a16="http://schemas.microsoft.com/office/drawing/2014/main" id="{440DA058-BE8A-A0F1-6C37-33061AD6FA25}"/>
              </a:ext>
            </a:extLst>
          </p:cNvPr>
          <p:cNvPicPr>
            <a:picLocks noChangeAspect="1"/>
          </p:cNvPicPr>
          <p:nvPr/>
        </p:nvPicPr>
        <p:blipFill>
          <a:blip r:embed="rId7"/>
          <a:stretch>
            <a:fillRect/>
          </a:stretch>
        </p:blipFill>
        <p:spPr>
          <a:xfrm>
            <a:off x="415741" y="4572000"/>
            <a:ext cx="8291744" cy="1417412"/>
          </a:xfrm>
          <a:prstGeom prst="rect">
            <a:avLst/>
          </a:prstGeom>
        </p:spPr>
      </p:pic>
    </p:spTree>
    <p:extLst>
      <p:ext uri="{BB962C8B-B14F-4D97-AF65-F5344CB8AC3E}">
        <p14:creationId xmlns:p14="http://schemas.microsoft.com/office/powerpoint/2010/main" val="1980634307"/>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799DA47-4520-9CF6-9ED5-2ABC56E43292}"/>
            </a:ext>
          </a:extLst>
        </p:cNvPr>
        <p:cNvGrpSpPr/>
        <p:nvPr/>
      </p:nvGrpSpPr>
      <p:grpSpPr>
        <a:xfrm>
          <a:off x="0" y="0"/>
          <a:ext cx="0" cy="0"/>
          <a:chOff x="0" y="0"/>
          <a:chExt cx="0" cy="0"/>
        </a:xfrm>
      </p:grpSpPr>
      <p:sp>
        <p:nvSpPr>
          <p:cNvPr id="4" name="Slide Number Placeholder 3">
            <a:extLst>
              <a:ext uri="{FF2B5EF4-FFF2-40B4-BE49-F238E27FC236}">
                <a16:creationId xmlns:a16="http://schemas.microsoft.com/office/drawing/2014/main" id="{38D43ED3-425E-4A56-727C-0454C543C3B9}"/>
              </a:ext>
            </a:extLst>
          </p:cNvPr>
          <p:cNvSpPr>
            <a:spLocks noGrp="1"/>
          </p:cNvSpPr>
          <p:nvPr>
            <p:ph type="sldNum" sz="quarter" idx="4"/>
          </p:nvPr>
        </p:nvSpPr>
        <p:spPr/>
        <p:txBody>
          <a:bodyPr/>
          <a:lstStyle/>
          <a:p>
            <a:fld id="{9A47194C-3E5A-854F-B5AE-A6634FC20B3C}" type="slidenum">
              <a:rPr lang="en-US" smtClean="0"/>
              <a:pPr/>
              <a:t>17</a:t>
            </a:fld>
            <a:endParaRPr lang="en-US" dirty="0"/>
          </a:p>
        </p:txBody>
      </p:sp>
      <p:sp>
        <p:nvSpPr>
          <p:cNvPr id="5" name="Title 4">
            <a:extLst>
              <a:ext uri="{FF2B5EF4-FFF2-40B4-BE49-F238E27FC236}">
                <a16:creationId xmlns:a16="http://schemas.microsoft.com/office/drawing/2014/main" id="{085A98EE-FFCC-D9B1-934D-1808F8AFB080}"/>
              </a:ext>
            </a:extLst>
          </p:cNvPr>
          <p:cNvSpPr>
            <a:spLocks noGrp="1"/>
          </p:cNvSpPr>
          <p:nvPr>
            <p:ph type="title"/>
          </p:nvPr>
        </p:nvSpPr>
        <p:spPr>
          <a:xfrm>
            <a:off x="165100" y="1"/>
            <a:ext cx="8805863" cy="1053262"/>
          </a:xfrm>
        </p:spPr>
        <p:txBody>
          <a:bodyPr/>
          <a:lstStyle/>
          <a:p>
            <a:r>
              <a:rPr kumimoji="0" lang="en-US" sz="2300" b="1" i="0" u="none" strike="noStrike" kern="1200" cap="none" spc="100" normalizeH="0" baseline="0" noProof="0" dirty="0">
                <a:ln>
                  <a:noFill/>
                </a:ln>
                <a:effectLst/>
                <a:uLnTx/>
                <a:uFillTx/>
                <a:latin typeface="+mj-lt"/>
                <a:ea typeface="+mj-ea"/>
                <a:cs typeface="+mj-cs"/>
              </a:rPr>
              <a:t>Symbols</a:t>
            </a:r>
            <a:br>
              <a:rPr kumimoji="0" lang="en-US" sz="2300" b="1" i="0" u="none" strike="noStrike" kern="1200" cap="none" spc="100" normalizeH="0" baseline="0" noProof="0" dirty="0">
                <a:ln>
                  <a:noFill/>
                </a:ln>
                <a:effectLst/>
                <a:uLnTx/>
                <a:uFillTx/>
                <a:latin typeface="+mj-lt"/>
                <a:ea typeface="+mj-ea"/>
                <a:cs typeface="+mj-cs"/>
              </a:rPr>
            </a:br>
            <a:r>
              <a:rPr kumimoji="0" lang="en-US" sz="2300" b="1" i="0" u="none" strike="noStrike" kern="1200" cap="none" spc="100" normalizeH="0" baseline="0" noProof="0" dirty="0">
                <a:ln>
                  <a:noFill/>
                </a:ln>
                <a:effectLst/>
                <a:uLnTx/>
                <a:uFillTx/>
                <a:latin typeface="+mj-lt"/>
                <a:ea typeface="+mj-ea"/>
                <a:cs typeface="+mj-cs"/>
              </a:rPr>
              <a:t>Refer to the CCD Narrative Section for Explanation </a:t>
            </a:r>
            <a:endParaRPr lang="en-US" sz="2300" dirty="0">
              <a:latin typeface="+mj-lt"/>
            </a:endParaRPr>
          </a:p>
        </p:txBody>
      </p:sp>
      <p:sp>
        <p:nvSpPr>
          <p:cNvPr id="8" name="Rectangle 7">
            <a:extLst>
              <a:ext uri="{FF2B5EF4-FFF2-40B4-BE49-F238E27FC236}">
                <a16:creationId xmlns:a16="http://schemas.microsoft.com/office/drawing/2014/main" id="{F20D5937-36F4-4C80-09E4-A0984E8747E6}"/>
              </a:ext>
            </a:extLst>
          </p:cNvPr>
          <p:cNvSpPr/>
          <p:nvPr/>
        </p:nvSpPr>
        <p:spPr>
          <a:xfrm>
            <a:off x="615293" y="1274886"/>
            <a:ext cx="7853589" cy="1599460"/>
          </a:xfrm>
          <a:prstGeom prst="rect">
            <a:avLst/>
          </a:prstGeom>
          <a:solidFill>
            <a:sysClr val="window" lastClr="FFFFFF"/>
          </a:solidFill>
          <a:ln w="38100" cap="flat" cmpd="sng" algn="ctr">
            <a:solidFill>
              <a:srgbClr val="0070C0"/>
            </a:solidFill>
            <a:prstDash val="solid"/>
          </a:ln>
          <a:effectLst>
            <a:outerShdw blurRad="40000" dist="23000" dir="5400000" rotWithShape="0">
              <a:srgbClr val="000000">
                <a:alpha val="35000"/>
              </a:srgbClr>
            </a:outerShdw>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entury Gothic"/>
              <a:ea typeface="+mn-ea"/>
              <a:cs typeface="+mn-cs"/>
            </a:endParaRPr>
          </a:p>
        </p:txBody>
      </p:sp>
      <p:pic>
        <p:nvPicPr>
          <p:cNvPr id="3" name="Picture 2">
            <a:extLst>
              <a:ext uri="{FF2B5EF4-FFF2-40B4-BE49-F238E27FC236}">
                <a16:creationId xmlns:a16="http://schemas.microsoft.com/office/drawing/2014/main" id="{6280CDDF-868D-7FEB-55A0-5687DCAC0E1D}"/>
              </a:ext>
            </a:extLst>
          </p:cNvPr>
          <p:cNvPicPr>
            <a:picLocks noChangeAspect="1"/>
          </p:cNvPicPr>
          <p:nvPr/>
        </p:nvPicPr>
        <p:blipFill>
          <a:blip r:embed="rId2"/>
          <a:stretch>
            <a:fillRect/>
          </a:stretch>
        </p:blipFill>
        <p:spPr>
          <a:xfrm>
            <a:off x="782499" y="1415562"/>
            <a:ext cx="7084464" cy="1370363"/>
          </a:xfrm>
          <a:prstGeom prst="rect">
            <a:avLst/>
          </a:prstGeom>
        </p:spPr>
      </p:pic>
      <p:sp>
        <p:nvSpPr>
          <p:cNvPr id="11" name="TextBox 10">
            <a:extLst>
              <a:ext uri="{FF2B5EF4-FFF2-40B4-BE49-F238E27FC236}">
                <a16:creationId xmlns:a16="http://schemas.microsoft.com/office/drawing/2014/main" id="{ECB8992F-7660-C71C-7089-98AD47DF8049}"/>
              </a:ext>
            </a:extLst>
          </p:cNvPr>
          <p:cNvSpPr txBox="1"/>
          <p:nvPr/>
        </p:nvSpPr>
        <p:spPr>
          <a:xfrm>
            <a:off x="294709" y="3179038"/>
            <a:ext cx="3713270" cy="2677656"/>
          </a:xfrm>
          <a:prstGeom prst="rect">
            <a:avLst/>
          </a:prstGeom>
          <a:noFill/>
        </p:spPr>
        <p:txBody>
          <a:bodyPr wrap="square" rtlCol="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en-US" sz="2000" b="0" i="0" u="none" strike="noStrike" kern="0" cap="none" spc="0" normalizeH="0" baseline="0" noProof="0" dirty="0">
                <a:ln>
                  <a:noFill/>
                </a:ln>
                <a:solidFill>
                  <a:prstClr val="black"/>
                </a:solidFill>
                <a:effectLst/>
                <a:uLnTx/>
                <a:uFillTx/>
              </a:rPr>
              <a:t>Is Elem Ed acceptable? </a:t>
            </a:r>
          </a:p>
          <a:p>
            <a:pPr marL="0" marR="0" lvl="0" indent="0" defTabSz="914400" eaLnBrk="1" fontAlgn="auto" latinLnBrk="0" hangingPunct="1">
              <a:lnSpc>
                <a:spcPct val="100000"/>
              </a:lnSpc>
              <a:spcBef>
                <a:spcPts val="0"/>
              </a:spcBef>
              <a:spcAft>
                <a:spcPts val="0"/>
              </a:spcAft>
              <a:buClrTx/>
              <a:buSzTx/>
              <a:buFontTx/>
              <a:buNone/>
              <a:tabLst/>
              <a:defRPr/>
            </a:pPr>
            <a:endParaRPr kumimoji="0" lang="en-US" sz="2000" b="0" i="0" u="none" strike="noStrike" kern="0" cap="none" spc="0" normalizeH="0" baseline="0" noProof="0" dirty="0">
              <a:ln>
                <a:noFill/>
              </a:ln>
              <a:solidFill>
                <a:prstClr val="black"/>
              </a:solidFill>
              <a:effectLst/>
              <a:uLnTx/>
              <a:uFillTx/>
            </a:endParaRPr>
          </a:p>
          <a:p>
            <a:pPr marL="0" marR="0" lvl="0" indent="0" defTabSz="914400" eaLnBrk="1" fontAlgn="auto" latinLnBrk="0" hangingPunct="1">
              <a:lnSpc>
                <a:spcPct val="100000"/>
              </a:lnSpc>
              <a:spcBef>
                <a:spcPts val="0"/>
              </a:spcBef>
              <a:spcAft>
                <a:spcPts val="0"/>
              </a:spcAft>
              <a:buClrTx/>
              <a:buSzTx/>
              <a:buFontTx/>
              <a:buNone/>
              <a:tabLst/>
              <a:defRPr/>
            </a:pPr>
            <a:endParaRPr kumimoji="0" lang="en-US" sz="2000" b="0" i="0" u="none" strike="noStrike" kern="0" cap="none" spc="0" normalizeH="0" baseline="0" noProof="0" dirty="0">
              <a:ln>
                <a:noFill/>
              </a:ln>
              <a:solidFill>
                <a:prstClr val="black"/>
              </a:solidFill>
              <a:effectLst/>
              <a:uLnTx/>
              <a:uFillTx/>
            </a:endParaRPr>
          </a:p>
          <a:p>
            <a:pPr marL="0" marR="0" lvl="0" indent="0" defTabSz="914400" eaLnBrk="1" fontAlgn="auto" latinLnBrk="0" hangingPunct="1">
              <a:lnSpc>
                <a:spcPct val="100000"/>
              </a:lnSpc>
              <a:spcBef>
                <a:spcPts val="0"/>
              </a:spcBef>
              <a:spcAft>
                <a:spcPts val="0"/>
              </a:spcAft>
              <a:buClrTx/>
              <a:buSzTx/>
              <a:buFontTx/>
              <a:buNone/>
              <a:tabLst/>
              <a:defRPr/>
            </a:pPr>
            <a:r>
              <a:rPr kumimoji="0" lang="en-US" sz="2000" b="0" i="0" u="none" strike="noStrike" kern="0" cap="none" spc="0" normalizeH="0" baseline="0" noProof="0" dirty="0">
                <a:ln>
                  <a:noFill/>
                </a:ln>
                <a:solidFill>
                  <a:prstClr val="black"/>
                </a:solidFill>
                <a:effectLst/>
                <a:uLnTx/>
                <a:uFillTx/>
              </a:rPr>
              <a:t>What does the “@” mean?</a:t>
            </a:r>
          </a:p>
          <a:p>
            <a:pPr marL="0" marR="0" lvl="0" indent="0" defTabSz="914400" eaLnBrk="1" fontAlgn="auto" latinLnBrk="0" hangingPunct="1">
              <a:lnSpc>
                <a:spcPct val="100000"/>
              </a:lnSpc>
              <a:spcBef>
                <a:spcPts val="0"/>
              </a:spcBef>
              <a:spcAft>
                <a:spcPts val="0"/>
              </a:spcAft>
              <a:buClrTx/>
              <a:buSzTx/>
              <a:buFontTx/>
              <a:buNone/>
              <a:tabLst/>
              <a:defRPr/>
            </a:pPr>
            <a:r>
              <a:rPr kumimoji="0" lang="en-US" sz="2000" b="0" i="0" u="none" strike="noStrike" kern="0" cap="none" spc="0" normalizeH="0" baseline="0" noProof="0" dirty="0">
                <a:ln>
                  <a:noFill/>
                </a:ln>
                <a:solidFill>
                  <a:prstClr val="black"/>
                </a:solidFill>
                <a:effectLst/>
                <a:uLnTx/>
                <a:uFillTx/>
              </a:rPr>
              <a:t>  </a:t>
            </a:r>
          </a:p>
          <a:p>
            <a:pPr marL="0" marR="0" lvl="0" indent="0" defTabSz="914400" eaLnBrk="1" fontAlgn="auto" latinLnBrk="0" hangingPunct="1">
              <a:lnSpc>
                <a:spcPct val="100000"/>
              </a:lnSpc>
              <a:spcBef>
                <a:spcPts val="0"/>
              </a:spcBef>
              <a:spcAft>
                <a:spcPts val="0"/>
              </a:spcAft>
              <a:buClrTx/>
              <a:buSzTx/>
              <a:buFontTx/>
              <a:buNone/>
              <a:tabLst/>
              <a:defRPr/>
            </a:pPr>
            <a:endParaRPr kumimoji="0" lang="en-US" sz="2000" b="0" i="0" u="none" strike="noStrike" kern="0" cap="none" spc="0" normalizeH="0" baseline="0" noProof="0" dirty="0">
              <a:ln>
                <a:noFill/>
              </a:ln>
              <a:solidFill>
                <a:prstClr val="black"/>
              </a:solidFill>
              <a:effectLst/>
              <a:uLnTx/>
              <a:uFillTx/>
            </a:endParaRPr>
          </a:p>
          <a:p>
            <a:pPr marL="0" marR="0" lvl="0" indent="0" defTabSz="914400" eaLnBrk="1" fontAlgn="auto" latinLnBrk="0" hangingPunct="1">
              <a:lnSpc>
                <a:spcPct val="100000"/>
              </a:lnSpc>
              <a:spcBef>
                <a:spcPts val="0"/>
              </a:spcBef>
              <a:spcAft>
                <a:spcPts val="0"/>
              </a:spcAft>
              <a:buClrTx/>
              <a:buSzTx/>
              <a:buFontTx/>
              <a:buNone/>
              <a:tabLst/>
              <a:defRPr/>
            </a:pPr>
            <a:r>
              <a:rPr kumimoji="0" lang="en-US" sz="2000" b="0" i="0" u="none" strike="noStrike" kern="0" cap="none" spc="0" normalizeH="0" baseline="0" noProof="0" dirty="0">
                <a:ln>
                  <a:noFill/>
                </a:ln>
                <a:solidFill>
                  <a:prstClr val="black"/>
                </a:solidFill>
                <a:effectLst/>
                <a:uLnTx/>
                <a:uFillTx/>
              </a:rPr>
              <a:t>What does the “3” signify?</a:t>
            </a:r>
          </a:p>
          <a:p>
            <a:pPr marL="0" marR="0" lvl="0" indent="0" defTabSz="914400" eaLnBrk="1" fontAlgn="auto" latinLnBrk="0" hangingPunct="1">
              <a:lnSpc>
                <a:spcPct val="100000"/>
              </a:lnSpc>
              <a:spcBef>
                <a:spcPts val="0"/>
              </a:spcBef>
              <a:spcAft>
                <a:spcPts val="0"/>
              </a:spcAft>
              <a:buClrTx/>
              <a:buSzTx/>
              <a:buFontTx/>
              <a:buNone/>
              <a:tabLst/>
              <a:defRPr/>
            </a:pPr>
            <a:endParaRPr kumimoji="0" lang="en-US" sz="2800" b="0" i="0" u="none" strike="noStrike" kern="0" cap="none" spc="0" normalizeH="0" baseline="0" noProof="0" dirty="0">
              <a:ln>
                <a:noFill/>
              </a:ln>
              <a:solidFill>
                <a:srgbClr val="00B050"/>
              </a:solidFill>
              <a:effectLst/>
              <a:uLnTx/>
              <a:uFillTx/>
            </a:endParaRPr>
          </a:p>
        </p:txBody>
      </p:sp>
      <p:sp>
        <p:nvSpPr>
          <p:cNvPr id="12" name="TextBox 11">
            <a:extLst>
              <a:ext uri="{FF2B5EF4-FFF2-40B4-BE49-F238E27FC236}">
                <a16:creationId xmlns:a16="http://schemas.microsoft.com/office/drawing/2014/main" id="{B9CDF37E-3B3C-7955-8D95-186E1E53FC27}"/>
              </a:ext>
            </a:extLst>
          </p:cNvPr>
          <p:cNvSpPr txBox="1"/>
          <p:nvPr/>
        </p:nvSpPr>
        <p:spPr>
          <a:xfrm>
            <a:off x="5067656" y="3175250"/>
            <a:ext cx="3512325" cy="2246769"/>
          </a:xfrm>
          <a:prstGeom prst="rect">
            <a:avLst/>
          </a:prstGeom>
          <a:noFill/>
        </p:spPr>
        <p:txBody>
          <a:bodyPr wrap="square">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en-US" sz="2000" b="0" i="0" u="none" strike="noStrike" kern="0" cap="none" spc="0" normalizeH="0" baseline="0" noProof="0" dirty="0">
                <a:ln>
                  <a:noFill/>
                </a:ln>
                <a:solidFill>
                  <a:prstClr val="black"/>
                </a:solidFill>
                <a:effectLst/>
                <a:uLnTx/>
                <a:uFillTx/>
              </a:rPr>
              <a:t>Is MGIC acceptable? </a:t>
            </a:r>
          </a:p>
          <a:p>
            <a:pPr marL="0" marR="0" lvl="0" indent="0" defTabSz="914400" eaLnBrk="1" fontAlgn="auto" latinLnBrk="0" hangingPunct="1">
              <a:lnSpc>
                <a:spcPct val="100000"/>
              </a:lnSpc>
              <a:spcBef>
                <a:spcPts val="0"/>
              </a:spcBef>
              <a:spcAft>
                <a:spcPts val="0"/>
              </a:spcAft>
              <a:buClrTx/>
              <a:buSzTx/>
              <a:buFontTx/>
              <a:buNone/>
              <a:tabLst/>
              <a:defRPr/>
            </a:pPr>
            <a:endParaRPr kumimoji="0" lang="en-US" sz="2000" b="0" i="0" u="none" strike="noStrike" kern="0" cap="none" spc="0" normalizeH="0" baseline="0" noProof="0" dirty="0">
              <a:ln>
                <a:noFill/>
              </a:ln>
              <a:solidFill>
                <a:prstClr val="black"/>
              </a:solidFill>
              <a:effectLst/>
              <a:uLnTx/>
              <a:uFillTx/>
            </a:endParaRPr>
          </a:p>
          <a:p>
            <a:pPr marL="0" marR="0" lvl="0" indent="0" defTabSz="914400" eaLnBrk="1" fontAlgn="auto" latinLnBrk="0" hangingPunct="1">
              <a:lnSpc>
                <a:spcPct val="100000"/>
              </a:lnSpc>
              <a:spcBef>
                <a:spcPts val="0"/>
              </a:spcBef>
              <a:spcAft>
                <a:spcPts val="0"/>
              </a:spcAft>
              <a:buClrTx/>
              <a:buSzTx/>
              <a:buFontTx/>
              <a:buNone/>
              <a:tabLst/>
              <a:defRPr/>
            </a:pPr>
            <a:endParaRPr kumimoji="0" lang="en-US" sz="2000" b="0" i="0" u="none" strike="noStrike" kern="0" cap="none" spc="0" normalizeH="0" baseline="0" noProof="0" dirty="0">
              <a:ln>
                <a:noFill/>
              </a:ln>
              <a:solidFill>
                <a:prstClr val="black"/>
              </a:solidFill>
              <a:effectLst/>
              <a:uLnTx/>
              <a:uFillTx/>
            </a:endParaRPr>
          </a:p>
          <a:p>
            <a:pPr marL="0" marR="0" lvl="0" indent="0" defTabSz="914400" eaLnBrk="1" fontAlgn="auto" latinLnBrk="0" hangingPunct="1">
              <a:lnSpc>
                <a:spcPct val="100000"/>
              </a:lnSpc>
              <a:spcBef>
                <a:spcPts val="0"/>
              </a:spcBef>
              <a:spcAft>
                <a:spcPts val="0"/>
              </a:spcAft>
              <a:buClrTx/>
              <a:buSzTx/>
              <a:buFontTx/>
              <a:buNone/>
              <a:tabLst/>
              <a:defRPr/>
            </a:pPr>
            <a:r>
              <a:rPr kumimoji="0" lang="en-US" sz="2000" b="0" i="0" u="none" strike="noStrike" kern="0" cap="none" spc="0" normalizeH="0" baseline="0" noProof="0" dirty="0">
                <a:ln>
                  <a:noFill/>
                </a:ln>
                <a:solidFill>
                  <a:prstClr val="black"/>
                </a:solidFill>
                <a:effectLst/>
                <a:uLnTx/>
                <a:uFillTx/>
              </a:rPr>
              <a:t>What does the “?” mean? </a:t>
            </a:r>
          </a:p>
          <a:p>
            <a:pPr marL="0" marR="0" lvl="0" indent="0" defTabSz="914400" eaLnBrk="1" fontAlgn="auto" latinLnBrk="0" hangingPunct="1">
              <a:lnSpc>
                <a:spcPct val="100000"/>
              </a:lnSpc>
              <a:spcBef>
                <a:spcPts val="0"/>
              </a:spcBef>
              <a:spcAft>
                <a:spcPts val="0"/>
              </a:spcAft>
              <a:buClrTx/>
              <a:buSzTx/>
              <a:buFontTx/>
              <a:buNone/>
              <a:tabLst/>
              <a:defRPr/>
            </a:pPr>
            <a:r>
              <a:rPr kumimoji="0" lang="en-US" sz="2000" b="0" i="0" u="none" strike="noStrike" kern="0" cap="none" spc="0" normalizeH="0" baseline="0" noProof="0" dirty="0">
                <a:ln>
                  <a:noFill/>
                </a:ln>
                <a:solidFill>
                  <a:prstClr val="black"/>
                </a:solidFill>
                <a:effectLst/>
                <a:uLnTx/>
                <a:uFillTx/>
              </a:rPr>
              <a:t> </a:t>
            </a:r>
          </a:p>
          <a:p>
            <a:pPr marL="0" marR="0" lvl="0" indent="0" defTabSz="914400" eaLnBrk="1" fontAlgn="auto" latinLnBrk="0" hangingPunct="1">
              <a:lnSpc>
                <a:spcPct val="100000"/>
              </a:lnSpc>
              <a:spcBef>
                <a:spcPts val="0"/>
              </a:spcBef>
              <a:spcAft>
                <a:spcPts val="0"/>
              </a:spcAft>
              <a:buClrTx/>
              <a:buSzTx/>
              <a:buFontTx/>
              <a:buNone/>
              <a:tabLst/>
              <a:defRPr/>
            </a:pPr>
            <a:endParaRPr kumimoji="0" lang="en-US" sz="2000" b="0" i="0" u="none" strike="noStrike" kern="0" cap="none" spc="0" normalizeH="0" baseline="0" noProof="0" dirty="0">
              <a:ln>
                <a:noFill/>
              </a:ln>
              <a:solidFill>
                <a:prstClr val="black"/>
              </a:solidFill>
              <a:effectLst/>
              <a:uLnTx/>
              <a:uFillTx/>
            </a:endParaRPr>
          </a:p>
          <a:p>
            <a:pPr marL="0" marR="0" lvl="0" indent="0" defTabSz="914400" eaLnBrk="1" fontAlgn="auto" latinLnBrk="0" hangingPunct="1">
              <a:lnSpc>
                <a:spcPct val="100000"/>
              </a:lnSpc>
              <a:spcBef>
                <a:spcPts val="0"/>
              </a:spcBef>
              <a:spcAft>
                <a:spcPts val="0"/>
              </a:spcAft>
              <a:buClrTx/>
              <a:buSzTx/>
              <a:buFontTx/>
              <a:buNone/>
              <a:tabLst/>
              <a:defRPr/>
            </a:pPr>
            <a:r>
              <a:rPr kumimoji="0" lang="en-US" sz="2000" b="0" i="0" u="none" strike="noStrike" kern="0" cap="none" spc="0" normalizeH="0" baseline="0" noProof="0" dirty="0">
                <a:ln>
                  <a:noFill/>
                </a:ln>
                <a:solidFill>
                  <a:prstClr val="black"/>
                </a:solidFill>
                <a:effectLst/>
                <a:uLnTx/>
                <a:uFillTx/>
              </a:rPr>
              <a:t>What does the “C” signify?</a:t>
            </a:r>
          </a:p>
        </p:txBody>
      </p:sp>
      <p:pic>
        <p:nvPicPr>
          <p:cNvPr id="13" name="Picture 12">
            <a:hlinkClick r:id="rId3" action="ppaction://hlinksldjump"/>
            <a:extLst>
              <a:ext uri="{FF2B5EF4-FFF2-40B4-BE49-F238E27FC236}">
                <a16:creationId xmlns:a16="http://schemas.microsoft.com/office/drawing/2014/main" id="{6730A500-10CC-2AF1-1090-044B81DD9683}"/>
              </a:ext>
            </a:extLst>
          </p:cNvPr>
          <p:cNvPicPr>
            <a:picLocks noChangeAspect="1" noChangeArrowheads="1"/>
          </p:cNvPicPr>
          <p:nvPr/>
        </p:nvPicPr>
        <p:blipFill>
          <a:blip r:embed="rId4" cstate="print"/>
          <a:srcRect/>
          <a:stretch>
            <a:fillRect/>
          </a:stretch>
        </p:blipFill>
        <p:spPr bwMode="auto">
          <a:xfrm>
            <a:off x="3981831" y="2864230"/>
            <a:ext cx="685800" cy="1024128"/>
          </a:xfrm>
          <a:prstGeom prst="rect">
            <a:avLst/>
          </a:prstGeom>
          <a:noFill/>
          <a:ln w="9525">
            <a:noFill/>
            <a:miter lim="800000"/>
            <a:headEnd/>
            <a:tailEnd/>
          </a:ln>
          <a:effectLst/>
        </p:spPr>
      </p:pic>
      <p:pic>
        <p:nvPicPr>
          <p:cNvPr id="14" name="Picture 13">
            <a:hlinkClick r:id="rId3" action="ppaction://hlinksldjump"/>
            <a:extLst>
              <a:ext uri="{FF2B5EF4-FFF2-40B4-BE49-F238E27FC236}">
                <a16:creationId xmlns:a16="http://schemas.microsoft.com/office/drawing/2014/main" id="{AF1B88CB-4F15-36DA-B3BC-0AB03F2194FC}"/>
              </a:ext>
            </a:extLst>
          </p:cNvPr>
          <p:cNvPicPr>
            <a:picLocks noChangeAspect="1" noChangeArrowheads="1"/>
          </p:cNvPicPr>
          <p:nvPr/>
        </p:nvPicPr>
        <p:blipFill>
          <a:blip r:embed="rId4" cstate="print"/>
          <a:srcRect/>
          <a:stretch>
            <a:fillRect/>
          </a:stretch>
        </p:blipFill>
        <p:spPr bwMode="auto">
          <a:xfrm>
            <a:off x="4076345" y="4675198"/>
            <a:ext cx="685800" cy="1024128"/>
          </a:xfrm>
          <a:prstGeom prst="rect">
            <a:avLst/>
          </a:prstGeom>
          <a:noFill/>
          <a:ln w="9525">
            <a:noFill/>
            <a:miter lim="800000"/>
            <a:headEnd/>
            <a:tailEnd/>
          </a:ln>
          <a:effectLst/>
        </p:spPr>
      </p:pic>
      <p:pic>
        <p:nvPicPr>
          <p:cNvPr id="15" name="Picture 14">
            <a:hlinkClick r:id="rId3" action="ppaction://hlinksldjump"/>
            <a:extLst>
              <a:ext uri="{FF2B5EF4-FFF2-40B4-BE49-F238E27FC236}">
                <a16:creationId xmlns:a16="http://schemas.microsoft.com/office/drawing/2014/main" id="{19C338A1-10EF-5214-4766-4627FBC93C47}"/>
              </a:ext>
            </a:extLst>
          </p:cNvPr>
          <p:cNvPicPr>
            <a:picLocks noChangeAspect="1" noChangeArrowheads="1"/>
          </p:cNvPicPr>
          <p:nvPr/>
        </p:nvPicPr>
        <p:blipFill>
          <a:blip r:embed="rId4" cstate="print"/>
          <a:srcRect/>
          <a:stretch>
            <a:fillRect/>
          </a:stretch>
        </p:blipFill>
        <p:spPr bwMode="auto">
          <a:xfrm>
            <a:off x="4040029" y="3774772"/>
            <a:ext cx="685800" cy="1024128"/>
          </a:xfrm>
          <a:prstGeom prst="rect">
            <a:avLst/>
          </a:prstGeom>
          <a:noFill/>
          <a:ln w="9525">
            <a:noFill/>
            <a:miter lim="800000"/>
            <a:headEnd/>
            <a:tailEnd/>
          </a:ln>
          <a:effectLst/>
        </p:spPr>
      </p:pic>
    </p:spTree>
    <p:extLst>
      <p:ext uri="{BB962C8B-B14F-4D97-AF65-F5344CB8AC3E}">
        <p14:creationId xmlns:p14="http://schemas.microsoft.com/office/powerpoint/2010/main" val="4233706870"/>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A907ED8-6B18-4A7B-83C2-2AD74BF924E2}"/>
            </a:ext>
          </a:extLst>
        </p:cNvPr>
        <p:cNvGrpSpPr/>
        <p:nvPr/>
      </p:nvGrpSpPr>
      <p:grpSpPr>
        <a:xfrm>
          <a:off x="0" y="0"/>
          <a:ext cx="0" cy="0"/>
          <a:chOff x="0" y="0"/>
          <a:chExt cx="0" cy="0"/>
        </a:xfrm>
      </p:grpSpPr>
      <p:sp>
        <p:nvSpPr>
          <p:cNvPr id="3" name="Slide Number Placeholder 2">
            <a:extLst>
              <a:ext uri="{FF2B5EF4-FFF2-40B4-BE49-F238E27FC236}">
                <a16:creationId xmlns:a16="http://schemas.microsoft.com/office/drawing/2014/main" id="{BAC2638A-E3C8-45B4-C6AC-49ADD2263273}"/>
              </a:ext>
            </a:extLst>
          </p:cNvPr>
          <p:cNvSpPr>
            <a:spLocks noGrp="1"/>
          </p:cNvSpPr>
          <p:nvPr>
            <p:ph type="sldNum" sz="quarter" idx="4"/>
          </p:nvPr>
        </p:nvSpPr>
        <p:spPr>
          <a:xfrm>
            <a:off x="4133756" y="6261479"/>
            <a:ext cx="868549" cy="365125"/>
          </a:xfrm>
          <a:prstGeom prst="rect">
            <a:avLst/>
          </a:prstGeom>
        </p:spPr>
        <p:txBody>
          <a:bodyPr/>
          <a:lstStyle/>
          <a:p>
            <a:pPr marL="0" marR="0" lvl="0" indent="0" algn="ctr" defTabSz="457200" rtl="0" eaLnBrk="1" fontAlgn="auto" latinLnBrk="0" hangingPunct="1">
              <a:lnSpc>
                <a:spcPct val="100000"/>
              </a:lnSpc>
              <a:spcBef>
                <a:spcPts val="0"/>
              </a:spcBef>
              <a:spcAft>
                <a:spcPts val="0"/>
              </a:spcAft>
              <a:buClrTx/>
              <a:buSzTx/>
              <a:buFontTx/>
              <a:buNone/>
              <a:tabLst/>
              <a:defRPr/>
            </a:pPr>
            <a:fld id="{9A47194C-3E5A-854F-B5AE-A6634FC20B3C}" type="slidenum">
              <a:rPr kumimoji="0" lang="en-US" sz="2800" b="1" i="0" u="none" strike="noStrike" kern="1200" cap="none" spc="0" normalizeH="0" baseline="0" noProof="0" smtClean="0">
                <a:ln>
                  <a:noFill/>
                </a:ln>
                <a:solidFill>
                  <a:srgbClr val="BE5B36"/>
                </a:solidFill>
                <a:effectLst/>
                <a:uLnTx/>
                <a:uFillTx/>
                <a:latin typeface="Century Gothic"/>
                <a:ea typeface="+mn-ea"/>
                <a:cs typeface="+mn-cs"/>
              </a:rPr>
              <a:pPr marL="0" marR="0" lvl="0" indent="0" algn="ctr" defTabSz="457200" rtl="0" eaLnBrk="1" fontAlgn="auto" latinLnBrk="0" hangingPunct="1">
                <a:lnSpc>
                  <a:spcPct val="100000"/>
                </a:lnSpc>
                <a:spcBef>
                  <a:spcPts val="0"/>
                </a:spcBef>
                <a:spcAft>
                  <a:spcPts val="0"/>
                </a:spcAft>
                <a:buClrTx/>
                <a:buSzTx/>
                <a:buFontTx/>
                <a:buNone/>
                <a:tabLst/>
                <a:defRPr/>
              </a:pPr>
              <a:t>18</a:t>
            </a:fld>
            <a:endParaRPr kumimoji="0" lang="en-US" sz="2800" b="1" i="0" u="none" strike="noStrike" kern="1200" cap="none" spc="0" normalizeH="0" baseline="0" noProof="0" dirty="0">
              <a:ln>
                <a:noFill/>
              </a:ln>
              <a:solidFill>
                <a:srgbClr val="BE5B36"/>
              </a:solidFill>
              <a:effectLst/>
              <a:uLnTx/>
              <a:uFillTx/>
              <a:latin typeface="Century Gothic"/>
              <a:ea typeface="+mn-ea"/>
              <a:cs typeface="+mn-cs"/>
            </a:endParaRPr>
          </a:p>
        </p:txBody>
      </p:sp>
      <p:sp>
        <p:nvSpPr>
          <p:cNvPr id="6" name="Title 5">
            <a:extLst>
              <a:ext uri="{FF2B5EF4-FFF2-40B4-BE49-F238E27FC236}">
                <a16:creationId xmlns:a16="http://schemas.microsoft.com/office/drawing/2014/main" id="{3E89E1A8-582E-EC8D-ACBF-0412EF4DCE36}"/>
              </a:ext>
            </a:extLst>
          </p:cNvPr>
          <p:cNvSpPr>
            <a:spLocks noGrp="1"/>
          </p:cNvSpPr>
          <p:nvPr>
            <p:ph type="title"/>
          </p:nvPr>
        </p:nvSpPr>
        <p:spPr/>
        <p:txBody>
          <a:bodyPr/>
          <a:lstStyle/>
          <a:p>
            <a:r>
              <a:rPr lang="en-US" dirty="0"/>
              <a:t>Monitoring</a:t>
            </a:r>
            <a:endParaRPr lang="en-US" dirty="0">
              <a:latin typeface="+mj-lt"/>
            </a:endParaRPr>
          </a:p>
        </p:txBody>
      </p:sp>
      <p:sp>
        <p:nvSpPr>
          <p:cNvPr id="2" name="Rectangle 1">
            <a:extLst>
              <a:ext uri="{FF2B5EF4-FFF2-40B4-BE49-F238E27FC236}">
                <a16:creationId xmlns:a16="http://schemas.microsoft.com/office/drawing/2014/main" id="{05022259-F039-9931-D9E0-4E5D8FC5288F}"/>
              </a:ext>
            </a:extLst>
          </p:cNvPr>
          <p:cNvSpPr/>
          <p:nvPr/>
        </p:nvSpPr>
        <p:spPr>
          <a:xfrm>
            <a:off x="283413" y="1158461"/>
            <a:ext cx="8569234" cy="1633865"/>
          </a:xfrm>
          <a:prstGeom prst="rect">
            <a:avLst/>
          </a:prstGeom>
          <a:solidFill>
            <a:sysClr val="window" lastClr="FFFFFF"/>
          </a:solidFill>
          <a:ln w="38100" cap="flat" cmpd="sng" algn="ctr">
            <a:solidFill>
              <a:srgbClr val="0070C0"/>
            </a:solidFill>
            <a:prstDash val="solid"/>
          </a:ln>
          <a:effectLst>
            <a:outerShdw blurRad="40000" dist="23000" dir="5400000" rotWithShape="0">
              <a:srgbClr val="000000">
                <a:alpha val="35000"/>
              </a:srgbClr>
            </a:outerShdw>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entury Gothic"/>
              <a:ea typeface="+mn-ea"/>
              <a:cs typeface="+mn-cs"/>
            </a:endParaRPr>
          </a:p>
        </p:txBody>
      </p:sp>
      <p:sp>
        <p:nvSpPr>
          <p:cNvPr id="11" name="TextBox 10">
            <a:extLst>
              <a:ext uri="{FF2B5EF4-FFF2-40B4-BE49-F238E27FC236}">
                <a16:creationId xmlns:a16="http://schemas.microsoft.com/office/drawing/2014/main" id="{83D15810-9505-A05E-12E7-30E53D7552E8}"/>
              </a:ext>
            </a:extLst>
          </p:cNvPr>
          <p:cNvSpPr txBox="1"/>
          <p:nvPr/>
        </p:nvSpPr>
        <p:spPr>
          <a:xfrm>
            <a:off x="435429" y="1284739"/>
            <a:ext cx="8484733" cy="1246495"/>
          </a:xfrm>
          <a:prstGeom prst="rect">
            <a:avLst/>
          </a:prstGeom>
          <a:noFill/>
        </p:spPr>
        <p:txBody>
          <a:bodyPr wrap="square" rtlCol="0">
            <a:spAutoFit/>
          </a:bodyPr>
          <a:lstStyle/>
          <a:p>
            <a:pPr marL="342900" marR="0" lvl="0" indent="-342900" defTabSz="91440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2500" b="0" i="0" u="none" strike="noStrike" kern="0" cap="none" spc="0" normalizeH="0" baseline="0" noProof="0" dirty="0">
                <a:ln>
                  <a:noFill/>
                </a:ln>
                <a:solidFill>
                  <a:prstClr val="black"/>
                </a:solidFill>
                <a:effectLst/>
                <a:uLnTx/>
                <a:uFillTx/>
              </a:rPr>
              <a:t>Effective monitoring requires an organized system</a:t>
            </a:r>
          </a:p>
          <a:p>
            <a:pPr marL="342900" marR="0" lvl="0" indent="-342900" defTabSz="914400" eaLnBrk="1" fontAlgn="auto" latinLnBrk="0" hangingPunct="1">
              <a:lnSpc>
                <a:spcPct val="100000"/>
              </a:lnSpc>
              <a:spcBef>
                <a:spcPts val="0"/>
              </a:spcBef>
              <a:spcAft>
                <a:spcPts val="0"/>
              </a:spcAft>
              <a:buClrTx/>
              <a:buSzTx/>
              <a:buFont typeface="Arial" panose="020B0604020202020204" pitchFamily="34" charset="0"/>
              <a:buChar char="•"/>
              <a:tabLst/>
              <a:defRPr/>
            </a:pPr>
            <a:endParaRPr kumimoji="0" lang="en-US" sz="2500" b="0" i="0" u="none" strike="noStrike" kern="0" cap="none" spc="0" normalizeH="0" baseline="0" noProof="0" dirty="0">
              <a:ln>
                <a:noFill/>
              </a:ln>
              <a:solidFill>
                <a:prstClr val="black"/>
              </a:solidFill>
              <a:effectLst/>
              <a:uLnTx/>
              <a:uFillTx/>
            </a:endParaRPr>
          </a:p>
          <a:p>
            <a:pPr marL="342900" marR="0" lvl="0" indent="-342900" defTabSz="91440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2500" b="0" i="0" u="none" strike="noStrike" kern="0" cap="none" spc="0" normalizeH="0" baseline="0" noProof="0" dirty="0">
                <a:ln>
                  <a:noFill/>
                </a:ln>
                <a:solidFill>
                  <a:prstClr val="black"/>
                </a:solidFill>
                <a:effectLst/>
                <a:uLnTx/>
                <a:uFillTx/>
              </a:rPr>
              <a:t>Best methods allow sorting by expiration date</a:t>
            </a:r>
          </a:p>
        </p:txBody>
      </p:sp>
      <p:pic>
        <p:nvPicPr>
          <p:cNvPr id="12" name="Picture 11">
            <a:extLst>
              <a:ext uri="{FF2B5EF4-FFF2-40B4-BE49-F238E27FC236}">
                <a16:creationId xmlns:a16="http://schemas.microsoft.com/office/drawing/2014/main" id="{B72A065D-2726-E62B-C47F-D2E50AB2FDE2}"/>
              </a:ext>
            </a:extLst>
          </p:cNvPr>
          <p:cNvPicPr>
            <a:picLocks noChangeAspect="1"/>
          </p:cNvPicPr>
          <p:nvPr/>
        </p:nvPicPr>
        <p:blipFill>
          <a:blip r:embed="rId3"/>
          <a:stretch>
            <a:fillRect/>
          </a:stretch>
        </p:blipFill>
        <p:spPr>
          <a:xfrm>
            <a:off x="223837" y="3274423"/>
            <a:ext cx="8696325" cy="2386717"/>
          </a:xfrm>
          <a:prstGeom prst="rect">
            <a:avLst/>
          </a:prstGeom>
        </p:spPr>
      </p:pic>
    </p:spTree>
    <p:extLst>
      <p:ext uri="{BB962C8B-B14F-4D97-AF65-F5344CB8AC3E}">
        <p14:creationId xmlns:p14="http://schemas.microsoft.com/office/powerpoint/2010/main" val="1652843020"/>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23CA13B-4354-D7BB-C29E-D4EF348C6F5B}"/>
            </a:ext>
          </a:extLst>
        </p:cNvPr>
        <p:cNvGrpSpPr/>
        <p:nvPr/>
      </p:nvGrpSpPr>
      <p:grpSpPr>
        <a:xfrm>
          <a:off x="0" y="0"/>
          <a:ext cx="0" cy="0"/>
          <a:chOff x="0" y="0"/>
          <a:chExt cx="0" cy="0"/>
        </a:xfrm>
      </p:grpSpPr>
      <p:sp>
        <p:nvSpPr>
          <p:cNvPr id="4" name="Slide Number Placeholder 3">
            <a:extLst>
              <a:ext uri="{FF2B5EF4-FFF2-40B4-BE49-F238E27FC236}">
                <a16:creationId xmlns:a16="http://schemas.microsoft.com/office/drawing/2014/main" id="{6FE3BD9C-54B4-81B0-FC8F-5BF7EA03F01C}"/>
              </a:ext>
            </a:extLst>
          </p:cNvPr>
          <p:cNvSpPr>
            <a:spLocks noGrp="1"/>
          </p:cNvSpPr>
          <p:nvPr>
            <p:ph type="sldNum" sz="quarter" idx="4"/>
          </p:nvPr>
        </p:nvSpPr>
        <p:spPr/>
        <p:txBody>
          <a:bodyPr/>
          <a:lstStyle/>
          <a:p>
            <a:fld id="{9A47194C-3E5A-854F-B5AE-A6634FC20B3C}" type="slidenum">
              <a:rPr lang="en-US" smtClean="0"/>
              <a:pPr/>
              <a:t>19</a:t>
            </a:fld>
            <a:endParaRPr lang="en-US" dirty="0"/>
          </a:p>
        </p:txBody>
      </p:sp>
      <p:sp>
        <p:nvSpPr>
          <p:cNvPr id="5" name="Title 4">
            <a:extLst>
              <a:ext uri="{FF2B5EF4-FFF2-40B4-BE49-F238E27FC236}">
                <a16:creationId xmlns:a16="http://schemas.microsoft.com/office/drawing/2014/main" id="{86FF8458-B194-AB4E-B2B1-FEFD6BCC778A}"/>
              </a:ext>
            </a:extLst>
          </p:cNvPr>
          <p:cNvSpPr>
            <a:spLocks noGrp="1"/>
          </p:cNvSpPr>
          <p:nvPr>
            <p:ph type="title"/>
          </p:nvPr>
        </p:nvSpPr>
        <p:spPr>
          <a:xfrm>
            <a:off x="165100" y="-180780"/>
            <a:ext cx="8805863" cy="1077592"/>
          </a:xfrm>
        </p:spPr>
        <p:txBody>
          <a:bodyPr/>
          <a:lstStyle/>
          <a:p>
            <a:r>
              <a:rPr lang="en-US" sz="3000" dirty="0"/>
              <a:t>Must Use Revised Self-Audit Excel As of 8/25/26</a:t>
            </a:r>
            <a:endParaRPr lang="en-US" sz="3000" dirty="0">
              <a:latin typeface="+mj-lt"/>
            </a:endParaRPr>
          </a:p>
        </p:txBody>
      </p:sp>
      <p:sp>
        <p:nvSpPr>
          <p:cNvPr id="10" name="TextBox 9">
            <a:extLst>
              <a:ext uri="{FF2B5EF4-FFF2-40B4-BE49-F238E27FC236}">
                <a16:creationId xmlns:a16="http://schemas.microsoft.com/office/drawing/2014/main" id="{2762A8F9-2CAE-D07C-FF58-B12AB8C2B048}"/>
              </a:ext>
            </a:extLst>
          </p:cNvPr>
          <p:cNvSpPr txBox="1"/>
          <p:nvPr/>
        </p:nvSpPr>
        <p:spPr>
          <a:xfrm>
            <a:off x="222188" y="1744456"/>
            <a:ext cx="8605618" cy="646331"/>
          </a:xfrm>
          <a:prstGeom prst="rect">
            <a:avLst/>
          </a:prstGeom>
          <a:noFill/>
        </p:spPr>
        <p:txBody>
          <a:bodyPr wrap="square" rtlCol="0">
            <a:spAutoFit/>
          </a:bodyPr>
          <a:lstStyle/>
          <a:p>
            <a:pPr marL="0" marR="0" lvl="0" indent="0" algn="just" defTabSz="914400" eaLnBrk="1" fontAlgn="auto" latinLnBrk="0" hangingPunct="1">
              <a:lnSpc>
                <a:spcPct val="100000"/>
              </a:lnSpc>
              <a:spcBef>
                <a:spcPts val="0"/>
              </a:spcBef>
              <a:spcAft>
                <a:spcPts val="0"/>
              </a:spcAft>
              <a:buClrTx/>
              <a:buSzTx/>
              <a:buFontTx/>
              <a:buNone/>
              <a:tabLst/>
              <a:defRPr/>
            </a:pPr>
            <a:r>
              <a:rPr kumimoji="0" lang="en-US" sz="1800" b="1" i="0" u="none" strike="noStrike" kern="0" cap="none" spc="0" normalizeH="0" baseline="0" noProof="0" dirty="0">
                <a:ln>
                  <a:noFill/>
                </a:ln>
                <a:solidFill>
                  <a:prstClr val="black"/>
                </a:solidFill>
                <a:effectLst/>
                <a:uLnTx/>
                <a:uFillTx/>
              </a:rPr>
              <a:t>Section 1-Complete each required field at the top of form. The name of the person completing the form identifies who to contact if there are questions. </a:t>
            </a:r>
          </a:p>
        </p:txBody>
      </p:sp>
      <p:sp>
        <p:nvSpPr>
          <p:cNvPr id="2" name="TextBox 1">
            <a:extLst>
              <a:ext uri="{FF2B5EF4-FFF2-40B4-BE49-F238E27FC236}">
                <a16:creationId xmlns:a16="http://schemas.microsoft.com/office/drawing/2014/main" id="{3954C204-CFA0-D2C6-2402-70C70A6C9625}"/>
              </a:ext>
            </a:extLst>
          </p:cNvPr>
          <p:cNvSpPr txBox="1"/>
          <p:nvPr/>
        </p:nvSpPr>
        <p:spPr>
          <a:xfrm>
            <a:off x="896815" y="4077870"/>
            <a:ext cx="7484741" cy="1938992"/>
          </a:xfrm>
          <a:prstGeom prst="rect">
            <a:avLst/>
          </a:prstGeom>
          <a:noFill/>
        </p:spPr>
        <p:txBody>
          <a:bodyPr wrap="none" rtlCol="0">
            <a:spAutoFit/>
          </a:bodyPr>
          <a:lstStyle/>
          <a:p>
            <a:pPr marL="285750" indent="-285750">
              <a:buFont typeface="Arial" panose="020B0604020202020204" pitchFamily="34" charset="0"/>
              <a:buChar char="•"/>
            </a:pPr>
            <a:r>
              <a:rPr lang="en-US" sz="2400" dirty="0"/>
              <a:t>Top portion of self-audit must be completed</a:t>
            </a:r>
          </a:p>
          <a:p>
            <a:pPr marL="285750" indent="-285750">
              <a:buFont typeface="Arial" panose="020B0604020202020204" pitchFamily="34" charset="0"/>
              <a:buChar char="•"/>
            </a:pPr>
            <a:r>
              <a:rPr lang="en-US" sz="2400" dirty="0"/>
              <a:t>Must indicate Charter School Location Number</a:t>
            </a:r>
          </a:p>
          <a:p>
            <a:pPr marL="285750" indent="-285750">
              <a:buFont typeface="Arial" panose="020B0604020202020204" pitchFamily="34" charset="0"/>
              <a:buChar char="•"/>
            </a:pPr>
            <a:r>
              <a:rPr lang="en-US" sz="2400" dirty="0"/>
              <a:t>Must indicate Charter School Location Name</a:t>
            </a:r>
          </a:p>
          <a:p>
            <a:pPr marL="285750" indent="-285750">
              <a:buFont typeface="Arial" panose="020B0604020202020204" pitchFamily="34" charset="0"/>
              <a:buChar char="•"/>
            </a:pPr>
            <a:r>
              <a:rPr lang="en-US" sz="2400" dirty="0"/>
              <a:t>Must indicate Date Audit Completed</a:t>
            </a:r>
          </a:p>
          <a:p>
            <a:pPr marL="285750" indent="-285750">
              <a:buFont typeface="Arial" panose="020B0604020202020204" pitchFamily="34" charset="0"/>
              <a:buChar char="•"/>
            </a:pPr>
            <a:r>
              <a:rPr lang="en-US" sz="2400" dirty="0"/>
              <a:t>Must indicate the Person Completing the Audit</a:t>
            </a:r>
          </a:p>
        </p:txBody>
      </p:sp>
      <p:sp>
        <p:nvSpPr>
          <p:cNvPr id="7" name="TextBox 6">
            <a:extLst>
              <a:ext uri="{FF2B5EF4-FFF2-40B4-BE49-F238E27FC236}">
                <a16:creationId xmlns:a16="http://schemas.microsoft.com/office/drawing/2014/main" id="{3B823392-1D0D-DFA7-5B03-9F0F5E57BDEF}"/>
              </a:ext>
            </a:extLst>
          </p:cNvPr>
          <p:cNvSpPr txBox="1"/>
          <p:nvPr/>
        </p:nvSpPr>
        <p:spPr>
          <a:xfrm>
            <a:off x="386862" y="907671"/>
            <a:ext cx="8440944" cy="830997"/>
          </a:xfrm>
          <a:prstGeom prst="rect">
            <a:avLst/>
          </a:prstGeom>
          <a:noFill/>
        </p:spPr>
        <p:txBody>
          <a:bodyPr wrap="square">
            <a:spAutoFit/>
          </a:bodyPr>
          <a:lstStyle/>
          <a:p>
            <a:r>
              <a:rPr lang="en-US" sz="1600" b="0" i="0" u="none" strike="noStrike" spc="0" dirty="0">
                <a:solidFill>
                  <a:srgbClr val="000000"/>
                </a:solidFill>
                <a:effectLst/>
                <a:latin typeface="Century Gothic" panose="020B0502020202020204" pitchFamily="34" charset="0"/>
              </a:rPr>
              <a:t>This form is available to download at </a:t>
            </a:r>
            <a:r>
              <a:rPr lang="en-US" sz="1600" b="0" i="0" u="sng" strike="noStrike" spc="0" dirty="0">
                <a:solidFill>
                  <a:srgbClr val="467886"/>
                </a:solidFill>
                <a:effectLst/>
                <a:latin typeface="Century Gothic" panose="020B0502020202020204" pitchFamily="34" charset="0"/>
                <a:hlinkClick r:id="rId2"/>
              </a:rPr>
              <a:t>https://www.browardschools.com/bcps-departments/human-resources/certification/charter-schools</a:t>
            </a:r>
            <a:r>
              <a:rPr lang="en-US" sz="1600" b="0" i="0" u="none" strike="noStrike" spc="0" dirty="0">
                <a:solidFill>
                  <a:srgbClr val="000000"/>
                </a:solidFill>
                <a:effectLst/>
                <a:latin typeface="Century Gothic" panose="020B0502020202020204" pitchFamily="34" charset="0"/>
              </a:rPr>
              <a:t> under How to Conduct a Self-Audit and must be uploaded in </a:t>
            </a:r>
            <a:r>
              <a:rPr lang="en-US" sz="1600" b="0" i="0" u="none" strike="noStrike" spc="0" dirty="0" err="1">
                <a:solidFill>
                  <a:srgbClr val="000000"/>
                </a:solidFill>
                <a:effectLst/>
                <a:latin typeface="Century Gothic" panose="020B0502020202020204" pitchFamily="34" charset="0"/>
              </a:rPr>
              <a:t>Anvilar</a:t>
            </a:r>
            <a:r>
              <a:rPr lang="en-US" sz="1600" b="0" i="0" u="none" strike="noStrike" spc="0" dirty="0">
                <a:solidFill>
                  <a:srgbClr val="000000"/>
                </a:solidFill>
                <a:effectLst/>
                <a:latin typeface="Century Gothic" panose="020B0502020202020204" pitchFamily="34" charset="0"/>
              </a:rPr>
              <a:t> by district's yearly deadline. </a:t>
            </a:r>
            <a:r>
              <a:rPr lang="en-US" sz="1600" b="0" i="0" dirty="0">
                <a:solidFill>
                  <a:srgbClr val="000000"/>
                </a:solidFill>
                <a:effectLst/>
                <a:latin typeface="Century Gothic" panose="020B0502020202020204" pitchFamily="34" charset="0"/>
              </a:rPr>
              <a:t>​</a:t>
            </a:r>
            <a:endParaRPr lang="en-US" dirty="0"/>
          </a:p>
        </p:txBody>
      </p:sp>
      <p:pic>
        <p:nvPicPr>
          <p:cNvPr id="8" name="Picture 7">
            <a:extLst>
              <a:ext uri="{FF2B5EF4-FFF2-40B4-BE49-F238E27FC236}">
                <a16:creationId xmlns:a16="http://schemas.microsoft.com/office/drawing/2014/main" id="{F015C602-78A3-5243-BA22-83DA63AC0FC7}"/>
              </a:ext>
              <a:ext uri="{C183D7F6-B498-43B3-948B-1728B52AA6E4}">
                <adec:decorative xmlns:adec="http://schemas.microsoft.com/office/drawing/2017/decorative" val="1"/>
              </a:ext>
            </a:extLst>
          </p:cNvPr>
          <p:cNvPicPr>
            <a:picLocks noChangeAspect="1"/>
          </p:cNvPicPr>
          <p:nvPr/>
        </p:nvPicPr>
        <p:blipFill>
          <a:blip r:embed="rId3"/>
          <a:stretch>
            <a:fillRect/>
          </a:stretch>
        </p:blipFill>
        <p:spPr>
          <a:xfrm>
            <a:off x="222188" y="2390787"/>
            <a:ext cx="8748775" cy="1600921"/>
          </a:xfrm>
          <a:prstGeom prst="rect">
            <a:avLst/>
          </a:prstGeom>
        </p:spPr>
      </p:pic>
    </p:spTree>
    <p:extLst>
      <p:ext uri="{BB962C8B-B14F-4D97-AF65-F5344CB8AC3E}">
        <p14:creationId xmlns:p14="http://schemas.microsoft.com/office/powerpoint/2010/main" val="1455412867"/>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D6B23E4-C6C3-5F65-2A12-50D278A981F1}"/>
            </a:ext>
          </a:extLst>
        </p:cNvPr>
        <p:cNvGrpSpPr/>
        <p:nvPr/>
      </p:nvGrpSpPr>
      <p:grpSpPr>
        <a:xfrm>
          <a:off x="0" y="0"/>
          <a:ext cx="0" cy="0"/>
          <a:chOff x="0" y="0"/>
          <a:chExt cx="0" cy="0"/>
        </a:xfrm>
      </p:grpSpPr>
      <p:sp>
        <p:nvSpPr>
          <p:cNvPr id="4" name="Slide Number Placeholder 3">
            <a:extLst>
              <a:ext uri="{FF2B5EF4-FFF2-40B4-BE49-F238E27FC236}">
                <a16:creationId xmlns:a16="http://schemas.microsoft.com/office/drawing/2014/main" id="{361DE0CB-7B33-95C1-6C81-FC7379831315}"/>
              </a:ext>
            </a:extLst>
          </p:cNvPr>
          <p:cNvSpPr>
            <a:spLocks noGrp="1"/>
          </p:cNvSpPr>
          <p:nvPr>
            <p:ph type="sldNum" sz="quarter" idx="4"/>
          </p:nvPr>
        </p:nvSpPr>
        <p:spPr/>
        <p:txBody>
          <a:bodyPr/>
          <a:lstStyle/>
          <a:p>
            <a:fld id="{9A47194C-3E5A-854F-B5AE-A6634FC20B3C}" type="slidenum">
              <a:rPr lang="en-US" smtClean="0"/>
              <a:pPr/>
              <a:t>20</a:t>
            </a:fld>
            <a:endParaRPr lang="en-US" dirty="0"/>
          </a:p>
        </p:txBody>
      </p:sp>
      <p:sp>
        <p:nvSpPr>
          <p:cNvPr id="5" name="Title 4">
            <a:extLst>
              <a:ext uri="{FF2B5EF4-FFF2-40B4-BE49-F238E27FC236}">
                <a16:creationId xmlns:a16="http://schemas.microsoft.com/office/drawing/2014/main" id="{700B6D06-E61C-D0D9-920B-CE35BEC18587}"/>
              </a:ext>
            </a:extLst>
          </p:cNvPr>
          <p:cNvSpPr>
            <a:spLocks noGrp="1"/>
          </p:cNvSpPr>
          <p:nvPr>
            <p:ph type="title"/>
          </p:nvPr>
        </p:nvSpPr>
        <p:spPr>
          <a:xfrm>
            <a:off x="165100" y="-180780"/>
            <a:ext cx="8805863" cy="1077592"/>
          </a:xfrm>
        </p:spPr>
        <p:txBody>
          <a:bodyPr/>
          <a:lstStyle/>
          <a:p>
            <a:r>
              <a:rPr lang="en-US" sz="3000" dirty="0"/>
              <a:t>Must Use Revised Self-Audit Excel As of 8/25/26</a:t>
            </a:r>
            <a:endParaRPr lang="en-US" sz="3000" dirty="0">
              <a:latin typeface="+mj-lt"/>
            </a:endParaRPr>
          </a:p>
        </p:txBody>
      </p:sp>
      <p:sp>
        <p:nvSpPr>
          <p:cNvPr id="12" name="TextBox 11">
            <a:extLst>
              <a:ext uri="{FF2B5EF4-FFF2-40B4-BE49-F238E27FC236}">
                <a16:creationId xmlns:a16="http://schemas.microsoft.com/office/drawing/2014/main" id="{F512977F-592E-76B7-CBC7-BA4541A0289F}"/>
              </a:ext>
            </a:extLst>
          </p:cNvPr>
          <p:cNvSpPr txBox="1"/>
          <p:nvPr/>
        </p:nvSpPr>
        <p:spPr>
          <a:xfrm>
            <a:off x="188008" y="1063650"/>
            <a:ext cx="8686026" cy="923330"/>
          </a:xfrm>
          <a:prstGeom prst="rect">
            <a:avLst/>
          </a:prstGeom>
          <a:noFill/>
        </p:spPr>
        <p:txBody>
          <a:bodyPr wrap="square">
            <a:spAutoFit/>
          </a:bodyPr>
          <a:lstStyle/>
          <a:p>
            <a:pPr marL="0" marR="0" lvl="0" indent="0" algn="just" defTabSz="914400" eaLnBrk="1" fontAlgn="auto" latinLnBrk="0" hangingPunct="1">
              <a:lnSpc>
                <a:spcPct val="100000"/>
              </a:lnSpc>
              <a:spcBef>
                <a:spcPts val="0"/>
              </a:spcBef>
              <a:spcAft>
                <a:spcPts val="0"/>
              </a:spcAft>
              <a:buClrTx/>
              <a:buSzTx/>
              <a:buFontTx/>
              <a:buNone/>
              <a:tabLst/>
              <a:defRPr/>
            </a:pPr>
            <a:r>
              <a:rPr kumimoji="0" lang="en-US" sz="1800" b="1" i="0" u="none" strike="noStrike" kern="0" cap="none" spc="0" normalizeH="0" baseline="0" noProof="0" dirty="0">
                <a:ln>
                  <a:noFill/>
                </a:ln>
                <a:solidFill>
                  <a:prstClr val="black"/>
                </a:solidFill>
                <a:effectLst/>
                <a:uLnTx/>
                <a:uFillTx/>
              </a:rPr>
              <a:t>Section 2-Complete each required field. You </a:t>
            </a:r>
            <a:r>
              <a:rPr kumimoji="0" lang="en-US" sz="1800" b="1" i="0" u="sng" strike="noStrike" kern="0" cap="none" spc="0" normalizeH="0" baseline="0" noProof="0" dirty="0">
                <a:ln>
                  <a:noFill/>
                </a:ln>
                <a:solidFill>
                  <a:prstClr val="black"/>
                </a:solidFill>
                <a:effectLst/>
                <a:uLnTx/>
                <a:uFillTx/>
              </a:rPr>
              <a:t>must</a:t>
            </a:r>
            <a:r>
              <a:rPr kumimoji="0" lang="en-US" sz="1800" b="1" i="0" u="none" strike="noStrike" kern="0" cap="none" spc="0" normalizeH="0" baseline="0" noProof="0" dirty="0">
                <a:ln>
                  <a:noFill/>
                </a:ln>
                <a:solidFill>
                  <a:prstClr val="black"/>
                </a:solidFill>
                <a:effectLst/>
                <a:uLnTx/>
                <a:uFillTx/>
              </a:rPr>
              <a:t> list your staff alphabetically by last name so audit can be crossed referenced with alphabetized by last name staff foster uploaded with audit. </a:t>
            </a:r>
          </a:p>
        </p:txBody>
      </p:sp>
      <p:sp>
        <p:nvSpPr>
          <p:cNvPr id="2" name="TextBox 1">
            <a:extLst>
              <a:ext uri="{FF2B5EF4-FFF2-40B4-BE49-F238E27FC236}">
                <a16:creationId xmlns:a16="http://schemas.microsoft.com/office/drawing/2014/main" id="{0E8C8DDE-ECFC-2310-1494-7C67721ECEE8}"/>
              </a:ext>
            </a:extLst>
          </p:cNvPr>
          <p:cNvSpPr txBox="1"/>
          <p:nvPr/>
        </p:nvSpPr>
        <p:spPr>
          <a:xfrm>
            <a:off x="729763" y="3640016"/>
            <a:ext cx="6356837" cy="2846933"/>
          </a:xfrm>
          <a:prstGeom prst="rect">
            <a:avLst/>
          </a:prstGeom>
          <a:noFill/>
        </p:spPr>
        <p:txBody>
          <a:bodyPr wrap="square" rtlCol="0">
            <a:spAutoFit/>
          </a:bodyPr>
          <a:lstStyle/>
          <a:p>
            <a:pPr marL="285750" indent="-285750">
              <a:buFont typeface="Arial" panose="020B0604020202020204" pitchFamily="34" charset="0"/>
              <a:buChar char="•"/>
            </a:pPr>
            <a:r>
              <a:rPr lang="en-US" sz="1500" dirty="0"/>
              <a:t>Must list instructional staff only by last name coinciding with instructional staff foster and include substitute teachers filling vacant position until position is filled.</a:t>
            </a:r>
          </a:p>
          <a:p>
            <a:endParaRPr lang="en-US" sz="1500" dirty="0"/>
          </a:p>
          <a:p>
            <a:pPr marL="285750" indent="-285750">
              <a:buFont typeface="Arial" panose="020B0604020202020204" pitchFamily="34" charset="0"/>
              <a:buChar char="•"/>
            </a:pPr>
            <a:r>
              <a:rPr lang="en-US" sz="1500" dirty="0"/>
              <a:t>Must include ESE Specialist, Media Specialist, Reading and Math Coaches, School Counselors, School Social Workers, School Psychologists, Speech Language Pathologists, Specials (art, music, PE) and Career Technical Education (CTE</a:t>
            </a:r>
            <a:r>
              <a:rPr lang="en-US" sz="1500"/>
              <a:t>) positions.  </a:t>
            </a:r>
            <a:endParaRPr lang="en-US" sz="1500" dirty="0"/>
          </a:p>
          <a:p>
            <a:pPr marL="285750" indent="-285750">
              <a:buFont typeface="Arial" panose="020B0604020202020204" pitchFamily="34" charset="0"/>
              <a:buChar char="•"/>
            </a:pPr>
            <a:endParaRPr lang="en-US" sz="1500" dirty="0"/>
          </a:p>
          <a:p>
            <a:pPr marL="285750" indent="-285750">
              <a:buFont typeface="Arial" panose="020B0604020202020204" pitchFamily="34" charset="0"/>
              <a:buChar char="•"/>
            </a:pPr>
            <a:r>
              <a:rPr lang="en-US" sz="1500" dirty="0"/>
              <a:t>Do not include non-instructional staff since this self-audit for  instructional staff only. </a:t>
            </a:r>
          </a:p>
          <a:p>
            <a:pPr marL="285750" indent="-285750">
              <a:buFont typeface="Arial" panose="020B0604020202020204" pitchFamily="34" charset="0"/>
              <a:buChar char="•"/>
            </a:pPr>
            <a:endParaRPr lang="en-US" sz="1400" dirty="0"/>
          </a:p>
        </p:txBody>
      </p:sp>
      <p:pic>
        <p:nvPicPr>
          <p:cNvPr id="7" name="Picture 6">
            <a:extLst>
              <a:ext uri="{FF2B5EF4-FFF2-40B4-BE49-F238E27FC236}">
                <a16:creationId xmlns:a16="http://schemas.microsoft.com/office/drawing/2014/main" id="{B030AD62-C238-F4F4-088E-7EEFF3BFFBCB}"/>
              </a:ext>
            </a:extLst>
          </p:cNvPr>
          <p:cNvPicPr>
            <a:picLocks noChangeAspect="1"/>
          </p:cNvPicPr>
          <p:nvPr/>
        </p:nvPicPr>
        <p:blipFill>
          <a:blip r:embed="rId2"/>
          <a:stretch>
            <a:fillRect/>
          </a:stretch>
        </p:blipFill>
        <p:spPr>
          <a:xfrm>
            <a:off x="457974" y="1986980"/>
            <a:ext cx="8220034" cy="1540825"/>
          </a:xfrm>
          <a:prstGeom prst="rect">
            <a:avLst/>
          </a:prstGeom>
        </p:spPr>
      </p:pic>
    </p:spTree>
    <p:extLst>
      <p:ext uri="{BB962C8B-B14F-4D97-AF65-F5344CB8AC3E}">
        <p14:creationId xmlns:p14="http://schemas.microsoft.com/office/powerpoint/2010/main" val="2448903190"/>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6CE767E-7599-69DA-2464-F789D727B0F0}"/>
            </a:ext>
          </a:extLst>
        </p:cNvPr>
        <p:cNvGrpSpPr/>
        <p:nvPr/>
      </p:nvGrpSpPr>
      <p:grpSpPr>
        <a:xfrm>
          <a:off x="0" y="0"/>
          <a:ext cx="0" cy="0"/>
          <a:chOff x="0" y="0"/>
          <a:chExt cx="0" cy="0"/>
        </a:xfrm>
      </p:grpSpPr>
      <p:sp>
        <p:nvSpPr>
          <p:cNvPr id="3" name="Slide Number Placeholder 2">
            <a:extLst>
              <a:ext uri="{FF2B5EF4-FFF2-40B4-BE49-F238E27FC236}">
                <a16:creationId xmlns:a16="http://schemas.microsoft.com/office/drawing/2014/main" id="{55E33162-0E6F-8BDF-44B8-5B8288882C09}"/>
              </a:ext>
            </a:extLst>
          </p:cNvPr>
          <p:cNvSpPr>
            <a:spLocks noGrp="1"/>
          </p:cNvSpPr>
          <p:nvPr>
            <p:ph type="sldNum" sz="quarter" idx="4"/>
          </p:nvPr>
        </p:nvSpPr>
        <p:spPr>
          <a:xfrm>
            <a:off x="4133756" y="6261479"/>
            <a:ext cx="868549" cy="365125"/>
          </a:xfrm>
          <a:prstGeom prst="rect">
            <a:avLst/>
          </a:prstGeom>
        </p:spPr>
        <p:txBody>
          <a:bodyPr/>
          <a:lstStyle/>
          <a:p>
            <a:pPr marL="0" marR="0" lvl="0" indent="0" algn="ctr" defTabSz="457200" rtl="0" eaLnBrk="1" fontAlgn="auto" latinLnBrk="0" hangingPunct="1">
              <a:lnSpc>
                <a:spcPct val="100000"/>
              </a:lnSpc>
              <a:spcBef>
                <a:spcPts val="0"/>
              </a:spcBef>
              <a:spcAft>
                <a:spcPts val="0"/>
              </a:spcAft>
              <a:buClrTx/>
              <a:buSzTx/>
              <a:buFontTx/>
              <a:buNone/>
              <a:tabLst/>
              <a:defRPr/>
            </a:pPr>
            <a:fld id="{9A47194C-3E5A-854F-B5AE-A6634FC20B3C}" type="slidenum">
              <a:rPr kumimoji="0" lang="en-US" sz="2800" b="1" i="0" u="none" strike="noStrike" kern="1200" cap="none" spc="0" normalizeH="0" baseline="0" noProof="0" smtClean="0">
                <a:ln>
                  <a:noFill/>
                </a:ln>
                <a:solidFill>
                  <a:srgbClr val="BE5B36"/>
                </a:solidFill>
                <a:effectLst/>
                <a:uLnTx/>
                <a:uFillTx/>
                <a:latin typeface="Century Gothic"/>
                <a:ea typeface="+mn-ea"/>
                <a:cs typeface="+mn-cs"/>
              </a:rPr>
              <a:pPr marL="0" marR="0" lvl="0" indent="0" algn="ctr" defTabSz="457200" rtl="0" eaLnBrk="1" fontAlgn="auto" latinLnBrk="0" hangingPunct="1">
                <a:lnSpc>
                  <a:spcPct val="100000"/>
                </a:lnSpc>
                <a:spcBef>
                  <a:spcPts val="0"/>
                </a:spcBef>
                <a:spcAft>
                  <a:spcPts val="0"/>
                </a:spcAft>
                <a:buClrTx/>
                <a:buSzTx/>
                <a:buFontTx/>
                <a:buNone/>
                <a:tabLst/>
                <a:defRPr/>
              </a:pPr>
              <a:t>21</a:t>
            </a:fld>
            <a:endParaRPr kumimoji="0" lang="en-US" sz="2800" b="1" i="0" u="none" strike="noStrike" kern="1200" cap="none" spc="0" normalizeH="0" baseline="0" noProof="0" dirty="0">
              <a:ln>
                <a:noFill/>
              </a:ln>
              <a:solidFill>
                <a:srgbClr val="BE5B36"/>
              </a:solidFill>
              <a:effectLst/>
              <a:uLnTx/>
              <a:uFillTx/>
              <a:latin typeface="Century Gothic"/>
              <a:ea typeface="+mn-ea"/>
              <a:cs typeface="+mn-cs"/>
            </a:endParaRPr>
          </a:p>
        </p:txBody>
      </p:sp>
      <p:sp>
        <p:nvSpPr>
          <p:cNvPr id="6" name="Title 5">
            <a:extLst>
              <a:ext uri="{FF2B5EF4-FFF2-40B4-BE49-F238E27FC236}">
                <a16:creationId xmlns:a16="http://schemas.microsoft.com/office/drawing/2014/main" id="{76BCA034-02CF-0D11-303F-EF0C1856FC9A}"/>
              </a:ext>
            </a:extLst>
          </p:cNvPr>
          <p:cNvSpPr>
            <a:spLocks noGrp="1"/>
          </p:cNvSpPr>
          <p:nvPr>
            <p:ph type="title"/>
          </p:nvPr>
        </p:nvSpPr>
        <p:spPr>
          <a:xfrm>
            <a:off x="817685" y="231396"/>
            <a:ext cx="8185638" cy="656627"/>
          </a:xfrm>
        </p:spPr>
        <p:txBody>
          <a:bodyPr/>
          <a:lstStyle/>
          <a:p>
            <a:r>
              <a:rPr lang="en-US" sz="2800" dirty="0"/>
              <a:t>Must Use Revised Self-Audit Excel Continued</a:t>
            </a:r>
            <a:endParaRPr lang="en-US" sz="2800" dirty="0">
              <a:latin typeface="+mj-lt"/>
            </a:endParaRPr>
          </a:p>
        </p:txBody>
      </p:sp>
      <p:sp>
        <p:nvSpPr>
          <p:cNvPr id="2" name="TextBox 1">
            <a:extLst>
              <a:ext uri="{FF2B5EF4-FFF2-40B4-BE49-F238E27FC236}">
                <a16:creationId xmlns:a16="http://schemas.microsoft.com/office/drawing/2014/main" id="{66E87AE5-56FE-6CC9-CA54-9C216AB6DFFB}"/>
              </a:ext>
            </a:extLst>
          </p:cNvPr>
          <p:cNvSpPr txBox="1"/>
          <p:nvPr/>
        </p:nvSpPr>
        <p:spPr>
          <a:xfrm>
            <a:off x="235007" y="1213352"/>
            <a:ext cx="8735954" cy="369332"/>
          </a:xfrm>
          <a:prstGeom prst="rect">
            <a:avLst/>
          </a:prstGeom>
          <a:noFill/>
        </p:spPr>
        <p:txBody>
          <a:bodyPr wrap="square">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en-US" sz="1800" b="1" i="0" u="none" strike="noStrike" kern="0" cap="none" spc="0" normalizeH="0" baseline="0" noProof="0" dirty="0">
                <a:ln>
                  <a:noFill/>
                </a:ln>
                <a:solidFill>
                  <a:prstClr val="black"/>
                </a:solidFill>
                <a:effectLst/>
                <a:uLnTx/>
                <a:uFillTx/>
              </a:rPr>
              <a:t>Section 2-Complete each required field. There is a comments field if needed. </a:t>
            </a:r>
          </a:p>
        </p:txBody>
      </p:sp>
      <p:pic>
        <p:nvPicPr>
          <p:cNvPr id="5" name="Picture 4">
            <a:extLst>
              <a:ext uri="{FF2B5EF4-FFF2-40B4-BE49-F238E27FC236}">
                <a16:creationId xmlns:a16="http://schemas.microsoft.com/office/drawing/2014/main" id="{D729F3C4-0958-4F12-7CAB-A6D63FDF2021}"/>
              </a:ext>
            </a:extLst>
          </p:cNvPr>
          <p:cNvPicPr>
            <a:picLocks noChangeAspect="1"/>
          </p:cNvPicPr>
          <p:nvPr/>
        </p:nvPicPr>
        <p:blipFill>
          <a:blip r:embed="rId3"/>
          <a:stretch>
            <a:fillRect/>
          </a:stretch>
        </p:blipFill>
        <p:spPr>
          <a:xfrm>
            <a:off x="192255" y="1679984"/>
            <a:ext cx="8750893" cy="1653659"/>
          </a:xfrm>
          <a:prstGeom prst="rect">
            <a:avLst/>
          </a:prstGeom>
        </p:spPr>
      </p:pic>
      <p:sp>
        <p:nvSpPr>
          <p:cNvPr id="9" name="TextBox 8">
            <a:extLst>
              <a:ext uri="{FF2B5EF4-FFF2-40B4-BE49-F238E27FC236}">
                <a16:creationId xmlns:a16="http://schemas.microsoft.com/office/drawing/2014/main" id="{41B77D65-C7BB-073D-A2C1-228FAD11B4A3}"/>
              </a:ext>
            </a:extLst>
          </p:cNvPr>
          <p:cNvSpPr txBox="1"/>
          <p:nvPr/>
        </p:nvSpPr>
        <p:spPr>
          <a:xfrm>
            <a:off x="1125415" y="3446583"/>
            <a:ext cx="6620607" cy="2677656"/>
          </a:xfrm>
          <a:prstGeom prst="rect">
            <a:avLst/>
          </a:prstGeom>
          <a:noFill/>
        </p:spPr>
        <p:txBody>
          <a:bodyPr wrap="square">
            <a:spAutoFit/>
          </a:bodyPr>
          <a:lstStyle/>
          <a:p>
            <a:pPr marL="285750" marR="0" lvl="0" indent="-285750" algn="l" defTabSz="4572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400" b="0" i="0" u="none" strike="noStrike" kern="1200" cap="none" spc="0" normalizeH="0" baseline="0" noProof="0" dirty="0">
                <a:ln>
                  <a:noFill/>
                </a:ln>
                <a:solidFill>
                  <a:prstClr val="black"/>
                </a:solidFill>
                <a:effectLst/>
                <a:uLnTx/>
                <a:uFillTx/>
                <a:latin typeface="Century Gothic"/>
                <a:ea typeface="+mn-ea"/>
                <a:cs typeface="+mn-cs"/>
              </a:rPr>
              <a:t>Must </a:t>
            </a:r>
            <a:r>
              <a:rPr lang="en-US" sz="1400" dirty="0">
                <a:solidFill>
                  <a:prstClr val="black"/>
                </a:solidFill>
                <a:latin typeface="Century Gothic"/>
              </a:rPr>
              <a:t>list course codes and course titles must be indicated in required column. Do not repeat the same information for the same instructional staff.  </a:t>
            </a:r>
          </a:p>
          <a:p>
            <a:pPr marR="0" lvl="0" algn="l" defTabSz="457200" rtl="0" eaLnBrk="1" fontAlgn="auto" latinLnBrk="0" hangingPunct="1">
              <a:lnSpc>
                <a:spcPct val="100000"/>
              </a:lnSpc>
              <a:spcBef>
                <a:spcPts val="0"/>
              </a:spcBef>
              <a:spcAft>
                <a:spcPts val="0"/>
              </a:spcAft>
              <a:buClrTx/>
              <a:buSzTx/>
              <a:tabLst/>
              <a:defRPr/>
            </a:pPr>
            <a:endParaRPr kumimoji="0" lang="en-US" sz="1400" b="0" i="0" u="none" strike="noStrike" kern="1200" cap="none" spc="0" normalizeH="0" baseline="0" noProof="0" dirty="0">
              <a:ln>
                <a:noFill/>
              </a:ln>
              <a:solidFill>
                <a:prstClr val="black"/>
              </a:solidFill>
              <a:effectLst/>
              <a:uLnTx/>
              <a:uFillTx/>
              <a:latin typeface="Century Gothic"/>
              <a:ea typeface="+mn-ea"/>
              <a:cs typeface="+mn-cs"/>
            </a:endParaRPr>
          </a:p>
          <a:p>
            <a:pPr marL="285750" marR="0" lvl="0" indent="-285750" algn="l" defTabSz="4572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400" b="0" i="0" u="none" strike="noStrike" kern="1200" cap="none" spc="0" normalizeH="0" baseline="0" noProof="0" dirty="0">
                <a:ln>
                  <a:noFill/>
                </a:ln>
                <a:solidFill>
                  <a:prstClr val="black"/>
                </a:solidFill>
                <a:effectLst/>
                <a:uLnTx/>
                <a:uFillTx/>
                <a:latin typeface="Century Gothic"/>
                <a:ea typeface="+mn-ea"/>
                <a:cs typeface="+mn-cs"/>
              </a:rPr>
              <a:t>Indicate ‘Yes’ or ‘No’ in the Out-of-Field course column. </a:t>
            </a:r>
          </a:p>
          <a:p>
            <a:pPr marL="742950" lvl="1" indent="-285750">
              <a:buFont typeface="Wingdings" panose="05000000000000000000" pitchFamily="2" charset="2"/>
              <a:buChar char="Ø"/>
              <a:defRPr/>
            </a:pPr>
            <a:r>
              <a:rPr kumimoji="0" lang="en-US" sz="1400" b="0" i="0" u="none" strike="noStrike" kern="1200" cap="none" spc="0" normalizeH="0" baseline="0" noProof="0" dirty="0">
                <a:ln>
                  <a:noFill/>
                </a:ln>
                <a:solidFill>
                  <a:prstClr val="black"/>
                </a:solidFill>
                <a:effectLst/>
                <a:uLnTx/>
                <a:uFillTx/>
                <a:latin typeface="Century Gothic"/>
                <a:ea typeface="+mn-ea"/>
                <a:cs typeface="+mn-cs"/>
              </a:rPr>
              <a:t>If ‘Yes’ for OOF, must indicate a Date OOF Agreement approved by Board, a date Parent Notification provided and must indicate mandated method of satisfying the OOF training  requirement via  passing appropriate exam, completing required college credits or district in-service.</a:t>
            </a:r>
          </a:p>
          <a:p>
            <a:pPr marL="742950" lvl="1" indent="-285750">
              <a:buFont typeface="Wingdings" panose="05000000000000000000" pitchFamily="2" charset="2"/>
              <a:buChar char="Ø"/>
              <a:defRPr/>
            </a:pPr>
            <a:endParaRPr kumimoji="0" lang="en-US" sz="1400" b="0" i="0" u="none" strike="noStrike" kern="1200" cap="none" spc="0" normalizeH="0" baseline="0" noProof="0" dirty="0">
              <a:ln>
                <a:noFill/>
              </a:ln>
              <a:solidFill>
                <a:prstClr val="black"/>
              </a:solidFill>
              <a:effectLst/>
              <a:uLnTx/>
              <a:uFillTx/>
              <a:latin typeface="Century Gothic"/>
              <a:ea typeface="+mn-ea"/>
              <a:cs typeface="+mn-cs"/>
            </a:endParaRPr>
          </a:p>
          <a:p>
            <a:pPr marL="285750" marR="0" lvl="0" indent="-285750" algn="l" defTabSz="4572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400" b="0" i="0" u="none" strike="noStrike" kern="1200" cap="none" spc="0" normalizeH="0" baseline="0" noProof="0" dirty="0">
                <a:ln>
                  <a:noFill/>
                </a:ln>
                <a:solidFill>
                  <a:prstClr val="black"/>
                </a:solidFill>
                <a:effectLst/>
                <a:uLnTx/>
                <a:uFillTx/>
                <a:latin typeface="Century Gothic"/>
                <a:ea typeface="+mn-ea"/>
                <a:cs typeface="+mn-cs"/>
              </a:rPr>
              <a:t>If providing additional information, indicate in the Comment column.   </a:t>
            </a:r>
          </a:p>
        </p:txBody>
      </p:sp>
    </p:spTree>
    <p:extLst>
      <p:ext uri="{BB962C8B-B14F-4D97-AF65-F5344CB8AC3E}">
        <p14:creationId xmlns:p14="http://schemas.microsoft.com/office/powerpoint/2010/main" val="3518863195"/>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EAF297D-5CEC-72B2-EE7A-307BA4E87027}"/>
            </a:ext>
          </a:extLst>
        </p:cNvPr>
        <p:cNvGrpSpPr/>
        <p:nvPr/>
      </p:nvGrpSpPr>
      <p:grpSpPr>
        <a:xfrm>
          <a:off x="0" y="0"/>
          <a:ext cx="0" cy="0"/>
          <a:chOff x="0" y="0"/>
          <a:chExt cx="0" cy="0"/>
        </a:xfrm>
      </p:grpSpPr>
      <p:sp>
        <p:nvSpPr>
          <p:cNvPr id="4" name="Slide Number Placeholder 3">
            <a:extLst>
              <a:ext uri="{FF2B5EF4-FFF2-40B4-BE49-F238E27FC236}">
                <a16:creationId xmlns:a16="http://schemas.microsoft.com/office/drawing/2014/main" id="{515C8A03-0AEC-73C7-90B1-C2DAEFB7AF8A}"/>
              </a:ext>
            </a:extLst>
          </p:cNvPr>
          <p:cNvSpPr>
            <a:spLocks noGrp="1"/>
          </p:cNvSpPr>
          <p:nvPr>
            <p:ph type="sldNum" sz="quarter" idx="4"/>
          </p:nvPr>
        </p:nvSpPr>
        <p:spPr/>
        <p:txBody>
          <a:bodyPr/>
          <a:lstStyle/>
          <a:p>
            <a:fld id="{9A47194C-3E5A-854F-B5AE-A6634FC20B3C}" type="slidenum">
              <a:rPr lang="en-US" smtClean="0"/>
              <a:pPr/>
              <a:t>22</a:t>
            </a:fld>
            <a:endParaRPr lang="en-US" dirty="0"/>
          </a:p>
        </p:txBody>
      </p:sp>
      <p:sp>
        <p:nvSpPr>
          <p:cNvPr id="5" name="Title 4">
            <a:extLst>
              <a:ext uri="{FF2B5EF4-FFF2-40B4-BE49-F238E27FC236}">
                <a16:creationId xmlns:a16="http://schemas.microsoft.com/office/drawing/2014/main" id="{95CB4B27-483E-3670-46CC-018184432562}"/>
              </a:ext>
            </a:extLst>
          </p:cNvPr>
          <p:cNvSpPr>
            <a:spLocks noGrp="1"/>
          </p:cNvSpPr>
          <p:nvPr>
            <p:ph type="title"/>
          </p:nvPr>
        </p:nvSpPr>
        <p:spPr>
          <a:xfrm>
            <a:off x="165100" y="-180780"/>
            <a:ext cx="8805863" cy="1077592"/>
          </a:xfrm>
        </p:spPr>
        <p:txBody>
          <a:bodyPr/>
          <a:lstStyle/>
          <a:p>
            <a:r>
              <a:rPr lang="en-US" sz="3000" dirty="0"/>
              <a:t>Must Use Revised Self-Audit Excel As of 3/15/24</a:t>
            </a:r>
            <a:endParaRPr lang="en-US" sz="3000" dirty="0">
              <a:latin typeface="+mj-lt"/>
            </a:endParaRPr>
          </a:p>
        </p:txBody>
      </p:sp>
      <p:sp>
        <p:nvSpPr>
          <p:cNvPr id="3" name="TextBox 2">
            <a:extLst>
              <a:ext uri="{FF2B5EF4-FFF2-40B4-BE49-F238E27FC236}">
                <a16:creationId xmlns:a16="http://schemas.microsoft.com/office/drawing/2014/main" id="{D16C13E8-619E-A1E0-5DAA-2A13000247C0}"/>
              </a:ext>
            </a:extLst>
          </p:cNvPr>
          <p:cNvSpPr txBox="1"/>
          <p:nvPr/>
        </p:nvSpPr>
        <p:spPr>
          <a:xfrm>
            <a:off x="188006" y="1051463"/>
            <a:ext cx="8494439" cy="646331"/>
          </a:xfrm>
          <a:prstGeom prst="rect">
            <a:avLst/>
          </a:prstGeom>
          <a:noFill/>
        </p:spPr>
        <p:txBody>
          <a:bodyPr wrap="square" rtlCol="0">
            <a:spAutoFit/>
          </a:bodyPr>
          <a:lstStyle/>
          <a:p>
            <a:pPr lvl="0" defTabSz="914400">
              <a:defRPr/>
            </a:pPr>
            <a:r>
              <a:rPr kumimoji="0" lang="en-US" b="1" i="0" u="none" strike="noStrike" kern="0" cap="none" spc="0" normalizeH="0" baseline="0" noProof="0" dirty="0">
                <a:ln>
                  <a:noFill/>
                </a:ln>
                <a:solidFill>
                  <a:prstClr val="black"/>
                </a:solidFill>
                <a:effectLst/>
                <a:uLnTx/>
                <a:uFillTx/>
              </a:rPr>
              <a:t>For detailed explanation of what information is required in each field below, </a:t>
            </a:r>
            <a:r>
              <a:rPr lang="en-US" b="1" dirty="0"/>
              <a:t>click on the red </a:t>
            </a:r>
            <a:r>
              <a:rPr lang="en-US" b="1"/>
              <a:t>arrow in upper </a:t>
            </a:r>
            <a:r>
              <a:rPr lang="en-US" b="1" dirty="0"/>
              <a:t>right corner of each column. </a:t>
            </a:r>
            <a:r>
              <a:rPr lang="en-US" dirty="0"/>
              <a:t> ​</a:t>
            </a:r>
            <a:endParaRPr kumimoji="0" lang="en-US" b="1" i="0" u="none" strike="noStrike" kern="0" cap="none" spc="0" normalizeH="0" baseline="0" noProof="0" dirty="0">
              <a:ln>
                <a:noFill/>
              </a:ln>
              <a:solidFill>
                <a:prstClr val="black"/>
              </a:solidFill>
              <a:effectLst/>
              <a:uLnTx/>
              <a:uFillTx/>
            </a:endParaRPr>
          </a:p>
        </p:txBody>
      </p:sp>
      <p:pic>
        <p:nvPicPr>
          <p:cNvPr id="2" name="Picture 1">
            <a:extLst>
              <a:ext uri="{FF2B5EF4-FFF2-40B4-BE49-F238E27FC236}">
                <a16:creationId xmlns:a16="http://schemas.microsoft.com/office/drawing/2014/main" id="{876A3C47-598A-8AF4-2015-D0DBE881A10E}"/>
              </a:ext>
              <a:ext uri="{C183D7F6-B498-43B3-948B-1728B52AA6E4}">
                <adec:decorative xmlns:adec="http://schemas.microsoft.com/office/drawing/2017/decorative" val="1"/>
              </a:ext>
            </a:extLst>
          </p:cNvPr>
          <p:cNvPicPr>
            <a:picLocks noChangeAspect="1"/>
          </p:cNvPicPr>
          <p:nvPr/>
        </p:nvPicPr>
        <p:blipFill>
          <a:blip r:embed="rId2"/>
          <a:stretch>
            <a:fillRect/>
          </a:stretch>
        </p:blipFill>
        <p:spPr>
          <a:xfrm>
            <a:off x="1310054" y="2154115"/>
            <a:ext cx="6972299" cy="2501413"/>
          </a:xfrm>
          <a:prstGeom prst="rect">
            <a:avLst/>
          </a:prstGeom>
        </p:spPr>
      </p:pic>
    </p:spTree>
    <p:extLst>
      <p:ext uri="{BB962C8B-B14F-4D97-AF65-F5344CB8AC3E}">
        <p14:creationId xmlns:p14="http://schemas.microsoft.com/office/powerpoint/2010/main" val="2791969884"/>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Presentation Title">
            <a:extLst>
              <a:ext uri="{FF2B5EF4-FFF2-40B4-BE49-F238E27FC236}">
                <a16:creationId xmlns:a16="http://schemas.microsoft.com/office/drawing/2014/main" id="{8B9174E6-FA35-C61F-3D0B-6FB7E321789C}"/>
              </a:ext>
            </a:extLst>
          </p:cNvPr>
          <p:cNvSpPr>
            <a:spLocks noGrp="1"/>
          </p:cNvSpPr>
          <p:nvPr>
            <p:ph type="title" idx="4294967295"/>
          </p:nvPr>
        </p:nvSpPr>
        <p:spPr>
          <a:xfrm>
            <a:off x="3252157" y="2549773"/>
            <a:ext cx="5715997" cy="2866265"/>
          </a:xfrm>
          <a:prstGeom prst="rect">
            <a:avLst/>
          </a:prstGeom>
        </p:spPr>
        <p:txBody>
          <a:bodyPr/>
          <a:lstStyle/>
          <a:p>
            <a:r>
              <a:rPr lang="en-US" sz="2600" b="1" dirty="0"/>
              <a:t>Review of Qualifications for a </a:t>
            </a:r>
            <a:br>
              <a:rPr lang="en-US" sz="2600" b="1" dirty="0"/>
            </a:br>
            <a:r>
              <a:rPr lang="en-US" sz="2600" b="1" dirty="0"/>
              <a:t>FLDOE Certificate</a:t>
            </a:r>
            <a:br>
              <a:rPr lang="en-US" sz="2600" b="1" dirty="0"/>
            </a:br>
            <a:br>
              <a:rPr lang="en-US" sz="2600" b="1" dirty="0"/>
            </a:br>
            <a:r>
              <a:rPr lang="en-US" sz="2600" b="1" dirty="0"/>
              <a:t>Acceptable Degree Majors </a:t>
            </a:r>
            <a:br>
              <a:rPr lang="en-US" sz="2600" b="1" dirty="0"/>
            </a:br>
            <a:r>
              <a:rPr lang="en-US" sz="2600" b="1" dirty="0"/>
              <a:t>and </a:t>
            </a:r>
            <a:br>
              <a:rPr lang="en-US" sz="2600" b="1" dirty="0"/>
            </a:br>
            <a:br>
              <a:rPr lang="en-US" sz="2600" b="1" dirty="0"/>
            </a:br>
            <a:r>
              <a:rPr lang="en-US" sz="2600" b="1" dirty="0"/>
              <a:t>FLDOE Status Statement </a:t>
            </a:r>
          </a:p>
        </p:txBody>
      </p:sp>
      <p:sp>
        <p:nvSpPr>
          <p:cNvPr id="6" name="TextBox 5">
            <a:extLst>
              <a:ext uri="{FF2B5EF4-FFF2-40B4-BE49-F238E27FC236}">
                <a16:creationId xmlns:a16="http://schemas.microsoft.com/office/drawing/2014/main" id="{B16346B7-B369-8854-598A-CB301B69193A}"/>
              </a:ext>
            </a:extLst>
          </p:cNvPr>
          <p:cNvSpPr txBox="1"/>
          <p:nvPr/>
        </p:nvSpPr>
        <p:spPr>
          <a:xfrm>
            <a:off x="5519369" y="5416038"/>
            <a:ext cx="1954091" cy="369332"/>
          </a:xfrm>
          <a:prstGeom prst="rect">
            <a:avLst/>
          </a:prstGeom>
          <a:noFill/>
        </p:spPr>
        <p:txBody>
          <a:bodyPr wrap="square">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prstClr val="black"/>
                </a:solidFill>
                <a:effectLst/>
                <a:uLnTx/>
                <a:uFillTx/>
                <a:latin typeface="Century Gothic"/>
                <a:ea typeface="+mn-ea"/>
                <a:cs typeface="+mn-cs"/>
              </a:rPr>
              <a:t>Slides 24-29</a:t>
            </a:r>
          </a:p>
        </p:txBody>
      </p:sp>
    </p:spTree>
    <p:extLst>
      <p:ext uri="{BB962C8B-B14F-4D97-AF65-F5344CB8AC3E}">
        <p14:creationId xmlns:p14="http://schemas.microsoft.com/office/powerpoint/2010/main" val="3962023857"/>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217B1F8-143E-A8A5-6183-17CE7D60E66A}"/>
            </a:ext>
          </a:extLst>
        </p:cNvPr>
        <p:cNvGrpSpPr/>
        <p:nvPr/>
      </p:nvGrpSpPr>
      <p:grpSpPr>
        <a:xfrm>
          <a:off x="0" y="0"/>
          <a:ext cx="0" cy="0"/>
          <a:chOff x="0" y="0"/>
          <a:chExt cx="0" cy="0"/>
        </a:xfrm>
      </p:grpSpPr>
      <p:sp>
        <p:nvSpPr>
          <p:cNvPr id="3" name="Slide Number Placeholder 2">
            <a:extLst>
              <a:ext uri="{FF2B5EF4-FFF2-40B4-BE49-F238E27FC236}">
                <a16:creationId xmlns:a16="http://schemas.microsoft.com/office/drawing/2014/main" id="{11B940D7-FBF1-FC13-BF5D-0D7CAD536230}"/>
              </a:ext>
            </a:extLst>
          </p:cNvPr>
          <p:cNvSpPr>
            <a:spLocks noGrp="1"/>
          </p:cNvSpPr>
          <p:nvPr>
            <p:ph type="sldNum" sz="quarter" idx="4"/>
          </p:nvPr>
        </p:nvSpPr>
        <p:spPr>
          <a:xfrm>
            <a:off x="4133756" y="6261479"/>
            <a:ext cx="868549" cy="365125"/>
          </a:xfrm>
          <a:prstGeom prst="rect">
            <a:avLst/>
          </a:prstGeom>
        </p:spPr>
        <p:txBody>
          <a:bodyPr/>
          <a:lstStyle/>
          <a:p>
            <a:pPr marL="0" marR="0" lvl="0" indent="0" algn="ctr" defTabSz="457200" rtl="0" eaLnBrk="1" fontAlgn="auto" latinLnBrk="0" hangingPunct="1">
              <a:lnSpc>
                <a:spcPct val="100000"/>
              </a:lnSpc>
              <a:spcBef>
                <a:spcPts val="0"/>
              </a:spcBef>
              <a:spcAft>
                <a:spcPts val="0"/>
              </a:spcAft>
              <a:buClrTx/>
              <a:buSzTx/>
              <a:buFontTx/>
              <a:buNone/>
              <a:tabLst/>
              <a:defRPr/>
            </a:pPr>
            <a:fld id="{9A47194C-3E5A-854F-B5AE-A6634FC20B3C}" type="slidenum">
              <a:rPr kumimoji="0" lang="en-US" sz="2800" b="1" i="0" u="none" strike="noStrike" kern="1200" cap="none" spc="0" normalizeH="0" baseline="0" noProof="0" smtClean="0">
                <a:ln>
                  <a:noFill/>
                </a:ln>
                <a:solidFill>
                  <a:srgbClr val="BE5B36"/>
                </a:solidFill>
                <a:effectLst/>
                <a:uLnTx/>
                <a:uFillTx/>
                <a:latin typeface="Century Gothic"/>
                <a:ea typeface="+mn-ea"/>
                <a:cs typeface="+mn-cs"/>
              </a:rPr>
              <a:pPr marL="0" marR="0" lvl="0" indent="0" algn="ctr" defTabSz="457200" rtl="0" eaLnBrk="1" fontAlgn="auto" latinLnBrk="0" hangingPunct="1">
                <a:lnSpc>
                  <a:spcPct val="100000"/>
                </a:lnSpc>
                <a:spcBef>
                  <a:spcPts val="0"/>
                </a:spcBef>
                <a:spcAft>
                  <a:spcPts val="0"/>
                </a:spcAft>
                <a:buClrTx/>
                <a:buSzTx/>
                <a:buFontTx/>
                <a:buNone/>
                <a:tabLst/>
                <a:defRPr/>
              </a:pPr>
              <a:t>24</a:t>
            </a:fld>
            <a:endParaRPr kumimoji="0" lang="en-US" sz="2800" b="1" i="0" u="none" strike="noStrike" kern="1200" cap="none" spc="0" normalizeH="0" baseline="0" noProof="0" dirty="0">
              <a:ln>
                <a:noFill/>
              </a:ln>
              <a:solidFill>
                <a:srgbClr val="BE5B36"/>
              </a:solidFill>
              <a:effectLst/>
              <a:uLnTx/>
              <a:uFillTx/>
              <a:latin typeface="Century Gothic"/>
              <a:ea typeface="+mn-ea"/>
              <a:cs typeface="+mn-cs"/>
            </a:endParaRPr>
          </a:p>
        </p:txBody>
      </p:sp>
      <p:sp>
        <p:nvSpPr>
          <p:cNvPr id="6" name="Title 5">
            <a:extLst>
              <a:ext uri="{FF2B5EF4-FFF2-40B4-BE49-F238E27FC236}">
                <a16:creationId xmlns:a16="http://schemas.microsoft.com/office/drawing/2014/main" id="{67C4174D-D250-3D8C-F247-A98F9ECAAAF9}"/>
              </a:ext>
            </a:extLst>
          </p:cNvPr>
          <p:cNvSpPr>
            <a:spLocks noGrp="1"/>
          </p:cNvSpPr>
          <p:nvPr>
            <p:ph type="title"/>
          </p:nvPr>
        </p:nvSpPr>
        <p:spPr>
          <a:xfrm>
            <a:off x="923192" y="506988"/>
            <a:ext cx="8047771" cy="450051"/>
          </a:xfrm>
        </p:spPr>
        <p:txBody>
          <a:bodyPr/>
          <a:lstStyle/>
          <a:p>
            <a:r>
              <a:rPr lang="en-US" sz="3000" dirty="0"/>
              <a:t>Qualifying for a FLDOE Educator Certificate</a:t>
            </a:r>
            <a:endParaRPr lang="en-US" sz="3000" dirty="0">
              <a:latin typeface="+mj-lt"/>
            </a:endParaRPr>
          </a:p>
        </p:txBody>
      </p:sp>
      <p:sp>
        <p:nvSpPr>
          <p:cNvPr id="2" name="TextBox 1">
            <a:extLst>
              <a:ext uri="{FF2B5EF4-FFF2-40B4-BE49-F238E27FC236}">
                <a16:creationId xmlns:a16="http://schemas.microsoft.com/office/drawing/2014/main" id="{B7C20D02-C2CA-08CE-5F75-F79EAFAEB526}"/>
              </a:ext>
            </a:extLst>
          </p:cNvPr>
          <p:cNvSpPr txBox="1"/>
          <p:nvPr/>
        </p:nvSpPr>
        <p:spPr>
          <a:xfrm>
            <a:off x="80011" y="1140234"/>
            <a:ext cx="8789670" cy="5109091"/>
          </a:xfrm>
          <a:prstGeom prst="rect">
            <a:avLst/>
          </a:prstGeom>
          <a:noFill/>
        </p:spPr>
        <p:txBody>
          <a:bodyPr wrap="square" rtlCol="0">
            <a:spAutoFit/>
          </a:bodyPr>
          <a:lstStyle/>
          <a:p>
            <a:pPr marL="285750" marR="0" lvl="0" indent="-285750" algn="just" defTabSz="91440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700" b="0" i="0" u="none" strike="noStrike" kern="0" cap="none" spc="0" normalizeH="0" baseline="0" noProof="0" dirty="0">
                <a:ln>
                  <a:noFill/>
                </a:ln>
                <a:solidFill>
                  <a:prstClr val="black"/>
                </a:solidFill>
                <a:effectLst/>
                <a:uLnTx/>
                <a:uFillTx/>
              </a:rPr>
              <a:t>A Statement of Status of Eligibility </a:t>
            </a:r>
            <a:r>
              <a:rPr kumimoji="0" lang="en-US" sz="1700" b="1" i="0" u="none" strike="noStrike" kern="0" cap="none" spc="0" normalizeH="0" baseline="0" noProof="0" dirty="0">
                <a:ln>
                  <a:noFill/>
                </a:ln>
                <a:solidFill>
                  <a:prstClr val="black"/>
                </a:solidFill>
                <a:effectLst/>
                <a:uLnTx/>
                <a:uFillTx/>
              </a:rPr>
              <a:t>is not </a:t>
            </a:r>
            <a:r>
              <a:rPr kumimoji="0" lang="en-US" sz="1700" b="0" i="0" u="none" strike="noStrike" kern="0" cap="none" spc="0" normalizeH="0" baseline="0" noProof="0" dirty="0">
                <a:ln>
                  <a:noFill/>
                </a:ln>
                <a:solidFill>
                  <a:prstClr val="black"/>
                </a:solidFill>
                <a:effectLst/>
                <a:uLnTx/>
                <a:uFillTx/>
              </a:rPr>
              <a:t>a Florida Educator Certificate</a:t>
            </a:r>
          </a:p>
          <a:p>
            <a:pPr marL="0" marR="0" lvl="0" indent="0" algn="just" defTabSz="914400" eaLnBrk="1" fontAlgn="auto" latinLnBrk="0" hangingPunct="1">
              <a:lnSpc>
                <a:spcPct val="100000"/>
              </a:lnSpc>
              <a:spcBef>
                <a:spcPts val="0"/>
              </a:spcBef>
              <a:spcAft>
                <a:spcPts val="0"/>
              </a:spcAft>
              <a:buClrTx/>
              <a:buSzTx/>
              <a:buFontTx/>
              <a:buNone/>
              <a:tabLst/>
              <a:defRPr/>
            </a:pPr>
            <a:endParaRPr kumimoji="0" lang="en-US" sz="1700" b="0" i="0" u="none" strike="noStrike" kern="0" cap="none" spc="0" normalizeH="0" baseline="0" noProof="0" dirty="0">
              <a:ln>
                <a:noFill/>
              </a:ln>
              <a:solidFill>
                <a:prstClr val="black"/>
              </a:solidFill>
              <a:effectLst/>
              <a:uLnTx/>
              <a:uFillTx/>
            </a:endParaRPr>
          </a:p>
          <a:p>
            <a:pPr marL="285750" marR="0" lvl="0" indent="-285750" algn="just" defTabSz="91440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700" b="0" i="0" u="none" strike="noStrike" kern="0" cap="none" spc="0" normalizeH="0" baseline="0" noProof="0" dirty="0">
                <a:ln>
                  <a:noFill/>
                </a:ln>
                <a:solidFill>
                  <a:prstClr val="black"/>
                </a:solidFill>
                <a:effectLst/>
                <a:uLnTx/>
                <a:uFillTx/>
              </a:rPr>
              <a:t>Must have a Statement indicating ‘</a:t>
            </a:r>
            <a:r>
              <a:rPr kumimoji="0" lang="en-US" sz="1700" b="1" i="0" u="none" strike="noStrike" kern="0" cap="none" spc="0" normalizeH="0" baseline="0" noProof="0" dirty="0">
                <a:ln>
                  <a:noFill/>
                </a:ln>
                <a:solidFill>
                  <a:prstClr val="black"/>
                </a:solidFill>
                <a:effectLst/>
                <a:uLnTx/>
                <a:uFillTx/>
              </a:rPr>
              <a:t>eligible</a:t>
            </a:r>
            <a:r>
              <a:rPr kumimoji="0" lang="en-US" sz="1700" b="0" i="0" u="none" strike="noStrike" kern="0" cap="none" spc="0" normalizeH="0" baseline="0" noProof="0" dirty="0">
                <a:ln>
                  <a:noFill/>
                </a:ln>
                <a:solidFill>
                  <a:prstClr val="black"/>
                </a:solidFill>
                <a:effectLst/>
                <a:uLnTx/>
                <a:uFillTx/>
              </a:rPr>
              <a:t>’</a:t>
            </a:r>
          </a:p>
          <a:p>
            <a:pPr marL="0" marR="0" lvl="0" indent="0" algn="just" defTabSz="914400" eaLnBrk="1" fontAlgn="auto" latinLnBrk="0" hangingPunct="1">
              <a:lnSpc>
                <a:spcPct val="100000"/>
              </a:lnSpc>
              <a:spcBef>
                <a:spcPts val="0"/>
              </a:spcBef>
              <a:spcAft>
                <a:spcPts val="0"/>
              </a:spcAft>
              <a:buClrTx/>
              <a:buSzTx/>
              <a:buFontTx/>
              <a:buNone/>
              <a:tabLst/>
              <a:defRPr/>
            </a:pPr>
            <a:endParaRPr kumimoji="0" lang="en-US" sz="1700" b="0" i="0" u="none" strike="noStrike" kern="0" cap="none" spc="0" normalizeH="0" baseline="0" noProof="0" dirty="0">
              <a:ln>
                <a:noFill/>
              </a:ln>
              <a:solidFill>
                <a:prstClr val="black"/>
              </a:solidFill>
              <a:effectLst/>
              <a:uLnTx/>
              <a:uFillTx/>
            </a:endParaRPr>
          </a:p>
          <a:p>
            <a:pPr marL="285750" marR="0" lvl="0" indent="-285750" algn="just" defTabSz="91440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700" b="0" i="0" u="none" strike="noStrike" kern="0" cap="none" spc="0" normalizeH="0" baseline="0" noProof="0" dirty="0">
                <a:ln>
                  <a:noFill/>
                </a:ln>
                <a:solidFill>
                  <a:prstClr val="black"/>
                </a:solidFill>
                <a:effectLst/>
                <a:uLnTx/>
                <a:uFillTx/>
              </a:rPr>
              <a:t>Fingerprint authorization date must be </a:t>
            </a:r>
            <a:r>
              <a:rPr kumimoji="0" lang="en-US" sz="1700" b="1" i="0" u="none" strike="noStrike" kern="0" cap="none" spc="0" normalizeH="0" baseline="0" noProof="0" dirty="0">
                <a:ln>
                  <a:noFill/>
                </a:ln>
                <a:solidFill>
                  <a:prstClr val="black"/>
                </a:solidFill>
                <a:effectLst/>
                <a:uLnTx/>
                <a:uFillTx/>
              </a:rPr>
              <a:t>within 12 months </a:t>
            </a:r>
            <a:r>
              <a:rPr kumimoji="0" lang="en-US" sz="1700" b="0" i="0" u="none" strike="noStrike" kern="0" cap="none" spc="0" normalizeH="0" baseline="0" noProof="0" dirty="0">
                <a:ln>
                  <a:noFill/>
                </a:ln>
                <a:solidFill>
                  <a:prstClr val="black"/>
                </a:solidFill>
                <a:effectLst/>
                <a:uLnTx/>
                <a:uFillTx/>
              </a:rPr>
              <a:t>of the certificate issuance request. The status statement must be valid and not expired </a:t>
            </a:r>
          </a:p>
          <a:p>
            <a:pPr marL="0" marR="0" lvl="0" indent="0" algn="just" defTabSz="914400" eaLnBrk="1" fontAlgn="auto" latinLnBrk="0" hangingPunct="1">
              <a:lnSpc>
                <a:spcPct val="100000"/>
              </a:lnSpc>
              <a:spcBef>
                <a:spcPts val="0"/>
              </a:spcBef>
              <a:spcAft>
                <a:spcPts val="0"/>
              </a:spcAft>
              <a:buClrTx/>
              <a:buSzTx/>
              <a:buFontTx/>
              <a:buNone/>
              <a:tabLst/>
              <a:defRPr/>
            </a:pPr>
            <a:endParaRPr kumimoji="0" lang="en-US" sz="1700" b="0" i="0" u="none" strike="noStrike" kern="0" cap="none" spc="0" normalizeH="0" baseline="0" noProof="0" dirty="0">
              <a:ln>
                <a:noFill/>
              </a:ln>
              <a:solidFill>
                <a:prstClr val="black"/>
              </a:solidFill>
              <a:effectLst/>
              <a:uLnTx/>
              <a:uFillTx/>
            </a:endParaRPr>
          </a:p>
          <a:p>
            <a:pPr marL="285750" marR="0" lvl="0" indent="-285750" algn="just" defTabSz="91440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700" b="0" i="0" u="none" strike="noStrike" kern="0" cap="none" spc="0" normalizeH="0" baseline="0" noProof="0" dirty="0">
                <a:ln>
                  <a:noFill/>
                </a:ln>
                <a:solidFill>
                  <a:prstClr val="black"/>
                </a:solidFill>
                <a:effectLst/>
                <a:uLnTx/>
                <a:uFillTx/>
              </a:rPr>
              <a:t>Ensure timely submission of Certificate Issuance Request Form</a:t>
            </a:r>
          </a:p>
          <a:p>
            <a:pPr marL="285750" marR="0" lvl="0" indent="-285750" algn="just" defTabSz="914400" eaLnBrk="1" fontAlgn="auto" latinLnBrk="0" hangingPunct="1">
              <a:lnSpc>
                <a:spcPct val="100000"/>
              </a:lnSpc>
              <a:spcBef>
                <a:spcPts val="0"/>
              </a:spcBef>
              <a:spcAft>
                <a:spcPts val="0"/>
              </a:spcAft>
              <a:buClrTx/>
              <a:buSzTx/>
              <a:buFont typeface="Arial" panose="020B0604020202020204" pitchFamily="34" charset="0"/>
              <a:buChar char="•"/>
              <a:tabLst/>
              <a:defRPr/>
            </a:pPr>
            <a:endParaRPr kumimoji="0" lang="en-US" sz="1700" b="0" i="0" u="none" strike="noStrike" kern="0" cap="none" spc="0" normalizeH="0" baseline="0" noProof="0" dirty="0">
              <a:ln>
                <a:noFill/>
              </a:ln>
              <a:solidFill>
                <a:prstClr val="black"/>
              </a:solidFill>
              <a:effectLst/>
              <a:uLnTx/>
              <a:uFillTx/>
            </a:endParaRPr>
          </a:p>
          <a:p>
            <a:pPr marL="285750" marR="0" lvl="0" indent="-285750" algn="just" defTabSz="91440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700" b="0" i="0" u="none" strike="noStrike" kern="0" cap="none" spc="0" normalizeH="0" baseline="0" noProof="0" dirty="0">
                <a:ln>
                  <a:noFill/>
                </a:ln>
                <a:solidFill>
                  <a:prstClr val="black"/>
                </a:solidFill>
                <a:effectLst/>
                <a:uLnTx/>
                <a:uFillTx/>
              </a:rPr>
              <a:t>Validity end date on the FLDOE certificate once issued is the </a:t>
            </a:r>
            <a:r>
              <a:rPr kumimoji="0" lang="en-US" sz="1700" b="1" i="0" u="none" strike="noStrike" kern="0" cap="none" spc="0" normalizeH="0" baseline="0" noProof="0" dirty="0">
                <a:ln>
                  <a:noFill/>
                </a:ln>
                <a:solidFill>
                  <a:prstClr val="black"/>
                </a:solidFill>
                <a:effectLst/>
                <a:uLnTx/>
                <a:uFillTx/>
              </a:rPr>
              <a:t>expiration date </a:t>
            </a:r>
            <a:r>
              <a:rPr kumimoji="0" lang="en-US" sz="1700" b="0" i="0" u="none" strike="noStrike" kern="0" cap="none" spc="0" normalizeH="0" baseline="0" noProof="0" dirty="0">
                <a:ln>
                  <a:noFill/>
                </a:ln>
                <a:solidFill>
                  <a:prstClr val="black"/>
                </a:solidFill>
                <a:effectLst/>
                <a:uLnTx/>
                <a:uFillTx/>
              </a:rPr>
              <a:t>not the date on the status statement.</a:t>
            </a:r>
          </a:p>
          <a:p>
            <a:pPr marL="0" marR="0" lvl="0" indent="0" algn="just" defTabSz="914400" eaLnBrk="1" fontAlgn="auto" latinLnBrk="0" hangingPunct="1">
              <a:lnSpc>
                <a:spcPct val="100000"/>
              </a:lnSpc>
              <a:spcBef>
                <a:spcPts val="0"/>
              </a:spcBef>
              <a:spcAft>
                <a:spcPts val="0"/>
              </a:spcAft>
              <a:buClrTx/>
              <a:buSzTx/>
              <a:buFontTx/>
              <a:buNone/>
              <a:tabLst/>
              <a:defRPr/>
            </a:pPr>
            <a:endParaRPr kumimoji="0" lang="en-US" sz="1700" b="0" i="0" u="none" strike="noStrike" kern="0" cap="none" spc="0" normalizeH="0" baseline="0" noProof="0" dirty="0">
              <a:ln>
                <a:noFill/>
              </a:ln>
              <a:solidFill>
                <a:prstClr val="black"/>
              </a:solidFill>
              <a:effectLst/>
              <a:uLnTx/>
              <a:uFillTx/>
            </a:endParaRPr>
          </a:p>
          <a:p>
            <a:pPr marL="285750" marR="0" lvl="0" indent="-285750" algn="just" defTabSz="91440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700" b="0" i="0" u="none" strike="noStrike" kern="0" cap="none" spc="0" normalizeH="0" baseline="0" noProof="0" dirty="0">
                <a:ln>
                  <a:noFill/>
                </a:ln>
                <a:solidFill>
                  <a:prstClr val="black"/>
                </a:solidFill>
                <a:effectLst/>
                <a:uLnTx/>
                <a:uFillTx/>
              </a:rPr>
              <a:t>Instructional staff employed in public schools must have a valid Florida educator certificate in accordance with </a:t>
            </a:r>
            <a:r>
              <a:rPr kumimoji="0" lang="en-US" sz="1700" b="1" i="0" u="none" strike="noStrike" kern="0" cap="none" spc="0" normalizeH="0" baseline="0" noProof="0" dirty="0">
                <a:ln>
                  <a:noFill/>
                </a:ln>
                <a:solidFill>
                  <a:prstClr val="black"/>
                </a:solidFill>
                <a:effectLst/>
                <a:uLnTx/>
                <a:uFillTx/>
              </a:rPr>
              <a:t>section 1012.55, Florida State Statue 1012.55 and Rule </a:t>
            </a:r>
            <a:r>
              <a:rPr kumimoji="0" lang="en-US" sz="1700" b="1" i="0" u="none" strike="noStrike" kern="0" cap="none" spc="0" normalizeH="0" baseline="0" noProof="0" dirty="0">
                <a:ln>
                  <a:noFill/>
                </a:ln>
                <a:solidFill>
                  <a:srgbClr val="000000"/>
                </a:solidFill>
                <a:effectLst/>
                <a:uLnTx/>
                <a:uFillTx/>
              </a:rPr>
              <a:t>6A-1.0503, Florida Administrative Code. </a:t>
            </a:r>
          </a:p>
          <a:p>
            <a:pPr marR="0" lvl="0" algn="just" defTabSz="914400" eaLnBrk="1" fontAlgn="auto" latinLnBrk="0" hangingPunct="1">
              <a:lnSpc>
                <a:spcPct val="100000"/>
              </a:lnSpc>
              <a:spcBef>
                <a:spcPts val="0"/>
              </a:spcBef>
              <a:spcAft>
                <a:spcPts val="0"/>
              </a:spcAft>
              <a:buClrTx/>
              <a:buSzTx/>
              <a:tabLst/>
              <a:defRPr/>
            </a:pPr>
            <a:endParaRPr kumimoji="0" lang="en-US" sz="1700" b="0" i="0" u="none" strike="noStrike" kern="0" cap="none" spc="0" normalizeH="0" baseline="0" noProof="0" dirty="0">
              <a:ln>
                <a:noFill/>
              </a:ln>
              <a:solidFill>
                <a:srgbClr val="000000"/>
              </a:solidFill>
              <a:effectLst/>
              <a:uLnTx/>
              <a:uFillTx/>
            </a:endParaRPr>
          </a:p>
          <a:p>
            <a:pPr lvl="0" algn="just" defTabSz="914400">
              <a:defRPr/>
            </a:pPr>
            <a:endParaRPr kumimoji="0" lang="en-US" sz="1700" b="0" i="0" u="none" strike="noStrike" kern="0" cap="none" spc="0" normalizeH="0" baseline="0" noProof="0" dirty="0">
              <a:ln>
                <a:noFill/>
              </a:ln>
              <a:solidFill>
                <a:srgbClr val="000000"/>
              </a:solidFill>
              <a:effectLst/>
              <a:uLnTx/>
              <a:uFillTx/>
            </a:endParaRPr>
          </a:p>
          <a:p>
            <a:pPr marL="285750" marR="0" lvl="0" indent="-285750" algn="just" defTabSz="914400" eaLnBrk="1" fontAlgn="auto" latinLnBrk="0" hangingPunct="1">
              <a:lnSpc>
                <a:spcPct val="100000"/>
              </a:lnSpc>
              <a:spcBef>
                <a:spcPts val="0"/>
              </a:spcBef>
              <a:spcAft>
                <a:spcPts val="0"/>
              </a:spcAft>
              <a:buClrTx/>
              <a:buSzTx/>
              <a:buFont typeface="Arial" panose="020B0604020202020204" pitchFamily="34" charset="0"/>
              <a:buChar char="•"/>
              <a:tabLst/>
              <a:defRPr/>
            </a:pPr>
            <a:endParaRPr kumimoji="0" lang="en-US" sz="1900" b="0" i="0" u="none" strike="noStrike" kern="0" cap="none" spc="0" normalizeH="0" baseline="0" noProof="0" dirty="0">
              <a:ln>
                <a:noFill/>
              </a:ln>
              <a:solidFill>
                <a:prstClr val="black"/>
              </a:solidFill>
              <a:effectLst/>
              <a:uLnTx/>
              <a:uFillTx/>
            </a:endParaRPr>
          </a:p>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black"/>
              </a:solidFill>
              <a:effectLst/>
              <a:uLnTx/>
              <a:uFillTx/>
            </a:endParaRPr>
          </a:p>
        </p:txBody>
      </p:sp>
    </p:spTree>
    <p:extLst>
      <p:ext uri="{BB962C8B-B14F-4D97-AF65-F5344CB8AC3E}">
        <p14:creationId xmlns:p14="http://schemas.microsoft.com/office/powerpoint/2010/main" val="3187528488"/>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F3C119C-D44E-4A14-1962-8F34D81440BE}"/>
            </a:ext>
          </a:extLst>
        </p:cNvPr>
        <p:cNvGrpSpPr/>
        <p:nvPr/>
      </p:nvGrpSpPr>
      <p:grpSpPr>
        <a:xfrm>
          <a:off x="0" y="0"/>
          <a:ext cx="0" cy="0"/>
          <a:chOff x="0" y="0"/>
          <a:chExt cx="0" cy="0"/>
        </a:xfrm>
      </p:grpSpPr>
      <p:sp>
        <p:nvSpPr>
          <p:cNvPr id="4" name="Slide Number Placeholder 3">
            <a:extLst>
              <a:ext uri="{FF2B5EF4-FFF2-40B4-BE49-F238E27FC236}">
                <a16:creationId xmlns:a16="http://schemas.microsoft.com/office/drawing/2014/main" id="{99325373-5696-B848-AD66-0A1137CA5E68}"/>
              </a:ext>
            </a:extLst>
          </p:cNvPr>
          <p:cNvSpPr>
            <a:spLocks noGrp="1"/>
          </p:cNvSpPr>
          <p:nvPr>
            <p:ph type="sldNum" sz="quarter" idx="4"/>
          </p:nvPr>
        </p:nvSpPr>
        <p:spPr/>
        <p:txBody>
          <a:bodyPr/>
          <a:lstStyle/>
          <a:p>
            <a:fld id="{9A47194C-3E5A-854F-B5AE-A6634FC20B3C}" type="slidenum">
              <a:rPr lang="en-US" smtClean="0"/>
              <a:pPr/>
              <a:t>25</a:t>
            </a:fld>
            <a:endParaRPr lang="en-US" dirty="0"/>
          </a:p>
        </p:txBody>
      </p:sp>
      <p:sp>
        <p:nvSpPr>
          <p:cNvPr id="5" name="Title 4">
            <a:extLst>
              <a:ext uri="{FF2B5EF4-FFF2-40B4-BE49-F238E27FC236}">
                <a16:creationId xmlns:a16="http://schemas.microsoft.com/office/drawing/2014/main" id="{68C56C06-771B-B7C1-977C-46DDA5691874}"/>
              </a:ext>
            </a:extLst>
          </p:cNvPr>
          <p:cNvSpPr>
            <a:spLocks noGrp="1"/>
          </p:cNvSpPr>
          <p:nvPr>
            <p:ph type="title"/>
          </p:nvPr>
        </p:nvSpPr>
        <p:spPr>
          <a:xfrm>
            <a:off x="281354" y="-422027"/>
            <a:ext cx="8689609" cy="1521070"/>
          </a:xfrm>
        </p:spPr>
        <p:txBody>
          <a:bodyPr/>
          <a:lstStyle/>
          <a:p>
            <a:r>
              <a:rPr lang="en-US" sz="2600" dirty="0">
                <a:latin typeface="+mj-lt"/>
              </a:rPr>
              <a:t>Sample of ‘Eligible’ &amp; “Not Eligible’ </a:t>
            </a:r>
            <a:br>
              <a:rPr lang="en-US" sz="2600" dirty="0">
                <a:latin typeface="+mj-lt"/>
              </a:rPr>
            </a:br>
            <a:r>
              <a:rPr lang="en-US" sz="2600" dirty="0">
                <a:latin typeface="+mj-lt"/>
              </a:rPr>
              <a:t>Florida Status Statements</a:t>
            </a:r>
          </a:p>
        </p:txBody>
      </p:sp>
      <p:pic>
        <p:nvPicPr>
          <p:cNvPr id="2" name="Picture 1">
            <a:extLst>
              <a:ext uri="{FF2B5EF4-FFF2-40B4-BE49-F238E27FC236}">
                <a16:creationId xmlns:a16="http://schemas.microsoft.com/office/drawing/2014/main" id="{D4C9BF9C-530B-3175-1B4C-3292540557C4}"/>
              </a:ext>
            </a:extLst>
          </p:cNvPr>
          <p:cNvPicPr>
            <a:picLocks noChangeAspect="1"/>
          </p:cNvPicPr>
          <p:nvPr/>
        </p:nvPicPr>
        <p:blipFill>
          <a:blip r:embed="rId2"/>
          <a:stretch>
            <a:fillRect/>
          </a:stretch>
        </p:blipFill>
        <p:spPr>
          <a:xfrm>
            <a:off x="775067" y="1253483"/>
            <a:ext cx="6400800" cy="2629989"/>
          </a:xfrm>
          <a:prstGeom prst="rect">
            <a:avLst/>
          </a:prstGeom>
        </p:spPr>
      </p:pic>
      <p:pic>
        <p:nvPicPr>
          <p:cNvPr id="3" name="Picture 2">
            <a:extLst>
              <a:ext uri="{FF2B5EF4-FFF2-40B4-BE49-F238E27FC236}">
                <a16:creationId xmlns:a16="http://schemas.microsoft.com/office/drawing/2014/main" id="{0B58DF05-8BAB-20B2-B302-B939B28ACC8A}"/>
              </a:ext>
            </a:extLst>
          </p:cNvPr>
          <p:cNvPicPr>
            <a:picLocks noChangeAspect="1"/>
          </p:cNvPicPr>
          <p:nvPr/>
        </p:nvPicPr>
        <p:blipFill>
          <a:blip r:embed="rId3"/>
          <a:stretch>
            <a:fillRect/>
          </a:stretch>
        </p:blipFill>
        <p:spPr>
          <a:xfrm>
            <a:off x="7107419" y="1243614"/>
            <a:ext cx="1776548" cy="1137010"/>
          </a:xfrm>
          <a:prstGeom prst="rect">
            <a:avLst/>
          </a:prstGeom>
        </p:spPr>
      </p:pic>
      <p:pic>
        <p:nvPicPr>
          <p:cNvPr id="6" name="Picture 5">
            <a:extLst>
              <a:ext uri="{FF2B5EF4-FFF2-40B4-BE49-F238E27FC236}">
                <a16:creationId xmlns:a16="http://schemas.microsoft.com/office/drawing/2014/main" id="{120D32A6-C58B-83A2-0D0B-33D459CEDB75}"/>
              </a:ext>
            </a:extLst>
          </p:cNvPr>
          <p:cNvPicPr>
            <a:picLocks noChangeAspect="1"/>
          </p:cNvPicPr>
          <p:nvPr/>
        </p:nvPicPr>
        <p:blipFill>
          <a:blip r:embed="rId4"/>
          <a:stretch>
            <a:fillRect/>
          </a:stretch>
        </p:blipFill>
        <p:spPr>
          <a:xfrm>
            <a:off x="678044" y="3760200"/>
            <a:ext cx="6429375" cy="2228850"/>
          </a:xfrm>
          <a:prstGeom prst="rect">
            <a:avLst/>
          </a:prstGeom>
        </p:spPr>
      </p:pic>
      <p:sp>
        <p:nvSpPr>
          <p:cNvPr id="7" name="TextBox 6">
            <a:extLst>
              <a:ext uri="{FF2B5EF4-FFF2-40B4-BE49-F238E27FC236}">
                <a16:creationId xmlns:a16="http://schemas.microsoft.com/office/drawing/2014/main" id="{886DAB6F-3D17-D516-298C-4A01790063E3}"/>
              </a:ext>
            </a:extLst>
          </p:cNvPr>
          <p:cNvSpPr txBox="1"/>
          <p:nvPr/>
        </p:nvSpPr>
        <p:spPr>
          <a:xfrm>
            <a:off x="6831832" y="4289522"/>
            <a:ext cx="2139130" cy="1323439"/>
          </a:xfrm>
          <a:prstGeom prst="rect">
            <a:avLst/>
          </a:prstGeom>
          <a:noFill/>
        </p:spPr>
        <p:txBody>
          <a:bodyPr wrap="square" rtlCol="0">
            <a:spAutoFit/>
          </a:bodyPr>
          <a:lstStyle/>
          <a:p>
            <a:pPr marL="0" marR="0" lvl="0" indent="0" algn="just" defTabSz="914400" eaLnBrk="1" fontAlgn="auto" latinLnBrk="0" hangingPunct="1">
              <a:lnSpc>
                <a:spcPct val="100000"/>
              </a:lnSpc>
              <a:spcBef>
                <a:spcPts val="0"/>
              </a:spcBef>
              <a:spcAft>
                <a:spcPts val="0"/>
              </a:spcAft>
              <a:buClrTx/>
              <a:buSzTx/>
              <a:buFontTx/>
              <a:buNone/>
              <a:tabLst/>
              <a:defRPr/>
            </a:pPr>
            <a:r>
              <a:rPr kumimoji="0" lang="en-US" sz="1600" b="1" i="0" u="none" strike="noStrike" kern="0" cap="none" spc="0" normalizeH="0" baseline="0" noProof="0" dirty="0">
                <a:ln>
                  <a:noFill/>
                </a:ln>
                <a:solidFill>
                  <a:srgbClr val="FF0000"/>
                </a:solidFill>
                <a:effectLst/>
                <a:uLnTx/>
                <a:uFillTx/>
              </a:rPr>
              <a:t>Must pass Florida Subject Area Exam to qualify for a </a:t>
            </a:r>
          </a:p>
          <a:p>
            <a:pPr marL="0" marR="0" lvl="0" indent="0" algn="just" defTabSz="914400" eaLnBrk="1" fontAlgn="auto" latinLnBrk="0" hangingPunct="1">
              <a:lnSpc>
                <a:spcPct val="100000"/>
              </a:lnSpc>
              <a:spcBef>
                <a:spcPts val="0"/>
              </a:spcBef>
              <a:spcAft>
                <a:spcPts val="0"/>
              </a:spcAft>
              <a:buClrTx/>
              <a:buSzTx/>
              <a:buFontTx/>
              <a:buNone/>
              <a:tabLst/>
              <a:defRPr/>
            </a:pPr>
            <a:r>
              <a:rPr kumimoji="0" lang="en-US" sz="1600" b="1" i="0" u="none" strike="noStrike" kern="0" cap="none" spc="0" normalizeH="0" baseline="0" noProof="0" dirty="0">
                <a:ln>
                  <a:noFill/>
                </a:ln>
                <a:solidFill>
                  <a:srgbClr val="FF0000"/>
                </a:solidFill>
                <a:effectLst/>
                <a:uLnTx/>
                <a:uFillTx/>
              </a:rPr>
              <a:t>5-year temporary certificate</a:t>
            </a:r>
          </a:p>
        </p:txBody>
      </p:sp>
    </p:spTree>
    <p:extLst>
      <p:ext uri="{BB962C8B-B14F-4D97-AF65-F5344CB8AC3E}">
        <p14:creationId xmlns:p14="http://schemas.microsoft.com/office/powerpoint/2010/main" val="1633164504"/>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A153702-4B77-1B0D-9E9C-BFB597FBBFE3}"/>
            </a:ext>
          </a:extLst>
        </p:cNvPr>
        <p:cNvGrpSpPr/>
        <p:nvPr/>
      </p:nvGrpSpPr>
      <p:grpSpPr>
        <a:xfrm>
          <a:off x="0" y="0"/>
          <a:ext cx="0" cy="0"/>
          <a:chOff x="0" y="0"/>
          <a:chExt cx="0" cy="0"/>
        </a:xfrm>
      </p:grpSpPr>
      <p:sp>
        <p:nvSpPr>
          <p:cNvPr id="3" name="Slide Number Placeholder 2">
            <a:extLst>
              <a:ext uri="{FF2B5EF4-FFF2-40B4-BE49-F238E27FC236}">
                <a16:creationId xmlns:a16="http://schemas.microsoft.com/office/drawing/2014/main" id="{0AE949FD-391E-EA1C-40CE-17C7BF8EC37E}"/>
              </a:ext>
            </a:extLst>
          </p:cNvPr>
          <p:cNvSpPr>
            <a:spLocks noGrp="1"/>
          </p:cNvSpPr>
          <p:nvPr>
            <p:ph type="sldNum" sz="quarter" idx="4"/>
          </p:nvPr>
        </p:nvSpPr>
        <p:spPr>
          <a:xfrm>
            <a:off x="4133756" y="6261479"/>
            <a:ext cx="868549" cy="365125"/>
          </a:xfrm>
          <a:prstGeom prst="rect">
            <a:avLst/>
          </a:prstGeom>
        </p:spPr>
        <p:txBody>
          <a:bodyPr/>
          <a:lstStyle/>
          <a:p>
            <a:pPr marL="0" marR="0" lvl="0" indent="0" algn="ctr" defTabSz="457200" rtl="0" eaLnBrk="1" fontAlgn="auto" latinLnBrk="0" hangingPunct="1">
              <a:lnSpc>
                <a:spcPct val="100000"/>
              </a:lnSpc>
              <a:spcBef>
                <a:spcPts val="0"/>
              </a:spcBef>
              <a:spcAft>
                <a:spcPts val="0"/>
              </a:spcAft>
              <a:buClrTx/>
              <a:buSzTx/>
              <a:buFontTx/>
              <a:buNone/>
              <a:tabLst/>
              <a:defRPr/>
            </a:pPr>
            <a:fld id="{9A47194C-3E5A-854F-B5AE-A6634FC20B3C}" type="slidenum">
              <a:rPr kumimoji="0" lang="en-US" sz="2800" b="1" i="0" u="none" strike="noStrike" kern="1200" cap="none" spc="0" normalizeH="0" baseline="0" noProof="0" smtClean="0">
                <a:ln>
                  <a:noFill/>
                </a:ln>
                <a:solidFill>
                  <a:srgbClr val="BE5B36"/>
                </a:solidFill>
                <a:effectLst/>
                <a:uLnTx/>
                <a:uFillTx/>
                <a:latin typeface="Century Gothic"/>
                <a:ea typeface="+mn-ea"/>
                <a:cs typeface="+mn-cs"/>
              </a:rPr>
              <a:pPr marL="0" marR="0" lvl="0" indent="0" algn="ctr" defTabSz="457200" rtl="0" eaLnBrk="1" fontAlgn="auto" latinLnBrk="0" hangingPunct="1">
                <a:lnSpc>
                  <a:spcPct val="100000"/>
                </a:lnSpc>
                <a:spcBef>
                  <a:spcPts val="0"/>
                </a:spcBef>
                <a:spcAft>
                  <a:spcPts val="0"/>
                </a:spcAft>
                <a:buClrTx/>
                <a:buSzTx/>
                <a:buFontTx/>
                <a:buNone/>
                <a:tabLst/>
                <a:defRPr/>
              </a:pPr>
              <a:t>26</a:t>
            </a:fld>
            <a:endParaRPr kumimoji="0" lang="en-US" sz="2800" b="1" i="0" u="none" strike="noStrike" kern="1200" cap="none" spc="0" normalizeH="0" baseline="0" noProof="0" dirty="0">
              <a:ln>
                <a:noFill/>
              </a:ln>
              <a:solidFill>
                <a:srgbClr val="BE5B36"/>
              </a:solidFill>
              <a:effectLst/>
              <a:uLnTx/>
              <a:uFillTx/>
              <a:latin typeface="Century Gothic"/>
              <a:ea typeface="+mn-ea"/>
              <a:cs typeface="+mn-cs"/>
            </a:endParaRPr>
          </a:p>
        </p:txBody>
      </p:sp>
      <p:sp>
        <p:nvSpPr>
          <p:cNvPr id="6" name="Title 5">
            <a:extLst>
              <a:ext uri="{FF2B5EF4-FFF2-40B4-BE49-F238E27FC236}">
                <a16:creationId xmlns:a16="http://schemas.microsoft.com/office/drawing/2014/main" id="{3B83F383-1FBA-3AC8-0546-22249A4541BB}"/>
              </a:ext>
            </a:extLst>
          </p:cNvPr>
          <p:cNvSpPr>
            <a:spLocks noGrp="1"/>
          </p:cNvSpPr>
          <p:nvPr>
            <p:ph type="title"/>
          </p:nvPr>
        </p:nvSpPr>
        <p:spPr>
          <a:xfrm>
            <a:off x="923192" y="506988"/>
            <a:ext cx="8047771" cy="609635"/>
          </a:xfrm>
        </p:spPr>
        <p:txBody>
          <a:bodyPr/>
          <a:lstStyle/>
          <a:p>
            <a:r>
              <a:rPr lang="en-US" sz="2600" dirty="0"/>
              <a:t>Acceptable Degree Majors to Qualify for a </a:t>
            </a:r>
            <a:br>
              <a:rPr lang="en-US" sz="2600" dirty="0"/>
            </a:br>
            <a:r>
              <a:rPr lang="en-US" sz="2600" dirty="0"/>
              <a:t>Florida Educator Certificate</a:t>
            </a:r>
            <a:endParaRPr lang="en-US" sz="2600" dirty="0">
              <a:latin typeface="+mj-lt"/>
            </a:endParaRPr>
          </a:p>
        </p:txBody>
      </p:sp>
      <p:pic>
        <p:nvPicPr>
          <p:cNvPr id="4" name="Picture 3">
            <a:extLst>
              <a:ext uri="{FF2B5EF4-FFF2-40B4-BE49-F238E27FC236}">
                <a16:creationId xmlns:a16="http://schemas.microsoft.com/office/drawing/2014/main" id="{2C8D7294-5664-E1A7-F8DE-2BBD240969AB}"/>
              </a:ext>
            </a:extLst>
          </p:cNvPr>
          <p:cNvPicPr>
            <a:picLocks noChangeAspect="1"/>
          </p:cNvPicPr>
          <p:nvPr/>
        </p:nvPicPr>
        <p:blipFill>
          <a:blip r:embed="rId3"/>
          <a:stretch>
            <a:fillRect/>
          </a:stretch>
        </p:blipFill>
        <p:spPr>
          <a:xfrm>
            <a:off x="287383" y="1771650"/>
            <a:ext cx="4129714" cy="4252912"/>
          </a:xfrm>
          <a:prstGeom prst="rect">
            <a:avLst/>
          </a:prstGeom>
        </p:spPr>
      </p:pic>
      <p:pic>
        <p:nvPicPr>
          <p:cNvPr id="5" name="Picture 4">
            <a:extLst>
              <a:ext uri="{FF2B5EF4-FFF2-40B4-BE49-F238E27FC236}">
                <a16:creationId xmlns:a16="http://schemas.microsoft.com/office/drawing/2014/main" id="{2A8F1F97-3E68-BD3E-192F-C013AEC654E1}"/>
              </a:ext>
            </a:extLst>
          </p:cNvPr>
          <p:cNvPicPr>
            <a:picLocks noChangeAspect="1"/>
          </p:cNvPicPr>
          <p:nvPr/>
        </p:nvPicPr>
        <p:blipFill>
          <a:blip r:embed="rId4"/>
          <a:stretch>
            <a:fillRect/>
          </a:stretch>
        </p:blipFill>
        <p:spPr>
          <a:xfrm>
            <a:off x="4554909" y="1771650"/>
            <a:ext cx="4392538" cy="4252912"/>
          </a:xfrm>
          <a:prstGeom prst="rect">
            <a:avLst/>
          </a:prstGeom>
        </p:spPr>
      </p:pic>
      <p:sp>
        <p:nvSpPr>
          <p:cNvPr id="7" name="TextBox 6">
            <a:extLst>
              <a:ext uri="{FF2B5EF4-FFF2-40B4-BE49-F238E27FC236}">
                <a16:creationId xmlns:a16="http://schemas.microsoft.com/office/drawing/2014/main" id="{CB717FFC-74F0-8BAC-D5E7-FD621BB259AF}"/>
              </a:ext>
            </a:extLst>
          </p:cNvPr>
          <p:cNvSpPr txBox="1"/>
          <p:nvPr/>
        </p:nvSpPr>
        <p:spPr>
          <a:xfrm>
            <a:off x="287383" y="957159"/>
            <a:ext cx="8683580" cy="738664"/>
          </a:xfrm>
          <a:prstGeom prst="rect">
            <a:avLst/>
          </a:prstGeom>
          <a:noFill/>
        </p:spPr>
        <p:txBody>
          <a:bodyPr wrap="square">
            <a:spAutoFit/>
          </a:bodyPr>
          <a:lstStyle/>
          <a:p>
            <a:pPr marL="285750" marR="0" lvl="0" indent="-285750" algn="just"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400" b="0" i="0" u="none" strike="noStrike" kern="0" cap="none" spc="0" normalizeH="0" baseline="0" noProof="0" dirty="0">
                <a:ln>
                  <a:noFill/>
                </a:ln>
                <a:solidFill>
                  <a:srgbClr val="000000"/>
                </a:solidFill>
                <a:effectLst/>
                <a:highlight>
                  <a:srgbClr val="FFFF00"/>
                </a:highlight>
                <a:uLnTx/>
                <a:uFillTx/>
                <a:latin typeface="Century Gothic"/>
                <a:ea typeface="+mn-ea"/>
                <a:cs typeface="+mn-cs"/>
              </a:rPr>
              <a:t>A list of acceptable majors is available on the charter school webpage at </a:t>
            </a:r>
            <a:r>
              <a:rPr kumimoji="0" lang="en-US" sz="1400" b="0" i="0" u="none" strike="noStrike" kern="0" cap="none" spc="0" normalizeH="0" baseline="0" noProof="0" dirty="0">
                <a:ln>
                  <a:noFill/>
                </a:ln>
                <a:solidFill>
                  <a:srgbClr val="000000"/>
                </a:solidFill>
                <a:effectLst/>
                <a:highlight>
                  <a:srgbClr val="FFFF00"/>
                </a:highlight>
                <a:uLnTx/>
                <a:uFillTx/>
                <a:latin typeface="Century Gothic"/>
                <a:ea typeface="+mn-ea"/>
                <a:cs typeface="+mn-cs"/>
                <a:hlinkClick r:id="rId5"/>
              </a:rPr>
              <a:t>https://www.browardschools.com/bcps-departments/human-resources/certification/charter-schools</a:t>
            </a:r>
            <a:r>
              <a:rPr kumimoji="0" lang="en-US" sz="1400" b="0" i="0" u="none" strike="noStrike" kern="0" cap="none" spc="0" normalizeH="0" baseline="0" noProof="0" dirty="0">
                <a:ln>
                  <a:noFill/>
                </a:ln>
                <a:solidFill>
                  <a:srgbClr val="000000"/>
                </a:solidFill>
                <a:effectLst/>
                <a:highlight>
                  <a:srgbClr val="FFFF00"/>
                </a:highlight>
                <a:uLnTx/>
                <a:uFillTx/>
                <a:latin typeface="Century Gothic"/>
                <a:ea typeface="+mn-ea"/>
                <a:cs typeface="+mn-cs"/>
              </a:rPr>
              <a:t> under How to Conduct a Self-Audit</a:t>
            </a:r>
          </a:p>
        </p:txBody>
      </p:sp>
    </p:spTree>
    <p:extLst>
      <p:ext uri="{BB962C8B-B14F-4D97-AF65-F5344CB8AC3E}">
        <p14:creationId xmlns:p14="http://schemas.microsoft.com/office/powerpoint/2010/main" val="1800491197"/>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A3A6EFC-4288-B6F6-E5FA-5493931BE0AF}"/>
            </a:ext>
          </a:extLst>
        </p:cNvPr>
        <p:cNvGrpSpPr/>
        <p:nvPr/>
      </p:nvGrpSpPr>
      <p:grpSpPr>
        <a:xfrm>
          <a:off x="0" y="0"/>
          <a:ext cx="0" cy="0"/>
          <a:chOff x="0" y="0"/>
          <a:chExt cx="0" cy="0"/>
        </a:xfrm>
      </p:grpSpPr>
      <p:sp>
        <p:nvSpPr>
          <p:cNvPr id="4" name="Slide Number Placeholder 3">
            <a:extLst>
              <a:ext uri="{FF2B5EF4-FFF2-40B4-BE49-F238E27FC236}">
                <a16:creationId xmlns:a16="http://schemas.microsoft.com/office/drawing/2014/main" id="{8DDBEB9B-F220-9487-456D-66C17DC6B0DD}"/>
              </a:ext>
            </a:extLst>
          </p:cNvPr>
          <p:cNvSpPr>
            <a:spLocks noGrp="1"/>
          </p:cNvSpPr>
          <p:nvPr>
            <p:ph type="sldNum" sz="quarter" idx="4"/>
          </p:nvPr>
        </p:nvSpPr>
        <p:spPr/>
        <p:txBody>
          <a:bodyPr/>
          <a:lstStyle/>
          <a:p>
            <a:fld id="{9A47194C-3E5A-854F-B5AE-A6634FC20B3C}" type="slidenum">
              <a:rPr lang="en-US" smtClean="0"/>
              <a:pPr/>
              <a:t>27</a:t>
            </a:fld>
            <a:endParaRPr lang="en-US" dirty="0"/>
          </a:p>
        </p:txBody>
      </p:sp>
      <p:sp>
        <p:nvSpPr>
          <p:cNvPr id="5" name="Title 4">
            <a:extLst>
              <a:ext uri="{FF2B5EF4-FFF2-40B4-BE49-F238E27FC236}">
                <a16:creationId xmlns:a16="http://schemas.microsoft.com/office/drawing/2014/main" id="{87DDDCC3-8FD8-86F6-CA7E-4942041AE1EC}"/>
              </a:ext>
            </a:extLst>
          </p:cNvPr>
          <p:cNvSpPr>
            <a:spLocks noGrp="1"/>
          </p:cNvSpPr>
          <p:nvPr>
            <p:ph type="title"/>
          </p:nvPr>
        </p:nvSpPr>
        <p:spPr>
          <a:xfrm>
            <a:off x="281354" y="-422027"/>
            <a:ext cx="8689609" cy="1521070"/>
          </a:xfrm>
        </p:spPr>
        <p:txBody>
          <a:bodyPr/>
          <a:lstStyle/>
          <a:p>
            <a:r>
              <a:rPr lang="en-US" sz="2600" dirty="0"/>
              <a:t>Acceptable Degree Majors to Qualify for a Florida Educator Certificate Continued </a:t>
            </a:r>
            <a:endParaRPr lang="en-US" sz="2600" dirty="0">
              <a:latin typeface="+mj-lt"/>
            </a:endParaRPr>
          </a:p>
        </p:txBody>
      </p:sp>
      <p:pic>
        <p:nvPicPr>
          <p:cNvPr id="8" name="Picture 7">
            <a:extLst>
              <a:ext uri="{FF2B5EF4-FFF2-40B4-BE49-F238E27FC236}">
                <a16:creationId xmlns:a16="http://schemas.microsoft.com/office/drawing/2014/main" id="{536BD130-35E5-9923-1D74-3D87D93C7AD4}"/>
              </a:ext>
            </a:extLst>
          </p:cNvPr>
          <p:cNvPicPr>
            <a:picLocks noChangeAspect="1"/>
          </p:cNvPicPr>
          <p:nvPr/>
        </p:nvPicPr>
        <p:blipFill>
          <a:blip r:embed="rId2"/>
          <a:stretch>
            <a:fillRect/>
          </a:stretch>
        </p:blipFill>
        <p:spPr>
          <a:xfrm>
            <a:off x="296090" y="1463040"/>
            <a:ext cx="4118374" cy="4561669"/>
          </a:xfrm>
          <a:prstGeom prst="rect">
            <a:avLst/>
          </a:prstGeom>
        </p:spPr>
      </p:pic>
      <p:pic>
        <p:nvPicPr>
          <p:cNvPr id="9" name="Picture 8">
            <a:extLst>
              <a:ext uri="{FF2B5EF4-FFF2-40B4-BE49-F238E27FC236}">
                <a16:creationId xmlns:a16="http://schemas.microsoft.com/office/drawing/2014/main" id="{C3B7E6FA-C196-2B4D-2FA7-0559570F2CEE}"/>
              </a:ext>
            </a:extLst>
          </p:cNvPr>
          <p:cNvPicPr>
            <a:picLocks noChangeAspect="1"/>
          </p:cNvPicPr>
          <p:nvPr/>
        </p:nvPicPr>
        <p:blipFill>
          <a:blip r:embed="rId3"/>
          <a:stretch>
            <a:fillRect/>
          </a:stretch>
        </p:blipFill>
        <p:spPr>
          <a:xfrm>
            <a:off x="4726905" y="1463040"/>
            <a:ext cx="4147128" cy="4561669"/>
          </a:xfrm>
          <a:prstGeom prst="rect">
            <a:avLst/>
          </a:prstGeom>
        </p:spPr>
      </p:pic>
    </p:spTree>
    <p:extLst>
      <p:ext uri="{BB962C8B-B14F-4D97-AF65-F5344CB8AC3E}">
        <p14:creationId xmlns:p14="http://schemas.microsoft.com/office/powerpoint/2010/main" val="2736160070"/>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177D585-EA40-6E31-409E-E3ED5C73DF3E}"/>
            </a:ext>
          </a:extLst>
        </p:cNvPr>
        <p:cNvGrpSpPr/>
        <p:nvPr/>
      </p:nvGrpSpPr>
      <p:grpSpPr>
        <a:xfrm>
          <a:off x="0" y="0"/>
          <a:ext cx="0" cy="0"/>
          <a:chOff x="0" y="0"/>
          <a:chExt cx="0" cy="0"/>
        </a:xfrm>
      </p:grpSpPr>
      <p:sp>
        <p:nvSpPr>
          <p:cNvPr id="3" name="Slide Number Placeholder 2">
            <a:extLst>
              <a:ext uri="{FF2B5EF4-FFF2-40B4-BE49-F238E27FC236}">
                <a16:creationId xmlns:a16="http://schemas.microsoft.com/office/drawing/2014/main" id="{D7661718-12F1-D419-1234-98D3F2CD89DD}"/>
              </a:ext>
            </a:extLst>
          </p:cNvPr>
          <p:cNvSpPr>
            <a:spLocks noGrp="1"/>
          </p:cNvSpPr>
          <p:nvPr>
            <p:ph type="sldNum" sz="quarter" idx="4"/>
          </p:nvPr>
        </p:nvSpPr>
        <p:spPr>
          <a:xfrm>
            <a:off x="4133756" y="6261479"/>
            <a:ext cx="868549" cy="365125"/>
          </a:xfrm>
          <a:prstGeom prst="rect">
            <a:avLst/>
          </a:prstGeom>
        </p:spPr>
        <p:txBody>
          <a:bodyPr/>
          <a:lstStyle/>
          <a:p>
            <a:pPr marL="0" marR="0" lvl="0" indent="0" algn="ctr" defTabSz="457200" rtl="0" eaLnBrk="1" fontAlgn="auto" latinLnBrk="0" hangingPunct="1">
              <a:lnSpc>
                <a:spcPct val="100000"/>
              </a:lnSpc>
              <a:spcBef>
                <a:spcPts val="0"/>
              </a:spcBef>
              <a:spcAft>
                <a:spcPts val="0"/>
              </a:spcAft>
              <a:buClrTx/>
              <a:buSzTx/>
              <a:buFontTx/>
              <a:buNone/>
              <a:tabLst/>
              <a:defRPr/>
            </a:pPr>
            <a:fld id="{9A47194C-3E5A-854F-B5AE-A6634FC20B3C}" type="slidenum">
              <a:rPr kumimoji="0" lang="en-US" sz="2800" b="1" i="0" u="none" strike="noStrike" kern="1200" cap="none" spc="0" normalizeH="0" baseline="0" noProof="0" smtClean="0">
                <a:ln>
                  <a:noFill/>
                </a:ln>
                <a:solidFill>
                  <a:srgbClr val="BE5B36"/>
                </a:solidFill>
                <a:effectLst/>
                <a:uLnTx/>
                <a:uFillTx/>
                <a:latin typeface="Century Gothic"/>
                <a:ea typeface="+mn-ea"/>
                <a:cs typeface="+mn-cs"/>
              </a:rPr>
              <a:pPr marL="0" marR="0" lvl="0" indent="0" algn="ctr" defTabSz="457200" rtl="0" eaLnBrk="1" fontAlgn="auto" latinLnBrk="0" hangingPunct="1">
                <a:lnSpc>
                  <a:spcPct val="100000"/>
                </a:lnSpc>
                <a:spcBef>
                  <a:spcPts val="0"/>
                </a:spcBef>
                <a:spcAft>
                  <a:spcPts val="0"/>
                </a:spcAft>
                <a:buClrTx/>
                <a:buSzTx/>
                <a:buFontTx/>
                <a:buNone/>
                <a:tabLst/>
                <a:defRPr/>
              </a:pPr>
              <a:t>28</a:t>
            </a:fld>
            <a:endParaRPr kumimoji="0" lang="en-US" sz="2800" b="1" i="0" u="none" strike="noStrike" kern="1200" cap="none" spc="0" normalizeH="0" baseline="0" noProof="0" dirty="0">
              <a:ln>
                <a:noFill/>
              </a:ln>
              <a:solidFill>
                <a:srgbClr val="BE5B36"/>
              </a:solidFill>
              <a:effectLst/>
              <a:uLnTx/>
              <a:uFillTx/>
              <a:latin typeface="Century Gothic"/>
              <a:ea typeface="+mn-ea"/>
              <a:cs typeface="+mn-cs"/>
            </a:endParaRPr>
          </a:p>
        </p:txBody>
      </p:sp>
      <p:sp>
        <p:nvSpPr>
          <p:cNvPr id="6" name="Title 5">
            <a:extLst>
              <a:ext uri="{FF2B5EF4-FFF2-40B4-BE49-F238E27FC236}">
                <a16:creationId xmlns:a16="http://schemas.microsoft.com/office/drawing/2014/main" id="{EE1E6EDA-53A2-1D81-C9E7-4EAB06223399}"/>
              </a:ext>
            </a:extLst>
          </p:cNvPr>
          <p:cNvSpPr>
            <a:spLocks noGrp="1"/>
          </p:cNvSpPr>
          <p:nvPr>
            <p:ph type="title"/>
          </p:nvPr>
        </p:nvSpPr>
        <p:spPr>
          <a:xfrm>
            <a:off x="923192" y="506988"/>
            <a:ext cx="8047771" cy="609635"/>
          </a:xfrm>
        </p:spPr>
        <p:txBody>
          <a:bodyPr/>
          <a:lstStyle/>
          <a:p>
            <a:r>
              <a:rPr lang="en-US" sz="2800" dirty="0"/>
              <a:t>Sample of Authentic </a:t>
            </a:r>
            <a:br>
              <a:rPr lang="en-US" sz="2800" dirty="0"/>
            </a:br>
            <a:r>
              <a:rPr lang="en-US" sz="2800" dirty="0"/>
              <a:t>Statement Status of Eligibility</a:t>
            </a:r>
            <a:endParaRPr lang="en-US" sz="2800" dirty="0">
              <a:latin typeface="+mj-lt"/>
            </a:endParaRPr>
          </a:p>
        </p:txBody>
      </p:sp>
      <p:sp>
        <p:nvSpPr>
          <p:cNvPr id="2" name="TextBox 1">
            <a:extLst>
              <a:ext uri="{FF2B5EF4-FFF2-40B4-BE49-F238E27FC236}">
                <a16:creationId xmlns:a16="http://schemas.microsoft.com/office/drawing/2014/main" id="{8592B697-1B38-49D9-D175-B05AB71D43B5}"/>
              </a:ext>
            </a:extLst>
          </p:cNvPr>
          <p:cNvSpPr txBox="1"/>
          <p:nvPr/>
        </p:nvSpPr>
        <p:spPr>
          <a:xfrm>
            <a:off x="269967" y="1051643"/>
            <a:ext cx="3044951" cy="5016758"/>
          </a:xfrm>
          <a:prstGeom prst="rect">
            <a:avLst/>
          </a:prstGeom>
          <a:solidFill>
            <a:srgbClr val="00377B">
              <a:lumMod val="20000"/>
              <a:lumOff val="80000"/>
            </a:srgbClr>
          </a:solidFill>
        </p:spPr>
        <p:txBody>
          <a:bodyPr wrap="square" rtlCol="0">
            <a:spAutoFit/>
          </a:bodyPr>
          <a:lstStyle/>
          <a:p>
            <a:pPr marL="285750" marR="0" lvl="0" indent="-285750" algn="just" defTabSz="91440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600" b="0" i="0" u="none" strike="noStrike" kern="0" cap="none" spc="0" normalizeH="0" baseline="0" noProof="0" dirty="0">
                <a:ln>
                  <a:noFill/>
                </a:ln>
                <a:solidFill>
                  <a:prstClr val="black"/>
                </a:solidFill>
                <a:effectLst/>
                <a:uLnTx/>
                <a:uFillTx/>
                <a:cs typeface="Calibri" panose="020F0502020204030204" pitchFamily="34" charset="0"/>
              </a:rPr>
              <a:t>Notice the FLDOE Seal</a:t>
            </a:r>
          </a:p>
          <a:p>
            <a:pPr marL="0" marR="0" lvl="0" indent="0" algn="just" defTabSz="914400" eaLnBrk="1" fontAlgn="auto" latinLnBrk="0" hangingPunct="1">
              <a:lnSpc>
                <a:spcPct val="100000"/>
              </a:lnSpc>
              <a:spcBef>
                <a:spcPts val="0"/>
              </a:spcBef>
              <a:spcAft>
                <a:spcPts val="0"/>
              </a:spcAft>
              <a:buClrTx/>
              <a:buSzTx/>
              <a:buFontTx/>
              <a:buNone/>
              <a:tabLst/>
              <a:defRPr/>
            </a:pPr>
            <a:endParaRPr kumimoji="0" lang="en-US" sz="1600" b="0" i="0" u="none" strike="noStrike" kern="0" cap="none" spc="0" normalizeH="0" baseline="0" noProof="0" dirty="0">
              <a:ln>
                <a:noFill/>
              </a:ln>
              <a:solidFill>
                <a:prstClr val="black"/>
              </a:solidFill>
              <a:effectLst/>
              <a:uLnTx/>
              <a:uFillTx/>
              <a:cs typeface="Calibri" panose="020F0502020204030204" pitchFamily="34" charset="0"/>
            </a:endParaRPr>
          </a:p>
          <a:p>
            <a:pPr marL="285750" marR="0" lvl="0" indent="-285750" algn="just" defTabSz="91440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600" b="0" i="0" u="none" strike="noStrike" kern="0" cap="none" spc="0" normalizeH="0" baseline="0" noProof="0" dirty="0">
                <a:ln>
                  <a:noFill/>
                </a:ln>
                <a:solidFill>
                  <a:prstClr val="black"/>
                </a:solidFill>
                <a:effectLst/>
                <a:uLnTx/>
                <a:uFillTx/>
                <a:cs typeface="Calibri" panose="020F0502020204030204" pitchFamily="34" charset="0"/>
              </a:rPr>
              <a:t>Florida DOE Number, Application ID Number, Processing and Expiration Date</a:t>
            </a:r>
          </a:p>
          <a:p>
            <a:pPr marL="285750" marR="0" lvl="0" indent="-285750" algn="just" defTabSz="914400" eaLnBrk="1" fontAlgn="auto" latinLnBrk="0" hangingPunct="1">
              <a:lnSpc>
                <a:spcPct val="100000"/>
              </a:lnSpc>
              <a:spcBef>
                <a:spcPts val="0"/>
              </a:spcBef>
              <a:spcAft>
                <a:spcPts val="0"/>
              </a:spcAft>
              <a:buClrTx/>
              <a:buSzTx/>
              <a:buFont typeface="Arial" panose="020B0604020202020204" pitchFamily="34" charset="0"/>
              <a:buChar char="•"/>
              <a:tabLst/>
              <a:defRPr/>
            </a:pPr>
            <a:endParaRPr kumimoji="0" lang="en-US" sz="1600" b="0" i="0" u="none" strike="noStrike" kern="0" cap="none" spc="0" normalizeH="0" baseline="0" noProof="0" dirty="0">
              <a:ln>
                <a:noFill/>
              </a:ln>
              <a:solidFill>
                <a:prstClr val="black"/>
              </a:solidFill>
              <a:effectLst/>
              <a:uLnTx/>
              <a:uFillTx/>
              <a:cs typeface="Calibri" panose="020F0502020204030204" pitchFamily="34" charset="0"/>
            </a:endParaRPr>
          </a:p>
          <a:p>
            <a:pPr marL="285750" marR="0" lvl="0" indent="-285750" algn="just" defTabSz="91440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600" b="0" i="0" u="none" strike="noStrike" kern="0" cap="none" spc="0" normalizeH="0" baseline="0" noProof="0" dirty="0">
                <a:ln>
                  <a:noFill/>
                </a:ln>
                <a:solidFill>
                  <a:prstClr val="black"/>
                </a:solidFill>
                <a:effectLst/>
                <a:uLnTx/>
                <a:uFillTx/>
                <a:cs typeface="Calibri" panose="020F0502020204030204" pitchFamily="34" charset="0"/>
              </a:rPr>
              <a:t>Standard FLDOE verbiage on all statements</a:t>
            </a:r>
          </a:p>
          <a:p>
            <a:pPr marL="0" marR="0" lvl="0" indent="0" algn="just" defTabSz="914400" eaLnBrk="1" fontAlgn="auto" latinLnBrk="0" hangingPunct="1">
              <a:lnSpc>
                <a:spcPct val="100000"/>
              </a:lnSpc>
              <a:spcBef>
                <a:spcPts val="0"/>
              </a:spcBef>
              <a:spcAft>
                <a:spcPts val="0"/>
              </a:spcAft>
              <a:buClrTx/>
              <a:buSzTx/>
              <a:buFontTx/>
              <a:buNone/>
              <a:tabLst/>
              <a:defRPr/>
            </a:pPr>
            <a:endParaRPr kumimoji="0" lang="en-US" sz="1600" b="0" i="0" u="none" strike="noStrike" kern="0" cap="none" spc="0" normalizeH="0" baseline="0" noProof="0" dirty="0">
              <a:ln>
                <a:noFill/>
              </a:ln>
              <a:solidFill>
                <a:prstClr val="black"/>
              </a:solidFill>
              <a:effectLst/>
              <a:uLnTx/>
              <a:uFillTx/>
              <a:cs typeface="Calibri" panose="020F0502020204030204" pitchFamily="34" charset="0"/>
            </a:endParaRPr>
          </a:p>
          <a:p>
            <a:pPr marL="285750" marR="0" lvl="0" indent="-285750" algn="just" defTabSz="91440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600" b="0" i="0" u="none" strike="noStrike" kern="0" cap="none" spc="0" normalizeH="0" baseline="0" noProof="0" dirty="0">
                <a:ln>
                  <a:noFill/>
                </a:ln>
                <a:solidFill>
                  <a:prstClr val="black"/>
                </a:solidFill>
                <a:effectLst/>
                <a:uLnTx/>
                <a:uFillTx/>
                <a:cs typeface="Calibri" panose="020F0502020204030204" pitchFamily="34" charset="0"/>
              </a:rPr>
              <a:t>Notice the Font and Size Used</a:t>
            </a:r>
          </a:p>
          <a:p>
            <a:pPr marL="0" marR="0" lvl="0" indent="0" algn="just" defTabSz="914400" eaLnBrk="1" fontAlgn="auto" latinLnBrk="0" hangingPunct="1">
              <a:lnSpc>
                <a:spcPct val="100000"/>
              </a:lnSpc>
              <a:spcBef>
                <a:spcPts val="0"/>
              </a:spcBef>
              <a:spcAft>
                <a:spcPts val="0"/>
              </a:spcAft>
              <a:buClrTx/>
              <a:buSzTx/>
              <a:buFontTx/>
              <a:buNone/>
              <a:tabLst/>
              <a:defRPr/>
            </a:pPr>
            <a:endParaRPr kumimoji="0" lang="en-US" sz="1600" b="0" i="0" u="none" strike="noStrike" kern="0" cap="none" spc="0" normalizeH="0" baseline="0" noProof="0" dirty="0">
              <a:ln>
                <a:noFill/>
              </a:ln>
              <a:solidFill>
                <a:prstClr val="black"/>
              </a:solidFill>
              <a:effectLst/>
              <a:uLnTx/>
              <a:uFillTx/>
              <a:cs typeface="Calibri" panose="020F0502020204030204" pitchFamily="34" charset="0"/>
            </a:endParaRPr>
          </a:p>
          <a:p>
            <a:pPr marL="285750" marR="0" lvl="0" indent="-285750" algn="just" defTabSz="91440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600" b="0" i="0" u="none" strike="noStrike" kern="0" cap="none" spc="0" normalizeH="0" baseline="0" noProof="0" dirty="0">
                <a:ln>
                  <a:noFill/>
                </a:ln>
                <a:solidFill>
                  <a:prstClr val="black"/>
                </a:solidFill>
                <a:effectLst/>
                <a:uLnTx/>
                <a:uFillTx/>
                <a:cs typeface="Calibri" panose="020F0502020204030204" pitchFamily="34" charset="0"/>
              </a:rPr>
              <a:t>FLDOE Statement of Status no longer refer to CLAST or No Child Left Behind</a:t>
            </a:r>
          </a:p>
          <a:p>
            <a:pPr marL="0" marR="0" lvl="0" indent="0" algn="just" defTabSz="914400" eaLnBrk="1" fontAlgn="auto" latinLnBrk="0" hangingPunct="1">
              <a:lnSpc>
                <a:spcPct val="100000"/>
              </a:lnSpc>
              <a:spcBef>
                <a:spcPts val="0"/>
              </a:spcBef>
              <a:spcAft>
                <a:spcPts val="0"/>
              </a:spcAft>
              <a:buClrTx/>
              <a:buSzTx/>
              <a:buFontTx/>
              <a:buNone/>
              <a:tabLst/>
              <a:defRPr/>
            </a:pPr>
            <a:endParaRPr kumimoji="0" lang="en-US" sz="1600" b="0" i="0" u="none" strike="noStrike" kern="0" cap="none" spc="0" normalizeH="0" baseline="0" noProof="0" dirty="0">
              <a:ln>
                <a:noFill/>
              </a:ln>
              <a:solidFill>
                <a:prstClr val="black"/>
              </a:solidFill>
              <a:effectLst/>
              <a:uLnTx/>
              <a:uFillTx/>
              <a:cs typeface="Calibri" panose="020F0502020204030204" pitchFamily="34" charset="0"/>
            </a:endParaRPr>
          </a:p>
          <a:p>
            <a:pPr marL="285750" marR="0" lvl="0" indent="-285750" algn="just" defTabSz="91440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600" b="0" i="0" u="none" strike="noStrike" kern="0" cap="none" spc="0" normalizeH="0" baseline="0" noProof="0" dirty="0">
                <a:ln>
                  <a:noFill/>
                </a:ln>
                <a:solidFill>
                  <a:prstClr val="black"/>
                </a:solidFill>
                <a:effectLst/>
                <a:uLnTx/>
                <a:uFillTx/>
                <a:cs typeface="Calibri" panose="020F0502020204030204" pitchFamily="34" charset="0"/>
              </a:rPr>
              <a:t>FLDOE address and contact information</a:t>
            </a:r>
          </a:p>
        </p:txBody>
      </p:sp>
      <p:pic>
        <p:nvPicPr>
          <p:cNvPr id="7" name="Picture 6">
            <a:extLst>
              <a:ext uri="{FF2B5EF4-FFF2-40B4-BE49-F238E27FC236}">
                <a16:creationId xmlns:a16="http://schemas.microsoft.com/office/drawing/2014/main" id="{582CE1DB-1995-E5BD-90E0-6E6CE22D2A95}"/>
              </a:ext>
            </a:extLst>
          </p:cNvPr>
          <p:cNvPicPr>
            <a:picLocks noChangeAspect="1"/>
          </p:cNvPicPr>
          <p:nvPr/>
        </p:nvPicPr>
        <p:blipFill>
          <a:blip r:embed="rId3"/>
          <a:stretch>
            <a:fillRect/>
          </a:stretch>
        </p:blipFill>
        <p:spPr>
          <a:xfrm>
            <a:off x="4040776" y="1123406"/>
            <a:ext cx="4833257" cy="4728763"/>
          </a:xfrm>
          <a:prstGeom prst="rect">
            <a:avLst/>
          </a:prstGeom>
        </p:spPr>
      </p:pic>
      <p:sp>
        <p:nvSpPr>
          <p:cNvPr id="8" name="Arrow: Down 7">
            <a:extLst>
              <a:ext uri="{FF2B5EF4-FFF2-40B4-BE49-F238E27FC236}">
                <a16:creationId xmlns:a16="http://schemas.microsoft.com/office/drawing/2014/main" id="{EE02D451-C472-3BEB-9144-B6D63D835207}"/>
              </a:ext>
            </a:extLst>
          </p:cNvPr>
          <p:cNvSpPr/>
          <p:nvPr/>
        </p:nvSpPr>
        <p:spPr>
          <a:xfrm rot="16200000">
            <a:off x="3791193" y="889975"/>
            <a:ext cx="388839" cy="862971"/>
          </a:xfrm>
          <a:prstGeom prst="downArrow">
            <a:avLst/>
          </a:prstGeom>
          <a:solidFill>
            <a:srgbClr val="FF0000"/>
          </a:solidFill>
          <a:ln w="9525" cap="flat" cmpd="sng" algn="ctr">
            <a:solidFill>
              <a:srgbClr val="0093D0">
                <a:shade val="95000"/>
                <a:satMod val="105000"/>
              </a:srgbClr>
            </a:solidFill>
            <a:prstDash val="solid"/>
          </a:ln>
          <a:effectLst>
            <a:outerShdw blurRad="40000" dist="23000" dir="5400000" rotWithShape="0">
              <a:srgbClr val="000000">
                <a:alpha val="35000"/>
              </a:srgbClr>
            </a:outerShdw>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entury Gothic"/>
              <a:ea typeface="+mn-ea"/>
              <a:cs typeface="+mn-cs"/>
            </a:endParaRPr>
          </a:p>
        </p:txBody>
      </p:sp>
      <p:sp>
        <p:nvSpPr>
          <p:cNvPr id="9" name="Arrow: Down 8">
            <a:extLst>
              <a:ext uri="{FF2B5EF4-FFF2-40B4-BE49-F238E27FC236}">
                <a16:creationId xmlns:a16="http://schemas.microsoft.com/office/drawing/2014/main" id="{641D4486-1F98-CF52-5288-43CBD38612B0}"/>
              </a:ext>
            </a:extLst>
          </p:cNvPr>
          <p:cNvSpPr/>
          <p:nvPr/>
        </p:nvSpPr>
        <p:spPr>
          <a:xfrm rot="16200000">
            <a:off x="3805696" y="2574370"/>
            <a:ext cx="388839" cy="862971"/>
          </a:xfrm>
          <a:prstGeom prst="downArrow">
            <a:avLst/>
          </a:prstGeom>
          <a:solidFill>
            <a:srgbClr val="FF0000"/>
          </a:solidFill>
          <a:ln w="9525" cap="flat" cmpd="sng" algn="ctr">
            <a:solidFill>
              <a:srgbClr val="0093D0">
                <a:shade val="95000"/>
                <a:satMod val="105000"/>
              </a:srgbClr>
            </a:solidFill>
            <a:prstDash val="solid"/>
          </a:ln>
          <a:effectLst>
            <a:outerShdw blurRad="40000" dist="23000" dir="5400000" rotWithShape="0">
              <a:srgbClr val="000000">
                <a:alpha val="35000"/>
              </a:srgbClr>
            </a:outerShdw>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entury Gothic"/>
              <a:ea typeface="+mn-ea"/>
              <a:cs typeface="+mn-cs"/>
            </a:endParaRPr>
          </a:p>
        </p:txBody>
      </p:sp>
      <p:sp>
        <p:nvSpPr>
          <p:cNvPr id="10" name="Arrow: Down 9">
            <a:extLst>
              <a:ext uri="{FF2B5EF4-FFF2-40B4-BE49-F238E27FC236}">
                <a16:creationId xmlns:a16="http://schemas.microsoft.com/office/drawing/2014/main" id="{FD676607-46A0-E64E-DE62-6943CC5F60B0}"/>
              </a:ext>
            </a:extLst>
          </p:cNvPr>
          <p:cNvSpPr/>
          <p:nvPr/>
        </p:nvSpPr>
        <p:spPr>
          <a:xfrm rot="16200000">
            <a:off x="3805695" y="5152234"/>
            <a:ext cx="388839" cy="862971"/>
          </a:xfrm>
          <a:prstGeom prst="downArrow">
            <a:avLst/>
          </a:prstGeom>
          <a:solidFill>
            <a:srgbClr val="FF0000"/>
          </a:solidFill>
          <a:ln w="9525" cap="flat" cmpd="sng" algn="ctr">
            <a:solidFill>
              <a:srgbClr val="0093D0">
                <a:shade val="95000"/>
                <a:satMod val="105000"/>
              </a:srgbClr>
            </a:solidFill>
            <a:prstDash val="solid"/>
          </a:ln>
          <a:effectLst>
            <a:outerShdw blurRad="40000" dist="23000" dir="5400000" rotWithShape="0">
              <a:srgbClr val="000000">
                <a:alpha val="35000"/>
              </a:srgbClr>
            </a:outerShdw>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entury Gothic"/>
              <a:ea typeface="+mn-ea"/>
              <a:cs typeface="+mn-cs"/>
            </a:endParaRPr>
          </a:p>
        </p:txBody>
      </p:sp>
      <p:sp>
        <p:nvSpPr>
          <p:cNvPr id="13" name="Arrow: Down 12">
            <a:extLst>
              <a:ext uri="{FF2B5EF4-FFF2-40B4-BE49-F238E27FC236}">
                <a16:creationId xmlns:a16="http://schemas.microsoft.com/office/drawing/2014/main" id="{3C44F2A5-01DE-64B9-4E11-644EC74C897E}"/>
              </a:ext>
            </a:extLst>
          </p:cNvPr>
          <p:cNvSpPr/>
          <p:nvPr/>
        </p:nvSpPr>
        <p:spPr>
          <a:xfrm>
            <a:off x="7759336" y="1358537"/>
            <a:ext cx="388839" cy="691024"/>
          </a:xfrm>
          <a:prstGeom prst="downArrow">
            <a:avLst/>
          </a:prstGeom>
          <a:solidFill>
            <a:srgbClr val="FF0000"/>
          </a:solidFill>
          <a:ln w="9525" cap="flat" cmpd="sng" algn="ctr">
            <a:solidFill>
              <a:srgbClr val="0093D0">
                <a:shade val="95000"/>
                <a:satMod val="105000"/>
              </a:srgbClr>
            </a:solidFill>
            <a:prstDash val="solid"/>
          </a:ln>
          <a:effectLst>
            <a:outerShdw blurRad="40000" dist="23000" dir="5400000" rotWithShape="0">
              <a:srgbClr val="000000">
                <a:alpha val="35000"/>
              </a:srgbClr>
            </a:outerShdw>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entury Gothic"/>
              <a:ea typeface="+mn-ea"/>
              <a:cs typeface="+mn-cs"/>
            </a:endParaRPr>
          </a:p>
        </p:txBody>
      </p:sp>
    </p:spTree>
    <p:extLst>
      <p:ext uri="{BB962C8B-B14F-4D97-AF65-F5344CB8AC3E}">
        <p14:creationId xmlns:p14="http://schemas.microsoft.com/office/powerpoint/2010/main" val="821228301"/>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1A58858-20A0-769E-B098-3C0825C880E3}"/>
            </a:ext>
          </a:extLst>
        </p:cNvPr>
        <p:cNvGrpSpPr/>
        <p:nvPr/>
      </p:nvGrpSpPr>
      <p:grpSpPr>
        <a:xfrm>
          <a:off x="0" y="0"/>
          <a:ext cx="0" cy="0"/>
          <a:chOff x="0" y="0"/>
          <a:chExt cx="0" cy="0"/>
        </a:xfrm>
      </p:grpSpPr>
      <p:sp>
        <p:nvSpPr>
          <p:cNvPr id="4" name="Slide Number Placeholder 3">
            <a:extLst>
              <a:ext uri="{FF2B5EF4-FFF2-40B4-BE49-F238E27FC236}">
                <a16:creationId xmlns:a16="http://schemas.microsoft.com/office/drawing/2014/main" id="{BDBFC44D-84C4-97E3-AA16-9ADE2C74DC7F}"/>
              </a:ext>
            </a:extLst>
          </p:cNvPr>
          <p:cNvSpPr>
            <a:spLocks noGrp="1"/>
          </p:cNvSpPr>
          <p:nvPr>
            <p:ph type="sldNum" sz="quarter" idx="4"/>
          </p:nvPr>
        </p:nvSpPr>
        <p:spPr/>
        <p:txBody>
          <a:bodyPr/>
          <a:lstStyle/>
          <a:p>
            <a:fld id="{9A47194C-3E5A-854F-B5AE-A6634FC20B3C}" type="slidenum">
              <a:rPr lang="en-US" smtClean="0"/>
              <a:pPr/>
              <a:t>29</a:t>
            </a:fld>
            <a:endParaRPr lang="en-US" dirty="0"/>
          </a:p>
        </p:txBody>
      </p:sp>
      <p:sp>
        <p:nvSpPr>
          <p:cNvPr id="5" name="Title 4">
            <a:extLst>
              <a:ext uri="{FF2B5EF4-FFF2-40B4-BE49-F238E27FC236}">
                <a16:creationId xmlns:a16="http://schemas.microsoft.com/office/drawing/2014/main" id="{4D0A8DD0-5840-832C-115F-618089DFE780}"/>
              </a:ext>
            </a:extLst>
          </p:cNvPr>
          <p:cNvSpPr>
            <a:spLocks noGrp="1"/>
          </p:cNvSpPr>
          <p:nvPr>
            <p:ph type="title"/>
          </p:nvPr>
        </p:nvSpPr>
        <p:spPr>
          <a:xfrm>
            <a:off x="281354" y="-422027"/>
            <a:ext cx="8689609" cy="1521070"/>
          </a:xfrm>
        </p:spPr>
        <p:txBody>
          <a:bodyPr/>
          <a:lstStyle/>
          <a:p>
            <a:r>
              <a:rPr lang="en-US" sz="2600" dirty="0"/>
              <a:t>Two (2) Samples of Falsified </a:t>
            </a:r>
            <a:br>
              <a:rPr lang="en-US" sz="2600" dirty="0"/>
            </a:br>
            <a:r>
              <a:rPr lang="en-US" sz="2600" dirty="0"/>
              <a:t>Statement Status of Eligibilities</a:t>
            </a:r>
            <a:endParaRPr lang="en-US" sz="2600" dirty="0">
              <a:latin typeface="+mj-lt"/>
            </a:endParaRPr>
          </a:p>
        </p:txBody>
      </p:sp>
      <p:pic>
        <p:nvPicPr>
          <p:cNvPr id="2" name="Picture 1">
            <a:extLst>
              <a:ext uri="{FF2B5EF4-FFF2-40B4-BE49-F238E27FC236}">
                <a16:creationId xmlns:a16="http://schemas.microsoft.com/office/drawing/2014/main" id="{AAEC9BE4-A3C8-9FF7-22FA-6BC86C6629AC}"/>
              </a:ext>
            </a:extLst>
          </p:cNvPr>
          <p:cNvPicPr>
            <a:picLocks noChangeAspect="1"/>
          </p:cNvPicPr>
          <p:nvPr/>
        </p:nvPicPr>
        <p:blipFill>
          <a:blip r:embed="rId2"/>
          <a:stretch>
            <a:fillRect/>
          </a:stretch>
        </p:blipFill>
        <p:spPr>
          <a:xfrm>
            <a:off x="350086" y="1099043"/>
            <a:ext cx="4067011" cy="5031790"/>
          </a:xfrm>
          <a:prstGeom prst="rect">
            <a:avLst/>
          </a:prstGeom>
        </p:spPr>
      </p:pic>
      <p:pic>
        <p:nvPicPr>
          <p:cNvPr id="3" name="Picture 2">
            <a:extLst>
              <a:ext uri="{FF2B5EF4-FFF2-40B4-BE49-F238E27FC236}">
                <a16:creationId xmlns:a16="http://schemas.microsoft.com/office/drawing/2014/main" id="{95975776-7DB5-AE39-CEEC-122209519A62}"/>
              </a:ext>
            </a:extLst>
          </p:cNvPr>
          <p:cNvPicPr>
            <a:picLocks noChangeAspect="1"/>
          </p:cNvPicPr>
          <p:nvPr/>
        </p:nvPicPr>
        <p:blipFill>
          <a:blip r:embed="rId3"/>
          <a:stretch>
            <a:fillRect/>
          </a:stretch>
        </p:blipFill>
        <p:spPr>
          <a:xfrm>
            <a:off x="4868091" y="1166172"/>
            <a:ext cx="3925823" cy="4963884"/>
          </a:xfrm>
          <a:prstGeom prst="rect">
            <a:avLst/>
          </a:prstGeom>
        </p:spPr>
      </p:pic>
    </p:spTree>
    <p:extLst>
      <p:ext uri="{BB962C8B-B14F-4D97-AF65-F5344CB8AC3E}">
        <p14:creationId xmlns:p14="http://schemas.microsoft.com/office/powerpoint/2010/main" val="554085380"/>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4C44C0B-0049-05C6-8487-A9AB69DFC444}"/>
            </a:ext>
          </a:extLst>
        </p:cNvPr>
        <p:cNvGrpSpPr/>
        <p:nvPr/>
      </p:nvGrpSpPr>
      <p:grpSpPr>
        <a:xfrm>
          <a:off x="0" y="0"/>
          <a:ext cx="0" cy="0"/>
          <a:chOff x="0" y="0"/>
          <a:chExt cx="0" cy="0"/>
        </a:xfrm>
      </p:grpSpPr>
      <p:sp>
        <p:nvSpPr>
          <p:cNvPr id="33" name="Presentation Title">
            <a:extLst>
              <a:ext uri="{FF2B5EF4-FFF2-40B4-BE49-F238E27FC236}">
                <a16:creationId xmlns:a16="http://schemas.microsoft.com/office/drawing/2014/main" id="{2129D5FA-1F28-0580-D1D6-14D586AA6402}"/>
              </a:ext>
            </a:extLst>
          </p:cNvPr>
          <p:cNvSpPr>
            <a:spLocks noGrp="1"/>
          </p:cNvSpPr>
          <p:nvPr>
            <p:ph type="title" idx="4294967295"/>
          </p:nvPr>
        </p:nvSpPr>
        <p:spPr>
          <a:xfrm>
            <a:off x="3385038" y="1107828"/>
            <a:ext cx="5345724" cy="2848710"/>
          </a:xfrm>
          <a:prstGeom prst="rect">
            <a:avLst/>
          </a:prstGeom>
        </p:spPr>
        <p:txBody>
          <a:bodyPr/>
          <a:lstStyle/>
          <a:p>
            <a:pPr marL="285750" marR="0" lvl="0" indent="-285750" defTabSz="457200" rtl="0" eaLnBrk="1" fontAlgn="auto" latinLnBrk="0" hangingPunct="1">
              <a:lnSpc>
                <a:spcPct val="100000"/>
              </a:lnSpc>
              <a:spcBef>
                <a:spcPts val="0"/>
              </a:spcBef>
              <a:spcAft>
                <a:spcPts val="0"/>
              </a:spcAft>
              <a:tabLst/>
              <a:defRPr/>
            </a:pPr>
            <a:r>
              <a:rPr kumimoji="0" lang="en-US" sz="2900" b="1" i="0" u="none" strike="noStrike" kern="1200" cap="none" spc="0" normalizeH="0" baseline="0" noProof="0" dirty="0">
                <a:ln>
                  <a:noFill/>
                </a:ln>
                <a:solidFill>
                  <a:prstClr val="black"/>
                </a:solidFill>
                <a:effectLst/>
                <a:uLnTx/>
                <a:uFillTx/>
                <a:ea typeface="+mn-ea"/>
                <a:cs typeface="+mn-cs"/>
              </a:rPr>
              <a:t>Certificate </a:t>
            </a:r>
            <a:r>
              <a:rPr lang="en-US" sz="2900" b="1" dirty="0">
                <a:solidFill>
                  <a:prstClr val="black"/>
                </a:solidFill>
                <a:ea typeface="+mn-ea"/>
                <a:cs typeface="+mn-cs"/>
              </a:rPr>
              <a:t>I</a:t>
            </a:r>
            <a:r>
              <a:rPr kumimoji="0" lang="en-US" sz="2900" b="1" i="0" u="none" strike="noStrike" kern="1200" cap="none" spc="0" normalizeH="0" baseline="0" noProof="0" dirty="0" err="1">
                <a:ln>
                  <a:noFill/>
                </a:ln>
                <a:solidFill>
                  <a:prstClr val="black"/>
                </a:solidFill>
                <a:effectLst/>
                <a:uLnTx/>
                <a:uFillTx/>
                <a:ea typeface="+mn-ea"/>
                <a:cs typeface="+mn-cs"/>
              </a:rPr>
              <a:t>ssuance</a:t>
            </a:r>
            <a:r>
              <a:rPr kumimoji="0" lang="en-US" sz="2900" b="1" i="0" u="none" strike="noStrike" kern="1200" cap="none" spc="0" normalizeH="0" baseline="0" noProof="0" dirty="0">
                <a:ln>
                  <a:noFill/>
                </a:ln>
                <a:solidFill>
                  <a:prstClr val="black"/>
                </a:solidFill>
                <a:effectLst/>
                <a:uLnTx/>
                <a:uFillTx/>
                <a:ea typeface="+mn-ea"/>
                <a:cs typeface="+mn-cs"/>
              </a:rPr>
              <a:t> Request</a:t>
            </a:r>
            <a:br>
              <a:rPr kumimoji="0" lang="en-US" sz="2900" b="1" i="0" u="none" strike="noStrike" kern="1200" cap="none" spc="0" normalizeH="0" baseline="0" noProof="0" dirty="0">
                <a:ln>
                  <a:noFill/>
                </a:ln>
                <a:solidFill>
                  <a:prstClr val="black"/>
                </a:solidFill>
                <a:effectLst/>
                <a:uLnTx/>
                <a:uFillTx/>
                <a:ea typeface="+mn-ea"/>
                <a:cs typeface="+mn-cs"/>
              </a:rPr>
            </a:br>
            <a:r>
              <a:rPr kumimoji="0" lang="en-US" sz="2900" b="1" i="0" u="none" strike="noStrike" kern="1200" cap="none" spc="0" normalizeH="0" baseline="0" noProof="0" dirty="0">
                <a:ln>
                  <a:noFill/>
                </a:ln>
                <a:solidFill>
                  <a:prstClr val="black"/>
                </a:solidFill>
                <a:effectLst/>
                <a:uLnTx/>
                <a:uFillTx/>
                <a:ea typeface="+mn-ea"/>
                <a:cs typeface="+mn-cs"/>
              </a:rPr>
              <a:t>and </a:t>
            </a:r>
            <a:br>
              <a:rPr kumimoji="0" lang="en-US" sz="2900" b="1" i="0" u="none" strike="noStrike" kern="1200" cap="none" spc="0" normalizeH="0" baseline="0" noProof="0" dirty="0">
                <a:ln>
                  <a:noFill/>
                </a:ln>
                <a:solidFill>
                  <a:prstClr val="black"/>
                </a:solidFill>
                <a:effectLst/>
                <a:uLnTx/>
                <a:uFillTx/>
                <a:ea typeface="+mn-ea"/>
                <a:cs typeface="+mn-cs"/>
              </a:rPr>
            </a:br>
            <a:r>
              <a:rPr kumimoji="0" lang="en-US" sz="2900" b="1" i="0" u="none" strike="noStrike" kern="1200" cap="none" spc="0" normalizeH="0" baseline="0" noProof="0" dirty="0">
                <a:ln>
                  <a:noFill/>
                </a:ln>
                <a:solidFill>
                  <a:prstClr val="black"/>
                </a:solidFill>
                <a:effectLst/>
                <a:uLnTx/>
                <a:uFillTx/>
                <a:ea typeface="+mn-ea"/>
                <a:cs typeface="+mn-cs"/>
              </a:rPr>
              <a:t>Career Technical Education Broward Issued Certificates</a:t>
            </a:r>
            <a:br>
              <a:rPr kumimoji="0" lang="en-US" sz="2900" b="1" i="0" u="none" strike="noStrike" kern="1200" cap="none" spc="0" normalizeH="0" baseline="0" noProof="0" dirty="0">
                <a:ln>
                  <a:noFill/>
                </a:ln>
                <a:solidFill>
                  <a:prstClr val="black"/>
                </a:solidFill>
                <a:effectLst/>
                <a:uLnTx/>
                <a:uFillTx/>
                <a:ea typeface="+mn-ea"/>
                <a:cs typeface="+mn-cs"/>
              </a:rPr>
            </a:br>
            <a:br>
              <a:rPr kumimoji="0" lang="en-US" sz="4000" b="1" i="0" u="none" strike="noStrike" kern="1200" cap="none" spc="0" normalizeH="0" baseline="0" noProof="0" dirty="0">
                <a:ln>
                  <a:noFill/>
                </a:ln>
                <a:solidFill>
                  <a:prstClr val="black"/>
                </a:solidFill>
                <a:effectLst/>
                <a:uLnTx/>
                <a:uFillTx/>
                <a:ea typeface="+mn-ea"/>
                <a:cs typeface="+mn-cs"/>
              </a:rPr>
            </a:br>
            <a:r>
              <a:rPr kumimoji="0" lang="en-US" sz="2400" b="1" i="0" u="none" strike="noStrike" kern="1200" cap="none" spc="0" normalizeH="0" baseline="0" noProof="0" dirty="0">
                <a:ln>
                  <a:noFill/>
                </a:ln>
                <a:solidFill>
                  <a:prstClr val="black"/>
                </a:solidFill>
                <a:effectLst/>
                <a:uLnTx/>
                <a:uFillTx/>
                <a:ea typeface="+mn-ea"/>
                <a:cs typeface="+mn-cs"/>
              </a:rPr>
              <a:t> </a:t>
            </a:r>
            <a:br>
              <a:rPr kumimoji="0" lang="en-US" sz="1800" b="0" i="0" u="none" strike="noStrike" kern="1200" cap="none" spc="0" normalizeH="0" baseline="0" noProof="0" dirty="0">
                <a:ln>
                  <a:noFill/>
                </a:ln>
                <a:solidFill>
                  <a:prstClr val="black"/>
                </a:solidFill>
                <a:effectLst/>
                <a:uLnTx/>
                <a:uFillTx/>
                <a:latin typeface="Century Gothic"/>
                <a:ea typeface="+mn-ea"/>
                <a:cs typeface="+mn-cs"/>
              </a:rPr>
            </a:br>
            <a:endParaRPr lang="en-US" sz="4000" b="1" dirty="0"/>
          </a:p>
        </p:txBody>
      </p:sp>
      <p:sp>
        <p:nvSpPr>
          <p:cNvPr id="3" name="TextBox 2">
            <a:extLst>
              <a:ext uri="{FF2B5EF4-FFF2-40B4-BE49-F238E27FC236}">
                <a16:creationId xmlns:a16="http://schemas.microsoft.com/office/drawing/2014/main" id="{EB052187-9806-90FB-441E-07633B0F5C9D}"/>
              </a:ext>
            </a:extLst>
          </p:cNvPr>
          <p:cNvSpPr txBox="1"/>
          <p:nvPr/>
        </p:nvSpPr>
        <p:spPr>
          <a:xfrm>
            <a:off x="5196252" y="3938075"/>
            <a:ext cx="1497526" cy="369332"/>
          </a:xfrm>
          <a:prstGeom prst="rect">
            <a:avLst/>
          </a:prstGeom>
          <a:noFill/>
        </p:spPr>
        <p:txBody>
          <a:bodyPr wrap="none" rtlCol="0">
            <a:spAutoFit/>
          </a:bodyPr>
          <a:lstStyle/>
          <a:p>
            <a:r>
              <a:rPr lang="en-US" b="1" dirty="0"/>
              <a:t>Slides 31-34</a:t>
            </a:r>
          </a:p>
        </p:txBody>
      </p:sp>
      <p:sp>
        <p:nvSpPr>
          <p:cNvPr id="2" name="TextBox 1">
            <a:extLst>
              <a:ext uri="{FF2B5EF4-FFF2-40B4-BE49-F238E27FC236}">
                <a16:creationId xmlns:a16="http://schemas.microsoft.com/office/drawing/2014/main" id="{0B779E3A-1E67-DC9E-8428-B813EFE6F43F}"/>
              </a:ext>
            </a:extLst>
          </p:cNvPr>
          <p:cNvSpPr txBox="1"/>
          <p:nvPr/>
        </p:nvSpPr>
        <p:spPr>
          <a:xfrm>
            <a:off x="297180" y="4400550"/>
            <a:ext cx="6094520" cy="1754326"/>
          </a:xfrm>
          <a:prstGeom prst="rect">
            <a:avLst/>
          </a:prstGeom>
          <a:noFill/>
        </p:spPr>
        <p:txBody>
          <a:bodyPr wrap="square" rtlCol="0">
            <a:spAutoFit/>
          </a:bodyPr>
          <a:lstStyle/>
          <a:p>
            <a:r>
              <a:rPr lang="en-US" dirty="0"/>
              <a:t>These forms are  available on the charter school webpage at </a:t>
            </a:r>
            <a:r>
              <a:rPr lang="en-US" dirty="0">
                <a:hlinkClick r:id="rId3"/>
              </a:rPr>
              <a:t>https://www.browardschools.com/bcps-departments/human-resources/certification/charter-schools</a:t>
            </a:r>
            <a:endParaRPr lang="en-US" dirty="0"/>
          </a:p>
          <a:p>
            <a:endParaRPr lang="en-US" dirty="0"/>
          </a:p>
        </p:txBody>
      </p:sp>
    </p:spTree>
    <p:extLst>
      <p:ext uri="{BB962C8B-B14F-4D97-AF65-F5344CB8AC3E}">
        <p14:creationId xmlns:p14="http://schemas.microsoft.com/office/powerpoint/2010/main" val="4074676168"/>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CCAE7C5-FF62-2E5E-0A78-1E074D6D980F}"/>
            </a:ext>
          </a:extLst>
        </p:cNvPr>
        <p:cNvGrpSpPr/>
        <p:nvPr/>
      </p:nvGrpSpPr>
      <p:grpSpPr>
        <a:xfrm>
          <a:off x="0" y="0"/>
          <a:ext cx="0" cy="0"/>
          <a:chOff x="0" y="0"/>
          <a:chExt cx="0" cy="0"/>
        </a:xfrm>
      </p:grpSpPr>
      <p:sp>
        <p:nvSpPr>
          <p:cNvPr id="3" name="Slide Number Placeholder 2">
            <a:extLst>
              <a:ext uri="{FF2B5EF4-FFF2-40B4-BE49-F238E27FC236}">
                <a16:creationId xmlns:a16="http://schemas.microsoft.com/office/drawing/2014/main" id="{0391E07F-8FA2-F977-4819-9E355D23B8AB}"/>
              </a:ext>
            </a:extLst>
          </p:cNvPr>
          <p:cNvSpPr>
            <a:spLocks noGrp="1"/>
          </p:cNvSpPr>
          <p:nvPr>
            <p:ph type="sldNum" sz="quarter" idx="4"/>
          </p:nvPr>
        </p:nvSpPr>
        <p:spPr>
          <a:xfrm>
            <a:off x="4133756" y="6261479"/>
            <a:ext cx="868549" cy="365125"/>
          </a:xfrm>
          <a:prstGeom prst="rect">
            <a:avLst/>
          </a:prstGeom>
        </p:spPr>
        <p:txBody>
          <a:bodyPr/>
          <a:lstStyle/>
          <a:p>
            <a:pPr marL="0" marR="0" lvl="0" indent="0" algn="ctr" defTabSz="457200" rtl="0" eaLnBrk="1" fontAlgn="auto" latinLnBrk="0" hangingPunct="1">
              <a:lnSpc>
                <a:spcPct val="100000"/>
              </a:lnSpc>
              <a:spcBef>
                <a:spcPts val="0"/>
              </a:spcBef>
              <a:spcAft>
                <a:spcPts val="0"/>
              </a:spcAft>
              <a:buClrTx/>
              <a:buSzTx/>
              <a:buFontTx/>
              <a:buNone/>
              <a:tabLst/>
              <a:defRPr/>
            </a:pPr>
            <a:fld id="{9A47194C-3E5A-854F-B5AE-A6634FC20B3C}" type="slidenum">
              <a:rPr kumimoji="0" lang="en-US" sz="2800" b="1" i="0" u="none" strike="noStrike" kern="1200" cap="none" spc="0" normalizeH="0" baseline="0" noProof="0" smtClean="0">
                <a:ln>
                  <a:noFill/>
                </a:ln>
                <a:solidFill>
                  <a:srgbClr val="BE5B36"/>
                </a:solidFill>
                <a:effectLst/>
                <a:uLnTx/>
                <a:uFillTx/>
                <a:latin typeface="Century Gothic"/>
                <a:ea typeface="+mn-ea"/>
                <a:cs typeface="+mn-cs"/>
              </a:rPr>
              <a:pPr marL="0" marR="0" lvl="0" indent="0" algn="ctr" defTabSz="457200" rtl="0" eaLnBrk="1" fontAlgn="auto" latinLnBrk="0" hangingPunct="1">
                <a:lnSpc>
                  <a:spcPct val="100000"/>
                </a:lnSpc>
                <a:spcBef>
                  <a:spcPts val="0"/>
                </a:spcBef>
                <a:spcAft>
                  <a:spcPts val="0"/>
                </a:spcAft>
                <a:buClrTx/>
                <a:buSzTx/>
                <a:buFontTx/>
                <a:buNone/>
                <a:tabLst/>
                <a:defRPr/>
              </a:pPr>
              <a:t>31</a:t>
            </a:fld>
            <a:endParaRPr kumimoji="0" lang="en-US" sz="2800" b="1" i="0" u="none" strike="noStrike" kern="1200" cap="none" spc="0" normalizeH="0" baseline="0" noProof="0" dirty="0">
              <a:ln>
                <a:noFill/>
              </a:ln>
              <a:solidFill>
                <a:srgbClr val="BE5B36"/>
              </a:solidFill>
              <a:effectLst/>
              <a:uLnTx/>
              <a:uFillTx/>
              <a:latin typeface="Century Gothic"/>
              <a:ea typeface="+mn-ea"/>
              <a:cs typeface="+mn-cs"/>
            </a:endParaRPr>
          </a:p>
        </p:txBody>
      </p:sp>
      <p:sp>
        <p:nvSpPr>
          <p:cNvPr id="6" name="Title 5">
            <a:extLst>
              <a:ext uri="{FF2B5EF4-FFF2-40B4-BE49-F238E27FC236}">
                <a16:creationId xmlns:a16="http://schemas.microsoft.com/office/drawing/2014/main" id="{D4A14575-C149-2FDB-B120-E888478C3CC2}"/>
              </a:ext>
            </a:extLst>
          </p:cNvPr>
          <p:cNvSpPr>
            <a:spLocks noGrp="1"/>
          </p:cNvSpPr>
          <p:nvPr>
            <p:ph type="title"/>
          </p:nvPr>
        </p:nvSpPr>
        <p:spPr>
          <a:xfrm>
            <a:off x="923192" y="334108"/>
            <a:ext cx="8047771" cy="606669"/>
          </a:xfrm>
        </p:spPr>
        <p:txBody>
          <a:bodyPr/>
          <a:lstStyle/>
          <a:p>
            <a:r>
              <a:rPr lang="en-US" dirty="0"/>
              <a:t>Certification Issuance Request </a:t>
            </a:r>
            <a:endParaRPr lang="en-US" dirty="0">
              <a:latin typeface="+mj-lt"/>
            </a:endParaRPr>
          </a:p>
        </p:txBody>
      </p:sp>
      <p:sp>
        <p:nvSpPr>
          <p:cNvPr id="2" name="TextBox 1">
            <a:extLst>
              <a:ext uri="{FF2B5EF4-FFF2-40B4-BE49-F238E27FC236}">
                <a16:creationId xmlns:a16="http://schemas.microsoft.com/office/drawing/2014/main" id="{15BBF6F8-643C-6A72-714E-5617EF8B5C2E}"/>
              </a:ext>
            </a:extLst>
          </p:cNvPr>
          <p:cNvSpPr txBox="1"/>
          <p:nvPr/>
        </p:nvSpPr>
        <p:spPr>
          <a:xfrm>
            <a:off x="97518" y="1087695"/>
            <a:ext cx="4206744" cy="4708981"/>
          </a:xfrm>
          <a:prstGeom prst="rect">
            <a:avLst/>
          </a:prstGeom>
          <a:solidFill>
            <a:srgbClr val="0093D0">
              <a:lumMod val="20000"/>
              <a:lumOff val="80000"/>
            </a:srgbClr>
          </a:solidFill>
        </p:spPr>
        <p:txBody>
          <a:bodyPr wrap="square">
            <a:spAutoFit/>
          </a:bodyPr>
          <a:lstStyle/>
          <a:p>
            <a:pPr marL="0" marR="0" lvl="0" indent="0" algn="just" defTabSz="914400" eaLnBrk="1" fontAlgn="auto" latinLnBrk="0" hangingPunct="1">
              <a:lnSpc>
                <a:spcPct val="100000"/>
              </a:lnSpc>
              <a:spcBef>
                <a:spcPts val="0"/>
              </a:spcBef>
              <a:spcAft>
                <a:spcPts val="0"/>
              </a:spcAft>
              <a:buClrTx/>
              <a:buSzTx/>
              <a:buFontTx/>
              <a:buNone/>
              <a:tabLst/>
              <a:defRPr/>
            </a:pPr>
            <a:r>
              <a:rPr kumimoji="0" lang="en-US" sz="1200" b="1" i="0" u="none" strike="noStrike" kern="0" cap="none" spc="0" normalizeH="0" baseline="0" noProof="0" dirty="0">
                <a:ln>
                  <a:noFill/>
                </a:ln>
                <a:solidFill>
                  <a:prstClr val="black"/>
                </a:solidFill>
                <a:effectLst/>
                <a:uLnTx/>
                <a:uFillTx/>
                <a:cs typeface="Calibri" panose="020F0502020204030204" pitchFamily="34" charset="0"/>
              </a:rPr>
              <a:t>Certificate Issuance Request Form </a:t>
            </a:r>
            <a:r>
              <a:rPr kumimoji="0" lang="en-US" sz="1200" b="0" i="0" u="none" strike="noStrike" kern="0" cap="none" spc="0" normalizeH="0" baseline="0" noProof="0" dirty="0">
                <a:ln>
                  <a:noFill/>
                </a:ln>
                <a:solidFill>
                  <a:prstClr val="black"/>
                </a:solidFill>
                <a:effectLst/>
                <a:uLnTx/>
                <a:uFillTx/>
                <a:cs typeface="Calibri" panose="020F0502020204030204" pitchFamily="34" charset="0"/>
              </a:rPr>
              <a:t>for Charter School New Hires must have all sections completed with a fingerprint authorization date prior to employment date. </a:t>
            </a:r>
          </a:p>
          <a:p>
            <a:pPr marL="0" marR="0" lvl="0" indent="0" algn="just" defTabSz="914400" eaLnBrk="1" fontAlgn="auto" latinLnBrk="0" hangingPunct="1">
              <a:lnSpc>
                <a:spcPct val="100000"/>
              </a:lnSpc>
              <a:spcBef>
                <a:spcPts val="0"/>
              </a:spcBef>
              <a:spcAft>
                <a:spcPts val="0"/>
              </a:spcAft>
              <a:buClrTx/>
              <a:buSzTx/>
              <a:buFontTx/>
              <a:buNone/>
              <a:tabLst/>
              <a:defRPr/>
            </a:pPr>
            <a:endParaRPr kumimoji="0" lang="en-US" sz="1200" b="0" i="0" u="none" strike="noStrike" kern="0" cap="none" spc="0" normalizeH="0" baseline="0" noProof="0" dirty="0">
              <a:ln>
                <a:noFill/>
              </a:ln>
              <a:solidFill>
                <a:prstClr val="black"/>
              </a:solidFill>
              <a:effectLst/>
              <a:uLnTx/>
              <a:uFillTx/>
              <a:cs typeface="Calibri" panose="020F0502020204030204" pitchFamily="34" charset="0"/>
            </a:endParaRPr>
          </a:p>
          <a:p>
            <a:pPr marL="0" marR="0" lvl="0" indent="0" algn="just" defTabSz="914400" eaLnBrk="1" fontAlgn="auto" latinLnBrk="0" hangingPunct="1">
              <a:lnSpc>
                <a:spcPct val="100000"/>
              </a:lnSpc>
              <a:spcBef>
                <a:spcPts val="0"/>
              </a:spcBef>
              <a:spcAft>
                <a:spcPts val="0"/>
              </a:spcAft>
              <a:buClrTx/>
              <a:buSzTx/>
              <a:buFontTx/>
              <a:buNone/>
              <a:tabLst/>
              <a:defRPr/>
            </a:pPr>
            <a:r>
              <a:rPr kumimoji="0" lang="en-US" sz="1200" b="0" i="0" u="none" strike="noStrike" kern="0" cap="none" spc="0" normalizeH="0" baseline="0" noProof="0" dirty="0">
                <a:ln>
                  <a:noFill/>
                </a:ln>
                <a:solidFill>
                  <a:prstClr val="black"/>
                </a:solidFill>
                <a:effectLst/>
                <a:uLnTx/>
                <a:uFillTx/>
                <a:cs typeface="Calibri" panose="020F0502020204030204" pitchFamily="34" charset="0"/>
              </a:rPr>
              <a:t>✓ Email completed form at the time of hire to certificationrequests@browardschools.com </a:t>
            </a:r>
          </a:p>
          <a:p>
            <a:pPr marL="0" marR="0" lvl="0" indent="0" algn="just" defTabSz="914400" eaLnBrk="1" fontAlgn="auto" latinLnBrk="0" hangingPunct="1">
              <a:lnSpc>
                <a:spcPct val="100000"/>
              </a:lnSpc>
              <a:spcBef>
                <a:spcPts val="0"/>
              </a:spcBef>
              <a:spcAft>
                <a:spcPts val="0"/>
              </a:spcAft>
              <a:buClrTx/>
              <a:buSzTx/>
              <a:buFontTx/>
              <a:buNone/>
              <a:tabLst/>
              <a:defRPr/>
            </a:pPr>
            <a:endParaRPr kumimoji="0" lang="en-US" sz="1200" b="0" i="0" u="none" strike="noStrike" kern="0" cap="none" spc="0" normalizeH="0" baseline="0" noProof="0" dirty="0">
              <a:ln>
                <a:noFill/>
              </a:ln>
              <a:solidFill>
                <a:prstClr val="black"/>
              </a:solidFill>
              <a:effectLst/>
              <a:uLnTx/>
              <a:uFillTx/>
              <a:cs typeface="Calibri" panose="020F0502020204030204" pitchFamily="34" charset="0"/>
            </a:endParaRPr>
          </a:p>
          <a:p>
            <a:pPr marL="0" marR="0" lvl="0" indent="0" algn="just" defTabSz="914400" eaLnBrk="1" fontAlgn="auto" latinLnBrk="0" hangingPunct="1">
              <a:lnSpc>
                <a:spcPct val="100000"/>
              </a:lnSpc>
              <a:spcBef>
                <a:spcPts val="0"/>
              </a:spcBef>
              <a:spcAft>
                <a:spcPts val="0"/>
              </a:spcAft>
              <a:buClrTx/>
              <a:buSzTx/>
              <a:buFontTx/>
              <a:buNone/>
              <a:tabLst/>
              <a:defRPr/>
            </a:pPr>
            <a:r>
              <a:rPr kumimoji="0" lang="en-US" sz="1200" b="0" i="0" u="none" strike="noStrike" kern="0" cap="none" spc="0" normalizeH="0" baseline="0" noProof="0" dirty="0">
                <a:ln>
                  <a:noFill/>
                </a:ln>
                <a:solidFill>
                  <a:prstClr val="black"/>
                </a:solidFill>
                <a:effectLst/>
                <a:uLnTx/>
                <a:uFillTx/>
                <a:cs typeface="Calibri" panose="020F0502020204030204" pitchFamily="34" charset="0"/>
              </a:rPr>
              <a:t>✓ Charter School Information including Certification Issuance Request Form and Fingerprints Instructions at https://www.browardschools.com/bcps-departments/human-resources/certification/charter-schools</a:t>
            </a:r>
          </a:p>
          <a:p>
            <a:pPr marL="0" marR="0" lvl="0" indent="0" algn="just" defTabSz="914400" eaLnBrk="1" fontAlgn="auto" latinLnBrk="0" hangingPunct="1">
              <a:lnSpc>
                <a:spcPct val="100000"/>
              </a:lnSpc>
              <a:spcBef>
                <a:spcPts val="0"/>
              </a:spcBef>
              <a:spcAft>
                <a:spcPts val="0"/>
              </a:spcAft>
              <a:buClrTx/>
              <a:buSzTx/>
              <a:buFontTx/>
              <a:buNone/>
              <a:tabLst/>
              <a:defRPr/>
            </a:pPr>
            <a:endParaRPr kumimoji="0" lang="en-US" sz="1200" b="0" i="0" u="none" strike="noStrike" kern="0" cap="none" spc="0" normalizeH="0" baseline="0" noProof="0" dirty="0">
              <a:ln>
                <a:noFill/>
              </a:ln>
              <a:solidFill>
                <a:prstClr val="black"/>
              </a:solidFill>
              <a:effectLst/>
              <a:uLnTx/>
              <a:uFillTx/>
              <a:cs typeface="Calibri" panose="020F0502020204030204" pitchFamily="34" charset="0"/>
            </a:endParaRPr>
          </a:p>
          <a:p>
            <a:pPr marL="0" marR="0" lvl="0" indent="0" algn="just" defTabSz="914400" eaLnBrk="1" fontAlgn="auto" latinLnBrk="0" hangingPunct="1">
              <a:lnSpc>
                <a:spcPct val="100000"/>
              </a:lnSpc>
              <a:spcBef>
                <a:spcPts val="0"/>
              </a:spcBef>
              <a:spcAft>
                <a:spcPts val="0"/>
              </a:spcAft>
              <a:buClrTx/>
              <a:buSzTx/>
              <a:buFontTx/>
              <a:buNone/>
              <a:tabLst/>
              <a:defRPr/>
            </a:pPr>
            <a:r>
              <a:rPr kumimoji="0" lang="en-US" sz="1200" b="0" i="0" u="none" strike="noStrike" kern="0" cap="none" spc="0" normalizeH="0" baseline="0" noProof="0" dirty="0">
                <a:ln>
                  <a:noFill/>
                </a:ln>
                <a:solidFill>
                  <a:prstClr val="black"/>
                </a:solidFill>
                <a:effectLst/>
                <a:uLnTx/>
                <a:uFillTx/>
                <a:cs typeface="Calibri" panose="020F0502020204030204" pitchFamily="34" charset="0"/>
              </a:rPr>
              <a:t>✓ Please </a:t>
            </a:r>
            <a:r>
              <a:rPr kumimoji="0" lang="en-US" sz="1200" b="1" i="0" u="none" strike="noStrike" kern="0" cap="none" spc="0" normalizeH="0" baseline="0" noProof="0" dirty="0">
                <a:ln>
                  <a:noFill/>
                </a:ln>
                <a:solidFill>
                  <a:prstClr val="black"/>
                </a:solidFill>
                <a:effectLst/>
                <a:uLnTx/>
                <a:uFillTx/>
                <a:cs typeface="Calibri" panose="020F0502020204030204" pitchFamily="34" charset="0"/>
              </a:rPr>
              <a:t>review video guide </a:t>
            </a:r>
            <a:r>
              <a:rPr kumimoji="0" lang="en-US" sz="1200" b="0" i="0" u="none" strike="noStrike" kern="0" cap="none" spc="0" normalizeH="0" baseline="0" noProof="0" dirty="0">
                <a:ln>
                  <a:noFill/>
                </a:ln>
                <a:solidFill>
                  <a:prstClr val="black"/>
                </a:solidFill>
                <a:effectLst/>
                <a:uLnTx/>
                <a:uFillTx/>
                <a:cs typeface="Calibri" panose="020F0502020204030204" pitchFamily="34" charset="0"/>
              </a:rPr>
              <a:t>at link above when completing the Certificate Issuance Request prior to submitting a request to our office to ensure it is filled out correctly and to avoid processing delays. </a:t>
            </a:r>
          </a:p>
          <a:p>
            <a:pPr marL="0" marR="0" lvl="0" indent="0" algn="just" defTabSz="914400" eaLnBrk="1" fontAlgn="auto" latinLnBrk="0" hangingPunct="1">
              <a:lnSpc>
                <a:spcPct val="100000"/>
              </a:lnSpc>
              <a:spcBef>
                <a:spcPts val="0"/>
              </a:spcBef>
              <a:spcAft>
                <a:spcPts val="0"/>
              </a:spcAft>
              <a:buClrTx/>
              <a:buSzTx/>
              <a:buFontTx/>
              <a:buNone/>
              <a:tabLst/>
              <a:defRPr/>
            </a:pPr>
            <a:endParaRPr kumimoji="0" lang="en-US" sz="1200" b="0" i="0" u="none" strike="noStrike" kern="0" cap="none" spc="0" normalizeH="0" baseline="0" noProof="0" dirty="0">
              <a:ln>
                <a:noFill/>
              </a:ln>
              <a:solidFill>
                <a:prstClr val="black"/>
              </a:solidFill>
              <a:effectLst/>
              <a:uLnTx/>
              <a:uFillTx/>
              <a:cs typeface="Calibri" panose="020F0502020204030204" pitchFamily="34" charset="0"/>
            </a:endParaRPr>
          </a:p>
          <a:p>
            <a:pPr marL="0" marR="0" lvl="0" indent="0" algn="just" defTabSz="914400" eaLnBrk="1" fontAlgn="auto" latinLnBrk="0" hangingPunct="1">
              <a:lnSpc>
                <a:spcPct val="100000"/>
              </a:lnSpc>
              <a:spcBef>
                <a:spcPts val="0"/>
              </a:spcBef>
              <a:spcAft>
                <a:spcPts val="0"/>
              </a:spcAft>
              <a:buClrTx/>
              <a:buSzTx/>
              <a:buFontTx/>
              <a:buNone/>
              <a:tabLst/>
              <a:defRPr/>
            </a:pPr>
            <a:r>
              <a:rPr kumimoji="0" lang="en-US" sz="1200" b="0" i="0" u="none" strike="noStrike" kern="0" cap="none" spc="0" normalizeH="0" baseline="0" noProof="0" dirty="0">
                <a:ln>
                  <a:noFill/>
                </a:ln>
                <a:solidFill>
                  <a:prstClr val="black"/>
                </a:solidFill>
                <a:effectLst/>
                <a:uLnTx/>
                <a:uFillTx/>
                <a:cs typeface="Calibri" panose="020F0502020204030204" pitchFamily="34" charset="0"/>
              </a:rPr>
              <a:t>✓ You will receive an email from our office acknowledging receipt of your request. </a:t>
            </a:r>
          </a:p>
          <a:p>
            <a:pPr marL="0" marR="0" lvl="0" indent="0" algn="just" defTabSz="914400" eaLnBrk="1" fontAlgn="auto" latinLnBrk="0" hangingPunct="1">
              <a:lnSpc>
                <a:spcPct val="100000"/>
              </a:lnSpc>
              <a:spcBef>
                <a:spcPts val="0"/>
              </a:spcBef>
              <a:spcAft>
                <a:spcPts val="0"/>
              </a:spcAft>
              <a:buClrTx/>
              <a:buSzTx/>
              <a:buFontTx/>
              <a:buNone/>
              <a:tabLst/>
              <a:defRPr/>
            </a:pPr>
            <a:endParaRPr kumimoji="0" lang="en-US" sz="1200" b="0" i="0" u="none" strike="noStrike" kern="0" cap="none" spc="0" normalizeH="0" baseline="0" noProof="0" dirty="0">
              <a:ln>
                <a:noFill/>
              </a:ln>
              <a:solidFill>
                <a:prstClr val="black"/>
              </a:solidFill>
              <a:effectLst/>
              <a:uLnTx/>
              <a:uFillTx/>
              <a:cs typeface="Calibri" panose="020F0502020204030204" pitchFamily="34" charset="0"/>
            </a:endParaRPr>
          </a:p>
          <a:p>
            <a:pPr marL="0" marR="0" lvl="0" indent="0" algn="just" defTabSz="914400" eaLnBrk="1" fontAlgn="auto" latinLnBrk="0" hangingPunct="1">
              <a:lnSpc>
                <a:spcPct val="100000"/>
              </a:lnSpc>
              <a:spcBef>
                <a:spcPts val="0"/>
              </a:spcBef>
              <a:spcAft>
                <a:spcPts val="0"/>
              </a:spcAft>
              <a:buClrTx/>
              <a:buSzTx/>
              <a:buFontTx/>
              <a:buNone/>
              <a:tabLst/>
              <a:defRPr/>
            </a:pPr>
            <a:r>
              <a:rPr kumimoji="0" lang="en-US" sz="1200" b="0" i="0" u="none" strike="noStrike" kern="0" cap="none" spc="0" normalizeH="0" baseline="0" noProof="0" dirty="0">
                <a:ln>
                  <a:noFill/>
                </a:ln>
                <a:solidFill>
                  <a:prstClr val="black"/>
                </a:solidFill>
                <a:effectLst/>
                <a:uLnTx/>
                <a:uFillTx/>
                <a:cs typeface="Calibri" panose="020F0502020204030204" pitchFamily="34" charset="0"/>
              </a:rPr>
              <a:t>✓ It is the charter school’s responsibility to follow up with the educator to ensure FLDOE certificate is issued. </a:t>
            </a:r>
          </a:p>
        </p:txBody>
      </p:sp>
      <p:pic>
        <p:nvPicPr>
          <p:cNvPr id="7" name="Picture 6">
            <a:extLst>
              <a:ext uri="{FF2B5EF4-FFF2-40B4-BE49-F238E27FC236}">
                <a16:creationId xmlns:a16="http://schemas.microsoft.com/office/drawing/2014/main" id="{C70715AD-6A28-94A2-1CA5-48BDC7184386}"/>
              </a:ext>
            </a:extLst>
          </p:cNvPr>
          <p:cNvPicPr>
            <a:picLocks noChangeAspect="1"/>
          </p:cNvPicPr>
          <p:nvPr/>
        </p:nvPicPr>
        <p:blipFill>
          <a:blip r:embed="rId3"/>
          <a:stretch>
            <a:fillRect/>
          </a:stretch>
        </p:blipFill>
        <p:spPr>
          <a:xfrm>
            <a:off x="4502331" y="1087695"/>
            <a:ext cx="4371703" cy="5093701"/>
          </a:xfrm>
          <a:prstGeom prst="rect">
            <a:avLst/>
          </a:prstGeom>
        </p:spPr>
      </p:pic>
    </p:spTree>
    <p:extLst>
      <p:ext uri="{BB962C8B-B14F-4D97-AF65-F5344CB8AC3E}">
        <p14:creationId xmlns:p14="http://schemas.microsoft.com/office/powerpoint/2010/main" val="2448600220"/>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537B073-06BC-E388-70AF-1074C7D4F676}"/>
            </a:ext>
          </a:extLst>
        </p:cNvPr>
        <p:cNvGrpSpPr/>
        <p:nvPr/>
      </p:nvGrpSpPr>
      <p:grpSpPr>
        <a:xfrm>
          <a:off x="0" y="0"/>
          <a:ext cx="0" cy="0"/>
          <a:chOff x="0" y="0"/>
          <a:chExt cx="0" cy="0"/>
        </a:xfrm>
      </p:grpSpPr>
      <p:sp>
        <p:nvSpPr>
          <p:cNvPr id="4" name="Slide Number Placeholder 3">
            <a:extLst>
              <a:ext uri="{FF2B5EF4-FFF2-40B4-BE49-F238E27FC236}">
                <a16:creationId xmlns:a16="http://schemas.microsoft.com/office/drawing/2014/main" id="{84836D88-7FF0-F911-7153-3FBA9C6A16A4}"/>
              </a:ext>
            </a:extLst>
          </p:cNvPr>
          <p:cNvSpPr>
            <a:spLocks noGrp="1"/>
          </p:cNvSpPr>
          <p:nvPr>
            <p:ph type="sldNum" sz="quarter" idx="4"/>
          </p:nvPr>
        </p:nvSpPr>
        <p:spPr/>
        <p:txBody>
          <a:bodyPr/>
          <a:lstStyle/>
          <a:p>
            <a:fld id="{9A47194C-3E5A-854F-B5AE-A6634FC20B3C}" type="slidenum">
              <a:rPr lang="en-US" smtClean="0"/>
              <a:pPr/>
              <a:t>32</a:t>
            </a:fld>
            <a:endParaRPr lang="en-US" dirty="0"/>
          </a:p>
        </p:txBody>
      </p:sp>
      <p:sp>
        <p:nvSpPr>
          <p:cNvPr id="5" name="Title 4">
            <a:extLst>
              <a:ext uri="{FF2B5EF4-FFF2-40B4-BE49-F238E27FC236}">
                <a16:creationId xmlns:a16="http://schemas.microsoft.com/office/drawing/2014/main" id="{D18B85BE-BBD7-585A-6D78-0E604F86008A}"/>
              </a:ext>
            </a:extLst>
          </p:cNvPr>
          <p:cNvSpPr>
            <a:spLocks noGrp="1"/>
          </p:cNvSpPr>
          <p:nvPr>
            <p:ph type="title"/>
          </p:nvPr>
        </p:nvSpPr>
        <p:spPr>
          <a:xfrm>
            <a:off x="281354" y="-422027"/>
            <a:ext cx="8689609" cy="1354012"/>
          </a:xfrm>
        </p:spPr>
        <p:txBody>
          <a:bodyPr/>
          <a:lstStyle/>
          <a:p>
            <a:r>
              <a:rPr kumimoji="0" lang="en-US" b="1" i="0" u="none" strike="noStrike" kern="1200" cap="none" spc="100" normalizeH="0" baseline="0" noProof="0" dirty="0">
                <a:ln>
                  <a:noFill/>
                </a:ln>
                <a:effectLst/>
                <a:uLnTx/>
                <a:uFillTx/>
                <a:latin typeface="+mj-lt"/>
                <a:ea typeface="+mj-ea"/>
                <a:cs typeface="+mj-cs"/>
              </a:rPr>
              <a:t>Security Background Check</a:t>
            </a:r>
            <a:endParaRPr lang="en-US" dirty="0">
              <a:latin typeface="+mj-lt"/>
            </a:endParaRPr>
          </a:p>
        </p:txBody>
      </p:sp>
      <p:sp>
        <p:nvSpPr>
          <p:cNvPr id="6" name="TextBox 5">
            <a:extLst>
              <a:ext uri="{FF2B5EF4-FFF2-40B4-BE49-F238E27FC236}">
                <a16:creationId xmlns:a16="http://schemas.microsoft.com/office/drawing/2014/main" id="{BACBBBFF-8B54-59C7-E867-F95C1069BADD}"/>
              </a:ext>
            </a:extLst>
          </p:cNvPr>
          <p:cNvSpPr txBox="1"/>
          <p:nvPr/>
        </p:nvSpPr>
        <p:spPr>
          <a:xfrm>
            <a:off x="472115" y="1124633"/>
            <a:ext cx="8498848" cy="4570482"/>
          </a:xfrm>
          <a:prstGeom prst="rect">
            <a:avLst/>
          </a:prstGeom>
          <a:noFill/>
        </p:spPr>
        <p:txBody>
          <a:bodyPr wrap="square" rtlCol="0">
            <a:spAutoFit/>
          </a:bodyPr>
          <a:lstStyle/>
          <a:p>
            <a:pPr marL="285750" indent="-285750">
              <a:buFont typeface="Arial" panose="020B0604020202020204" pitchFamily="34" charset="0"/>
              <a:buChar char="•"/>
            </a:pPr>
            <a:r>
              <a:rPr lang="en-US" sz="2100" dirty="0">
                <a:solidFill>
                  <a:prstClr val="black"/>
                </a:solidFill>
                <a:cs typeface="Calibri" panose="020F0502020204030204" pitchFamily="34" charset="0"/>
              </a:rPr>
              <a:t>Fingerprint processing and background checks for charter school applicants will be performed by Field Print.  Instructions can be found at </a:t>
            </a:r>
            <a:r>
              <a:rPr lang="en-US" sz="2100" u="sng" dirty="0">
                <a:solidFill>
                  <a:prstClr val="black"/>
                </a:solidFill>
                <a:cs typeface="Calibri" panose="020F0502020204030204" pitchFamily="34" charset="0"/>
                <a:hlinkClick r:id="rId2"/>
              </a:rPr>
              <a:t>http://www.fieldprintflorida.com/</a:t>
            </a:r>
            <a:endParaRPr lang="en-US" sz="2100" u="sng" dirty="0">
              <a:solidFill>
                <a:prstClr val="black"/>
              </a:solidFill>
              <a:cs typeface="Calibri" panose="020F0502020204030204" pitchFamily="34" charset="0"/>
            </a:endParaRPr>
          </a:p>
          <a:p>
            <a:endParaRPr lang="en-US" sz="2100" u="sng" dirty="0">
              <a:solidFill>
                <a:prstClr val="black"/>
              </a:solidFill>
              <a:cs typeface="Calibri" panose="020F0502020204030204" pitchFamily="34" charset="0"/>
            </a:endParaRPr>
          </a:p>
          <a:p>
            <a:pPr marL="342900" indent="-342900">
              <a:buFont typeface="Arial" panose="020B0604020202020204" pitchFamily="34" charset="0"/>
              <a:buChar char="•"/>
            </a:pPr>
            <a:r>
              <a:rPr lang="en-US" sz="2100" dirty="0">
                <a:solidFill>
                  <a:prstClr val="black"/>
                </a:solidFill>
                <a:cs typeface="Calibri" panose="020F0502020204030204" pitchFamily="34" charset="0"/>
              </a:rPr>
              <a:t>The hiring location must provide the applicant with the Field Print code in advance of the applicant registering to be fingerprinted.</a:t>
            </a:r>
          </a:p>
          <a:p>
            <a:pPr marL="342900" indent="-342900">
              <a:buFont typeface="Arial" panose="020B0604020202020204" pitchFamily="34" charset="0"/>
              <a:buChar char="•"/>
            </a:pPr>
            <a:endParaRPr lang="en-US" sz="2100" dirty="0">
              <a:solidFill>
                <a:prstClr val="black"/>
              </a:solidFill>
              <a:cs typeface="Calibri" panose="020F0502020204030204" pitchFamily="34" charset="0"/>
            </a:endParaRPr>
          </a:p>
          <a:p>
            <a:pPr marL="342900" indent="-342900">
              <a:buFont typeface="Arial" panose="020B0604020202020204" pitchFamily="34" charset="0"/>
              <a:buChar char="•"/>
            </a:pPr>
            <a:r>
              <a:rPr lang="en-US" sz="2100" dirty="0">
                <a:solidFill>
                  <a:prstClr val="black"/>
                </a:solidFill>
                <a:cs typeface="Calibri" panose="020F0502020204030204" pitchFamily="34" charset="0"/>
              </a:rPr>
              <a:t>If you have questions regarding the Field Print fingerprinting process, contact Field Print via one of the following methods: </a:t>
            </a:r>
          </a:p>
          <a:p>
            <a:endParaRPr lang="en-US" sz="2100" dirty="0">
              <a:solidFill>
                <a:prstClr val="black"/>
              </a:solidFill>
              <a:cs typeface="Calibri" panose="020F0502020204030204" pitchFamily="34" charset="0"/>
            </a:endParaRPr>
          </a:p>
          <a:p>
            <a:pPr marL="800100" lvl="1" indent="-342900">
              <a:buFont typeface="Wingdings" panose="05000000000000000000" pitchFamily="2" charset="2"/>
              <a:buChar char="Ø"/>
            </a:pPr>
            <a:r>
              <a:rPr lang="en-US" sz="2100" dirty="0">
                <a:solidFill>
                  <a:prstClr val="black"/>
                </a:solidFill>
                <a:cs typeface="Calibri" panose="020F0502020204030204" pitchFamily="34" charset="0"/>
              </a:rPr>
              <a:t>Phone: (877)614-4364</a:t>
            </a:r>
          </a:p>
          <a:p>
            <a:pPr marL="800100" lvl="1" indent="-342900">
              <a:buFont typeface="Wingdings" panose="05000000000000000000" pitchFamily="2" charset="2"/>
              <a:buChar char="Ø"/>
            </a:pPr>
            <a:r>
              <a:rPr lang="en-US" sz="2100" dirty="0">
                <a:solidFill>
                  <a:prstClr val="black"/>
                </a:solidFill>
                <a:cs typeface="Calibri" panose="020F0502020204030204" pitchFamily="34" charset="0"/>
              </a:rPr>
              <a:t>Email: </a:t>
            </a:r>
            <a:r>
              <a:rPr lang="en-US" sz="2100" dirty="0">
                <a:solidFill>
                  <a:prstClr val="black"/>
                </a:solidFill>
                <a:cs typeface="Calibri" panose="020F0502020204030204" pitchFamily="34" charset="0"/>
                <a:hlinkClick r:id="rId3"/>
              </a:rPr>
              <a:t>CustomerService@fieldprint.com</a:t>
            </a:r>
            <a:r>
              <a:rPr lang="en-US" sz="2100" dirty="0">
                <a:solidFill>
                  <a:prstClr val="black"/>
                </a:solidFill>
                <a:cs typeface="Calibri" panose="020F0502020204030204" pitchFamily="34" charset="0"/>
              </a:rPr>
              <a:t> </a:t>
            </a:r>
          </a:p>
          <a:p>
            <a:endParaRPr lang="en-US" u="sng" dirty="0">
              <a:solidFill>
                <a:prstClr val="black"/>
              </a:solidFill>
              <a:cs typeface="Calibri" panose="020F0502020204030204" pitchFamily="34" charset="0"/>
            </a:endParaRPr>
          </a:p>
        </p:txBody>
      </p:sp>
    </p:spTree>
    <p:extLst>
      <p:ext uri="{BB962C8B-B14F-4D97-AF65-F5344CB8AC3E}">
        <p14:creationId xmlns:p14="http://schemas.microsoft.com/office/powerpoint/2010/main" val="269033369"/>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CF212E8-94E2-A550-29E4-1CA607BB1FD1}"/>
            </a:ext>
          </a:extLst>
        </p:cNvPr>
        <p:cNvGrpSpPr/>
        <p:nvPr/>
      </p:nvGrpSpPr>
      <p:grpSpPr>
        <a:xfrm>
          <a:off x="0" y="0"/>
          <a:ext cx="0" cy="0"/>
          <a:chOff x="0" y="0"/>
          <a:chExt cx="0" cy="0"/>
        </a:xfrm>
      </p:grpSpPr>
      <p:sp>
        <p:nvSpPr>
          <p:cNvPr id="3" name="Slide Number Placeholder 2">
            <a:extLst>
              <a:ext uri="{FF2B5EF4-FFF2-40B4-BE49-F238E27FC236}">
                <a16:creationId xmlns:a16="http://schemas.microsoft.com/office/drawing/2014/main" id="{5EF1FB70-2F26-A3A8-CCE4-F2D9A4789293}"/>
              </a:ext>
            </a:extLst>
          </p:cNvPr>
          <p:cNvSpPr>
            <a:spLocks noGrp="1"/>
          </p:cNvSpPr>
          <p:nvPr>
            <p:ph type="sldNum" sz="quarter" idx="4"/>
          </p:nvPr>
        </p:nvSpPr>
        <p:spPr>
          <a:xfrm>
            <a:off x="4133756" y="6261479"/>
            <a:ext cx="868549" cy="365125"/>
          </a:xfrm>
          <a:prstGeom prst="rect">
            <a:avLst/>
          </a:prstGeom>
        </p:spPr>
        <p:txBody>
          <a:bodyPr/>
          <a:lstStyle/>
          <a:p>
            <a:pPr marL="0" marR="0" lvl="0" indent="0" algn="ctr" defTabSz="457200" rtl="0" eaLnBrk="1" fontAlgn="auto" latinLnBrk="0" hangingPunct="1">
              <a:lnSpc>
                <a:spcPct val="100000"/>
              </a:lnSpc>
              <a:spcBef>
                <a:spcPts val="0"/>
              </a:spcBef>
              <a:spcAft>
                <a:spcPts val="0"/>
              </a:spcAft>
              <a:buClrTx/>
              <a:buSzTx/>
              <a:buFontTx/>
              <a:buNone/>
              <a:tabLst/>
              <a:defRPr/>
            </a:pPr>
            <a:fld id="{9A47194C-3E5A-854F-B5AE-A6634FC20B3C}" type="slidenum">
              <a:rPr kumimoji="0" lang="en-US" sz="2800" b="1" i="0" u="none" strike="noStrike" kern="1200" cap="none" spc="0" normalizeH="0" baseline="0" noProof="0" smtClean="0">
                <a:ln>
                  <a:noFill/>
                </a:ln>
                <a:solidFill>
                  <a:srgbClr val="BE5B36"/>
                </a:solidFill>
                <a:effectLst/>
                <a:uLnTx/>
                <a:uFillTx/>
                <a:latin typeface="Century Gothic"/>
                <a:ea typeface="+mn-ea"/>
                <a:cs typeface="+mn-cs"/>
              </a:rPr>
              <a:pPr marL="0" marR="0" lvl="0" indent="0" algn="ctr" defTabSz="457200" rtl="0" eaLnBrk="1" fontAlgn="auto" latinLnBrk="0" hangingPunct="1">
                <a:lnSpc>
                  <a:spcPct val="100000"/>
                </a:lnSpc>
                <a:spcBef>
                  <a:spcPts val="0"/>
                </a:spcBef>
                <a:spcAft>
                  <a:spcPts val="0"/>
                </a:spcAft>
                <a:buClrTx/>
                <a:buSzTx/>
                <a:buFontTx/>
                <a:buNone/>
                <a:tabLst/>
                <a:defRPr/>
              </a:pPr>
              <a:t>33</a:t>
            </a:fld>
            <a:endParaRPr kumimoji="0" lang="en-US" sz="2800" b="1" i="0" u="none" strike="noStrike" kern="1200" cap="none" spc="0" normalizeH="0" baseline="0" noProof="0" dirty="0">
              <a:ln>
                <a:noFill/>
              </a:ln>
              <a:solidFill>
                <a:srgbClr val="BE5B36"/>
              </a:solidFill>
              <a:effectLst/>
              <a:uLnTx/>
              <a:uFillTx/>
              <a:latin typeface="Century Gothic"/>
              <a:ea typeface="+mn-ea"/>
              <a:cs typeface="+mn-cs"/>
            </a:endParaRPr>
          </a:p>
        </p:txBody>
      </p:sp>
      <p:sp>
        <p:nvSpPr>
          <p:cNvPr id="6" name="Title 5">
            <a:extLst>
              <a:ext uri="{FF2B5EF4-FFF2-40B4-BE49-F238E27FC236}">
                <a16:creationId xmlns:a16="http://schemas.microsoft.com/office/drawing/2014/main" id="{BDFC6487-385C-7AF8-7B5A-F010997E64A6}"/>
              </a:ext>
            </a:extLst>
          </p:cNvPr>
          <p:cNvSpPr>
            <a:spLocks noGrp="1"/>
          </p:cNvSpPr>
          <p:nvPr>
            <p:ph type="title"/>
          </p:nvPr>
        </p:nvSpPr>
        <p:spPr>
          <a:xfrm>
            <a:off x="923192" y="334108"/>
            <a:ext cx="8047771" cy="606669"/>
          </a:xfrm>
        </p:spPr>
        <p:txBody>
          <a:bodyPr/>
          <a:lstStyle/>
          <a:p>
            <a:r>
              <a:rPr lang="en-US" dirty="0"/>
              <a:t>Sample of FLDOE Certificate </a:t>
            </a:r>
            <a:endParaRPr lang="en-US" dirty="0">
              <a:latin typeface="+mj-lt"/>
            </a:endParaRPr>
          </a:p>
        </p:txBody>
      </p:sp>
      <p:pic>
        <p:nvPicPr>
          <p:cNvPr id="8" name="Picture 7">
            <a:extLst>
              <a:ext uri="{FF2B5EF4-FFF2-40B4-BE49-F238E27FC236}">
                <a16:creationId xmlns:a16="http://schemas.microsoft.com/office/drawing/2014/main" id="{9FA3012F-0C24-A22A-0422-3FEC433BFBC5}"/>
              </a:ext>
            </a:extLst>
          </p:cNvPr>
          <p:cNvPicPr>
            <a:picLocks noChangeAspect="1"/>
          </p:cNvPicPr>
          <p:nvPr/>
        </p:nvPicPr>
        <p:blipFill>
          <a:blip r:embed="rId3"/>
          <a:stretch>
            <a:fillRect/>
          </a:stretch>
        </p:blipFill>
        <p:spPr>
          <a:xfrm>
            <a:off x="3156438" y="1257300"/>
            <a:ext cx="5814525" cy="4890951"/>
          </a:xfrm>
          <a:prstGeom prst="rect">
            <a:avLst/>
          </a:prstGeom>
        </p:spPr>
      </p:pic>
      <p:sp>
        <p:nvSpPr>
          <p:cNvPr id="9" name="TextBox 8">
            <a:extLst>
              <a:ext uri="{FF2B5EF4-FFF2-40B4-BE49-F238E27FC236}">
                <a16:creationId xmlns:a16="http://schemas.microsoft.com/office/drawing/2014/main" id="{F29F9B20-D932-3DD4-B311-07338CCB6E4C}"/>
              </a:ext>
            </a:extLst>
          </p:cNvPr>
          <p:cNvSpPr txBox="1"/>
          <p:nvPr/>
        </p:nvSpPr>
        <p:spPr>
          <a:xfrm>
            <a:off x="4656323" y="2790393"/>
            <a:ext cx="3108961" cy="170599"/>
          </a:xfrm>
          <a:prstGeom prst="rect">
            <a:avLst/>
          </a:prstGeom>
          <a:solidFill>
            <a:sysClr val="windowText" lastClr="000000"/>
          </a:solidFill>
        </p:spPr>
        <p:txBody>
          <a:bodyPr wrap="square" rtlCol="0">
            <a:sp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black"/>
              </a:solidFill>
              <a:effectLst/>
              <a:uLnTx/>
              <a:uFillTx/>
            </a:endParaRPr>
          </a:p>
        </p:txBody>
      </p:sp>
      <p:sp>
        <p:nvSpPr>
          <p:cNvPr id="10" name="TextBox 9">
            <a:extLst>
              <a:ext uri="{FF2B5EF4-FFF2-40B4-BE49-F238E27FC236}">
                <a16:creationId xmlns:a16="http://schemas.microsoft.com/office/drawing/2014/main" id="{5A51C64F-4688-46B9-4270-C0056FFB987C}"/>
              </a:ext>
            </a:extLst>
          </p:cNvPr>
          <p:cNvSpPr txBox="1"/>
          <p:nvPr/>
        </p:nvSpPr>
        <p:spPr>
          <a:xfrm>
            <a:off x="6500202" y="3948050"/>
            <a:ext cx="513807" cy="226432"/>
          </a:xfrm>
          <a:prstGeom prst="rect">
            <a:avLst/>
          </a:prstGeom>
          <a:solidFill>
            <a:sysClr val="windowText" lastClr="000000"/>
          </a:solidFill>
        </p:spPr>
        <p:txBody>
          <a:bodyPr wrap="square" rtlCol="0">
            <a:sp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black"/>
              </a:solidFill>
              <a:effectLst/>
              <a:uLnTx/>
              <a:uFillTx/>
            </a:endParaRPr>
          </a:p>
        </p:txBody>
      </p:sp>
      <p:sp>
        <p:nvSpPr>
          <p:cNvPr id="2" name="TextBox 1">
            <a:extLst>
              <a:ext uri="{FF2B5EF4-FFF2-40B4-BE49-F238E27FC236}">
                <a16:creationId xmlns:a16="http://schemas.microsoft.com/office/drawing/2014/main" id="{BBC4D235-00B5-CFDF-9B19-541F7139AE1B}"/>
              </a:ext>
            </a:extLst>
          </p:cNvPr>
          <p:cNvSpPr txBox="1"/>
          <p:nvPr/>
        </p:nvSpPr>
        <p:spPr>
          <a:xfrm>
            <a:off x="173038" y="1028699"/>
            <a:ext cx="2895478" cy="5016758"/>
          </a:xfrm>
          <a:prstGeom prst="rect">
            <a:avLst/>
          </a:prstGeom>
          <a:noFill/>
        </p:spPr>
        <p:txBody>
          <a:bodyPr wrap="square" rtlCol="0">
            <a:spAutoFit/>
          </a:bodyPr>
          <a:lstStyle/>
          <a:p>
            <a:pPr marL="285750" indent="-285750">
              <a:buFont typeface="Arial" panose="020B0604020202020204" pitchFamily="34" charset="0"/>
              <a:buChar char="•"/>
            </a:pPr>
            <a:r>
              <a:rPr lang="en-US" sz="1600" dirty="0"/>
              <a:t>It can take FLDOE 60-90 days to issue a certificate once the Talent Acquisition-Certification submits the CT 110 Certificate Issuance Request. </a:t>
            </a:r>
          </a:p>
          <a:p>
            <a:endParaRPr lang="en-US" sz="1600" dirty="0"/>
          </a:p>
          <a:p>
            <a:pPr marL="285750" indent="-285750">
              <a:buFont typeface="Arial" panose="020B0604020202020204" pitchFamily="34" charset="0"/>
              <a:buChar char="•"/>
            </a:pPr>
            <a:r>
              <a:rPr lang="en-US" sz="1600" dirty="0"/>
              <a:t>FLDOE will notify the educator via the email they have on file once certificate has been issued so they can access their file on the Quick Start Menu under ‘Documents’ to obtain a copy for their records and to provide a copy to charter school administration.  </a:t>
            </a:r>
          </a:p>
        </p:txBody>
      </p:sp>
    </p:spTree>
    <p:extLst>
      <p:ext uri="{BB962C8B-B14F-4D97-AF65-F5344CB8AC3E}">
        <p14:creationId xmlns:p14="http://schemas.microsoft.com/office/powerpoint/2010/main" val="3989628616"/>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8352CB2-73B7-FB94-36AE-43E609502AE0}"/>
            </a:ext>
          </a:extLst>
        </p:cNvPr>
        <p:cNvGrpSpPr/>
        <p:nvPr/>
      </p:nvGrpSpPr>
      <p:grpSpPr>
        <a:xfrm>
          <a:off x="0" y="0"/>
          <a:ext cx="0" cy="0"/>
          <a:chOff x="0" y="0"/>
          <a:chExt cx="0" cy="0"/>
        </a:xfrm>
      </p:grpSpPr>
      <p:sp>
        <p:nvSpPr>
          <p:cNvPr id="4" name="Slide Number Placeholder 3">
            <a:extLst>
              <a:ext uri="{FF2B5EF4-FFF2-40B4-BE49-F238E27FC236}">
                <a16:creationId xmlns:a16="http://schemas.microsoft.com/office/drawing/2014/main" id="{A703A192-AD61-5885-3E82-234CF7A25E4D}"/>
              </a:ext>
            </a:extLst>
          </p:cNvPr>
          <p:cNvSpPr>
            <a:spLocks noGrp="1"/>
          </p:cNvSpPr>
          <p:nvPr>
            <p:ph type="sldNum" sz="quarter" idx="4"/>
          </p:nvPr>
        </p:nvSpPr>
        <p:spPr/>
        <p:txBody>
          <a:bodyPr/>
          <a:lstStyle/>
          <a:p>
            <a:fld id="{9A47194C-3E5A-854F-B5AE-A6634FC20B3C}" type="slidenum">
              <a:rPr lang="en-US" smtClean="0"/>
              <a:pPr/>
              <a:t>34</a:t>
            </a:fld>
            <a:endParaRPr lang="en-US" dirty="0"/>
          </a:p>
        </p:txBody>
      </p:sp>
      <p:sp>
        <p:nvSpPr>
          <p:cNvPr id="6" name="TextBox 5">
            <a:extLst>
              <a:ext uri="{FF2B5EF4-FFF2-40B4-BE49-F238E27FC236}">
                <a16:creationId xmlns:a16="http://schemas.microsoft.com/office/drawing/2014/main" id="{EA03DA80-4403-3944-BE1B-DB0A6C025E9A}"/>
              </a:ext>
            </a:extLst>
          </p:cNvPr>
          <p:cNvSpPr txBox="1"/>
          <p:nvPr/>
        </p:nvSpPr>
        <p:spPr>
          <a:xfrm>
            <a:off x="472115" y="1124633"/>
            <a:ext cx="7889963" cy="369332"/>
          </a:xfrm>
          <a:prstGeom prst="rect">
            <a:avLst/>
          </a:prstGeom>
          <a:noFill/>
        </p:spPr>
        <p:txBody>
          <a:bodyPr wrap="square" rtlCol="0">
            <a:spAutoFit/>
          </a:bodyPr>
          <a:lstStyle/>
          <a:p>
            <a:endParaRPr lang="en-US" u="sng" dirty="0">
              <a:solidFill>
                <a:prstClr val="black"/>
              </a:solidFill>
              <a:cs typeface="Calibri" panose="020F0502020204030204" pitchFamily="34" charset="0"/>
            </a:endParaRPr>
          </a:p>
        </p:txBody>
      </p:sp>
      <p:sp>
        <p:nvSpPr>
          <p:cNvPr id="8" name="TextBox 7">
            <a:extLst>
              <a:ext uri="{FF2B5EF4-FFF2-40B4-BE49-F238E27FC236}">
                <a16:creationId xmlns:a16="http://schemas.microsoft.com/office/drawing/2014/main" id="{F9CF74C6-DE2D-8F6C-5490-A165A1EB7C48}"/>
              </a:ext>
            </a:extLst>
          </p:cNvPr>
          <p:cNvSpPr txBox="1"/>
          <p:nvPr/>
        </p:nvSpPr>
        <p:spPr>
          <a:xfrm>
            <a:off x="274639" y="334022"/>
            <a:ext cx="9027437" cy="738664"/>
          </a:xfrm>
          <a:prstGeom prst="rect">
            <a:avLst/>
          </a:prstGeom>
          <a:noFill/>
        </p:spPr>
        <p:txBody>
          <a:bodyPr wrap="square">
            <a:spAutoFit/>
          </a:bodyPr>
          <a:lstStyle/>
          <a:p>
            <a:r>
              <a:rPr kumimoji="0" lang="en-US" sz="2400" b="1" i="0" u="none" strike="noStrike" kern="1200" cap="none" spc="100" normalizeH="0" baseline="0" noProof="0" dirty="0">
                <a:ln>
                  <a:noFill/>
                </a:ln>
                <a:solidFill>
                  <a:srgbClr val="FFFFFF"/>
                </a:solidFill>
                <a:effectLst/>
                <a:uLnTx/>
                <a:uFillTx/>
                <a:latin typeface="Calibri"/>
                <a:ea typeface="Calibri"/>
                <a:cs typeface="Calibri"/>
              </a:rPr>
              <a:t>Career Technical Education (CTE) Broward Issued Certificates  </a:t>
            </a:r>
            <a:br>
              <a:rPr kumimoji="0" lang="en-US" sz="2400" b="1" i="0" u="none" strike="noStrike" kern="1200" cap="none" spc="100" normalizeH="0" baseline="0" noProof="0" dirty="0">
                <a:ln>
                  <a:noFill/>
                </a:ln>
                <a:solidFill>
                  <a:srgbClr val="FFFFFF"/>
                </a:solidFill>
                <a:effectLst/>
                <a:uLnTx/>
                <a:uFillTx/>
                <a:latin typeface="Calibri"/>
                <a:ea typeface="Calibri"/>
                <a:cs typeface="Calibri"/>
              </a:rPr>
            </a:br>
            <a:endParaRPr lang="en-US" dirty="0"/>
          </a:p>
        </p:txBody>
      </p:sp>
      <p:sp>
        <p:nvSpPr>
          <p:cNvPr id="10" name="TextBox 9">
            <a:extLst>
              <a:ext uri="{FF2B5EF4-FFF2-40B4-BE49-F238E27FC236}">
                <a16:creationId xmlns:a16="http://schemas.microsoft.com/office/drawing/2014/main" id="{F5AC5D68-E5B2-3449-12B8-F3462E59659F}"/>
              </a:ext>
            </a:extLst>
          </p:cNvPr>
          <p:cNvSpPr txBox="1"/>
          <p:nvPr/>
        </p:nvSpPr>
        <p:spPr>
          <a:xfrm>
            <a:off x="157019" y="979153"/>
            <a:ext cx="8829962" cy="1200329"/>
          </a:xfrm>
          <a:prstGeom prst="rect">
            <a:avLst/>
          </a:prstGeom>
          <a:noFill/>
        </p:spPr>
        <p:txBody>
          <a:bodyPr wrap="square" rtlCol="0">
            <a:spAutoFit/>
          </a:bodyPr>
          <a:lstStyle/>
          <a:p>
            <a:pPr marL="285750" indent="-285750" eaLnBrk="0" fontAlgn="base" hangingPunct="0">
              <a:spcBef>
                <a:spcPct val="0"/>
              </a:spcBef>
              <a:spcAft>
                <a:spcPct val="0"/>
              </a:spcAft>
              <a:buFont typeface="Arial" panose="020B0604020202020204" pitchFamily="34" charset="0"/>
              <a:buChar char="•"/>
            </a:pPr>
            <a:r>
              <a:rPr lang="en-US" sz="1400" dirty="0">
                <a:solidFill>
                  <a:srgbClr val="000000"/>
                </a:solidFill>
                <a:highlight>
                  <a:srgbClr val="F5F5F5"/>
                </a:highlight>
                <a:latin typeface="Calibri" panose="020F0502020204030204" pitchFamily="34" charset="0"/>
                <a:cs typeface="Calibri" panose="020F0502020204030204" pitchFamily="34" charset="0"/>
              </a:rPr>
              <a:t>Refer to the Florida Course Code Directory </a:t>
            </a:r>
            <a:r>
              <a:rPr lang="en-US" sz="1400" u="sng" dirty="0">
                <a:solidFill>
                  <a:srgbClr val="0093D0"/>
                </a:solidFill>
                <a:highlight>
                  <a:srgbClr val="F5F5F5"/>
                </a:highlight>
                <a:latin typeface="Calibri" panose="020F0502020204030204" pitchFamily="34" charset="0"/>
                <a:cs typeface="Calibri" panose="020F0502020204030204" pitchFamily="34" charset="0"/>
                <a:hlinkClick r:id="rId2">
                  <a:extLst>
                    <a:ext uri="{A12FA001-AC4F-418D-AE19-62706E023703}">
                      <ahyp:hlinkClr xmlns:ahyp="http://schemas.microsoft.com/office/drawing/2018/hyperlinkcolor" val="tx"/>
                    </a:ext>
                  </a:extLst>
                </a:hlinkClick>
              </a:rPr>
              <a:t>https://www.fldoe.org/policy/articulation/ccd/index.stml</a:t>
            </a:r>
            <a:r>
              <a:rPr lang="en-US" sz="1400" dirty="0">
                <a:solidFill>
                  <a:srgbClr val="000000"/>
                </a:solidFill>
                <a:highlight>
                  <a:srgbClr val="F5F5F5"/>
                </a:highlight>
                <a:latin typeface="Calibri" panose="020F0502020204030204" pitchFamily="34" charset="0"/>
                <a:cs typeface="Calibri" panose="020F0502020204030204" pitchFamily="34" charset="0"/>
              </a:rPr>
              <a:t>​ to determine acceptable certification and if district-issued vocational certificate is needed. Access the CTE Form at </a:t>
            </a:r>
            <a:r>
              <a:rPr lang="en-US" sz="1400" dirty="0">
                <a:solidFill>
                  <a:srgbClr val="000000"/>
                </a:solidFill>
                <a:latin typeface="Calibri" panose="020F0502020204030204" pitchFamily="34" charset="0"/>
                <a:cs typeface="Calibri" panose="020F0502020204030204" pitchFamily="34" charset="0"/>
                <a:hlinkClick r:id="rId3"/>
              </a:rPr>
              <a:t>https://www.browardschools.com/bcps-departments/human-resources/certification/charter-schools</a:t>
            </a:r>
            <a:endParaRPr lang="en-US" sz="1400" dirty="0">
              <a:solidFill>
                <a:srgbClr val="000000"/>
              </a:solidFill>
              <a:latin typeface="Calibri" panose="020F0502020204030204" pitchFamily="34" charset="0"/>
              <a:cs typeface="Calibri" panose="020F0502020204030204" pitchFamily="34" charset="0"/>
            </a:endParaRPr>
          </a:p>
          <a:p>
            <a:pPr marL="285750" indent="-285750" eaLnBrk="0" fontAlgn="base" hangingPunct="0">
              <a:spcBef>
                <a:spcPct val="0"/>
              </a:spcBef>
              <a:spcAft>
                <a:spcPct val="0"/>
              </a:spcAft>
              <a:buFont typeface="Arial" panose="020B0604020202020204" pitchFamily="34" charset="0"/>
              <a:buChar char="•"/>
            </a:pPr>
            <a:endParaRPr lang="en-US" sz="1400" dirty="0">
              <a:solidFill>
                <a:prstClr val="black"/>
              </a:solidFill>
              <a:latin typeface="Calibri" panose="020F0502020204030204" pitchFamily="34" charset="0"/>
              <a:cs typeface="Calibri" panose="020F0502020204030204" pitchFamily="34" charset="0"/>
            </a:endParaRPr>
          </a:p>
          <a:p>
            <a:pPr marL="285750" indent="-285750" eaLnBrk="0" fontAlgn="base" hangingPunct="0">
              <a:spcBef>
                <a:spcPct val="0"/>
              </a:spcBef>
              <a:spcAft>
                <a:spcPct val="0"/>
              </a:spcAft>
              <a:buFont typeface="Arial" panose="020B0604020202020204" pitchFamily="34" charset="0"/>
              <a:buChar char="•"/>
            </a:pPr>
            <a:endParaRPr lang="en-US" sz="1600" dirty="0">
              <a:solidFill>
                <a:prstClr val="black"/>
              </a:solidFill>
              <a:latin typeface="Calibri" panose="020F0502020204030204" pitchFamily="34" charset="0"/>
              <a:cs typeface="Calibri" panose="020F0502020204030204" pitchFamily="34" charset="0"/>
            </a:endParaRPr>
          </a:p>
        </p:txBody>
      </p:sp>
      <p:sp>
        <p:nvSpPr>
          <p:cNvPr id="11" name="TextBox 10">
            <a:extLst>
              <a:ext uri="{FF2B5EF4-FFF2-40B4-BE49-F238E27FC236}">
                <a16:creationId xmlns:a16="http://schemas.microsoft.com/office/drawing/2014/main" id="{40B7C2C0-7733-7443-6C9B-A0853A7557B9}"/>
              </a:ext>
            </a:extLst>
          </p:cNvPr>
          <p:cNvSpPr txBox="1"/>
          <p:nvPr/>
        </p:nvSpPr>
        <p:spPr>
          <a:xfrm>
            <a:off x="6984985" y="3237242"/>
            <a:ext cx="1884377" cy="2554545"/>
          </a:xfrm>
          <a:prstGeom prst="rect">
            <a:avLst/>
          </a:prstGeom>
          <a:noFill/>
        </p:spPr>
        <p:txBody>
          <a:bodyPr wrap="square" lIns="91440" tIns="45720" rIns="91440" bIns="45720" rtlCol="0" anchor="t">
            <a:spAutoFit/>
          </a:bodyPr>
          <a:lstStyle/>
          <a:p>
            <a:pPr eaLnBrk="0" fontAlgn="base" hangingPunct="0">
              <a:spcBef>
                <a:spcPct val="0"/>
              </a:spcBef>
              <a:spcAft>
                <a:spcPct val="0"/>
              </a:spcAft>
            </a:pPr>
            <a:r>
              <a:rPr lang="en-US" sz="1600" dirty="0">
                <a:solidFill>
                  <a:srgbClr val="FF0000"/>
                </a:solidFill>
                <a:latin typeface="Calibri"/>
                <a:ea typeface="Calibri"/>
                <a:cs typeface="Calibri"/>
              </a:rPr>
              <a:t>If industry credential is required like Registered Nurse, EMT, Fire Fighter, obtain a copy and email with application and proof of fee payment. </a:t>
            </a:r>
          </a:p>
        </p:txBody>
      </p:sp>
      <p:pic>
        <p:nvPicPr>
          <p:cNvPr id="12" name="Picture 11">
            <a:extLst>
              <a:ext uri="{FF2B5EF4-FFF2-40B4-BE49-F238E27FC236}">
                <a16:creationId xmlns:a16="http://schemas.microsoft.com/office/drawing/2014/main" id="{C5185C09-3389-84C6-4F50-8DBF6D03487D}"/>
              </a:ext>
            </a:extLst>
          </p:cNvPr>
          <p:cNvPicPr>
            <a:picLocks noChangeAspect="1"/>
          </p:cNvPicPr>
          <p:nvPr/>
        </p:nvPicPr>
        <p:blipFill>
          <a:blip r:embed="rId4"/>
          <a:stretch>
            <a:fillRect/>
          </a:stretch>
        </p:blipFill>
        <p:spPr>
          <a:xfrm>
            <a:off x="6629400" y="2337670"/>
            <a:ext cx="2239385" cy="899572"/>
          </a:xfrm>
          <a:prstGeom prst="rect">
            <a:avLst/>
          </a:prstGeom>
        </p:spPr>
      </p:pic>
      <p:pic>
        <p:nvPicPr>
          <p:cNvPr id="13" name="Picture 12">
            <a:extLst>
              <a:ext uri="{FF2B5EF4-FFF2-40B4-BE49-F238E27FC236}">
                <a16:creationId xmlns:a16="http://schemas.microsoft.com/office/drawing/2014/main" id="{89F171E9-1CA2-8786-95A6-0466B0621131}"/>
              </a:ext>
            </a:extLst>
          </p:cNvPr>
          <p:cNvPicPr>
            <a:picLocks noChangeAspect="1"/>
          </p:cNvPicPr>
          <p:nvPr/>
        </p:nvPicPr>
        <p:blipFill>
          <a:blip r:embed="rId5"/>
          <a:stretch>
            <a:fillRect/>
          </a:stretch>
        </p:blipFill>
        <p:spPr>
          <a:xfrm>
            <a:off x="6629400" y="1741340"/>
            <a:ext cx="2239385" cy="596329"/>
          </a:xfrm>
          <a:prstGeom prst="rect">
            <a:avLst/>
          </a:prstGeom>
        </p:spPr>
      </p:pic>
      <p:pic>
        <p:nvPicPr>
          <p:cNvPr id="18" name="Picture 17">
            <a:extLst>
              <a:ext uri="{FF2B5EF4-FFF2-40B4-BE49-F238E27FC236}">
                <a16:creationId xmlns:a16="http://schemas.microsoft.com/office/drawing/2014/main" id="{FCA9F22A-9BAF-06F9-26A6-A285587D2809}"/>
              </a:ext>
            </a:extLst>
          </p:cNvPr>
          <p:cNvPicPr>
            <a:picLocks noChangeAspect="1"/>
          </p:cNvPicPr>
          <p:nvPr/>
        </p:nvPicPr>
        <p:blipFill>
          <a:blip r:embed="rId6"/>
          <a:stretch>
            <a:fillRect/>
          </a:stretch>
        </p:blipFill>
        <p:spPr>
          <a:xfrm>
            <a:off x="274640" y="1673857"/>
            <a:ext cx="6236564" cy="4401628"/>
          </a:xfrm>
          <a:prstGeom prst="rect">
            <a:avLst/>
          </a:prstGeom>
        </p:spPr>
      </p:pic>
    </p:spTree>
    <p:extLst>
      <p:ext uri="{BB962C8B-B14F-4D97-AF65-F5344CB8AC3E}">
        <p14:creationId xmlns:p14="http://schemas.microsoft.com/office/powerpoint/2010/main" val="4078420591"/>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3E566E2-DFC8-0299-CA0A-87129952D7B4}"/>
            </a:ext>
          </a:extLst>
        </p:cNvPr>
        <p:cNvGrpSpPr/>
        <p:nvPr/>
      </p:nvGrpSpPr>
      <p:grpSpPr>
        <a:xfrm>
          <a:off x="0" y="0"/>
          <a:ext cx="0" cy="0"/>
          <a:chOff x="0" y="0"/>
          <a:chExt cx="0" cy="0"/>
        </a:xfrm>
      </p:grpSpPr>
      <p:sp>
        <p:nvSpPr>
          <p:cNvPr id="3" name="Presentation Title">
            <a:extLst>
              <a:ext uri="{FF2B5EF4-FFF2-40B4-BE49-F238E27FC236}">
                <a16:creationId xmlns:a16="http://schemas.microsoft.com/office/drawing/2014/main" id="{0FCCC591-CAD6-FF9F-FF56-B3F6487FBEBC}"/>
              </a:ext>
            </a:extLst>
          </p:cNvPr>
          <p:cNvSpPr>
            <a:spLocks noGrp="1"/>
          </p:cNvSpPr>
          <p:nvPr>
            <p:ph type="title" idx="4294967295"/>
          </p:nvPr>
        </p:nvSpPr>
        <p:spPr>
          <a:xfrm>
            <a:off x="3252157" y="2611317"/>
            <a:ext cx="5715997" cy="2637691"/>
          </a:xfrm>
          <a:prstGeom prst="rect">
            <a:avLst/>
          </a:prstGeom>
        </p:spPr>
        <p:txBody>
          <a:bodyPr/>
          <a:lstStyle/>
          <a:p>
            <a:r>
              <a:rPr lang="en-US" sz="2400" b="1" dirty="0">
                <a:solidFill>
                  <a:prstClr val="black"/>
                </a:solidFill>
              </a:rPr>
              <a:t>Upgrade Requirements from a Temporary to a Professional Certificate </a:t>
            </a:r>
            <a:br>
              <a:rPr lang="en-US" sz="2400" b="1" dirty="0">
                <a:solidFill>
                  <a:prstClr val="black"/>
                </a:solidFill>
              </a:rPr>
            </a:br>
            <a:br>
              <a:rPr lang="en-US" sz="2400" b="1" dirty="0">
                <a:solidFill>
                  <a:prstClr val="black"/>
                </a:solidFill>
              </a:rPr>
            </a:br>
            <a:r>
              <a:rPr lang="en-US" sz="2400" b="1" dirty="0">
                <a:solidFill>
                  <a:prstClr val="black"/>
                </a:solidFill>
              </a:rPr>
              <a:t>Options to satisfy Florida Teacher Certification Exams with CT Waivers </a:t>
            </a:r>
            <a:br>
              <a:rPr lang="en-US" sz="2400" b="1" dirty="0">
                <a:solidFill>
                  <a:prstClr val="black"/>
                </a:solidFill>
              </a:rPr>
            </a:br>
            <a:endParaRPr lang="en-US" sz="2400" b="1" dirty="0"/>
          </a:p>
        </p:txBody>
      </p:sp>
      <p:sp>
        <p:nvSpPr>
          <p:cNvPr id="6" name="TextBox 5">
            <a:extLst>
              <a:ext uri="{FF2B5EF4-FFF2-40B4-BE49-F238E27FC236}">
                <a16:creationId xmlns:a16="http://schemas.microsoft.com/office/drawing/2014/main" id="{9CF67C3C-1483-7D57-ECB5-4A3FAF93C871}"/>
              </a:ext>
            </a:extLst>
          </p:cNvPr>
          <p:cNvSpPr txBox="1"/>
          <p:nvPr/>
        </p:nvSpPr>
        <p:spPr>
          <a:xfrm>
            <a:off x="5519369" y="5416038"/>
            <a:ext cx="1954091" cy="369332"/>
          </a:xfrm>
          <a:prstGeom prst="rect">
            <a:avLst/>
          </a:prstGeom>
          <a:noFill/>
        </p:spPr>
        <p:txBody>
          <a:bodyPr wrap="square">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prstClr val="black"/>
                </a:solidFill>
                <a:effectLst/>
                <a:uLnTx/>
                <a:uFillTx/>
                <a:latin typeface="Century Gothic"/>
                <a:ea typeface="+mn-ea"/>
                <a:cs typeface="+mn-cs"/>
              </a:rPr>
              <a:t>Slides 36-44</a:t>
            </a:r>
          </a:p>
        </p:txBody>
      </p:sp>
    </p:spTree>
    <p:extLst>
      <p:ext uri="{BB962C8B-B14F-4D97-AF65-F5344CB8AC3E}">
        <p14:creationId xmlns:p14="http://schemas.microsoft.com/office/powerpoint/2010/main" val="3919083181"/>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5B646BC-C3FD-D01A-9731-0773BB227BEB}"/>
            </a:ext>
          </a:extLst>
        </p:cNvPr>
        <p:cNvGrpSpPr/>
        <p:nvPr/>
      </p:nvGrpSpPr>
      <p:grpSpPr>
        <a:xfrm>
          <a:off x="0" y="0"/>
          <a:ext cx="0" cy="0"/>
          <a:chOff x="0" y="0"/>
          <a:chExt cx="0" cy="0"/>
        </a:xfrm>
      </p:grpSpPr>
      <p:sp>
        <p:nvSpPr>
          <p:cNvPr id="4" name="Slide Number Placeholder 3">
            <a:extLst>
              <a:ext uri="{FF2B5EF4-FFF2-40B4-BE49-F238E27FC236}">
                <a16:creationId xmlns:a16="http://schemas.microsoft.com/office/drawing/2014/main" id="{6E6E262F-E89C-46F1-B42E-AFF198E9CF86}"/>
              </a:ext>
            </a:extLst>
          </p:cNvPr>
          <p:cNvSpPr>
            <a:spLocks noGrp="1"/>
          </p:cNvSpPr>
          <p:nvPr>
            <p:ph type="sldNum" sz="quarter" idx="4"/>
          </p:nvPr>
        </p:nvSpPr>
        <p:spPr/>
        <p:txBody>
          <a:bodyPr/>
          <a:lstStyle/>
          <a:p>
            <a:fld id="{9A47194C-3E5A-854F-B5AE-A6634FC20B3C}" type="slidenum">
              <a:rPr lang="en-US" smtClean="0"/>
              <a:pPr/>
              <a:t>36</a:t>
            </a:fld>
            <a:endParaRPr lang="en-US" dirty="0"/>
          </a:p>
        </p:txBody>
      </p:sp>
      <p:sp>
        <p:nvSpPr>
          <p:cNvPr id="5" name="Title 4">
            <a:extLst>
              <a:ext uri="{FF2B5EF4-FFF2-40B4-BE49-F238E27FC236}">
                <a16:creationId xmlns:a16="http://schemas.microsoft.com/office/drawing/2014/main" id="{36C87191-A80F-2D6C-D86C-6352B3F8D7A5}"/>
              </a:ext>
            </a:extLst>
          </p:cNvPr>
          <p:cNvSpPr>
            <a:spLocks noGrp="1"/>
          </p:cNvSpPr>
          <p:nvPr>
            <p:ph type="title"/>
          </p:nvPr>
        </p:nvSpPr>
        <p:spPr>
          <a:xfrm>
            <a:off x="281354" y="-422028"/>
            <a:ext cx="8689609" cy="1310051"/>
          </a:xfrm>
        </p:spPr>
        <p:txBody>
          <a:bodyPr/>
          <a:lstStyle/>
          <a:p>
            <a:r>
              <a:rPr lang="en-US" sz="2800" b="1" i="0" u="none" strike="noStrike" baseline="0" dirty="0">
                <a:solidFill>
                  <a:srgbClr val="FFFFFF"/>
                </a:solidFill>
                <a:latin typeface="Century Gothic" panose="020B0502020202020204" pitchFamily="34" charset="0"/>
              </a:rPr>
              <a:t>Educator Certification Rule Amendments </a:t>
            </a:r>
            <a:endParaRPr lang="en-US" sz="2800" dirty="0">
              <a:latin typeface="+mj-lt"/>
            </a:endParaRPr>
          </a:p>
        </p:txBody>
      </p:sp>
      <p:sp>
        <p:nvSpPr>
          <p:cNvPr id="2" name="TextBox 1">
            <a:extLst>
              <a:ext uri="{FF2B5EF4-FFF2-40B4-BE49-F238E27FC236}">
                <a16:creationId xmlns:a16="http://schemas.microsoft.com/office/drawing/2014/main" id="{FF9CA878-92CF-9625-4488-04D372E0E8FD}"/>
              </a:ext>
            </a:extLst>
          </p:cNvPr>
          <p:cNvSpPr txBox="1"/>
          <p:nvPr/>
        </p:nvSpPr>
        <p:spPr>
          <a:xfrm>
            <a:off x="158262" y="1114950"/>
            <a:ext cx="8985737" cy="4893647"/>
          </a:xfrm>
          <a:prstGeom prst="rect">
            <a:avLst/>
          </a:prstGeom>
          <a:noFill/>
        </p:spPr>
        <p:txBody>
          <a:bodyPr wrap="square" lIns="91440" tIns="45720" rIns="91440" bIns="45720" rtlCol="0" anchor="t">
            <a:spAutoFit/>
          </a:bodyPr>
          <a:lstStyle/>
          <a:p>
            <a:r>
              <a:rPr lang="en-US" sz="1200" b="0" i="0" u="none" strike="noStrike" baseline="0" dirty="0">
                <a:solidFill>
                  <a:srgbClr val="000000"/>
                </a:solidFill>
                <a:latin typeface="Century Gothic" panose="020B0502020202020204" pitchFamily="34" charset="0"/>
              </a:rPr>
              <a:t>On November 13, 2025, the State Board of Education approved amendments to Rules 6A-4.004 and 6A-4.0181, Florida Administrative Code (F.A.C.) to align with House Bill 809 and 875 which became effective December 21, 2025. </a:t>
            </a:r>
          </a:p>
          <a:p>
            <a:endParaRPr lang="en-US" sz="1200" b="0" i="0" u="none" strike="noStrike" baseline="0" dirty="0">
              <a:solidFill>
                <a:srgbClr val="000000"/>
              </a:solidFill>
              <a:latin typeface="Century Gothic" panose="020B0502020202020204" pitchFamily="34" charset="0"/>
            </a:endParaRPr>
          </a:p>
          <a:p>
            <a:r>
              <a:rPr lang="en-US" sz="1200" b="1" i="0" u="none" strike="noStrike" baseline="0" dirty="0">
                <a:solidFill>
                  <a:srgbClr val="000000"/>
                </a:solidFill>
                <a:latin typeface="Century Gothic" panose="020B0502020202020204" pitchFamily="34" charset="0"/>
              </a:rPr>
              <a:t>Rule 6A-4.004 F.A.C.</a:t>
            </a:r>
            <a:r>
              <a:rPr lang="en-US" sz="1200" b="0" i="0" u="none" strike="noStrike" baseline="0" dirty="0">
                <a:solidFill>
                  <a:srgbClr val="000000"/>
                </a:solidFill>
                <a:latin typeface="Century Gothic" panose="020B0502020202020204" pitchFamily="34" charset="0"/>
              </a:rPr>
              <a:t>-the professional restricted certificates will be modified to a specialized professional certificate for personnel providing student support services. The requirements to demonstrate mastery of professional preparation and educational competence (Professional Education Test) do not apply to certificates for education in media specialist, school counseling, school psychologist, school social work and speech language impaired. </a:t>
            </a:r>
          </a:p>
          <a:p>
            <a:endParaRPr lang="en-US" sz="1200" b="0" i="0" u="none" strike="noStrike" baseline="0" dirty="0">
              <a:solidFill>
                <a:srgbClr val="000000"/>
              </a:solidFill>
              <a:latin typeface="Century Gothic" panose="020B0502020202020204" pitchFamily="34" charset="0"/>
            </a:endParaRPr>
          </a:p>
          <a:p>
            <a:r>
              <a:rPr lang="en-US" sz="1200" b="0" i="0" u="none" strike="noStrike" baseline="0" dirty="0">
                <a:solidFill>
                  <a:srgbClr val="000000"/>
                </a:solidFill>
                <a:latin typeface="Century Gothic" panose="020B0502020202020204" pitchFamily="34" charset="0"/>
              </a:rPr>
              <a:t>The requirements to demonstrate subject area knowledge does not apply to school social work. However, CT 114 District Verification of Subject Area Competencies must be on file with FLDOE. Once Competency Demonstration Checklist (CDC) is received via </a:t>
            </a:r>
            <a:r>
              <a:rPr lang="en-US" sz="1200" b="0" i="0" u="none" strike="noStrike" baseline="0" dirty="0">
                <a:solidFill>
                  <a:srgbClr val="467885"/>
                </a:solidFill>
                <a:latin typeface="Century Gothic" panose="020B0502020202020204" pitchFamily="34" charset="0"/>
              </a:rPr>
              <a:t>certificationrequests@browardschools.com</a:t>
            </a:r>
            <a:r>
              <a:rPr lang="en-US" sz="1200" b="0" i="0" u="none" strike="noStrike" baseline="0" dirty="0">
                <a:solidFill>
                  <a:srgbClr val="000000"/>
                </a:solidFill>
                <a:latin typeface="Century Gothic" panose="020B0502020202020204" pitchFamily="34" charset="0"/>
              </a:rPr>
              <a:t>, a CT 114 will be submitted in addition to the CT 118 PEC and CT 113 Verification of Experience, if required. </a:t>
            </a:r>
          </a:p>
          <a:p>
            <a:endParaRPr lang="en-US" sz="1200" dirty="0">
              <a:solidFill>
                <a:srgbClr val="000000"/>
              </a:solidFill>
              <a:latin typeface="Century Gothic" panose="020B0502020202020204" pitchFamily="34" charset="0"/>
            </a:endParaRPr>
          </a:p>
          <a:p>
            <a:r>
              <a:rPr lang="en-US" sz="1200" b="0" i="0" u="none" strike="noStrike" baseline="0" dirty="0">
                <a:solidFill>
                  <a:srgbClr val="000000"/>
                </a:solidFill>
                <a:latin typeface="Century Gothic" panose="020B0502020202020204" pitchFamily="34" charset="0"/>
              </a:rPr>
              <a:t>Subject area coverage and endorsements may not be added to specialized professional certificate areas noted above. Must mail hard copy 6008 Specialized Professional Certification application and check or money </a:t>
            </a:r>
            <a:r>
              <a:rPr lang="en-US" sz="1200" dirty="0">
                <a:solidFill>
                  <a:srgbClr val="000000"/>
                </a:solidFill>
                <a:latin typeface="Century Gothic" panose="020B0502020202020204" pitchFamily="34" charset="0"/>
              </a:rPr>
              <a:t>order directly to FLDOE at </a:t>
            </a:r>
            <a:r>
              <a:rPr lang="en-US" sz="1200" dirty="0">
                <a:solidFill>
                  <a:srgbClr val="000000"/>
                </a:solidFill>
                <a:latin typeface="Century Gothic" panose="020B0502020202020204" pitchFamily="34" charset="0"/>
                <a:hlinkClick r:id="rId2"/>
              </a:rPr>
              <a:t>https://www.fldoe.org/teaching/certification/staff-contact/</a:t>
            </a:r>
            <a:r>
              <a:rPr lang="en-US" sz="1200" dirty="0">
                <a:solidFill>
                  <a:srgbClr val="000000"/>
                </a:solidFill>
                <a:latin typeface="Century Gothic" panose="020B0502020202020204" pitchFamily="34" charset="0"/>
              </a:rPr>
              <a:t> until online application is created by FLDOE.  This application available on charter school webpage at </a:t>
            </a:r>
            <a:r>
              <a:rPr lang="en-US" sz="1200" dirty="0">
                <a:solidFill>
                  <a:srgbClr val="000000"/>
                </a:solidFill>
                <a:latin typeface="Century Gothic" panose="020B0502020202020204" pitchFamily="34" charset="0"/>
                <a:hlinkClick r:id="rId3"/>
              </a:rPr>
              <a:t>https://www.browardschools.com/bcps-departments/human-resources/certification/charter-schools</a:t>
            </a:r>
            <a:r>
              <a:rPr lang="en-US" sz="1200" dirty="0">
                <a:solidFill>
                  <a:srgbClr val="000000"/>
                </a:solidFill>
                <a:latin typeface="Century Gothic" panose="020B0502020202020204" pitchFamily="34" charset="0"/>
              </a:rPr>
              <a:t> under Help Guides for Temporary Certificate Holders.</a:t>
            </a:r>
          </a:p>
          <a:p>
            <a:endParaRPr lang="en-US" sz="1200" dirty="0">
              <a:solidFill>
                <a:srgbClr val="000000"/>
              </a:solidFill>
              <a:latin typeface="Century Gothic" panose="020B0502020202020204" pitchFamily="34" charset="0"/>
            </a:endParaRPr>
          </a:p>
          <a:p>
            <a:r>
              <a:rPr lang="en-US" sz="1200" b="1" i="0" u="none" strike="noStrike" baseline="0" dirty="0">
                <a:solidFill>
                  <a:srgbClr val="000000"/>
                </a:solidFill>
                <a:latin typeface="Century Gothic" panose="020B0502020202020204" pitchFamily="34" charset="0"/>
              </a:rPr>
              <a:t>Summary:  </a:t>
            </a:r>
            <a:r>
              <a:rPr lang="en-US" sz="1200" b="0" i="0" u="none" strike="noStrike" baseline="0" dirty="0">
                <a:solidFill>
                  <a:srgbClr val="000000"/>
                </a:solidFill>
                <a:latin typeface="Century Gothic" panose="020B0502020202020204" pitchFamily="34" charset="0"/>
              </a:rPr>
              <a:t>The subject areas noted above can upgrade sooner to a professional certificate with passing appropriate Florida Subject Area Exam (SAE).  The CT 114 District Verification must be on </a:t>
            </a:r>
            <a:r>
              <a:rPr lang="en-US" sz="1200" dirty="0">
                <a:solidFill>
                  <a:srgbClr val="000000"/>
                </a:solidFill>
                <a:latin typeface="Century Gothic" panose="020B0502020202020204" pitchFamily="34" charset="0"/>
              </a:rPr>
              <a:t>file for school social work since there is no SAE for this subject area.  Please note that an upgrade application and fee must be on file indicating experience in the teaching section of the application, so the CT 113 Verification of Experience is not required.   The Competency Demonstration Check (CDC) should not be required since this was included in the amendment change.  However, if noted on upgrade status statement issued by FLDOE, charter school will need to email the form to </a:t>
            </a:r>
            <a:r>
              <a:rPr lang="en-US" sz="1200" dirty="0">
                <a:solidFill>
                  <a:srgbClr val="000000"/>
                </a:solidFill>
                <a:latin typeface="Century Gothic" panose="020B0502020202020204" pitchFamily="34" charset="0"/>
                <a:hlinkClick r:id="rId4"/>
              </a:rPr>
              <a:t>certificationrequests@browardschools.com</a:t>
            </a:r>
            <a:r>
              <a:rPr lang="en-US" sz="1200" dirty="0">
                <a:solidFill>
                  <a:srgbClr val="000000"/>
                </a:solidFill>
                <a:latin typeface="Century Gothic" panose="020B0502020202020204" pitchFamily="34" charset="0"/>
              </a:rPr>
              <a:t> so CT 118 PEC can be submitted. </a:t>
            </a:r>
            <a:endParaRPr lang="en-US" sz="1200" b="0" i="0" u="none" strike="noStrike" baseline="0" dirty="0">
              <a:solidFill>
                <a:srgbClr val="000000"/>
              </a:solidFill>
              <a:latin typeface="Century Gothic" panose="020B0502020202020204" pitchFamily="34" charset="0"/>
            </a:endParaRPr>
          </a:p>
        </p:txBody>
      </p:sp>
    </p:spTree>
    <p:extLst>
      <p:ext uri="{BB962C8B-B14F-4D97-AF65-F5344CB8AC3E}">
        <p14:creationId xmlns:p14="http://schemas.microsoft.com/office/powerpoint/2010/main" val="2011614050"/>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BF52ABE-39B1-ED71-3B83-8EF96364F234}"/>
            </a:ext>
          </a:extLst>
        </p:cNvPr>
        <p:cNvGrpSpPr/>
        <p:nvPr/>
      </p:nvGrpSpPr>
      <p:grpSpPr>
        <a:xfrm>
          <a:off x="0" y="0"/>
          <a:ext cx="0" cy="0"/>
          <a:chOff x="0" y="0"/>
          <a:chExt cx="0" cy="0"/>
        </a:xfrm>
      </p:grpSpPr>
      <p:sp>
        <p:nvSpPr>
          <p:cNvPr id="3" name="Slide Number Placeholder 2">
            <a:extLst>
              <a:ext uri="{FF2B5EF4-FFF2-40B4-BE49-F238E27FC236}">
                <a16:creationId xmlns:a16="http://schemas.microsoft.com/office/drawing/2014/main" id="{D694730E-6B82-4B7E-E7F2-1394E3726656}"/>
              </a:ext>
            </a:extLst>
          </p:cNvPr>
          <p:cNvSpPr>
            <a:spLocks noGrp="1"/>
          </p:cNvSpPr>
          <p:nvPr>
            <p:ph type="sldNum" sz="quarter" idx="4"/>
          </p:nvPr>
        </p:nvSpPr>
        <p:spPr>
          <a:xfrm>
            <a:off x="4133756" y="6261479"/>
            <a:ext cx="868549" cy="365125"/>
          </a:xfrm>
          <a:prstGeom prst="rect">
            <a:avLst/>
          </a:prstGeom>
        </p:spPr>
        <p:txBody>
          <a:bodyPr/>
          <a:lstStyle/>
          <a:p>
            <a:pPr marL="0" marR="0" lvl="0" indent="0" algn="ctr" defTabSz="457200" rtl="0" eaLnBrk="1" fontAlgn="auto" latinLnBrk="0" hangingPunct="1">
              <a:lnSpc>
                <a:spcPct val="100000"/>
              </a:lnSpc>
              <a:spcBef>
                <a:spcPts val="0"/>
              </a:spcBef>
              <a:spcAft>
                <a:spcPts val="0"/>
              </a:spcAft>
              <a:buClrTx/>
              <a:buSzTx/>
              <a:buFontTx/>
              <a:buNone/>
              <a:tabLst/>
              <a:defRPr/>
            </a:pPr>
            <a:fld id="{9A47194C-3E5A-854F-B5AE-A6634FC20B3C}" type="slidenum">
              <a:rPr kumimoji="0" lang="en-US" sz="2800" b="1" i="0" u="none" strike="noStrike" kern="1200" cap="none" spc="0" normalizeH="0" baseline="0" noProof="0" smtClean="0">
                <a:ln>
                  <a:noFill/>
                </a:ln>
                <a:solidFill>
                  <a:srgbClr val="BE5B36"/>
                </a:solidFill>
                <a:effectLst/>
                <a:uLnTx/>
                <a:uFillTx/>
                <a:latin typeface="Century Gothic"/>
                <a:ea typeface="+mn-ea"/>
                <a:cs typeface="+mn-cs"/>
              </a:rPr>
              <a:pPr marL="0" marR="0" lvl="0" indent="0" algn="ctr" defTabSz="457200" rtl="0" eaLnBrk="1" fontAlgn="auto" latinLnBrk="0" hangingPunct="1">
                <a:lnSpc>
                  <a:spcPct val="100000"/>
                </a:lnSpc>
                <a:spcBef>
                  <a:spcPts val="0"/>
                </a:spcBef>
                <a:spcAft>
                  <a:spcPts val="0"/>
                </a:spcAft>
                <a:buClrTx/>
                <a:buSzTx/>
                <a:buFontTx/>
                <a:buNone/>
                <a:tabLst/>
                <a:defRPr/>
              </a:pPr>
              <a:t>37</a:t>
            </a:fld>
            <a:endParaRPr kumimoji="0" lang="en-US" sz="2800" b="1" i="0" u="none" strike="noStrike" kern="1200" cap="none" spc="0" normalizeH="0" baseline="0" noProof="0" dirty="0">
              <a:ln>
                <a:noFill/>
              </a:ln>
              <a:solidFill>
                <a:srgbClr val="BE5B36"/>
              </a:solidFill>
              <a:effectLst/>
              <a:uLnTx/>
              <a:uFillTx/>
              <a:latin typeface="Century Gothic"/>
              <a:ea typeface="+mn-ea"/>
              <a:cs typeface="+mn-cs"/>
            </a:endParaRPr>
          </a:p>
        </p:txBody>
      </p:sp>
      <p:sp>
        <p:nvSpPr>
          <p:cNvPr id="6" name="Title 5">
            <a:extLst>
              <a:ext uri="{FF2B5EF4-FFF2-40B4-BE49-F238E27FC236}">
                <a16:creationId xmlns:a16="http://schemas.microsoft.com/office/drawing/2014/main" id="{8D83348C-5EAF-6EFB-9F38-6BC496D4006F}"/>
              </a:ext>
            </a:extLst>
          </p:cNvPr>
          <p:cNvSpPr>
            <a:spLocks noGrp="1"/>
          </p:cNvSpPr>
          <p:nvPr>
            <p:ph type="title"/>
          </p:nvPr>
        </p:nvSpPr>
        <p:spPr>
          <a:xfrm>
            <a:off x="923192" y="231396"/>
            <a:ext cx="8047771" cy="876435"/>
          </a:xfrm>
        </p:spPr>
        <p:txBody>
          <a:bodyPr/>
          <a:lstStyle/>
          <a:p>
            <a:r>
              <a:rPr lang="en-US" sz="2500" dirty="0"/>
              <a:t>Upgrading Requirements from a Temporary to a Professional Certificate</a:t>
            </a:r>
            <a:endParaRPr lang="en-US" sz="2500" dirty="0">
              <a:latin typeface="+mj-lt"/>
            </a:endParaRPr>
          </a:p>
        </p:txBody>
      </p:sp>
      <p:sp>
        <p:nvSpPr>
          <p:cNvPr id="4" name="TextBox 3">
            <a:extLst>
              <a:ext uri="{FF2B5EF4-FFF2-40B4-BE49-F238E27FC236}">
                <a16:creationId xmlns:a16="http://schemas.microsoft.com/office/drawing/2014/main" id="{A092D070-4012-5012-034A-FD4DA682C84F}"/>
              </a:ext>
            </a:extLst>
          </p:cNvPr>
          <p:cNvSpPr txBox="1"/>
          <p:nvPr/>
        </p:nvSpPr>
        <p:spPr>
          <a:xfrm>
            <a:off x="269966" y="836030"/>
            <a:ext cx="8700996" cy="5247590"/>
          </a:xfrm>
          <a:prstGeom prst="rect">
            <a:avLst/>
          </a:prstGeom>
          <a:noFill/>
        </p:spPr>
        <p:txBody>
          <a:bodyPr wrap="square" lIns="91440" tIns="45720" rIns="91440" bIns="45720" rtlCol="0" anchor="t">
            <a:sp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500" b="0" i="0" u="none" strike="noStrike" kern="0" cap="none" spc="0" normalizeH="0" baseline="0" noProof="0" dirty="0">
              <a:ln>
                <a:noFill/>
              </a:ln>
              <a:solidFill>
                <a:prstClr val="black"/>
              </a:solidFill>
              <a:effectLst/>
              <a:uLnTx/>
              <a:uFillTx/>
              <a:latin typeface="Calibri" panose="020F0502020204030204" pitchFamily="34" charset="0"/>
              <a:cs typeface="Calibri" panose="020F0502020204030204" pitchFamily="34" charset="0"/>
            </a:endParaRPr>
          </a:p>
          <a:p>
            <a:pPr marL="0" marR="0" lvl="0" indent="0" algn="just" defTabSz="914400" eaLnBrk="1" fontAlgn="auto" latinLnBrk="0" hangingPunct="1">
              <a:lnSpc>
                <a:spcPct val="100000"/>
              </a:lnSpc>
              <a:spcBef>
                <a:spcPts val="0"/>
              </a:spcBef>
              <a:spcAft>
                <a:spcPts val="0"/>
              </a:spcAft>
              <a:buClrTx/>
              <a:buSzTx/>
              <a:buFontTx/>
              <a:buNone/>
              <a:tabLst/>
              <a:defRPr/>
            </a:pPr>
            <a:r>
              <a:rPr kumimoji="0" lang="en-US" sz="1800" b="0" i="0" u="none" strike="noStrike" kern="0" cap="none" spc="0" normalizeH="0" baseline="0" noProof="0" dirty="0">
                <a:ln>
                  <a:noFill/>
                </a:ln>
                <a:solidFill>
                  <a:prstClr val="black"/>
                </a:solidFill>
                <a:effectLst/>
                <a:uLnTx/>
                <a:uFillTx/>
                <a:ea typeface="Calibri"/>
                <a:cs typeface="Calibri"/>
              </a:rPr>
              <a:t>Florida state statute and administrative code require that all instructional staff employed at a Florida public school/charter school maintain a valid educator certificate. </a:t>
            </a:r>
          </a:p>
          <a:p>
            <a:pPr marL="0" marR="0" lvl="0" indent="0" algn="just"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black"/>
              </a:solidFill>
              <a:effectLst/>
              <a:uLnTx/>
              <a:uFillTx/>
              <a:cs typeface="Calibri" panose="020F0502020204030204" pitchFamily="34" charset="0"/>
            </a:endParaRPr>
          </a:p>
          <a:p>
            <a:pPr marL="285750" marR="0" lvl="0" indent="-285750" algn="just" defTabSz="91440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800" b="1" i="0" u="none" strike="noStrike" kern="0" cap="none" spc="0" normalizeH="0" baseline="0" noProof="0" dirty="0">
                <a:ln>
                  <a:noFill/>
                </a:ln>
                <a:solidFill>
                  <a:prstClr val="black"/>
                </a:solidFill>
                <a:effectLst/>
                <a:uLnTx/>
                <a:uFillTx/>
                <a:ea typeface="Calibri"/>
                <a:cs typeface="Calibri"/>
              </a:rPr>
              <a:t>Upgrade application and fee </a:t>
            </a:r>
            <a:r>
              <a:rPr kumimoji="0" lang="en-US" sz="1800" b="0" i="0" u="none" strike="noStrike" kern="0" cap="none" spc="0" normalizeH="0" baseline="0" noProof="0" dirty="0">
                <a:ln>
                  <a:noFill/>
                </a:ln>
                <a:solidFill>
                  <a:prstClr val="black"/>
                </a:solidFill>
                <a:effectLst/>
                <a:uLnTx/>
                <a:uFillTx/>
                <a:ea typeface="Calibri"/>
                <a:cs typeface="Calibri"/>
              </a:rPr>
              <a:t>should be on file with FLDOE no later than April 30 of the school year the educator’s certificate is expiring at </a:t>
            </a:r>
            <a:r>
              <a:rPr kumimoji="0" lang="en-US" sz="1800" b="0" i="0" u="none" strike="noStrike" kern="0" cap="none" spc="0" normalizeH="0" baseline="0" noProof="0" dirty="0">
                <a:ln>
                  <a:noFill/>
                </a:ln>
                <a:solidFill>
                  <a:srgbClr val="0093D0"/>
                </a:solidFill>
                <a:effectLst/>
                <a:uLnTx/>
                <a:uFillTx/>
                <a:ea typeface="Calibri"/>
                <a:cs typeface="Calibri"/>
                <a:hlinkClick r:id="rId3">
                  <a:extLst>
                    <a:ext uri="{A12FA001-AC4F-418D-AE19-62706E023703}">
                      <ahyp:hlinkClr xmlns:ahyp="http://schemas.microsoft.com/office/drawing/2018/hyperlinkcolor" val="tx"/>
                    </a:ext>
                  </a:extLst>
                </a:hlinkClick>
              </a:rPr>
              <a:t>https://www.fldoe.org/teaching/certification/on-line-application-status-lookup-site.stml</a:t>
            </a:r>
            <a:r>
              <a:rPr kumimoji="0" lang="en-US" sz="1800" b="0" i="0" u="none" strike="noStrike" kern="0" cap="none" spc="0" normalizeH="0" baseline="0" noProof="0" dirty="0">
                <a:ln>
                  <a:noFill/>
                </a:ln>
                <a:solidFill>
                  <a:srgbClr val="0093D0"/>
                </a:solidFill>
                <a:effectLst/>
                <a:uLnTx/>
                <a:uFillTx/>
                <a:ea typeface="Calibri"/>
                <a:cs typeface="Calibri"/>
              </a:rPr>
              <a:t> </a:t>
            </a:r>
            <a:r>
              <a:rPr kumimoji="0" lang="en-US" sz="1800" b="0" i="0" u="none" strike="noStrike" kern="0" cap="none" spc="0" normalizeH="0" baseline="0" noProof="0" dirty="0">
                <a:ln>
                  <a:noFill/>
                </a:ln>
                <a:solidFill>
                  <a:prstClr val="black"/>
                </a:solidFill>
                <a:effectLst/>
                <a:uLnTx/>
                <a:uFillTx/>
                <a:ea typeface="Calibri"/>
                <a:cs typeface="Calibri"/>
              </a:rPr>
              <a:t>and teaching experience should be indicated on application so CT 113 Form will not be required.  If not, charter school will need to </a:t>
            </a:r>
            <a:r>
              <a:rPr lang="en-US" kern="0" dirty="0">
                <a:solidFill>
                  <a:prstClr val="black"/>
                </a:solidFill>
                <a:ea typeface="Calibri"/>
                <a:cs typeface="Calibri"/>
              </a:rPr>
              <a:t>email</a:t>
            </a:r>
            <a:r>
              <a:rPr kumimoji="0" lang="en-US" sz="1800" b="0" i="0" u="none" strike="noStrike" kern="0" cap="none" spc="0" normalizeH="0" baseline="0" noProof="0" dirty="0">
                <a:ln>
                  <a:noFill/>
                </a:ln>
                <a:solidFill>
                  <a:prstClr val="black"/>
                </a:solidFill>
                <a:effectLst/>
                <a:uLnTx/>
                <a:uFillTx/>
                <a:ea typeface="Calibri"/>
                <a:cs typeface="Calibri"/>
              </a:rPr>
              <a:t> a CT 113 to </a:t>
            </a:r>
            <a:r>
              <a:rPr kumimoji="0" lang="en-US" sz="1800" b="0" i="0" u="none" strike="noStrike" kern="0" cap="none" spc="0" normalizeH="0" baseline="0" noProof="0" dirty="0">
                <a:ln>
                  <a:noFill/>
                </a:ln>
                <a:solidFill>
                  <a:prstClr val="black"/>
                </a:solidFill>
                <a:effectLst/>
                <a:uLnTx/>
                <a:uFillTx/>
                <a:ea typeface="Calibri"/>
                <a:cs typeface="Calibri"/>
                <a:hlinkClick r:id="rId4"/>
              </a:rPr>
              <a:t>certificationrequests@browardschools.com</a:t>
            </a:r>
            <a:r>
              <a:rPr kumimoji="0" lang="en-US" sz="1800" b="0" i="0" u="none" strike="noStrike" kern="0" cap="none" spc="0" normalizeH="0" baseline="0" noProof="0" dirty="0">
                <a:ln>
                  <a:noFill/>
                </a:ln>
                <a:solidFill>
                  <a:prstClr val="black"/>
                </a:solidFill>
                <a:effectLst/>
                <a:uLnTx/>
                <a:uFillTx/>
                <a:ea typeface="Calibri"/>
                <a:cs typeface="Calibri"/>
              </a:rPr>
              <a:t>. </a:t>
            </a:r>
            <a:endParaRPr kumimoji="0" lang="en-US" sz="1800" b="0" i="0" u="none" strike="noStrike" kern="0" cap="none" spc="0" normalizeH="0" baseline="0" noProof="0" dirty="0">
              <a:ln>
                <a:noFill/>
              </a:ln>
              <a:solidFill>
                <a:srgbClr val="000000"/>
              </a:solidFill>
              <a:effectLst/>
              <a:uLnTx/>
              <a:uFillTx/>
              <a:ea typeface="Calibri"/>
              <a:cs typeface="Calibri"/>
            </a:endParaRPr>
          </a:p>
          <a:p>
            <a:pPr marL="0" marR="0" lvl="0" indent="0" algn="just"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black"/>
              </a:solidFill>
              <a:effectLst/>
              <a:uLnTx/>
              <a:uFillTx/>
              <a:ea typeface="Calibri" panose="020F0502020204030204" pitchFamily="34" charset="0"/>
              <a:cs typeface="Calibri" panose="020F0502020204030204" pitchFamily="34" charset="0"/>
            </a:endParaRPr>
          </a:p>
          <a:p>
            <a:pPr marL="285750" marR="0" lvl="0" indent="-285750" algn="just" defTabSz="91440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800" b="1" i="0" u="none" strike="noStrike" kern="0" cap="none" spc="0" normalizeH="0" baseline="0" noProof="0" dirty="0">
                <a:ln>
                  <a:noFill/>
                </a:ln>
                <a:solidFill>
                  <a:prstClr val="black"/>
                </a:solidFill>
                <a:effectLst/>
                <a:uLnTx/>
                <a:uFillTx/>
                <a:ea typeface="Calibri"/>
                <a:cs typeface="Calibri"/>
              </a:rPr>
              <a:t>Florida Teacher Certification Exams (FTCE) Requirements</a:t>
            </a:r>
            <a:r>
              <a:rPr kumimoji="0" lang="en-US" sz="1800" b="0" i="0" u="none" strike="noStrike" kern="0" cap="none" spc="0" normalizeH="0" baseline="0" noProof="0" dirty="0">
                <a:ln>
                  <a:noFill/>
                </a:ln>
                <a:solidFill>
                  <a:prstClr val="black"/>
                </a:solidFill>
                <a:effectLst/>
                <a:uLnTx/>
                <a:uFillTx/>
                <a:ea typeface="Calibri"/>
                <a:cs typeface="Calibri"/>
              </a:rPr>
              <a:t>-Items outlined in the professional section of Status Statement must be on file with FLDOE no later than April 30 of the school year the educator’s certificate is expiring. </a:t>
            </a:r>
          </a:p>
          <a:p>
            <a:pPr marL="742950" marR="0" lvl="1" indent="-285750" algn="just" defTabSz="91440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800" b="0" i="0" u="none" strike="noStrike" kern="0" cap="none" spc="0" normalizeH="0" baseline="0" noProof="0" dirty="0">
                <a:ln>
                  <a:noFill/>
                </a:ln>
                <a:solidFill>
                  <a:prstClr val="black"/>
                </a:solidFill>
                <a:effectLst/>
                <a:uLnTx/>
                <a:uFillTx/>
                <a:ea typeface="Calibri"/>
                <a:cs typeface="Calibri"/>
              </a:rPr>
              <a:t>Passing Florida Subject Area Exam (SAE), General Knowledge Test (GKT) and Professional Education Test (PET) unless educator qualifies for waiver (refer to FTCE options help guide)</a:t>
            </a:r>
          </a:p>
          <a:p>
            <a:pPr marL="1200150" marR="0" lvl="2" indent="-285750" defTabSz="914400" eaLnBrk="1" fontAlgn="auto" latinLnBrk="0" hangingPunct="1">
              <a:lnSpc>
                <a:spcPct val="100000"/>
              </a:lnSpc>
              <a:spcBef>
                <a:spcPts val="0"/>
              </a:spcBef>
              <a:spcAft>
                <a:spcPts val="0"/>
              </a:spcAft>
              <a:buClrTx/>
              <a:buSzTx/>
              <a:buFont typeface="Arial" panose="020B0604020202020204" pitchFamily="34" charset="0"/>
              <a:buChar char="•"/>
              <a:tabLst/>
              <a:defRPr/>
            </a:pPr>
            <a:endParaRPr kumimoji="0" lang="en-US" sz="1400" b="0" i="0" u="none" strike="noStrike" kern="0" cap="none" spc="0" normalizeH="0" baseline="0" noProof="0" dirty="0">
              <a:ln>
                <a:noFill/>
              </a:ln>
              <a:solidFill>
                <a:prstClr val="black"/>
              </a:solidFill>
              <a:effectLst/>
              <a:uLnTx/>
              <a:uFillTx/>
            </a:endParaRPr>
          </a:p>
        </p:txBody>
      </p:sp>
    </p:spTree>
    <p:extLst>
      <p:ext uri="{BB962C8B-B14F-4D97-AF65-F5344CB8AC3E}">
        <p14:creationId xmlns:p14="http://schemas.microsoft.com/office/powerpoint/2010/main" val="1101397580"/>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F481859-4715-7F04-C9A9-F250EF58A924}"/>
            </a:ext>
          </a:extLst>
        </p:cNvPr>
        <p:cNvGrpSpPr/>
        <p:nvPr/>
      </p:nvGrpSpPr>
      <p:grpSpPr>
        <a:xfrm>
          <a:off x="0" y="0"/>
          <a:ext cx="0" cy="0"/>
          <a:chOff x="0" y="0"/>
          <a:chExt cx="0" cy="0"/>
        </a:xfrm>
      </p:grpSpPr>
      <p:sp>
        <p:nvSpPr>
          <p:cNvPr id="4" name="Slide Number Placeholder 3">
            <a:extLst>
              <a:ext uri="{FF2B5EF4-FFF2-40B4-BE49-F238E27FC236}">
                <a16:creationId xmlns:a16="http://schemas.microsoft.com/office/drawing/2014/main" id="{4F58E517-1585-62E2-ACA2-B8583028386A}"/>
              </a:ext>
            </a:extLst>
          </p:cNvPr>
          <p:cNvSpPr>
            <a:spLocks noGrp="1"/>
          </p:cNvSpPr>
          <p:nvPr>
            <p:ph type="sldNum" sz="quarter" idx="4"/>
          </p:nvPr>
        </p:nvSpPr>
        <p:spPr/>
        <p:txBody>
          <a:bodyPr/>
          <a:lstStyle/>
          <a:p>
            <a:fld id="{9A47194C-3E5A-854F-B5AE-A6634FC20B3C}" type="slidenum">
              <a:rPr lang="en-US" smtClean="0"/>
              <a:pPr/>
              <a:t>38</a:t>
            </a:fld>
            <a:endParaRPr lang="en-US" dirty="0"/>
          </a:p>
        </p:txBody>
      </p:sp>
      <p:sp>
        <p:nvSpPr>
          <p:cNvPr id="5" name="Title 4">
            <a:extLst>
              <a:ext uri="{FF2B5EF4-FFF2-40B4-BE49-F238E27FC236}">
                <a16:creationId xmlns:a16="http://schemas.microsoft.com/office/drawing/2014/main" id="{A7A4708B-A680-2591-5051-9D87670A5B57}"/>
              </a:ext>
            </a:extLst>
          </p:cNvPr>
          <p:cNvSpPr>
            <a:spLocks noGrp="1"/>
          </p:cNvSpPr>
          <p:nvPr>
            <p:ph type="title"/>
          </p:nvPr>
        </p:nvSpPr>
        <p:spPr>
          <a:xfrm>
            <a:off x="281354" y="-422028"/>
            <a:ext cx="8689609" cy="1573819"/>
          </a:xfrm>
        </p:spPr>
        <p:txBody>
          <a:bodyPr/>
          <a:lstStyle/>
          <a:p>
            <a:r>
              <a:rPr lang="en-US" sz="2800" dirty="0"/>
              <a:t>Upgrading Requirements from a Temporary to a Professional Certificate</a:t>
            </a:r>
            <a:endParaRPr lang="en-US" sz="2800" dirty="0">
              <a:latin typeface="+mj-lt"/>
            </a:endParaRPr>
          </a:p>
        </p:txBody>
      </p:sp>
      <p:sp>
        <p:nvSpPr>
          <p:cNvPr id="2" name="TextBox 1">
            <a:extLst>
              <a:ext uri="{FF2B5EF4-FFF2-40B4-BE49-F238E27FC236}">
                <a16:creationId xmlns:a16="http://schemas.microsoft.com/office/drawing/2014/main" id="{7CA793AC-A249-DE86-6D49-0687EB5D6687}"/>
              </a:ext>
            </a:extLst>
          </p:cNvPr>
          <p:cNvSpPr txBox="1"/>
          <p:nvPr/>
        </p:nvSpPr>
        <p:spPr>
          <a:xfrm>
            <a:off x="0" y="1088580"/>
            <a:ext cx="9074331" cy="4708981"/>
          </a:xfrm>
          <a:prstGeom prst="rect">
            <a:avLst/>
          </a:prstGeom>
          <a:noFill/>
        </p:spPr>
        <p:txBody>
          <a:bodyPr wrap="square" lIns="91440" tIns="45720" rIns="91440" bIns="45720" rtlCol="0" anchor="t">
            <a:spAutoFit/>
          </a:bodyPr>
          <a:lstStyle/>
          <a:p>
            <a:pPr marL="0" marR="0" lvl="1" indent="0" defTabSz="914400" eaLnBrk="1" fontAlgn="auto" latinLnBrk="0" hangingPunct="1">
              <a:lnSpc>
                <a:spcPct val="100000"/>
              </a:lnSpc>
              <a:spcBef>
                <a:spcPts val="0"/>
              </a:spcBef>
              <a:spcAft>
                <a:spcPts val="0"/>
              </a:spcAft>
              <a:buClrTx/>
              <a:buSzTx/>
              <a:buFontTx/>
              <a:buNone/>
              <a:tabLst/>
              <a:defRPr/>
            </a:pPr>
            <a:r>
              <a:rPr kumimoji="0" lang="en-US" sz="1500" b="1" i="0" u="none" strike="noStrike" kern="0" cap="none" spc="0" normalizeH="0" baseline="0" noProof="0" dirty="0">
                <a:ln>
                  <a:noFill/>
                </a:ln>
                <a:solidFill>
                  <a:prstClr val="black"/>
                </a:solidFill>
                <a:effectLst/>
                <a:uLnTx/>
                <a:uFillTx/>
                <a:ea typeface="Calibri"/>
                <a:cs typeface="Calibri"/>
              </a:rPr>
              <a:t>Please note:  CT Waiver Forms must be emailed</a:t>
            </a:r>
            <a:r>
              <a:rPr lang="en-US" sz="1500" b="1" kern="0" dirty="0">
                <a:solidFill>
                  <a:prstClr val="black"/>
                </a:solidFill>
                <a:ea typeface="Calibri"/>
                <a:cs typeface="Calibri"/>
              </a:rPr>
              <a:t> directly to FLDOE. </a:t>
            </a:r>
            <a:endParaRPr kumimoji="0" lang="en-US" sz="1500" b="1" i="0" u="none" strike="noStrike" kern="0" cap="none" spc="0" normalizeH="0" baseline="0" noProof="0" dirty="0">
              <a:ln>
                <a:noFill/>
              </a:ln>
              <a:solidFill>
                <a:prstClr val="black"/>
              </a:solidFill>
              <a:effectLst/>
              <a:uLnTx/>
              <a:uFillTx/>
              <a:ea typeface="Calibri"/>
              <a:cs typeface="Calibri"/>
            </a:endParaRPr>
          </a:p>
          <a:p>
            <a:pPr marL="742950" marR="0" lvl="1" indent="-285750" algn="just" defTabSz="91440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500" b="0" i="0" u="none" strike="noStrike" kern="0" cap="none" spc="0" normalizeH="0" baseline="0" noProof="0" dirty="0">
                <a:ln>
                  <a:noFill/>
                </a:ln>
                <a:solidFill>
                  <a:prstClr val="black"/>
                </a:solidFill>
                <a:effectLst/>
                <a:uLnTx/>
                <a:uFillTx/>
                <a:ea typeface="Calibri"/>
                <a:cs typeface="Calibri"/>
              </a:rPr>
              <a:t>When emailing FLDOE the CT 134 General Knowledge Test (GKT) and/or the 135 Professional Education Test (PET) to </a:t>
            </a:r>
            <a:r>
              <a:rPr kumimoji="0" lang="en-US" sz="1500" b="0" i="0" u="none" strike="noStrike" kern="0" cap="none" spc="0" normalizeH="0" baseline="0" noProof="0" dirty="0">
                <a:ln>
                  <a:noFill/>
                </a:ln>
                <a:solidFill>
                  <a:prstClr val="black"/>
                </a:solidFill>
                <a:effectLst/>
                <a:uLnTx/>
                <a:uFillTx/>
                <a:ea typeface="Calibri"/>
                <a:cs typeface="Calibri"/>
                <a:hlinkClick r:id="rId2"/>
              </a:rPr>
              <a:t>edcertpartnerline@fldoe.org</a:t>
            </a:r>
            <a:r>
              <a:rPr kumimoji="0" lang="en-US" sz="1500" b="0" i="0" u="none" strike="noStrike" kern="0" cap="none" spc="0" normalizeH="0" baseline="0" noProof="0" dirty="0">
                <a:ln>
                  <a:noFill/>
                </a:ln>
                <a:solidFill>
                  <a:prstClr val="black"/>
                </a:solidFill>
                <a:effectLst/>
                <a:uLnTx/>
                <a:uFillTx/>
                <a:ea typeface="Calibri"/>
                <a:cs typeface="Calibri"/>
              </a:rPr>
              <a:t>, it is highly recommended that you put in the email subject line: Process CT 134 GKT or 135 PET on Expiring Year (</a:t>
            </a:r>
            <a:r>
              <a:rPr kumimoji="0" lang="en-US" sz="1500" b="0" i="0" u="none" strike="noStrike" kern="0" cap="none" spc="0" normalizeH="0" baseline="0" noProof="0" dirty="0" err="1">
                <a:ln>
                  <a:noFill/>
                </a:ln>
                <a:solidFill>
                  <a:prstClr val="black"/>
                </a:solidFill>
                <a:effectLst/>
                <a:uLnTx/>
                <a:uFillTx/>
                <a:ea typeface="Calibri"/>
                <a:cs typeface="Calibri"/>
              </a:rPr>
              <a:t>ie</a:t>
            </a:r>
            <a:r>
              <a:rPr kumimoji="0" lang="en-US" sz="1500" b="0" i="0" u="none" strike="noStrike" kern="0" cap="none" spc="0" normalizeH="0" baseline="0" noProof="0" dirty="0">
                <a:ln>
                  <a:noFill/>
                </a:ln>
                <a:solidFill>
                  <a:prstClr val="black"/>
                </a:solidFill>
                <a:effectLst/>
                <a:uLnTx/>
                <a:uFillTx/>
                <a:ea typeface="Calibri"/>
                <a:cs typeface="Calibri"/>
              </a:rPr>
              <a:t> 2027) Temp. Mark email as ‘High Importance’. </a:t>
            </a:r>
          </a:p>
          <a:p>
            <a:pPr marL="0" marR="0" lvl="1" indent="0" algn="just" defTabSz="914400" eaLnBrk="1" fontAlgn="auto" latinLnBrk="0" hangingPunct="1">
              <a:lnSpc>
                <a:spcPct val="100000"/>
              </a:lnSpc>
              <a:spcBef>
                <a:spcPts val="0"/>
              </a:spcBef>
              <a:spcAft>
                <a:spcPts val="0"/>
              </a:spcAft>
              <a:buClrTx/>
              <a:buSzTx/>
              <a:buFontTx/>
              <a:buNone/>
              <a:tabLst/>
              <a:defRPr/>
            </a:pPr>
            <a:endParaRPr kumimoji="0" lang="en-US" sz="1500" b="0" i="0" u="none" strike="noStrike" kern="0" cap="none" spc="0" normalizeH="0" baseline="0" noProof="0" dirty="0">
              <a:ln>
                <a:noFill/>
              </a:ln>
              <a:solidFill>
                <a:prstClr val="black"/>
              </a:solidFill>
              <a:effectLst/>
              <a:uLnTx/>
              <a:uFillTx/>
              <a:ea typeface="Calibri"/>
              <a:cs typeface="Calibri"/>
            </a:endParaRPr>
          </a:p>
          <a:p>
            <a:pPr marL="742950" marR="0" lvl="1" indent="-285750" algn="just" defTabSz="91440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500" b="0" i="0" u="none" strike="noStrike" kern="0" cap="none" spc="0" normalizeH="0" baseline="0" noProof="0" dirty="0">
                <a:ln>
                  <a:noFill/>
                </a:ln>
                <a:solidFill>
                  <a:prstClr val="black"/>
                </a:solidFill>
                <a:effectLst/>
                <a:uLnTx/>
                <a:uFillTx/>
              </a:rPr>
              <a:t>If professional preparation courses are outlined in the professional section of statement status, an official transcript must be sent directly to FLDOE at </a:t>
            </a:r>
            <a:r>
              <a:rPr kumimoji="0" lang="en-US" sz="1500" b="0" i="0" u="none" strike="noStrike" kern="0" cap="none" spc="0" normalizeH="0" baseline="0" noProof="0" dirty="0">
                <a:ln>
                  <a:noFill/>
                </a:ln>
                <a:solidFill>
                  <a:prstClr val="black"/>
                </a:solidFill>
                <a:effectLst/>
                <a:uLnTx/>
                <a:uFillTx/>
                <a:hlinkClick r:id="rId3"/>
              </a:rPr>
              <a:t>https://www.fldoe.org/teaching/certification/staff-contact/</a:t>
            </a:r>
            <a:r>
              <a:rPr kumimoji="0" lang="en-US" sz="1500" b="0" i="0" u="none" strike="noStrike" kern="0" cap="none" spc="0" normalizeH="0" baseline="0" noProof="0" dirty="0">
                <a:ln>
                  <a:noFill/>
                </a:ln>
                <a:solidFill>
                  <a:prstClr val="black"/>
                </a:solidFill>
                <a:effectLst/>
                <a:uLnTx/>
                <a:uFillTx/>
              </a:rPr>
              <a:t>. It can take 4 to 6 weeks for FLDOE to log in a hard copy transcript.  Educator can confirm receipt by accessing the Quick Start Menu under ‘Documents’ so you can be informed.</a:t>
            </a:r>
          </a:p>
          <a:p>
            <a:pPr marL="0" marR="0" lvl="1" indent="0" algn="just" defTabSz="914400" eaLnBrk="1" fontAlgn="auto" latinLnBrk="0" hangingPunct="1">
              <a:lnSpc>
                <a:spcPct val="100000"/>
              </a:lnSpc>
              <a:spcBef>
                <a:spcPts val="0"/>
              </a:spcBef>
              <a:spcAft>
                <a:spcPts val="0"/>
              </a:spcAft>
              <a:buClrTx/>
              <a:buSzTx/>
              <a:buFontTx/>
              <a:buNone/>
              <a:tabLst/>
              <a:defRPr/>
            </a:pPr>
            <a:endParaRPr kumimoji="0" lang="en-US" sz="1500" b="0" i="0" u="none" strike="noStrike" kern="0" cap="none" spc="0" normalizeH="0" baseline="0" noProof="0" dirty="0">
              <a:ln>
                <a:noFill/>
              </a:ln>
              <a:solidFill>
                <a:prstClr val="black"/>
              </a:solidFill>
              <a:effectLst/>
              <a:uLnTx/>
              <a:uFillTx/>
            </a:endParaRPr>
          </a:p>
          <a:p>
            <a:pPr marL="742950" marR="0" lvl="1" indent="-285750" algn="just" defTabSz="91440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500" b="0" i="0" u="none" strike="noStrike" kern="0" cap="none" spc="0" normalizeH="0" baseline="0" noProof="0" dirty="0">
                <a:ln>
                  <a:noFill/>
                </a:ln>
                <a:solidFill>
                  <a:prstClr val="black"/>
                </a:solidFill>
                <a:effectLst/>
                <a:uLnTx/>
                <a:uFillTx/>
              </a:rPr>
              <a:t>Highly recommend you obtain a copy of the official transcript with completed courses and a copy of transcript request payment receipt confirming the date it has been sent to FLDOE so you can  follow up with educator to check Quick Start Menu under ‘Documents’. </a:t>
            </a:r>
          </a:p>
          <a:p>
            <a:pPr marL="0" marR="0" lvl="1" indent="0" algn="just" defTabSz="914400" eaLnBrk="1" fontAlgn="auto" latinLnBrk="0" hangingPunct="1">
              <a:lnSpc>
                <a:spcPct val="100000"/>
              </a:lnSpc>
              <a:spcBef>
                <a:spcPts val="0"/>
              </a:spcBef>
              <a:spcAft>
                <a:spcPts val="0"/>
              </a:spcAft>
              <a:buClrTx/>
              <a:buSzTx/>
              <a:buFontTx/>
              <a:buNone/>
              <a:tabLst/>
              <a:defRPr/>
            </a:pPr>
            <a:endParaRPr kumimoji="0" lang="en-US" sz="1500" b="0" i="0" u="none" strike="noStrike" kern="0" cap="none" spc="0" normalizeH="0" baseline="0" noProof="0" dirty="0">
              <a:ln>
                <a:noFill/>
              </a:ln>
              <a:solidFill>
                <a:prstClr val="black"/>
              </a:solidFill>
              <a:effectLst/>
              <a:uLnTx/>
              <a:uFillTx/>
            </a:endParaRPr>
          </a:p>
          <a:p>
            <a:pPr marL="742950" marR="0" lvl="1" indent="-285750" algn="just" defTabSz="91440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500" b="0" i="0" u="none" strike="noStrike" kern="0" cap="none" spc="0" normalizeH="0" baseline="0" noProof="0" dirty="0">
                <a:ln>
                  <a:noFill/>
                </a:ln>
                <a:solidFill>
                  <a:prstClr val="black"/>
                </a:solidFill>
                <a:effectLst/>
                <a:uLnTx/>
                <a:uFillTx/>
              </a:rPr>
              <a:t>Florida State Statute does not allow for the CT 135 PET option if the educator completed an in </a:t>
            </a:r>
            <a:r>
              <a:rPr kumimoji="0" lang="en-US" sz="1500" b="1" i="0" u="none" strike="noStrike" kern="0" cap="none" spc="0" normalizeH="0" baseline="0" noProof="0" dirty="0">
                <a:ln>
                  <a:noFill/>
                </a:ln>
                <a:solidFill>
                  <a:prstClr val="black"/>
                </a:solidFill>
                <a:effectLst/>
                <a:uLnTx/>
                <a:uFillTx/>
              </a:rPr>
              <a:t>or</a:t>
            </a:r>
            <a:r>
              <a:rPr kumimoji="0" lang="en-US" sz="1500" b="0" i="0" u="none" strike="noStrike" kern="0" cap="none" spc="0" normalizeH="0" baseline="0" noProof="0" dirty="0">
                <a:ln>
                  <a:noFill/>
                </a:ln>
                <a:solidFill>
                  <a:prstClr val="black"/>
                </a:solidFill>
                <a:effectLst/>
                <a:uLnTx/>
                <a:uFillTx/>
              </a:rPr>
              <a:t> out-of-state teacher education college program, used college teaching experience </a:t>
            </a:r>
            <a:r>
              <a:rPr kumimoji="0" lang="en-US" sz="1500" b="1" i="0" u="none" strike="noStrike" kern="0" cap="none" spc="0" normalizeH="0" baseline="0" noProof="0" dirty="0">
                <a:ln>
                  <a:noFill/>
                </a:ln>
                <a:solidFill>
                  <a:prstClr val="black"/>
                </a:solidFill>
                <a:effectLst/>
                <a:uLnTx/>
                <a:uFillTx/>
              </a:rPr>
              <a:t>or</a:t>
            </a:r>
            <a:r>
              <a:rPr kumimoji="0" lang="en-US" sz="1500" b="0" i="0" u="none" strike="noStrike" kern="0" cap="none" spc="0" normalizeH="0" baseline="0" noProof="0" dirty="0">
                <a:ln>
                  <a:noFill/>
                </a:ln>
                <a:solidFill>
                  <a:prstClr val="black"/>
                </a:solidFill>
                <a:effectLst/>
                <a:uLnTx/>
                <a:uFillTx/>
              </a:rPr>
              <a:t> STEM Pathways to qualify for a temporary certificate.  </a:t>
            </a:r>
          </a:p>
        </p:txBody>
      </p:sp>
    </p:spTree>
    <p:extLst>
      <p:ext uri="{BB962C8B-B14F-4D97-AF65-F5344CB8AC3E}">
        <p14:creationId xmlns:p14="http://schemas.microsoft.com/office/powerpoint/2010/main" val="3824730846"/>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532FEB7-4654-5FFE-C595-BEAC52F24707}"/>
            </a:ext>
          </a:extLst>
        </p:cNvPr>
        <p:cNvGrpSpPr/>
        <p:nvPr/>
      </p:nvGrpSpPr>
      <p:grpSpPr>
        <a:xfrm>
          <a:off x="0" y="0"/>
          <a:ext cx="0" cy="0"/>
          <a:chOff x="0" y="0"/>
          <a:chExt cx="0" cy="0"/>
        </a:xfrm>
      </p:grpSpPr>
      <p:sp>
        <p:nvSpPr>
          <p:cNvPr id="3" name="Slide Number Placeholder 2">
            <a:extLst>
              <a:ext uri="{FF2B5EF4-FFF2-40B4-BE49-F238E27FC236}">
                <a16:creationId xmlns:a16="http://schemas.microsoft.com/office/drawing/2014/main" id="{82E504E1-75F1-1675-D3DC-C727761CF2DF}"/>
              </a:ext>
            </a:extLst>
          </p:cNvPr>
          <p:cNvSpPr>
            <a:spLocks noGrp="1"/>
          </p:cNvSpPr>
          <p:nvPr>
            <p:ph type="sldNum" sz="quarter" idx="4"/>
          </p:nvPr>
        </p:nvSpPr>
        <p:spPr>
          <a:xfrm>
            <a:off x="4133756" y="6261479"/>
            <a:ext cx="868549" cy="365125"/>
          </a:xfrm>
          <a:prstGeom prst="rect">
            <a:avLst/>
          </a:prstGeom>
        </p:spPr>
        <p:txBody>
          <a:bodyPr/>
          <a:lstStyle/>
          <a:p>
            <a:pPr marL="0" marR="0" lvl="0" indent="0" algn="ctr" defTabSz="457200" rtl="0" eaLnBrk="1" fontAlgn="auto" latinLnBrk="0" hangingPunct="1">
              <a:lnSpc>
                <a:spcPct val="100000"/>
              </a:lnSpc>
              <a:spcBef>
                <a:spcPts val="0"/>
              </a:spcBef>
              <a:spcAft>
                <a:spcPts val="0"/>
              </a:spcAft>
              <a:buClrTx/>
              <a:buSzTx/>
              <a:buFontTx/>
              <a:buNone/>
              <a:tabLst/>
              <a:defRPr/>
            </a:pPr>
            <a:fld id="{9A47194C-3E5A-854F-B5AE-A6634FC20B3C}" type="slidenum">
              <a:rPr kumimoji="0" lang="en-US" sz="2800" b="1" i="0" u="none" strike="noStrike" kern="1200" cap="none" spc="0" normalizeH="0" baseline="0" noProof="0" smtClean="0">
                <a:ln>
                  <a:noFill/>
                </a:ln>
                <a:solidFill>
                  <a:srgbClr val="BE5B36"/>
                </a:solidFill>
                <a:effectLst/>
                <a:uLnTx/>
                <a:uFillTx/>
                <a:latin typeface="Century Gothic"/>
                <a:ea typeface="+mn-ea"/>
                <a:cs typeface="+mn-cs"/>
              </a:rPr>
              <a:pPr marL="0" marR="0" lvl="0" indent="0" algn="ctr" defTabSz="457200" rtl="0" eaLnBrk="1" fontAlgn="auto" latinLnBrk="0" hangingPunct="1">
                <a:lnSpc>
                  <a:spcPct val="100000"/>
                </a:lnSpc>
                <a:spcBef>
                  <a:spcPts val="0"/>
                </a:spcBef>
                <a:spcAft>
                  <a:spcPts val="0"/>
                </a:spcAft>
                <a:buClrTx/>
                <a:buSzTx/>
                <a:buFontTx/>
                <a:buNone/>
                <a:tabLst/>
                <a:defRPr/>
              </a:pPr>
              <a:t>39</a:t>
            </a:fld>
            <a:endParaRPr kumimoji="0" lang="en-US" sz="2800" b="1" i="0" u="none" strike="noStrike" kern="1200" cap="none" spc="0" normalizeH="0" baseline="0" noProof="0" dirty="0">
              <a:ln>
                <a:noFill/>
              </a:ln>
              <a:solidFill>
                <a:srgbClr val="BE5B36"/>
              </a:solidFill>
              <a:effectLst/>
              <a:uLnTx/>
              <a:uFillTx/>
              <a:latin typeface="Century Gothic"/>
              <a:ea typeface="+mn-ea"/>
              <a:cs typeface="+mn-cs"/>
            </a:endParaRPr>
          </a:p>
        </p:txBody>
      </p:sp>
      <p:sp>
        <p:nvSpPr>
          <p:cNvPr id="6" name="Title 5">
            <a:extLst>
              <a:ext uri="{FF2B5EF4-FFF2-40B4-BE49-F238E27FC236}">
                <a16:creationId xmlns:a16="http://schemas.microsoft.com/office/drawing/2014/main" id="{9946AD14-60C2-A7C3-B4EE-93CF3816D9C6}"/>
              </a:ext>
            </a:extLst>
          </p:cNvPr>
          <p:cNvSpPr>
            <a:spLocks noGrp="1"/>
          </p:cNvSpPr>
          <p:nvPr>
            <p:ph type="title"/>
          </p:nvPr>
        </p:nvSpPr>
        <p:spPr>
          <a:xfrm>
            <a:off x="923192" y="231396"/>
            <a:ext cx="8047771" cy="876435"/>
          </a:xfrm>
        </p:spPr>
        <p:txBody>
          <a:bodyPr/>
          <a:lstStyle/>
          <a:p>
            <a:r>
              <a:rPr lang="en-US" sz="2100" dirty="0"/>
              <a:t>Charter School Use Only-Options to Completing the Florida Teacher Certification Exam (FTCE) Requirements </a:t>
            </a:r>
            <a:endParaRPr lang="en-US" sz="2100" dirty="0">
              <a:latin typeface="+mj-lt"/>
            </a:endParaRPr>
          </a:p>
        </p:txBody>
      </p:sp>
      <p:sp>
        <p:nvSpPr>
          <p:cNvPr id="7" name="TextBox 6">
            <a:extLst>
              <a:ext uri="{FF2B5EF4-FFF2-40B4-BE49-F238E27FC236}">
                <a16:creationId xmlns:a16="http://schemas.microsoft.com/office/drawing/2014/main" id="{3BD7335C-9B5E-5E7D-05A4-8F5F25DBED25}"/>
              </a:ext>
            </a:extLst>
          </p:cNvPr>
          <p:cNvSpPr txBox="1"/>
          <p:nvPr/>
        </p:nvSpPr>
        <p:spPr>
          <a:xfrm>
            <a:off x="69671" y="1087022"/>
            <a:ext cx="8967797" cy="646331"/>
          </a:xfrm>
          <a:prstGeom prst="rect">
            <a:avLst/>
          </a:prstGeom>
          <a:solidFill>
            <a:srgbClr val="FFFF00"/>
          </a:solidFill>
        </p:spPr>
        <p:txBody>
          <a:bodyPr wrap="square" rtlCol="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en-US" sz="1200" b="0" i="0" u="none" strike="noStrike" kern="0" cap="none" spc="0" normalizeH="0" baseline="0" noProof="0" dirty="0">
                <a:ln>
                  <a:noFill/>
                </a:ln>
                <a:solidFill>
                  <a:prstClr val="black"/>
                </a:solidFill>
                <a:effectLst/>
                <a:uLnTx/>
                <a:uFillTx/>
              </a:rPr>
              <a:t>This revised form</a:t>
            </a:r>
            <a:r>
              <a:rPr lang="en-US" sz="1200" kern="0" dirty="0">
                <a:solidFill>
                  <a:prstClr val="black"/>
                </a:solidFill>
              </a:rPr>
              <a:t> will be </a:t>
            </a:r>
            <a:r>
              <a:rPr kumimoji="0" lang="en-US" sz="1200" b="0" i="0" u="none" strike="noStrike" kern="0" cap="none" spc="0" normalizeH="0" baseline="0" noProof="0" dirty="0">
                <a:ln>
                  <a:noFill/>
                </a:ln>
                <a:solidFill>
                  <a:prstClr val="black"/>
                </a:solidFill>
                <a:effectLst/>
                <a:uLnTx/>
                <a:uFillTx/>
              </a:rPr>
              <a:t>available to downloaded at </a:t>
            </a:r>
            <a:r>
              <a:rPr kumimoji="0" lang="en-US" sz="1200" b="0" i="0" u="none" strike="noStrike" kern="0" cap="none" spc="0" normalizeH="0" baseline="0" noProof="0" dirty="0">
                <a:ln>
                  <a:noFill/>
                </a:ln>
                <a:solidFill>
                  <a:prstClr val="black"/>
                </a:solidFill>
                <a:effectLst/>
                <a:uLnTx/>
                <a:uFillTx/>
                <a:hlinkClick r:id="rId3"/>
              </a:rPr>
              <a:t>https://www.browardschools.com/bcps-departments/human-resources/certification/charter-schools</a:t>
            </a:r>
            <a:r>
              <a:rPr kumimoji="0" lang="en-US" sz="1200" b="0" i="0" u="none" strike="noStrike" kern="0" cap="none" spc="0" normalizeH="0" baseline="0" noProof="0" dirty="0">
                <a:ln>
                  <a:noFill/>
                </a:ln>
                <a:solidFill>
                  <a:prstClr val="black"/>
                </a:solidFill>
                <a:effectLst/>
                <a:uLnTx/>
                <a:uFillTx/>
              </a:rPr>
              <a:t>. In the meantime, a copy will </a:t>
            </a:r>
            <a:r>
              <a:rPr lang="en-US" sz="1200" kern="0" dirty="0">
                <a:solidFill>
                  <a:prstClr val="black"/>
                </a:solidFill>
              </a:rPr>
              <a:t>be emailed via </a:t>
            </a:r>
            <a:r>
              <a:rPr lang="en-US" sz="1200" kern="0" dirty="0">
                <a:solidFill>
                  <a:prstClr val="black"/>
                </a:solidFill>
                <a:hlinkClick r:id="rId4"/>
              </a:rPr>
              <a:t>certificationotice@browardschools.com</a:t>
            </a:r>
            <a:r>
              <a:rPr lang="en-US" sz="1200" kern="0" dirty="0">
                <a:solidFill>
                  <a:prstClr val="black"/>
                </a:solidFill>
              </a:rPr>
              <a:t> so you can </a:t>
            </a:r>
            <a:r>
              <a:rPr kumimoji="0" lang="en-US" sz="1200" b="0" i="0" u="none" strike="noStrike" kern="0" cap="none" spc="0" normalizeH="0" baseline="0" noProof="0" dirty="0">
                <a:ln>
                  <a:noFill/>
                </a:ln>
                <a:solidFill>
                  <a:prstClr val="black"/>
                </a:solidFill>
                <a:effectLst/>
                <a:uLnTx/>
                <a:uFillTx/>
              </a:rPr>
              <a:t>provide to your instructional employees on temporary certificates. </a:t>
            </a:r>
          </a:p>
        </p:txBody>
      </p:sp>
      <p:pic>
        <p:nvPicPr>
          <p:cNvPr id="5" name="Picture 4">
            <a:extLst>
              <a:ext uri="{FF2B5EF4-FFF2-40B4-BE49-F238E27FC236}">
                <a16:creationId xmlns:a16="http://schemas.microsoft.com/office/drawing/2014/main" id="{D5185A3F-E42F-0133-450F-0D8B9076B7FD}"/>
              </a:ext>
            </a:extLst>
          </p:cNvPr>
          <p:cNvPicPr>
            <a:picLocks noChangeAspect="1"/>
          </p:cNvPicPr>
          <p:nvPr/>
        </p:nvPicPr>
        <p:blipFill>
          <a:blip r:embed="rId5"/>
          <a:stretch>
            <a:fillRect/>
          </a:stretch>
        </p:blipFill>
        <p:spPr>
          <a:xfrm>
            <a:off x="149469" y="1761109"/>
            <a:ext cx="8493369" cy="4500370"/>
          </a:xfrm>
          <a:prstGeom prst="rect">
            <a:avLst/>
          </a:prstGeom>
        </p:spPr>
      </p:pic>
    </p:spTree>
    <p:extLst>
      <p:ext uri="{BB962C8B-B14F-4D97-AF65-F5344CB8AC3E}">
        <p14:creationId xmlns:p14="http://schemas.microsoft.com/office/powerpoint/2010/main" val="895749518"/>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A1E057B-2385-D467-86F4-9597060C32BA}"/>
            </a:ext>
          </a:extLst>
        </p:cNvPr>
        <p:cNvGrpSpPr/>
        <p:nvPr/>
      </p:nvGrpSpPr>
      <p:grpSpPr>
        <a:xfrm>
          <a:off x="0" y="0"/>
          <a:ext cx="0" cy="0"/>
          <a:chOff x="0" y="0"/>
          <a:chExt cx="0" cy="0"/>
        </a:xfrm>
      </p:grpSpPr>
      <p:sp>
        <p:nvSpPr>
          <p:cNvPr id="3" name="Slide Number Placeholder 2">
            <a:extLst>
              <a:ext uri="{FF2B5EF4-FFF2-40B4-BE49-F238E27FC236}">
                <a16:creationId xmlns:a16="http://schemas.microsoft.com/office/drawing/2014/main" id="{8AE8CEEF-7DA8-8B49-0E99-73C951C8FE5D}"/>
              </a:ext>
            </a:extLst>
          </p:cNvPr>
          <p:cNvSpPr>
            <a:spLocks noGrp="1"/>
          </p:cNvSpPr>
          <p:nvPr>
            <p:ph type="sldNum" sz="quarter" idx="4"/>
          </p:nvPr>
        </p:nvSpPr>
        <p:spPr>
          <a:xfrm>
            <a:off x="4133756" y="6261479"/>
            <a:ext cx="868549" cy="365125"/>
          </a:xfrm>
          <a:prstGeom prst="rect">
            <a:avLst/>
          </a:prstGeom>
        </p:spPr>
        <p:txBody>
          <a:bodyPr/>
          <a:lstStyle/>
          <a:p>
            <a:pPr marL="0" marR="0" lvl="0" indent="0" algn="ctr" defTabSz="457200" rtl="0" eaLnBrk="1" fontAlgn="auto" latinLnBrk="0" hangingPunct="1">
              <a:lnSpc>
                <a:spcPct val="100000"/>
              </a:lnSpc>
              <a:spcBef>
                <a:spcPts val="0"/>
              </a:spcBef>
              <a:spcAft>
                <a:spcPts val="0"/>
              </a:spcAft>
              <a:buClrTx/>
              <a:buSzTx/>
              <a:buFontTx/>
              <a:buNone/>
              <a:tabLst/>
              <a:defRPr/>
            </a:pPr>
            <a:fld id="{9A47194C-3E5A-854F-B5AE-A6634FC20B3C}" type="slidenum">
              <a:rPr kumimoji="0" lang="en-US" sz="2800" b="1" i="0" u="none" strike="noStrike" kern="1200" cap="none" spc="0" normalizeH="0" baseline="0" noProof="0" smtClean="0">
                <a:ln>
                  <a:noFill/>
                </a:ln>
                <a:solidFill>
                  <a:srgbClr val="BE5B36"/>
                </a:solidFill>
                <a:effectLst/>
                <a:uLnTx/>
                <a:uFillTx/>
                <a:latin typeface="Century Gothic"/>
                <a:ea typeface="+mn-ea"/>
                <a:cs typeface="+mn-cs"/>
              </a:rPr>
              <a:pPr marL="0" marR="0" lvl="0" indent="0" algn="ctr" defTabSz="457200" rtl="0" eaLnBrk="1" fontAlgn="auto" latinLnBrk="0" hangingPunct="1">
                <a:lnSpc>
                  <a:spcPct val="100000"/>
                </a:lnSpc>
                <a:spcBef>
                  <a:spcPts val="0"/>
                </a:spcBef>
                <a:spcAft>
                  <a:spcPts val="0"/>
                </a:spcAft>
                <a:buClrTx/>
                <a:buSzTx/>
                <a:buFontTx/>
                <a:buNone/>
                <a:tabLst/>
                <a:defRPr/>
              </a:pPr>
              <a:t>40</a:t>
            </a:fld>
            <a:endParaRPr kumimoji="0" lang="en-US" sz="2800" b="1" i="0" u="none" strike="noStrike" kern="1200" cap="none" spc="0" normalizeH="0" baseline="0" noProof="0" dirty="0">
              <a:ln>
                <a:noFill/>
              </a:ln>
              <a:solidFill>
                <a:srgbClr val="BE5B36"/>
              </a:solidFill>
              <a:effectLst/>
              <a:uLnTx/>
              <a:uFillTx/>
              <a:latin typeface="Century Gothic"/>
              <a:ea typeface="+mn-ea"/>
              <a:cs typeface="+mn-cs"/>
            </a:endParaRPr>
          </a:p>
        </p:txBody>
      </p:sp>
      <p:sp>
        <p:nvSpPr>
          <p:cNvPr id="6" name="Title 5">
            <a:extLst>
              <a:ext uri="{FF2B5EF4-FFF2-40B4-BE49-F238E27FC236}">
                <a16:creationId xmlns:a16="http://schemas.microsoft.com/office/drawing/2014/main" id="{0CD050C5-B0DC-FA38-322D-1512484B6A1C}"/>
              </a:ext>
            </a:extLst>
          </p:cNvPr>
          <p:cNvSpPr>
            <a:spLocks noGrp="1"/>
          </p:cNvSpPr>
          <p:nvPr>
            <p:ph type="title"/>
          </p:nvPr>
        </p:nvSpPr>
        <p:spPr>
          <a:xfrm>
            <a:off x="923192" y="231396"/>
            <a:ext cx="8047771" cy="876435"/>
          </a:xfrm>
        </p:spPr>
        <p:txBody>
          <a:bodyPr/>
          <a:lstStyle/>
          <a:p>
            <a:r>
              <a:rPr lang="en-US" sz="2100" dirty="0"/>
              <a:t>Educator Use Only Charter Schools-Options to Completing the Florida Teacher Certification Exam (FTCE) Requirements </a:t>
            </a:r>
            <a:endParaRPr lang="en-US" sz="2100" dirty="0">
              <a:latin typeface="+mj-lt"/>
            </a:endParaRPr>
          </a:p>
        </p:txBody>
      </p:sp>
      <p:sp>
        <p:nvSpPr>
          <p:cNvPr id="7" name="TextBox 6">
            <a:extLst>
              <a:ext uri="{FF2B5EF4-FFF2-40B4-BE49-F238E27FC236}">
                <a16:creationId xmlns:a16="http://schemas.microsoft.com/office/drawing/2014/main" id="{93D09686-A558-65B1-A8A8-AE9842B8E9DF}"/>
              </a:ext>
            </a:extLst>
          </p:cNvPr>
          <p:cNvSpPr txBox="1"/>
          <p:nvPr/>
        </p:nvSpPr>
        <p:spPr>
          <a:xfrm>
            <a:off x="69671" y="1087022"/>
            <a:ext cx="8967797" cy="646331"/>
          </a:xfrm>
          <a:prstGeom prst="rect">
            <a:avLst/>
          </a:prstGeom>
          <a:solidFill>
            <a:srgbClr val="FFFF00"/>
          </a:solidFill>
        </p:spPr>
        <p:txBody>
          <a:bodyPr wrap="square" rtlCol="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en-US" sz="1200" b="0" i="0" u="none" strike="noStrike" kern="0" cap="none" spc="0" normalizeH="0" baseline="0" noProof="0" dirty="0">
                <a:ln>
                  <a:noFill/>
                </a:ln>
                <a:solidFill>
                  <a:prstClr val="black"/>
                </a:solidFill>
                <a:effectLst/>
                <a:uLnTx/>
                <a:uFillTx/>
              </a:rPr>
              <a:t>This revised form</a:t>
            </a:r>
            <a:r>
              <a:rPr lang="en-US" sz="1200" kern="0" dirty="0">
                <a:solidFill>
                  <a:prstClr val="black"/>
                </a:solidFill>
              </a:rPr>
              <a:t> will be </a:t>
            </a:r>
            <a:r>
              <a:rPr kumimoji="0" lang="en-US" sz="1200" b="0" i="0" u="none" strike="noStrike" kern="0" cap="none" spc="0" normalizeH="0" baseline="0" noProof="0" dirty="0">
                <a:ln>
                  <a:noFill/>
                </a:ln>
                <a:solidFill>
                  <a:prstClr val="black"/>
                </a:solidFill>
                <a:effectLst/>
                <a:uLnTx/>
                <a:uFillTx/>
              </a:rPr>
              <a:t>available to downloaded at </a:t>
            </a:r>
            <a:r>
              <a:rPr kumimoji="0" lang="en-US" sz="1200" b="0" i="0" u="none" strike="noStrike" kern="0" cap="none" spc="0" normalizeH="0" baseline="0" noProof="0" dirty="0">
                <a:ln>
                  <a:noFill/>
                </a:ln>
                <a:solidFill>
                  <a:prstClr val="black"/>
                </a:solidFill>
                <a:effectLst/>
                <a:uLnTx/>
                <a:uFillTx/>
                <a:hlinkClick r:id="rId3"/>
              </a:rPr>
              <a:t>https://www.browardschools.com/bcps-departments/human-resources/certification/charter-schools</a:t>
            </a:r>
            <a:r>
              <a:rPr kumimoji="0" lang="en-US" sz="1200" b="0" i="0" u="none" strike="noStrike" kern="0" cap="none" spc="0" normalizeH="0" baseline="0" noProof="0" dirty="0">
                <a:ln>
                  <a:noFill/>
                </a:ln>
                <a:solidFill>
                  <a:prstClr val="black"/>
                </a:solidFill>
                <a:effectLst/>
                <a:uLnTx/>
                <a:uFillTx/>
              </a:rPr>
              <a:t>. In the meantime, a copy will </a:t>
            </a:r>
            <a:r>
              <a:rPr lang="en-US" sz="1200" kern="0" dirty="0">
                <a:solidFill>
                  <a:prstClr val="black"/>
                </a:solidFill>
              </a:rPr>
              <a:t>be emailed via </a:t>
            </a:r>
            <a:r>
              <a:rPr lang="en-US" sz="1200" kern="0" dirty="0">
                <a:solidFill>
                  <a:prstClr val="black"/>
                </a:solidFill>
                <a:hlinkClick r:id="rId4"/>
              </a:rPr>
              <a:t>certificationotice@browardschools.com</a:t>
            </a:r>
            <a:r>
              <a:rPr lang="en-US" sz="1200" kern="0" dirty="0">
                <a:solidFill>
                  <a:prstClr val="black"/>
                </a:solidFill>
              </a:rPr>
              <a:t> so you can </a:t>
            </a:r>
            <a:r>
              <a:rPr kumimoji="0" lang="en-US" sz="1200" b="0" i="0" u="none" strike="noStrike" kern="0" cap="none" spc="0" normalizeH="0" baseline="0" noProof="0" dirty="0">
                <a:ln>
                  <a:noFill/>
                </a:ln>
                <a:solidFill>
                  <a:prstClr val="black"/>
                </a:solidFill>
                <a:effectLst/>
                <a:uLnTx/>
                <a:uFillTx/>
              </a:rPr>
              <a:t>provide to your instructional employees on temporary certificates. </a:t>
            </a:r>
          </a:p>
        </p:txBody>
      </p:sp>
      <p:pic>
        <p:nvPicPr>
          <p:cNvPr id="4" name="Picture 3">
            <a:extLst>
              <a:ext uri="{FF2B5EF4-FFF2-40B4-BE49-F238E27FC236}">
                <a16:creationId xmlns:a16="http://schemas.microsoft.com/office/drawing/2014/main" id="{31D0018C-3032-34F7-27D8-81F9E0AAF5EE}"/>
              </a:ext>
            </a:extLst>
          </p:cNvPr>
          <p:cNvPicPr>
            <a:picLocks noChangeAspect="1"/>
          </p:cNvPicPr>
          <p:nvPr/>
        </p:nvPicPr>
        <p:blipFill>
          <a:blip r:embed="rId5"/>
          <a:stretch>
            <a:fillRect/>
          </a:stretch>
        </p:blipFill>
        <p:spPr>
          <a:xfrm>
            <a:off x="106532" y="1963457"/>
            <a:ext cx="8606645" cy="4298022"/>
          </a:xfrm>
          <a:prstGeom prst="rect">
            <a:avLst/>
          </a:prstGeom>
        </p:spPr>
      </p:pic>
    </p:spTree>
    <p:extLst>
      <p:ext uri="{BB962C8B-B14F-4D97-AF65-F5344CB8AC3E}">
        <p14:creationId xmlns:p14="http://schemas.microsoft.com/office/powerpoint/2010/main" val="3081622814"/>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E9AB63D-13F7-B2E1-C24F-2D60116CC7CA}"/>
            </a:ext>
          </a:extLst>
        </p:cNvPr>
        <p:cNvGrpSpPr/>
        <p:nvPr/>
      </p:nvGrpSpPr>
      <p:grpSpPr>
        <a:xfrm>
          <a:off x="0" y="0"/>
          <a:ext cx="0" cy="0"/>
          <a:chOff x="0" y="0"/>
          <a:chExt cx="0" cy="0"/>
        </a:xfrm>
      </p:grpSpPr>
      <p:sp>
        <p:nvSpPr>
          <p:cNvPr id="4" name="Slide Number Placeholder 3">
            <a:extLst>
              <a:ext uri="{FF2B5EF4-FFF2-40B4-BE49-F238E27FC236}">
                <a16:creationId xmlns:a16="http://schemas.microsoft.com/office/drawing/2014/main" id="{E0E25D5E-73C2-4175-2FA8-81330D028B7D}"/>
              </a:ext>
            </a:extLst>
          </p:cNvPr>
          <p:cNvSpPr>
            <a:spLocks noGrp="1"/>
          </p:cNvSpPr>
          <p:nvPr>
            <p:ph type="sldNum" sz="quarter" idx="4"/>
          </p:nvPr>
        </p:nvSpPr>
        <p:spPr/>
        <p:txBody>
          <a:bodyPr/>
          <a:lstStyle/>
          <a:p>
            <a:fld id="{9A47194C-3E5A-854F-B5AE-A6634FC20B3C}" type="slidenum">
              <a:rPr lang="en-US" smtClean="0"/>
              <a:pPr/>
              <a:t>41</a:t>
            </a:fld>
            <a:endParaRPr lang="en-US" dirty="0"/>
          </a:p>
        </p:txBody>
      </p:sp>
      <p:sp>
        <p:nvSpPr>
          <p:cNvPr id="5" name="Title 4">
            <a:extLst>
              <a:ext uri="{FF2B5EF4-FFF2-40B4-BE49-F238E27FC236}">
                <a16:creationId xmlns:a16="http://schemas.microsoft.com/office/drawing/2014/main" id="{81DEBB4D-935C-8A3B-40D3-879022CE4813}"/>
              </a:ext>
            </a:extLst>
          </p:cNvPr>
          <p:cNvSpPr>
            <a:spLocks noGrp="1"/>
          </p:cNvSpPr>
          <p:nvPr>
            <p:ph type="title"/>
          </p:nvPr>
        </p:nvSpPr>
        <p:spPr>
          <a:xfrm>
            <a:off x="281354" y="258838"/>
            <a:ext cx="8689609" cy="813823"/>
          </a:xfrm>
        </p:spPr>
        <p:txBody>
          <a:bodyPr/>
          <a:lstStyle/>
          <a:p>
            <a:r>
              <a:rPr lang="en-US" sz="2200" dirty="0"/>
              <a:t>Completing CT 134 General Knowledge Test (GKT) and CT 135 Professional Education Test (PET) Forms for FLDOE Review</a:t>
            </a:r>
            <a:endParaRPr lang="en-US" sz="2200" dirty="0">
              <a:latin typeface="+mj-lt"/>
            </a:endParaRPr>
          </a:p>
        </p:txBody>
      </p:sp>
      <p:sp>
        <p:nvSpPr>
          <p:cNvPr id="3" name="TextBox 2">
            <a:extLst>
              <a:ext uri="{FF2B5EF4-FFF2-40B4-BE49-F238E27FC236}">
                <a16:creationId xmlns:a16="http://schemas.microsoft.com/office/drawing/2014/main" id="{770F26F2-CFA4-CD31-5A88-CA89C4CB7A76}"/>
              </a:ext>
            </a:extLst>
          </p:cNvPr>
          <p:cNvSpPr txBox="1"/>
          <p:nvPr/>
        </p:nvSpPr>
        <p:spPr>
          <a:xfrm>
            <a:off x="351692" y="1091297"/>
            <a:ext cx="8516141" cy="738664"/>
          </a:xfrm>
          <a:prstGeom prst="rect">
            <a:avLst/>
          </a:prstGeom>
          <a:solidFill>
            <a:srgbClr val="FFFF00"/>
          </a:solidFill>
        </p:spPr>
        <p:txBody>
          <a:bodyPr wrap="square" lIns="91440" tIns="45720" rIns="91440" bIns="45720" rtlCol="0" anchor="t">
            <a:spAutoFit/>
          </a:bodyPr>
          <a:lstStyle/>
          <a:p>
            <a:pPr lvl="0" defTabSz="914400">
              <a:defRPr/>
            </a:pPr>
            <a:r>
              <a:rPr kumimoji="0" lang="en-US" sz="1400" b="0" i="0" u="none" strike="noStrike" kern="0" cap="none" spc="0" normalizeH="0" baseline="0" noProof="0" dirty="0">
                <a:ln>
                  <a:noFill/>
                </a:ln>
                <a:solidFill>
                  <a:prstClr val="black"/>
                </a:solidFill>
                <a:effectLst/>
                <a:uLnTx/>
                <a:uFillTx/>
              </a:rPr>
              <a:t>These forms are available to downloaded at </a:t>
            </a:r>
            <a:r>
              <a:rPr kumimoji="0" lang="en-US" sz="1400" b="0" i="0" u="none" strike="noStrike" kern="0" cap="none" spc="0" normalizeH="0" baseline="0" noProof="0" dirty="0">
                <a:ln>
                  <a:noFill/>
                </a:ln>
                <a:solidFill>
                  <a:prstClr val="black"/>
                </a:solidFill>
                <a:effectLst/>
                <a:uLnTx/>
                <a:uFillTx/>
                <a:hlinkClick r:id="rId2"/>
              </a:rPr>
              <a:t>https://www.browardschools.com/bcps-departments/human-resources/certification/charter-schools</a:t>
            </a:r>
            <a:r>
              <a:rPr lang="en-US" sz="1400" kern="0" dirty="0">
                <a:solidFill>
                  <a:prstClr val="black"/>
                </a:solidFill>
              </a:rPr>
              <a:t>. Once completed, email directly to FLDOE at </a:t>
            </a:r>
            <a:r>
              <a:rPr lang="en-US" sz="1400" kern="0" dirty="0">
                <a:solidFill>
                  <a:prstClr val="black"/>
                </a:solidFill>
                <a:ea typeface="Calibri"/>
                <a:cs typeface="Calibri"/>
                <a:hlinkClick r:id="rId3"/>
              </a:rPr>
              <a:t>edcertpartnerline@fldoe.org</a:t>
            </a:r>
            <a:r>
              <a:rPr lang="en-US" sz="1400" kern="0" dirty="0">
                <a:solidFill>
                  <a:prstClr val="black"/>
                </a:solidFill>
                <a:ea typeface="Calibri"/>
                <a:cs typeface="Calibri"/>
              </a:rPr>
              <a:t> from charter school location number email address. </a:t>
            </a:r>
            <a:endParaRPr kumimoji="0" lang="en-US" sz="1400" b="0" i="0" u="none" strike="noStrike" kern="0" cap="none" spc="0" normalizeH="0" baseline="0" noProof="0" dirty="0">
              <a:ln>
                <a:noFill/>
              </a:ln>
              <a:solidFill>
                <a:prstClr val="black"/>
              </a:solidFill>
              <a:effectLst/>
              <a:uLnTx/>
              <a:uFillTx/>
            </a:endParaRPr>
          </a:p>
        </p:txBody>
      </p:sp>
      <p:sp>
        <p:nvSpPr>
          <p:cNvPr id="6" name="TextBox 5">
            <a:extLst>
              <a:ext uri="{FF2B5EF4-FFF2-40B4-BE49-F238E27FC236}">
                <a16:creationId xmlns:a16="http://schemas.microsoft.com/office/drawing/2014/main" id="{0EEBA402-4079-2579-0EA8-582CE139DAE4}"/>
              </a:ext>
            </a:extLst>
          </p:cNvPr>
          <p:cNvSpPr txBox="1"/>
          <p:nvPr/>
        </p:nvSpPr>
        <p:spPr>
          <a:xfrm>
            <a:off x="1201118" y="1898542"/>
            <a:ext cx="6863165" cy="1200329"/>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1800" b="1" i="0" u="none" strike="noStrike" kern="0" cap="none" spc="0" normalizeH="0" baseline="0" noProof="0" dirty="0">
                <a:ln>
                  <a:noFill/>
                </a:ln>
                <a:solidFill>
                  <a:prstClr val="black"/>
                </a:solidFill>
                <a:effectLst/>
                <a:uLnTx/>
                <a:uFillTx/>
              </a:rPr>
              <a:t>Sample of CT 134</a:t>
            </a:r>
          </a:p>
          <a:p>
            <a:pPr marL="0" marR="0" lvl="0" indent="0" defTabSz="914400" eaLnBrk="1" fontAlgn="auto" latinLnBrk="0" hangingPunct="1">
              <a:lnSpc>
                <a:spcPct val="100000"/>
              </a:lnSpc>
              <a:spcBef>
                <a:spcPts val="0"/>
              </a:spcBef>
              <a:spcAft>
                <a:spcPts val="0"/>
              </a:spcAft>
              <a:buClrTx/>
              <a:buSzTx/>
              <a:buFontTx/>
              <a:buNone/>
              <a:tabLst/>
              <a:defRPr/>
            </a:pPr>
            <a:r>
              <a:rPr kumimoji="0" lang="en-US" sz="1800" b="0" i="0" u="none" strike="noStrike" kern="0" cap="none" spc="0" normalizeH="0" baseline="0" noProof="0" dirty="0">
                <a:ln>
                  <a:noFill/>
                </a:ln>
                <a:solidFill>
                  <a:prstClr val="black"/>
                </a:solidFill>
                <a:effectLst/>
                <a:uLnTx/>
                <a:uFillTx/>
              </a:rPr>
              <a:t>To edit fields on form, open document in desktop and click on required fields-Charter School Name, DOE File Number, First Name, Middle Name and Last Name.  </a:t>
            </a:r>
          </a:p>
        </p:txBody>
      </p:sp>
      <p:pic>
        <p:nvPicPr>
          <p:cNvPr id="7" name="Picture 6" descr="A screenshot of a computer&#10;&#10;AI-generated content may be incorrect.">
            <a:extLst>
              <a:ext uri="{FF2B5EF4-FFF2-40B4-BE49-F238E27FC236}">
                <a16:creationId xmlns:a16="http://schemas.microsoft.com/office/drawing/2014/main" id="{F0A935A3-8DA3-3606-CAE9-CEC0EAEDA349}"/>
              </a:ext>
            </a:extLst>
          </p:cNvPr>
          <p:cNvPicPr>
            <a:picLocks noChangeAspect="1"/>
          </p:cNvPicPr>
          <p:nvPr/>
        </p:nvPicPr>
        <p:blipFill>
          <a:blip r:embed="rId4"/>
          <a:stretch>
            <a:fillRect/>
          </a:stretch>
        </p:blipFill>
        <p:spPr>
          <a:xfrm>
            <a:off x="653262" y="3260163"/>
            <a:ext cx="7946029" cy="2598888"/>
          </a:xfrm>
          <a:prstGeom prst="rect">
            <a:avLst/>
          </a:prstGeom>
        </p:spPr>
      </p:pic>
    </p:spTree>
    <p:extLst>
      <p:ext uri="{BB962C8B-B14F-4D97-AF65-F5344CB8AC3E}">
        <p14:creationId xmlns:p14="http://schemas.microsoft.com/office/powerpoint/2010/main" val="3579955884"/>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9438DD2-9E7F-D747-45D8-3E5C927E603C}"/>
            </a:ext>
          </a:extLst>
        </p:cNvPr>
        <p:cNvGrpSpPr/>
        <p:nvPr/>
      </p:nvGrpSpPr>
      <p:grpSpPr>
        <a:xfrm>
          <a:off x="0" y="0"/>
          <a:ext cx="0" cy="0"/>
          <a:chOff x="0" y="0"/>
          <a:chExt cx="0" cy="0"/>
        </a:xfrm>
      </p:grpSpPr>
      <p:sp>
        <p:nvSpPr>
          <p:cNvPr id="3" name="Slide Number Placeholder 2">
            <a:extLst>
              <a:ext uri="{FF2B5EF4-FFF2-40B4-BE49-F238E27FC236}">
                <a16:creationId xmlns:a16="http://schemas.microsoft.com/office/drawing/2014/main" id="{051A1882-8A04-003B-7FCE-F25F55545A75}"/>
              </a:ext>
            </a:extLst>
          </p:cNvPr>
          <p:cNvSpPr>
            <a:spLocks noGrp="1"/>
          </p:cNvSpPr>
          <p:nvPr>
            <p:ph type="sldNum" sz="quarter" idx="4"/>
          </p:nvPr>
        </p:nvSpPr>
        <p:spPr>
          <a:xfrm>
            <a:off x="4133756" y="6261479"/>
            <a:ext cx="868549" cy="365125"/>
          </a:xfrm>
          <a:prstGeom prst="rect">
            <a:avLst/>
          </a:prstGeom>
        </p:spPr>
        <p:txBody>
          <a:bodyPr/>
          <a:lstStyle/>
          <a:p>
            <a:pPr marL="0" marR="0" lvl="0" indent="0" algn="ctr" defTabSz="457200" rtl="0" eaLnBrk="1" fontAlgn="auto" latinLnBrk="0" hangingPunct="1">
              <a:lnSpc>
                <a:spcPct val="100000"/>
              </a:lnSpc>
              <a:spcBef>
                <a:spcPts val="0"/>
              </a:spcBef>
              <a:spcAft>
                <a:spcPts val="0"/>
              </a:spcAft>
              <a:buClrTx/>
              <a:buSzTx/>
              <a:buFontTx/>
              <a:buNone/>
              <a:tabLst/>
              <a:defRPr/>
            </a:pPr>
            <a:fld id="{9A47194C-3E5A-854F-B5AE-A6634FC20B3C}" type="slidenum">
              <a:rPr kumimoji="0" lang="en-US" sz="2800" b="1" i="0" u="none" strike="noStrike" kern="1200" cap="none" spc="0" normalizeH="0" baseline="0" noProof="0" smtClean="0">
                <a:ln>
                  <a:noFill/>
                </a:ln>
                <a:solidFill>
                  <a:srgbClr val="BE5B36"/>
                </a:solidFill>
                <a:effectLst/>
                <a:uLnTx/>
                <a:uFillTx/>
                <a:latin typeface="Century Gothic"/>
                <a:ea typeface="+mn-ea"/>
                <a:cs typeface="+mn-cs"/>
              </a:rPr>
              <a:pPr marL="0" marR="0" lvl="0" indent="0" algn="ctr" defTabSz="457200" rtl="0" eaLnBrk="1" fontAlgn="auto" latinLnBrk="0" hangingPunct="1">
                <a:lnSpc>
                  <a:spcPct val="100000"/>
                </a:lnSpc>
                <a:spcBef>
                  <a:spcPts val="0"/>
                </a:spcBef>
                <a:spcAft>
                  <a:spcPts val="0"/>
                </a:spcAft>
                <a:buClrTx/>
                <a:buSzTx/>
                <a:buFontTx/>
                <a:buNone/>
                <a:tabLst/>
                <a:defRPr/>
              </a:pPr>
              <a:t>42</a:t>
            </a:fld>
            <a:endParaRPr kumimoji="0" lang="en-US" sz="2800" b="1" i="0" u="none" strike="noStrike" kern="1200" cap="none" spc="0" normalizeH="0" baseline="0" noProof="0" dirty="0">
              <a:ln>
                <a:noFill/>
              </a:ln>
              <a:solidFill>
                <a:srgbClr val="BE5B36"/>
              </a:solidFill>
              <a:effectLst/>
              <a:uLnTx/>
              <a:uFillTx/>
              <a:latin typeface="Century Gothic"/>
              <a:ea typeface="+mn-ea"/>
              <a:cs typeface="+mn-cs"/>
            </a:endParaRPr>
          </a:p>
        </p:txBody>
      </p:sp>
      <p:sp>
        <p:nvSpPr>
          <p:cNvPr id="6" name="Title 5">
            <a:extLst>
              <a:ext uri="{FF2B5EF4-FFF2-40B4-BE49-F238E27FC236}">
                <a16:creationId xmlns:a16="http://schemas.microsoft.com/office/drawing/2014/main" id="{8C0F96B5-59FE-7514-4A13-AE4C992A45AE}"/>
              </a:ext>
            </a:extLst>
          </p:cNvPr>
          <p:cNvSpPr>
            <a:spLocks noGrp="1"/>
          </p:cNvSpPr>
          <p:nvPr>
            <p:ph type="title"/>
          </p:nvPr>
        </p:nvSpPr>
        <p:spPr>
          <a:xfrm>
            <a:off x="1046284" y="231396"/>
            <a:ext cx="7957039" cy="823681"/>
          </a:xfrm>
        </p:spPr>
        <p:txBody>
          <a:bodyPr/>
          <a:lstStyle/>
          <a:p>
            <a:r>
              <a:rPr lang="en-US" sz="2100" dirty="0"/>
              <a:t>Completing CT 134 General Knowledge Test (GKT) and CT 135 Professional Education Test (PET) Forms for FLDOE Review</a:t>
            </a:r>
            <a:endParaRPr lang="en-US" sz="2100" dirty="0">
              <a:latin typeface="+mj-lt"/>
            </a:endParaRPr>
          </a:p>
        </p:txBody>
      </p:sp>
      <p:pic>
        <p:nvPicPr>
          <p:cNvPr id="2" name="Picture 1" descr="A screenshot of a survey&#10;&#10;AI-generated content may be incorrect.">
            <a:extLst>
              <a:ext uri="{FF2B5EF4-FFF2-40B4-BE49-F238E27FC236}">
                <a16:creationId xmlns:a16="http://schemas.microsoft.com/office/drawing/2014/main" id="{21BC463E-E6FA-FF89-2413-F64763976F0C}"/>
              </a:ext>
            </a:extLst>
          </p:cNvPr>
          <p:cNvPicPr>
            <a:picLocks noChangeAspect="1"/>
          </p:cNvPicPr>
          <p:nvPr/>
        </p:nvPicPr>
        <p:blipFill>
          <a:blip r:embed="rId3"/>
          <a:stretch>
            <a:fillRect/>
          </a:stretch>
        </p:blipFill>
        <p:spPr>
          <a:xfrm>
            <a:off x="755495" y="1230924"/>
            <a:ext cx="4176472" cy="3912576"/>
          </a:xfrm>
          <a:prstGeom prst="rect">
            <a:avLst/>
          </a:prstGeom>
        </p:spPr>
      </p:pic>
      <p:sp>
        <p:nvSpPr>
          <p:cNvPr id="4" name="TextBox 3">
            <a:extLst>
              <a:ext uri="{FF2B5EF4-FFF2-40B4-BE49-F238E27FC236}">
                <a16:creationId xmlns:a16="http://schemas.microsoft.com/office/drawing/2014/main" id="{9522FAAD-AD53-7C02-671B-AC4DFAB124D4}"/>
              </a:ext>
            </a:extLst>
          </p:cNvPr>
          <p:cNvSpPr txBox="1"/>
          <p:nvPr/>
        </p:nvSpPr>
        <p:spPr>
          <a:xfrm>
            <a:off x="84708" y="5270103"/>
            <a:ext cx="5220764" cy="738664"/>
          </a:xfrm>
          <a:prstGeom prst="rect">
            <a:avLst/>
          </a:prstGeom>
          <a:solidFill>
            <a:srgbClr val="FFFF00"/>
          </a:solid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en-US" sz="1400" b="0" i="0" u="none" strike="noStrike" kern="0" cap="none" spc="0" normalizeH="0" baseline="0" noProof="0" dirty="0">
                <a:ln>
                  <a:noFill/>
                </a:ln>
                <a:solidFill>
                  <a:srgbClr val="FF0000"/>
                </a:solidFill>
                <a:effectLst/>
                <a:uLnTx/>
                <a:uFillTx/>
              </a:rPr>
              <a:t>Highly recommend for legibility that the school years be typed and not handwritten and the bottom of form must be </a:t>
            </a:r>
            <a:r>
              <a:rPr lang="en-US" sz="1400" kern="0" dirty="0">
                <a:solidFill>
                  <a:srgbClr val="FF0000"/>
                </a:solidFill>
              </a:rPr>
              <a:t>signed</a:t>
            </a:r>
            <a:r>
              <a:rPr kumimoji="0" lang="en-US" sz="1400" b="0" i="0" u="none" strike="noStrike" kern="0" cap="none" spc="0" normalizeH="0" baseline="0" noProof="0" dirty="0">
                <a:ln>
                  <a:noFill/>
                </a:ln>
                <a:solidFill>
                  <a:srgbClr val="FF0000"/>
                </a:solidFill>
                <a:effectLst/>
                <a:uLnTx/>
                <a:uFillTx/>
              </a:rPr>
              <a:t> and dated. </a:t>
            </a:r>
          </a:p>
        </p:txBody>
      </p:sp>
      <p:pic>
        <p:nvPicPr>
          <p:cNvPr id="5" name="Picture 4" descr="A screenshot of a computer&#10;&#10;AI-generated content may be incorrect.">
            <a:extLst>
              <a:ext uri="{FF2B5EF4-FFF2-40B4-BE49-F238E27FC236}">
                <a16:creationId xmlns:a16="http://schemas.microsoft.com/office/drawing/2014/main" id="{EA14A35C-7B72-440D-B985-06A7D16A4CD4}"/>
              </a:ext>
            </a:extLst>
          </p:cNvPr>
          <p:cNvPicPr>
            <a:picLocks noChangeAspect="1"/>
          </p:cNvPicPr>
          <p:nvPr/>
        </p:nvPicPr>
        <p:blipFill>
          <a:blip r:embed="rId4"/>
          <a:stretch>
            <a:fillRect/>
          </a:stretch>
        </p:blipFill>
        <p:spPr>
          <a:xfrm>
            <a:off x="6161487" y="1062461"/>
            <a:ext cx="2865539" cy="3601939"/>
          </a:xfrm>
          <a:prstGeom prst="rect">
            <a:avLst/>
          </a:prstGeom>
        </p:spPr>
      </p:pic>
      <p:sp>
        <p:nvSpPr>
          <p:cNvPr id="10" name="TextBox 9">
            <a:extLst>
              <a:ext uri="{FF2B5EF4-FFF2-40B4-BE49-F238E27FC236}">
                <a16:creationId xmlns:a16="http://schemas.microsoft.com/office/drawing/2014/main" id="{09EF895E-F97D-62F3-C017-1BCBFEE6A4A7}"/>
              </a:ext>
            </a:extLst>
          </p:cNvPr>
          <p:cNvSpPr txBox="1"/>
          <p:nvPr/>
        </p:nvSpPr>
        <p:spPr>
          <a:xfrm>
            <a:off x="5869766" y="5112095"/>
            <a:ext cx="3011389" cy="1034819"/>
          </a:xfrm>
          <a:prstGeom prst="rect">
            <a:avLst/>
          </a:prstGeom>
          <a:solidFill>
            <a:srgbClr val="FFFF00"/>
          </a:solid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en-US" sz="1500" b="0" i="0" u="none" strike="noStrike" kern="0" cap="none" spc="0" normalizeH="0" baseline="0" noProof="0" dirty="0">
                <a:ln>
                  <a:noFill/>
                </a:ln>
                <a:solidFill>
                  <a:srgbClr val="FF0000"/>
                </a:solidFill>
                <a:effectLst/>
                <a:uLnTx/>
                <a:uFillTx/>
              </a:rPr>
              <a:t>When you click on box next to rating, the window above appears to capture an X in the box after you click 'OK'.  </a:t>
            </a:r>
          </a:p>
        </p:txBody>
      </p:sp>
      <p:sp>
        <p:nvSpPr>
          <p:cNvPr id="11" name="Arrow: Down 10">
            <a:extLst>
              <a:ext uri="{FF2B5EF4-FFF2-40B4-BE49-F238E27FC236}">
                <a16:creationId xmlns:a16="http://schemas.microsoft.com/office/drawing/2014/main" id="{CF13DDFC-F31B-13A6-C96C-3D78A5D1D000}"/>
              </a:ext>
            </a:extLst>
          </p:cNvPr>
          <p:cNvSpPr/>
          <p:nvPr/>
        </p:nvSpPr>
        <p:spPr>
          <a:xfrm rot="16200000">
            <a:off x="218197" y="1690791"/>
            <a:ext cx="388839" cy="691024"/>
          </a:xfrm>
          <a:prstGeom prst="downArrow">
            <a:avLst/>
          </a:prstGeom>
          <a:solidFill>
            <a:srgbClr val="FF0000"/>
          </a:solidFill>
          <a:ln w="9525" cap="flat" cmpd="sng" algn="ctr">
            <a:solidFill>
              <a:srgbClr val="0093D0">
                <a:shade val="95000"/>
                <a:satMod val="105000"/>
              </a:srgbClr>
            </a:solidFill>
            <a:prstDash val="solid"/>
          </a:ln>
          <a:effectLst>
            <a:outerShdw blurRad="40000" dist="23000" dir="5400000" rotWithShape="0">
              <a:srgbClr val="000000">
                <a:alpha val="35000"/>
              </a:srgbClr>
            </a:outerShdw>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white"/>
              </a:solidFill>
              <a:effectLst/>
              <a:uLnTx/>
              <a:uFillTx/>
              <a:latin typeface="Century Gothic"/>
              <a:ea typeface="+mn-ea"/>
              <a:cs typeface="+mn-cs"/>
            </a:endParaRPr>
          </a:p>
        </p:txBody>
      </p:sp>
      <p:sp>
        <p:nvSpPr>
          <p:cNvPr id="12" name="Arrow: Down 11">
            <a:extLst>
              <a:ext uri="{FF2B5EF4-FFF2-40B4-BE49-F238E27FC236}">
                <a16:creationId xmlns:a16="http://schemas.microsoft.com/office/drawing/2014/main" id="{089A43F9-F237-C729-1AC8-3CAB17B1CDB0}"/>
              </a:ext>
            </a:extLst>
          </p:cNvPr>
          <p:cNvSpPr/>
          <p:nvPr/>
        </p:nvSpPr>
        <p:spPr>
          <a:xfrm rot="-5400000">
            <a:off x="4707442" y="1456120"/>
            <a:ext cx="548475" cy="1706315"/>
          </a:xfrm>
          <a:prstGeom prst="downArrow">
            <a:avLst/>
          </a:prstGeom>
          <a:solidFill>
            <a:srgbClr val="FF0000"/>
          </a:solidFill>
          <a:ln w="9525" cap="flat" cmpd="sng" algn="ctr">
            <a:solidFill>
              <a:srgbClr val="0093D0">
                <a:shade val="95000"/>
                <a:satMod val="105000"/>
              </a:srgbClr>
            </a:solidFill>
            <a:prstDash val="solid"/>
          </a:ln>
          <a:effectLst>
            <a:outerShdw blurRad="63500" dist="38100" dir="2700000">
              <a:srgbClr val="000000">
                <a:alpha val="40000"/>
              </a:srgbClr>
            </a:outerShdw>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entury Gothic"/>
              <a:ea typeface="+mn-ea"/>
              <a:cs typeface="+mn-cs"/>
            </a:endParaRPr>
          </a:p>
        </p:txBody>
      </p:sp>
      <p:sp>
        <p:nvSpPr>
          <p:cNvPr id="13" name="Arrow: Down 12">
            <a:extLst>
              <a:ext uri="{FF2B5EF4-FFF2-40B4-BE49-F238E27FC236}">
                <a16:creationId xmlns:a16="http://schemas.microsoft.com/office/drawing/2014/main" id="{699E864E-87CD-E19E-7EF7-AE600B35FE90}"/>
              </a:ext>
            </a:extLst>
          </p:cNvPr>
          <p:cNvSpPr/>
          <p:nvPr/>
        </p:nvSpPr>
        <p:spPr>
          <a:xfrm rot="16200000" flipH="1">
            <a:off x="220715" y="4292576"/>
            <a:ext cx="396573" cy="678252"/>
          </a:xfrm>
          <a:prstGeom prst="downArrow">
            <a:avLst/>
          </a:prstGeom>
          <a:solidFill>
            <a:srgbClr val="FF0000"/>
          </a:solidFill>
          <a:ln w="9525" cap="flat" cmpd="sng" algn="ctr">
            <a:solidFill>
              <a:srgbClr val="0093D0">
                <a:shade val="95000"/>
                <a:satMod val="105000"/>
              </a:srgbClr>
            </a:solidFill>
            <a:prstDash val="solid"/>
          </a:ln>
          <a:effectLst>
            <a:outerShdw blurRad="40000" dist="23000" dir="5400000" rotWithShape="0">
              <a:srgbClr val="000000">
                <a:alpha val="35000"/>
              </a:srgbClr>
            </a:outerShdw>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entury Gothic"/>
              <a:ea typeface="+mn-ea"/>
              <a:cs typeface="+mn-cs"/>
            </a:endParaRPr>
          </a:p>
        </p:txBody>
      </p:sp>
    </p:spTree>
    <p:extLst>
      <p:ext uri="{BB962C8B-B14F-4D97-AF65-F5344CB8AC3E}">
        <p14:creationId xmlns:p14="http://schemas.microsoft.com/office/powerpoint/2010/main" val="1925783469"/>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7999D82-F487-D685-66FA-9F7683C6CDCC}"/>
            </a:ext>
          </a:extLst>
        </p:cNvPr>
        <p:cNvGrpSpPr/>
        <p:nvPr/>
      </p:nvGrpSpPr>
      <p:grpSpPr>
        <a:xfrm>
          <a:off x="0" y="0"/>
          <a:ext cx="0" cy="0"/>
          <a:chOff x="0" y="0"/>
          <a:chExt cx="0" cy="0"/>
        </a:xfrm>
      </p:grpSpPr>
      <p:sp>
        <p:nvSpPr>
          <p:cNvPr id="4" name="Slide Number Placeholder 3">
            <a:extLst>
              <a:ext uri="{FF2B5EF4-FFF2-40B4-BE49-F238E27FC236}">
                <a16:creationId xmlns:a16="http://schemas.microsoft.com/office/drawing/2014/main" id="{5A6A3CB8-1158-8497-3287-623A2D0D57CE}"/>
              </a:ext>
            </a:extLst>
          </p:cNvPr>
          <p:cNvSpPr>
            <a:spLocks noGrp="1"/>
          </p:cNvSpPr>
          <p:nvPr>
            <p:ph type="sldNum" sz="quarter" idx="4"/>
          </p:nvPr>
        </p:nvSpPr>
        <p:spPr/>
        <p:txBody>
          <a:bodyPr/>
          <a:lstStyle/>
          <a:p>
            <a:fld id="{9A47194C-3E5A-854F-B5AE-A6634FC20B3C}" type="slidenum">
              <a:rPr lang="en-US" smtClean="0"/>
              <a:pPr/>
              <a:t>43</a:t>
            </a:fld>
            <a:endParaRPr lang="en-US" dirty="0"/>
          </a:p>
        </p:txBody>
      </p:sp>
      <p:sp>
        <p:nvSpPr>
          <p:cNvPr id="5" name="Title 4">
            <a:extLst>
              <a:ext uri="{FF2B5EF4-FFF2-40B4-BE49-F238E27FC236}">
                <a16:creationId xmlns:a16="http://schemas.microsoft.com/office/drawing/2014/main" id="{3C2AA558-1765-63F6-6D66-EFF280E19E8F}"/>
              </a:ext>
            </a:extLst>
          </p:cNvPr>
          <p:cNvSpPr>
            <a:spLocks noGrp="1"/>
          </p:cNvSpPr>
          <p:nvPr>
            <p:ph type="title"/>
          </p:nvPr>
        </p:nvSpPr>
        <p:spPr>
          <a:xfrm>
            <a:off x="281354" y="258838"/>
            <a:ext cx="8689609" cy="813823"/>
          </a:xfrm>
        </p:spPr>
        <p:txBody>
          <a:bodyPr/>
          <a:lstStyle/>
          <a:p>
            <a:r>
              <a:rPr lang="en-US" sz="2400" dirty="0"/>
              <a:t>How to Satisfy Requirements in the Professional Section of Statement Status</a:t>
            </a:r>
            <a:endParaRPr lang="en-US" sz="2200" dirty="0">
              <a:latin typeface="+mj-lt"/>
            </a:endParaRPr>
          </a:p>
        </p:txBody>
      </p:sp>
      <p:sp>
        <p:nvSpPr>
          <p:cNvPr id="9" name="TextBox 8">
            <a:extLst>
              <a:ext uri="{FF2B5EF4-FFF2-40B4-BE49-F238E27FC236}">
                <a16:creationId xmlns:a16="http://schemas.microsoft.com/office/drawing/2014/main" id="{0F3717A6-7EA0-1EC1-D0ED-2BDF636EAD6B}"/>
              </a:ext>
            </a:extLst>
          </p:cNvPr>
          <p:cNvSpPr txBox="1"/>
          <p:nvPr/>
        </p:nvSpPr>
        <p:spPr>
          <a:xfrm>
            <a:off x="91749" y="1184367"/>
            <a:ext cx="4325348" cy="2462213"/>
          </a:xfrm>
          <a:prstGeom prst="rect">
            <a:avLst/>
          </a:prstGeom>
          <a:noFill/>
        </p:spPr>
        <p:txBody>
          <a:bodyPr wrap="square" rtlCol="0">
            <a:spAutoFit/>
          </a:bodyPr>
          <a:lstStyle/>
          <a:p>
            <a:r>
              <a:rPr lang="en-US" sz="1400" b="1" dirty="0">
                <a:solidFill>
                  <a:prstClr val="black"/>
                </a:solidFill>
                <a:cs typeface="Calibri" panose="020F0502020204030204" pitchFamily="34" charset="0"/>
              </a:rPr>
              <a:t>General Knowledge Test (GKT) Options to Satisfy</a:t>
            </a:r>
          </a:p>
          <a:p>
            <a:pPr marL="285750" indent="-285750">
              <a:buFont typeface="Arial" panose="020B0604020202020204" pitchFamily="34" charset="0"/>
              <a:buChar char="•"/>
            </a:pPr>
            <a:r>
              <a:rPr lang="en-US" sz="1400" dirty="0">
                <a:solidFill>
                  <a:prstClr val="black"/>
                </a:solidFill>
                <a:cs typeface="Calibri" panose="020F0502020204030204" pitchFamily="34" charset="0"/>
              </a:rPr>
              <a:t>Master’s transcript or higher must be on file with FLDOE.</a:t>
            </a:r>
          </a:p>
          <a:p>
            <a:pPr marL="285750" indent="-285750">
              <a:buFont typeface="Arial" panose="020B0604020202020204" pitchFamily="34" charset="0"/>
              <a:buChar char="•"/>
            </a:pPr>
            <a:r>
              <a:rPr lang="en-US" sz="1400" dirty="0">
                <a:solidFill>
                  <a:prstClr val="black"/>
                </a:solidFill>
                <a:cs typeface="Calibri" panose="020F0502020204030204" pitchFamily="34" charset="0"/>
              </a:rPr>
              <a:t>Take and pass all 4 subtests</a:t>
            </a:r>
          </a:p>
          <a:p>
            <a:pPr marL="285750" indent="-285750">
              <a:buFont typeface="Arial" panose="020B0604020202020204" pitchFamily="34" charset="0"/>
              <a:buChar char="•"/>
            </a:pPr>
            <a:r>
              <a:rPr lang="en-US" sz="1400" dirty="0">
                <a:solidFill>
                  <a:prstClr val="black"/>
                </a:solidFill>
                <a:cs typeface="Calibri" panose="020F0502020204030204" pitchFamily="34" charset="0"/>
              </a:rPr>
              <a:t>Educator must provide FTCE score report showing 1</a:t>
            </a:r>
            <a:r>
              <a:rPr lang="en-US" sz="1400" baseline="30000" dirty="0">
                <a:solidFill>
                  <a:prstClr val="black"/>
                </a:solidFill>
                <a:cs typeface="Calibri" panose="020F0502020204030204" pitchFamily="34" charset="0"/>
              </a:rPr>
              <a:t>st</a:t>
            </a:r>
            <a:r>
              <a:rPr lang="en-US" sz="1400" dirty="0">
                <a:solidFill>
                  <a:prstClr val="black"/>
                </a:solidFill>
                <a:cs typeface="Calibri" panose="020F0502020204030204" pitchFamily="34" charset="0"/>
              </a:rPr>
              <a:t> failed attempt and must have earned 3 consecutive years of final effective and/or highly effective evaluations </a:t>
            </a:r>
            <a:r>
              <a:rPr lang="en-US" sz="1400" b="1" dirty="0">
                <a:solidFill>
                  <a:prstClr val="black"/>
                </a:solidFill>
                <a:cs typeface="Calibri" panose="020F0502020204030204" pitchFamily="34" charset="0"/>
              </a:rPr>
              <a:t>after 1</a:t>
            </a:r>
            <a:r>
              <a:rPr lang="en-US" sz="1400" b="1" baseline="30000" dirty="0">
                <a:solidFill>
                  <a:prstClr val="black"/>
                </a:solidFill>
                <a:cs typeface="Calibri" panose="020F0502020204030204" pitchFamily="34" charset="0"/>
              </a:rPr>
              <a:t>st</a:t>
            </a:r>
            <a:r>
              <a:rPr lang="en-US" sz="1400" b="1" dirty="0">
                <a:solidFill>
                  <a:prstClr val="black"/>
                </a:solidFill>
                <a:cs typeface="Calibri" panose="020F0502020204030204" pitchFamily="34" charset="0"/>
              </a:rPr>
              <a:t> failed </a:t>
            </a:r>
            <a:r>
              <a:rPr lang="en-US" sz="1400" dirty="0">
                <a:solidFill>
                  <a:prstClr val="black"/>
                </a:solidFill>
                <a:cs typeface="Calibri" panose="020F0502020204030204" pitchFamily="34" charset="0"/>
              </a:rPr>
              <a:t>and during the validity of current certificate. </a:t>
            </a:r>
          </a:p>
          <a:p>
            <a:pPr marL="285750" indent="-285750">
              <a:buFont typeface="Arial" panose="020B0604020202020204" pitchFamily="34" charset="0"/>
              <a:buChar char="•"/>
            </a:pPr>
            <a:endParaRPr lang="en-US" sz="1400" dirty="0">
              <a:solidFill>
                <a:prstClr val="black"/>
              </a:solidFill>
              <a:cs typeface="Calibri" panose="020F0502020204030204" pitchFamily="34" charset="0"/>
            </a:endParaRPr>
          </a:p>
        </p:txBody>
      </p:sp>
      <p:sp>
        <p:nvSpPr>
          <p:cNvPr id="10" name="TextBox 9">
            <a:extLst>
              <a:ext uri="{FF2B5EF4-FFF2-40B4-BE49-F238E27FC236}">
                <a16:creationId xmlns:a16="http://schemas.microsoft.com/office/drawing/2014/main" id="{7E6E706B-AE06-90CC-3E53-1F4E5D34A9E4}"/>
              </a:ext>
            </a:extLst>
          </p:cNvPr>
          <p:cNvSpPr txBox="1"/>
          <p:nvPr/>
        </p:nvSpPr>
        <p:spPr>
          <a:xfrm>
            <a:off x="269966" y="3901409"/>
            <a:ext cx="3962400" cy="2539157"/>
          </a:xfrm>
          <a:prstGeom prst="rect">
            <a:avLst/>
          </a:prstGeom>
          <a:noFill/>
        </p:spPr>
        <p:txBody>
          <a:bodyPr wrap="square" rtlCol="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en-US" sz="1400" b="1" i="0" u="none" strike="noStrike" kern="0" cap="none" spc="0" normalizeH="0" baseline="0" noProof="0" dirty="0">
                <a:ln>
                  <a:noFill/>
                </a:ln>
                <a:solidFill>
                  <a:prstClr val="black"/>
                </a:solidFill>
                <a:effectLst/>
                <a:uLnTx/>
                <a:uFillTx/>
                <a:cs typeface="Calibri" panose="020F0502020204030204" pitchFamily="34" charset="0"/>
              </a:rPr>
              <a:t>Subject Area Exam (SAE) Options to Satisfy</a:t>
            </a:r>
          </a:p>
          <a:p>
            <a:pPr marL="285750" marR="0" lvl="0" indent="-285750" defTabSz="91440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400" b="0" i="0" u="none" strike="noStrike" kern="0" cap="none" spc="0" normalizeH="0" baseline="0" noProof="0" dirty="0">
                <a:ln>
                  <a:noFill/>
                </a:ln>
                <a:solidFill>
                  <a:prstClr val="black"/>
                </a:solidFill>
                <a:effectLst/>
                <a:uLnTx/>
                <a:uFillTx/>
                <a:cs typeface="Calibri" panose="020F0502020204030204" pitchFamily="34" charset="0"/>
              </a:rPr>
              <a:t>Master’s or higher that matches area of certification on certificate except </a:t>
            </a:r>
          </a:p>
          <a:p>
            <a:pPr marL="0" marR="0" lvl="0" indent="0" defTabSz="914400" eaLnBrk="1" fontAlgn="auto" latinLnBrk="0" hangingPunct="1">
              <a:lnSpc>
                <a:spcPct val="100000"/>
              </a:lnSpc>
              <a:spcBef>
                <a:spcPts val="0"/>
              </a:spcBef>
              <a:spcAft>
                <a:spcPts val="0"/>
              </a:spcAft>
              <a:buClrTx/>
              <a:buSzTx/>
              <a:buFontTx/>
              <a:buNone/>
              <a:tabLst/>
              <a:defRPr/>
            </a:pPr>
            <a:r>
              <a:rPr kumimoji="0" lang="en-US" sz="1400" b="0" i="0" u="none" strike="noStrike" kern="0" cap="none" spc="0" normalizeH="0" baseline="0" noProof="0" dirty="0">
                <a:ln>
                  <a:noFill/>
                </a:ln>
                <a:solidFill>
                  <a:prstClr val="black"/>
                </a:solidFill>
                <a:effectLst/>
                <a:uLnTx/>
                <a:uFillTx/>
                <a:cs typeface="Calibri" panose="020F0502020204030204" pitchFamily="34" charset="0"/>
              </a:rPr>
              <a:t>      Ed Leadership, Reading K-12, </a:t>
            </a:r>
          </a:p>
          <a:p>
            <a:pPr marL="0" marR="0" lvl="0" indent="0" defTabSz="914400" eaLnBrk="1" fontAlgn="auto" latinLnBrk="0" hangingPunct="1">
              <a:lnSpc>
                <a:spcPct val="100000"/>
              </a:lnSpc>
              <a:spcBef>
                <a:spcPts val="0"/>
              </a:spcBef>
              <a:spcAft>
                <a:spcPts val="0"/>
              </a:spcAft>
              <a:buClrTx/>
              <a:buSzTx/>
              <a:buFontTx/>
              <a:buNone/>
              <a:tabLst/>
              <a:defRPr/>
            </a:pPr>
            <a:r>
              <a:rPr kumimoji="0" lang="en-US" sz="1400" b="0" i="0" u="none" strike="noStrike" kern="0" cap="none" spc="0" normalizeH="0" baseline="0" noProof="0" dirty="0">
                <a:ln>
                  <a:noFill/>
                </a:ln>
                <a:solidFill>
                  <a:prstClr val="black"/>
                </a:solidFill>
                <a:effectLst/>
                <a:uLnTx/>
                <a:uFillTx/>
                <a:cs typeface="Calibri" panose="020F0502020204030204" pitchFamily="34" charset="0"/>
              </a:rPr>
              <a:t>      School Counseling, School Psychologist</a:t>
            </a:r>
          </a:p>
          <a:p>
            <a:pPr marL="0" marR="0" lvl="0" indent="0" defTabSz="914400" eaLnBrk="1" fontAlgn="auto" latinLnBrk="0" hangingPunct="1">
              <a:lnSpc>
                <a:spcPct val="100000"/>
              </a:lnSpc>
              <a:spcBef>
                <a:spcPts val="0"/>
              </a:spcBef>
              <a:spcAft>
                <a:spcPts val="0"/>
              </a:spcAft>
              <a:buClrTx/>
              <a:buSzTx/>
              <a:buFontTx/>
              <a:buNone/>
              <a:tabLst/>
              <a:defRPr/>
            </a:pPr>
            <a:r>
              <a:rPr kumimoji="0" lang="en-US" sz="1400" b="0" i="0" u="none" strike="noStrike" kern="0" cap="none" spc="0" normalizeH="0" baseline="0" noProof="0" dirty="0">
                <a:ln>
                  <a:noFill/>
                </a:ln>
                <a:solidFill>
                  <a:prstClr val="black"/>
                </a:solidFill>
                <a:effectLst/>
                <a:uLnTx/>
                <a:uFillTx/>
                <a:cs typeface="Calibri" panose="020F0502020204030204" pitchFamily="34" charset="0"/>
              </a:rPr>
              <a:t>      and Speech Language Impaired.</a:t>
            </a:r>
          </a:p>
          <a:p>
            <a:pPr marL="0" marR="0" lvl="0" indent="0" defTabSz="914400" eaLnBrk="1" fontAlgn="auto" latinLnBrk="0" hangingPunct="1">
              <a:lnSpc>
                <a:spcPct val="100000"/>
              </a:lnSpc>
              <a:spcBef>
                <a:spcPts val="0"/>
              </a:spcBef>
              <a:spcAft>
                <a:spcPts val="0"/>
              </a:spcAft>
              <a:buClrTx/>
              <a:buSzTx/>
              <a:buFontTx/>
              <a:buNone/>
              <a:tabLst/>
              <a:defRPr/>
            </a:pPr>
            <a:r>
              <a:rPr kumimoji="0" lang="en-US" sz="1400" b="0" i="0" u="none" strike="noStrike" kern="0" cap="none" spc="0" normalizeH="0" baseline="0" noProof="0" dirty="0">
                <a:ln>
                  <a:noFill/>
                </a:ln>
                <a:solidFill>
                  <a:prstClr val="black"/>
                </a:solidFill>
                <a:effectLst/>
                <a:uLnTx/>
                <a:uFillTx/>
                <a:cs typeface="Calibri" panose="020F0502020204030204" pitchFamily="34" charset="0"/>
              </a:rPr>
              <a:t>      Example: MA in Elementary, certified in</a:t>
            </a:r>
          </a:p>
          <a:p>
            <a:pPr marL="0" marR="0" lvl="0" indent="0" defTabSz="914400" eaLnBrk="1" fontAlgn="auto" latinLnBrk="0" hangingPunct="1">
              <a:lnSpc>
                <a:spcPct val="100000"/>
              </a:lnSpc>
              <a:spcBef>
                <a:spcPts val="0"/>
              </a:spcBef>
              <a:spcAft>
                <a:spcPts val="0"/>
              </a:spcAft>
              <a:buClrTx/>
              <a:buSzTx/>
              <a:buFontTx/>
              <a:buNone/>
              <a:tabLst/>
              <a:defRPr/>
            </a:pPr>
            <a:r>
              <a:rPr kumimoji="0" lang="en-US" sz="1400" b="0" i="0" u="none" strike="noStrike" kern="0" cap="none" spc="0" normalizeH="0" baseline="0" noProof="0" dirty="0">
                <a:ln>
                  <a:noFill/>
                </a:ln>
                <a:solidFill>
                  <a:prstClr val="black"/>
                </a:solidFill>
                <a:effectLst/>
                <a:uLnTx/>
                <a:uFillTx/>
                <a:cs typeface="Calibri" panose="020F0502020204030204" pitchFamily="34" charset="0"/>
              </a:rPr>
              <a:t>      Elementary</a:t>
            </a:r>
          </a:p>
          <a:p>
            <a:pPr marL="285750" marR="0" lvl="0" indent="-285750" defTabSz="91440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400" b="0" i="0" u="none" strike="noStrike" kern="0" cap="none" spc="0" normalizeH="0" baseline="0" noProof="0" dirty="0">
                <a:ln>
                  <a:noFill/>
                </a:ln>
                <a:solidFill>
                  <a:prstClr val="black"/>
                </a:solidFill>
                <a:effectLst/>
                <a:uLnTx/>
                <a:uFillTx/>
                <a:cs typeface="Calibri" panose="020F0502020204030204" pitchFamily="34" charset="0"/>
              </a:rPr>
              <a:t>Take and pass SAE </a:t>
            </a:r>
          </a:p>
          <a:p>
            <a:pPr marL="285750" marR="0" lvl="0" indent="-285750" defTabSz="914400" eaLnBrk="1" fontAlgn="auto" latinLnBrk="0" hangingPunct="1">
              <a:lnSpc>
                <a:spcPct val="100000"/>
              </a:lnSpc>
              <a:spcBef>
                <a:spcPts val="0"/>
              </a:spcBef>
              <a:spcAft>
                <a:spcPts val="0"/>
              </a:spcAft>
              <a:buClrTx/>
              <a:buSzTx/>
              <a:buFont typeface="Arial" panose="020B0604020202020204" pitchFamily="34" charset="0"/>
              <a:buChar char="•"/>
              <a:tabLst/>
              <a:defRPr/>
            </a:pPr>
            <a:endParaRPr kumimoji="0" lang="en-US" sz="1500" b="0" i="0" u="none" strike="noStrike" kern="0" cap="none" spc="0" normalizeH="0" baseline="0" noProof="0" dirty="0">
              <a:ln>
                <a:noFill/>
              </a:ln>
              <a:solidFill>
                <a:prstClr val="black"/>
              </a:solidFill>
              <a:effectLst/>
              <a:uLnTx/>
              <a:uFillTx/>
              <a:latin typeface="Calibri" panose="020F0502020204030204" pitchFamily="34" charset="0"/>
              <a:cs typeface="Calibri" panose="020F0502020204030204" pitchFamily="34" charset="0"/>
            </a:endParaRPr>
          </a:p>
          <a:p>
            <a:pPr marL="285750" marR="0" lvl="0" indent="-285750" defTabSz="914400" eaLnBrk="1" fontAlgn="auto" latinLnBrk="0" hangingPunct="1">
              <a:lnSpc>
                <a:spcPct val="100000"/>
              </a:lnSpc>
              <a:spcBef>
                <a:spcPts val="0"/>
              </a:spcBef>
              <a:spcAft>
                <a:spcPts val="0"/>
              </a:spcAft>
              <a:buClrTx/>
              <a:buSzTx/>
              <a:buFont typeface="Arial" panose="020B0604020202020204" pitchFamily="34" charset="0"/>
              <a:buChar char="•"/>
              <a:tabLst/>
              <a:defRPr/>
            </a:pPr>
            <a:endParaRPr kumimoji="0" lang="en-US" sz="1800" b="0" i="0" u="none" strike="noStrike" kern="0" cap="none" spc="0" normalizeH="0" baseline="0" noProof="0" dirty="0">
              <a:ln>
                <a:noFill/>
              </a:ln>
              <a:solidFill>
                <a:prstClr val="black"/>
              </a:solidFill>
              <a:effectLst/>
              <a:uLnTx/>
              <a:uFillTx/>
            </a:endParaRPr>
          </a:p>
        </p:txBody>
      </p:sp>
      <p:sp>
        <p:nvSpPr>
          <p:cNvPr id="11" name="TextBox 10">
            <a:extLst>
              <a:ext uri="{FF2B5EF4-FFF2-40B4-BE49-F238E27FC236}">
                <a16:creationId xmlns:a16="http://schemas.microsoft.com/office/drawing/2014/main" id="{F3D445D3-7976-46E8-6D15-BAE5A9DF1ADA}"/>
              </a:ext>
            </a:extLst>
          </p:cNvPr>
          <p:cNvSpPr txBox="1"/>
          <p:nvPr/>
        </p:nvSpPr>
        <p:spPr>
          <a:xfrm>
            <a:off x="269966" y="3901409"/>
            <a:ext cx="3962400" cy="2539157"/>
          </a:xfrm>
          <a:prstGeom prst="rect">
            <a:avLst/>
          </a:prstGeom>
          <a:noFill/>
        </p:spPr>
        <p:txBody>
          <a:bodyPr wrap="square" rtlCol="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en-US" sz="1400" b="1" i="0" u="none" strike="noStrike" kern="0" cap="none" spc="0" normalizeH="0" baseline="0" noProof="0" dirty="0">
                <a:ln>
                  <a:noFill/>
                </a:ln>
                <a:solidFill>
                  <a:prstClr val="black"/>
                </a:solidFill>
                <a:effectLst/>
                <a:uLnTx/>
                <a:uFillTx/>
                <a:cs typeface="Calibri" panose="020F0502020204030204" pitchFamily="34" charset="0"/>
              </a:rPr>
              <a:t>Subject Area Exam (SAE) Options to Satisfy</a:t>
            </a:r>
          </a:p>
          <a:p>
            <a:pPr marL="285750" marR="0" lvl="0" indent="-285750" defTabSz="91440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400" b="0" i="0" u="none" strike="noStrike" kern="0" cap="none" spc="0" normalizeH="0" baseline="0" noProof="0" dirty="0">
                <a:ln>
                  <a:noFill/>
                </a:ln>
                <a:solidFill>
                  <a:prstClr val="black"/>
                </a:solidFill>
                <a:effectLst/>
                <a:uLnTx/>
                <a:uFillTx/>
                <a:cs typeface="Calibri" panose="020F0502020204030204" pitchFamily="34" charset="0"/>
              </a:rPr>
              <a:t>Master’s or higher that matches area of certification on certificate except </a:t>
            </a:r>
          </a:p>
          <a:p>
            <a:pPr marL="0" marR="0" lvl="0" indent="0" defTabSz="914400" eaLnBrk="1" fontAlgn="auto" latinLnBrk="0" hangingPunct="1">
              <a:lnSpc>
                <a:spcPct val="100000"/>
              </a:lnSpc>
              <a:spcBef>
                <a:spcPts val="0"/>
              </a:spcBef>
              <a:spcAft>
                <a:spcPts val="0"/>
              </a:spcAft>
              <a:buClrTx/>
              <a:buSzTx/>
              <a:buFontTx/>
              <a:buNone/>
              <a:tabLst/>
              <a:defRPr/>
            </a:pPr>
            <a:r>
              <a:rPr kumimoji="0" lang="en-US" sz="1400" b="0" i="0" u="none" strike="noStrike" kern="0" cap="none" spc="0" normalizeH="0" baseline="0" noProof="0" dirty="0">
                <a:ln>
                  <a:noFill/>
                </a:ln>
                <a:solidFill>
                  <a:prstClr val="black"/>
                </a:solidFill>
                <a:effectLst/>
                <a:uLnTx/>
                <a:uFillTx/>
                <a:cs typeface="Calibri" panose="020F0502020204030204" pitchFamily="34" charset="0"/>
              </a:rPr>
              <a:t>      Ed Leadership, Reading K-12, </a:t>
            </a:r>
          </a:p>
          <a:p>
            <a:pPr marL="0" marR="0" lvl="0" indent="0" defTabSz="914400" eaLnBrk="1" fontAlgn="auto" latinLnBrk="0" hangingPunct="1">
              <a:lnSpc>
                <a:spcPct val="100000"/>
              </a:lnSpc>
              <a:spcBef>
                <a:spcPts val="0"/>
              </a:spcBef>
              <a:spcAft>
                <a:spcPts val="0"/>
              </a:spcAft>
              <a:buClrTx/>
              <a:buSzTx/>
              <a:buFontTx/>
              <a:buNone/>
              <a:tabLst/>
              <a:defRPr/>
            </a:pPr>
            <a:r>
              <a:rPr kumimoji="0" lang="en-US" sz="1400" b="0" i="0" u="none" strike="noStrike" kern="0" cap="none" spc="0" normalizeH="0" baseline="0" noProof="0" dirty="0">
                <a:ln>
                  <a:noFill/>
                </a:ln>
                <a:solidFill>
                  <a:prstClr val="black"/>
                </a:solidFill>
                <a:effectLst/>
                <a:uLnTx/>
                <a:uFillTx/>
                <a:cs typeface="Calibri" panose="020F0502020204030204" pitchFamily="34" charset="0"/>
              </a:rPr>
              <a:t>      School Counseling, School Psychologist</a:t>
            </a:r>
          </a:p>
          <a:p>
            <a:pPr marL="0" marR="0" lvl="0" indent="0" defTabSz="914400" eaLnBrk="1" fontAlgn="auto" latinLnBrk="0" hangingPunct="1">
              <a:lnSpc>
                <a:spcPct val="100000"/>
              </a:lnSpc>
              <a:spcBef>
                <a:spcPts val="0"/>
              </a:spcBef>
              <a:spcAft>
                <a:spcPts val="0"/>
              </a:spcAft>
              <a:buClrTx/>
              <a:buSzTx/>
              <a:buFontTx/>
              <a:buNone/>
              <a:tabLst/>
              <a:defRPr/>
            </a:pPr>
            <a:r>
              <a:rPr kumimoji="0" lang="en-US" sz="1400" b="0" i="0" u="none" strike="noStrike" kern="0" cap="none" spc="0" normalizeH="0" baseline="0" noProof="0" dirty="0">
                <a:ln>
                  <a:noFill/>
                </a:ln>
                <a:solidFill>
                  <a:prstClr val="black"/>
                </a:solidFill>
                <a:effectLst/>
                <a:uLnTx/>
                <a:uFillTx/>
                <a:cs typeface="Calibri" panose="020F0502020204030204" pitchFamily="34" charset="0"/>
              </a:rPr>
              <a:t>      and Speech Language Impaired.</a:t>
            </a:r>
          </a:p>
          <a:p>
            <a:pPr marL="0" marR="0" lvl="0" indent="0" defTabSz="914400" eaLnBrk="1" fontAlgn="auto" latinLnBrk="0" hangingPunct="1">
              <a:lnSpc>
                <a:spcPct val="100000"/>
              </a:lnSpc>
              <a:spcBef>
                <a:spcPts val="0"/>
              </a:spcBef>
              <a:spcAft>
                <a:spcPts val="0"/>
              </a:spcAft>
              <a:buClrTx/>
              <a:buSzTx/>
              <a:buFontTx/>
              <a:buNone/>
              <a:tabLst/>
              <a:defRPr/>
            </a:pPr>
            <a:r>
              <a:rPr kumimoji="0" lang="en-US" sz="1400" b="0" i="0" u="none" strike="noStrike" kern="0" cap="none" spc="0" normalizeH="0" baseline="0" noProof="0" dirty="0">
                <a:ln>
                  <a:noFill/>
                </a:ln>
                <a:solidFill>
                  <a:prstClr val="black"/>
                </a:solidFill>
                <a:effectLst/>
                <a:uLnTx/>
                <a:uFillTx/>
                <a:cs typeface="Calibri" panose="020F0502020204030204" pitchFamily="34" charset="0"/>
              </a:rPr>
              <a:t>      Example: MA in Elementary, certified in</a:t>
            </a:r>
          </a:p>
          <a:p>
            <a:pPr marL="0" marR="0" lvl="0" indent="0" defTabSz="914400" eaLnBrk="1" fontAlgn="auto" latinLnBrk="0" hangingPunct="1">
              <a:lnSpc>
                <a:spcPct val="100000"/>
              </a:lnSpc>
              <a:spcBef>
                <a:spcPts val="0"/>
              </a:spcBef>
              <a:spcAft>
                <a:spcPts val="0"/>
              </a:spcAft>
              <a:buClrTx/>
              <a:buSzTx/>
              <a:buFontTx/>
              <a:buNone/>
              <a:tabLst/>
              <a:defRPr/>
            </a:pPr>
            <a:r>
              <a:rPr kumimoji="0" lang="en-US" sz="1400" b="0" i="0" u="none" strike="noStrike" kern="0" cap="none" spc="0" normalizeH="0" baseline="0" noProof="0" dirty="0">
                <a:ln>
                  <a:noFill/>
                </a:ln>
                <a:solidFill>
                  <a:prstClr val="black"/>
                </a:solidFill>
                <a:effectLst/>
                <a:uLnTx/>
                <a:uFillTx/>
                <a:cs typeface="Calibri" panose="020F0502020204030204" pitchFamily="34" charset="0"/>
              </a:rPr>
              <a:t>      Elementary</a:t>
            </a:r>
          </a:p>
          <a:p>
            <a:pPr marL="285750" marR="0" lvl="0" indent="-285750" defTabSz="91440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400" b="0" i="0" u="none" strike="noStrike" kern="0" cap="none" spc="0" normalizeH="0" baseline="0" noProof="0" dirty="0">
                <a:ln>
                  <a:noFill/>
                </a:ln>
                <a:solidFill>
                  <a:prstClr val="black"/>
                </a:solidFill>
                <a:effectLst/>
                <a:uLnTx/>
                <a:uFillTx/>
                <a:cs typeface="Calibri" panose="020F0502020204030204" pitchFamily="34" charset="0"/>
              </a:rPr>
              <a:t>Take and pass SAE </a:t>
            </a:r>
          </a:p>
          <a:p>
            <a:pPr marL="285750" marR="0" lvl="0" indent="-285750" defTabSz="914400" eaLnBrk="1" fontAlgn="auto" latinLnBrk="0" hangingPunct="1">
              <a:lnSpc>
                <a:spcPct val="100000"/>
              </a:lnSpc>
              <a:spcBef>
                <a:spcPts val="0"/>
              </a:spcBef>
              <a:spcAft>
                <a:spcPts val="0"/>
              </a:spcAft>
              <a:buClrTx/>
              <a:buSzTx/>
              <a:buFont typeface="Arial" panose="020B0604020202020204" pitchFamily="34" charset="0"/>
              <a:buChar char="•"/>
              <a:tabLst/>
              <a:defRPr/>
            </a:pPr>
            <a:endParaRPr kumimoji="0" lang="en-US" sz="1500" b="0" i="0" u="none" strike="noStrike" kern="0" cap="none" spc="0" normalizeH="0" baseline="0" noProof="0" dirty="0">
              <a:ln>
                <a:noFill/>
              </a:ln>
              <a:solidFill>
                <a:prstClr val="black"/>
              </a:solidFill>
              <a:effectLst/>
              <a:uLnTx/>
              <a:uFillTx/>
              <a:latin typeface="Calibri" panose="020F0502020204030204" pitchFamily="34" charset="0"/>
              <a:cs typeface="Calibri" panose="020F0502020204030204" pitchFamily="34" charset="0"/>
            </a:endParaRPr>
          </a:p>
          <a:p>
            <a:pPr marL="285750" marR="0" lvl="0" indent="-285750" defTabSz="914400" eaLnBrk="1" fontAlgn="auto" latinLnBrk="0" hangingPunct="1">
              <a:lnSpc>
                <a:spcPct val="100000"/>
              </a:lnSpc>
              <a:spcBef>
                <a:spcPts val="0"/>
              </a:spcBef>
              <a:spcAft>
                <a:spcPts val="0"/>
              </a:spcAft>
              <a:buClrTx/>
              <a:buSzTx/>
              <a:buFont typeface="Arial" panose="020B0604020202020204" pitchFamily="34" charset="0"/>
              <a:buChar char="•"/>
              <a:tabLst/>
              <a:defRPr/>
            </a:pPr>
            <a:endParaRPr kumimoji="0" lang="en-US" sz="1800" b="0" i="0" u="none" strike="noStrike" kern="0" cap="none" spc="0" normalizeH="0" baseline="0" noProof="0" dirty="0">
              <a:ln>
                <a:noFill/>
              </a:ln>
              <a:solidFill>
                <a:prstClr val="black"/>
              </a:solidFill>
              <a:effectLst/>
              <a:uLnTx/>
              <a:uFillTx/>
            </a:endParaRPr>
          </a:p>
        </p:txBody>
      </p:sp>
      <p:pic>
        <p:nvPicPr>
          <p:cNvPr id="12" name="Picture 11">
            <a:extLst>
              <a:ext uri="{FF2B5EF4-FFF2-40B4-BE49-F238E27FC236}">
                <a16:creationId xmlns:a16="http://schemas.microsoft.com/office/drawing/2014/main" id="{42DC95D2-2C03-066A-293D-8E69C71541A1}"/>
              </a:ext>
            </a:extLst>
          </p:cNvPr>
          <p:cNvPicPr>
            <a:picLocks noChangeAspect="1"/>
          </p:cNvPicPr>
          <p:nvPr/>
        </p:nvPicPr>
        <p:blipFill>
          <a:blip r:embed="rId2"/>
          <a:stretch>
            <a:fillRect/>
          </a:stretch>
        </p:blipFill>
        <p:spPr>
          <a:xfrm>
            <a:off x="4615538" y="1184367"/>
            <a:ext cx="4253823" cy="3291839"/>
          </a:xfrm>
          <a:prstGeom prst="rect">
            <a:avLst/>
          </a:prstGeom>
        </p:spPr>
      </p:pic>
      <p:pic>
        <p:nvPicPr>
          <p:cNvPr id="14" name="Picture 13">
            <a:extLst>
              <a:ext uri="{FF2B5EF4-FFF2-40B4-BE49-F238E27FC236}">
                <a16:creationId xmlns:a16="http://schemas.microsoft.com/office/drawing/2014/main" id="{0A3FE5B9-C777-FC02-2D14-B4650478B152}"/>
              </a:ext>
            </a:extLst>
          </p:cNvPr>
          <p:cNvPicPr>
            <a:picLocks noChangeAspect="1"/>
          </p:cNvPicPr>
          <p:nvPr/>
        </p:nvPicPr>
        <p:blipFill>
          <a:blip r:embed="rId2"/>
          <a:stretch>
            <a:fillRect/>
          </a:stretch>
        </p:blipFill>
        <p:spPr>
          <a:xfrm>
            <a:off x="4862146" y="1184367"/>
            <a:ext cx="4108817" cy="3291839"/>
          </a:xfrm>
          <a:prstGeom prst="rect">
            <a:avLst/>
          </a:prstGeom>
        </p:spPr>
      </p:pic>
      <p:pic>
        <p:nvPicPr>
          <p:cNvPr id="15" name="Picture 14">
            <a:extLst>
              <a:ext uri="{FF2B5EF4-FFF2-40B4-BE49-F238E27FC236}">
                <a16:creationId xmlns:a16="http://schemas.microsoft.com/office/drawing/2014/main" id="{DC55F061-8C82-0927-F5E6-AD4ED2B379A9}"/>
              </a:ext>
            </a:extLst>
          </p:cNvPr>
          <p:cNvPicPr>
            <a:picLocks noChangeAspect="1"/>
          </p:cNvPicPr>
          <p:nvPr/>
        </p:nvPicPr>
        <p:blipFill>
          <a:blip r:embed="rId3"/>
          <a:stretch>
            <a:fillRect/>
          </a:stretch>
        </p:blipFill>
        <p:spPr>
          <a:xfrm>
            <a:off x="5100058" y="4572547"/>
            <a:ext cx="3864874" cy="952500"/>
          </a:xfrm>
          <a:prstGeom prst="rect">
            <a:avLst/>
          </a:prstGeom>
        </p:spPr>
      </p:pic>
      <p:pic>
        <p:nvPicPr>
          <p:cNvPr id="20" name="Picture 19">
            <a:extLst>
              <a:ext uri="{FF2B5EF4-FFF2-40B4-BE49-F238E27FC236}">
                <a16:creationId xmlns:a16="http://schemas.microsoft.com/office/drawing/2014/main" id="{78775DB3-B3B1-492F-3A8A-2E07C30E74B5}"/>
              </a:ext>
            </a:extLst>
          </p:cNvPr>
          <p:cNvPicPr>
            <a:picLocks noChangeAspect="1"/>
          </p:cNvPicPr>
          <p:nvPr/>
        </p:nvPicPr>
        <p:blipFill>
          <a:blip r:embed="rId4"/>
          <a:stretch>
            <a:fillRect/>
          </a:stretch>
        </p:blipFill>
        <p:spPr>
          <a:xfrm>
            <a:off x="3991536" y="2820544"/>
            <a:ext cx="1031980" cy="603556"/>
          </a:xfrm>
          <a:prstGeom prst="rect">
            <a:avLst/>
          </a:prstGeom>
        </p:spPr>
      </p:pic>
      <p:pic>
        <p:nvPicPr>
          <p:cNvPr id="21" name="Picture 20">
            <a:extLst>
              <a:ext uri="{FF2B5EF4-FFF2-40B4-BE49-F238E27FC236}">
                <a16:creationId xmlns:a16="http://schemas.microsoft.com/office/drawing/2014/main" id="{4812DCA1-CFC2-7C3F-CE2B-32E9F9D8D593}"/>
              </a:ext>
            </a:extLst>
          </p:cNvPr>
          <p:cNvPicPr>
            <a:picLocks noChangeAspect="1"/>
          </p:cNvPicPr>
          <p:nvPr/>
        </p:nvPicPr>
        <p:blipFill>
          <a:blip r:embed="rId5"/>
          <a:stretch>
            <a:fillRect/>
          </a:stretch>
        </p:blipFill>
        <p:spPr>
          <a:xfrm>
            <a:off x="4128378" y="4959717"/>
            <a:ext cx="1045047" cy="597460"/>
          </a:xfrm>
          <a:prstGeom prst="rect">
            <a:avLst/>
          </a:prstGeom>
        </p:spPr>
      </p:pic>
    </p:spTree>
    <p:extLst>
      <p:ext uri="{BB962C8B-B14F-4D97-AF65-F5344CB8AC3E}">
        <p14:creationId xmlns:p14="http://schemas.microsoft.com/office/powerpoint/2010/main" val="2819005078"/>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0940797-E839-B3E2-C3C7-7F3CE6DD5AEF}"/>
            </a:ext>
          </a:extLst>
        </p:cNvPr>
        <p:cNvGrpSpPr/>
        <p:nvPr/>
      </p:nvGrpSpPr>
      <p:grpSpPr>
        <a:xfrm>
          <a:off x="0" y="0"/>
          <a:ext cx="0" cy="0"/>
          <a:chOff x="0" y="0"/>
          <a:chExt cx="0" cy="0"/>
        </a:xfrm>
      </p:grpSpPr>
      <p:sp>
        <p:nvSpPr>
          <p:cNvPr id="3" name="Slide Number Placeholder 2">
            <a:extLst>
              <a:ext uri="{FF2B5EF4-FFF2-40B4-BE49-F238E27FC236}">
                <a16:creationId xmlns:a16="http://schemas.microsoft.com/office/drawing/2014/main" id="{3EAC71E4-686B-3F94-3808-E2AB39273B52}"/>
              </a:ext>
            </a:extLst>
          </p:cNvPr>
          <p:cNvSpPr>
            <a:spLocks noGrp="1"/>
          </p:cNvSpPr>
          <p:nvPr>
            <p:ph type="sldNum" sz="quarter" idx="4"/>
          </p:nvPr>
        </p:nvSpPr>
        <p:spPr>
          <a:xfrm>
            <a:off x="4133756" y="6261479"/>
            <a:ext cx="868549" cy="365125"/>
          </a:xfrm>
          <a:prstGeom prst="rect">
            <a:avLst/>
          </a:prstGeom>
        </p:spPr>
        <p:txBody>
          <a:bodyPr/>
          <a:lstStyle/>
          <a:p>
            <a:pPr marL="0" marR="0" lvl="0" indent="0" algn="ctr" defTabSz="457200" rtl="0" eaLnBrk="1" fontAlgn="auto" latinLnBrk="0" hangingPunct="1">
              <a:lnSpc>
                <a:spcPct val="100000"/>
              </a:lnSpc>
              <a:spcBef>
                <a:spcPts val="0"/>
              </a:spcBef>
              <a:spcAft>
                <a:spcPts val="0"/>
              </a:spcAft>
              <a:buClrTx/>
              <a:buSzTx/>
              <a:buFontTx/>
              <a:buNone/>
              <a:tabLst/>
              <a:defRPr/>
            </a:pPr>
            <a:fld id="{9A47194C-3E5A-854F-B5AE-A6634FC20B3C}" type="slidenum">
              <a:rPr kumimoji="0" lang="en-US" sz="2800" b="1" i="0" u="none" strike="noStrike" kern="1200" cap="none" spc="0" normalizeH="0" baseline="0" noProof="0" smtClean="0">
                <a:ln>
                  <a:noFill/>
                </a:ln>
                <a:solidFill>
                  <a:srgbClr val="BE5B36"/>
                </a:solidFill>
                <a:effectLst/>
                <a:uLnTx/>
                <a:uFillTx/>
                <a:latin typeface="Century Gothic"/>
                <a:ea typeface="+mn-ea"/>
                <a:cs typeface="+mn-cs"/>
              </a:rPr>
              <a:pPr marL="0" marR="0" lvl="0" indent="0" algn="ctr" defTabSz="457200" rtl="0" eaLnBrk="1" fontAlgn="auto" latinLnBrk="0" hangingPunct="1">
                <a:lnSpc>
                  <a:spcPct val="100000"/>
                </a:lnSpc>
                <a:spcBef>
                  <a:spcPts val="0"/>
                </a:spcBef>
                <a:spcAft>
                  <a:spcPts val="0"/>
                </a:spcAft>
                <a:buClrTx/>
                <a:buSzTx/>
                <a:buFontTx/>
                <a:buNone/>
                <a:tabLst/>
                <a:defRPr/>
              </a:pPr>
              <a:t>44</a:t>
            </a:fld>
            <a:endParaRPr kumimoji="0" lang="en-US" sz="2800" b="1" i="0" u="none" strike="noStrike" kern="1200" cap="none" spc="0" normalizeH="0" baseline="0" noProof="0" dirty="0">
              <a:ln>
                <a:noFill/>
              </a:ln>
              <a:solidFill>
                <a:srgbClr val="BE5B36"/>
              </a:solidFill>
              <a:effectLst/>
              <a:uLnTx/>
              <a:uFillTx/>
              <a:latin typeface="Century Gothic"/>
              <a:ea typeface="+mn-ea"/>
              <a:cs typeface="+mn-cs"/>
            </a:endParaRPr>
          </a:p>
        </p:txBody>
      </p:sp>
      <p:sp>
        <p:nvSpPr>
          <p:cNvPr id="6" name="Title 5">
            <a:extLst>
              <a:ext uri="{FF2B5EF4-FFF2-40B4-BE49-F238E27FC236}">
                <a16:creationId xmlns:a16="http://schemas.microsoft.com/office/drawing/2014/main" id="{5A5E04EB-9898-1BDE-1F1E-4C9EAC381CAC}"/>
              </a:ext>
            </a:extLst>
          </p:cNvPr>
          <p:cNvSpPr>
            <a:spLocks noGrp="1"/>
          </p:cNvSpPr>
          <p:nvPr>
            <p:ph type="title"/>
          </p:nvPr>
        </p:nvSpPr>
        <p:spPr>
          <a:xfrm>
            <a:off x="923192" y="231396"/>
            <a:ext cx="8047771" cy="876435"/>
          </a:xfrm>
        </p:spPr>
        <p:txBody>
          <a:bodyPr/>
          <a:lstStyle/>
          <a:p>
            <a:r>
              <a:rPr lang="en-US" sz="2200" dirty="0"/>
              <a:t>How to Satisfy Requirements in the Professional Section of Statement Status</a:t>
            </a:r>
            <a:endParaRPr lang="en-US" sz="2200" dirty="0">
              <a:latin typeface="+mj-lt"/>
            </a:endParaRPr>
          </a:p>
        </p:txBody>
      </p:sp>
      <p:sp>
        <p:nvSpPr>
          <p:cNvPr id="2" name="TextBox 1">
            <a:extLst>
              <a:ext uri="{FF2B5EF4-FFF2-40B4-BE49-F238E27FC236}">
                <a16:creationId xmlns:a16="http://schemas.microsoft.com/office/drawing/2014/main" id="{3EB20911-5ED0-C307-E891-68F4DD17339B}"/>
              </a:ext>
            </a:extLst>
          </p:cNvPr>
          <p:cNvSpPr txBox="1"/>
          <p:nvPr/>
        </p:nvSpPr>
        <p:spPr>
          <a:xfrm>
            <a:off x="173036" y="1507565"/>
            <a:ext cx="4032049" cy="923330"/>
          </a:xfrm>
          <a:prstGeom prst="rect">
            <a:avLst/>
          </a:prstGeom>
          <a:noFill/>
        </p:spPr>
        <p:txBody>
          <a:bodyPr wrap="square" rtlCol="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en-US" sz="1350" b="1" i="0" u="none" strike="noStrike" kern="0" cap="none" spc="0" normalizeH="0" baseline="0" noProof="0" dirty="0">
                <a:ln>
                  <a:noFill/>
                </a:ln>
                <a:solidFill>
                  <a:prstClr val="black"/>
                </a:solidFill>
                <a:effectLst/>
                <a:uLnTx/>
                <a:uFillTx/>
                <a:cs typeface="Calibri" panose="020F0502020204030204" pitchFamily="34" charset="0"/>
              </a:rPr>
              <a:t>Professional Education Test Options to Satisfy</a:t>
            </a:r>
          </a:p>
          <a:p>
            <a:pPr marL="285750" marR="0" lvl="0" indent="-285750" defTabSz="91440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350" b="0" i="0" u="none" strike="noStrike" kern="0" cap="none" spc="0" normalizeH="0" baseline="0" noProof="0" dirty="0">
                <a:ln>
                  <a:noFill/>
                </a:ln>
                <a:solidFill>
                  <a:prstClr val="black"/>
                </a:solidFill>
                <a:effectLst/>
                <a:uLnTx/>
                <a:uFillTx/>
                <a:cs typeface="Calibri" panose="020F0502020204030204" pitchFamily="34" charset="0"/>
              </a:rPr>
              <a:t>Take and pass PET</a:t>
            </a:r>
          </a:p>
          <a:p>
            <a:pPr marL="285750" marR="0" lvl="0" indent="-285750" defTabSz="91440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350" b="0" i="0" u="none" strike="noStrike" kern="0" cap="none" spc="0" normalizeH="0" baseline="0" noProof="0" dirty="0">
                <a:ln>
                  <a:noFill/>
                </a:ln>
                <a:solidFill>
                  <a:prstClr val="black"/>
                </a:solidFill>
                <a:effectLst/>
                <a:uLnTx/>
                <a:uFillTx/>
                <a:cs typeface="Calibri" panose="020F0502020204030204" pitchFamily="34" charset="0"/>
              </a:rPr>
              <a:t>Must have 3 years of final effective and/or highly effective evaluations</a:t>
            </a:r>
          </a:p>
        </p:txBody>
      </p:sp>
      <p:pic>
        <p:nvPicPr>
          <p:cNvPr id="5" name="Picture 4">
            <a:extLst>
              <a:ext uri="{FF2B5EF4-FFF2-40B4-BE49-F238E27FC236}">
                <a16:creationId xmlns:a16="http://schemas.microsoft.com/office/drawing/2014/main" id="{A2D9E47C-4E0C-1D98-BB2E-C65D9130CFC2}"/>
              </a:ext>
            </a:extLst>
          </p:cNvPr>
          <p:cNvPicPr>
            <a:picLocks noChangeAspect="1"/>
          </p:cNvPicPr>
          <p:nvPr/>
        </p:nvPicPr>
        <p:blipFill>
          <a:blip r:embed="rId3"/>
          <a:stretch>
            <a:fillRect/>
          </a:stretch>
        </p:blipFill>
        <p:spPr>
          <a:xfrm>
            <a:off x="5016157" y="1299515"/>
            <a:ext cx="4032049" cy="858619"/>
          </a:xfrm>
          <a:prstGeom prst="rect">
            <a:avLst/>
          </a:prstGeom>
        </p:spPr>
      </p:pic>
      <p:pic>
        <p:nvPicPr>
          <p:cNvPr id="7" name="Picture 6">
            <a:extLst>
              <a:ext uri="{FF2B5EF4-FFF2-40B4-BE49-F238E27FC236}">
                <a16:creationId xmlns:a16="http://schemas.microsoft.com/office/drawing/2014/main" id="{FA837A5A-EA59-C386-82BE-5E373C5D2CB4}"/>
              </a:ext>
            </a:extLst>
          </p:cNvPr>
          <p:cNvPicPr>
            <a:picLocks noChangeAspect="1"/>
          </p:cNvPicPr>
          <p:nvPr/>
        </p:nvPicPr>
        <p:blipFill>
          <a:blip r:embed="rId4"/>
          <a:stretch>
            <a:fillRect/>
          </a:stretch>
        </p:blipFill>
        <p:spPr>
          <a:xfrm>
            <a:off x="4119146" y="1542265"/>
            <a:ext cx="897011" cy="603556"/>
          </a:xfrm>
          <a:prstGeom prst="rect">
            <a:avLst/>
          </a:prstGeom>
        </p:spPr>
      </p:pic>
      <p:sp>
        <p:nvSpPr>
          <p:cNvPr id="8" name="TextBox 7">
            <a:extLst>
              <a:ext uri="{FF2B5EF4-FFF2-40B4-BE49-F238E27FC236}">
                <a16:creationId xmlns:a16="http://schemas.microsoft.com/office/drawing/2014/main" id="{512C2C88-E5D5-4C3D-9C8D-AA1AFAE1B508}"/>
              </a:ext>
            </a:extLst>
          </p:cNvPr>
          <p:cNvSpPr txBox="1"/>
          <p:nvPr/>
        </p:nvSpPr>
        <p:spPr>
          <a:xfrm>
            <a:off x="60960" y="3408994"/>
            <a:ext cx="4171405" cy="2862322"/>
          </a:xfrm>
          <a:prstGeom prst="rect">
            <a:avLst/>
          </a:prstGeom>
          <a:noFill/>
        </p:spPr>
        <p:txBody>
          <a:bodyPr wrap="square" rtlCol="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en-US" sz="1350" b="1" i="0" u="none" strike="noStrike" kern="0" cap="none" spc="0" normalizeH="0" baseline="0" noProof="0" dirty="0">
                <a:ln>
                  <a:noFill/>
                </a:ln>
                <a:solidFill>
                  <a:prstClr val="black"/>
                </a:solidFill>
                <a:effectLst/>
                <a:uLnTx/>
                <a:uFillTx/>
                <a:cs typeface="Calibri" panose="020F0502020204030204" pitchFamily="34" charset="0"/>
              </a:rPr>
              <a:t>Professional Education Competence (PEC)</a:t>
            </a:r>
          </a:p>
          <a:p>
            <a:pPr marL="285750" marR="0" lvl="0" indent="-285750" defTabSz="91440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350" b="0" i="0" u="none" strike="noStrike" kern="0" cap="none" spc="0" normalizeH="0" baseline="0" noProof="0" dirty="0">
                <a:ln>
                  <a:noFill/>
                </a:ln>
                <a:solidFill>
                  <a:prstClr val="black"/>
                </a:solidFill>
                <a:effectLst/>
                <a:uLnTx/>
                <a:uFillTx/>
                <a:cs typeface="Calibri" panose="020F0502020204030204" pitchFamily="34" charset="0"/>
              </a:rPr>
              <a:t>Principal/School Administrator must complete the State Competency Demonstration Checklist (CDC) Form and email to </a:t>
            </a:r>
            <a:r>
              <a:rPr kumimoji="0" lang="en-US" sz="1350" b="0" i="0" u="none" strike="noStrike" kern="0" cap="none" spc="0" normalizeH="0" baseline="0" noProof="0" dirty="0">
                <a:ln>
                  <a:noFill/>
                </a:ln>
                <a:solidFill>
                  <a:prstClr val="black"/>
                </a:solidFill>
                <a:effectLst/>
                <a:uLnTx/>
                <a:uFillTx/>
                <a:cs typeface="Calibri" panose="020F0502020204030204" pitchFamily="34" charset="0"/>
                <a:hlinkClick r:id="rId5"/>
              </a:rPr>
              <a:t>certificationrequests@browardschools.com</a:t>
            </a:r>
            <a:r>
              <a:rPr kumimoji="0" lang="en-US" sz="1350" b="0" i="0" u="none" strike="noStrike" kern="0" cap="none" spc="0" normalizeH="0" baseline="0" noProof="0" dirty="0">
                <a:ln>
                  <a:noFill/>
                </a:ln>
                <a:solidFill>
                  <a:prstClr val="black"/>
                </a:solidFill>
                <a:effectLst/>
                <a:uLnTx/>
                <a:uFillTx/>
                <a:cs typeface="Calibri" panose="020F0502020204030204" pitchFamily="34" charset="0"/>
              </a:rPr>
              <a:t> so our office can submit the required CT 118 PEC Form to FLDOE. </a:t>
            </a:r>
          </a:p>
          <a:p>
            <a:pPr marR="0" lvl="0" defTabSz="914400" eaLnBrk="1" fontAlgn="auto" latinLnBrk="0" hangingPunct="1">
              <a:lnSpc>
                <a:spcPct val="100000"/>
              </a:lnSpc>
              <a:spcBef>
                <a:spcPts val="0"/>
              </a:spcBef>
              <a:spcAft>
                <a:spcPts val="0"/>
              </a:spcAft>
              <a:buClrTx/>
              <a:buSzTx/>
              <a:tabLst/>
              <a:defRPr/>
            </a:pPr>
            <a:endParaRPr kumimoji="0" lang="en-US" sz="1350" b="0" i="0" u="none" strike="noStrike" kern="0" cap="none" spc="0" normalizeH="0" baseline="0" noProof="0" dirty="0">
              <a:ln>
                <a:noFill/>
              </a:ln>
              <a:solidFill>
                <a:prstClr val="black"/>
              </a:solidFill>
              <a:effectLst/>
              <a:uLnTx/>
              <a:uFillTx/>
              <a:cs typeface="Calibri" panose="020F0502020204030204" pitchFamily="34" charset="0"/>
            </a:endParaRPr>
          </a:p>
          <a:p>
            <a:pPr marL="285750" marR="0" lvl="0" indent="-285750" defTabSz="91440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350" kern="0" dirty="0">
                <a:solidFill>
                  <a:prstClr val="black"/>
                </a:solidFill>
                <a:cs typeface="Calibri" panose="020F0502020204030204" pitchFamily="34" charset="0"/>
              </a:rPr>
              <a:t>This form should not be required by FLDOE unless noted on </a:t>
            </a:r>
            <a:r>
              <a:rPr lang="en-US" sz="1350" b="1" kern="0" dirty="0">
                <a:solidFill>
                  <a:prstClr val="black"/>
                </a:solidFill>
                <a:cs typeface="Calibri" panose="020F0502020204030204" pitchFamily="34" charset="0"/>
              </a:rPr>
              <a:t>upgrade status statement </a:t>
            </a:r>
            <a:r>
              <a:rPr lang="en-US" sz="1350" kern="0" dirty="0">
                <a:solidFill>
                  <a:prstClr val="black"/>
                </a:solidFill>
                <a:cs typeface="Calibri" panose="020F0502020204030204" pitchFamily="34" charset="0"/>
              </a:rPr>
              <a:t>not initials status statement.  </a:t>
            </a:r>
            <a:endParaRPr kumimoji="0" lang="en-US" sz="1350" b="1" i="0" u="none" strike="noStrike" kern="0" cap="none" spc="0" normalizeH="0" baseline="0" noProof="0" dirty="0">
              <a:ln>
                <a:noFill/>
              </a:ln>
              <a:solidFill>
                <a:prstClr val="black"/>
              </a:solidFill>
              <a:effectLst/>
              <a:uLnTx/>
              <a:uFillTx/>
              <a:cs typeface="Calibri" panose="020F0502020204030204" pitchFamily="34" charset="0"/>
            </a:endParaRPr>
          </a:p>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black"/>
              </a:solidFill>
              <a:effectLst/>
              <a:uLnTx/>
              <a:uFillTx/>
            </a:endParaRPr>
          </a:p>
        </p:txBody>
      </p:sp>
      <p:pic>
        <p:nvPicPr>
          <p:cNvPr id="11" name="Picture 10">
            <a:extLst>
              <a:ext uri="{FF2B5EF4-FFF2-40B4-BE49-F238E27FC236}">
                <a16:creationId xmlns:a16="http://schemas.microsoft.com/office/drawing/2014/main" id="{BFCC9F80-A3B2-279B-1745-5B5D604B0CE8}"/>
              </a:ext>
            </a:extLst>
          </p:cNvPr>
          <p:cNvPicPr>
            <a:picLocks noChangeAspect="1"/>
          </p:cNvPicPr>
          <p:nvPr/>
        </p:nvPicPr>
        <p:blipFill>
          <a:blip r:embed="rId6"/>
          <a:stretch>
            <a:fillRect/>
          </a:stretch>
        </p:blipFill>
        <p:spPr>
          <a:xfrm>
            <a:off x="4911637" y="4302036"/>
            <a:ext cx="4066900" cy="858620"/>
          </a:xfrm>
          <a:prstGeom prst="rect">
            <a:avLst/>
          </a:prstGeom>
        </p:spPr>
      </p:pic>
      <p:pic>
        <p:nvPicPr>
          <p:cNvPr id="12" name="Picture 11">
            <a:extLst>
              <a:ext uri="{FF2B5EF4-FFF2-40B4-BE49-F238E27FC236}">
                <a16:creationId xmlns:a16="http://schemas.microsoft.com/office/drawing/2014/main" id="{9F9CBA51-C8F5-1184-614A-0CFAD3429BC4}"/>
              </a:ext>
            </a:extLst>
          </p:cNvPr>
          <p:cNvPicPr>
            <a:picLocks noChangeAspect="1"/>
          </p:cNvPicPr>
          <p:nvPr/>
        </p:nvPicPr>
        <p:blipFill>
          <a:blip r:embed="rId7"/>
          <a:stretch>
            <a:fillRect/>
          </a:stretch>
        </p:blipFill>
        <p:spPr>
          <a:xfrm>
            <a:off x="4119653" y="4532343"/>
            <a:ext cx="897011" cy="597460"/>
          </a:xfrm>
          <a:prstGeom prst="rect">
            <a:avLst/>
          </a:prstGeom>
        </p:spPr>
      </p:pic>
      <p:sp>
        <p:nvSpPr>
          <p:cNvPr id="10" name="TextBox 9">
            <a:extLst>
              <a:ext uri="{FF2B5EF4-FFF2-40B4-BE49-F238E27FC236}">
                <a16:creationId xmlns:a16="http://schemas.microsoft.com/office/drawing/2014/main" id="{87F4320D-9557-4F72-6B31-0FB90CAD3921}"/>
              </a:ext>
            </a:extLst>
          </p:cNvPr>
          <p:cNvSpPr txBox="1"/>
          <p:nvPr/>
        </p:nvSpPr>
        <p:spPr>
          <a:xfrm>
            <a:off x="5178670" y="2259624"/>
            <a:ext cx="3666392" cy="2400657"/>
          </a:xfrm>
          <a:prstGeom prst="rect">
            <a:avLst/>
          </a:prstGeom>
          <a:noFill/>
        </p:spPr>
        <p:txBody>
          <a:bodyPr wrap="square" rtlCol="0">
            <a:spAutoFit/>
          </a:bodyPr>
          <a:lstStyle/>
          <a:p>
            <a:r>
              <a:rPr kumimoji="0" lang="en-US" sz="1200" b="0" i="0" u="none" strike="noStrike" kern="1200" cap="none" spc="0" normalizeH="0" baseline="0" noProof="0" dirty="0">
                <a:ln>
                  <a:noFill/>
                </a:ln>
                <a:solidFill>
                  <a:prstClr val="black"/>
                </a:solidFill>
                <a:effectLst/>
                <a:highlight>
                  <a:srgbClr val="FFFF00"/>
                </a:highlight>
                <a:uLnTx/>
                <a:uFillTx/>
                <a:latin typeface="Century Gothic"/>
                <a:ea typeface="+mn-ea"/>
                <a:cs typeface="+mn-cs"/>
              </a:rPr>
              <a:t>FL Statute does not allow this option if: they completed an in or out-of-State teacher education college program; used college teaching experience to qualify for the temporary certificate; or qualified for the temporary certificate via the STEM Pathway. </a:t>
            </a:r>
            <a:r>
              <a:rPr lang="en-US" sz="1200" dirty="0">
                <a:highlight>
                  <a:srgbClr val="FFFF00"/>
                </a:highlight>
              </a:rPr>
              <a:t>. </a:t>
            </a:r>
            <a:r>
              <a:rPr lang="en-US" sz="1200" b="1" dirty="0">
                <a:highlight>
                  <a:srgbClr val="FFFF00"/>
                </a:highlight>
              </a:rPr>
              <a:t>Rule Amendment 6A-4.004 F.A.C.</a:t>
            </a:r>
            <a:r>
              <a:rPr lang="en-US" sz="1200" dirty="0">
                <a:highlight>
                  <a:srgbClr val="FFFF00"/>
                </a:highlight>
              </a:rPr>
              <a:t> waived the professional preparation courses and PET requirements for media specialist, school  counseling, school psychologist, school social work and speech language impaired. </a:t>
            </a:r>
          </a:p>
          <a:p>
            <a:endParaRPr lang="en-US" dirty="0"/>
          </a:p>
        </p:txBody>
      </p:sp>
    </p:spTree>
    <p:extLst>
      <p:ext uri="{BB962C8B-B14F-4D97-AF65-F5344CB8AC3E}">
        <p14:creationId xmlns:p14="http://schemas.microsoft.com/office/powerpoint/2010/main" val="2235586750"/>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D179F5D-2946-2EFC-C867-0C18462631DC}"/>
            </a:ext>
          </a:extLst>
        </p:cNvPr>
        <p:cNvGrpSpPr/>
        <p:nvPr/>
      </p:nvGrpSpPr>
      <p:grpSpPr>
        <a:xfrm>
          <a:off x="0" y="0"/>
          <a:ext cx="0" cy="0"/>
          <a:chOff x="0" y="0"/>
          <a:chExt cx="0" cy="0"/>
        </a:xfrm>
      </p:grpSpPr>
      <p:sp>
        <p:nvSpPr>
          <p:cNvPr id="4" name="Slide Number Placeholder 3">
            <a:extLst>
              <a:ext uri="{FF2B5EF4-FFF2-40B4-BE49-F238E27FC236}">
                <a16:creationId xmlns:a16="http://schemas.microsoft.com/office/drawing/2014/main" id="{1956776F-66F6-0855-FD8D-532116687D3C}"/>
              </a:ext>
            </a:extLst>
          </p:cNvPr>
          <p:cNvSpPr>
            <a:spLocks noGrp="1"/>
          </p:cNvSpPr>
          <p:nvPr>
            <p:ph type="sldNum" sz="quarter" idx="4"/>
          </p:nvPr>
        </p:nvSpPr>
        <p:spPr/>
        <p:txBody>
          <a:bodyPr/>
          <a:lstStyle/>
          <a:p>
            <a:fld id="{9A47194C-3E5A-854F-B5AE-A6634FC20B3C}" type="slidenum">
              <a:rPr lang="en-US" smtClean="0"/>
              <a:pPr/>
              <a:t>45</a:t>
            </a:fld>
            <a:endParaRPr lang="en-US" dirty="0"/>
          </a:p>
        </p:txBody>
      </p:sp>
      <p:sp>
        <p:nvSpPr>
          <p:cNvPr id="5" name="Title 4">
            <a:extLst>
              <a:ext uri="{FF2B5EF4-FFF2-40B4-BE49-F238E27FC236}">
                <a16:creationId xmlns:a16="http://schemas.microsoft.com/office/drawing/2014/main" id="{93E52B43-29C7-5F73-FA36-E402E2245BC5}"/>
              </a:ext>
            </a:extLst>
          </p:cNvPr>
          <p:cNvSpPr>
            <a:spLocks noGrp="1"/>
          </p:cNvSpPr>
          <p:nvPr>
            <p:ph type="title"/>
          </p:nvPr>
        </p:nvSpPr>
        <p:spPr>
          <a:xfrm>
            <a:off x="281354" y="258838"/>
            <a:ext cx="8689609" cy="813823"/>
          </a:xfrm>
        </p:spPr>
        <p:txBody>
          <a:bodyPr/>
          <a:lstStyle/>
          <a:p>
            <a:r>
              <a:rPr lang="en-US" sz="2400" dirty="0"/>
              <a:t>How to Satisfy Requirements in the Professional Section of Statement Status</a:t>
            </a:r>
            <a:endParaRPr lang="en-US" sz="2200" dirty="0">
              <a:latin typeface="+mj-lt"/>
            </a:endParaRPr>
          </a:p>
        </p:txBody>
      </p:sp>
      <p:pic>
        <p:nvPicPr>
          <p:cNvPr id="20" name="Picture 19">
            <a:extLst>
              <a:ext uri="{FF2B5EF4-FFF2-40B4-BE49-F238E27FC236}">
                <a16:creationId xmlns:a16="http://schemas.microsoft.com/office/drawing/2014/main" id="{3CFA7BE1-8E6F-145A-6B28-182BCB05D725}"/>
              </a:ext>
            </a:extLst>
          </p:cNvPr>
          <p:cNvPicPr>
            <a:picLocks noChangeAspect="1"/>
          </p:cNvPicPr>
          <p:nvPr/>
        </p:nvPicPr>
        <p:blipFill>
          <a:blip r:embed="rId2"/>
          <a:stretch>
            <a:fillRect/>
          </a:stretch>
        </p:blipFill>
        <p:spPr>
          <a:xfrm>
            <a:off x="4325643" y="1106050"/>
            <a:ext cx="1031980" cy="603556"/>
          </a:xfrm>
          <a:prstGeom prst="rect">
            <a:avLst/>
          </a:prstGeom>
        </p:spPr>
      </p:pic>
      <p:pic>
        <p:nvPicPr>
          <p:cNvPr id="21" name="Picture 20">
            <a:extLst>
              <a:ext uri="{FF2B5EF4-FFF2-40B4-BE49-F238E27FC236}">
                <a16:creationId xmlns:a16="http://schemas.microsoft.com/office/drawing/2014/main" id="{B8B63F5A-B02F-D1A8-9FD7-48AFBEE968D4}"/>
              </a:ext>
            </a:extLst>
          </p:cNvPr>
          <p:cNvPicPr>
            <a:picLocks noChangeAspect="1"/>
          </p:cNvPicPr>
          <p:nvPr/>
        </p:nvPicPr>
        <p:blipFill>
          <a:blip r:embed="rId3"/>
          <a:stretch>
            <a:fillRect/>
          </a:stretch>
        </p:blipFill>
        <p:spPr>
          <a:xfrm>
            <a:off x="4269055" y="4748706"/>
            <a:ext cx="1045047" cy="597460"/>
          </a:xfrm>
          <a:prstGeom prst="rect">
            <a:avLst/>
          </a:prstGeom>
        </p:spPr>
      </p:pic>
      <p:pic>
        <p:nvPicPr>
          <p:cNvPr id="2" name="Picture 1">
            <a:extLst>
              <a:ext uri="{FF2B5EF4-FFF2-40B4-BE49-F238E27FC236}">
                <a16:creationId xmlns:a16="http://schemas.microsoft.com/office/drawing/2014/main" id="{7BEFDE67-4E8F-9B7F-4540-C95CFB12BA71}"/>
              </a:ext>
            </a:extLst>
          </p:cNvPr>
          <p:cNvPicPr>
            <a:picLocks noChangeAspect="1"/>
          </p:cNvPicPr>
          <p:nvPr/>
        </p:nvPicPr>
        <p:blipFill>
          <a:blip r:embed="rId4"/>
          <a:stretch>
            <a:fillRect/>
          </a:stretch>
        </p:blipFill>
        <p:spPr>
          <a:xfrm>
            <a:off x="5314102" y="1072661"/>
            <a:ext cx="3673145" cy="4314753"/>
          </a:xfrm>
          <a:prstGeom prst="rect">
            <a:avLst/>
          </a:prstGeom>
        </p:spPr>
      </p:pic>
      <p:sp>
        <p:nvSpPr>
          <p:cNvPr id="3" name="TextBox 2">
            <a:extLst>
              <a:ext uri="{FF2B5EF4-FFF2-40B4-BE49-F238E27FC236}">
                <a16:creationId xmlns:a16="http://schemas.microsoft.com/office/drawing/2014/main" id="{6D72B784-12E5-69AE-3AF7-92A4180C3A08}"/>
              </a:ext>
            </a:extLst>
          </p:cNvPr>
          <p:cNvSpPr txBox="1"/>
          <p:nvPr/>
        </p:nvSpPr>
        <p:spPr>
          <a:xfrm>
            <a:off x="177714" y="974109"/>
            <a:ext cx="4165686" cy="4732065"/>
          </a:xfrm>
          <a:prstGeom prst="rect">
            <a:avLst/>
          </a:prstGeom>
          <a:noFill/>
        </p:spPr>
        <p:txBody>
          <a:bodyPr wrap="square" rtlCol="0">
            <a:spAutoFit/>
          </a:bodyPr>
          <a:lstStyle/>
          <a:p>
            <a:r>
              <a:rPr lang="en-US" sz="1200" b="1" dirty="0">
                <a:solidFill>
                  <a:prstClr val="black"/>
                </a:solidFill>
                <a:cs typeface="Calibri" panose="020F0502020204030204" pitchFamily="34" charset="0"/>
              </a:rPr>
              <a:t>Professional Preparation Coursework </a:t>
            </a:r>
          </a:p>
          <a:p>
            <a:pPr marL="285750" indent="-285750">
              <a:buFont typeface="Arial" panose="020B0604020202020204" pitchFamily="34" charset="0"/>
              <a:buChar char="•"/>
            </a:pPr>
            <a:r>
              <a:rPr lang="en-US" sz="1200" dirty="0">
                <a:solidFill>
                  <a:prstClr val="black"/>
                </a:solidFill>
                <a:cs typeface="Calibri" panose="020F0502020204030204" pitchFamily="34" charset="0"/>
              </a:rPr>
              <a:t>An official transcript must be on file with FLDOE with completed coursework. It can take 4 to 6 weeks for a hard copy transcript to be logged in to file. Educator can access the Quick Start Menu under Documents to confirm FLDOE’s receipt. </a:t>
            </a:r>
          </a:p>
          <a:p>
            <a:pPr marL="285750" indent="-285750">
              <a:buFont typeface="Arial" panose="020B0604020202020204" pitchFamily="34" charset="0"/>
              <a:buChar char="•"/>
            </a:pPr>
            <a:endParaRPr lang="en-US" sz="1200" dirty="0">
              <a:solidFill>
                <a:prstClr val="black"/>
              </a:solidFill>
              <a:cs typeface="Calibri" panose="020F0502020204030204" pitchFamily="34" charset="0"/>
            </a:endParaRPr>
          </a:p>
          <a:p>
            <a:pPr marL="285750" indent="-285750">
              <a:buFont typeface="Arial" panose="020B0604020202020204" pitchFamily="34" charset="0"/>
              <a:buChar char="•"/>
            </a:pPr>
            <a:r>
              <a:rPr lang="en-US" sz="1200" dirty="0">
                <a:solidFill>
                  <a:prstClr val="black"/>
                </a:solidFill>
                <a:cs typeface="Calibri" panose="020F0502020204030204" pitchFamily="34" charset="0"/>
              </a:rPr>
              <a:t>Principal/School Administrator must complete the CT 113 Verification of Teaching Experience Form and email to </a:t>
            </a:r>
            <a:r>
              <a:rPr lang="en-US" sz="1200" dirty="0">
                <a:solidFill>
                  <a:prstClr val="black"/>
                </a:solidFill>
                <a:cs typeface="Calibri" panose="020F0502020204030204" pitchFamily="34" charset="0"/>
                <a:hlinkClick r:id="rId5"/>
              </a:rPr>
              <a:t>certificationrequests@browardschools.com</a:t>
            </a:r>
            <a:r>
              <a:rPr lang="en-US" sz="1200" dirty="0">
                <a:solidFill>
                  <a:prstClr val="black"/>
                </a:solidFill>
                <a:cs typeface="Calibri" panose="020F0502020204030204" pitchFamily="34" charset="0"/>
              </a:rPr>
              <a:t> </a:t>
            </a:r>
            <a:r>
              <a:rPr lang="en-US" sz="1200" b="1" dirty="0">
                <a:solidFill>
                  <a:prstClr val="black"/>
                </a:solidFill>
                <a:cs typeface="Calibri" panose="020F0502020204030204" pitchFamily="34" charset="0"/>
              </a:rPr>
              <a:t>unless the teacher submitted an upgrade application indicating their teaching experience</a:t>
            </a:r>
            <a:r>
              <a:rPr lang="en-US" sz="1200" dirty="0">
                <a:solidFill>
                  <a:prstClr val="black"/>
                </a:solidFill>
                <a:cs typeface="Calibri" panose="020F0502020204030204" pitchFamily="34" charset="0"/>
              </a:rPr>
              <a:t>.  </a:t>
            </a:r>
          </a:p>
          <a:p>
            <a:pPr marL="285750" indent="-285750">
              <a:buFont typeface="Arial" panose="020B0604020202020204" pitchFamily="34" charset="0"/>
              <a:buChar char="•"/>
            </a:pPr>
            <a:endParaRPr lang="en-US" sz="1200" dirty="0">
              <a:solidFill>
                <a:prstClr val="black"/>
              </a:solidFill>
              <a:cs typeface="Calibri" panose="020F0502020204030204" pitchFamily="34" charset="0"/>
            </a:endParaRPr>
          </a:p>
          <a:p>
            <a:pPr marL="285750" indent="-285750">
              <a:buFont typeface="Arial" panose="020B0604020202020204" pitchFamily="34" charset="0"/>
              <a:buChar char="•"/>
            </a:pPr>
            <a:r>
              <a:rPr lang="en-US" sz="1200" dirty="0">
                <a:solidFill>
                  <a:prstClr val="black"/>
                </a:solidFill>
                <a:cs typeface="Calibri" panose="020F0502020204030204" pitchFamily="34" charset="0"/>
              </a:rPr>
              <a:t>CT 113 or teaching experience noted on upgrade application can satisfy one of the courses except for the limited English proficiency and only the reading course if a reading or elementary teacher.</a:t>
            </a:r>
          </a:p>
          <a:p>
            <a:pPr marL="285750" indent="-285750">
              <a:buFont typeface="Arial" panose="020B0604020202020204" pitchFamily="34" charset="0"/>
              <a:buChar char="•"/>
            </a:pPr>
            <a:r>
              <a:rPr lang="en-US" sz="1200" b="1" dirty="0"/>
              <a:t>Rule Amendment 6A-4.004 F.A.C.</a:t>
            </a:r>
            <a:r>
              <a:rPr lang="en-US" sz="1200" dirty="0"/>
              <a:t> waived the professional preparation courses and PET requirements for media specialist, school  counseling, school psychologist, school social work and speech language impaired. </a:t>
            </a:r>
          </a:p>
          <a:p>
            <a:pPr marL="285750" indent="-285750">
              <a:buFont typeface="Arial" panose="020B0604020202020204" pitchFamily="34" charset="0"/>
              <a:buChar char="•"/>
            </a:pPr>
            <a:endParaRPr lang="en-US" sz="1350" dirty="0">
              <a:solidFill>
                <a:prstClr val="black"/>
              </a:solidFill>
              <a:cs typeface="Calibri" panose="020F0502020204030204" pitchFamily="34" charset="0"/>
            </a:endParaRPr>
          </a:p>
        </p:txBody>
      </p:sp>
      <p:sp>
        <p:nvSpPr>
          <p:cNvPr id="6" name="TextBox 5">
            <a:extLst>
              <a:ext uri="{FF2B5EF4-FFF2-40B4-BE49-F238E27FC236}">
                <a16:creationId xmlns:a16="http://schemas.microsoft.com/office/drawing/2014/main" id="{E3E6707F-E899-FEC1-1539-684E65B6A19B}"/>
              </a:ext>
            </a:extLst>
          </p:cNvPr>
          <p:cNvSpPr txBox="1"/>
          <p:nvPr/>
        </p:nvSpPr>
        <p:spPr>
          <a:xfrm>
            <a:off x="0" y="5442187"/>
            <a:ext cx="9143999" cy="769441"/>
          </a:xfrm>
          <a:prstGeom prst="rect">
            <a:avLst/>
          </a:prstGeom>
          <a:noFill/>
        </p:spPr>
        <p:txBody>
          <a:bodyPr wrap="square" rtlCol="0">
            <a:spAutoFit/>
          </a:bodyPr>
          <a:lstStyle/>
          <a:p>
            <a:r>
              <a:rPr lang="en-US" sz="1100" b="1" dirty="0">
                <a:solidFill>
                  <a:prstClr val="black"/>
                </a:solidFill>
                <a:highlight>
                  <a:srgbClr val="FFFF00"/>
                </a:highlight>
                <a:cs typeface="Calibri" panose="020F0502020204030204" pitchFamily="34" charset="0"/>
              </a:rPr>
              <a:t>Please note:  </a:t>
            </a:r>
            <a:r>
              <a:rPr lang="en-US" sz="1100" dirty="0">
                <a:solidFill>
                  <a:prstClr val="black"/>
                </a:solidFill>
                <a:highlight>
                  <a:srgbClr val="FFFF00"/>
                </a:highlight>
                <a:cs typeface="Calibri" panose="020F0502020204030204" pitchFamily="34" charset="0"/>
              </a:rPr>
              <a:t>Before emailing CT 135 Professional Education Test waiver to </a:t>
            </a:r>
            <a:r>
              <a:rPr lang="en-US" sz="1100" dirty="0">
                <a:solidFill>
                  <a:prstClr val="black"/>
                </a:solidFill>
                <a:highlight>
                  <a:srgbClr val="FFFF00"/>
                </a:highlight>
                <a:cs typeface="Calibri" panose="020F0502020204030204" pitchFamily="34" charset="0"/>
                <a:hlinkClick r:id="rId6"/>
              </a:rPr>
              <a:t>EdCertPartnerLine@fldoe.org</a:t>
            </a:r>
            <a:r>
              <a:rPr lang="en-US" sz="1100" dirty="0">
                <a:solidFill>
                  <a:prstClr val="black"/>
                </a:solidFill>
                <a:highlight>
                  <a:srgbClr val="FFFF00"/>
                </a:highlight>
                <a:cs typeface="Calibri" panose="020F0502020204030204" pitchFamily="34" charset="0"/>
              </a:rPr>
              <a:t>, an upgrade application/fee indicating teaching experience so CT 113 will not be required, CT 118 PEC and an official transcript with completed professional preparation courses must be on file with FLDOE for them to process the upgrade.  </a:t>
            </a:r>
            <a:r>
              <a:rPr lang="en-US" sz="1100" b="1" dirty="0">
                <a:solidFill>
                  <a:prstClr val="black"/>
                </a:solidFill>
                <a:highlight>
                  <a:srgbClr val="FFFF00"/>
                </a:highlight>
                <a:cs typeface="Calibri" panose="020F0502020204030204" pitchFamily="34" charset="0"/>
              </a:rPr>
              <a:t>Educator can access their FLDOE file on the Quick Start Menu under ‘Document’s to show you items are on file with FLDOE. </a:t>
            </a:r>
          </a:p>
        </p:txBody>
      </p:sp>
    </p:spTree>
    <p:extLst>
      <p:ext uri="{BB962C8B-B14F-4D97-AF65-F5344CB8AC3E}">
        <p14:creationId xmlns:p14="http://schemas.microsoft.com/office/powerpoint/2010/main" val="3290683370"/>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AD535BF-3E75-3490-69D7-C9085223702C}"/>
            </a:ext>
          </a:extLst>
        </p:cNvPr>
        <p:cNvGrpSpPr/>
        <p:nvPr/>
      </p:nvGrpSpPr>
      <p:grpSpPr>
        <a:xfrm>
          <a:off x="0" y="0"/>
          <a:ext cx="0" cy="0"/>
          <a:chOff x="0" y="0"/>
          <a:chExt cx="0" cy="0"/>
        </a:xfrm>
      </p:grpSpPr>
      <p:sp>
        <p:nvSpPr>
          <p:cNvPr id="33" name="Presentation Title">
            <a:extLst>
              <a:ext uri="{FF2B5EF4-FFF2-40B4-BE49-F238E27FC236}">
                <a16:creationId xmlns:a16="http://schemas.microsoft.com/office/drawing/2014/main" id="{4C0D0DA2-E796-0E62-8FB5-F2D4C29F69AE}"/>
              </a:ext>
            </a:extLst>
          </p:cNvPr>
          <p:cNvSpPr>
            <a:spLocks noGrp="1"/>
          </p:cNvSpPr>
          <p:nvPr>
            <p:ph type="title" idx="4294967295"/>
          </p:nvPr>
        </p:nvSpPr>
        <p:spPr>
          <a:xfrm>
            <a:off x="3600450" y="304212"/>
            <a:ext cx="5130312" cy="2597249"/>
          </a:xfrm>
          <a:prstGeom prst="rect">
            <a:avLst/>
          </a:prstGeom>
        </p:spPr>
        <p:txBody>
          <a:bodyPr/>
          <a:lstStyle/>
          <a:p>
            <a:pPr marL="285750" marR="0" lvl="0" indent="-285750" algn="l" defTabSz="457200" rtl="0" eaLnBrk="1" fontAlgn="auto" latinLnBrk="0" hangingPunct="1">
              <a:lnSpc>
                <a:spcPct val="100000"/>
              </a:lnSpc>
              <a:spcBef>
                <a:spcPts val="0"/>
              </a:spcBef>
              <a:spcAft>
                <a:spcPts val="0"/>
              </a:spcAft>
              <a:tabLst/>
              <a:defRPr/>
            </a:pPr>
            <a:r>
              <a:rPr kumimoji="0" lang="en-US" sz="3000" b="1" i="0" u="none" strike="noStrike" kern="1200" cap="none" spc="0" normalizeH="0" baseline="0" noProof="0" dirty="0">
                <a:ln>
                  <a:noFill/>
                </a:ln>
                <a:solidFill>
                  <a:prstClr val="black"/>
                </a:solidFill>
                <a:effectLst/>
                <a:uLnTx/>
                <a:uFillTx/>
                <a:ea typeface="+mn-ea"/>
                <a:cs typeface="+mn-cs"/>
              </a:rPr>
              <a:t>Renewing a Professional Certificate</a:t>
            </a:r>
            <a:br>
              <a:rPr kumimoji="0" lang="en-US" sz="3000" b="1" i="0" u="none" strike="noStrike" kern="1200" cap="none" spc="0" normalizeH="0" baseline="0" noProof="0" dirty="0">
                <a:ln>
                  <a:noFill/>
                </a:ln>
                <a:solidFill>
                  <a:prstClr val="black"/>
                </a:solidFill>
                <a:effectLst/>
                <a:uLnTx/>
                <a:uFillTx/>
                <a:ea typeface="+mn-ea"/>
                <a:cs typeface="+mn-cs"/>
              </a:rPr>
            </a:br>
            <a:br>
              <a:rPr kumimoji="0" lang="en-US" sz="3000" b="1" i="0" u="none" strike="noStrike" kern="1200" cap="none" spc="0" normalizeH="0" baseline="0" noProof="0" dirty="0">
                <a:ln>
                  <a:noFill/>
                </a:ln>
                <a:solidFill>
                  <a:prstClr val="black"/>
                </a:solidFill>
                <a:effectLst/>
                <a:uLnTx/>
                <a:uFillTx/>
                <a:ea typeface="+mn-ea"/>
                <a:cs typeface="+mn-cs"/>
              </a:rPr>
            </a:br>
            <a:r>
              <a:rPr kumimoji="0" lang="en-US" sz="3000" b="1" i="0" u="none" strike="noStrike" kern="1200" cap="none" spc="0" normalizeH="0" baseline="0" noProof="0" dirty="0">
                <a:ln>
                  <a:noFill/>
                </a:ln>
                <a:solidFill>
                  <a:prstClr val="black"/>
                </a:solidFill>
                <a:effectLst/>
                <a:uLnTx/>
                <a:uFillTx/>
                <a:ea typeface="+mn-ea"/>
                <a:cs typeface="+mn-cs"/>
              </a:rPr>
              <a:t>Renewing Process for DLI </a:t>
            </a:r>
            <a:r>
              <a:rPr kumimoji="0" lang="en-US" sz="3000" b="1" i="0" u="none" strike="noStrike" kern="1200" cap="none" spc="0" normalizeH="0" baseline="0" noProof="0" dirty="0" err="1">
                <a:ln>
                  <a:noFill/>
                </a:ln>
                <a:solidFill>
                  <a:prstClr val="black"/>
                </a:solidFill>
                <a:effectLst/>
                <a:uLnTx/>
                <a:uFillTx/>
                <a:ea typeface="+mn-ea"/>
                <a:cs typeface="+mn-cs"/>
              </a:rPr>
              <a:t>Opt</a:t>
            </a:r>
            <a:r>
              <a:rPr kumimoji="0" lang="en-US" sz="3000" b="1" i="0" u="none" strike="noStrike" kern="1200" cap="none" spc="0" normalizeH="0" baseline="0" noProof="0" dirty="0">
                <a:ln>
                  <a:noFill/>
                </a:ln>
                <a:solidFill>
                  <a:prstClr val="black"/>
                </a:solidFill>
                <a:effectLst/>
                <a:uLnTx/>
                <a:uFillTx/>
                <a:ea typeface="+mn-ea"/>
                <a:cs typeface="+mn-cs"/>
              </a:rPr>
              <a:t> Out Approved Charter Schools</a:t>
            </a:r>
            <a:br>
              <a:rPr kumimoji="0" lang="en-US" sz="3000" b="1" i="0" u="none" strike="noStrike" kern="1200" cap="none" spc="0" normalizeH="0" baseline="0" noProof="0" dirty="0">
                <a:ln>
                  <a:noFill/>
                </a:ln>
                <a:solidFill>
                  <a:prstClr val="black"/>
                </a:solidFill>
                <a:effectLst/>
                <a:uLnTx/>
                <a:uFillTx/>
                <a:ea typeface="+mn-ea"/>
                <a:cs typeface="+mn-cs"/>
              </a:rPr>
            </a:br>
            <a:br>
              <a:rPr kumimoji="0" lang="en-US" sz="3000" b="1" i="0" u="none" strike="noStrike" kern="1200" cap="none" spc="0" normalizeH="0" baseline="0" noProof="0" dirty="0">
                <a:ln>
                  <a:noFill/>
                </a:ln>
                <a:solidFill>
                  <a:prstClr val="black"/>
                </a:solidFill>
                <a:effectLst/>
                <a:uLnTx/>
                <a:uFillTx/>
                <a:ea typeface="+mn-ea"/>
                <a:cs typeface="+mn-cs"/>
              </a:rPr>
            </a:br>
            <a:r>
              <a:rPr kumimoji="0" lang="en-US" sz="3000" b="1" i="0" u="none" strike="noStrike" kern="1200" cap="none" spc="0" normalizeH="0" baseline="0" noProof="0" dirty="0">
                <a:ln>
                  <a:noFill/>
                </a:ln>
                <a:solidFill>
                  <a:prstClr val="black"/>
                </a:solidFill>
                <a:effectLst/>
                <a:uLnTx/>
                <a:uFillTx/>
                <a:ea typeface="+mn-ea"/>
                <a:cs typeface="+mn-cs"/>
              </a:rPr>
              <a:t>Reinstatement of an Expired Professional Certificate</a:t>
            </a:r>
            <a:br>
              <a:rPr kumimoji="0" lang="en-US" sz="3000" b="1" i="0" u="none" strike="noStrike" kern="1200" cap="none" spc="0" normalizeH="0" baseline="0" noProof="0" dirty="0">
                <a:ln>
                  <a:noFill/>
                </a:ln>
                <a:solidFill>
                  <a:prstClr val="black"/>
                </a:solidFill>
                <a:effectLst/>
                <a:uLnTx/>
                <a:uFillTx/>
                <a:ea typeface="+mn-ea"/>
                <a:cs typeface="+mn-cs"/>
              </a:rPr>
            </a:br>
            <a:br>
              <a:rPr kumimoji="0" lang="en-US" sz="3000" b="1" i="0" u="none" strike="noStrike" kern="1200" cap="none" spc="0" normalizeH="0" baseline="0" noProof="0" dirty="0">
                <a:ln>
                  <a:noFill/>
                </a:ln>
                <a:solidFill>
                  <a:prstClr val="black"/>
                </a:solidFill>
                <a:effectLst/>
                <a:uLnTx/>
                <a:uFillTx/>
                <a:ea typeface="+mn-ea"/>
                <a:cs typeface="+mn-cs"/>
              </a:rPr>
            </a:br>
            <a:r>
              <a:rPr kumimoji="0" lang="en-US" sz="2400" b="1" i="0" u="none" strike="noStrike" kern="1200" cap="none" spc="0" normalizeH="0" baseline="0" noProof="0" dirty="0">
                <a:ln>
                  <a:noFill/>
                </a:ln>
                <a:solidFill>
                  <a:prstClr val="black"/>
                </a:solidFill>
                <a:effectLst/>
                <a:uLnTx/>
                <a:uFillTx/>
                <a:ea typeface="+mn-ea"/>
                <a:cs typeface="+mn-cs"/>
              </a:rPr>
              <a:t> </a:t>
            </a:r>
            <a:br>
              <a:rPr kumimoji="0" lang="en-US" sz="1800" b="0" i="0" u="none" strike="noStrike" kern="1200" cap="none" spc="0" normalizeH="0" baseline="0" noProof="0" dirty="0">
                <a:ln>
                  <a:noFill/>
                </a:ln>
                <a:solidFill>
                  <a:prstClr val="black"/>
                </a:solidFill>
                <a:effectLst/>
                <a:uLnTx/>
                <a:uFillTx/>
                <a:latin typeface="Century Gothic"/>
                <a:ea typeface="+mn-ea"/>
                <a:cs typeface="+mn-cs"/>
              </a:rPr>
            </a:br>
            <a:endParaRPr lang="en-US" sz="4000" b="1" dirty="0"/>
          </a:p>
        </p:txBody>
      </p:sp>
      <p:sp>
        <p:nvSpPr>
          <p:cNvPr id="3" name="TextBox 2">
            <a:extLst>
              <a:ext uri="{FF2B5EF4-FFF2-40B4-BE49-F238E27FC236}">
                <a16:creationId xmlns:a16="http://schemas.microsoft.com/office/drawing/2014/main" id="{DC67EA44-749A-FEEF-BF33-BB583B24D820}"/>
              </a:ext>
            </a:extLst>
          </p:cNvPr>
          <p:cNvSpPr txBox="1"/>
          <p:nvPr/>
        </p:nvSpPr>
        <p:spPr>
          <a:xfrm>
            <a:off x="4202721" y="5431009"/>
            <a:ext cx="1497526" cy="369332"/>
          </a:xfrm>
          <a:prstGeom prst="rect">
            <a:avLst/>
          </a:prstGeom>
          <a:noFill/>
        </p:spPr>
        <p:txBody>
          <a:bodyPr wrap="none" rtlCol="0">
            <a:spAutoFit/>
          </a:bodyPr>
          <a:lstStyle/>
          <a:p>
            <a:r>
              <a:rPr lang="en-US" b="1" dirty="0"/>
              <a:t>Slides 46-54</a:t>
            </a:r>
          </a:p>
        </p:txBody>
      </p:sp>
    </p:spTree>
    <p:extLst>
      <p:ext uri="{BB962C8B-B14F-4D97-AF65-F5344CB8AC3E}">
        <p14:creationId xmlns:p14="http://schemas.microsoft.com/office/powerpoint/2010/main" val="509607147"/>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C454F31-9C78-5595-66D8-B3747F5FBF99}"/>
            </a:ext>
          </a:extLst>
        </p:cNvPr>
        <p:cNvGrpSpPr/>
        <p:nvPr/>
      </p:nvGrpSpPr>
      <p:grpSpPr>
        <a:xfrm>
          <a:off x="0" y="0"/>
          <a:ext cx="0" cy="0"/>
          <a:chOff x="0" y="0"/>
          <a:chExt cx="0" cy="0"/>
        </a:xfrm>
      </p:grpSpPr>
      <p:sp>
        <p:nvSpPr>
          <p:cNvPr id="3" name="Slide Number Placeholder 2">
            <a:extLst>
              <a:ext uri="{FF2B5EF4-FFF2-40B4-BE49-F238E27FC236}">
                <a16:creationId xmlns:a16="http://schemas.microsoft.com/office/drawing/2014/main" id="{2A2F360F-0B39-B9C1-2BA1-320F7252BFE1}"/>
              </a:ext>
            </a:extLst>
          </p:cNvPr>
          <p:cNvSpPr>
            <a:spLocks noGrp="1"/>
          </p:cNvSpPr>
          <p:nvPr>
            <p:ph type="sldNum" sz="quarter" idx="4"/>
          </p:nvPr>
        </p:nvSpPr>
        <p:spPr>
          <a:xfrm>
            <a:off x="4133756" y="6261479"/>
            <a:ext cx="868549" cy="365125"/>
          </a:xfrm>
          <a:prstGeom prst="rect">
            <a:avLst/>
          </a:prstGeom>
        </p:spPr>
        <p:txBody>
          <a:bodyPr/>
          <a:lstStyle/>
          <a:p>
            <a:pPr marL="0" marR="0" lvl="0" indent="0" algn="ctr" defTabSz="457200" rtl="0" eaLnBrk="1" fontAlgn="auto" latinLnBrk="0" hangingPunct="1">
              <a:lnSpc>
                <a:spcPct val="100000"/>
              </a:lnSpc>
              <a:spcBef>
                <a:spcPts val="0"/>
              </a:spcBef>
              <a:spcAft>
                <a:spcPts val="0"/>
              </a:spcAft>
              <a:buClrTx/>
              <a:buSzTx/>
              <a:buFontTx/>
              <a:buNone/>
              <a:tabLst/>
              <a:defRPr/>
            </a:pPr>
            <a:fld id="{9A47194C-3E5A-854F-B5AE-A6634FC20B3C}" type="slidenum">
              <a:rPr kumimoji="0" lang="en-US" sz="2800" b="1" i="0" u="none" strike="noStrike" kern="1200" cap="none" spc="0" normalizeH="0" baseline="0" noProof="0" smtClean="0">
                <a:ln>
                  <a:noFill/>
                </a:ln>
                <a:solidFill>
                  <a:srgbClr val="BE5B36"/>
                </a:solidFill>
                <a:effectLst/>
                <a:uLnTx/>
                <a:uFillTx/>
                <a:latin typeface="Century Gothic"/>
                <a:ea typeface="+mn-ea"/>
                <a:cs typeface="+mn-cs"/>
              </a:rPr>
              <a:pPr marL="0" marR="0" lvl="0" indent="0" algn="ctr" defTabSz="457200" rtl="0" eaLnBrk="1" fontAlgn="auto" latinLnBrk="0" hangingPunct="1">
                <a:lnSpc>
                  <a:spcPct val="100000"/>
                </a:lnSpc>
                <a:spcBef>
                  <a:spcPts val="0"/>
                </a:spcBef>
                <a:spcAft>
                  <a:spcPts val="0"/>
                </a:spcAft>
                <a:buClrTx/>
                <a:buSzTx/>
                <a:buFontTx/>
                <a:buNone/>
                <a:tabLst/>
                <a:defRPr/>
              </a:pPr>
              <a:t>47</a:t>
            </a:fld>
            <a:endParaRPr kumimoji="0" lang="en-US" sz="2800" b="1" i="0" u="none" strike="noStrike" kern="1200" cap="none" spc="0" normalizeH="0" baseline="0" noProof="0" dirty="0">
              <a:ln>
                <a:noFill/>
              </a:ln>
              <a:solidFill>
                <a:srgbClr val="BE5B36"/>
              </a:solidFill>
              <a:effectLst/>
              <a:uLnTx/>
              <a:uFillTx/>
              <a:latin typeface="Century Gothic"/>
              <a:ea typeface="+mn-ea"/>
              <a:cs typeface="+mn-cs"/>
            </a:endParaRPr>
          </a:p>
        </p:txBody>
      </p:sp>
      <p:sp>
        <p:nvSpPr>
          <p:cNvPr id="6" name="Title 5">
            <a:extLst>
              <a:ext uri="{FF2B5EF4-FFF2-40B4-BE49-F238E27FC236}">
                <a16:creationId xmlns:a16="http://schemas.microsoft.com/office/drawing/2014/main" id="{761EDA4F-4DE9-6973-5406-34E8B9AEE7D6}"/>
              </a:ext>
            </a:extLst>
          </p:cNvPr>
          <p:cNvSpPr>
            <a:spLocks noGrp="1"/>
          </p:cNvSpPr>
          <p:nvPr>
            <p:ph type="title"/>
          </p:nvPr>
        </p:nvSpPr>
        <p:spPr>
          <a:xfrm>
            <a:off x="923192" y="231396"/>
            <a:ext cx="8047771" cy="876435"/>
          </a:xfrm>
        </p:spPr>
        <p:txBody>
          <a:bodyPr/>
          <a:lstStyle/>
          <a:p>
            <a:r>
              <a:rPr lang="en-US" dirty="0">
                <a:latin typeface="+mj-lt"/>
              </a:rPr>
              <a:t>Renewing Professional Certificate</a:t>
            </a:r>
          </a:p>
        </p:txBody>
      </p:sp>
      <p:sp>
        <p:nvSpPr>
          <p:cNvPr id="13" name="TextBox 12">
            <a:extLst>
              <a:ext uri="{FF2B5EF4-FFF2-40B4-BE49-F238E27FC236}">
                <a16:creationId xmlns:a16="http://schemas.microsoft.com/office/drawing/2014/main" id="{D1D6138B-8242-9A2C-D2B3-93D85BC302D0}"/>
              </a:ext>
            </a:extLst>
          </p:cNvPr>
          <p:cNvSpPr txBox="1"/>
          <p:nvPr/>
        </p:nvSpPr>
        <p:spPr>
          <a:xfrm>
            <a:off x="356616" y="1151415"/>
            <a:ext cx="8223964" cy="1754326"/>
          </a:xfrm>
          <a:prstGeom prst="rect">
            <a:avLst/>
          </a:prstGeom>
          <a:noFill/>
        </p:spPr>
        <p:txBody>
          <a:bodyPr wrap="square" rtlCol="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en-US" sz="1500" b="0" i="0" u="none" strike="noStrike" kern="0" cap="none" spc="0" normalizeH="0" baseline="0" noProof="0" dirty="0">
                <a:ln>
                  <a:noFill/>
                </a:ln>
                <a:solidFill>
                  <a:prstClr val="black"/>
                </a:solidFill>
                <a:effectLst/>
                <a:uLnTx/>
                <a:uFillTx/>
                <a:cs typeface="Calibri" panose="020F0502020204030204" pitchFamily="34" charset="0"/>
              </a:rPr>
              <a:t>Florida state statute and administrative code require that all instructional staff employed at a Florida public school maintain a valid educator certificate. </a:t>
            </a:r>
          </a:p>
          <a:p>
            <a:pPr marL="0" marR="0" lvl="0" indent="0" defTabSz="914400" eaLnBrk="1" fontAlgn="auto" latinLnBrk="0" hangingPunct="1">
              <a:lnSpc>
                <a:spcPct val="100000"/>
              </a:lnSpc>
              <a:spcBef>
                <a:spcPts val="0"/>
              </a:spcBef>
              <a:spcAft>
                <a:spcPts val="0"/>
              </a:spcAft>
              <a:buClrTx/>
              <a:buSzTx/>
              <a:buFontTx/>
              <a:buNone/>
              <a:tabLst/>
              <a:defRPr/>
            </a:pPr>
            <a:endParaRPr kumimoji="0" lang="en-US" sz="1500" b="0" i="0" u="none" strike="noStrike" kern="0" cap="none" spc="0" normalizeH="0" baseline="0" noProof="0" dirty="0">
              <a:ln>
                <a:noFill/>
              </a:ln>
              <a:solidFill>
                <a:prstClr val="black"/>
              </a:solidFill>
              <a:effectLst/>
              <a:uLnTx/>
              <a:uFillTx/>
              <a:cs typeface="Calibri" panose="020F0502020204030204" pitchFamily="34" charset="0"/>
            </a:endParaRPr>
          </a:p>
          <a:p>
            <a:pPr marL="285750" marR="0" lvl="0" indent="-285750" defTabSz="91440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500" b="0" i="0" u="none" strike="noStrike" kern="0" cap="none" spc="0" normalizeH="0" baseline="0" noProof="0" dirty="0">
                <a:ln>
                  <a:noFill/>
                </a:ln>
                <a:solidFill>
                  <a:prstClr val="black"/>
                </a:solidFill>
                <a:effectLst/>
                <a:uLnTx/>
                <a:uFillTx/>
                <a:cs typeface="Calibri" panose="020F0502020204030204" pitchFamily="34" charset="0"/>
              </a:rPr>
              <a:t>Certificates expiring by June 30 within the current school year (</a:t>
            </a:r>
            <a:r>
              <a:rPr kumimoji="0" lang="en-US" sz="1500" b="0" i="0" u="none" strike="noStrike" kern="0" cap="none" spc="0" normalizeH="0" baseline="0" noProof="0" dirty="0" err="1">
                <a:ln>
                  <a:noFill/>
                </a:ln>
                <a:solidFill>
                  <a:prstClr val="black"/>
                </a:solidFill>
                <a:effectLst/>
                <a:uLnTx/>
                <a:uFillTx/>
                <a:cs typeface="Calibri" panose="020F0502020204030204" pitchFamily="34" charset="0"/>
              </a:rPr>
              <a:t>ie</a:t>
            </a:r>
            <a:r>
              <a:rPr kumimoji="0" lang="en-US" sz="1500" b="0" i="0" u="none" strike="noStrike" kern="0" cap="none" spc="0" normalizeH="0" baseline="0" noProof="0" dirty="0">
                <a:ln>
                  <a:noFill/>
                </a:ln>
                <a:solidFill>
                  <a:prstClr val="black"/>
                </a:solidFill>
                <a:effectLst/>
                <a:uLnTx/>
                <a:uFillTx/>
                <a:cs typeface="Calibri" panose="020F0502020204030204" pitchFamily="34" charset="0"/>
              </a:rPr>
              <a:t> 6/30/27) must have a renewal application/fee on file with FLDOE no later than April 30 since it can take up to 12 weeks for the processing of renewal.   </a:t>
            </a:r>
          </a:p>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black"/>
              </a:solidFill>
              <a:effectLst/>
              <a:uLnTx/>
              <a:uFillTx/>
            </a:endParaRPr>
          </a:p>
        </p:txBody>
      </p:sp>
      <p:pic>
        <p:nvPicPr>
          <p:cNvPr id="4" name="Picture 3">
            <a:extLst>
              <a:ext uri="{FF2B5EF4-FFF2-40B4-BE49-F238E27FC236}">
                <a16:creationId xmlns:a16="http://schemas.microsoft.com/office/drawing/2014/main" id="{CEB5298B-95D1-4B4D-42F9-BCE1D9F0B3B9}"/>
              </a:ext>
            </a:extLst>
          </p:cNvPr>
          <p:cNvPicPr>
            <a:picLocks noChangeAspect="1"/>
          </p:cNvPicPr>
          <p:nvPr/>
        </p:nvPicPr>
        <p:blipFill>
          <a:blip r:embed="rId3"/>
          <a:stretch>
            <a:fillRect/>
          </a:stretch>
        </p:blipFill>
        <p:spPr>
          <a:xfrm>
            <a:off x="228600" y="2716823"/>
            <a:ext cx="8558784" cy="3670300"/>
          </a:xfrm>
          <a:prstGeom prst="rect">
            <a:avLst/>
          </a:prstGeom>
        </p:spPr>
      </p:pic>
    </p:spTree>
    <p:extLst>
      <p:ext uri="{BB962C8B-B14F-4D97-AF65-F5344CB8AC3E}">
        <p14:creationId xmlns:p14="http://schemas.microsoft.com/office/powerpoint/2010/main" val="2630917049"/>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25C99A9-521B-1000-852C-A0EB787CF53F}"/>
            </a:ext>
          </a:extLst>
        </p:cNvPr>
        <p:cNvGrpSpPr/>
        <p:nvPr/>
      </p:nvGrpSpPr>
      <p:grpSpPr>
        <a:xfrm>
          <a:off x="0" y="0"/>
          <a:ext cx="0" cy="0"/>
          <a:chOff x="0" y="0"/>
          <a:chExt cx="0" cy="0"/>
        </a:xfrm>
      </p:grpSpPr>
      <p:sp>
        <p:nvSpPr>
          <p:cNvPr id="4" name="Slide Number Placeholder 3">
            <a:extLst>
              <a:ext uri="{FF2B5EF4-FFF2-40B4-BE49-F238E27FC236}">
                <a16:creationId xmlns:a16="http://schemas.microsoft.com/office/drawing/2014/main" id="{DBBF46EB-31C2-481A-CAAA-D89D8B6B5F4E}"/>
              </a:ext>
            </a:extLst>
          </p:cNvPr>
          <p:cNvSpPr>
            <a:spLocks noGrp="1"/>
          </p:cNvSpPr>
          <p:nvPr>
            <p:ph type="sldNum" sz="quarter" idx="4"/>
          </p:nvPr>
        </p:nvSpPr>
        <p:spPr/>
        <p:txBody>
          <a:bodyPr/>
          <a:lstStyle/>
          <a:p>
            <a:fld id="{9A47194C-3E5A-854F-B5AE-A6634FC20B3C}" type="slidenum">
              <a:rPr lang="en-US" smtClean="0"/>
              <a:pPr/>
              <a:t>48</a:t>
            </a:fld>
            <a:endParaRPr lang="en-US" dirty="0"/>
          </a:p>
        </p:txBody>
      </p:sp>
      <p:sp>
        <p:nvSpPr>
          <p:cNvPr id="5" name="Title 4">
            <a:extLst>
              <a:ext uri="{FF2B5EF4-FFF2-40B4-BE49-F238E27FC236}">
                <a16:creationId xmlns:a16="http://schemas.microsoft.com/office/drawing/2014/main" id="{BC6AC262-4BED-ED52-0B26-52D797872B25}"/>
              </a:ext>
            </a:extLst>
          </p:cNvPr>
          <p:cNvSpPr>
            <a:spLocks noGrp="1"/>
          </p:cNvSpPr>
          <p:nvPr>
            <p:ph type="title"/>
          </p:nvPr>
        </p:nvSpPr>
        <p:spPr>
          <a:xfrm>
            <a:off x="281354" y="258838"/>
            <a:ext cx="8689609" cy="813823"/>
          </a:xfrm>
        </p:spPr>
        <p:txBody>
          <a:bodyPr/>
          <a:lstStyle/>
          <a:p>
            <a:r>
              <a:rPr lang="en-US" sz="2400" dirty="0"/>
              <a:t>Renewing Professional Certificate </a:t>
            </a:r>
            <a:br>
              <a:rPr lang="en-US" sz="2400" dirty="0"/>
            </a:br>
            <a:r>
              <a:rPr lang="en-US" sz="2400" dirty="0"/>
              <a:t>Application Process</a:t>
            </a:r>
            <a:endParaRPr lang="en-US" sz="2200" dirty="0">
              <a:latin typeface="+mj-lt"/>
            </a:endParaRPr>
          </a:p>
        </p:txBody>
      </p:sp>
      <p:sp>
        <p:nvSpPr>
          <p:cNvPr id="9" name="TextBox 8">
            <a:extLst>
              <a:ext uri="{FF2B5EF4-FFF2-40B4-BE49-F238E27FC236}">
                <a16:creationId xmlns:a16="http://schemas.microsoft.com/office/drawing/2014/main" id="{A1520995-5E2C-943B-C3EB-EAFA42C70C50}"/>
              </a:ext>
            </a:extLst>
          </p:cNvPr>
          <p:cNvSpPr txBox="1"/>
          <p:nvPr/>
        </p:nvSpPr>
        <p:spPr>
          <a:xfrm>
            <a:off x="581890" y="4992605"/>
            <a:ext cx="8389071" cy="923330"/>
          </a:xfrm>
          <a:prstGeom prst="rect">
            <a:avLst/>
          </a:prstGeom>
          <a:noFill/>
          <a:effectLst>
            <a:outerShdw blurRad="63500" dist="38100" dir="2700000">
              <a:srgbClr val="000000">
                <a:alpha val="40000"/>
              </a:srgbClr>
            </a:outerShdw>
            <a:reflection stA="40000" endPos="54000" dist="50800" dir="5400000" sy="-100000" algn="bl" rotWithShape="0"/>
          </a:effectLst>
        </p:spPr>
        <p:txBody>
          <a:bodyPr wrap="square" lIns="91440" tIns="45720" rIns="91440" bIns="45720" rtlCol="0" anchor="t">
            <a:spAutoFit/>
          </a:bodyPr>
          <a:lstStyle/>
          <a:p>
            <a:r>
              <a:rPr lang="en-US" dirty="0">
                <a:solidFill>
                  <a:srgbClr val="FF0000"/>
                </a:solidFill>
                <a:ea typeface="Calibri"/>
                <a:cs typeface="Calibri"/>
              </a:rPr>
              <a:t>Please note if charter school is part of the Doral Leadership Institute (DLI) Opt-Out, renewal and addition application submitted must affiliate with FLDOE.</a:t>
            </a:r>
            <a:endParaRPr lang="en-US" dirty="0">
              <a:solidFill>
                <a:srgbClr val="FF0000"/>
              </a:solidFill>
              <a:cs typeface="Calibri" panose="020F0502020204030204" pitchFamily="34" charset="0"/>
            </a:endParaRPr>
          </a:p>
        </p:txBody>
      </p:sp>
      <p:sp>
        <p:nvSpPr>
          <p:cNvPr id="8" name="TextBox 7">
            <a:extLst>
              <a:ext uri="{FF2B5EF4-FFF2-40B4-BE49-F238E27FC236}">
                <a16:creationId xmlns:a16="http://schemas.microsoft.com/office/drawing/2014/main" id="{3D65EC7E-3BD1-4B6D-BEBE-01BDB199E5D1}"/>
              </a:ext>
            </a:extLst>
          </p:cNvPr>
          <p:cNvSpPr txBox="1"/>
          <p:nvPr/>
        </p:nvSpPr>
        <p:spPr>
          <a:xfrm>
            <a:off x="281353" y="1039594"/>
            <a:ext cx="8689607" cy="692497"/>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300" b="0" i="0" u="none" strike="noStrike" kern="0" cap="none" spc="0" normalizeH="0" baseline="0" noProof="0" dirty="0">
                <a:ln>
                  <a:noFill/>
                </a:ln>
                <a:solidFill>
                  <a:prstClr val="black"/>
                </a:solidFill>
                <a:effectLst/>
                <a:highlight>
                  <a:srgbClr val="FFFF00"/>
                </a:highlight>
                <a:uLnTx/>
                <a:uFillTx/>
                <a:latin typeface="Century Gothic"/>
                <a:ea typeface="+mn-ea"/>
                <a:cs typeface="+mn-cs"/>
              </a:rPr>
              <a:t>This renewal application instruction is available to downloaded at </a:t>
            </a:r>
            <a:r>
              <a:rPr kumimoji="0" lang="en-US" sz="1300" b="0" i="0" u="none" strike="noStrike" kern="0" cap="none" spc="0" normalizeH="0" baseline="0" noProof="0" dirty="0">
                <a:ln>
                  <a:noFill/>
                </a:ln>
                <a:solidFill>
                  <a:prstClr val="black"/>
                </a:solidFill>
                <a:effectLst/>
                <a:highlight>
                  <a:srgbClr val="FFFF00"/>
                </a:highlight>
                <a:uLnTx/>
                <a:uFillTx/>
                <a:latin typeface="Century Gothic"/>
                <a:ea typeface="+mn-ea"/>
                <a:cs typeface="+mn-cs"/>
                <a:hlinkClick r:id="rId2"/>
              </a:rPr>
              <a:t>https://www.browardschools.com/bcps-departments/human-resources/certification/charter-schools</a:t>
            </a:r>
            <a:r>
              <a:rPr kumimoji="0" lang="en-US" sz="1300" b="0" i="0" u="none" strike="noStrike" kern="0" cap="none" spc="0" normalizeH="0" baseline="0" noProof="0" dirty="0">
                <a:ln>
                  <a:noFill/>
                </a:ln>
                <a:solidFill>
                  <a:prstClr val="black"/>
                </a:solidFill>
                <a:effectLst/>
                <a:highlight>
                  <a:srgbClr val="FFFF00"/>
                </a:highlight>
                <a:uLnTx/>
                <a:uFillTx/>
                <a:latin typeface="Century Gothic"/>
                <a:ea typeface="+mn-ea"/>
                <a:cs typeface="+mn-cs"/>
              </a:rPr>
              <a:t> and </a:t>
            </a:r>
            <a:r>
              <a:rPr lang="en-US" sz="1300" kern="0" dirty="0">
                <a:solidFill>
                  <a:prstClr val="black"/>
                </a:solidFill>
                <a:highlight>
                  <a:srgbClr val="FFFF00"/>
                </a:highlight>
                <a:latin typeface="Century Gothic"/>
              </a:rPr>
              <a:t>email PDF </a:t>
            </a:r>
            <a:r>
              <a:rPr kumimoji="0" lang="en-US" sz="1300" b="0" i="0" u="none" strike="noStrike" kern="0" cap="none" spc="0" normalizeH="0" baseline="0" noProof="0" dirty="0">
                <a:ln>
                  <a:noFill/>
                </a:ln>
                <a:solidFill>
                  <a:prstClr val="black"/>
                </a:solidFill>
                <a:effectLst/>
                <a:highlight>
                  <a:srgbClr val="FFFF00"/>
                </a:highlight>
                <a:uLnTx/>
                <a:uFillTx/>
                <a:latin typeface="Century Gothic"/>
                <a:ea typeface="+mn-ea"/>
                <a:cs typeface="+mn-cs"/>
              </a:rPr>
              <a:t>to your instructional employees on expiring professional certificates. </a:t>
            </a:r>
          </a:p>
        </p:txBody>
      </p:sp>
      <p:pic>
        <p:nvPicPr>
          <p:cNvPr id="6" name="Picture 5">
            <a:extLst>
              <a:ext uri="{FF2B5EF4-FFF2-40B4-BE49-F238E27FC236}">
                <a16:creationId xmlns:a16="http://schemas.microsoft.com/office/drawing/2014/main" id="{8D96E38E-057D-6529-C68A-813AFC511B63}"/>
              </a:ext>
            </a:extLst>
          </p:cNvPr>
          <p:cNvPicPr>
            <a:picLocks noChangeAspect="1"/>
          </p:cNvPicPr>
          <p:nvPr/>
        </p:nvPicPr>
        <p:blipFill>
          <a:blip r:embed="rId3"/>
          <a:stretch>
            <a:fillRect/>
          </a:stretch>
        </p:blipFill>
        <p:spPr>
          <a:xfrm>
            <a:off x="413238" y="1865395"/>
            <a:ext cx="8276369" cy="2900036"/>
          </a:xfrm>
          <a:prstGeom prst="rect">
            <a:avLst/>
          </a:prstGeom>
        </p:spPr>
      </p:pic>
    </p:spTree>
    <p:extLst>
      <p:ext uri="{BB962C8B-B14F-4D97-AF65-F5344CB8AC3E}">
        <p14:creationId xmlns:p14="http://schemas.microsoft.com/office/powerpoint/2010/main" val="1419422359"/>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C4452F5-1053-3A44-DDEE-3A49128DB2A2}"/>
            </a:ext>
          </a:extLst>
        </p:cNvPr>
        <p:cNvGrpSpPr/>
        <p:nvPr/>
      </p:nvGrpSpPr>
      <p:grpSpPr>
        <a:xfrm>
          <a:off x="0" y="0"/>
          <a:ext cx="0" cy="0"/>
          <a:chOff x="0" y="0"/>
          <a:chExt cx="0" cy="0"/>
        </a:xfrm>
      </p:grpSpPr>
      <p:sp>
        <p:nvSpPr>
          <p:cNvPr id="3" name="Slide Number Placeholder 2">
            <a:extLst>
              <a:ext uri="{FF2B5EF4-FFF2-40B4-BE49-F238E27FC236}">
                <a16:creationId xmlns:a16="http://schemas.microsoft.com/office/drawing/2014/main" id="{64E4AB95-4BE8-E157-4C6E-FD5057DCBCF8}"/>
              </a:ext>
            </a:extLst>
          </p:cNvPr>
          <p:cNvSpPr>
            <a:spLocks noGrp="1"/>
          </p:cNvSpPr>
          <p:nvPr>
            <p:ph type="sldNum" sz="quarter" idx="4"/>
          </p:nvPr>
        </p:nvSpPr>
        <p:spPr>
          <a:xfrm>
            <a:off x="4133756" y="6261479"/>
            <a:ext cx="868549" cy="365125"/>
          </a:xfrm>
          <a:prstGeom prst="rect">
            <a:avLst/>
          </a:prstGeom>
        </p:spPr>
        <p:txBody>
          <a:bodyPr/>
          <a:lstStyle/>
          <a:p>
            <a:pPr marL="0" marR="0" lvl="0" indent="0" algn="ctr" defTabSz="457200" rtl="0" eaLnBrk="1" fontAlgn="auto" latinLnBrk="0" hangingPunct="1">
              <a:lnSpc>
                <a:spcPct val="100000"/>
              </a:lnSpc>
              <a:spcBef>
                <a:spcPts val="0"/>
              </a:spcBef>
              <a:spcAft>
                <a:spcPts val="0"/>
              </a:spcAft>
              <a:buClrTx/>
              <a:buSzTx/>
              <a:buFontTx/>
              <a:buNone/>
              <a:tabLst/>
              <a:defRPr/>
            </a:pPr>
            <a:fld id="{9A47194C-3E5A-854F-B5AE-A6634FC20B3C}" type="slidenum">
              <a:rPr kumimoji="0" lang="en-US" sz="2800" b="1" i="0" u="none" strike="noStrike" kern="1200" cap="none" spc="0" normalizeH="0" baseline="0" noProof="0" smtClean="0">
                <a:ln>
                  <a:noFill/>
                </a:ln>
                <a:solidFill>
                  <a:srgbClr val="BE5B36"/>
                </a:solidFill>
                <a:effectLst/>
                <a:uLnTx/>
                <a:uFillTx/>
                <a:latin typeface="Century Gothic"/>
                <a:ea typeface="+mn-ea"/>
                <a:cs typeface="+mn-cs"/>
              </a:rPr>
              <a:pPr marL="0" marR="0" lvl="0" indent="0" algn="ctr" defTabSz="457200" rtl="0" eaLnBrk="1" fontAlgn="auto" latinLnBrk="0" hangingPunct="1">
                <a:lnSpc>
                  <a:spcPct val="100000"/>
                </a:lnSpc>
                <a:spcBef>
                  <a:spcPts val="0"/>
                </a:spcBef>
                <a:spcAft>
                  <a:spcPts val="0"/>
                </a:spcAft>
                <a:buClrTx/>
                <a:buSzTx/>
                <a:buFontTx/>
                <a:buNone/>
                <a:tabLst/>
                <a:defRPr/>
              </a:pPr>
              <a:t>49</a:t>
            </a:fld>
            <a:endParaRPr kumimoji="0" lang="en-US" sz="2800" b="1" i="0" u="none" strike="noStrike" kern="1200" cap="none" spc="0" normalizeH="0" baseline="0" noProof="0" dirty="0">
              <a:ln>
                <a:noFill/>
              </a:ln>
              <a:solidFill>
                <a:srgbClr val="BE5B36"/>
              </a:solidFill>
              <a:effectLst/>
              <a:uLnTx/>
              <a:uFillTx/>
              <a:latin typeface="Century Gothic"/>
              <a:ea typeface="+mn-ea"/>
              <a:cs typeface="+mn-cs"/>
            </a:endParaRPr>
          </a:p>
        </p:txBody>
      </p:sp>
      <p:sp>
        <p:nvSpPr>
          <p:cNvPr id="6" name="Title 5">
            <a:extLst>
              <a:ext uri="{FF2B5EF4-FFF2-40B4-BE49-F238E27FC236}">
                <a16:creationId xmlns:a16="http://schemas.microsoft.com/office/drawing/2014/main" id="{1B2A1288-402D-A0E2-2B7B-4D3C30113CC9}"/>
              </a:ext>
            </a:extLst>
          </p:cNvPr>
          <p:cNvSpPr>
            <a:spLocks noGrp="1"/>
          </p:cNvSpPr>
          <p:nvPr>
            <p:ph type="title"/>
          </p:nvPr>
        </p:nvSpPr>
        <p:spPr>
          <a:xfrm>
            <a:off x="923192" y="231396"/>
            <a:ext cx="8047771" cy="876435"/>
          </a:xfrm>
        </p:spPr>
        <p:txBody>
          <a:bodyPr/>
          <a:lstStyle/>
          <a:p>
            <a:r>
              <a:rPr lang="en-US" sz="2600" dirty="0">
                <a:latin typeface="+mj-lt"/>
              </a:rPr>
              <a:t>DLI </a:t>
            </a:r>
            <a:r>
              <a:rPr lang="en-US" sz="2600" dirty="0" err="1">
                <a:latin typeface="+mj-lt"/>
              </a:rPr>
              <a:t>Opt</a:t>
            </a:r>
            <a:r>
              <a:rPr lang="en-US" sz="2600" dirty="0">
                <a:latin typeface="+mj-lt"/>
              </a:rPr>
              <a:t> Out Renewal and Addition Process for Approved Charter Schools</a:t>
            </a:r>
          </a:p>
        </p:txBody>
      </p:sp>
      <p:sp>
        <p:nvSpPr>
          <p:cNvPr id="2" name="TextBox 1">
            <a:extLst>
              <a:ext uri="{FF2B5EF4-FFF2-40B4-BE49-F238E27FC236}">
                <a16:creationId xmlns:a16="http://schemas.microsoft.com/office/drawing/2014/main" id="{0B18AC14-29AA-4C89-8C46-70F4DC2F0192}"/>
              </a:ext>
            </a:extLst>
          </p:cNvPr>
          <p:cNvSpPr txBox="1"/>
          <p:nvPr/>
        </p:nvSpPr>
        <p:spPr>
          <a:xfrm>
            <a:off x="252549" y="1280157"/>
            <a:ext cx="8718412" cy="4524315"/>
          </a:xfrm>
          <a:prstGeom prst="rect">
            <a:avLst/>
          </a:prstGeom>
          <a:noFill/>
        </p:spPr>
        <p:txBody>
          <a:bodyPr wrap="square" rtlCol="0">
            <a:spAutoFit/>
          </a:bodyPr>
          <a:lstStyle/>
          <a:p>
            <a:pPr marL="285750" marR="0" lvl="0" indent="-285750" defTabSz="91440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600" b="0" i="0" u="none" strike="noStrike" kern="0" cap="none" spc="0" normalizeH="0" baseline="0" noProof="0" dirty="0">
                <a:ln>
                  <a:noFill/>
                </a:ln>
                <a:solidFill>
                  <a:srgbClr val="000000"/>
                </a:solidFill>
                <a:effectLst/>
                <a:highlight>
                  <a:srgbClr val="FFFFFF"/>
                </a:highlight>
                <a:uLnTx/>
                <a:uFillTx/>
                <a:cs typeface="Calibri" panose="020F0502020204030204" pitchFamily="34" charset="0"/>
              </a:rPr>
              <a:t>Educator’s teaching at a DLI approved charter school can pursue professional development from Doral College and/or the Beacon Educator. </a:t>
            </a:r>
          </a:p>
          <a:p>
            <a:pPr marL="0" marR="0" lvl="0" indent="0" defTabSz="914400" eaLnBrk="1" fontAlgn="auto" latinLnBrk="0" hangingPunct="1">
              <a:lnSpc>
                <a:spcPct val="100000"/>
              </a:lnSpc>
              <a:spcBef>
                <a:spcPts val="0"/>
              </a:spcBef>
              <a:spcAft>
                <a:spcPts val="0"/>
              </a:spcAft>
              <a:buClrTx/>
              <a:buSzTx/>
              <a:buFontTx/>
              <a:buNone/>
              <a:tabLst/>
              <a:defRPr/>
            </a:pPr>
            <a:endParaRPr kumimoji="0" lang="en-US" sz="1600" b="0" i="0" u="none" strike="noStrike" kern="0" cap="none" spc="0" normalizeH="0" baseline="0" noProof="0" dirty="0">
              <a:ln>
                <a:noFill/>
              </a:ln>
              <a:solidFill>
                <a:srgbClr val="000000"/>
              </a:solidFill>
              <a:effectLst/>
              <a:highlight>
                <a:srgbClr val="FFFFFF"/>
              </a:highlight>
              <a:uLnTx/>
              <a:uFillTx/>
              <a:cs typeface="Calibri" panose="020F0502020204030204" pitchFamily="34" charset="0"/>
            </a:endParaRPr>
          </a:p>
          <a:p>
            <a:pPr marL="285750" marR="0" lvl="0" indent="-285750" defTabSz="91440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600" b="0" i="0" u="none" strike="noStrike" kern="0" cap="none" spc="0" normalizeH="0" baseline="0" noProof="0" dirty="0">
                <a:ln>
                  <a:noFill/>
                </a:ln>
                <a:solidFill>
                  <a:srgbClr val="000000"/>
                </a:solidFill>
                <a:effectLst/>
                <a:highlight>
                  <a:srgbClr val="FFFFFF"/>
                </a:highlight>
                <a:uLnTx/>
                <a:uFillTx/>
                <a:cs typeface="Calibri" panose="020F0502020204030204" pitchFamily="34" charset="0"/>
              </a:rPr>
              <a:t>If the educator has earned/bankable </a:t>
            </a:r>
            <a:r>
              <a:rPr kumimoji="0" lang="en-US" sz="1600" b="0" i="0" u="none" strike="noStrike" kern="0" cap="none" spc="0" normalizeH="0" baseline="0" noProof="0" dirty="0" err="1">
                <a:ln>
                  <a:noFill/>
                </a:ln>
                <a:solidFill>
                  <a:srgbClr val="000000"/>
                </a:solidFill>
                <a:effectLst/>
                <a:highlight>
                  <a:srgbClr val="FFFFFF"/>
                </a:highlight>
                <a:uLnTx/>
                <a:uFillTx/>
                <a:cs typeface="Calibri" panose="020F0502020204030204" pitchFamily="34" charset="0"/>
              </a:rPr>
              <a:t>inservice</a:t>
            </a:r>
            <a:r>
              <a:rPr kumimoji="0" lang="en-US" sz="1600" b="0" i="0" u="none" strike="noStrike" kern="0" cap="none" spc="0" normalizeH="0" baseline="0" noProof="0" dirty="0">
                <a:ln>
                  <a:noFill/>
                </a:ln>
                <a:solidFill>
                  <a:srgbClr val="000000"/>
                </a:solidFill>
                <a:effectLst/>
                <a:highlight>
                  <a:srgbClr val="FFFFFF"/>
                </a:highlight>
                <a:uLnTx/>
                <a:uFillTx/>
                <a:cs typeface="Calibri" panose="020F0502020204030204" pitchFamily="34" charset="0"/>
              </a:rPr>
              <a:t> points in Learning Across Broward (LAB) before entering DLI Opt-Out Renewal effective 7/1/23, they can request their points be submitted to FLDOE by emailing </a:t>
            </a:r>
            <a:r>
              <a:rPr kumimoji="0" lang="en-US" sz="1600" b="0" i="0" u="none" strike="noStrike" kern="0" cap="none" spc="0" normalizeH="0" baseline="0" noProof="0" dirty="0">
                <a:ln>
                  <a:noFill/>
                </a:ln>
                <a:solidFill>
                  <a:srgbClr val="000000"/>
                </a:solidFill>
                <a:effectLst/>
                <a:highlight>
                  <a:srgbClr val="FFFFFF"/>
                </a:highlight>
                <a:uLnTx/>
                <a:uFillTx/>
                <a:cs typeface="Calibri" panose="020F0502020204030204" pitchFamily="34" charset="0"/>
                <a:hlinkClick r:id="rId3"/>
              </a:rPr>
              <a:t>certificationrequests@browardschools.com</a:t>
            </a:r>
            <a:r>
              <a:rPr kumimoji="0" lang="en-US" sz="1600" b="0" i="0" u="none" strike="noStrike" kern="0" cap="none" spc="0" normalizeH="0" baseline="0" noProof="0" dirty="0">
                <a:ln>
                  <a:noFill/>
                </a:ln>
                <a:solidFill>
                  <a:srgbClr val="000000"/>
                </a:solidFill>
                <a:effectLst/>
                <a:highlight>
                  <a:srgbClr val="FFFFFF"/>
                </a:highlight>
                <a:uLnTx/>
                <a:uFillTx/>
                <a:cs typeface="Calibri" panose="020F0502020204030204" pitchFamily="34" charset="0"/>
              </a:rPr>
              <a:t> and put in the subject line:  DLI, Doral College, Opt-Out Charter School Teacher.  </a:t>
            </a:r>
          </a:p>
          <a:p>
            <a:pPr marL="285750" marR="0" lvl="0" indent="-285750" defTabSz="914400" eaLnBrk="1" fontAlgn="auto" latinLnBrk="0" hangingPunct="1">
              <a:lnSpc>
                <a:spcPct val="100000"/>
              </a:lnSpc>
              <a:spcBef>
                <a:spcPts val="0"/>
              </a:spcBef>
              <a:spcAft>
                <a:spcPts val="0"/>
              </a:spcAft>
              <a:buClrTx/>
              <a:buSzTx/>
              <a:buFont typeface="Arial" panose="020B0604020202020204" pitchFamily="34" charset="0"/>
              <a:buChar char="•"/>
              <a:tabLst/>
              <a:defRPr/>
            </a:pPr>
            <a:endParaRPr kumimoji="0" lang="en-US" sz="1600" b="0" i="0" u="none" strike="noStrike" kern="0" cap="none" spc="0" normalizeH="0" baseline="0" noProof="0" dirty="0">
              <a:ln>
                <a:noFill/>
              </a:ln>
              <a:solidFill>
                <a:srgbClr val="000000"/>
              </a:solidFill>
              <a:effectLst/>
              <a:highlight>
                <a:srgbClr val="FFFFFF"/>
              </a:highlight>
              <a:uLnTx/>
              <a:uFillTx/>
              <a:cs typeface="Calibri" panose="020F0502020204030204" pitchFamily="34" charset="0"/>
            </a:endParaRPr>
          </a:p>
          <a:p>
            <a:pPr marL="285750" marR="0" lvl="0" indent="-285750" defTabSz="91440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600" b="0" i="0" u="none" strike="noStrike" kern="0" cap="none" spc="0" normalizeH="0" baseline="0" noProof="0" dirty="0">
                <a:ln>
                  <a:noFill/>
                </a:ln>
                <a:solidFill>
                  <a:srgbClr val="000000"/>
                </a:solidFill>
                <a:effectLst/>
                <a:highlight>
                  <a:srgbClr val="FFFF00"/>
                </a:highlight>
                <a:uLnTx/>
                <a:uFillTx/>
                <a:cs typeface="Calibri" panose="020F0502020204030204" pitchFamily="34" charset="0"/>
              </a:rPr>
              <a:t>Educators at one of the identified charter schools for DLI must submit their renewal (or addition) fee directly to FLDOE and will NOT be affiliating with Broward. </a:t>
            </a:r>
          </a:p>
          <a:p>
            <a:pPr marL="285750" marR="0" lvl="0" indent="-285750" defTabSz="914400" eaLnBrk="1" fontAlgn="auto" latinLnBrk="0" hangingPunct="1">
              <a:lnSpc>
                <a:spcPct val="100000"/>
              </a:lnSpc>
              <a:spcBef>
                <a:spcPts val="0"/>
              </a:spcBef>
              <a:spcAft>
                <a:spcPts val="0"/>
              </a:spcAft>
              <a:buClrTx/>
              <a:buSzTx/>
              <a:buFont typeface="Arial" panose="020B0604020202020204" pitchFamily="34" charset="0"/>
              <a:buChar char="•"/>
              <a:tabLst/>
              <a:defRPr/>
            </a:pPr>
            <a:endParaRPr kumimoji="0" lang="en-US" sz="1600" b="0" i="0" u="none" strike="noStrike" kern="0" cap="none" spc="0" normalizeH="0" baseline="0" noProof="0" dirty="0">
              <a:ln>
                <a:noFill/>
              </a:ln>
              <a:solidFill>
                <a:srgbClr val="000000"/>
              </a:solidFill>
              <a:effectLst/>
              <a:highlight>
                <a:srgbClr val="FFFFFF"/>
              </a:highlight>
              <a:uLnTx/>
              <a:uFillTx/>
              <a:cs typeface="Calibri" panose="020F0502020204030204" pitchFamily="34" charset="0"/>
            </a:endParaRPr>
          </a:p>
          <a:p>
            <a:pPr marL="285750" marR="0" lvl="0" indent="-285750" defTabSz="91440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600" b="0" i="0" u="none" strike="noStrike" kern="0" cap="none" spc="0" normalizeH="0" baseline="0" noProof="0" dirty="0">
                <a:ln>
                  <a:noFill/>
                </a:ln>
                <a:solidFill>
                  <a:srgbClr val="000000"/>
                </a:solidFill>
                <a:effectLst/>
                <a:highlight>
                  <a:srgbClr val="FFFFFF"/>
                </a:highlight>
                <a:uLnTx/>
                <a:uFillTx/>
                <a:cs typeface="Calibri" panose="020F0502020204030204" pitchFamily="34" charset="0"/>
              </a:rPr>
              <a:t>DLI will be sending CT 115 and CT 116 forms verifying points obtained from Doral College and/or the Beacon Educator required for FLDOE to process renewal and/or additions. </a:t>
            </a:r>
          </a:p>
          <a:p>
            <a:pPr marL="285750" marR="0" lvl="0" indent="-285750" defTabSz="914400" eaLnBrk="1" fontAlgn="auto" latinLnBrk="0" hangingPunct="1">
              <a:lnSpc>
                <a:spcPct val="100000"/>
              </a:lnSpc>
              <a:spcBef>
                <a:spcPts val="0"/>
              </a:spcBef>
              <a:spcAft>
                <a:spcPts val="0"/>
              </a:spcAft>
              <a:buClrTx/>
              <a:buSzTx/>
              <a:buFont typeface="Arial" panose="020B0604020202020204" pitchFamily="34" charset="0"/>
              <a:buChar char="•"/>
              <a:tabLst/>
              <a:defRPr/>
            </a:pPr>
            <a:endParaRPr kumimoji="0" lang="en-US" sz="1600" b="0" i="0" u="none" strike="noStrike" kern="0" cap="none" spc="0" normalizeH="0" baseline="0" noProof="0" dirty="0">
              <a:ln>
                <a:noFill/>
              </a:ln>
              <a:solidFill>
                <a:srgbClr val="000000"/>
              </a:solidFill>
              <a:effectLst/>
              <a:highlight>
                <a:srgbClr val="FFFFFF"/>
              </a:highlight>
              <a:uLnTx/>
              <a:uFillTx/>
              <a:cs typeface="Calibri" panose="020F0502020204030204" pitchFamily="34" charset="0"/>
            </a:endParaRPr>
          </a:p>
          <a:p>
            <a:pPr marL="0" marR="0" lvl="0" indent="0" defTabSz="914400" eaLnBrk="1" fontAlgn="base" latinLnBrk="0" hangingPunct="1">
              <a:lnSpc>
                <a:spcPct val="100000"/>
              </a:lnSpc>
              <a:spcBef>
                <a:spcPts val="0"/>
              </a:spcBef>
              <a:spcAft>
                <a:spcPts val="0"/>
              </a:spcAft>
              <a:buClrTx/>
              <a:buSzTx/>
              <a:buFontTx/>
              <a:buNone/>
              <a:tabLst/>
              <a:defRPr/>
            </a:pPr>
            <a:r>
              <a:rPr kumimoji="0" lang="en-US" sz="1600" b="0" i="0" u="none" strike="noStrike" kern="0" cap="none" spc="0" normalizeH="0" baseline="0" noProof="0" dirty="0">
                <a:ln>
                  <a:noFill/>
                </a:ln>
                <a:solidFill>
                  <a:srgbClr val="000000"/>
                </a:solidFill>
                <a:effectLst/>
                <a:highlight>
                  <a:srgbClr val="FFFFFF"/>
                </a:highlight>
                <a:uLnTx/>
                <a:uFillTx/>
              </a:rPr>
              <a:t> </a:t>
            </a:r>
          </a:p>
          <a:p>
            <a:pPr marL="285750" marR="0" lvl="0" indent="-285750" defTabSz="91440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600" b="0" i="0" u="none" strike="noStrike" kern="0" cap="none" spc="0" normalizeH="0" baseline="0" noProof="0" dirty="0">
                <a:ln>
                  <a:noFill/>
                </a:ln>
                <a:solidFill>
                  <a:prstClr val="black"/>
                </a:solidFill>
                <a:effectLst/>
                <a:uLnTx/>
                <a:uFillTx/>
                <a:cs typeface="Calibri" panose="020F0502020204030204" pitchFamily="34" charset="0"/>
              </a:rPr>
              <a:t>Questions: DLI Certification-dlicertification@doralleadership.org</a:t>
            </a:r>
            <a:endParaRPr kumimoji="0" lang="en-US" sz="1600" b="0" i="0" u="none" strike="noStrike" kern="0" cap="none" spc="0" normalizeH="0" baseline="0" noProof="0" dirty="0">
              <a:ln>
                <a:noFill/>
              </a:ln>
              <a:solidFill>
                <a:prstClr val="black"/>
              </a:solidFill>
              <a:effectLst/>
              <a:uLnTx/>
              <a:uFillTx/>
            </a:endParaRPr>
          </a:p>
        </p:txBody>
      </p:sp>
    </p:spTree>
    <p:extLst>
      <p:ext uri="{BB962C8B-B14F-4D97-AF65-F5344CB8AC3E}">
        <p14:creationId xmlns:p14="http://schemas.microsoft.com/office/powerpoint/2010/main" val="3545977071"/>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24EE3F3-F5AE-AC67-451F-C9C7D0056C02}"/>
            </a:ext>
          </a:extLst>
        </p:cNvPr>
        <p:cNvGrpSpPr/>
        <p:nvPr/>
      </p:nvGrpSpPr>
      <p:grpSpPr>
        <a:xfrm>
          <a:off x="0" y="0"/>
          <a:ext cx="0" cy="0"/>
          <a:chOff x="0" y="0"/>
          <a:chExt cx="0" cy="0"/>
        </a:xfrm>
      </p:grpSpPr>
      <p:sp>
        <p:nvSpPr>
          <p:cNvPr id="4" name="Slide Number Placeholder 3">
            <a:extLst>
              <a:ext uri="{FF2B5EF4-FFF2-40B4-BE49-F238E27FC236}">
                <a16:creationId xmlns:a16="http://schemas.microsoft.com/office/drawing/2014/main" id="{9A27EF91-AD77-3D40-5F1F-3A17283A91A5}"/>
              </a:ext>
            </a:extLst>
          </p:cNvPr>
          <p:cNvSpPr>
            <a:spLocks noGrp="1"/>
          </p:cNvSpPr>
          <p:nvPr>
            <p:ph type="sldNum" sz="quarter" idx="4"/>
          </p:nvPr>
        </p:nvSpPr>
        <p:spPr/>
        <p:txBody>
          <a:bodyPr/>
          <a:lstStyle/>
          <a:p>
            <a:fld id="{9A47194C-3E5A-854F-B5AE-A6634FC20B3C}" type="slidenum">
              <a:rPr lang="en-US" smtClean="0"/>
              <a:pPr/>
              <a:t>50</a:t>
            </a:fld>
            <a:endParaRPr lang="en-US" dirty="0"/>
          </a:p>
        </p:txBody>
      </p:sp>
      <p:sp>
        <p:nvSpPr>
          <p:cNvPr id="5" name="Title 4">
            <a:extLst>
              <a:ext uri="{FF2B5EF4-FFF2-40B4-BE49-F238E27FC236}">
                <a16:creationId xmlns:a16="http://schemas.microsoft.com/office/drawing/2014/main" id="{D64BADCE-ADAF-9B02-4CE2-DF9107D0BFD8}"/>
              </a:ext>
            </a:extLst>
          </p:cNvPr>
          <p:cNvSpPr>
            <a:spLocks noGrp="1"/>
          </p:cNvSpPr>
          <p:nvPr>
            <p:ph type="title"/>
          </p:nvPr>
        </p:nvSpPr>
        <p:spPr>
          <a:xfrm>
            <a:off x="281354" y="258838"/>
            <a:ext cx="8689609" cy="813823"/>
          </a:xfrm>
        </p:spPr>
        <p:txBody>
          <a:bodyPr/>
          <a:lstStyle/>
          <a:p>
            <a:r>
              <a:rPr lang="en-US" sz="2400" dirty="0"/>
              <a:t>DLI </a:t>
            </a:r>
            <a:r>
              <a:rPr lang="en-US" sz="2400" dirty="0" err="1"/>
              <a:t>Opt</a:t>
            </a:r>
            <a:r>
              <a:rPr lang="en-US" sz="2400" dirty="0"/>
              <a:t> Out Renewal Process for Approved Charter Schools</a:t>
            </a:r>
            <a:endParaRPr lang="en-US" sz="2200" dirty="0">
              <a:latin typeface="+mj-lt"/>
            </a:endParaRPr>
          </a:p>
        </p:txBody>
      </p:sp>
      <p:sp>
        <p:nvSpPr>
          <p:cNvPr id="6" name="TextBox 5">
            <a:extLst>
              <a:ext uri="{FF2B5EF4-FFF2-40B4-BE49-F238E27FC236}">
                <a16:creationId xmlns:a16="http://schemas.microsoft.com/office/drawing/2014/main" id="{B0432FF2-375F-3F75-5823-749F644C446C}"/>
              </a:ext>
            </a:extLst>
          </p:cNvPr>
          <p:cNvSpPr txBox="1"/>
          <p:nvPr/>
        </p:nvSpPr>
        <p:spPr>
          <a:xfrm>
            <a:off x="178224" y="1196801"/>
            <a:ext cx="8967797" cy="692497"/>
          </a:xfrm>
          <a:prstGeom prst="rect">
            <a:avLst/>
          </a:prstGeom>
          <a:solidFill>
            <a:srgbClr val="FFFF00"/>
          </a:solidFill>
        </p:spPr>
        <p:txBody>
          <a:bodyPr wrap="square" lIns="91440" tIns="45720" rIns="91440" bIns="45720" rtlCol="0" anchor="t">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en-US" sz="1300" b="0" i="0" u="none" strike="noStrike" kern="0" cap="none" spc="0" normalizeH="0" baseline="0" noProof="0" dirty="0">
                <a:ln>
                  <a:noFill/>
                </a:ln>
                <a:solidFill>
                  <a:prstClr val="black"/>
                </a:solidFill>
                <a:effectLst/>
                <a:uLnTx/>
                <a:uFillTx/>
              </a:rPr>
              <a:t>This renewal application instruction is available to downloaded at </a:t>
            </a:r>
            <a:r>
              <a:rPr kumimoji="0" lang="en-US" sz="1300" b="0" i="0" u="none" strike="noStrike" kern="0" cap="none" spc="0" normalizeH="0" baseline="0" noProof="0" dirty="0">
                <a:ln>
                  <a:noFill/>
                </a:ln>
                <a:solidFill>
                  <a:prstClr val="black"/>
                </a:solidFill>
                <a:effectLst/>
                <a:uLnTx/>
                <a:uFillTx/>
                <a:hlinkClick r:id="rId2"/>
              </a:rPr>
              <a:t>https://www.browardschools.com/bcps-departments/human-resources/certification/charter-schools</a:t>
            </a:r>
            <a:r>
              <a:rPr kumimoji="0" lang="en-US" sz="1300" b="0" i="0" u="none" strike="noStrike" kern="0" cap="none" spc="0" normalizeH="0" baseline="0" noProof="0" dirty="0">
                <a:ln>
                  <a:noFill/>
                </a:ln>
                <a:solidFill>
                  <a:prstClr val="black"/>
                </a:solidFill>
                <a:effectLst/>
                <a:uLnTx/>
                <a:uFillTx/>
              </a:rPr>
              <a:t> and </a:t>
            </a:r>
            <a:r>
              <a:rPr lang="en-US" sz="1300" kern="0" dirty="0">
                <a:solidFill>
                  <a:prstClr val="black"/>
                </a:solidFill>
              </a:rPr>
              <a:t>email PDF</a:t>
            </a:r>
            <a:r>
              <a:rPr kumimoji="0" lang="en-US" sz="1300" b="0" i="0" u="none" strike="noStrike" kern="0" cap="none" spc="0" normalizeH="0" baseline="0" noProof="0" dirty="0">
                <a:ln>
                  <a:noFill/>
                </a:ln>
                <a:solidFill>
                  <a:prstClr val="black"/>
                </a:solidFill>
                <a:effectLst/>
                <a:uLnTx/>
                <a:uFillTx/>
              </a:rPr>
              <a:t> to your instructional employees on expiring professional certificates. </a:t>
            </a:r>
          </a:p>
        </p:txBody>
      </p:sp>
      <p:pic>
        <p:nvPicPr>
          <p:cNvPr id="7" name="Picture 6">
            <a:extLst>
              <a:ext uri="{FF2B5EF4-FFF2-40B4-BE49-F238E27FC236}">
                <a16:creationId xmlns:a16="http://schemas.microsoft.com/office/drawing/2014/main" id="{A4DE2B34-0D21-575F-8AAC-9610746C7280}"/>
              </a:ext>
            </a:extLst>
          </p:cNvPr>
          <p:cNvPicPr>
            <a:picLocks noChangeAspect="1"/>
          </p:cNvPicPr>
          <p:nvPr/>
        </p:nvPicPr>
        <p:blipFill>
          <a:blip r:embed="rId3"/>
          <a:stretch>
            <a:fillRect/>
          </a:stretch>
        </p:blipFill>
        <p:spPr>
          <a:xfrm>
            <a:off x="528073" y="2013439"/>
            <a:ext cx="8087854" cy="3403960"/>
          </a:xfrm>
          <a:prstGeom prst="rect">
            <a:avLst/>
          </a:prstGeom>
        </p:spPr>
      </p:pic>
    </p:spTree>
    <p:extLst>
      <p:ext uri="{BB962C8B-B14F-4D97-AF65-F5344CB8AC3E}">
        <p14:creationId xmlns:p14="http://schemas.microsoft.com/office/powerpoint/2010/main" val="1020122173"/>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58BA9AC-AF94-5482-DCBB-C1C4299B0D9C}"/>
            </a:ext>
          </a:extLst>
        </p:cNvPr>
        <p:cNvGrpSpPr/>
        <p:nvPr/>
      </p:nvGrpSpPr>
      <p:grpSpPr>
        <a:xfrm>
          <a:off x="0" y="0"/>
          <a:ext cx="0" cy="0"/>
          <a:chOff x="0" y="0"/>
          <a:chExt cx="0" cy="0"/>
        </a:xfrm>
      </p:grpSpPr>
      <p:sp>
        <p:nvSpPr>
          <p:cNvPr id="3" name="Slide Number Placeholder 2">
            <a:extLst>
              <a:ext uri="{FF2B5EF4-FFF2-40B4-BE49-F238E27FC236}">
                <a16:creationId xmlns:a16="http://schemas.microsoft.com/office/drawing/2014/main" id="{E317F6B6-23D9-307E-E61D-5527D4D1D3E9}"/>
              </a:ext>
            </a:extLst>
          </p:cNvPr>
          <p:cNvSpPr>
            <a:spLocks noGrp="1"/>
          </p:cNvSpPr>
          <p:nvPr>
            <p:ph type="sldNum" sz="quarter" idx="4"/>
          </p:nvPr>
        </p:nvSpPr>
        <p:spPr>
          <a:xfrm>
            <a:off x="4133756" y="6261479"/>
            <a:ext cx="868549" cy="365125"/>
          </a:xfrm>
          <a:prstGeom prst="rect">
            <a:avLst/>
          </a:prstGeom>
        </p:spPr>
        <p:txBody>
          <a:bodyPr/>
          <a:lstStyle/>
          <a:p>
            <a:pPr marL="0" marR="0" lvl="0" indent="0" algn="ctr" defTabSz="457200" rtl="0" eaLnBrk="1" fontAlgn="auto" latinLnBrk="0" hangingPunct="1">
              <a:lnSpc>
                <a:spcPct val="100000"/>
              </a:lnSpc>
              <a:spcBef>
                <a:spcPts val="0"/>
              </a:spcBef>
              <a:spcAft>
                <a:spcPts val="0"/>
              </a:spcAft>
              <a:buClrTx/>
              <a:buSzTx/>
              <a:buFontTx/>
              <a:buNone/>
              <a:tabLst/>
              <a:defRPr/>
            </a:pPr>
            <a:fld id="{9A47194C-3E5A-854F-B5AE-A6634FC20B3C}" type="slidenum">
              <a:rPr kumimoji="0" lang="en-US" sz="2800" b="1" i="0" u="none" strike="noStrike" kern="1200" cap="none" spc="0" normalizeH="0" baseline="0" noProof="0" smtClean="0">
                <a:ln>
                  <a:noFill/>
                </a:ln>
                <a:solidFill>
                  <a:srgbClr val="BE5B36"/>
                </a:solidFill>
                <a:effectLst/>
                <a:uLnTx/>
                <a:uFillTx/>
                <a:latin typeface="Century Gothic"/>
                <a:ea typeface="+mn-ea"/>
                <a:cs typeface="+mn-cs"/>
              </a:rPr>
              <a:pPr marL="0" marR="0" lvl="0" indent="0" algn="ctr" defTabSz="457200" rtl="0" eaLnBrk="1" fontAlgn="auto" latinLnBrk="0" hangingPunct="1">
                <a:lnSpc>
                  <a:spcPct val="100000"/>
                </a:lnSpc>
                <a:spcBef>
                  <a:spcPts val="0"/>
                </a:spcBef>
                <a:spcAft>
                  <a:spcPts val="0"/>
                </a:spcAft>
                <a:buClrTx/>
                <a:buSzTx/>
                <a:buFontTx/>
                <a:buNone/>
                <a:tabLst/>
                <a:defRPr/>
              </a:pPr>
              <a:t>51</a:t>
            </a:fld>
            <a:endParaRPr kumimoji="0" lang="en-US" sz="2800" b="1" i="0" u="none" strike="noStrike" kern="1200" cap="none" spc="0" normalizeH="0" baseline="0" noProof="0" dirty="0">
              <a:ln>
                <a:noFill/>
              </a:ln>
              <a:solidFill>
                <a:srgbClr val="BE5B36"/>
              </a:solidFill>
              <a:effectLst/>
              <a:uLnTx/>
              <a:uFillTx/>
              <a:latin typeface="Century Gothic"/>
              <a:ea typeface="+mn-ea"/>
              <a:cs typeface="+mn-cs"/>
            </a:endParaRPr>
          </a:p>
        </p:txBody>
      </p:sp>
      <p:sp>
        <p:nvSpPr>
          <p:cNvPr id="6" name="Title 5">
            <a:extLst>
              <a:ext uri="{FF2B5EF4-FFF2-40B4-BE49-F238E27FC236}">
                <a16:creationId xmlns:a16="http://schemas.microsoft.com/office/drawing/2014/main" id="{D3180A6B-6465-0664-B359-E860E9CD8D14}"/>
              </a:ext>
            </a:extLst>
          </p:cNvPr>
          <p:cNvSpPr>
            <a:spLocks noGrp="1"/>
          </p:cNvSpPr>
          <p:nvPr>
            <p:ph type="title"/>
          </p:nvPr>
        </p:nvSpPr>
        <p:spPr>
          <a:xfrm>
            <a:off x="914400" y="152268"/>
            <a:ext cx="8229600" cy="923034"/>
          </a:xfrm>
        </p:spPr>
        <p:txBody>
          <a:bodyPr/>
          <a:lstStyle/>
          <a:p>
            <a:r>
              <a:rPr lang="en-US" sz="2400" dirty="0">
                <a:latin typeface="+mj-lt"/>
              </a:rPr>
              <a:t>How to Calculate Points for Renewal in </a:t>
            </a:r>
            <a:br>
              <a:rPr lang="en-US" sz="2400" dirty="0">
                <a:latin typeface="+mj-lt"/>
              </a:rPr>
            </a:br>
            <a:r>
              <a:rPr lang="en-US" sz="2400" dirty="0">
                <a:latin typeface="+mj-lt"/>
              </a:rPr>
              <a:t>Learning Across Broward (LAB) </a:t>
            </a:r>
          </a:p>
        </p:txBody>
      </p:sp>
      <p:sp>
        <p:nvSpPr>
          <p:cNvPr id="5" name="TextBox 4">
            <a:extLst>
              <a:ext uri="{FF2B5EF4-FFF2-40B4-BE49-F238E27FC236}">
                <a16:creationId xmlns:a16="http://schemas.microsoft.com/office/drawing/2014/main" id="{C978273F-0697-1F12-ECB7-7518D567224C}"/>
              </a:ext>
            </a:extLst>
          </p:cNvPr>
          <p:cNvSpPr txBox="1"/>
          <p:nvPr/>
        </p:nvSpPr>
        <p:spPr>
          <a:xfrm>
            <a:off x="307731" y="967057"/>
            <a:ext cx="8678007" cy="892552"/>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300" kern="0" dirty="0">
                <a:solidFill>
                  <a:prstClr val="black"/>
                </a:solidFill>
                <a:latin typeface="Century Gothic"/>
              </a:rPr>
              <a:t>A revised guide for educator to calculate their points for renewal will be </a:t>
            </a:r>
            <a:r>
              <a:rPr kumimoji="0" lang="en-US" sz="1300" b="0" i="0" u="none" strike="noStrike" kern="0" cap="none" spc="0" normalizeH="0" baseline="0" noProof="0" dirty="0">
                <a:ln>
                  <a:noFill/>
                </a:ln>
                <a:solidFill>
                  <a:prstClr val="black"/>
                </a:solidFill>
                <a:effectLst/>
                <a:uLnTx/>
                <a:uFillTx/>
                <a:latin typeface="Century Gothic"/>
                <a:ea typeface="+mn-ea"/>
                <a:cs typeface="+mn-cs"/>
              </a:rPr>
              <a:t>available at </a:t>
            </a:r>
            <a:r>
              <a:rPr kumimoji="0" lang="en-US" sz="1300" b="0" i="0" u="none" strike="noStrike" kern="0" cap="none" spc="0" normalizeH="0" baseline="0" noProof="0" dirty="0">
                <a:ln>
                  <a:noFill/>
                </a:ln>
                <a:solidFill>
                  <a:prstClr val="black"/>
                </a:solidFill>
                <a:effectLst/>
                <a:uLnTx/>
                <a:uFillTx/>
                <a:latin typeface="Century Gothic"/>
                <a:ea typeface="+mn-ea"/>
                <a:cs typeface="+mn-cs"/>
                <a:hlinkClick r:id="rId3"/>
              </a:rPr>
              <a:t>https://www.browardschools.com/bcps-departments/human-resources/certification/</a:t>
            </a:r>
            <a:r>
              <a:rPr kumimoji="0" lang="en-US" sz="1300" b="0" i="0" u="none" strike="noStrike" kern="0" cap="none" spc="0" normalizeH="0" baseline="0" noProof="0" dirty="0">
                <a:ln>
                  <a:noFill/>
                </a:ln>
                <a:solidFill>
                  <a:prstClr val="black"/>
                </a:solidFill>
                <a:effectLst/>
                <a:uLnTx/>
                <a:uFillTx/>
                <a:latin typeface="Century Gothic"/>
                <a:ea typeface="+mn-ea"/>
                <a:cs typeface="+mn-cs"/>
              </a:rPr>
              <a:t> under </a:t>
            </a:r>
            <a:r>
              <a:rPr kumimoji="0" lang="en-US" sz="1300" b="0" i="0" u="none" strike="noStrike" kern="0" cap="none" spc="0" normalizeH="0" baseline="0" noProof="0" dirty="0" err="1">
                <a:ln>
                  <a:noFill/>
                </a:ln>
                <a:solidFill>
                  <a:prstClr val="black"/>
                </a:solidFill>
                <a:effectLst/>
                <a:uLnTx/>
                <a:uFillTx/>
                <a:latin typeface="Century Gothic"/>
                <a:ea typeface="+mn-ea"/>
                <a:cs typeface="+mn-cs"/>
              </a:rPr>
              <a:t>Guid</a:t>
            </a:r>
            <a:r>
              <a:rPr lang="en-US" sz="1300" kern="0" dirty="0">
                <a:solidFill>
                  <a:prstClr val="black"/>
                </a:solidFill>
                <a:latin typeface="Century Gothic"/>
              </a:rPr>
              <a:t>e to Help Professional Certificate Holders.  An email will be sent with this revised guide via certificationnotice@browardschools.com until the webpage can be updated with this </a:t>
            </a:r>
            <a:endParaRPr kumimoji="0" lang="en-US" sz="1300" b="0" i="0" u="none" strike="noStrike" kern="0" cap="none" spc="0" normalizeH="0" baseline="0" noProof="0" dirty="0">
              <a:ln>
                <a:noFill/>
              </a:ln>
              <a:solidFill>
                <a:prstClr val="black"/>
              </a:solidFill>
              <a:effectLst/>
              <a:uLnTx/>
              <a:uFillTx/>
              <a:latin typeface="Century Gothic"/>
              <a:ea typeface="+mn-ea"/>
              <a:cs typeface="+mn-cs"/>
            </a:endParaRPr>
          </a:p>
        </p:txBody>
      </p:sp>
      <p:pic>
        <p:nvPicPr>
          <p:cNvPr id="8" name="Picture 7">
            <a:extLst>
              <a:ext uri="{FF2B5EF4-FFF2-40B4-BE49-F238E27FC236}">
                <a16:creationId xmlns:a16="http://schemas.microsoft.com/office/drawing/2014/main" id="{16D3969E-18FE-DF31-509F-CF3DA586585F}"/>
              </a:ext>
            </a:extLst>
          </p:cNvPr>
          <p:cNvPicPr>
            <a:picLocks noChangeAspect="1"/>
          </p:cNvPicPr>
          <p:nvPr/>
        </p:nvPicPr>
        <p:blipFill>
          <a:blip r:embed="rId4"/>
          <a:stretch>
            <a:fillRect/>
          </a:stretch>
        </p:blipFill>
        <p:spPr>
          <a:xfrm>
            <a:off x="495665" y="1859609"/>
            <a:ext cx="8152670" cy="4031334"/>
          </a:xfrm>
          <a:prstGeom prst="rect">
            <a:avLst/>
          </a:prstGeom>
        </p:spPr>
      </p:pic>
    </p:spTree>
    <p:extLst>
      <p:ext uri="{BB962C8B-B14F-4D97-AF65-F5344CB8AC3E}">
        <p14:creationId xmlns:p14="http://schemas.microsoft.com/office/powerpoint/2010/main" val="663866423"/>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E222222-DB8F-8E25-3970-03B8A815D752}"/>
            </a:ext>
          </a:extLst>
        </p:cNvPr>
        <p:cNvGrpSpPr/>
        <p:nvPr/>
      </p:nvGrpSpPr>
      <p:grpSpPr>
        <a:xfrm>
          <a:off x="0" y="0"/>
          <a:ext cx="0" cy="0"/>
          <a:chOff x="0" y="0"/>
          <a:chExt cx="0" cy="0"/>
        </a:xfrm>
      </p:grpSpPr>
      <p:sp>
        <p:nvSpPr>
          <p:cNvPr id="3" name="Slide Number Placeholder 2">
            <a:extLst>
              <a:ext uri="{FF2B5EF4-FFF2-40B4-BE49-F238E27FC236}">
                <a16:creationId xmlns:a16="http://schemas.microsoft.com/office/drawing/2014/main" id="{9861C0C7-2D98-4094-FB6D-24E1EA2340C5}"/>
              </a:ext>
            </a:extLst>
          </p:cNvPr>
          <p:cNvSpPr>
            <a:spLocks noGrp="1"/>
          </p:cNvSpPr>
          <p:nvPr>
            <p:ph type="sldNum" sz="quarter" idx="4"/>
          </p:nvPr>
        </p:nvSpPr>
        <p:spPr>
          <a:xfrm>
            <a:off x="4133756" y="6261479"/>
            <a:ext cx="868549" cy="365125"/>
          </a:xfrm>
          <a:prstGeom prst="rect">
            <a:avLst/>
          </a:prstGeom>
        </p:spPr>
        <p:txBody>
          <a:bodyPr/>
          <a:lstStyle/>
          <a:p>
            <a:pPr marL="0" marR="0" lvl="0" indent="0" algn="ctr" defTabSz="457200" rtl="0" eaLnBrk="1" fontAlgn="auto" latinLnBrk="0" hangingPunct="1">
              <a:lnSpc>
                <a:spcPct val="100000"/>
              </a:lnSpc>
              <a:spcBef>
                <a:spcPts val="0"/>
              </a:spcBef>
              <a:spcAft>
                <a:spcPts val="0"/>
              </a:spcAft>
              <a:buClrTx/>
              <a:buSzTx/>
              <a:buFontTx/>
              <a:buNone/>
              <a:tabLst/>
              <a:defRPr/>
            </a:pPr>
            <a:fld id="{9A47194C-3E5A-854F-B5AE-A6634FC20B3C}" type="slidenum">
              <a:rPr kumimoji="0" lang="en-US" sz="2800" b="1" i="0" u="none" strike="noStrike" kern="1200" cap="none" spc="0" normalizeH="0" baseline="0" noProof="0" smtClean="0">
                <a:ln>
                  <a:noFill/>
                </a:ln>
                <a:solidFill>
                  <a:srgbClr val="BE5B36"/>
                </a:solidFill>
                <a:effectLst/>
                <a:uLnTx/>
                <a:uFillTx/>
                <a:latin typeface="Century Gothic"/>
                <a:ea typeface="+mn-ea"/>
                <a:cs typeface="+mn-cs"/>
              </a:rPr>
              <a:pPr marL="0" marR="0" lvl="0" indent="0" algn="ctr" defTabSz="457200" rtl="0" eaLnBrk="1" fontAlgn="auto" latinLnBrk="0" hangingPunct="1">
                <a:lnSpc>
                  <a:spcPct val="100000"/>
                </a:lnSpc>
                <a:spcBef>
                  <a:spcPts val="0"/>
                </a:spcBef>
                <a:spcAft>
                  <a:spcPts val="0"/>
                </a:spcAft>
                <a:buClrTx/>
                <a:buSzTx/>
                <a:buFontTx/>
                <a:buNone/>
                <a:tabLst/>
                <a:defRPr/>
              </a:pPr>
              <a:t>52</a:t>
            </a:fld>
            <a:endParaRPr kumimoji="0" lang="en-US" sz="2800" b="1" i="0" u="none" strike="noStrike" kern="1200" cap="none" spc="0" normalizeH="0" baseline="0" noProof="0" dirty="0">
              <a:ln>
                <a:noFill/>
              </a:ln>
              <a:solidFill>
                <a:srgbClr val="BE5B36"/>
              </a:solidFill>
              <a:effectLst/>
              <a:uLnTx/>
              <a:uFillTx/>
              <a:latin typeface="Century Gothic"/>
              <a:ea typeface="+mn-ea"/>
              <a:cs typeface="+mn-cs"/>
            </a:endParaRPr>
          </a:p>
        </p:txBody>
      </p:sp>
      <p:sp>
        <p:nvSpPr>
          <p:cNvPr id="6" name="Title 5">
            <a:extLst>
              <a:ext uri="{FF2B5EF4-FFF2-40B4-BE49-F238E27FC236}">
                <a16:creationId xmlns:a16="http://schemas.microsoft.com/office/drawing/2014/main" id="{0329EB75-1684-515D-F737-C80D25BE83EC}"/>
              </a:ext>
            </a:extLst>
          </p:cNvPr>
          <p:cNvSpPr>
            <a:spLocks noGrp="1"/>
          </p:cNvSpPr>
          <p:nvPr>
            <p:ph type="title"/>
          </p:nvPr>
        </p:nvSpPr>
        <p:spPr>
          <a:xfrm>
            <a:off x="914400" y="152268"/>
            <a:ext cx="8229600" cy="923034"/>
          </a:xfrm>
        </p:spPr>
        <p:txBody>
          <a:bodyPr/>
          <a:lstStyle/>
          <a:p>
            <a:r>
              <a:rPr lang="en-US" sz="2400" dirty="0">
                <a:latin typeface="+mj-lt"/>
              </a:rPr>
              <a:t>How to Calculate Points for Renewal in </a:t>
            </a:r>
            <a:br>
              <a:rPr lang="en-US" sz="2400" dirty="0">
                <a:latin typeface="+mj-lt"/>
              </a:rPr>
            </a:br>
            <a:r>
              <a:rPr lang="en-US" sz="2400" dirty="0">
                <a:latin typeface="+mj-lt"/>
              </a:rPr>
              <a:t>Learning Across Broward (LAB) </a:t>
            </a:r>
          </a:p>
        </p:txBody>
      </p:sp>
      <p:pic>
        <p:nvPicPr>
          <p:cNvPr id="4" name="Picture 3">
            <a:extLst>
              <a:ext uri="{FF2B5EF4-FFF2-40B4-BE49-F238E27FC236}">
                <a16:creationId xmlns:a16="http://schemas.microsoft.com/office/drawing/2014/main" id="{4F0951E5-2481-2C29-D018-043A13F8E782}"/>
              </a:ext>
            </a:extLst>
          </p:cNvPr>
          <p:cNvPicPr>
            <a:picLocks noChangeAspect="1"/>
          </p:cNvPicPr>
          <p:nvPr/>
        </p:nvPicPr>
        <p:blipFill>
          <a:blip r:embed="rId3"/>
          <a:stretch>
            <a:fillRect/>
          </a:stretch>
        </p:blipFill>
        <p:spPr>
          <a:xfrm>
            <a:off x="489968" y="1301262"/>
            <a:ext cx="8164064" cy="4695092"/>
          </a:xfrm>
          <a:prstGeom prst="rect">
            <a:avLst/>
          </a:prstGeom>
        </p:spPr>
      </p:pic>
    </p:spTree>
    <p:extLst>
      <p:ext uri="{BB962C8B-B14F-4D97-AF65-F5344CB8AC3E}">
        <p14:creationId xmlns:p14="http://schemas.microsoft.com/office/powerpoint/2010/main" val="3722215028"/>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8F3DF40-03DA-36F3-8EDF-3A7C61AAA71F}"/>
            </a:ext>
          </a:extLst>
        </p:cNvPr>
        <p:cNvGrpSpPr/>
        <p:nvPr/>
      </p:nvGrpSpPr>
      <p:grpSpPr>
        <a:xfrm>
          <a:off x="0" y="0"/>
          <a:ext cx="0" cy="0"/>
          <a:chOff x="0" y="0"/>
          <a:chExt cx="0" cy="0"/>
        </a:xfrm>
      </p:grpSpPr>
      <p:sp>
        <p:nvSpPr>
          <p:cNvPr id="3" name="Slide Number Placeholder 2">
            <a:extLst>
              <a:ext uri="{FF2B5EF4-FFF2-40B4-BE49-F238E27FC236}">
                <a16:creationId xmlns:a16="http://schemas.microsoft.com/office/drawing/2014/main" id="{911329FA-2D31-4197-4FA3-94259E6A8876}"/>
              </a:ext>
            </a:extLst>
          </p:cNvPr>
          <p:cNvSpPr>
            <a:spLocks noGrp="1"/>
          </p:cNvSpPr>
          <p:nvPr>
            <p:ph type="sldNum" sz="quarter" idx="4"/>
          </p:nvPr>
        </p:nvSpPr>
        <p:spPr>
          <a:xfrm>
            <a:off x="4133756" y="6261479"/>
            <a:ext cx="868549" cy="365125"/>
          </a:xfrm>
          <a:prstGeom prst="rect">
            <a:avLst/>
          </a:prstGeom>
        </p:spPr>
        <p:txBody>
          <a:bodyPr/>
          <a:lstStyle/>
          <a:p>
            <a:pPr marL="0" marR="0" lvl="0" indent="0" algn="ctr" defTabSz="457200" rtl="0" eaLnBrk="1" fontAlgn="auto" latinLnBrk="0" hangingPunct="1">
              <a:lnSpc>
                <a:spcPct val="100000"/>
              </a:lnSpc>
              <a:spcBef>
                <a:spcPts val="0"/>
              </a:spcBef>
              <a:spcAft>
                <a:spcPts val="0"/>
              </a:spcAft>
              <a:buClrTx/>
              <a:buSzTx/>
              <a:buFontTx/>
              <a:buNone/>
              <a:tabLst/>
              <a:defRPr/>
            </a:pPr>
            <a:fld id="{9A47194C-3E5A-854F-B5AE-A6634FC20B3C}" type="slidenum">
              <a:rPr kumimoji="0" lang="en-US" sz="2800" b="1" i="0" u="none" strike="noStrike" kern="1200" cap="none" spc="0" normalizeH="0" baseline="0" noProof="0" smtClean="0">
                <a:ln>
                  <a:noFill/>
                </a:ln>
                <a:solidFill>
                  <a:srgbClr val="BE5B36"/>
                </a:solidFill>
                <a:effectLst/>
                <a:uLnTx/>
                <a:uFillTx/>
                <a:latin typeface="Century Gothic"/>
                <a:ea typeface="+mn-ea"/>
                <a:cs typeface="+mn-cs"/>
              </a:rPr>
              <a:pPr marL="0" marR="0" lvl="0" indent="0" algn="ctr" defTabSz="457200" rtl="0" eaLnBrk="1" fontAlgn="auto" latinLnBrk="0" hangingPunct="1">
                <a:lnSpc>
                  <a:spcPct val="100000"/>
                </a:lnSpc>
                <a:spcBef>
                  <a:spcPts val="0"/>
                </a:spcBef>
                <a:spcAft>
                  <a:spcPts val="0"/>
                </a:spcAft>
                <a:buClrTx/>
                <a:buSzTx/>
                <a:buFontTx/>
                <a:buNone/>
                <a:tabLst/>
                <a:defRPr/>
              </a:pPr>
              <a:t>53</a:t>
            </a:fld>
            <a:endParaRPr kumimoji="0" lang="en-US" sz="2800" b="1" i="0" u="none" strike="noStrike" kern="1200" cap="none" spc="0" normalizeH="0" baseline="0" noProof="0" dirty="0">
              <a:ln>
                <a:noFill/>
              </a:ln>
              <a:solidFill>
                <a:srgbClr val="BE5B36"/>
              </a:solidFill>
              <a:effectLst/>
              <a:uLnTx/>
              <a:uFillTx/>
              <a:latin typeface="Century Gothic"/>
              <a:ea typeface="+mn-ea"/>
              <a:cs typeface="+mn-cs"/>
            </a:endParaRPr>
          </a:p>
        </p:txBody>
      </p:sp>
      <p:sp>
        <p:nvSpPr>
          <p:cNvPr id="6" name="Title 5">
            <a:extLst>
              <a:ext uri="{FF2B5EF4-FFF2-40B4-BE49-F238E27FC236}">
                <a16:creationId xmlns:a16="http://schemas.microsoft.com/office/drawing/2014/main" id="{86A14F2B-9958-3077-2979-1536A0D388C0}"/>
              </a:ext>
            </a:extLst>
          </p:cNvPr>
          <p:cNvSpPr>
            <a:spLocks noGrp="1"/>
          </p:cNvSpPr>
          <p:nvPr>
            <p:ph type="title"/>
          </p:nvPr>
        </p:nvSpPr>
        <p:spPr>
          <a:xfrm>
            <a:off x="914400" y="152268"/>
            <a:ext cx="8229600" cy="923034"/>
          </a:xfrm>
        </p:spPr>
        <p:txBody>
          <a:bodyPr/>
          <a:lstStyle/>
          <a:p>
            <a:r>
              <a:rPr lang="en-US" sz="2400" dirty="0">
                <a:latin typeface="+mj-lt"/>
              </a:rPr>
              <a:t>How to Calculate Points for Renewal in </a:t>
            </a:r>
            <a:br>
              <a:rPr lang="en-US" sz="2400" dirty="0">
                <a:latin typeface="+mj-lt"/>
              </a:rPr>
            </a:br>
            <a:r>
              <a:rPr lang="en-US" sz="2400" dirty="0">
                <a:latin typeface="+mj-lt"/>
              </a:rPr>
              <a:t>Learning Across Broward (LAB) </a:t>
            </a:r>
          </a:p>
        </p:txBody>
      </p:sp>
      <p:pic>
        <p:nvPicPr>
          <p:cNvPr id="5" name="Picture 4">
            <a:extLst>
              <a:ext uri="{FF2B5EF4-FFF2-40B4-BE49-F238E27FC236}">
                <a16:creationId xmlns:a16="http://schemas.microsoft.com/office/drawing/2014/main" id="{BC2A22E2-DA15-8DBC-D70B-2D3BCBA19194}"/>
              </a:ext>
            </a:extLst>
          </p:cNvPr>
          <p:cNvPicPr>
            <a:picLocks noChangeAspect="1"/>
          </p:cNvPicPr>
          <p:nvPr/>
        </p:nvPicPr>
        <p:blipFill>
          <a:blip r:embed="rId3"/>
          <a:stretch>
            <a:fillRect/>
          </a:stretch>
        </p:blipFill>
        <p:spPr>
          <a:xfrm>
            <a:off x="618573" y="1433234"/>
            <a:ext cx="7906853" cy="3991532"/>
          </a:xfrm>
          <a:prstGeom prst="rect">
            <a:avLst/>
          </a:prstGeom>
        </p:spPr>
      </p:pic>
    </p:spTree>
    <p:extLst>
      <p:ext uri="{BB962C8B-B14F-4D97-AF65-F5344CB8AC3E}">
        <p14:creationId xmlns:p14="http://schemas.microsoft.com/office/powerpoint/2010/main" val="3954846622"/>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EE35585-E6F7-A8B0-8D29-B058A167BA1A}"/>
            </a:ext>
          </a:extLst>
        </p:cNvPr>
        <p:cNvGrpSpPr/>
        <p:nvPr/>
      </p:nvGrpSpPr>
      <p:grpSpPr>
        <a:xfrm>
          <a:off x="0" y="0"/>
          <a:ext cx="0" cy="0"/>
          <a:chOff x="0" y="0"/>
          <a:chExt cx="0" cy="0"/>
        </a:xfrm>
      </p:grpSpPr>
      <p:sp>
        <p:nvSpPr>
          <p:cNvPr id="3" name="Slide Number Placeholder 2">
            <a:extLst>
              <a:ext uri="{FF2B5EF4-FFF2-40B4-BE49-F238E27FC236}">
                <a16:creationId xmlns:a16="http://schemas.microsoft.com/office/drawing/2014/main" id="{95B03EE4-36C9-8D84-9462-AEB57103E7F1}"/>
              </a:ext>
            </a:extLst>
          </p:cNvPr>
          <p:cNvSpPr>
            <a:spLocks noGrp="1"/>
          </p:cNvSpPr>
          <p:nvPr>
            <p:ph type="sldNum" sz="quarter" idx="4"/>
          </p:nvPr>
        </p:nvSpPr>
        <p:spPr>
          <a:xfrm>
            <a:off x="4133756" y="6261479"/>
            <a:ext cx="868549" cy="365125"/>
          </a:xfrm>
          <a:prstGeom prst="rect">
            <a:avLst/>
          </a:prstGeom>
        </p:spPr>
        <p:txBody>
          <a:bodyPr/>
          <a:lstStyle/>
          <a:p>
            <a:pPr marL="0" marR="0" lvl="0" indent="0" algn="ctr" defTabSz="457200" rtl="0" eaLnBrk="1" fontAlgn="auto" latinLnBrk="0" hangingPunct="1">
              <a:lnSpc>
                <a:spcPct val="100000"/>
              </a:lnSpc>
              <a:spcBef>
                <a:spcPts val="0"/>
              </a:spcBef>
              <a:spcAft>
                <a:spcPts val="0"/>
              </a:spcAft>
              <a:buClrTx/>
              <a:buSzTx/>
              <a:buFontTx/>
              <a:buNone/>
              <a:tabLst/>
              <a:defRPr/>
            </a:pPr>
            <a:fld id="{9A47194C-3E5A-854F-B5AE-A6634FC20B3C}" type="slidenum">
              <a:rPr kumimoji="0" lang="en-US" sz="2800" b="1" i="0" u="none" strike="noStrike" kern="1200" cap="none" spc="0" normalizeH="0" baseline="0" noProof="0" smtClean="0">
                <a:ln>
                  <a:noFill/>
                </a:ln>
                <a:solidFill>
                  <a:srgbClr val="BE5B36"/>
                </a:solidFill>
                <a:effectLst/>
                <a:uLnTx/>
                <a:uFillTx/>
                <a:latin typeface="Century Gothic"/>
                <a:ea typeface="+mn-ea"/>
                <a:cs typeface="+mn-cs"/>
              </a:rPr>
              <a:pPr marL="0" marR="0" lvl="0" indent="0" algn="ctr" defTabSz="457200" rtl="0" eaLnBrk="1" fontAlgn="auto" latinLnBrk="0" hangingPunct="1">
                <a:lnSpc>
                  <a:spcPct val="100000"/>
                </a:lnSpc>
                <a:spcBef>
                  <a:spcPts val="0"/>
                </a:spcBef>
                <a:spcAft>
                  <a:spcPts val="0"/>
                </a:spcAft>
                <a:buClrTx/>
                <a:buSzTx/>
                <a:buFontTx/>
                <a:buNone/>
                <a:tabLst/>
                <a:defRPr/>
              </a:pPr>
              <a:t>54</a:t>
            </a:fld>
            <a:endParaRPr kumimoji="0" lang="en-US" sz="2800" b="1" i="0" u="none" strike="noStrike" kern="1200" cap="none" spc="0" normalizeH="0" baseline="0" noProof="0" dirty="0">
              <a:ln>
                <a:noFill/>
              </a:ln>
              <a:solidFill>
                <a:srgbClr val="BE5B36"/>
              </a:solidFill>
              <a:effectLst/>
              <a:uLnTx/>
              <a:uFillTx/>
              <a:latin typeface="Century Gothic"/>
              <a:ea typeface="+mn-ea"/>
              <a:cs typeface="+mn-cs"/>
            </a:endParaRPr>
          </a:p>
        </p:txBody>
      </p:sp>
      <p:sp>
        <p:nvSpPr>
          <p:cNvPr id="6" name="Title 5">
            <a:extLst>
              <a:ext uri="{FF2B5EF4-FFF2-40B4-BE49-F238E27FC236}">
                <a16:creationId xmlns:a16="http://schemas.microsoft.com/office/drawing/2014/main" id="{5A414A3F-07EE-D8CD-A84D-1684A74ECD36}"/>
              </a:ext>
            </a:extLst>
          </p:cNvPr>
          <p:cNvSpPr>
            <a:spLocks noGrp="1"/>
          </p:cNvSpPr>
          <p:nvPr>
            <p:ph type="title"/>
          </p:nvPr>
        </p:nvSpPr>
        <p:spPr>
          <a:xfrm>
            <a:off x="914400" y="152268"/>
            <a:ext cx="8229600" cy="923034"/>
          </a:xfrm>
        </p:spPr>
        <p:txBody>
          <a:bodyPr/>
          <a:lstStyle/>
          <a:p>
            <a:r>
              <a:rPr lang="en-US" sz="2400" dirty="0">
                <a:latin typeface="+mj-lt"/>
              </a:rPr>
              <a:t>How to Calculate Points for Renewal in </a:t>
            </a:r>
            <a:br>
              <a:rPr lang="en-US" sz="2400" dirty="0">
                <a:latin typeface="+mj-lt"/>
              </a:rPr>
            </a:br>
            <a:r>
              <a:rPr lang="en-US" sz="2400" dirty="0">
                <a:latin typeface="+mj-lt"/>
              </a:rPr>
              <a:t>Learning Across Broward (LAB) </a:t>
            </a:r>
          </a:p>
        </p:txBody>
      </p:sp>
      <p:pic>
        <p:nvPicPr>
          <p:cNvPr id="4" name="Picture 3">
            <a:extLst>
              <a:ext uri="{FF2B5EF4-FFF2-40B4-BE49-F238E27FC236}">
                <a16:creationId xmlns:a16="http://schemas.microsoft.com/office/drawing/2014/main" id="{9B10D178-A19F-9C43-F0B4-0FDDF0169287}"/>
              </a:ext>
            </a:extLst>
          </p:cNvPr>
          <p:cNvPicPr>
            <a:picLocks noChangeAspect="1"/>
          </p:cNvPicPr>
          <p:nvPr/>
        </p:nvPicPr>
        <p:blipFill>
          <a:blip r:embed="rId3"/>
          <a:stretch>
            <a:fillRect/>
          </a:stretch>
        </p:blipFill>
        <p:spPr>
          <a:xfrm>
            <a:off x="475678" y="1371600"/>
            <a:ext cx="8192643" cy="4659924"/>
          </a:xfrm>
          <a:prstGeom prst="rect">
            <a:avLst/>
          </a:prstGeom>
        </p:spPr>
      </p:pic>
    </p:spTree>
    <p:extLst>
      <p:ext uri="{BB962C8B-B14F-4D97-AF65-F5344CB8AC3E}">
        <p14:creationId xmlns:p14="http://schemas.microsoft.com/office/powerpoint/2010/main" val="2460467126"/>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7F466E0-A225-CD05-2D58-B430445E038D}"/>
            </a:ext>
          </a:extLst>
        </p:cNvPr>
        <p:cNvGrpSpPr/>
        <p:nvPr/>
      </p:nvGrpSpPr>
      <p:grpSpPr>
        <a:xfrm>
          <a:off x="0" y="0"/>
          <a:ext cx="0" cy="0"/>
          <a:chOff x="0" y="0"/>
          <a:chExt cx="0" cy="0"/>
        </a:xfrm>
      </p:grpSpPr>
      <p:sp>
        <p:nvSpPr>
          <p:cNvPr id="4" name="Slide Number Placeholder 3">
            <a:extLst>
              <a:ext uri="{FF2B5EF4-FFF2-40B4-BE49-F238E27FC236}">
                <a16:creationId xmlns:a16="http://schemas.microsoft.com/office/drawing/2014/main" id="{20A292B2-54FB-AF78-7484-66A20752F8C9}"/>
              </a:ext>
            </a:extLst>
          </p:cNvPr>
          <p:cNvSpPr>
            <a:spLocks noGrp="1"/>
          </p:cNvSpPr>
          <p:nvPr>
            <p:ph type="sldNum" sz="quarter" idx="4"/>
          </p:nvPr>
        </p:nvSpPr>
        <p:spPr/>
        <p:txBody>
          <a:bodyPr/>
          <a:lstStyle/>
          <a:p>
            <a:fld id="{9A47194C-3E5A-854F-B5AE-A6634FC20B3C}" type="slidenum">
              <a:rPr lang="en-US" smtClean="0"/>
              <a:pPr/>
              <a:t>55</a:t>
            </a:fld>
            <a:endParaRPr lang="en-US" dirty="0"/>
          </a:p>
        </p:txBody>
      </p:sp>
      <p:sp>
        <p:nvSpPr>
          <p:cNvPr id="5" name="Title 4">
            <a:extLst>
              <a:ext uri="{FF2B5EF4-FFF2-40B4-BE49-F238E27FC236}">
                <a16:creationId xmlns:a16="http://schemas.microsoft.com/office/drawing/2014/main" id="{5A4DDD35-E0FB-DEFF-FCB9-8293A20014ED}"/>
              </a:ext>
            </a:extLst>
          </p:cNvPr>
          <p:cNvSpPr>
            <a:spLocks noGrp="1"/>
          </p:cNvSpPr>
          <p:nvPr>
            <p:ph type="title"/>
          </p:nvPr>
        </p:nvSpPr>
        <p:spPr>
          <a:xfrm>
            <a:off x="114300" y="258838"/>
            <a:ext cx="8856663" cy="813823"/>
          </a:xfrm>
        </p:spPr>
        <p:txBody>
          <a:bodyPr/>
          <a:lstStyle/>
          <a:p>
            <a:r>
              <a:rPr lang="en-US" sz="2700" dirty="0">
                <a:latin typeface="+mj-lt"/>
              </a:rPr>
              <a:t>Reinstatement of an Expired Professional Certificate </a:t>
            </a:r>
          </a:p>
        </p:txBody>
      </p:sp>
      <p:sp>
        <p:nvSpPr>
          <p:cNvPr id="3" name="TextBox 2">
            <a:extLst>
              <a:ext uri="{FF2B5EF4-FFF2-40B4-BE49-F238E27FC236}">
                <a16:creationId xmlns:a16="http://schemas.microsoft.com/office/drawing/2014/main" id="{512FC79C-FE51-F39A-7968-F1013B31B4D6}"/>
              </a:ext>
            </a:extLst>
          </p:cNvPr>
          <p:cNvSpPr txBox="1"/>
          <p:nvPr/>
        </p:nvSpPr>
        <p:spPr>
          <a:xfrm>
            <a:off x="173037" y="1042698"/>
            <a:ext cx="8856663" cy="6186309"/>
          </a:xfrm>
          <a:prstGeom prst="rect">
            <a:avLst/>
          </a:prstGeom>
          <a:noFill/>
        </p:spPr>
        <p:txBody>
          <a:bodyPr wrap="square">
            <a:spAutoFit/>
          </a:bodyPr>
          <a:lstStyle/>
          <a:p>
            <a:pPr marL="285750" indent="-285750">
              <a:buFont typeface="Arial" panose="020B0604020202020204" pitchFamily="34" charset="0"/>
              <a:buChar char="•"/>
            </a:pPr>
            <a:r>
              <a:rPr lang="en-US" dirty="0"/>
              <a:t>Reinstatement Requirements outlined at </a:t>
            </a:r>
            <a:r>
              <a:rPr lang="en-US" dirty="0">
                <a:hlinkClick r:id="rId2"/>
              </a:rPr>
              <a:t>https://www.fldoe.org/teaching/certification/renewal-requirements/reinstatement.stml</a:t>
            </a:r>
            <a:r>
              <a:rPr lang="en-US" dirty="0"/>
              <a:t> and House Bill 561 at </a:t>
            </a:r>
            <a:r>
              <a:rPr lang="en-US" dirty="0">
                <a:hlinkClick r:id="rId3"/>
              </a:rPr>
              <a:t>https://info.fldoe.org/docushare/dsweb/Get/Document-10971/2026-51.pdf</a:t>
            </a:r>
            <a:endParaRPr lang="en-US" dirty="0"/>
          </a:p>
          <a:p>
            <a:pPr marL="285750" indent="-285750">
              <a:buFont typeface="Arial" panose="020B0604020202020204" pitchFamily="34" charset="0"/>
              <a:buChar char="•"/>
            </a:pPr>
            <a:endParaRPr lang="en-US" dirty="0"/>
          </a:p>
          <a:p>
            <a:endParaRPr lang="en-US" dirty="0"/>
          </a:p>
          <a:p>
            <a:pPr marL="285750" indent="-285750">
              <a:buFont typeface="Arial" panose="020B0604020202020204" pitchFamily="34" charset="0"/>
              <a:buChar char="•"/>
            </a:pPr>
            <a:r>
              <a:rPr lang="en-US" dirty="0"/>
              <a:t>Reinstatement applications will be reviewed according to the provisions in the bill on a case-y-case basis.  Further implementation assistance and policies of these amendments may be provided in </a:t>
            </a:r>
            <a:r>
              <a:rPr lang="en-US" dirty="0" err="1"/>
              <a:t>Rulse</a:t>
            </a:r>
            <a:r>
              <a:rPr lang="en-US" dirty="0"/>
              <a:t> 6A-4.0051, F.A.C. which is anticipated to go before the State Board for approval in October 2026. </a:t>
            </a:r>
          </a:p>
          <a:p>
            <a:pPr marL="285750" indent="-285750">
              <a:buFont typeface="Arial" panose="020B0604020202020204" pitchFamily="34" charset="0"/>
              <a:buChar char="•"/>
            </a:pPr>
            <a:endParaRPr lang="en-US" dirty="0"/>
          </a:p>
          <a:p>
            <a:pPr marL="285750" indent="-285750">
              <a:buFont typeface="Arial" panose="020B0604020202020204" pitchFamily="34" charset="0"/>
              <a:buChar char="•"/>
            </a:pPr>
            <a:r>
              <a:rPr lang="en-US" dirty="0"/>
              <a:t>At this time, that passing the Florida Subject Area Exam (SAE), 40 points in reading instruction and 20 in FELE are not required. </a:t>
            </a:r>
          </a:p>
          <a:p>
            <a:pPr marL="285750" indent="-285750">
              <a:buFont typeface="Arial" panose="020B0604020202020204" pitchFamily="34" charset="0"/>
              <a:buChar char="•"/>
            </a:pPr>
            <a:endParaRPr lang="en-US" dirty="0"/>
          </a:p>
          <a:p>
            <a:pPr marL="285750" indent="-285750">
              <a:buFont typeface="Arial" panose="020B0604020202020204" pitchFamily="34" charset="0"/>
              <a:buChar char="•"/>
            </a:pPr>
            <a:r>
              <a:rPr lang="en-US" dirty="0"/>
              <a:t>120 in-service points or 6 college credits or a combination of in-service and college credit with 20 points or 1 credit in students with disabilities (SWD) is required to reinstate a professional certificate. </a:t>
            </a:r>
          </a:p>
          <a:p>
            <a:pPr marL="285750" indent="-285750">
              <a:buFont typeface="Arial" panose="020B0604020202020204" pitchFamily="34" charset="0"/>
              <a:buChar char="•"/>
            </a:pPr>
            <a:endParaRPr lang="en-US" dirty="0"/>
          </a:p>
          <a:p>
            <a:pPr marL="285750" indent="-285750">
              <a:buFont typeface="Arial" panose="020B0604020202020204" pitchFamily="34" charset="0"/>
              <a:buChar char="•"/>
            </a:pPr>
            <a:endParaRPr lang="en-US" dirty="0"/>
          </a:p>
          <a:p>
            <a:pPr marL="285750" indent="-285750">
              <a:buFont typeface="Arial" panose="020B0604020202020204" pitchFamily="34" charset="0"/>
              <a:buChar char="•"/>
            </a:pPr>
            <a:endParaRPr lang="en-US" dirty="0"/>
          </a:p>
          <a:p>
            <a:endParaRPr lang="en-US" dirty="0"/>
          </a:p>
        </p:txBody>
      </p:sp>
    </p:spTree>
    <p:extLst>
      <p:ext uri="{BB962C8B-B14F-4D97-AF65-F5344CB8AC3E}">
        <p14:creationId xmlns:p14="http://schemas.microsoft.com/office/powerpoint/2010/main" val="3986710165"/>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916D9A3-B9F5-749D-5C65-9458153FD26E}"/>
            </a:ext>
          </a:extLst>
        </p:cNvPr>
        <p:cNvGrpSpPr/>
        <p:nvPr/>
      </p:nvGrpSpPr>
      <p:grpSpPr>
        <a:xfrm>
          <a:off x="0" y="0"/>
          <a:ext cx="0" cy="0"/>
          <a:chOff x="0" y="0"/>
          <a:chExt cx="0" cy="0"/>
        </a:xfrm>
      </p:grpSpPr>
      <p:sp>
        <p:nvSpPr>
          <p:cNvPr id="3" name="Presentation Title">
            <a:extLst>
              <a:ext uri="{FF2B5EF4-FFF2-40B4-BE49-F238E27FC236}">
                <a16:creationId xmlns:a16="http://schemas.microsoft.com/office/drawing/2014/main" id="{C6914FCB-66D9-463B-1CD2-161E5654DD81}"/>
              </a:ext>
            </a:extLst>
          </p:cNvPr>
          <p:cNvSpPr>
            <a:spLocks noGrp="1"/>
          </p:cNvSpPr>
          <p:nvPr>
            <p:ph type="title" idx="4294967295"/>
          </p:nvPr>
        </p:nvSpPr>
        <p:spPr>
          <a:xfrm>
            <a:off x="3252157" y="2611317"/>
            <a:ext cx="5715997" cy="2637691"/>
          </a:xfrm>
          <a:prstGeom prst="rect">
            <a:avLst/>
          </a:prstGeom>
        </p:spPr>
        <p:txBody>
          <a:bodyPr/>
          <a:lstStyle/>
          <a:p>
            <a:r>
              <a:rPr lang="en-US" sz="3600" b="1" dirty="0">
                <a:solidFill>
                  <a:prstClr val="black"/>
                </a:solidFill>
              </a:rPr>
              <a:t>Determining Out-of-Field Status </a:t>
            </a:r>
            <a:br>
              <a:rPr lang="en-US" sz="3600" b="1" dirty="0">
                <a:solidFill>
                  <a:prstClr val="black"/>
                </a:solidFill>
              </a:rPr>
            </a:br>
            <a:r>
              <a:rPr lang="en-US" sz="3600" b="1" dirty="0">
                <a:solidFill>
                  <a:prstClr val="black"/>
                </a:solidFill>
              </a:rPr>
              <a:t>for </a:t>
            </a:r>
            <a:br>
              <a:rPr lang="en-US" sz="3600" b="1" dirty="0">
                <a:solidFill>
                  <a:prstClr val="black"/>
                </a:solidFill>
              </a:rPr>
            </a:br>
            <a:r>
              <a:rPr lang="en-US" sz="3600" b="1" dirty="0">
                <a:solidFill>
                  <a:prstClr val="black"/>
                </a:solidFill>
              </a:rPr>
              <a:t>Instructional Staff </a:t>
            </a:r>
            <a:br>
              <a:rPr lang="en-US" sz="3600" b="1" dirty="0">
                <a:solidFill>
                  <a:prstClr val="black"/>
                </a:solidFill>
              </a:rPr>
            </a:br>
            <a:endParaRPr lang="en-US" sz="3600" b="1" dirty="0"/>
          </a:p>
        </p:txBody>
      </p:sp>
      <p:sp>
        <p:nvSpPr>
          <p:cNvPr id="6" name="TextBox 5">
            <a:extLst>
              <a:ext uri="{FF2B5EF4-FFF2-40B4-BE49-F238E27FC236}">
                <a16:creationId xmlns:a16="http://schemas.microsoft.com/office/drawing/2014/main" id="{574B7BE5-D07A-3035-F1C4-FF6A548CBFB5}"/>
              </a:ext>
            </a:extLst>
          </p:cNvPr>
          <p:cNvSpPr txBox="1"/>
          <p:nvPr/>
        </p:nvSpPr>
        <p:spPr>
          <a:xfrm>
            <a:off x="5492992" y="5433622"/>
            <a:ext cx="1954091" cy="369332"/>
          </a:xfrm>
          <a:prstGeom prst="rect">
            <a:avLst/>
          </a:prstGeom>
          <a:noFill/>
        </p:spPr>
        <p:txBody>
          <a:bodyPr wrap="square">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prstClr val="black"/>
                </a:solidFill>
                <a:effectLst/>
                <a:uLnTx/>
                <a:uFillTx/>
                <a:latin typeface="Century Gothic"/>
                <a:ea typeface="+mn-ea"/>
                <a:cs typeface="+mn-cs"/>
              </a:rPr>
              <a:t>Slides </a:t>
            </a:r>
            <a:r>
              <a:rPr lang="en-US" b="1" dirty="0">
                <a:solidFill>
                  <a:prstClr val="black"/>
                </a:solidFill>
                <a:latin typeface="Century Gothic"/>
              </a:rPr>
              <a:t>56-60</a:t>
            </a:r>
            <a:endParaRPr kumimoji="0" lang="en-US" sz="1800" b="1" i="0" u="none" strike="noStrike" kern="1200" cap="none" spc="0" normalizeH="0" baseline="0" noProof="0" dirty="0">
              <a:ln>
                <a:noFill/>
              </a:ln>
              <a:solidFill>
                <a:prstClr val="black"/>
              </a:solidFill>
              <a:effectLst/>
              <a:uLnTx/>
              <a:uFillTx/>
              <a:latin typeface="Century Gothic"/>
              <a:ea typeface="+mn-ea"/>
              <a:cs typeface="+mn-cs"/>
            </a:endParaRPr>
          </a:p>
        </p:txBody>
      </p:sp>
    </p:spTree>
    <p:extLst>
      <p:ext uri="{BB962C8B-B14F-4D97-AF65-F5344CB8AC3E}">
        <p14:creationId xmlns:p14="http://schemas.microsoft.com/office/powerpoint/2010/main" val="2801761830"/>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1998081-3891-9EC2-F018-FA597762EFBA}"/>
            </a:ext>
          </a:extLst>
        </p:cNvPr>
        <p:cNvGrpSpPr/>
        <p:nvPr/>
      </p:nvGrpSpPr>
      <p:grpSpPr>
        <a:xfrm>
          <a:off x="0" y="0"/>
          <a:ext cx="0" cy="0"/>
          <a:chOff x="0" y="0"/>
          <a:chExt cx="0" cy="0"/>
        </a:xfrm>
      </p:grpSpPr>
      <p:sp>
        <p:nvSpPr>
          <p:cNvPr id="3" name="Slide Number Placeholder 2">
            <a:extLst>
              <a:ext uri="{FF2B5EF4-FFF2-40B4-BE49-F238E27FC236}">
                <a16:creationId xmlns:a16="http://schemas.microsoft.com/office/drawing/2014/main" id="{7FB769AD-4EFF-13FC-122A-D528AB65E7C4}"/>
              </a:ext>
            </a:extLst>
          </p:cNvPr>
          <p:cNvSpPr>
            <a:spLocks noGrp="1"/>
          </p:cNvSpPr>
          <p:nvPr>
            <p:ph type="sldNum" sz="quarter" idx="4"/>
          </p:nvPr>
        </p:nvSpPr>
        <p:spPr>
          <a:xfrm>
            <a:off x="4133756" y="6261479"/>
            <a:ext cx="868549" cy="365125"/>
          </a:xfrm>
          <a:prstGeom prst="rect">
            <a:avLst/>
          </a:prstGeom>
        </p:spPr>
        <p:txBody>
          <a:bodyPr/>
          <a:lstStyle/>
          <a:p>
            <a:pPr marL="0" marR="0" lvl="0" indent="0" algn="ctr" defTabSz="457200" rtl="0" eaLnBrk="1" fontAlgn="auto" latinLnBrk="0" hangingPunct="1">
              <a:lnSpc>
                <a:spcPct val="100000"/>
              </a:lnSpc>
              <a:spcBef>
                <a:spcPts val="0"/>
              </a:spcBef>
              <a:spcAft>
                <a:spcPts val="0"/>
              </a:spcAft>
              <a:buClrTx/>
              <a:buSzTx/>
              <a:buFontTx/>
              <a:buNone/>
              <a:tabLst/>
              <a:defRPr/>
            </a:pPr>
            <a:fld id="{9A47194C-3E5A-854F-B5AE-A6634FC20B3C}" type="slidenum">
              <a:rPr kumimoji="0" lang="en-US" sz="2800" b="1" i="0" u="none" strike="noStrike" kern="1200" cap="none" spc="0" normalizeH="0" baseline="0" noProof="0" smtClean="0">
                <a:ln>
                  <a:noFill/>
                </a:ln>
                <a:solidFill>
                  <a:srgbClr val="BE5B36"/>
                </a:solidFill>
                <a:effectLst/>
                <a:uLnTx/>
                <a:uFillTx/>
                <a:latin typeface="Century Gothic"/>
                <a:ea typeface="+mn-ea"/>
                <a:cs typeface="+mn-cs"/>
              </a:rPr>
              <a:pPr marL="0" marR="0" lvl="0" indent="0" algn="ctr" defTabSz="457200" rtl="0" eaLnBrk="1" fontAlgn="auto" latinLnBrk="0" hangingPunct="1">
                <a:lnSpc>
                  <a:spcPct val="100000"/>
                </a:lnSpc>
                <a:spcBef>
                  <a:spcPts val="0"/>
                </a:spcBef>
                <a:spcAft>
                  <a:spcPts val="0"/>
                </a:spcAft>
                <a:buClrTx/>
                <a:buSzTx/>
                <a:buFontTx/>
                <a:buNone/>
                <a:tabLst/>
                <a:defRPr/>
              </a:pPr>
              <a:t>57</a:t>
            </a:fld>
            <a:endParaRPr kumimoji="0" lang="en-US" sz="2800" b="1" i="0" u="none" strike="noStrike" kern="1200" cap="none" spc="0" normalizeH="0" baseline="0" noProof="0" dirty="0">
              <a:ln>
                <a:noFill/>
              </a:ln>
              <a:solidFill>
                <a:srgbClr val="BE5B36"/>
              </a:solidFill>
              <a:effectLst/>
              <a:uLnTx/>
              <a:uFillTx/>
              <a:latin typeface="Century Gothic"/>
              <a:ea typeface="+mn-ea"/>
              <a:cs typeface="+mn-cs"/>
            </a:endParaRPr>
          </a:p>
        </p:txBody>
      </p:sp>
      <p:sp>
        <p:nvSpPr>
          <p:cNvPr id="6" name="Title 5">
            <a:extLst>
              <a:ext uri="{FF2B5EF4-FFF2-40B4-BE49-F238E27FC236}">
                <a16:creationId xmlns:a16="http://schemas.microsoft.com/office/drawing/2014/main" id="{80184684-7EF9-358E-CD23-1BD9FFBB3283}"/>
              </a:ext>
            </a:extLst>
          </p:cNvPr>
          <p:cNvSpPr>
            <a:spLocks noGrp="1"/>
          </p:cNvSpPr>
          <p:nvPr>
            <p:ph type="title"/>
          </p:nvPr>
        </p:nvSpPr>
        <p:spPr>
          <a:xfrm>
            <a:off x="923192" y="231396"/>
            <a:ext cx="8047771" cy="647835"/>
          </a:xfrm>
        </p:spPr>
        <p:txBody>
          <a:bodyPr/>
          <a:lstStyle/>
          <a:p>
            <a:r>
              <a:rPr lang="en-US" sz="2800" dirty="0"/>
              <a:t>What Identifies an Educator as Out-of-Field</a:t>
            </a:r>
            <a:endParaRPr lang="en-US" sz="2600" dirty="0">
              <a:latin typeface="+mj-lt"/>
            </a:endParaRPr>
          </a:p>
        </p:txBody>
      </p:sp>
      <p:sp>
        <p:nvSpPr>
          <p:cNvPr id="4" name="TextBox 3">
            <a:extLst>
              <a:ext uri="{FF2B5EF4-FFF2-40B4-BE49-F238E27FC236}">
                <a16:creationId xmlns:a16="http://schemas.microsoft.com/office/drawing/2014/main" id="{3311C00F-BF67-3122-75EA-7BCAF1130E13}"/>
              </a:ext>
            </a:extLst>
          </p:cNvPr>
          <p:cNvSpPr txBox="1"/>
          <p:nvPr/>
        </p:nvSpPr>
        <p:spPr>
          <a:xfrm>
            <a:off x="316193" y="1613647"/>
            <a:ext cx="8553170" cy="4493538"/>
          </a:xfrm>
          <a:prstGeom prst="rect">
            <a:avLst/>
          </a:prstGeom>
          <a:noFill/>
        </p:spPr>
        <p:txBody>
          <a:bodyPr wrap="square">
            <a:spAutoFit/>
          </a:bodyPr>
          <a:lstStyle/>
          <a:p>
            <a:pPr marL="342900" marR="0" lvl="0" indent="-342900" defTabSz="91440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2400" b="0" i="0" u="none" strike="noStrike" kern="0" cap="none" spc="0" normalizeH="0" baseline="0" noProof="0" dirty="0">
                <a:ln>
                  <a:noFill/>
                </a:ln>
                <a:solidFill>
                  <a:prstClr val="black"/>
                </a:solidFill>
                <a:effectLst/>
                <a:uLnTx/>
                <a:uFillTx/>
              </a:rPr>
              <a:t>Instructional staff assigned a course or student population (</a:t>
            </a:r>
            <a:r>
              <a:rPr kumimoji="0" lang="en-US" sz="2400" b="0" i="0" u="none" strike="noStrike" kern="0" cap="none" spc="0" normalizeH="0" baseline="0" noProof="0" dirty="0" err="1">
                <a:ln>
                  <a:noFill/>
                </a:ln>
                <a:solidFill>
                  <a:prstClr val="black"/>
                </a:solidFill>
                <a:effectLst/>
                <a:uLnTx/>
                <a:uFillTx/>
              </a:rPr>
              <a:t>i.e</a:t>
            </a:r>
            <a:r>
              <a:rPr lang="en-US" sz="2400" kern="0" dirty="0">
                <a:solidFill>
                  <a:prstClr val="black"/>
                </a:solidFill>
              </a:rPr>
              <a:t>. </a:t>
            </a:r>
            <a:r>
              <a:rPr kumimoji="0" lang="en-US" sz="2400" b="0" i="0" u="none" strike="noStrike" kern="0" cap="none" spc="0" normalizeH="0" baseline="0" noProof="0" dirty="0">
                <a:ln>
                  <a:noFill/>
                </a:ln>
                <a:solidFill>
                  <a:prstClr val="black"/>
                </a:solidFill>
                <a:effectLst/>
                <a:uLnTx/>
                <a:uFillTx/>
              </a:rPr>
              <a:t>ESOL, ESE, Gifted</a:t>
            </a:r>
            <a:r>
              <a:rPr lang="en-US" sz="2400" kern="0" dirty="0">
                <a:solidFill>
                  <a:prstClr val="black"/>
                </a:solidFill>
              </a:rPr>
              <a:t>, Reading)</a:t>
            </a:r>
            <a:r>
              <a:rPr kumimoji="0" lang="en-US" sz="2400" b="0" i="0" u="none" strike="noStrike" kern="0" cap="none" spc="0" normalizeH="0" baseline="0" noProof="0" dirty="0">
                <a:ln>
                  <a:noFill/>
                </a:ln>
                <a:solidFill>
                  <a:prstClr val="black"/>
                </a:solidFill>
                <a:effectLst/>
                <a:uLnTx/>
                <a:uFillTx/>
              </a:rPr>
              <a:t> for which they do not hold appropriate certification</a:t>
            </a:r>
            <a:r>
              <a:rPr lang="en-US" sz="2400" kern="0" dirty="0">
                <a:solidFill>
                  <a:prstClr val="black"/>
                </a:solidFill>
              </a:rPr>
              <a:t>.</a:t>
            </a:r>
            <a:endParaRPr kumimoji="0" lang="en-US" sz="2400" b="0" i="0" u="none" strike="noStrike" kern="0" cap="none" spc="0" normalizeH="0" baseline="0" noProof="0" dirty="0">
              <a:ln>
                <a:noFill/>
              </a:ln>
              <a:solidFill>
                <a:prstClr val="black"/>
              </a:solidFill>
              <a:effectLst/>
              <a:uLnTx/>
              <a:uFillTx/>
            </a:endParaRPr>
          </a:p>
          <a:p>
            <a:pPr marL="0" marR="0" lvl="0" indent="0" defTabSz="914400" eaLnBrk="1" fontAlgn="auto" latinLnBrk="0" hangingPunct="1">
              <a:lnSpc>
                <a:spcPct val="100000"/>
              </a:lnSpc>
              <a:spcBef>
                <a:spcPts val="0"/>
              </a:spcBef>
              <a:spcAft>
                <a:spcPts val="0"/>
              </a:spcAft>
              <a:buClrTx/>
              <a:buSzTx/>
              <a:buFontTx/>
              <a:buNone/>
              <a:tabLst/>
              <a:defRPr/>
            </a:pPr>
            <a:endParaRPr kumimoji="0" lang="en-US" sz="2400" b="0" i="0" u="none" strike="noStrike" kern="0" cap="none" spc="0" normalizeH="0" baseline="0" noProof="0" dirty="0">
              <a:ln>
                <a:noFill/>
              </a:ln>
              <a:solidFill>
                <a:prstClr val="black"/>
              </a:solidFill>
              <a:effectLst/>
              <a:uLnTx/>
              <a:uFillTx/>
            </a:endParaRPr>
          </a:p>
          <a:p>
            <a:pPr marL="0" marR="0" lvl="0" indent="0" defTabSz="914400" eaLnBrk="1" fontAlgn="auto" latinLnBrk="0" hangingPunct="1">
              <a:lnSpc>
                <a:spcPct val="100000"/>
              </a:lnSpc>
              <a:spcBef>
                <a:spcPts val="0"/>
              </a:spcBef>
              <a:spcAft>
                <a:spcPts val="0"/>
              </a:spcAft>
              <a:buClrTx/>
              <a:buSzTx/>
              <a:buFontTx/>
              <a:buNone/>
              <a:tabLst/>
              <a:defRPr/>
            </a:pPr>
            <a:endParaRPr kumimoji="0" lang="en-US" sz="2400" b="0" i="0" u="none" strike="noStrike" kern="0" cap="none" spc="0" normalizeH="0" baseline="0" noProof="0" dirty="0">
              <a:ln>
                <a:noFill/>
              </a:ln>
              <a:solidFill>
                <a:prstClr val="black"/>
              </a:solidFill>
              <a:effectLst/>
              <a:uLnTx/>
              <a:uFillTx/>
            </a:endParaRPr>
          </a:p>
          <a:p>
            <a:pPr marL="342900" marR="0" lvl="0" indent="-342900" defTabSz="91440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2400" b="0" i="0" u="none" strike="noStrike" kern="0" cap="none" spc="0" normalizeH="0" baseline="0" noProof="0" dirty="0">
                <a:ln>
                  <a:noFill/>
                </a:ln>
                <a:solidFill>
                  <a:prstClr val="black"/>
                </a:solidFill>
                <a:effectLst/>
                <a:uLnTx/>
                <a:uFillTx/>
              </a:rPr>
              <a:t>Certification for courses and student characteristics defined by Florida Course Code Director (CCD) are mandated by Florida statute. </a:t>
            </a:r>
          </a:p>
          <a:p>
            <a:pPr marL="342900" marR="0" lvl="0" indent="-342900" defTabSz="914400" eaLnBrk="1" fontAlgn="auto" latinLnBrk="0" hangingPunct="1">
              <a:lnSpc>
                <a:spcPct val="100000"/>
              </a:lnSpc>
              <a:spcBef>
                <a:spcPts val="0"/>
              </a:spcBef>
              <a:spcAft>
                <a:spcPts val="0"/>
              </a:spcAft>
              <a:buClrTx/>
              <a:buSzTx/>
              <a:buFont typeface="Arial" panose="020B0604020202020204" pitchFamily="34" charset="0"/>
              <a:buChar char="•"/>
              <a:tabLst/>
              <a:defRPr/>
            </a:pPr>
            <a:endParaRPr kumimoji="0" lang="en-US" sz="2800" b="0" i="0" u="none" strike="noStrike" kern="0" cap="none" spc="0" normalizeH="0" baseline="0" noProof="0" dirty="0">
              <a:ln>
                <a:noFill/>
              </a:ln>
              <a:solidFill>
                <a:prstClr val="black"/>
              </a:solidFill>
              <a:effectLst/>
              <a:uLnTx/>
              <a:uFillTx/>
            </a:endParaRPr>
          </a:p>
          <a:p>
            <a:pPr marL="0" marR="0" lvl="0" indent="0" defTabSz="914400" eaLnBrk="1" fontAlgn="auto" latinLnBrk="0" hangingPunct="1">
              <a:lnSpc>
                <a:spcPct val="100000"/>
              </a:lnSpc>
              <a:spcBef>
                <a:spcPts val="0"/>
              </a:spcBef>
              <a:spcAft>
                <a:spcPts val="0"/>
              </a:spcAft>
              <a:buClrTx/>
              <a:buSzTx/>
              <a:buFontTx/>
              <a:buNone/>
              <a:tabLst/>
              <a:defRPr/>
            </a:pPr>
            <a:endParaRPr kumimoji="0" lang="en-US" sz="2200" b="0" i="0" u="none" strike="noStrike" kern="0" cap="none" spc="0" normalizeH="0" baseline="0" noProof="0" dirty="0">
              <a:ln>
                <a:noFill/>
              </a:ln>
              <a:solidFill>
                <a:prstClr val="black"/>
              </a:solidFill>
              <a:effectLst/>
              <a:uLnTx/>
              <a:uFillTx/>
            </a:endParaRPr>
          </a:p>
          <a:p>
            <a:pPr marL="0" marR="0" lvl="0" indent="0" defTabSz="914400" eaLnBrk="1" fontAlgn="auto" latinLnBrk="0" hangingPunct="1">
              <a:lnSpc>
                <a:spcPct val="100000"/>
              </a:lnSpc>
              <a:spcBef>
                <a:spcPts val="0"/>
              </a:spcBef>
              <a:spcAft>
                <a:spcPts val="0"/>
              </a:spcAft>
              <a:buClrTx/>
              <a:buSzTx/>
              <a:buFontTx/>
              <a:buNone/>
              <a:tabLst/>
              <a:defRPr/>
            </a:pPr>
            <a:endParaRPr kumimoji="0" lang="en-US" sz="2200" b="0" i="0" u="none" strike="noStrike" kern="0" cap="none" spc="0" normalizeH="0" baseline="0" noProof="0" dirty="0">
              <a:ln>
                <a:noFill/>
              </a:ln>
              <a:solidFill>
                <a:prstClr val="black"/>
              </a:solidFill>
              <a:effectLst/>
              <a:uLnTx/>
              <a:uFillTx/>
            </a:endParaRPr>
          </a:p>
          <a:p>
            <a:pPr marL="0" marR="0" lvl="0" indent="0" defTabSz="914400" eaLnBrk="1" fontAlgn="auto" latinLnBrk="0" hangingPunct="1">
              <a:lnSpc>
                <a:spcPct val="100000"/>
              </a:lnSpc>
              <a:spcBef>
                <a:spcPts val="0"/>
              </a:spcBef>
              <a:spcAft>
                <a:spcPts val="0"/>
              </a:spcAft>
              <a:buClrTx/>
              <a:buSzTx/>
              <a:buFontTx/>
              <a:buNone/>
              <a:tabLst/>
              <a:defRPr/>
            </a:pPr>
            <a:endParaRPr kumimoji="0" lang="en-US" sz="2200" b="0" i="0" u="none" strike="noStrike" kern="0" cap="none" spc="0" normalizeH="0" baseline="0" noProof="0" dirty="0">
              <a:ln>
                <a:noFill/>
              </a:ln>
              <a:solidFill>
                <a:prstClr val="black"/>
              </a:solidFill>
              <a:effectLst/>
              <a:uLnTx/>
              <a:uFillTx/>
            </a:endParaRPr>
          </a:p>
        </p:txBody>
      </p:sp>
    </p:spTree>
    <p:extLst>
      <p:ext uri="{BB962C8B-B14F-4D97-AF65-F5344CB8AC3E}">
        <p14:creationId xmlns:p14="http://schemas.microsoft.com/office/powerpoint/2010/main" val="3374510406"/>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AD77F45-374D-C233-93A1-55871652F592}"/>
            </a:ext>
          </a:extLst>
        </p:cNvPr>
        <p:cNvGrpSpPr/>
        <p:nvPr/>
      </p:nvGrpSpPr>
      <p:grpSpPr>
        <a:xfrm>
          <a:off x="0" y="0"/>
          <a:ext cx="0" cy="0"/>
          <a:chOff x="0" y="0"/>
          <a:chExt cx="0" cy="0"/>
        </a:xfrm>
      </p:grpSpPr>
      <p:sp>
        <p:nvSpPr>
          <p:cNvPr id="4" name="Slide Number Placeholder 3">
            <a:extLst>
              <a:ext uri="{FF2B5EF4-FFF2-40B4-BE49-F238E27FC236}">
                <a16:creationId xmlns:a16="http://schemas.microsoft.com/office/drawing/2014/main" id="{02FFD7A3-8701-9CEE-12E3-581EEBABB063}"/>
              </a:ext>
            </a:extLst>
          </p:cNvPr>
          <p:cNvSpPr>
            <a:spLocks noGrp="1"/>
          </p:cNvSpPr>
          <p:nvPr>
            <p:ph type="sldNum" sz="quarter" idx="4"/>
          </p:nvPr>
        </p:nvSpPr>
        <p:spPr/>
        <p:txBody>
          <a:bodyPr/>
          <a:lstStyle/>
          <a:p>
            <a:fld id="{9A47194C-3E5A-854F-B5AE-A6634FC20B3C}" type="slidenum">
              <a:rPr lang="en-US" smtClean="0"/>
              <a:pPr/>
              <a:t>58</a:t>
            </a:fld>
            <a:endParaRPr lang="en-US" dirty="0"/>
          </a:p>
        </p:txBody>
      </p:sp>
      <p:sp>
        <p:nvSpPr>
          <p:cNvPr id="5" name="Title 4">
            <a:extLst>
              <a:ext uri="{FF2B5EF4-FFF2-40B4-BE49-F238E27FC236}">
                <a16:creationId xmlns:a16="http://schemas.microsoft.com/office/drawing/2014/main" id="{2DFC7C7B-1008-5ED3-2F40-E69F2432CAD7}"/>
              </a:ext>
            </a:extLst>
          </p:cNvPr>
          <p:cNvSpPr>
            <a:spLocks noGrp="1"/>
          </p:cNvSpPr>
          <p:nvPr>
            <p:ph type="title"/>
          </p:nvPr>
        </p:nvSpPr>
        <p:spPr>
          <a:xfrm>
            <a:off x="281354" y="258838"/>
            <a:ext cx="8689609" cy="813823"/>
          </a:xfrm>
        </p:spPr>
        <p:txBody>
          <a:bodyPr/>
          <a:lstStyle/>
          <a:p>
            <a:r>
              <a:rPr lang="en-US" dirty="0"/>
              <a:t>Out-of-Field Overview </a:t>
            </a:r>
            <a:endParaRPr lang="en-US" dirty="0">
              <a:latin typeface="+mj-lt"/>
            </a:endParaRPr>
          </a:p>
        </p:txBody>
      </p:sp>
      <p:sp>
        <p:nvSpPr>
          <p:cNvPr id="2" name="TextBox 1">
            <a:extLst>
              <a:ext uri="{FF2B5EF4-FFF2-40B4-BE49-F238E27FC236}">
                <a16:creationId xmlns:a16="http://schemas.microsoft.com/office/drawing/2014/main" id="{45120E69-1F8F-A079-1A5C-92C956A7A110}"/>
              </a:ext>
            </a:extLst>
          </p:cNvPr>
          <p:cNvSpPr txBox="1"/>
          <p:nvPr/>
        </p:nvSpPr>
        <p:spPr>
          <a:xfrm>
            <a:off x="171825" y="1098131"/>
            <a:ext cx="8702209" cy="5147563"/>
          </a:xfrm>
          <a:prstGeom prst="rect">
            <a:avLst/>
          </a:prstGeom>
          <a:noFill/>
        </p:spPr>
        <p:txBody>
          <a:bodyPr wrap="square">
            <a:spAutoFit/>
          </a:bodyPr>
          <a:lstStyle/>
          <a:p>
            <a:pPr marL="285750" marR="0" lvl="0" indent="-285750" defTabSz="914400" eaLnBrk="1" fontAlgn="auto" latinLnBrk="0" hangingPunct="1">
              <a:lnSpc>
                <a:spcPct val="100000"/>
              </a:lnSpc>
              <a:spcBef>
                <a:spcPts val="0"/>
              </a:spcBef>
              <a:spcAft>
                <a:spcPts val="0"/>
              </a:spcAft>
              <a:buClrTx/>
              <a:buSzTx/>
              <a:buFont typeface="Wingdings" panose="05000000000000000000" pitchFamily="2" charset="2"/>
              <a:buChar char="ü"/>
              <a:tabLst/>
              <a:defRPr/>
            </a:pPr>
            <a:r>
              <a:rPr kumimoji="0" lang="en-US" sz="1800" b="0" i="0" u="none" strike="noStrike" kern="0" cap="none" spc="0" normalizeH="0" baseline="0" noProof="0" dirty="0">
                <a:ln>
                  <a:noFill/>
                </a:ln>
                <a:solidFill>
                  <a:srgbClr val="000000"/>
                </a:solidFill>
                <a:effectLst/>
                <a:highlight>
                  <a:srgbClr val="FFFFFF"/>
                </a:highlight>
                <a:uLnTx/>
                <a:uFillTx/>
              </a:rPr>
              <a:t>Florida Administrative Code 6A-1.0503 Definition of Qualified Instructional Personnel, section (4)(a) allows each charter school governing board to grant approval to teachers teaching out-of-field at the charter schools they preside over after determination that a teacher with appropriate certificate coverage is not available.  </a:t>
            </a:r>
          </a:p>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srgbClr val="000000"/>
              </a:solidFill>
              <a:effectLst/>
              <a:highlight>
                <a:srgbClr val="FFFFFF"/>
              </a:highlight>
              <a:uLnTx/>
              <a:uFillTx/>
            </a:endParaRPr>
          </a:p>
          <a:p>
            <a:pPr marL="285750" marR="0" lvl="0" indent="-285750" defTabSz="914400" eaLnBrk="1" fontAlgn="auto" latinLnBrk="0" hangingPunct="1">
              <a:lnSpc>
                <a:spcPct val="100000"/>
              </a:lnSpc>
              <a:spcBef>
                <a:spcPts val="0"/>
              </a:spcBef>
              <a:spcAft>
                <a:spcPts val="0"/>
              </a:spcAft>
              <a:buClrTx/>
              <a:buSzTx/>
              <a:buFont typeface="Wingdings" panose="05000000000000000000" pitchFamily="2" charset="2"/>
              <a:buChar char="ü"/>
              <a:tabLst/>
              <a:defRPr/>
            </a:pPr>
            <a:r>
              <a:rPr kumimoji="0" lang="en-US" sz="1800" b="0" i="0" u="none" strike="noStrike" kern="0" cap="none" spc="0" normalizeH="0" baseline="0" noProof="0" dirty="0">
                <a:ln>
                  <a:noFill/>
                </a:ln>
                <a:solidFill>
                  <a:srgbClr val="000000"/>
                </a:solidFill>
                <a:effectLst/>
                <a:highlight>
                  <a:srgbClr val="FFFFFF"/>
                </a:highlight>
                <a:uLnTx/>
                <a:uFillTx/>
              </a:rPr>
              <a:t>Please use the following guidelines to assist you with this process at </a:t>
            </a:r>
            <a:r>
              <a:rPr kumimoji="0" lang="en-US" sz="1800" b="0" i="0" u="none" strike="noStrike" kern="0" cap="none" spc="0" normalizeH="0" baseline="0" noProof="0" dirty="0">
                <a:ln>
                  <a:noFill/>
                </a:ln>
                <a:solidFill>
                  <a:srgbClr val="000000"/>
                </a:solidFill>
                <a:effectLst/>
                <a:uLnTx/>
                <a:uFillTx/>
              </a:rPr>
              <a:t> </a:t>
            </a:r>
            <a:r>
              <a:rPr kumimoji="0" lang="en-US" sz="1800" b="0" i="0" u="none" strike="noStrike" kern="0" cap="none" spc="0" normalizeH="0" baseline="0" noProof="0" dirty="0">
                <a:ln>
                  <a:noFill/>
                </a:ln>
                <a:solidFill>
                  <a:srgbClr val="000000"/>
                </a:solidFill>
                <a:effectLst/>
                <a:uLnTx/>
                <a:uFillTx/>
                <a:hlinkClick r:id="rId2"/>
              </a:rPr>
              <a:t>https://www.browardschools.com/bcps-departments/human-resources/certification/charter-schools</a:t>
            </a:r>
            <a:r>
              <a:rPr kumimoji="0" lang="en-US" sz="1800" b="0" i="0" u="none" strike="noStrike" kern="0" cap="none" spc="0" normalizeH="0" baseline="0" noProof="0" dirty="0">
                <a:ln>
                  <a:noFill/>
                </a:ln>
                <a:solidFill>
                  <a:srgbClr val="000000"/>
                </a:solidFill>
                <a:effectLst/>
                <a:uLnTx/>
                <a:uFillTx/>
              </a:rPr>
              <a:t> </a:t>
            </a:r>
            <a:r>
              <a:rPr kumimoji="0" lang="en-US" sz="1800" b="0" i="0" u="none" strike="noStrike" kern="0" cap="none" spc="0" normalizeH="0" baseline="0" noProof="0" dirty="0">
                <a:ln>
                  <a:noFill/>
                </a:ln>
                <a:solidFill>
                  <a:srgbClr val="000000"/>
                </a:solidFill>
                <a:effectLst/>
                <a:highlight>
                  <a:srgbClr val="FFFFFF"/>
                </a:highlight>
                <a:uLnTx/>
                <a:uFillTx/>
              </a:rPr>
              <a:t>under </a:t>
            </a:r>
            <a:r>
              <a:rPr kumimoji="0" lang="en-US" sz="1800" b="0" i="0" u="none" strike="noStrike" kern="0" cap="none" spc="0" normalizeH="0" baseline="0" noProof="0" dirty="0" err="1">
                <a:ln>
                  <a:noFill/>
                </a:ln>
                <a:solidFill>
                  <a:srgbClr val="000000"/>
                </a:solidFill>
                <a:effectLst/>
                <a:highlight>
                  <a:srgbClr val="FFFFFF"/>
                </a:highlight>
                <a:uLnTx/>
                <a:uFillTx/>
              </a:rPr>
              <a:t>Guid</a:t>
            </a:r>
            <a:r>
              <a:rPr lang="en-US" kern="0" dirty="0">
                <a:solidFill>
                  <a:srgbClr val="000000"/>
                </a:solidFill>
                <a:highlight>
                  <a:srgbClr val="FFFFFF"/>
                </a:highlight>
              </a:rPr>
              <a:t>e to Help Out-of-Field Educators. </a:t>
            </a:r>
            <a:endParaRPr kumimoji="0" lang="en-US" sz="1800" b="0" i="0" u="none" strike="noStrike" kern="0" cap="none" spc="0" normalizeH="0" baseline="0" noProof="0" dirty="0">
              <a:ln>
                <a:noFill/>
              </a:ln>
              <a:solidFill>
                <a:srgbClr val="000000"/>
              </a:solidFill>
              <a:effectLst/>
              <a:highlight>
                <a:srgbClr val="FFFFFF"/>
              </a:highlight>
              <a:uLnTx/>
              <a:uFillTx/>
            </a:endParaRPr>
          </a:p>
          <a:p>
            <a:pPr marL="285750" marR="0" lvl="0" indent="-285750" defTabSz="914400" eaLnBrk="1" fontAlgn="auto" latinLnBrk="0" hangingPunct="1">
              <a:lnSpc>
                <a:spcPct val="100000"/>
              </a:lnSpc>
              <a:spcBef>
                <a:spcPts val="0"/>
              </a:spcBef>
              <a:spcAft>
                <a:spcPts val="0"/>
              </a:spcAft>
              <a:buClrTx/>
              <a:buSzTx/>
              <a:buFont typeface="Wingdings" panose="05000000000000000000" pitchFamily="2" charset="2"/>
              <a:buChar char="ü"/>
              <a:tabLst/>
              <a:defRPr/>
            </a:pPr>
            <a:endParaRPr kumimoji="0" lang="en-US" sz="1800" b="0" i="0" u="none" strike="noStrike" kern="0" cap="none" spc="0" normalizeH="0" baseline="0" noProof="0" dirty="0">
              <a:ln>
                <a:noFill/>
              </a:ln>
              <a:solidFill>
                <a:srgbClr val="000000"/>
              </a:solidFill>
              <a:effectLst/>
              <a:highlight>
                <a:srgbClr val="FFFFFF"/>
              </a:highlight>
              <a:uLnTx/>
              <a:uFillTx/>
              <a:cs typeface="Calibri" panose="020F0502020204030204" pitchFamily="34" charset="0"/>
            </a:endParaRPr>
          </a:p>
          <a:p>
            <a:pPr marL="285750" marR="0" lvl="0" indent="-285750" defTabSz="914400" eaLnBrk="1" fontAlgn="auto" latinLnBrk="0" hangingPunct="1">
              <a:lnSpc>
                <a:spcPct val="100000"/>
              </a:lnSpc>
              <a:spcBef>
                <a:spcPts val="0"/>
              </a:spcBef>
              <a:spcAft>
                <a:spcPts val="0"/>
              </a:spcAft>
              <a:buClrTx/>
              <a:buSzTx/>
              <a:buFont typeface="Wingdings" panose="05000000000000000000" pitchFamily="2" charset="2"/>
              <a:buChar char="ü"/>
              <a:tabLst/>
              <a:defRPr/>
            </a:pPr>
            <a:r>
              <a:rPr kumimoji="0" lang="en-US" sz="1800" b="0" i="0" u="none" strike="noStrike" kern="0" cap="none" spc="0" normalizeH="0" baseline="0" noProof="0" dirty="0">
                <a:ln>
                  <a:noFill/>
                </a:ln>
                <a:solidFill>
                  <a:srgbClr val="000000"/>
                </a:solidFill>
                <a:effectLst/>
                <a:highlight>
                  <a:srgbClr val="FFFFFF"/>
                </a:highlight>
                <a:uLnTx/>
                <a:uFillTx/>
              </a:rPr>
              <a:t>Out-of-Field Forms must be submitted before FTE Survey 2 which takes place the 1</a:t>
            </a:r>
            <a:r>
              <a:rPr kumimoji="0" lang="en-US" sz="1800" b="0" i="0" u="none" strike="noStrike" kern="0" cap="none" spc="0" normalizeH="0" baseline="30000" noProof="0" dirty="0">
                <a:ln>
                  <a:noFill/>
                </a:ln>
                <a:solidFill>
                  <a:srgbClr val="000000"/>
                </a:solidFill>
                <a:effectLst/>
                <a:highlight>
                  <a:srgbClr val="FFFFFF"/>
                </a:highlight>
                <a:uLnTx/>
                <a:uFillTx/>
              </a:rPr>
              <a:t>st</a:t>
            </a:r>
            <a:r>
              <a:rPr kumimoji="0" lang="en-US" sz="1800" b="0" i="0" u="none" strike="noStrike" kern="0" cap="none" spc="0" normalizeH="0" baseline="0" noProof="0" dirty="0">
                <a:ln>
                  <a:noFill/>
                </a:ln>
                <a:solidFill>
                  <a:srgbClr val="000000"/>
                </a:solidFill>
                <a:effectLst/>
                <a:highlight>
                  <a:srgbClr val="FFFFFF"/>
                </a:highlight>
                <a:uLnTx/>
                <a:uFillTx/>
              </a:rPr>
              <a:t> week in October and February of each school year.  It is suggested that each charter school’s Charter School Governing Board set a deadline by which their respective charter school(s) submit the Out-of-Field Agreement Forms for review.   </a:t>
            </a:r>
            <a:endParaRPr kumimoji="0" lang="en-US" sz="1800" b="0" i="0" u="none" strike="noStrike" kern="0" cap="none" spc="0" normalizeH="0" baseline="0" noProof="0" dirty="0">
              <a:ln>
                <a:noFill/>
              </a:ln>
              <a:solidFill>
                <a:srgbClr val="000000"/>
              </a:solidFill>
              <a:effectLst/>
              <a:highlight>
                <a:srgbClr val="FFFFFF"/>
              </a:highlight>
              <a:uLnTx/>
              <a:uFillTx/>
              <a:cs typeface="Calibri" panose="020F0502020204030204" pitchFamily="34" charset="0"/>
            </a:endParaRPr>
          </a:p>
          <a:p>
            <a:pPr marL="285750" marR="0" lvl="0" indent="-285750" defTabSz="914400" eaLnBrk="1" fontAlgn="auto" latinLnBrk="0" hangingPunct="1">
              <a:lnSpc>
                <a:spcPct val="100000"/>
              </a:lnSpc>
              <a:spcBef>
                <a:spcPts val="0"/>
              </a:spcBef>
              <a:spcAft>
                <a:spcPts val="0"/>
              </a:spcAft>
              <a:buClrTx/>
              <a:buSzTx/>
              <a:buFont typeface="Wingdings" panose="05000000000000000000" pitchFamily="2" charset="2"/>
              <a:buChar char="ü"/>
              <a:tabLst/>
              <a:defRPr/>
            </a:pPr>
            <a:endParaRPr kumimoji="0" lang="en-US" sz="1350" b="0" i="0" u="none" strike="noStrike" kern="0" cap="none" spc="0" normalizeH="0" baseline="0" noProof="0" dirty="0">
              <a:ln>
                <a:noFill/>
              </a:ln>
              <a:solidFill>
                <a:srgbClr val="000000"/>
              </a:solidFill>
              <a:effectLst/>
              <a:highlight>
                <a:srgbClr val="FFFFFF"/>
              </a:highlight>
              <a:uLnTx/>
              <a:uFillTx/>
              <a:cs typeface="Calibri" panose="020F0502020204030204" pitchFamily="34" charset="0"/>
            </a:endParaRPr>
          </a:p>
          <a:p>
            <a:pPr marL="0" marR="0" lvl="0" indent="0" defTabSz="914400" eaLnBrk="1" fontAlgn="base" latinLnBrk="0" hangingPunct="1">
              <a:lnSpc>
                <a:spcPct val="100000"/>
              </a:lnSpc>
              <a:spcBef>
                <a:spcPts val="0"/>
              </a:spcBef>
              <a:spcAft>
                <a:spcPts val="0"/>
              </a:spcAft>
              <a:buClrTx/>
              <a:buSzTx/>
              <a:buFontTx/>
              <a:buNone/>
              <a:tabLst/>
              <a:defRPr/>
            </a:pPr>
            <a:r>
              <a:rPr kumimoji="0" lang="en-US" sz="1300" b="0" i="0" u="none" strike="noStrike" kern="0" cap="none" spc="0" normalizeH="0" baseline="0" noProof="0" dirty="0">
                <a:ln>
                  <a:noFill/>
                </a:ln>
                <a:solidFill>
                  <a:srgbClr val="000000"/>
                </a:solidFill>
                <a:effectLst/>
                <a:highlight>
                  <a:srgbClr val="FFFFFF"/>
                </a:highlight>
                <a:uLnTx/>
                <a:uFillTx/>
              </a:rPr>
              <a:t> </a:t>
            </a:r>
          </a:p>
          <a:p>
            <a:pPr marL="285750" marR="0" lvl="0" indent="-285750" defTabSz="914400" eaLnBrk="1" fontAlgn="auto" latinLnBrk="0" hangingPunct="1">
              <a:lnSpc>
                <a:spcPct val="100000"/>
              </a:lnSpc>
              <a:spcBef>
                <a:spcPts val="0"/>
              </a:spcBef>
              <a:spcAft>
                <a:spcPts val="0"/>
              </a:spcAft>
              <a:buClrTx/>
              <a:buSzTx/>
              <a:buFont typeface="Wingdings" panose="05000000000000000000" pitchFamily="2" charset="2"/>
              <a:buChar char="ü"/>
              <a:tabLst/>
              <a:defRPr/>
            </a:pPr>
            <a:endParaRPr kumimoji="0" lang="en-US" sz="1400" b="0" i="0" u="none" strike="noStrike" kern="0" cap="none" spc="0" normalizeH="0" baseline="0" noProof="0" dirty="0">
              <a:ln>
                <a:noFill/>
              </a:ln>
              <a:solidFill>
                <a:prstClr val="black"/>
              </a:solidFill>
              <a:effectLst/>
              <a:uLnTx/>
              <a:uFillTx/>
              <a:latin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885849314"/>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B93E722-DB12-737E-FFF1-EEAD9FF4C172}"/>
            </a:ext>
          </a:extLst>
        </p:cNvPr>
        <p:cNvGrpSpPr/>
        <p:nvPr/>
      </p:nvGrpSpPr>
      <p:grpSpPr>
        <a:xfrm>
          <a:off x="0" y="0"/>
          <a:ext cx="0" cy="0"/>
          <a:chOff x="0" y="0"/>
          <a:chExt cx="0" cy="0"/>
        </a:xfrm>
      </p:grpSpPr>
      <p:sp>
        <p:nvSpPr>
          <p:cNvPr id="3" name="Slide Number Placeholder 2">
            <a:extLst>
              <a:ext uri="{FF2B5EF4-FFF2-40B4-BE49-F238E27FC236}">
                <a16:creationId xmlns:a16="http://schemas.microsoft.com/office/drawing/2014/main" id="{EBC41C5C-7E21-3163-D717-466A5DA1641F}"/>
              </a:ext>
            </a:extLst>
          </p:cNvPr>
          <p:cNvSpPr>
            <a:spLocks noGrp="1"/>
          </p:cNvSpPr>
          <p:nvPr>
            <p:ph type="sldNum" sz="quarter" idx="4"/>
          </p:nvPr>
        </p:nvSpPr>
        <p:spPr>
          <a:xfrm>
            <a:off x="4133756" y="6261479"/>
            <a:ext cx="868549" cy="365125"/>
          </a:xfrm>
          <a:prstGeom prst="rect">
            <a:avLst/>
          </a:prstGeom>
        </p:spPr>
        <p:txBody>
          <a:bodyPr/>
          <a:lstStyle/>
          <a:p>
            <a:pPr marL="0" marR="0" lvl="0" indent="0" algn="ctr" defTabSz="457200" rtl="0" eaLnBrk="1" fontAlgn="auto" latinLnBrk="0" hangingPunct="1">
              <a:lnSpc>
                <a:spcPct val="100000"/>
              </a:lnSpc>
              <a:spcBef>
                <a:spcPts val="0"/>
              </a:spcBef>
              <a:spcAft>
                <a:spcPts val="0"/>
              </a:spcAft>
              <a:buClrTx/>
              <a:buSzTx/>
              <a:buFontTx/>
              <a:buNone/>
              <a:tabLst/>
              <a:defRPr/>
            </a:pPr>
            <a:fld id="{9A47194C-3E5A-854F-B5AE-A6634FC20B3C}" type="slidenum">
              <a:rPr kumimoji="0" lang="en-US" sz="2800" b="1" i="0" u="none" strike="noStrike" kern="1200" cap="none" spc="0" normalizeH="0" baseline="0" noProof="0" smtClean="0">
                <a:ln>
                  <a:noFill/>
                </a:ln>
                <a:solidFill>
                  <a:srgbClr val="BE5B36"/>
                </a:solidFill>
                <a:effectLst/>
                <a:uLnTx/>
                <a:uFillTx/>
                <a:latin typeface="Century Gothic"/>
                <a:ea typeface="+mn-ea"/>
                <a:cs typeface="+mn-cs"/>
              </a:rPr>
              <a:pPr marL="0" marR="0" lvl="0" indent="0" algn="ctr" defTabSz="457200" rtl="0" eaLnBrk="1" fontAlgn="auto" latinLnBrk="0" hangingPunct="1">
                <a:lnSpc>
                  <a:spcPct val="100000"/>
                </a:lnSpc>
                <a:spcBef>
                  <a:spcPts val="0"/>
                </a:spcBef>
                <a:spcAft>
                  <a:spcPts val="0"/>
                </a:spcAft>
                <a:buClrTx/>
                <a:buSzTx/>
                <a:buFontTx/>
                <a:buNone/>
                <a:tabLst/>
                <a:defRPr/>
              </a:pPr>
              <a:t>59</a:t>
            </a:fld>
            <a:endParaRPr kumimoji="0" lang="en-US" sz="2800" b="1" i="0" u="none" strike="noStrike" kern="1200" cap="none" spc="0" normalizeH="0" baseline="0" noProof="0" dirty="0">
              <a:ln>
                <a:noFill/>
              </a:ln>
              <a:solidFill>
                <a:srgbClr val="BE5B36"/>
              </a:solidFill>
              <a:effectLst/>
              <a:uLnTx/>
              <a:uFillTx/>
              <a:latin typeface="Century Gothic"/>
              <a:ea typeface="+mn-ea"/>
              <a:cs typeface="+mn-cs"/>
            </a:endParaRPr>
          </a:p>
        </p:txBody>
      </p:sp>
      <p:sp>
        <p:nvSpPr>
          <p:cNvPr id="6" name="Title 5">
            <a:extLst>
              <a:ext uri="{FF2B5EF4-FFF2-40B4-BE49-F238E27FC236}">
                <a16:creationId xmlns:a16="http://schemas.microsoft.com/office/drawing/2014/main" id="{33DBFD66-89C8-5846-43FD-005AE0F4B0A4}"/>
              </a:ext>
            </a:extLst>
          </p:cNvPr>
          <p:cNvSpPr>
            <a:spLocks noGrp="1"/>
          </p:cNvSpPr>
          <p:nvPr>
            <p:ph type="title"/>
          </p:nvPr>
        </p:nvSpPr>
        <p:spPr>
          <a:xfrm>
            <a:off x="923192" y="231396"/>
            <a:ext cx="8047771" cy="647835"/>
          </a:xfrm>
        </p:spPr>
        <p:txBody>
          <a:bodyPr/>
          <a:lstStyle/>
          <a:p>
            <a:r>
              <a:rPr kumimoji="0" lang="en-US" sz="3000" b="1" i="0" u="none" strike="noStrike" kern="1200" cap="none" spc="100" normalizeH="0" baseline="0" noProof="0" dirty="0">
                <a:ln>
                  <a:noFill/>
                </a:ln>
                <a:effectLst/>
                <a:uLnTx/>
                <a:uFillTx/>
                <a:latin typeface="Century Gothic"/>
                <a:ea typeface="+mj-ea"/>
                <a:cs typeface="+mj-cs"/>
              </a:rPr>
              <a:t>Out-of-Field Compliance Monitoring</a:t>
            </a:r>
            <a:endParaRPr lang="en-US" sz="2600" dirty="0">
              <a:latin typeface="+mj-lt"/>
            </a:endParaRPr>
          </a:p>
        </p:txBody>
      </p:sp>
      <p:sp>
        <p:nvSpPr>
          <p:cNvPr id="2" name="TextBox 1">
            <a:extLst>
              <a:ext uri="{FF2B5EF4-FFF2-40B4-BE49-F238E27FC236}">
                <a16:creationId xmlns:a16="http://schemas.microsoft.com/office/drawing/2014/main" id="{1CC3C37D-10EA-E266-89D0-AD5D52002ADD}"/>
              </a:ext>
            </a:extLst>
          </p:cNvPr>
          <p:cNvSpPr txBox="1"/>
          <p:nvPr/>
        </p:nvSpPr>
        <p:spPr>
          <a:xfrm>
            <a:off x="322217" y="888274"/>
            <a:ext cx="8142514" cy="5501506"/>
          </a:xfrm>
          <a:prstGeom prst="rect">
            <a:avLst/>
          </a:prstGeom>
          <a:noFill/>
        </p:spPr>
        <p:txBody>
          <a:bodyPr wrap="square">
            <a:spAutoFit/>
          </a:bodyPr>
          <a:lstStyle/>
          <a:p>
            <a:pPr marL="285750" marR="0" lvl="0" indent="-285750" defTabSz="914400" eaLnBrk="1" fontAlgn="auto" latinLnBrk="0" hangingPunct="1">
              <a:lnSpc>
                <a:spcPct val="100000"/>
              </a:lnSpc>
              <a:spcBef>
                <a:spcPts val="0"/>
              </a:spcBef>
              <a:spcAft>
                <a:spcPts val="0"/>
              </a:spcAft>
              <a:buClrTx/>
              <a:buSzTx/>
              <a:buFont typeface="Wingdings" panose="05000000000000000000" pitchFamily="2" charset="2"/>
              <a:buChar char="ü"/>
              <a:tabLst/>
              <a:defRPr/>
            </a:pPr>
            <a:endParaRPr kumimoji="0" lang="en-US" sz="1350" b="0" i="0" u="none" strike="noStrike" kern="0" cap="none" spc="0" normalizeH="0" baseline="0" noProof="0" dirty="0">
              <a:ln>
                <a:noFill/>
              </a:ln>
              <a:solidFill>
                <a:srgbClr val="000000"/>
              </a:solidFill>
              <a:effectLst/>
              <a:highlight>
                <a:srgbClr val="FFFFFF"/>
              </a:highlight>
              <a:uLnTx/>
              <a:uFillTx/>
              <a:cs typeface="Calibri" panose="020F0502020204030204" pitchFamily="34" charset="0"/>
            </a:endParaRPr>
          </a:p>
          <a:p>
            <a:pPr marL="0" marR="0" lvl="0" indent="0" defTabSz="914400" eaLnBrk="1" fontAlgn="base" latinLnBrk="0" hangingPunct="1">
              <a:lnSpc>
                <a:spcPct val="100000"/>
              </a:lnSpc>
              <a:spcBef>
                <a:spcPts val="0"/>
              </a:spcBef>
              <a:spcAft>
                <a:spcPts val="0"/>
              </a:spcAft>
              <a:buClrTx/>
              <a:buSzTx/>
              <a:buFontTx/>
              <a:buNone/>
              <a:tabLst/>
              <a:defRPr/>
            </a:pPr>
            <a:r>
              <a:rPr kumimoji="0" lang="en-US" sz="1800" b="1" i="0" u="none" strike="noStrike" kern="0" cap="none" spc="0" normalizeH="0" baseline="0" noProof="0" dirty="0">
                <a:ln>
                  <a:noFill/>
                </a:ln>
                <a:solidFill>
                  <a:srgbClr val="000000"/>
                </a:solidFill>
                <a:effectLst/>
                <a:highlight>
                  <a:srgbClr val="FFFFFF"/>
                </a:highlight>
                <a:uLnTx/>
                <a:uFillTx/>
                <a:cs typeface="Calibri" panose="020F0502020204030204" pitchFamily="34" charset="0"/>
              </a:rPr>
              <a:t>Compliance Monitoring:   FTE Audits Summary </a:t>
            </a:r>
            <a:endParaRPr kumimoji="0" lang="en-US" sz="1800" b="0" i="0" u="none" strike="noStrike" kern="0" cap="none" spc="0" normalizeH="0" baseline="0" noProof="0" dirty="0">
              <a:ln>
                <a:noFill/>
              </a:ln>
              <a:solidFill>
                <a:srgbClr val="000000"/>
              </a:solidFill>
              <a:effectLst/>
              <a:highlight>
                <a:srgbClr val="FFFFFF"/>
              </a:highlight>
              <a:uLnTx/>
              <a:uFillTx/>
              <a:cs typeface="Calibri" panose="020F0502020204030204" pitchFamily="34" charset="0"/>
            </a:endParaRPr>
          </a:p>
          <a:p>
            <a:pPr marL="0" marR="0" lvl="0" indent="0" defTabSz="914400" eaLnBrk="1" fontAlgn="base" latinLnBrk="0" hangingPunct="1">
              <a:lnSpc>
                <a:spcPct val="100000"/>
              </a:lnSpc>
              <a:spcBef>
                <a:spcPts val="0"/>
              </a:spcBef>
              <a:spcAft>
                <a:spcPts val="0"/>
              </a:spcAft>
              <a:buClrTx/>
              <a:buSzTx/>
              <a:buFontTx/>
              <a:buNone/>
              <a:tabLst/>
              <a:defRPr/>
            </a:pPr>
            <a:r>
              <a:rPr kumimoji="0" lang="en-US" sz="1800" b="0" i="0" u="none" strike="noStrike" kern="0" cap="none" spc="0" normalizeH="0" baseline="0" noProof="0" dirty="0">
                <a:ln>
                  <a:noFill/>
                </a:ln>
                <a:solidFill>
                  <a:srgbClr val="000000"/>
                </a:solidFill>
                <a:effectLst/>
                <a:highlight>
                  <a:srgbClr val="FFFFFF"/>
                </a:highlight>
                <a:uLnTx/>
                <a:uFillTx/>
                <a:cs typeface="Calibri" panose="020F0502020204030204" pitchFamily="34" charset="0"/>
              </a:rPr>
              <a:t> </a:t>
            </a:r>
          </a:p>
          <a:p>
            <a:pPr marL="0" marR="0" lvl="0" indent="0" defTabSz="91440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800" b="0" i="0" u="none" strike="noStrike" kern="0" cap="none" spc="0" normalizeH="0" baseline="0" noProof="0" dirty="0">
                <a:ln>
                  <a:noFill/>
                </a:ln>
                <a:solidFill>
                  <a:srgbClr val="000000"/>
                </a:solidFill>
                <a:effectLst/>
                <a:highlight>
                  <a:srgbClr val="FFFFFF"/>
                </a:highlight>
                <a:uLnTx/>
                <a:uFillTx/>
                <a:cs typeface="Calibri" panose="020F0502020204030204" pitchFamily="34" charset="0"/>
              </a:rPr>
              <a:t>Out-of-Field approval should be obtained from the Charter School Governing Board prior to the October and February FTE survey periods.  </a:t>
            </a:r>
          </a:p>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srgbClr val="000000"/>
              </a:solidFill>
              <a:effectLst/>
              <a:highlight>
                <a:srgbClr val="FFFFFF"/>
              </a:highlight>
              <a:uLnTx/>
              <a:uFillTx/>
              <a:cs typeface="Calibri" panose="020F0502020204030204" pitchFamily="34" charset="0"/>
            </a:endParaRPr>
          </a:p>
          <a:p>
            <a:pPr marL="0" marR="0" lvl="0" indent="0" defTabSz="91440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800" b="0" i="0" u="none" strike="noStrike" kern="0" cap="none" spc="0" normalizeH="0" baseline="0" noProof="0" dirty="0">
                <a:ln>
                  <a:noFill/>
                </a:ln>
                <a:solidFill>
                  <a:srgbClr val="000000"/>
                </a:solidFill>
                <a:effectLst/>
                <a:highlight>
                  <a:srgbClr val="FFFFFF"/>
                </a:highlight>
                <a:uLnTx/>
                <a:uFillTx/>
                <a:cs typeface="Calibri" panose="020F0502020204030204" pitchFamily="34" charset="0"/>
              </a:rPr>
              <a:t>Parents or guardians must be notified in writing of the out-of-field status of child’s teacher.  </a:t>
            </a:r>
          </a:p>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srgbClr val="000000"/>
              </a:solidFill>
              <a:effectLst/>
              <a:highlight>
                <a:srgbClr val="FFFFFF"/>
              </a:highlight>
              <a:uLnTx/>
              <a:uFillTx/>
              <a:cs typeface="Calibri" panose="020F0502020204030204" pitchFamily="34" charset="0"/>
            </a:endParaRPr>
          </a:p>
          <a:p>
            <a:pPr marL="0" marR="0" lvl="1" indent="0" defTabSz="91440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800" b="0" i="0" u="none" strike="noStrike" kern="0" cap="none" spc="0" normalizeH="0" baseline="0" noProof="0" dirty="0">
                <a:ln>
                  <a:noFill/>
                </a:ln>
                <a:solidFill>
                  <a:srgbClr val="000000"/>
                </a:solidFill>
                <a:effectLst/>
                <a:highlight>
                  <a:srgbClr val="FFFFFF"/>
                </a:highlight>
                <a:uLnTx/>
                <a:uFillTx/>
                <a:cs typeface="Calibri" panose="020F0502020204030204" pitchFamily="34" charset="0"/>
              </a:rPr>
              <a:t>Notifications via the computer or any other electronic means are not acceptable.   </a:t>
            </a:r>
          </a:p>
          <a:p>
            <a:pPr marL="0" marR="0" lvl="1"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srgbClr val="000000"/>
              </a:solidFill>
              <a:effectLst/>
              <a:highlight>
                <a:srgbClr val="FFFFFF"/>
              </a:highlight>
              <a:uLnTx/>
              <a:uFillTx/>
              <a:cs typeface="Calibri" panose="020F0502020204030204" pitchFamily="34" charset="0"/>
            </a:endParaRPr>
          </a:p>
          <a:p>
            <a:pPr marL="0" marR="0" lvl="0" indent="0" defTabSz="91440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800" b="0" i="0" u="none" strike="noStrike" kern="0" cap="none" spc="0" normalizeH="0" baseline="0" noProof="0" dirty="0">
                <a:ln>
                  <a:noFill/>
                </a:ln>
                <a:solidFill>
                  <a:srgbClr val="000000"/>
                </a:solidFill>
                <a:effectLst/>
                <a:highlight>
                  <a:srgbClr val="FFFFFF"/>
                </a:highlight>
                <a:uLnTx/>
                <a:uFillTx/>
                <a:cs typeface="Calibri" panose="020F0502020204030204" pitchFamily="34" charset="0"/>
              </a:rPr>
              <a:t>Notices to parents must be dated and include the teacher’s name and the out-of-field subject(s) they are teaching.  </a:t>
            </a:r>
          </a:p>
          <a:p>
            <a:pPr marL="0" marR="0" lvl="0" indent="0" defTabSz="914400" eaLnBrk="1" fontAlgn="auto" latinLnBrk="0" hangingPunct="1">
              <a:lnSpc>
                <a:spcPct val="100000"/>
              </a:lnSpc>
              <a:spcBef>
                <a:spcPts val="0"/>
              </a:spcBef>
              <a:spcAft>
                <a:spcPts val="0"/>
              </a:spcAft>
              <a:buClrTx/>
              <a:buSzTx/>
              <a:buFont typeface="Arial" panose="020B0604020202020204" pitchFamily="34" charset="0"/>
              <a:buChar char="•"/>
              <a:tabLst/>
              <a:defRPr/>
            </a:pPr>
            <a:endParaRPr kumimoji="0" lang="en-US" sz="1800" b="0" i="0" u="none" strike="noStrike" kern="0" cap="none" spc="0" normalizeH="0" baseline="0" noProof="0" dirty="0">
              <a:ln>
                <a:noFill/>
              </a:ln>
              <a:solidFill>
                <a:srgbClr val="000000"/>
              </a:solidFill>
              <a:effectLst/>
              <a:highlight>
                <a:srgbClr val="FFFFFF"/>
              </a:highlight>
              <a:uLnTx/>
              <a:uFillTx/>
              <a:cs typeface="Calibri" panose="020F0502020204030204" pitchFamily="34" charset="0"/>
            </a:endParaRPr>
          </a:p>
          <a:p>
            <a:pPr marL="0" marR="0" lvl="0" indent="0" defTabSz="91440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800" b="0" i="0" u="none" strike="noStrike" kern="0" cap="none" spc="0" normalizeH="0" baseline="0" noProof="0" dirty="0">
                <a:ln>
                  <a:noFill/>
                </a:ln>
                <a:solidFill>
                  <a:srgbClr val="000000"/>
                </a:solidFill>
                <a:effectLst/>
                <a:highlight>
                  <a:srgbClr val="FFFFFF"/>
                </a:highlight>
                <a:uLnTx/>
                <a:uFillTx/>
                <a:cs typeface="Calibri" panose="020F0502020204030204" pitchFamily="34" charset="0"/>
              </a:rPr>
              <a:t>Announcements must be sent out prior to the FTE Survey (1012.42 F.S.) </a:t>
            </a:r>
          </a:p>
          <a:p>
            <a:pPr marL="0" marR="0" lvl="0" indent="0" defTabSz="914400" eaLnBrk="1" fontAlgn="auto" latinLnBrk="0" hangingPunct="1">
              <a:lnSpc>
                <a:spcPct val="100000"/>
              </a:lnSpc>
              <a:spcBef>
                <a:spcPts val="0"/>
              </a:spcBef>
              <a:spcAft>
                <a:spcPts val="0"/>
              </a:spcAft>
              <a:buClrTx/>
              <a:buSzTx/>
              <a:buFontTx/>
              <a:buNone/>
              <a:tabLst/>
              <a:defRPr/>
            </a:pPr>
            <a:r>
              <a:rPr kumimoji="0" lang="en-US" sz="1800" b="0" i="0" u="none" strike="noStrike" kern="0" cap="none" spc="0" normalizeH="0" baseline="0" noProof="0" dirty="0">
                <a:ln>
                  <a:noFill/>
                </a:ln>
                <a:solidFill>
                  <a:srgbClr val="000000"/>
                </a:solidFill>
                <a:effectLst/>
                <a:highlight>
                  <a:srgbClr val="FFFFFF"/>
                </a:highlight>
                <a:uLnTx/>
                <a:uFillTx/>
                <a:cs typeface="Calibri" panose="020F0502020204030204" pitchFamily="34" charset="0"/>
              </a:rPr>
              <a:t>and may be by dated school newsletter or dated direct letters to the parents.  </a:t>
            </a:r>
          </a:p>
          <a:p>
            <a:pPr marL="0" marR="0" lvl="0" indent="0" defTabSz="914400" eaLnBrk="1" fontAlgn="base" latinLnBrk="0" hangingPunct="1">
              <a:lnSpc>
                <a:spcPct val="100000"/>
              </a:lnSpc>
              <a:spcBef>
                <a:spcPts val="0"/>
              </a:spcBef>
              <a:spcAft>
                <a:spcPts val="0"/>
              </a:spcAft>
              <a:buClrTx/>
              <a:buSzTx/>
              <a:buFontTx/>
              <a:buNone/>
              <a:tabLst/>
              <a:defRPr/>
            </a:pPr>
            <a:r>
              <a:rPr kumimoji="0" lang="en-US" sz="1800" b="0" i="0" u="none" strike="noStrike" kern="0" cap="none" spc="0" normalizeH="0" baseline="0" noProof="0" dirty="0">
                <a:ln>
                  <a:noFill/>
                </a:ln>
                <a:solidFill>
                  <a:srgbClr val="000000"/>
                </a:solidFill>
                <a:effectLst/>
                <a:highlight>
                  <a:srgbClr val="FFFFFF"/>
                </a:highlight>
                <a:uLnTx/>
                <a:uFillTx/>
              </a:rPr>
              <a:t> </a:t>
            </a:r>
          </a:p>
          <a:p>
            <a:pPr marL="285750" marR="0" lvl="0" indent="-285750" defTabSz="914400" eaLnBrk="1" fontAlgn="auto" latinLnBrk="0" hangingPunct="1">
              <a:lnSpc>
                <a:spcPct val="100000"/>
              </a:lnSpc>
              <a:spcBef>
                <a:spcPts val="0"/>
              </a:spcBef>
              <a:spcAft>
                <a:spcPts val="0"/>
              </a:spcAft>
              <a:buClrTx/>
              <a:buSzTx/>
              <a:buFont typeface="Wingdings" panose="05000000000000000000" pitchFamily="2" charset="2"/>
              <a:buChar char="ü"/>
              <a:tabLst/>
              <a:defRPr/>
            </a:pPr>
            <a:endParaRPr kumimoji="0" lang="en-US" sz="1400" b="0" i="0" u="none" strike="noStrike" kern="0" cap="none" spc="0" normalizeH="0" baseline="0" noProof="0" dirty="0">
              <a:ln>
                <a:noFill/>
              </a:ln>
              <a:solidFill>
                <a:prstClr val="black"/>
              </a:solidFill>
              <a:effectLst/>
              <a:uLnTx/>
              <a:uFillTx/>
              <a:latin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2721189640"/>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8C51F52-E853-B401-4BE4-6163477D0172}"/>
            </a:ext>
          </a:extLst>
        </p:cNvPr>
        <p:cNvGrpSpPr/>
        <p:nvPr/>
      </p:nvGrpSpPr>
      <p:grpSpPr>
        <a:xfrm>
          <a:off x="0" y="0"/>
          <a:ext cx="0" cy="0"/>
          <a:chOff x="0" y="0"/>
          <a:chExt cx="0" cy="0"/>
        </a:xfrm>
      </p:grpSpPr>
      <p:sp>
        <p:nvSpPr>
          <p:cNvPr id="4" name="Slide Number Placeholder 3">
            <a:extLst>
              <a:ext uri="{FF2B5EF4-FFF2-40B4-BE49-F238E27FC236}">
                <a16:creationId xmlns:a16="http://schemas.microsoft.com/office/drawing/2014/main" id="{70E0EACC-8644-DA82-24D7-74331FFF1134}"/>
              </a:ext>
            </a:extLst>
          </p:cNvPr>
          <p:cNvSpPr>
            <a:spLocks noGrp="1"/>
          </p:cNvSpPr>
          <p:nvPr>
            <p:ph type="sldNum" sz="quarter" idx="4"/>
          </p:nvPr>
        </p:nvSpPr>
        <p:spPr/>
        <p:txBody>
          <a:bodyPr/>
          <a:lstStyle/>
          <a:p>
            <a:fld id="{9A47194C-3E5A-854F-B5AE-A6634FC20B3C}" type="slidenum">
              <a:rPr lang="en-US" smtClean="0"/>
              <a:pPr/>
              <a:t>60</a:t>
            </a:fld>
            <a:endParaRPr lang="en-US" dirty="0"/>
          </a:p>
        </p:txBody>
      </p:sp>
      <p:sp>
        <p:nvSpPr>
          <p:cNvPr id="5" name="Title 4">
            <a:extLst>
              <a:ext uri="{FF2B5EF4-FFF2-40B4-BE49-F238E27FC236}">
                <a16:creationId xmlns:a16="http://schemas.microsoft.com/office/drawing/2014/main" id="{5FC80398-F3CB-0958-6F88-A5BA71C46CC4}"/>
              </a:ext>
            </a:extLst>
          </p:cNvPr>
          <p:cNvSpPr>
            <a:spLocks noGrp="1"/>
          </p:cNvSpPr>
          <p:nvPr>
            <p:ph type="title"/>
          </p:nvPr>
        </p:nvSpPr>
        <p:spPr>
          <a:xfrm>
            <a:off x="281354" y="258838"/>
            <a:ext cx="8689609" cy="813823"/>
          </a:xfrm>
        </p:spPr>
        <p:txBody>
          <a:bodyPr/>
          <a:lstStyle/>
          <a:p>
            <a:r>
              <a:rPr lang="en-US" dirty="0"/>
              <a:t>Out-of-Field </a:t>
            </a:r>
            <a:endParaRPr lang="en-US" dirty="0">
              <a:latin typeface="+mj-lt"/>
            </a:endParaRPr>
          </a:p>
        </p:txBody>
      </p:sp>
      <p:sp>
        <p:nvSpPr>
          <p:cNvPr id="3" name="TextBox 2">
            <a:extLst>
              <a:ext uri="{FF2B5EF4-FFF2-40B4-BE49-F238E27FC236}">
                <a16:creationId xmlns:a16="http://schemas.microsoft.com/office/drawing/2014/main" id="{A7812C19-493F-1EF0-5B18-FF7971BC5F4A}"/>
              </a:ext>
            </a:extLst>
          </p:cNvPr>
          <p:cNvSpPr txBox="1"/>
          <p:nvPr/>
        </p:nvSpPr>
        <p:spPr>
          <a:xfrm>
            <a:off x="171824" y="1569040"/>
            <a:ext cx="8799137" cy="4301177"/>
          </a:xfrm>
          <a:prstGeom prst="rect">
            <a:avLst/>
          </a:prstGeom>
          <a:noFill/>
        </p:spPr>
        <p:txBody>
          <a:bodyPr wrap="square">
            <a:spAutoFit/>
          </a:bodyPr>
          <a:lstStyle/>
          <a:p>
            <a:pPr marL="285750" indent="-285750">
              <a:buFont typeface="Arial" panose="020B0604020202020204" pitchFamily="34" charset="0"/>
              <a:buChar char="•"/>
            </a:pPr>
            <a:r>
              <a:rPr lang="en-US" sz="2000" dirty="0">
                <a:solidFill>
                  <a:srgbClr val="000000"/>
                </a:solidFill>
                <a:highlight>
                  <a:srgbClr val="FFFFFF"/>
                </a:highlight>
                <a:cs typeface="Calibri" panose="020F0502020204030204" pitchFamily="34" charset="0"/>
              </a:rPr>
              <a:t>Instructional employees must be working on out-of-field (OOF) requirements by April of each school year until in compliance with adding required subject area to FL certificate. </a:t>
            </a:r>
          </a:p>
          <a:p>
            <a:pPr marL="285750" indent="-285750">
              <a:buFont typeface="Arial" panose="020B0604020202020204" pitchFamily="34" charset="0"/>
              <a:buChar char="•"/>
            </a:pPr>
            <a:endParaRPr lang="en-US" sz="2000" dirty="0">
              <a:solidFill>
                <a:srgbClr val="000000"/>
              </a:solidFill>
              <a:highlight>
                <a:srgbClr val="FFFFFF"/>
              </a:highlight>
              <a:cs typeface="Calibri" panose="020F0502020204030204" pitchFamily="34" charset="0"/>
            </a:endParaRPr>
          </a:p>
          <a:p>
            <a:pPr marL="285750" indent="-285750">
              <a:buFont typeface="Arial" panose="020B0604020202020204" pitchFamily="34" charset="0"/>
              <a:buChar char="•"/>
            </a:pPr>
            <a:r>
              <a:rPr lang="en-US" sz="2000" dirty="0">
                <a:solidFill>
                  <a:srgbClr val="000000"/>
                </a:solidFill>
                <a:highlight>
                  <a:srgbClr val="FFFFFF"/>
                </a:highlight>
                <a:cs typeface="Calibri" panose="020F0502020204030204" pitchFamily="34" charset="0"/>
              </a:rPr>
              <a:t>OOF for a Subject Area (elementary, ESE, English, </a:t>
            </a:r>
            <a:r>
              <a:rPr lang="en-US" sz="2000" dirty="0" err="1">
                <a:solidFill>
                  <a:srgbClr val="000000"/>
                </a:solidFill>
                <a:highlight>
                  <a:srgbClr val="FFFFFF"/>
                </a:highlight>
                <a:cs typeface="Calibri" panose="020F0502020204030204" pitchFamily="34" charset="0"/>
              </a:rPr>
              <a:t>etc</a:t>
            </a:r>
            <a:r>
              <a:rPr lang="en-US" sz="2000" dirty="0">
                <a:solidFill>
                  <a:srgbClr val="000000"/>
                </a:solidFill>
                <a:highlight>
                  <a:srgbClr val="FFFFFF"/>
                </a:highlight>
                <a:cs typeface="Calibri" panose="020F0502020204030204" pitchFamily="34" charset="0"/>
              </a:rPr>
              <a:t>) must pass the appropriate Florida Subject Area Exam (SAE) and add this subject to their certificate.</a:t>
            </a:r>
            <a:r>
              <a:rPr lang="en-US" sz="2000" dirty="0">
                <a:solidFill>
                  <a:srgbClr val="FF0000"/>
                </a:solidFill>
                <a:highlight>
                  <a:srgbClr val="FFFFFF"/>
                </a:highlight>
                <a:cs typeface="Calibri" panose="020F0502020204030204" pitchFamily="34" charset="0"/>
              </a:rPr>
              <a:t> Please note this is an FLDOE audit exception if not done. </a:t>
            </a:r>
          </a:p>
          <a:p>
            <a:pPr marL="285750" indent="-285750">
              <a:buFont typeface="Arial" panose="020B0604020202020204" pitchFamily="34" charset="0"/>
              <a:buChar char="•"/>
            </a:pPr>
            <a:endParaRPr lang="en-US" sz="2000" kern="0" dirty="0">
              <a:solidFill>
                <a:srgbClr val="FF0000"/>
              </a:solidFill>
              <a:highlight>
                <a:srgbClr val="FFFFFF"/>
              </a:highlight>
              <a:cs typeface="Calibri" panose="020F0502020204030204" pitchFamily="34" charset="0"/>
            </a:endParaRPr>
          </a:p>
          <a:p>
            <a:pPr marL="285750" indent="-285750">
              <a:buFont typeface="Arial" panose="020B0604020202020204" pitchFamily="34" charset="0"/>
              <a:buChar char="•"/>
            </a:pPr>
            <a:r>
              <a:rPr lang="en-US" sz="2000" kern="0" dirty="0">
                <a:solidFill>
                  <a:srgbClr val="000000"/>
                </a:solidFill>
                <a:highlight>
                  <a:srgbClr val="FFFFFF"/>
                </a:highlight>
                <a:cs typeface="Calibri" panose="020F0502020204030204" pitchFamily="34" charset="0"/>
              </a:rPr>
              <a:t>Use </a:t>
            </a:r>
            <a:r>
              <a:rPr lang="en-US" sz="2000" kern="0" dirty="0">
                <a:solidFill>
                  <a:srgbClr val="000000"/>
                </a:solidFill>
                <a:highlight>
                  <a:srgbClr val="FFFFFF"/>
                </a:highlight>
              </a:rPr>
              <a:t>the guidelines outlined at  </a:t>
            </a:r>
            <a:r>
              <a:rPr lang="en-US" sz="2000" kern="0" dirty="0">
                <a:solidFill>
                  <a:srgbClr val="000000"/>
                </a:solidFill>
                <a:highlight>
                  <a:srgbClr val="FFFFFF"/>
                </a:highlight>
                <a:hlinkClick r:id="rId2"/>
              </a:rPr>
              <a:t>https://www.browardschools.com/bcps-departments/human-resources/certification/charter-schools</a:t>
            </a:r>
            <a:r>
              <a:rPr lang="en-US" sz="2000" kern="0" dirty="0">
                <a:solidFill>
                  <a:srgbClr val="000000"/>
                </a:solidFill>
                <a:highlight>
                  <a:srgbClr val="FFFFFF"/>
                </a:highlight>
              </a:rPr>
              <a:t> under Guide to Help Out-of-Field Educators to assist you with this process.</a:t>
            </a:r>
          </a:p>
          <a:p>
            <a:pPr marL="285750" indent="-285750">
              <a:buFont typeface="Arial" panose="020B0604020202020204" pitchFamily="34" charset="0"/>
              <a:buChar char="•"/>
            </a:pPr>
            <a:endParaRPr lang="en-US" sz="1350" dirty="0">
              <a:solidFill>
                <a:srgbClr val="000000"/>
              </a:solidFill>
              <a:cs typeface="Calibri" panose="020F0502020204030204" pitchFamily="34" charset="0"/>
            </a:endParaRPr>
          </a:p>
        </p:txBody>
      </p:sp>
    </p:spTree>
    <p:extLst>
      <p:ext uri="{BB962C8B-B14F-4D97-AF65-F5344CB8AC3E}">
        <p14:creationId xmlns:p14="http://schemas.microsoft.com/office/powerpoint/2010/main" val="3462451279"/>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FCA3807-A76A-1F26-0F1F-94EB42F784FA}"/>
            </a:ext>
          </a:extLst>
        </p:cNvPr>
        <p:cNvGrpSpPr/>
        <p:nvPr/>
      </p:nvGrpSpPr>
      <p:grpSpPr>
        <a:xfrm>
          <a:off x="0" y="0"/>
          <a:ext cx="0" cy="0"/>
          <a:chOff x="0" y="0"/>
          <a:chExt cx="0" cy="0"/>
        </a:xfrm>
      </p:grpSpPr>
      <p:sp>
        <p:nvSpPr>
          <p:cNvPr id="3" name="Slide Number Placeholder 2">
            <a:extLst>
              <a:ext uri="{FF2B5EF4-FFF2-40B4-BE49-F238E27FC236}">
                <a16:creationId xmlns:a16="http://schemas.microsoft.com/office/drawing/2014/main" id="{186E04D0-0C7A-8033-17CA-E8AA47DFB7FA}"/>
              </a:ext>
            </a:extLst>
          </p:cNvPr>
          <p:cNvSpPr>
            <a:spLocks noGrp="1"/>
          </p:cNvSpPr>
          <p:nvPr>
            <p:ph type="sldNum" sz="quarter" idx="4"/>
          </p:nvPr>
        </p:nvSpPr>
        <p:spPr>
          <a:xfrm>
            <a:off x="4133756" y="6261479"/>
            <a:ext cx="868549" cy="365125"/>
          </a:xfrm>
          <a:prstGeom prst="rect">
            <a:avLst/>
          </a:prstGeom>
        </p:spPr>
        <p:txBody>
          <a:bodyPr/>
          <a:lstStyle/>
          <a:p>
            <a:pPr marL="0" marR="0" lvl="0" indent="0" algn="ctr" defTabSz="457200" rtl="0" eaLnBrk="1" fontAlgn="auto" latinLnBrk="0" hangingPunct="1">
              <a:lnSpc>
                <a:spcPct val="100000"/>
              </a:lnSpc>
              <a:spcBef>
                <a:spcPts val="0"/>
              </a:spcBef>
              <a:spcAft>
                <a:spcPts val="0"/>
              </a:spcAft>
              <a:buClrTx/>
              <a:buSzTx/>
              <a:buFontTx/>
              <a:buNone/>
              <a:tabLst/>
              <a:defRPr/>
            </a:pPr>
            <a:fld id="{9A47194C-3E5A-854F-B5AE-A6634FC20B3C}" type="slidenum">
              <a:rPr kumimoji="0" lang="en-US" sz="2800" b="1" i="0" u="none" strike="noStrike" kern="1200" cap="none" spc="0" normalizeH="0" baseline="0" noProof="0" smtClean="0">
                <a:ln>
                  <a:noFill/>
                </a:ln>
                <a:solidFill>
                  <a:srgbClr val="BE5B36"/>
                </a:solidFill>
                <a:effectLst/>
                <a:uLnTx/>
                <a:uFillTx/>
                <a:latin typeface="Century Gothic"/>
                <a:ea typeface="+mn-ea"/>
                <a:cs typeface="+mn-cs"/>
              </a:rPr>
              <a:pPr marL="0" marR="0" lvl="0" indent="0" algn="ctr" defTabSz="457200" rtl="0" eaLnBrk="1" fontAlgn="auto" latinLnBrk="0" hangingPunct="1">
                <a:lnSpc>
                  <a:spcPct val="100000"/>
                </a:lnSpc>
                <a:spcBef>
                  <a:spcPts val="0"/>
                </a:spcBef>
                <a:spcAft>
                  <a:spcPts val="0"/>
                </a:spcAft>
                <a:buClrTx/>
                <a:buSzTx/>
                <a:buFontTx/>
                <a:buNone/>
                <a:tabLst/>
                <a:defRPr/>
              </a:pPr>
              <a:t>61</a:t>
            </a:fld>
            <a:endParaRPr kumimoji="0" lang="en-US" sz="2800" b="1" i="0" u="none" strike="noStrike" kern="1200" cap="none" spc="0" normalizeH="0" baseline="0" noProof="0" dirty="0">
              <a:ln>
                <a:noFill/>
              </a:ln>
              <a:solidFill>
                <a:srgbClr val="BE5B36"/>
              </a:solidFill>
              <a:effectLst/>
              <a:uLnTx/>
              <a:uFillTx/>
              <a:latin typeface="Century Gothic"/>
              <a:ea typeface="+mn-ea"/>
              <a:cs typeface="+mn-cs"/>
            </a:endParaRPr>
          </a:p>
        </p:txBody>
      </p:sp>
      <p:sp>
        <p:nvSpPr>
          <p:cNvPr id="6" name="Title 5">
            <a:extLst>
              <a:ext uri="{FF2B5EF4-FFF2-40B4-BE49-F238E27FC236}">
                <a16:creationId xmlns:a16="http://schemas.microsoft.com/office/drawing/2014/main" id="{4C167048-0CB9-3A2C-BDA5-43A131193C2E}"/>
              </a:ext>
            </a:extLst>
          </p:cNvPr>
          <p:cNvSpPr>
            <a:spLocks noGrp="1"/>
          </p:cNvSpPr>
          <p:nvPr>
            <p:ph type="title"/>
          </p:nvPr>
        </p:nvSpPr>
        <p:spPr>
          <a:xfrm>
            <a:off x="923192" y="231396"/>
            <a:ext cx="8047771" cy="647835"/>
          </a:xfrm>
        </p:spPr>
        <p:txBody>
          <a:bodyPr/>
          <a:lstStyle/>
          <a:p>
            <a:r>
              <a:rPr lang="en-US" sz="2800" dirty="0"/>
              <a:t>Out-of-Field ESOL Training Requirements </a:t>
            </a:r>
            <a:endParaRPr lang="en-US" sz="2600" dirty="0">
              <a:latin typeface="+mj-lt"/>
            </a:endParaRPr>
          </a:p>
        </p:txBody>
      </p:sp>
      <p:sp>
        <p:nvSpPr>
          <p:cNvPr id="4" name="TextBox 3">
            <a:extLst>
              <a:ext uri="{FF2B5EF4-FFF2-40B4-BE49-F238E27FC236}">
                <a16:creationId xmlns:a16="http://schemas.microsoft.com/office/drawing/2014/main" id="{BA49A533-AB73-F50A-A69C-EC6EB7F2B834}"/>
              </a:ext>
            </a:extLst>
          </p:cNvPr>
          <p:cNvSpPr txBox="1"/>
          <p:nvPr/>
        </p:nvSpPr>
        <p:spPr>
          <a:xfrm>
            <a:off x="171824" y="985563"/>
            <a:ext cx="8799137" cy="5224507"/>
          </a:xfrm>
          <a:prstGeom prst="rect">
            <a:avLst/>
          </a:prstGeom>
          <a:noFill/>
        </p:spPr>
        <p:txBody>
          <a:bodyPr wrap="square">
            <a:spAutoFit/>
          </a:bodyPr>
          <a:lstStyle/>
          <a:p>
            <a:endParaRPr lang="en-US" sz="1350" dirty="0">
              <a:solidFill>
                <a:srgbClr val="000000"/>
              </a:solidFill>
              <a:cs typeface="Calibri" panose="020F0502020204030204" pitchFamily="34" charset="0"/>
            </a:endParaRPr>
          </a:p>
          <a:p>
            <a:pPr marL="285750" indent="-285750">
              <a:buFont typeface="Arial" panose="020B0604020202020204" pitchFamily="34" charset="0"/>
              <a:buChar char="•"/>
            </a:pPr>
            <a:r>
              <a:rPr lang="en-US" sz="1600" dirty="0">
                <a:solidFill>
                  <a:srgbClr val="000000"/>
                </a:solidFill>
                <a:highlight>
                  <a:srgbClr val="FFFFFF"/>
                </a:highlight>
                <a:cs typeface="Calibri" panose="020F0502020204030204" pitchFamily="34" charset="0"/>
              </a:rPr>
              <a:t>ESOL Training Requirements and Timeline for compliance are outlined at </a:t>
            </a:r>
            <a:r>
              <a:rPr lang="en-US" sz="1600" dirty="0">
                <a:solidFill>
                  <a:srgbClr val="000000"/>
                </a:solidFill>
                <a:cs typeface="Calibri" panose="020F0502020204030204" pitchFamily="34" charset="0"/>
                <a:hlinkClick r:id="rId3"/>
              </a:rPr>
              <a:t>https://www.browardschools.com/bcps-departments/human-resources/certification/esol-compliance-and-training-information</a:t>
            </a:r>
            <a:endParaRPr lang="en-US" sz="1600" dirty="0">
              <a:solidFill>
                <a:srgbClr val="000000"/>
              </a:solidFill>
              <a:cs typeface="Calibri" panose="020F0502020204030204" pitchFamily="34" charset="0"/>
            </a:endParaRPr>
          </a:p>
          <a:p>
            <a:pPr marL="742950" lvl="1" indent="-285750">
              <a:buFont typeface="Arial" panose="020B0604020202020204" pitchFamily="34" charset="0"/>
              <a:buChar char="•"/>
            </a:pPr>
            <a:r>
              <a:rPr lang="en-US" sz="1600" dirty="0">
                <a:solidFill>
                  <a:srgbClr val="000000"/>
                </a:solidFill>
                <a:highlight>
                  <a:srgbClr val="FFFFFF"/>
                </a:highlight>
                <a:cs typeface="Calibri" panose="020F0502020204030204" pitchFamily="34" charset="0"/>
              </a:rPr>
              <a:t>Only ESOL Category 1 must add the </a:t>
            </a:r>
            <a:r>
              <a:rPr lang="en-US" sz="1600" dirty="0" err="1">
                <a:solidFill>
                  <a:srgbClr val="000000"/>
                </a:solidFill>
                <a:highlight>
                  <a:srgbClr val="FFFFFF"/>
                </a:highlight>
                <a:cs typeface="Calibri" panose="020F0502020204030204" pitchFamily="34" charset="0"/>
              </a:rPr>
              <a:t>esol</a:t>
            </a:r>
            <a:r>
              <a:rPr lang="en-US" sz="1600" dirty="0">
                <a:solidFill>
                  <a:srgbClr val="000000"/>
                </a:solidFill>
                <a:highlight>
                  <a:srgbClr val="FFFFFF"/>
                </a:highlight>
                <a:cs typeface="Calibri" panose="020F0502020204030204" pitchFamily="34" charset="0"/>
              </a:rPr>
              <a:t> endorsement to certificate once the 5 specific courses completed. </a:t>
            </a:r>
            <a:r>
              <a:rPr lang="en-US" sz="1600" dirty="0">
                <a:solidFill>
                  <a:srgbClr val="FF0000"/>
                </a:solidFill>
                <a:highlight>
                  <a:srgbClr val="FFFFFF"/>
                </a:highlight>
                <a:cs typeface="Calibri" panose="020F0502020204030204" pitchFamily="34" charset="0"/>
              </a:rPr>
              <a:t>Please note this is an FLDOE audit exception if not done. </a:t>
            </a:r>
            <a:r>
              <a:rPr lang="en-US" sz="1600" dirty="0">
                <a:solidFill>
                  <a:srgbClr val="000000"/>
                </a:solidFill>
                <a:highlight>
                  <a:srgbClr val="FFFFFF"/>
                </a:highlight>
                <a:cs typeface="Calibri" panose="020F0502020204030204" pitchFamily="34" charset="0"/>
              </a:rPr>
              <a:t> </a:t>
            </a:r>
          </a:p>
          <a:p>
            <a:pPr marL="1200150" lvl="2" indent="-285750">
              <a:buFont typeface="Arial" panose="020B0604020202020204" pitchFamily="34" charset="0"/>
              <a:buChar char="•"/>
            </a:pPr>
            <a:r>
              <a:rPr lang="en-US" sz="1600" dirty="0">
                <a:solidFill>
                  <a:srgbClr val="000000"/>
                </a:solidFill>
                <a:highlight>
                  <a:srgbClr val="FFFFFF"/>
                </a:highlight>
                <a:cs typeface="Calibri" panose="020F0502020204030204" pitchFamily="34" charset="0"/>
              </a:rPr>
              <a:t>Educators required to complete ESOL Category 2-4 are not eligible to add endorsement, however, will have satisfied OOF requirement. </a:t>
            </a:r>
          </a:p>
          <a:p>
            <a:endParaRPr lang="en-US" sz="1600" dirty="0">
              <a:solidFill>
                <a:srgbClr val="000000"/>
              </a:solidFill>
              <a:highlight>
                <a:srgbClr val="FFFFFF"/>
              </a:highlight>
              <a:cs typeface="Calibri" panose="020F0502020204030204" pitchFamily="34" charset="0"/>
            </a:endParaRPr>
          </a:p>
          <a:p>
            <a:pPr marL="742950" lvl="1" indent="-285750">
              <a:buFont typeface="Arial" panose="020B0604020202020204" pitchFamily="34" charset="0"/>
              <a:buChar char="•"/>
            </a:pPr>
            <a:r>
              <a:rPr lang="en-US" sz="1600" dirty="0">
                <a:solidFill>
                  <a:srgbClr val="000000"/>
                </a:solidFill>
                <a:highlight>
                  <a:srgbClr val="FFFFFF"/>
                </a:highlight>
                <a:cs typeface="Calibri" panose="020F0502020204030204" pitchFamily="34" charset="0"/>
              </a:rPr>
              <a:t>If ESOL courses are still needed, they can be completed via Broward Virtual University (BVU), an accredited university (official transcript must be sent directly to FLDOE upon completion of courses), The Schultz Center at </a:t>
            </a:r>
            <a:r>
              <a:rPr lang="en-US" sz="1600" dirty="0">
                <a:solidFill>
                  <a:srgbClr val="0093D0"/>
                </a:solidFill>
                <a:highlight>
                  <a:srgbClr val="FFFFFF"/>
                </a:highlight>
                <a:cs typeface="Calibri" panose="020F0502020204030204" pitchFamily="34" charset="0"/>
                <a:hlinkClick r:id="rId4">
                  <a:extLst>
                    <a:ext uri="{A12FA001-AC4F-418D-AE19-62706E023703}">
                      <ahyp:hlinkClr xmlns:ahyp="http://schemas.microsoft.com/office/drawing/2018/hyperlinkcolor" val="tx"/>
                    </a:ext>
                  </a:extLst>
                </a:hlinkClick>
              </a:rPr>
              <a:t>https://schultzcenter.org/esol</a:t>
            </a:r>
            <a:r>
              <a:rPr lang="en-US" sz="1600" dirty="0">
                <a:solidFill>
                  <a:srgbClr val="0000FF"/>
                </a:solidFill>
                <a:highlight>
                  <a:srgbClr val="FFFFFF"/>
                </a:highlight>
                <a:cs typeface="Calibri" panose="020F0502020204030204" pitchFamily="34" charset="0"/>
                <a:hlinkClick r:id="rId4">
                  <a:extLst>
                    <a:ext uri="{A12FA001-AC4F-418D-AE19-62706E023703}">
                      <ahyp:hlinkClr xmlns:ahyp="http://schemas.microsoft.com/office/drawing/2018/hyperlinkcolor" val="tx"/>
                    </a:ext>
                  </a:extLst>
                </a:hlinkClick>
              </a:rPr>
              <a:t>/</a:t>
            </a:r>
            <a:r>
              <a:rPr lang="en-US" sz="1600" b="1" dirty="0">
                <a:solidFill>
                  <a:srgbClr val="000000"/>
                </a:solidFill>
                <a:highlight>
                  <a:srgbClr val="FFFFFF"/>
                </a:highlight>
                <a:cs typeface="Calibri" panose="020F0502020204030204" pitchFamily="34" charset="0"/>
              </a:rPr>
              <a:t> </a:t>
            </a:r>
            <a:r>
              <a:rPr lang="en-US" sz="1600" dirty="0">
                <a:solidFill>
                  <a:srgbClr val="000000"/>
                </a:solidFill>
                <a:highlight>
                  <a:srgbClr val="FFFFFF"/>
                </a:highlight>
                <a:cs typeface="Calibri" panose="020F0502020204030204" pitchFamily="34" charset="0"/>
              </a:rPr>
              <a:t>or Beacon Educator at </a:t>
            </a:r>
            <a:r>
              <a:rPr lang="en-US" sz="1600" dirty="0">
                <a:solidFill>
                  <a:srgbClr val="0093D0"/>
                </a:solidFill>
                <a:highlight>
                  <a:srgbClr val="FFFFFF"/>
                </a:highlight>
                <a:cs typeface="Calibri" panose="020F0502020204030204" pitchFamily="34" charset="0"/>
                <a:hlinkClick r:id="rId5">
                  <a:extLst>
                    <a:ext uri="{A12FA001-AC4F-418D-AE19-62706E023703}">
                      <ahyp:hlinkClr xmlns:ahyp="http://schemas.microsoft.com/office/drawing/2018/hyperlinkcolor" val="tx"/>
                    </a:ext>
                  </a:extLst>
                </a:hlinkClick>
              </a:rPr>
              <a:t>https://www.beaconeducator.com/</a:t>
            </a:r>
            <a:r>
              <a:rPr lang="en-US" sz="1600" dirty="0">
                <a:solidFill>
                  <a:srgbClr val="0093D0"/>
                </a:solidFill>
                <a:highlight>
                  <a:srgbClr val="FFFFFF"/>
                </a:highlight>
                <a:cs typeface="Calibri" panose="020F0502020204030204" pitchFamily="34" charset="0"/>
              </a:rPr>
              <a:t> </a:t>
            </a:r>
            <a:r>
              <a:rPr lang="en-US" sz="1600" dirty="0">
                <a:solidFill>
                  <a:srgbClr val="000000"/>
                </a:solidFill>
                <a:highlight>
                  <a:srgbClr val="FFFFFF"/>
                </a:highlight>
                <a:cs typeface="Calibri" panose="020F0502020204030204" pitchFamily="34" charset="0"/>
              </a:rPr>
              <a:t>which require an external credit request to be submitted via Learning Across Broward (LAB) upon completion to get credits into LAB record.  </a:t>
            </a:r>
          </a:p>
          <a:p>
            <a:pPr marL="742950" lvl="1" indent="-285750">
              <a:buFont typeface="Arial" panose="020B0604020202020204" pitchFamily="34" charset="0"/>
              <a:buChar char="•"/>
            </a:pPr>
            <a:endParaRPr lang="en-US" sz="1600" dirty="0">
              <a:solidFill>
                <a:srgbClr val="000000"/>
              </a:solidFill>
              <a:highlight>
                <a:srgbClr val="FFFFFF"/>
              </a:highlight>
              <a:cs typeface="Calibri" panose="020F0502020204030204" pitchFamily="34" charset="0"/>
            </a:endParaRPr>
          </a:p>
          <a:p>
            <a:pPr marL="742950" lvl="1" indent="-285750">
              <a:buFont typeface="Arial" panose="020B0604020202020204" pitchFamily="34" charset="0"/>
              <a:buChar char="•"/>
            </a:pPr>
            <a:r>
              <a:rPr lang="en-US" sz="1600" dirty="0">
                <a:solidFill>
                  <a:srgbClr val="000000"/>
                </a:solidFill>
                <a:highlight>
                  <a:srgbClr val="FFFFFF"/>
                </a:highlight>
                <a:cs typeface="Calibri" panose="020F0502020204030204" pitchFamily="34" charset="0"/>
              </a:rPr>
              <a:t>Educator must show you proof of registration and how they are getting in compliance by April 30 of each school year when reappointment for the next school year takes place. </a:t>
            </a:r>
          </a:p>
        </p:txBody>
      </p:sp>
    </p:spTree>
    <p:extLst>
      <p:ext uri="{BB962C8B-B14F-4D97-AF65-F5344CB8AC3E}">
        <p14:creationId xmlns:p14="http://schemas.microsoft.com/office/powerpoint/2010/main" val="2529410473"/>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674CDD9-E1B3-2C7B-7398-1D1678BFBEBC}"/>
            </a:ext>
          </a:extLst>
        </p:cNvPr>
        <p:cNvGrpSpPr/>
        <p:nvPr/>
      </p:nvGrpSpPr>
      <p:grpSpPr>
        <a:xfrm>
          <a:off x="0" y="0"/>
          <a:ext cx="0" cy="0"/>
          <a:chOff x="0" y="0"/>
          <a:chExt cx="0" cy="0"/>
        </a:xfrm>
      </p:grpSpPr>
      <p:sp>
        <p:nvSpPr>
          <p:cNvPr id="33" name="Presentation Title">
            <a:extLst>
              <a:ext uri="{FF2B5EF4-FFF2-40B4-BE49-F238E27FC236}">
                <a16:creationId xmlns:a16="http://schemas.microsoft.com/office/drawing/2014/main" id="{5888D1FC-494C-AC88-5025-75D1AD595799}"/>
              </a:ext>
            </a:extLst>
          </p:cNvPr>
          <p:cNvSpPr>
            <a:spLocks noGrp="1"/>
          </p:cNvSpPr>
          <p:nvPr>
            <p:ph type="title" idx="4294967295"/>
          </p:nvPr>
        </p:nvSpPr>
        <p:spPr>
          <a:xfrm>
            <a:off x="3130062" y="2165545"/>
            <a:ext cx="6128238" cy="2066194"/>
          </a:xfrm>
          <a:prstGeom prst="rect">
            <a:avLst/>
          </a:prstGeom>
        </p:spPr>
        <p:txBody>
          <a:bodyPr/>
          <a:lstStyle/>
          <a:p>
            <a:pPr marL="285750" marR="0" lvl="0" indent="-285750" algn="l" defTabSz="457200" rtl="0" eaLnBrk="1" fontAlgn="auto" latinLnBrk="0" hangingPunct="1">
              <a:lnSpc>
                <a:spcPct val="100000"/>
              </a:lnSpc>
              <a:spcBef>
                <a:spcPts val="0"/>
              </a:spcBef>
              <a:spcAft>
                <a:spcPts val="0"/>
              </a:spcAft>
              <a:tabLst/>
              <a:defRPr/>
            </a:pPr>
            <a:r>
              <a:rPr kumimoji="0" lang="en-US" sz="3600" b="1" i="0" u="none" strike="noStrike" kern="1200" cap="none" spc="0" normalizeH="0" baseline="0" noProof="0" dirty="0">
                <a:ln>
                  <a:noFill/>
                </a:ln>
                <a:solidFill>
                  <a:prstClr val="black"/>
                </a:solidFill>
                <a:effectLst/>
                <a:uLnTx/>
                <a:uFillTx/>
                <a:ea typeface="+mn-ea"/>
                <a:cs typeface="+mn-cs"/>
              </a:rPr>
              <a:t>Reappointment Reminders</a:t>
            </a:r>
            <a:r>
              <a:rPr kumimoji="0" lang="en-US" sz="2400" b="1" i="0" u="none" strike="noStrike" kern="1200" cap="none" spc="0" normalizeH="0" baseline="0" noProof="0" dirty="0">
                <a:ln>
                  <a:noFill/>
                </a:ln>
                <a:solidFill>
                  <a:prstClr val="black"/>
                </a:solidFill>
                <a:effectLst/>
                <a:uLnTx/>
                <a:uFillTx/>
                <a:ea typeface="+mn-ea"/>
                <a:cs typeface="+mn-cs"/>
              </a:rPr>
              <a:t> </a:t>
            </a:r>
            <a:br>
              <a:rPr kumimoji="0" lang="en-US" sz="1800" b="0" i="0" u="none" strike="noStrike" kern="1200" cap="none" spc="0" normalizeH="0" baseline="0" noProof="0" dirty="0">
                <a:ln>
                  <a:noFill/>
                </a:ln>
                <a:solidFill>
                  <a:prstClr val="black"/>
                </a:solidFill>
                <a:effectLst/>
                <a:uLnTx/>
                <a:uFillTx/>
                <a:latin typeface="Century Gothic"/>
                <a:ea typeface="+mn-ea"/>
                <a:cs typeface="+mn-cs"/>
              </a:rPr>
            </a:br>
            <a:endParaRPr lang="en-US" sz="4000" b="1" dirty="0"/>
          </a:p>
        </p:txBody>
      </p:sp>
      <p:sp>
        <p:nvSpPr>
          <p:cNvPr id="3" name="TextBox 2">
            <a:extLst>
              <a:ext uri="{FF2B5EF4-FFF2-40B4-BE49-F238E27FC236}">
                <a16:creationId xmlns:a16="http://schemas.microsoft.com/office/drawing/2014/main" id="{38478709-6E69-9729-1A2C-7271CDAB9FE0}"/>
              </a:ext>
            </a:extLst>
          </p:cNvPr>
          <p:cNvSpPr txBox="1"/>
          <p:nvPr/>
        </p:nvSpPr>
        <p:spPr>
          <a:xfrm>
            <a:off x="4202721" y="4185139"/>
            <a:ext cx="1396536" cy="369332"/>
          </a:xfrm>
          <a:prstGeom prst="rect">
            <a:avLst/>
          </a:prstGeom>
          <a:noFill/>
        </p:spPr>
        <p:txBody>
          <a:bodyPr wrap="none" rtlCol="0">
            <a:spAutoFit/>
          </a:bodyPr>
          <a:lstStyle/>
          <a:p>
            <a:r>
              <a:rPr lang="en-US" b="1" dirty="0"/>
              <a:t>Slide 62-64</a:t>
            </a:r>
          </a:p>
        </p:txBody>
      </p:sp>
    </p:spTree>
    <p:extLst>
      <p:ext uri="{BB962C8B-B14F-4D97-AF65-F5344CB8AC3E}">
        <p14:creationId xmlns:p14="http://schemas.microsoft.com/office/powerpoint/2010/main" val="1869626218"/>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C808918-999F-E7C0-28C4-18D6354843D0}"/>
            </a:ext>
          </a:extLst>
        </p:cNvPr>
        <p:cNvGrpSpPr/>
        <p:nvPr/>
      </p:nvGrpSpPr>
      <p:grpSpPr>
        <a:xfrm>
          <a:off x="0" y="0"/>
          <a:ext cx="0" cy="0"/>
          <a:chOff x="0" y="0"/>
          <a:chExt cx="0" cy="0"/>
        </a:xfrm>
      </p:grpSpPr>
      <p:sp>
        <p:nvSpPr>
          <p:cNvPr id="4" name="Slide Number Placeholder 3">
            <a:extLst>
              <a:ext uri="{FF2B5EF4-FFF2-40B4-BE49-F238E27FC236}">
                <a16:creationId xmlns:a16="http://schemas.microsoft.com/office/drawing/2014/main" id="{ABA2C29F-7660-15EA-4A4D-4B8B08643CB2}"/>
              </a:ext>
            </a:extLst>
          </p:cNvPr>
          <p:cNvSpPr>
            <a:spLocks noGrp="1"/>
          </p:cNvSpPr>
          <p:nvPr>
            <p:ph type="sldNum" sz="quarter" idx="4"/>
          </p:nvPr>
        </p:nvSpPr>
        <p:spPr/>
        <p:txBody>
          <a:bodyPr/>
          <a:lstStyle/>
          <a:p>
            <a:fld id="{9A47194C-3E5A-854F-B5AE-A6634FC20B3C}" type="slidenum">
              <a:rPr lang="en-US" smtClean="0"/>
              <a:pPr/>
              <a:t>63</a:t>
            </a:fld>
            <a:endParaRPr lang="en-US" dirty="0"/>
          </a:p>
        </p:txBody>
      </p:sp>
      <p:sp>
        <p:nvSpPr>
          <p:cNvPr id="5" name="Title 4">
            <a:extLst>
              <a:ext uri="{FF2B5EF4-FFF2-40B4-BE49-F238E27FC236}">
                <a16:creationId xmlns:a16="http://schemas.microsoft.com/office/drawing/2014/main" id="{964FCA14-587A-8F09-EF83-51AA108678B8}"/>
              </a:ext>
            </a:extLst>
          </p:cNvPr>
          <p:cNvSpPr>
            <a:spLocks noGrp="1"/>
          </p:cNvSpPr>
          <p:nvPr>
            <p:ph type="title"/>
          </p:nvPr>
        </p:nvSpPr>
        <p:spPr>
          <a:xfrm>
            <a:off x="281354" y="258838"/>
            <a:ext cx="8689609" cy="673147"/>
          </a:xfrm>
        </p:spPr>
        <p:txBody>
          <a:bodyPr/>
          <a:lstStyle/>
          <a:p>
            <a:r>
              <a:rPr lang="en-US" sz="3000" spc="100" dirty="0">
                <a:latin typeface="Century Gothic"/>
              </a:rPr>
              <a:t>Reappointment Reminders</a:t>
            </a:r>
            <a:endParaRPr lang="en-US" dirty="0">
              <a:latin typeface="+mj-lt"/>
            </a:endParaRPr>
          </a:p>
        </p:txBody>
      </p:sp>
      <p:sp>
        <p:nvSpPr>
          <p:cNvPr id="6" name="TextBox 5">
            <a:extLst>
              <a:ext uri="{FF2B5EF4-FFF2-40B4-BE49-F238E27FC236}">
                <a16:creationId xmlns:a16="http://schemas.microsoft.com/office/drawing/2014/main" id="{76C24EEE-490A-672A-E67C-27233978336B}"/>
              </a:ext>
            </a:extLst>
          </p:cNvPr>
          <p:cNvSpPr txBox="1"/>
          <p:nvPr/>
        </p:nvSpPr>
        <p:spPr>
          <a:xfrm>
            <a:off x="132764" y="1062990"/>
            <a:ext cx="8862646" cy="5078313"/>
          </a:xfrm>
          <a:prstGeom prst="rect">
            <a:avLst/>
          </a:prstGeom>
          <a:noFill/>
        </p:spPr>
        <p:txBody>
          <a:bodyPr wrap="square" rtlCol="0">
            <a:spAutoFit/>
          </a:bodyPr>
          <a:lstStyle/>
          <a:p>
            <a:pPr marL="285750" indent="-285750">
              <a:buFont typeface="Arial" panose="020B0604020202020204" pitchFamily="34" charset="0"/>
              <a:buChar char="•"/>
            </a:pPr>
            <a:r>
              <a:rPr lang="en-US" dirty="0"/>
              <a:t>Florida State Statute requires all educators must hold a valid Florida Department of Education (DOE) certificate or a valid Florida Department of  Health (DOH) license or Career Technical Education Broward Issued Certificate if appropriate for position. </a:t>
            </a:r>
          </a:p>
          <a:p>
            <a:pPr marL="285750" indent="-285750">
              <a:buFont typeface="Arial" panose="020B0604020202020204" pitchFamily="34" charset="0"/>
              <a:buChar char="•"/>
            </a:pPr>
            <a:endParaRPr lang="en-US" dirty="0"/>
          </a:p>
          <a:p>
            <a:pPr marL="285750" indent="-285750">
              <a:buFont typeface="Arial" panose="020B0604020202020204" pitchFamily="34" charset="0"/>
              <a:buChar char="•"/>
            </a:pPr>
            <a:r>
              <a:rPr lang="en-US" dirty="0"/>
              <a:t>Educators on expiring temporary certificate must meet the requirements to upgrade to professional certificate by the end of April of the expiring year to allow FLDOE 60-90 days to process upgrade. </a:t>
            </a:r>
          </a:p>
          <a:p>
            <a:pPr marL="742950" lvl="1" indent="-285750">
              <a:buFont typeface="Arial" panose="020B0604020202020204" pitchFamily="34" charset="0"/>
              <a:buChar char="•"/>
            </a:pPr>
            <a:r>
              <a:rPr lang="en-US" b="1" dirty="0"/>
              <a:t>If educator has not met the requirements to upgrade, this can affect their employment. </a:t>
            </a:r>
          </a:p>
          <a:p>
            <a:pPr marL="742950" lvl="1" indent="-285750">
              <a:buFont typeface="Arial" panose="020B0604020202020204" pitchFamily="34" charset="0"/>
              <a:buChar char="•"/>
            </a:pPr>
            <a:r>
              <a:rPr lang="en-US" dirty="0"/>
              <a:t>FLDOE will allow an educator to complete the upgrade requirements and get these items on file with them within one year of expiring temporary. </a:t>
            </a:r>
          </a:p>
          <a:p>
            <a:pPr marL="742950" lvl="1" indent="-285750">
              <a:buFont typeface="Arial" panose="020B0604020202020204" pitchFamily="34" charset="0"/>
              <a:buChar char="•"/>
            </a:pPr>
            <a:r>
              <a:rPr lang="en-US" dirty="0"/>
              <a:t>Once an upgrade to a professional certificate is issued, the educator can seek re-employment.  </a:t>
            </a:r>
          </a:p>
          <a:p>
            <a:pPr marL="742950" lvl="1" indent="-285750">
              <a:buFont typeface="Arial" panose="020B0604020202020204" pitchFamily="34" charset="0"/>
              <a:buChar char="•"/>
            </a:pPr>
            <a:r>
              <a:rPr lang="en-US" dirty="0"/>
              <a:t>If an educator does not meet the upgrade requirements to get re-employed, they will qualify for another temporary certificate as of July 1</a:t>
            </a:r>
            <a:r>
              <a:rPr lang="en-US" baseline="30000" dirty="0"/>
              <a:t>st</a:t>
            </a:r>
            <a:r>
              <a:rPr lang="en-US" dirty="0"/>
              <a:t> of the next school year.  </a:t>
            </a:r>
          </a:p>
        </p:txBody>
      </p:sp>
    </p:spTree>
    <p:extLst>
      <p:ext uri="{BB962C8B-B14F-4D97-AF65-F5344CB8AC3E}">
        <p14:creationId xmlns:p14="http://schemas.microsoft.com/office/powerpoint/2010/main" val="1352741030"/>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EB673E8-FA16-A3A1-151C-18FB6C683C7E}"/>
            </a:ext>
          </a:extLst>
        </p:cNvPr>
        <p:cNvGrpSpPr/>
        <p:nvPr/>
      </p:nvGrpSpPr>
      <p:grpSpPr>
        <a:xfrm>
          <a:off x="0" y="0"/>
          <a:ext cx="0" cy="0"/>
          <a:chOff x="0" y="0"/>
          <a:chExt cx="0" cy="0"/>
        </a:xfrm>
      </p:grpSpPr>
      <p:sp>
        <p:nvSpPr>
          <p:cNvPr id="4" name="Slide Number Placeholder 3">
            <a:extLst>
              <a:ext uri="{FF2B5EF4-FFF2-40B4-BE49-F238E27FC236}">
                <a16:creationId xmlns:a16="http://schemas.microsoft.com/office/drawing/2014/main" id="{3CDCC1E4-359C-BF53-2518-DA9C56AACCD5}"/>
              </a:ext>
            </a:extLst>
          </p:cNvPr>
          <p:cNvSpPr>
            <a:spLocks noGrp="1"/>
          </p:cNvSpPr>
          <p:nvPr>
            <p:ph type="sldNum" sz="quarter" idx="4"/>
          </p:nvPr>
        </p:nvSpPr>
        <p:spPr/>
        <p:txBody>
          <a:bodyPr/>
          <a:lstStyle/>
          <a:p>
            <a:fld id="{9A47194C-3E5A-854F-B5AE-A6634FC20B3C}" type="slidenum">
              <a:rPr lang="en-US" smtClean="0"/>
              <a:pPr/>
              <a:t>64</a:t>
            </a:fld>
            <a:endParaRPr lang="en-US" dirty="0"/>
          </a:p>
        </p:txBody>
      </p:sp>
      <p:sp>
        <p:nvSpPr>
          <p:cNvPr id="5" name="Title 4">
            <a:extLst>
              <a:ext uri="{FF2B5EF4-FFF2-40B4-BE49-F238E27FC236}">
                <a16:creationId xmlns:a16="http://schemas.microsoft.com/office/drawing/2014/main" id="{DBF43A14-BBE2-36C1-6E2B-36076BF2B549}"/>
              </a:ext>
            </a:extLst>
          </p:cNvPr>
          <p:cNvSpPr>
            <a:spLocks noGrp="1"/>
          </p:cNvSpPr>
          <p:nvPr>
            <p:ph type="title"/>
          </p:nvPr>
        </p:nvSpPr>
        <p:spPr>
          <a:xfrm>
            <a:off x="281354" y="258838"/>
            <a:ext cx="8689609" cy="673147"/>
          </a:xfrm>
        </p:spPr>
        <p:txBody>
          <a:bodyPr/>
          <a:lstStyle/>
          <a:p>
            <a:r>
              <a:rPr lang="en-US" sz="3000" spc="100" dirty="0">
                <a:latin typeface="Century Gothic"/>
              </a:rPr>
              <a:t>Reappointment Reminders</a:t>
            </a:r>
            <a:endParaRPr lang="en-US" dirty="0">
              <a:latin typeface="+mj-lt"/>
            </a:endParaRPr>
          </a:p>
        </p:txBody>
      </p:sp>
      <p:sp>
        <p:nvSpPr>
          <p:cNvPr id="6" name="TextBox 5">
            <a:extLst>
              <a:ext uri="{FF2B5EF4-FFF2-40B4-BE49-F238E27FC236}">
                <a16:creationId xmlns:a16="http://schemas.microsoft.com/office/drawing/2014/main" id="{77DA9F69-10C7-A709-669B-A1D3C395DAF8}"/>
              </a:ext>
            </a:extLst>
          </p:cNvPr>
          <p:cNvSpPr txBox="1"/>
          <p:nvPr/>
        </p:nvSpPr>
        <p:spPr>
          <a:xfrm>
            <a:off x="132764" y="1062990"/>
            <a:ext cx="8862646" cy="5386090"/>
          </a:xfrm>
          <a:prstGeom prst="rect">
            <a:avLst/>
          </a:prstGeom>
          <a:noFill/>
        </p:spPr>
        <p:txBody>
          <a:bodyPr wrap="square" rtlCol="0">
            <a:spAutoFit/>
          </a:bodyPr>
          <a:lstStyle/>
          <a:p>
            <a:pPr marL="285750" indent="-285750">
              <a:buFont typeface="Arial" panose="020B0604020202020204" pitchFamily="34" charset="0"/>
              <a:buChar char="•"/>
            </a:pPr>
            <a:r>
              <a:rPr lang="en-US" sz="1550" dirty="0"/>
              <a:t>Teachers on expired professional certificate that did not meet the renewal requirements by June 30 of their expiring year, must apply for another FLDOE temporary certificate in the subject area they qualify based on official degree conferred transcript in the subject area or passing Florida Subject Area Exam(s) on file with FLDOE that are not older than 10 years to retain employment at a charter school. </a:t>
            </a:r>
          </a:p>
          <a:p>
            <a:pPr marL="285750" indent="-285750">
              <a:buFont typeface="Arial" panose="020B0604020202020204" pitchFamily="34" charset="0"/>
              <a:buChar char="•"/>
            </a:pPr>
            <a:endParaRPr lang="en-US" sz="1550" dirty="0"/>
          </a:p>
          <a:p>
            <a:pPr marL="742950" lvl="1" indent="-285750">
              <a:buFont typeface="Arial" panose="020B0604020202020204" pitchFamily="34" charset="0"/>
              <a:buChar char="•"/>
            </a:pPr>
            <a:r>
              <a:rPr lang="en-US" sz="1550" dirty="0"/>
              <a:t>FLDOE must issue a new status statement indicating ‘eligible’ and new fingerprints will be required as part of Certificate Issuance Request. Once issued a temporary certificate, the educator can work on requirements to reinstate their expired professional certificate.  Passing the SAE, 40-point reading or 20-point FELE are no longer required on a reinstatement. However, a minimum of 120 in-service points with 20 in students with disabilities (SWD) is required. </a:t>
            </a:r>
          </a:p>
          <a:p>
            <a:pPr lvl="1"/>
            <a:endParaRPr lang="en-US" sz="1550" dirty="0"/>
          </a:p>
          <a:p>
            <a:pPr marL="742950" lvl="1" indent="-285750">
              <a:buFont typeface="Arial" panose="020B0604020202020204" pitchFamily="34" charset="0"/>
              <a:buChar char="•"/>
            </a:pPr>
            <a:r>
              <a:rPr lang="en-US" sz="1550" dirty="0"/>
              <a:t>If they earned the required120 in-service points including the 20 points in students with disabilities (SWD), 40 points in reading instruction and 20 points in educational leadership depending on subject areas held on certificate before their professional certificate expired but did not submit the renewal application and fee by June 30 of that school year, they can submit a late renewal application and payment directly to FLDOE at </a:t>
            </a:r>
            <a:r>
              <a:rPr lang="en-US" sz="1550" dirty="0">
                <a:hlinkClick r:id="rId2"/>
              </a:rPr>
              <a:t>https://www.fldoe.org/teaching/certification/on-line-application-status-lookup-site.stml</a:t>
            </a:r>
            <a:r>
              <a:rPr lang="en-US" sz="1550" dirty="0"/>
              <a:t>.</a:t>
            </a:r>
          </a:p>
          <a:p>
            <a:pPr marL="742950" lvl="1" indent="-285750">
              <a:buFont typeface="Arial" panose="020B0604020202020204" pitchFamily="34" charset="0"/>
              <a:buChar char="•"/>
            </a:pPr>
            <a:endParaRPr lang="en-US" sz="1600" dirty="0"/>
          </a:p>
          <a:p>
            <a:pPr lvl="1"/>
            <a:endParaRPr lang="en-US" dirty="0"/>
          </a:p>
        </p:txBody>
      </p:sp>
    </p:spTree>
    <p:extLst>
      <p:ext uri="{BB962C8B-B14F-4D97-AF65-F5344CB8AC3E}">
        <p14:creationId xmlns:p14="http://schemas.microsoft.com/office/powerpoint/2010/main" val="2025132496"/>
      </p:ext>
    </p:extLst>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008EA01-3D6D-A26B-EF58-12ABF76C009C}"/>
            </a:ext>
          </a:extLst>
        </p:cNvPr>
        <p:cNvGrpSpPr/>
        <p:nvPr/>
      </p:nvGrpSpPr>
      <p:grpSpPr>
        <a:xfrm>
          <a:off x="0" y="0"/>
          <a:ext cx="0" cy="0"/>
          <a:chOff x="0" y="0"/>
          <a:chExt cx="0" cy="0"/>
        </a:xfrm>
      </p:grpSpPr>
      <p:sp>
        <p:nvSpPr>
          <p:cNvPr id="4" name="Slide Number Placeholder 3">
            <a:extLst>
              <a:ext uri="{FF2B5EF4-FFF2-40B4-BE49-F238E27FC236}">
                <a16:creationId xmlns:a16="http://schemas.microsoft.com/office/drawing/2014/main" id="{48458557-09CB-17E8-2F19-3A35C817D530}"/>
              </a:ext>
            </a:extLst>
          </p:cNvPr>
          <p:cNvSpPr>
            <a:spLocks noGrp="1"/>
          </p:cNvSpPr>
          <p:nvPr>
            <p:ph type="sldNum" sz="quarter" idx="4"/>
          </p:nvPr>
        </p:nvSpPr>
        <p:spPr/>
        <p:txBody>
          <a:bodyPr/>
          <a:lstStyle/>
          <a:p>
            <a:fld id="{9A47194C-3E5A-854F-B5AE-A6634FC20B3C}" type="slidenum">
              <a:rPr lang="en-US" smtClean="0"/>
              <a:pPr/>
              <a:t>65</a:t>
            </a:fld>
            <a:endParaRPr lang="en-US" dirty="0"/>
          </a:p>
        </p:txBody>
      </p:sp>
      <p:sp>
        <p:nvSpPr>
          <p:cNvPr id="5" name="Title 4">
            <a:extLst>
              <a:ext uri="{FF2B5EF4-FFF2-40B4-BE49-F238E27FC236}">
                <a16:creationId xmlns:a16="http://schemas.microsoft.com/office/drawing/2014/main" id="{9EE56C5C-E819-1FF5-0031-57FC2C82E5A6}"/>
              </a:ext>
            </a:extLst>
          </p:cNvPr>
          <p:cNvSpPr>
            <a:spLocks noGrp="1"/>
          </p:cNvSpPr>
          <p:nvPr>
            <p:ph type="title"/>
          </p:nvPr>
        </p:nvSpPr>
        <p:spPr>
          <a:xfrm>
            <a:off x="281354" y="258838"/>
            <a:ext cx="8689609" cy="673147"/>
          </a:xfrm>
        </p:spPr>
        <p:txBody>
          <a:bodyPr/>
          <a:lstStyle/>
          <a:p>
            <a:r>
              <a:rPr lang="en-US" sz="3000" spc="100" dirty="0">
                <a:latin typeface="Century Gothic"/>
              </a:rPr>
              <a:t>Reappointment Reminders</a:t>
            </a:r>
            <a:endParaRPr lang="en-US" dirty="0">
              <a:latin typeface="+mj-lt"/>
            </a:endParaRPr>
          </a:p>
        </p:txBody>
      </p:sp>
      <p:sp>
        <p:nvSpPr>
          <p:cNvPr id="6" name="TextBox 5">
            <a:extLst>
              <a:ext uri="{FF2B5EF4-FFF2-40B4-BE49-F238E27FC236}">
                <a16:creationId xmlns:a16="http://schemas.microsoft.com/office/drawing/2014/main" id="{6E216153-0DA1-525D-EC67-441DCDB95732}"/>
              </a:ext>
            </a:extLst>
          </p:cNvPr>
          <p:cNvSpPr txBox="1"/>
          <p:nvPr/>
        </p:nvSpPr>
        <p:spPr>
          <a:xfrm>
            <a:off x="132764" y="1062990"/>
            <a:ext cx="8862646" cy="5339923"/>
          </a:xfrm>
          <a:prstGeom prst="rect">
            <a:avLst/>
          </a:prstGeom>
          <a:noFill/>
        </p:spPr>
        <p:txBody>
          <a:bodyPr wrap="square" rtlCol="0">
            <a:spAutoFit/>
          </a:bodyPr>
          <a:lstStyle/>
          <a:p>
            <a:pPr marL="285750" indent="-285750">
              <a:buFont typeface="Arial" panose="020B0604020202020204" pitchFamily="34" charset="0"/>
              <a:buChar char="•"/>
            </a:pPr>
            <a:r>
              <a:rPr lang="en-US" sz="1900" dirty="0"/>
              <a:t>Professional full-time Broward District-Issued Certificates are valid for five (5) years and can be renewed by emailing a Broward application at </a:t>
            </a:r>
            <a:r>
              <a:rPr lang="en-US" sz="1900" dirty="0">
                <a:hlinkClick r:id="rId2"/>
              </a:rPr>
              <a:t>https://www.browardschools.com/bcps-departments/certification-incentives/certification-applications</a:t>
            </a:r>
            <a:r>
              <a:rPr lang="en-US" sz="1900" dirty="0"/>
              <a:t> and proof of $75 fee submitted via the district e-Store at </a:t>
            </a:r>
            <a:r>
              <a:rPr lang="en-US" sz="1900" dirty="0">
                <a:hlinkClick r:id="rId3"/>
              </a:rPr>
              <a:t>https://osp.osmsinc.com/browardfl/</a:t>
            </a:r>
            <a:r>
              <a:rPr lang="en-US" sz="1900" dirty="0"/>
              <a:t> under Departments, Certification Application to </a:t>
            </a:r>
            <a:r>
              <a:rPr lang="en-US" sz="1900" dirty="0">
                <a:hlinkClick r:id="rId4"/>
              </a:rPr>
              <a:t>certificationrequests@browardschools.com</a:t>
            </a:r>
            <a:r>
              <a:rPr lang="en-US" sz="1900" dirty="0"/>
              <a:t> with email subject line Renewal of District-Issued Certificate. </a:t>
            </a:r>
          </a:p>
          <a:p>
            <a:pPr marL="285750" indent="-285750">
              <a:buFont typeface="Arial" panose="020B0604020202020204" pitchFamily="34" charset="0"/>
              <a:buChar char="•"/>
            </a:pPr>
            <a:endParaRPr lang="en-US" sz="1900" dirty="0"/>
          </a:p>
          <a:p>
            <a:pPr marL="285750" indent="-285750">
              <a:buFont typeface="Arial" panose="020B0604020202020204" pitchFamily="34" charset="0"/>
              <a:buChar char="•"/>
            </a:pPr>
            <a:r>
              <a:rPr lang="en-US" sz="1900" dirty="0"/>
              <a:t>A minimum of 120 in-service points or six (6) college credits must be completed within the validity period of the certificate. </a:t>
            </a:r>
          </a:p>
          <a:p>
            <a:endParaRPr lang="en-US" sz="1900" dirty="0"/>
          </a:p>
          <a:p>
            <a:pPr marL="285750" indent="-285750">
              <a:buFont typeface="Arial" panose="020B0604020202020204" pitchFamily="34" charset="0"/>
              <a:buChar char="•"/>
            </a:pPr>
            <a:r>
              <a:rPr lang="en-US" sz="1900" dirty="0"/>
              <a:t>If educator completed the 6 college credits, an electronic official transcript must be emailed directly from the accredited university/college to </a:t>
            </a:r>
            <a:r>
              <a:rPr lang="en-US" sz="1900" dirty="0">
                <a:hlinkClick r:id="rId4"/>
              </a:rPr>
              <a:t>certificationrequests@browardschools.com</a:t>
            </a:r>
            <a:r>
              <a:rPr lang="en-US" sz="1900" dirty="0"/>
              <a:t> or a hard copy sent to Talent Acquisition-Certification, 600 SE 3</a:t>
            </a:r>
            <a:r>
              <a:rPr lang="en-US" sz="1900" baseline="30000" dirty="0"/>
              <a:t>rd</a:t>
            </a:r>
            <a:r>
              <a:rPr lang="en-US" sz="1900" dirty="0"/>
              <a:t> Avenue, 3</a:t>
            </a:r>
            <a:r>
              <a:rPr lang="en-US" sz="1900" baseline="30000" dirty="0"/>
              <a:t>rd</a:t>
            </a:r>
            <a:r>
              <a:rPr lang="en-US" sz="1900" dirty="0"/>
              <a:t> Floor, Fort Lauderdale, FL 33301.  </a:t>
            </a:r>
          </a:p>
          <a:p>
            <a:pPr lvl="1"/>
            <a:endParaRPr lang="en-US" dirty="0"/>
          </a:p>
        </p:txBody>
      </p:sp>
    </p:spTree>
    <p:extLst>
      <p:ext uri="{BB962C8B-B14F-4D97-AF65-F5344CB8AC3E}">
        <p14:creationId xmlns:p14="http://schemas.microsoft.com/office/powerpoint/2010/main" val="1681339763"/>
      </p:ext>
    </p:extLst>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542D07D-9C76-84B8-5DA9-E12881DEBEEB}"/>
            </a:ext>
          </a:extLst>
        </p:cNvPr>
        <p:cNvGrpSpPr/>
        <p:nvPr/>
      </p:nvGrpSpPr>
      <p:grpSpPr>
        <a:xfrm>
          <a:off x="0" y="0"/>
          <a:ext cx="0" cy="0"/>
          <a:chOff x="0" y="0"/>
          <a:chExt cx="0" cy="0"/>
        </a:xfrm>
      </p:grpSpPr>
      <p:sp>
        <p:nvSpPr>
          <p:cNvPr id="3" name="Presentation Title">
            <a:extLst>
              <a:ext uri="{FF2B5EF4-FFF2-40B4-BE49-F238E27FC236}">
                <a16:creationId xmlns:a16="http://schemas.microsoft.com/office/drawing/2014/main" id="{3EF6EAE4-3A2C-515D-A292-72D705951401}"/>
              </a:ext>
            </a:extLst>
          </p:cNvPr>
          <p:cNvSpPr>
            <a:spLocks noGrp="1"/>
          </p:cNvSpPr>
          <p:nvPr>
            <p:ph type="title" idx="4294967295"/>
          </p:nvPr>
        </p:nvSpPr>
        <p:spPr>
          <a:xfrm>
            <a:off x="3252157" y="3657600"/>
            <a:ext cx="5715997" cy="1131570"/>
          </a:xfrm>
          <a:prstGeom prst="rect">
            <a:avLst/>
          </a:prstGeom>
        </p:spPr>
        <p:txBody>
          <a:bodyPr/>
          <a:lstStyle/>
          <a:p>
            <a:r>
              <a:rPr lang="en-US" sz="4000" b="1" dirty="0">
                <a:solidFill>
                  <a:prstClr val="black"/>
                </a:solidFill>
              </a:rPr>
              <a:t>Contact Information </a:t>
            </a:r>
            <a:br>
              <a:rPr lang="en-US" sz="3600" b="1" dirty="0">
                <a:solidFill>
                  <a:prstClr val="black"/>
                </a:solidFill>
              </a:rPr>
            </a:br>
            <a:endParaRPr lang="en-US" sz="3600" b="1" dirty="0"/>
          </a:p>
        </p:txBody>
      </p:sp>
      <p:sp>
        <p:nvSpPr>
          <p:cNvPr id="6" name="TextBox 5">
            <a:extLst>
              <a:ext uri="{FF2B5EF4-FFF2-40B4-BE49-F238E27FC236}">
                <a16:creationId xmlns:a16="http://schemas.microsoft.com/office/drawing/2014/main" id="{B54738A4-B510-620C-7C84-D67BD420645C}"/>
              </a:ext>
            </a:extLst>
          </p:cNvPr>
          <p:cNvSpPr txBox="1"/>
          <p:nvPr/>
        </p:nvSpPr>
        <p:spPr>
          <a:xfrm>
            <a:off x="5492992" y="5433622"/>
            <a:ext cx="1954091" cy="369332"/>
          </a:xfrm>
          <a:prstGeom prst="rect">
            <a:avLst/>
          </a:prstGeom>
          <a:noFill/>
        </p:spPr>
        <p:txBody>
          <a:bodyPr wrap="square">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prstClr val="black"/>
                </a:solidFill>
                <a:effectLst/>
                <a:uLnTx/>
                <a:uFillTx/>
                <a:latin typeface="Century Gothic"/>
                <a:ea typeface="+mn-ea"/>
                <a:cs typeface="+mn-cs"/>
              </a:rPr>
              <a:t>Slide 6</a:t>
            </a:r>
            <a:r>
              <a:rPr lang="en-US" b="1" dirty="0">
                <a:solidFill>
                  <a:prstClr val="black"/>
                </a:solidFill>
                <a:latin typeface="Century Gothic"/>
              </a:rPr>
              <a:t>6</a:t>
            </a:r>
            <a:endParaRPr kumimoji="0" lang="en-US" sz="1800" b="1" i="0" u="none" strike="noStrike" kern="1200" cap="none" spc="0" normalizeH="0" baseline="0" noProof="0" dirty="0">
              <a:ln>
                <a:noFill/>
              </a:ln>
              <a:solidFill>
                <a:prstClr val="black"/>
              </a:solidFill>
              <a:effectLst/>
              <a:uLnTx/>
              <a:uFillTx/>
              <a:latin typeface="Century Gothic"/>
              <a:ea typeface="+mn-ea"/>
              <a:cs typeface="+mn-cs"/>
            </a:endParaRPr>
          </a:p>
        </p:txBody>
      </p:sp>
    </p:spTree>
    <p:extLst>
      <p:ext uri="{BB962C8B-B14F-4D97-AF65-F5344CB8AC3E}">
        <p14:creationId xmlns:p14="http://schemas.microsoft.com/office/powerpoint/2010/main" val="3913298116"/>
      </p:ext>
    </p:extLst>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5A60C4C-4F43-F8C9-A44F-42075137C751}"/>
            </a:ext>
          </a:extLst>
        </p:cNvPr>
        <p:cNvGrpSpPr/>
        <p:nvPr/>
      </p:nvGrpSpPr>
      <p:grpSpPr>
        <a:xfrm>
          <a:off x="0" y="0"/>
          <a:ext cx="0" cy="0"/>
          <a:chOff x="0" y="0"/>
          <a:chExt cx="0" cy="0"/>
        </a:xfrm>
      </p:grpSpPr>
      <p:sp>
        <p:nvSpPr>
          <p:cNvPr id="4" name="Slide Number Placeholder 3">
            <a:extLst>
              <a:ext uri="{FF2B5EF4-FFF2-40B4-BE49-F238E27FC236}">
                <a16:creationId xmlns:a16="http://schemas.microsoft.com/office/drawing/2014/main" id="{7B656718-59D4-140A-F26B-1E194CFEABDE}"/>
              </a:ext>
            </a:extLst>
          </p:cNvPr>
          <p:cNvSpPr>
            <a:spLocks noGrp="1"/>
          </p:cNvSpPr>
          <p:nvPr>
            <p:ph type="sldNum" sz="quarter" idx="4"/>
          </p:nvPr>
        </p:nvSpPr>
        <p:spPr/>
        <p:txBody>
          <a:bodyPr/>
          <a:lstStyle/>
          <a:p>
            <a:fld id="{9A47194C-3E5A-854F-B5AE-A6634FC20B3C}" type="slidenum">
              <a:rPr lang="en-US" smtClean="0"/>
              <a:pPr/>
              <a:t>67</a:t>
            </a:fld>
            <a:endParaRPr lang="en-US" dirty="0"/>
          </a:p>
        </p:txBody>
      </p:sp>
      <p:sp>
        <p:nvSpPr>
          <p:cNvPr id="5" name="Title 4">
            <a:extLst>
              <a:ext uri="{FF2B5EF4-FFF2-40B4-BE49-F238E27FC236}">
                <a16:creationId xmlns:a16="http://schemas.microsoft.com/office/drawing/2014/main" id="{E909A4B4-6E81-4284-9C88-9CC3F01A0E65}"/>
              </a:ext>
            </a:extLst>
          </p:cNvPr>
          <p:cNvSpPr>
            <a:spLocks noGrp="1"/>
          </p:cNvSpPr>
          <p:nvPr>
            <p:ph type="title"/>
          </p:nvPr>
        </p:nvSpPr>
        <p:spPr>
          <a:xfrm>
            <a:off x="281354" y="258838"/>
            <a:ext cx="8689609" cy="673147"/>
          </a:xfrm>
        </p:spPr>
        <p:txBody>
          <a:bodyPr/>
          <a:lstStyle/>
          <a:p>
            <a:r>
              <a:rPr kumimoji="0" lang="en-US" sz="3000" b="1" i="0" u="none" strike="noStrike" kern="1200" cap="none" spc="100" normalizeH="0" baseline="0" noProof="0" dirty="0">
                <a:ln>
                  <a:noFill/>
                </a:ln>
                <a:effectLst/>
                <a:uLnTx/>
                <a:uFillTx/>
                <a:latin typeface="Century Gothic"/>
                <a:ea typeface="+mj-ea"/>
                <a:cs typeface="+mj-cs"/>
              </a:rPr>
              <a:t>Contact Information</a:t>
            </a:r>
            <a:endParaRPr lang="en-US" dirty="0">
              <a:latin typeface="+mj-lt"/>
            </a:endParaRPr>
          </a:p>
        </p:txBody>
      </p:sp>
      <p:sp>
        <p:nvSpPr>
          <p:cNvPr id="6" name="TextBox 5">
            <a:extLst>
              <a:ext uri="{FF2B5EF4-FFF2-40B4-BE49-F238E27FC236}">
                <a16:creationId xmlns:a16="http://schemas.microsoft.com/office/drawing/2014/main" id="{C1526356-ACFE-9810-35E8-3984016658FA}"/>
              </a:ext>
            </a:extLst>
          </p:cNvPr>
          <p:cNvSpPr txBox="1"/>
          <p:nvPr/>
        </p:nvSpPr>
        <p:spPr>
          <a:xfrm>
            <a:off x="281355" y="968773"/>
            <a:ext cx="8689608" cy="5304914"/>
          </a:xfrm>
          <a:prstGeom prst="rect">
            <a:avLst/>
          </a:prstGeom>
          <a:noFill/>
        </p:spPr>
        <p:txBody>
          <a:bodyPr wrap="square">
            <a:spAutoFit/>
          </a:bodyPr>
          <a:lstStyle/>
          <a:p>
            <a:pPr marL="0" marR="0" lvl="0" indent="0" algn="l" rtl="0" fontAlgn="base">
              <a:lnSpc>
                <a:spcPts val="1650"/>
              </a:lnSpc>
              <a:buFont typeface="Arial" panose="020B0604020202020204" pitchFamily="34" charset="0"/>
              <a:buChar char="•"/>
            </a:pPr>
            <a:r>
              <a:rPr lang="en-US" sz="1200" b="0" i="0" u="none" strike="noStrike" spc="0" dirty="0">
                <a:solidFill>
                  <a:srgbClr val="000000"/>
                </a:solidFill>
                <a:effectLst/>
                <a:latin typeface="Century Gothic" panose="020B0502020202020204" pitchFamily="34" charset="0"/>
              </a:rPr>
              <a:t>Florida Course Code Directory </a:t>
            </a:r>
            <a:r>
              <a:rPr lang="en-US" sz="1200" b="0" i="0" u="sng" strike="noStrike" spc="0" dirty="0">
                <a:solidFill>
                  <a:srgbClr val="467886"/>
                </a:solidFill>
                <a:effectLst/>
                <a:latin typeface="Century Gothic" panose="020B0502020202020204" pitchFamily="34" charset="0"/>
                <a:hlinkClick r:id="rId2"/>
              </a:rPr>
              <a:t>https://www.fldoe.org/policy/articulation/ccd/index.stml</a:t>
            </a:r>
            <a:r>
              <a:rPr lang="en-US" sz="1200" b="0" i="0" dirty="0">
                <a:solidFill>
                  <a:srgbClr val="000000"/>
                </a:solidFill>
                <a:effectLst/>
                <a:latin typeface="Century Gothic" panose="020B0502020202020204" pitchFamily="34" charset="0"/>
              </a:rPr>
              <a:t>​</a:t>
            </a:r>
          </a:p>
          <a:p>
            <a:pPr marL="0" marR="0" indent="0" algn="l" rtl="0" fontAlgn="base">
              <a:lnSpc>
                <a:spcPts val="1650"/>
              </a:lnSpc>
              <a:buNone/>
            </a:pPr>
            <a:r>
              <a:rPr lang="en-US" sz="1200" b="0" i="0" dirty="0">
                <a:solidFill>
                  <a:srgbClr val="000000"/>
                </a:solidFill>
                <a:effectLst/>
                <a:latin typeface="Century Gothic" panose="020B0502020202020204" pitchFamily="34" charset="0"/>
              </a:rPr>
              <a:t>​</a:t>
            </a:r>
          </a:p>
          <a:p>
            <a:pPr marL="0" marR="0" lvl="0" indent="0" algn="l" rtl="0" fontAlgn="base">
              <a:lnSpc>
                <a:spcPts val="1650"/>
              </a:lnSpc>
              <a:buFont typeface="Arial" panose="020B0604020202020204" pitchFamily="34" charset="0"/>
              <a:buChar char="•"/>
            </a:pPr>
            <a:r>
              <a:rPr lang="en-US" sz="1200" b="0" i="0" u="none" strike="noStrike" spc="0" dirty="0">
                <a:solidFill>
                  <a:srgbClr val="000000"/>
                </a:solidFill>
                <a:effectLst/>
                <a:latin typeface="Century Gothic" panose="020B0502020202020204" pitchFamily="34" charset="0"/>
              </a:rPr>
              <a:t>Refer to Charter School webpage at </a:t>
            </a:r>
            <a:r>
              <a:rPr lang="en-US" sz="1200" b="0" i="0" u="sng" strike="noStrike" spc="0" dirty="0">
                <a:solidFill>
                  <a:srgbClr val="467886"/>
                </a:solidFill>
                <a:effectLst/>
                <a:latin typeface="Century Gothic" panose="020B0502020202020204" pitchFamily="34" charset="0"/>
                <a:hlinkClick r:id="rId3"/>
              </a:rPr>
              <a:t>https://www.browardschools.com/bcps-departments/human-resources/certification/charter-schools</a:t>
            </a:r>
            <a:r>
              <a:rPr lang="en-US" sz="1200" b="0" i="0" u="none" strike="noStrike" spc="0" dirty="0">
                <a:solidFill>
                  <a:srgbClr val="000000"/>
                </a:solidFill>
                <a:effectLst/>
                <a:latin typeface="Century Gothic" panose="020B0502020202020204" pitchFamily="34" charset="0"/>
              </a:rPr>
              <a:t> for helpful information on the following topics</a:t>
            </a:r>
            <a:r>
              <a:rPr lang="en-US" sz="1200" dirty="0">
                <a:solidFill>
                  <a:srgbClr val="000000"/>
                </a:solidFill>
                <a:latin typeface="Century Gothic" panose="020B0502020202020204" pitchFamily="34" charset="0"/>
              </a:rPr>
              <a:t>:</a:t>
            </a:r>
            <a:endParaRPr lang="en-US" sz="1200" b="0" i="0" dirty="0">
              <a:solidFill>
                <a:srgbClr val="000000"/>
              </a:solidFill>
              <a:effectLst/>
              <a:latin typeface="Century Gothic" panose="020B0502020202020204" pitchFamily="34" charset="0"/>
            </a:endParaRPr>
          </a:p>
          <a:p>
            <a:pPr marL="0" marR="0" indent="0" algn="l" rtl="0" fontAlgn="base">
              <a:lnSpc>
                <a:spcPts val="1650"/>
              </a:lnSpc>
              <a:buNone/>
            </a:pPr>
            <a:r>
              <a:rPr lang="en-US" sz="1200" b="0" i="0" dirty="0">
                <a:solidFill>
                  <a:srgbClr val="000000"/>
                </a:solidFill>
                <a:effectLst/>
                <a:latin typeface="Century Gothic" panose="020B0502020202020204" pitchFamily="34" charset="0"/>
              </a:rPr>
              <a:t>​</a:t>
            </a:r>
          </a:p>
          <a:p>
            <a:pPr marL="171450" marR="0" lvl="0" indent="-171450" algn="l" rtl="0" fontAlgn="base">
              <a:lnSpc>
                <a:spcPts val="1650"/>
              </a:lnSpc>
              <a:buFont typeface="Courier New" panose="02070309020205020404" pitchFamily="49" charset="0"/>
              <a:buChar char="o"/>
            </a:pPr>
            <a:r>
              <a:rPr lang="en-US" sz="1200" b="1" i="0" u="none" strike="noStrike" spc="0" dirty="0">
                <a:solidFill>
                  <a:srgbClr val="000000"/>
                </a:solidFill>
                <a:effectLst/>
                <a:latin typeface="Century Gothic" panose="020B0502020202020204" pitchFamily="34" charset="0"/>
              </a:rPr>
              <a:t>Request Issuance of Certificate </a:t>
            </a:r>
            <a:r>
              <a:rPr lang="en-US" sz="1200" b="0" i="0" u="none" strike="noStrike" spc="0" dirty="0">
                <a:solidFill>
                  <a:srgbClr val="000000"/>
                </a:solidFill>
                <a:effectLst/>
                <a:latin typeface="Century Gothic" panose="020B0502020202020204" pitchFamily="34" charset="0"/>
              </a:rPr>
              <a:t>including required form that must be emailed to </a:t>
            </a:r>
            <a:r>
              <a:rPr lang="en-US" sz="1200" b="0" i="0" u="sng" strike="noStrike" spc="0" dirty="0">
                <a:solidFill>
                  <a:srgbClr val="467886"/>
                </a:solidFill>
                <a:effectLst/>
                <a:latin typeface="Century Gothic" panose="020B0502020202020204" pitchFamily="34" charset="0"/>
                <a:hlinkClick r:id="rId4"/>
              </a:rPr>
              <a:t>certificationrequests@browardschools.com</a:t>
            </a:r>
            <a:r>
              <a:rPr lang="en-US" sz="1200" b="0" i="0" u="none" strike="noStrike" spc="0" dirty="0">
                <a:solidFill>
                  <a:srgbClr val="000000"/>
                </a:solidFill>
                <a:effectLst/>
                <a:latin typeface="Century Gothic" panose="020B0502020202020204" pitchFamily="34" charset="0"/>
              </a:rPr>
              <a:t> and fingerprint instructions via </a:t>
            </a:r>
            <a:r>
              <a:rPr lang="en-US" sz="1200" b="0" i="0" u="none" strike="noStrike" spc="0" dirty="0" err="1">
                <a:solidFill>
                  <a:srgbClr val="000000"/>
                </a:solidFill>
                <a:effectLst/>
                <a:latin typeface="Century Gothic" panose="020B0502020202020204" pitchFamily="34" charset="0"/>
              </a:rPr>
              <a:t>FieldPrint</a:t>
            </a:r>
            <a:r>
              <a:rPr lang="en-US" sz="1200" b="0" i="0" u="none" strike="noStrike" spc="0" dirty="0">
                <a:solidFill>
                  <a:srgbClr val="000000"/>
                </a:solidFill>
                <a:effectLst/>
                <a:latin typeface="Century Gothic" panose="020B0502020202020204" pitchFamily="34" charset="0"/>
              </a:rPr>
              <a:t>.</a:t>
            </a:r>
            <a:r>
              <a:rPr lang="en-US" sz="1200" b="0" i="0" dirty="0">
                <a:solidFill>
                  <a:srgbClr val="000000"/>
                </a:solidFill>
                <a:effectLst/>
                <a:latin typeface="Century Gothic" panose="020B0502020202020204" pitchFamily="34" charset="0"/>
              </a:rPr>
              <a:t>​</a:t>
            </a:r>
          </a:p>
          <a:p>
            <a:pPr marL="480060" marR="0" indent="0" algn="l" rtl="0" fontAlgn="base">
              <a:lnSpc>
                <a:spcPts val="1650"/>
              </a:lnSpc>
              <a:buNone/>
            </a:pPr>
            <a:r>
              <a:rPr lang="en-US" sz="1200" b="0" i="0" dirty="0">
                <a:solidFill>
                  <a:srgbClr val="000000"/>
                </a:solidFill>
                <a:effectLst/>
                <a:latin typeface="Century Gothic" panose="020B0502020202020204" pitchFamily="34" charset="0"/>
              </a:rPr>
              <a:t>​</a:t>
            </a:r>
          </a:p>
          <a:p>
            <a:pPr marL="171450" marR="0" lvl="0" indent="-171450" algn="l" rtl="0" fontAlgn="base">
              <a:lnSpc>
                <a:spcPts val="1650"/>
              </a:lnSpc>
              <a:buFont typeface="Courier New" panose="02070309020205020404" pitchFamily="49" charset="0"/>
              <a:buChar char="o"/>
            </a:pPr>
            <a:r>
              <a:rPr lang="en-US" sz="1200" b="1" i="0" u="none" strike="noStrike" spc="0" dirty="0">
                <a:solidFill>
                  <a:srgbClr val="000000"/>
                </a:solidFill>
                <a:effectLst/>
                <a:latin typeface="Century Gothic" panose="020B0502020202020204" pitchFamily="34" charset="0"/>
              </a:rPr>
              <a:t>Guides to Help Temporary Certificate Holders </a:t>
            </a:r>
            <a:r>
              <a:rPr lang="en-US" sz="1200" b="0" i="0" u="none" strike="noStrike" spc="0" dirty="0">
                <a:solidFill>
                  <a:srgbClr val="000000"/>
                </a:solidFill>
                <a:effectLst/>
                <a:latin typeface="Century Gothic" panose="020B0502020202020204" pitchFamily="34" charset="0"/>
              </a:rPr>
              <a:t>including FTCE Exam Options, CT 134 GK and CT 135   PED Test Waiver Forms, Competency Demonstration Checklist, and CT 113 Verification of Teaching   Experience. </a:t>
            </a:r>
            <a:r>
              <a:rPr lang="en-US" sz="1200" b="0" i="0" u="none" strike="noStrike" spc="0" dirty="0">
                <a:solidFill>
                  <a:srgbClr val="000000"/>
                </a:solidFill>
                <a:effectLst/>
                <a:highlight>
                  <a:srgbClr val="FFFF00"/>
                </a:highlight>
                <a:latin typeface="Century Gothic" panose="020B0502020202020204" pitchFamily="34" charset="0"/>
              </a:rPr>
              <a:t>Reminder: If the educator indicates teaching experience on upgrade application, the CT 113 is not required.</a:t>
            </a:r>
            <a:r>
              <a:rPr lang="en-US" sz="1200" b="0" i="0" u="none" strike="noStrike" spc="0" dirty="0">
                <a:solidFill>
                  <a:srgbClr val="000000"/>
                </a:solidFill>
                <a:effectLst/>
                <a:latin typeface="Century Gothic" panose="020B0502020202020204" pitchFamily="34" charset="0"/>
              </a:rPr>
              <a:t> </a:t>
            </a:r>
            <a:r>
              <a:rPr lang="en-US" sz="1200" b="0" i="0" dirty="0">
                <a:solidFill>
                  <a:srgbClr val="000000"/>
                </a:solidFill>
                <a:effectLst/>
                <a:latin typeface="Century Gothic" panose="020B0502020202020204" pitchFamily="34" charset="0"/>
              </a:rPr>
              <a:t>​</a:t>
            </a:r>
          </a:p>
          <a:p>
            <a:pPr marL="0" marR="0" lvl="0" indent="0" algn="l" rtl="0" fontAlgn="base">
              <a:lnSpc>
                <a:spcPts val="1650"/>
              </a:lnSpc>
              <a:buFont typeface="Arial" panose="020B0604020202020204" pitchFamily="34" charset="0"/>
              <a:buChar char="•"/>
            </a:pPr>
            <a:endParaRPr lang="en-US" sz="1200" b="0" i="0" dirty="0">
              <a:solidFill>
                <a:srgbClr val="000000"/>
              </a:solidFill>
              <a:effectLst/>
              <a:latin typeface="Century Gothic" panose="020B0502020202020204" pitchFamily="34" charset="0"/>
            </a:endParaRPr>
          </a:p>
          <a:p>
            <a:pPr marL="171450" marR="0" lvl="0" indent="-171450" algn="l" rtl="0" fontAlgn="base">
              <a:lnSpc>
                <a:spcPts val="1650"/>
              </a:lnSpc>
              <a:buFont typeface="Courier New" panose="02070309020205020404" pitchFamily="49" charset="0"/>
              <a:buChar char="o"/>
            </a:pPr>
            <a:r>
              <a:rPr lang="en-US" sz="1200" b="1" i="0" u="none" strike="noStrike" spc="0" dirty="0">
                <a:solidFill>
                  <a:srgbClr val="000000"/>
                </a:solidFill>
                <a:effectLst/>
                <a:latin typeface="Century Gothic" panose="020B0502020202020204" pitchFamily="34" charset="0"/>
              </a:rPr>
              <a:t>Guides to Help Professional Certificate Holders </a:t>
            </a:r>
            <a:r>
              <a:rPr lang="en-US" sz="1200" b="0" i="0" u="none" strike="noStrike" spc="0" dirty="0">
                <a:solidFill>
                  <a:srgbClr val="000000"/>
                </a:solidFill>
                <a:effectLst/>
                <a:latin typeface="Century Gothic" panose="020B0502020202020204" pitchFamily="34" charset="0"/>
              </a:rPr>
              <a:t>including Renewal and How to Calculate Points in Learning Across Broward (LAB) instructions. </a:t>
            </a:r>
            <a:r>
              <a:rPr lang="en-US" sz="1200" b="0" i="0" dirty="0">
                <a:solidFill>
                  <a:srgbClr val="000000"/>
                </a:solidFill>
                <a:effectLst/>
                <a:latin typeface="Century Gothic" panose="020B0502020202020204" pitchFamily="34" charset="0"/>
              </a:rPr>
              <a:t>​</a:t>
            </a:r>
          </a:p>
          <a:p>
            <a:pPr marL="0" marR="0" lvl="0" indent="0" algn="l" rtl="0" fontAlgn="base">
              <a:lnSpc>
                <a:spcPts val="1650"/>
              </a:lnSpc>
              <a:buFont typeface="Arial" panose="020B0604020202020204" pitchFamily="34" charset="0"/>
              <a:buChar char="•"/>
            </a:pPr>
            <a:endParaRPr lang="en-US" sz="1200" b="0" i="0" dirty="0">
              <a:solidFill>
                <a:srgbClr val="000000"/>
              </a:solidFill>
              <a:effectLst/>
              <a:latin typeface="Century Gothic" panose="020B0502020202020204" pitchFamily="34" charset="0"/>
            </a:endParaRPr>
          </a:p>
          <a:p>
            <a:pPr marL="171450" marR="0" lvl="0" indent="-171450" algn="l" rtl="0" fontAlgn="base">
              <a:lnSpc>
                <a:spcPts val="1650"/>
              </a:lnSpc>
              <a:buFont typeface="Courier New" panose="02070309020205020404" pitchFamily="49" charset="0"/>
              <a:buChar char="o"/>
            </a:pPr>
            <a:r>
              <a:rPr lang="en-US" sz="1200" b="1" i="0" u="none" strike="noStrike" spc="0" dirty="0">
                <a:solidFill>
                  <a:srgbClr val="000000"/>
                </a:solidFill>
                <a:effectLst/>
                <a:latin typeface="Century Gothic" panose="020B0502020202020204" pitchFamily="34" charset="0"/>
              </a:rPr>
              <a:t>Guide to Help Out-of-Field Educators</a:t>
            </a:r>
            <a:r>
              <a:rPr lang="en-US" sz="1200" b="0" i="0" dirty="0">
                <a:solidFill>
                  <a:srgbClr val="000000"/>
                </a:solidFill>
                <a:effectLst/>
                <a:latin typeface="Century Gothic" panose="020B0502020202020204" pitchFamily="34" charset="0"/>
              </a:rPr>
              <a:t>​</a:t>
            </a:r>
          </a:p>
          <a:p>
            <a:pPr marL="0" marR="0" lvl="0" indent="0" algn="l" rtl="0" fontAlgn="base">
              <a:lnSpc>
                <a:spcPts val="1650"/>
              </a:lnSpc>
              <a:buFont typeface="Arial" panose="020B0604020202020204" pitchFamily="34" charset="0"/>
              <a:buChar char="•"/>
            </a:pPr>
            <a:endParaRPr lang="en-US" sz="1200" b="0" i="0" dirty="0">
              <a:solidFill>
                <a:srgbClr val="000000"/>
              </a:solidFill>
              <a:effectLst/>
              <a:latin typeface="Century Gothic" panose="020B0502020202020204" pitchFamily="34" charset="0"/>
            </a:endParaRPr>
          </a:p>
          <a:p>
            <a:pPr marL="171450" marR="0" lvl="0" indent="-171450" algn="l" rtl="0" fontAlgn="base">
              <a:lnSpc>
                <a:spcPts val="1650"/>
              </a:lnSpc>
              <a:buFont typeface="Courier New" panose="02070309020205020404" pitchFamily="49" charset="0"/>
              <a:buChar char="o"/>
            </a:pPr>
            <a:r>
              <a:rPr lang="en-US" sz="1200" b="1" i="0" u="none" strike="noStrike" spc="0" dirty="0">
                <a:solidFill>
                  <a:srgbClr val="000000"/>
                </a:solidFill>
                <a:effectLst/>
                <a:latin typeface="Century Gothic" panose="020B0502020202020204" pitchFamily="34" charset="0"/>
              </a:rPr>
              <a:t>How to Conduct a Self-Audit </a:t>
            </a:r>
            <a:r>
              <a:rPr lang="en-US" sz="1200" b="0" i="0" u="none" strike="noStrike" spc="0" dirty="0">
                <a:solidFill>
                  <a:srgbClr val="000000"/>
                </a:solidFill>
                <a:effectLst/>
                <a:latin typeface="Century Gothic" panose="020B0502020202020204" pitchFamily="34" charset="0"/>
              </a:rPr>
              <a:t>including a PowerPoint and the Self-Audit Excel Form revised </a:t>
            </a:r>
            <a:r>
              <a:rPr lang="en-US" sz="1200" dirty="0">
                <a:solidFill>
                  <a:srgbClr val="000000"/>
                </a:solidFill>
                <a:latin typeface="Century Gothic" panose="020B0502020202020204" pitchFamily="34" charset="0"/>
              </a:rPr>
              <a:t>8/25/26.</a:t>
            </a:r>
            <a:endParaRPr lang="en-US" sz="1200" b="0" i="0" dirty="0">
              <a:solidFill>
                <a:srgbClr val="000000"/>
              </a:solidFill>
              <a:effectLst/>
              <a:latin typeface="Century Gothic" panose="020B0502020202020204" pitchFamily="34" charset="0"/>
            </a:endParaRPr>
          </a:p>
          <a:p>
            <a:pPr marL="0" marR="0" indent="0" algn="l" rtl="0" fontAlgn="base">
              <a:lnSpc>
                <a:spcPts val="1650"/>
              </a:lnSpc>
              <a:buNone/>
            </a:pPr>
            <a:r>
              <a:rPr lang="en-US" sz="1200" b="0" i="0" dirty="0">
                <a:solidFill>
                  <a:srgbClr val="000000"/>
                </a:solidFill>
                <a:effectLst/>
                <a:latin typeface="Century Gothic" panose="020B0502020202020204" pitchFamily="34" charset="0"/>
              </a:rPr>
              <a:t>​</a:t>
            </a:r>
          </a:p>
          <a:p>
            <a:pPr marL="171450" marR="0" lvl="0" indent="-171450" algn="l" rtl="0" fontAlgn="base">
              <a:lnSpc>
                <a:spcPts val="1650"/>
              </a:lnSpc>
              <a:buFont typeface="Courier New" panose="02070309020205020404" pitchFamily="49" charset="0"/>
              <a:buChar char="o"/>
            </a:pPr>
            <a:r>
              <a:rPr lang="en-US" sz="1200" b="0" i="0" u="none" strike="noStrike" spc="0" dirty="0">
                <a:solidFill>
                  <a:srgbClr val="000000"/>
                </a:solidFill>
                <a:effectLst/>
                <a:latin typeface="Century Gothic" panose="020B0502020202020204" pitchFamily="34" charset="0"/>
              </a:rPr>
              <a:t>Certification Questions regarding certificate issuance, renewals, additions, and out-of-field should be directed to </a:t>
            </a:r>
            <a:r>
              <a:rPr lang="en-US" sz="1200" b="0" i="0" u="sng" strike="noStrike" spc="0" dirty="0">
                <a:solidFill>
                  <a:srgbClr val="467886"/>
                </a:solidFill>
                <a:effectLst/>
                <a:latin typeface="Century Gothic" panose="020B0502020202020204" pitchFamily="34" charset="0"/>
                <a:hlinkClick r:id="rId4"/>
              </a:rPr>
              <a:t>certificationrequests@browardschools.com</a:t>
            </a:r>
            <a:r>
              <a:rPr lang="en-US" sz="1200" b="0" i="0" u="none" strike="noStrike" spc="0" dirty="0">
                <a:solidFill>
                  <a:srgbClr val="000000"/>
                </a:solidFill>
                <a:effectLst/>
                <a:latin typeface="Century Gothic" panose="020B0502020202020204" pitchFamily="34" charset="0"/>
              </a:rPr>
              <a:t> </a:t>
            </a:r>
            <a:r>
              <a:rPr lang="en-US" sz="1200" b="0" i="0" dirty="0">
                <a:solidFill>
                  <a:srgbClr val="000000"/>
                </a:solidFill>
                <a:effectLst/>
                <a:latin typeface="Century Gothic" panose="020B0502020202020204" pitchFamily="34" charset="0"/>
              </a:rPr>
              <a:t>​</a:t>
            </a:r>
          </a:p>
          <a:p>
            <a:pPr marL="0" marR="0" indent="0" algn="l" rtl="0" fontAlgn="base">
              <a:lnSpc>
                <a:spcPts val="1650"/>
              </a:lnSpc>
              <a:buNone/>
            </a:pPr>
            <a:r>
              <a:rPr lang="en-US" sz="1200" b="0" i="0" dirty="0">
                <a:solidFill>
                  <a:srgbClr val="000000"/>
                </a:solidFill>
                <a:effectLst/>
                <a:latin typeface="Century Gothic" panose="020B0502020202020204" pitchFamily="34" charset="0"/>
              </a:rPr>
              <a:t>​</a:t>
            </a:r>
          </a:p>
          <a:p>
            <a:pPr marL="171450" marR="0" lvl="0" indent="-171450" algn="l" rtl="0" fontAlgn="base">
              <a:lnSpc>
                <a:spcPts val="1650"/>
              </a:lnSpc>
              <a:buFont typeface="Courier New" panose="02070309020205020404" pitchFamily="49" charset="0"/>
              <a:buChar char="o"/>
            </a:pPr>
            <a:r>
              <a:rPr lang="en-US" sz="1200" b="0" i="0" u="none" strike="noStrike" spc="0" dirty="0">
                <a:solidFill>
                  <a:srgbClr val="000000"/>
                </a:solidFill>
                <a:effectLst/>
                <a:latin typeface="Century Gothic" panose="020B0502020202020204" pitchFamily="34" charset="0"/>
              </a:rPr>
              <a:t>Questions regarding FLDOE application completion or issues should be directed to </a:t>
            </a:r>
            <a:r>
              <a:rPr lang="en-US" sz="1200" b="0" i="0" u="sng" strike="noStrike" spc="0" dirty="0">
                <a:solidFill>
                  <a:srgbClr val="467886"/>
                </a:solidFill>
                <a:effectLst/>
                <a:latin typeface="Century Gothic" panose="020B0502020202020204" pitchFamily="34" charset="0"/>
                <a:hlinkClick r:id="rId5"/>
              </a:rPr>
              <a:t>FLCertify@fldoe.org</a:t>
            </a:r>
            <a:r>
              <a:rPr lang="en-US" sz="1200" b="0" i="0" u="none" strike="noStrike" spc="0" dirty="0">
                <a:solidFill>
                  <a:srgbClr val="000000"/>
                </a:solidFill>
                <a:effectLst/>
                <a:latin typeface="Century Gothic" panose="020B0502020202020204" pitchFamily="34" charset="0"/>
              </a:rPr>
              <a:t> </a:t>
            </a:r>
            <a:r>
              <a:rPr lang="en-US" sz="1200" b="0" i="0" dirty="0">
                <a:solidFill>
                  <a:srgbClr val="000000"/>
                </a:solidFill>
                <a:effectLst/>
                <a:latin typeface="Century Gothic" panose="020B0502020202020204" pitchFamily="34" charset="0"/>
              </a:rPr>
              <a:t>​</a:t>
            </a:r>
          </a:p>
          <a:p>
            <a:pPr marL="0" marR="0" indent="0" algn="l" rtl="0" fontAlgn="base">
              <a:lnSpc>
                <a:spcPts val="1650"/>
              </a:lnSpc>
              <a:buNone/>
            </a:pPr>
            <a:r>
              <a:rPr lang="en-US" sz="1200" b="0" i="0" dirty="0">
                <a:solidFill>
                  <a:srgbClr val="000000"/>
                </a:solidFill>
                <a:effectLst/>
                <a:latin typeface="Century Gothic" panose="020B0502020202020204" pitchFamily="34" charset="0"/>
              </a:rPr>
              <a:t>​</a:t>
            </a:r>
          </a:p>
        </p:txBody>
      </p:sp>
    </p:spTree>
    <p:extLst>
      <p:ext uri="{BB962C8B-B14F-4D97-AF65-F5344CB8AC3E}">
        <p14:creationId xmlns:p14="http://schemas.microsoft.com/office/powerpoint/2010/main" val="214909335"/>
      </p:ext>
    </p:extLst>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page number">
            <a:extLst>
              <a:ext uri="{FF2B5EF4-FFF2-40B4-BE49-F238E27FC236}">
                <a16:creationId xmlns:a16="http://schemas.microsoft.com/office/drawing/2014/main" id="{EC48AC1C-DCB5-E246-B696-0D9E8063672D}"/>
              </a:ext>
            </a:extLst>
          </p:cNvPr>
          <p:cNvSpPr>
            <a:spLocks noGrp="1"/>
          </p:cNvSpPr>
          <p:nvPr>
            <p:ph type="sldNum" sz="quarter" idx="4"/>
          </p:nvPr>
        </p:nvSpPr>
        <p:spPr>
          <a:xfrm>
            <a:off x="4137725" y="6273312"/>
            <a:ext cx="868549" cy="365125"/>
          </a:xfrm>
          <a:prstGeom prst="rect">
            <a:avLst/>
          </a:prstGeom>
        </p:spPr>
        <p:txBody>
          <a:bodyPr/>
          <a:lstStyle/>
          <a:p>
            <a:fld id="{9A47194C-3E5A-854F-B5AE-A6634FC20B3C}" type="slidenum">
              <a:rPr lang="en-US" smtClean="0"/>
              <a:pPr/>
              <a:t>68</a:t>
            </a:fld>
            <a:endParaRPr lang="en-US" dirty="0"/>
          </a:p>
        </p:txBody>
      </p:sp>
    </p:spTree>
    <p:extLst>
      <p:ext uri="{BB962C8B-B14F-4D97-AF65-F5344CB8AC3E}">
        <p14:creationId xmlns:p14="http://schemas.microsoft.com/office/powerpoint/2010/main" val="1855833166"/>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Plaza">
      <a:majorFont>
        <a:latin typeface="Century Gothic"/>
        <a:ea typeface=""/>
        <a:cs typeface=""/>
        <a:font script="Jpan" typeface="メイリオ"/>
      </a:majorFont>
      <a:minorFont>
        <a:latin typeface="Century Gothic"/>
        <a:ea typeface=""/>
        <a:cs typeface=""/>
        <a:font script="Jpan" typeface="メイリオ"/>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BCPS PowerPoint One 5-2-25" id="{F5671169-14C7-4D39-AF43-EAB3BA4F73D2}" vid="{9A4A24B0-DD62-457F-8AFA-88539D5FA247}"/>
    </a:ext>
  </a:extLst>
</a:theme>
</file>

<file path=ppt/theme/theme2.xml><?xml version="1.0" encoding="utf-8"?>
<a:theme xmlns:a="http://schemas.openxmlformats.org/drawingml/2006/main" name="1_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Plaza">
      <a:majorFont>
        <a:latin typeface="Century Gothic"/>
        <a:ea typeface=""/>
        <a:cs typeface=""/>
        <a:font script="Jpan" typeface="メイリオ"/>
      </a:majorFont>
      <a:minorFont>
        <a:latin typeface="Century Gothic"/>
        <a:ea typeface=""/>
        <a:cs typeface=""/>
        <a:font script="Jpan" typeface="メイリオ"/>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BCPS PowerPoint One 5-2-25" id="{F5671169-14C7-4D39-AF43-EAB3BA4F73D2}" vid="{9A4A24B0-DD62-457F-8AFA-88539D5FA247}"/>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4.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1AC28E57D78D8448A4A7F0A6EC1E8454" ma:contentTypeVersion="20" ma:contentTypeDescription="Create a new document." ma:contentTypeScope="" ma:versionID="df38c8a3d985f969d3bc693fb0665908">
  <xsd:schema xmlns:xsd="http://www.w3.org/2001/XMLSchema" xmlns:xs="http://www.w3.org/2001/XMLSchema" xmlns:p="http://schemas.microsoft.com/office/2006/metadata/properties" xmlns:ns2="dff0a6f0-c970-4b42-9aae-8f6efc8b7e01" xmlns:ns3="8e9d7b78-3aa4-4fc4-b0d8-d74f75f91883" xmlns:ns4="a0809d10-c20e-4484-9c31-7233c41f907f" targetNamespace="http://schemas.microsoft.com/office/2006/metadata/properties" ma:root="true" ma:fieldsID="6fd49a54c9dc450493aa0302d73eb96f" ns2:_="" ns3:_="" ns4:_="">
    <xsd:import namespace="dff0a6f0-c970-4b42-9aae-8f6efc8b7e01"/>
    <xsd:import namespace="8e9d7b78-3aa4-4fc4-b0d8-d74f75f91883"/>
    <xsd:import namespace="a0809d10-c20e-4484-9c31-7233c41f907f"/>
    <xsd:element name="properties">
      <xsd:complexType>
        <xsd:sequence>
          <xsd:element name="documentManagement">
            <xsd:complexType>
              <xsd:all>
                <xsd:element ref="ns2:MediaServiceMetadata" minOccurs="0"/>
                <xsd:element ref="ns2:MediaServiceFastMetadata" minOccurs="0"/>
                <xsd:element ref="ns2:MediaServiceDateTaken" minOccurs="0"/>
                <xsd:element ref="ns2:MediaServiceAutoTags" minOccurs="0"/>
                <xsd:element ref="ns2:MediaServiceGenerationTime" minOccurs="0"/>
                <xsd:element ref="ns2:MediaServiceEventHashCode" minOccurs="0"/>
                <xsd:element ref="ns2:MediaServiceAutoKeyPoints" minOccurs="0"/>
                <xsd:element ref="ns2:MediaServiceKeyPoints" minOccurs="0"/>
                <xsd:element ref="ns2:MediaServiceOCR" minOccurs="0"/>
                <xsd:element ref="ns3:SharedWithUsers" minOccurs="0"/>
                <xsd:element ref="ns3:SharedWithDetails" minOccurs="0"/>
                <xsd:element ref="ns2:MediaServiceLocation" minOccurs="0"/>
                <xsd:element ref="ns2:Post_x0020_to_x0020_SIte" minOccurs="0"/>
                <xsd:element ref="ns2:lcf76f155ced4ddcb4097134ff3c332f" minOccurs="0"/>
                <xsd:element ref="ns4:TaxCatchAll" minOccurs="0"/>
                <xsd:element ref="ns2:MediaServiceObjectDetectorVersions" minOccurs="0"/>
                <xsd:element ref="ns2:MediaLengthInSeconds" minOccurs="0"/>
                <xsd:element ref="ns2:_Flow_SignoffStatus" minOccurs="0"/>
                <xsd:element ref="ns2:MediaServiceSearchPropertie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dff0a6f0-c970-4b42-9aae-8f6efc8b7e01"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DateTaken" ma:index="10" nillable="true" ma:displayName="MediaServiceDateTaken" ma:hidden="true" ma:internalName="MediaServiceDateTaken" ma:readOnly="true">
      <xsd:simpleType>
        <xsd:restriction base="dms:Text"/>
      </xsd:simpleType>
    </xsd:element>
    <xsd:element name="MediaServiceAutoTags" ma:index="11" nillable="true" ma:displayName="Tags" ma:internalName="MediaServiceAutoTags" ma:readOnly="true">
      <xsd:simpleType>
        <xsd:restriction base="dms:Text"/>
      </xsd:simpleType>
    </xsd:element>
    <xsd:element name="MediaServiceGenerationTime" ma:index="12" nillable="true" ma:displayName="MediaServiceGenerationTime" ma:hidden="true" ma:internalName="MediaServiceGenerationTime" ma:readOnly="true">
      <xsd:simpleType>
        <xsd:restriction base="dms:Text"/>
      </xsd:simpleType>
    </xsd:element>
    <xsd:element name="MediaServiceEventHashCode" ma:index="13" nillable="true" ma:displayName="MediaServiceEventHashCode" ma:hidden="true" ma:internalName="MediaServiceEventHashCode" ma:readOnly="true">
      <xsd:simpleType>
        <xsd:restriction base="dms:Text"/>
      </xsd:simpleType>
    </xsd:element>
    <xsd:element name="MediaServiceAutoKeyPoints" ma:index="14" nillable="true" ma:displayName="MediaServiceAutoKeyPoints" ma:hidden="true" ma:internalName="MediaServiceAutoKeyPoints" ma:readOnly="true">
      <xsd:simpleType>
        <xsd:restriction base="dms:Note"/>
      </xsd:simpleType>
    </xsd:element>
    <xsd:element name="MediaServiceKeyPoints" ma:index="15" nillable="true" ma:displayName="KeyPoints" ma:internalName="MediaServiceKeyPoints" ma:readOnly="true">
      <xsd:simpleType>
        <xsd:restriction base="dms:Note">
          <xsd:maxLength value="255"/>
        </xsd:restriction>
      </xsd:simpleType>
    </xsd:element>
    <xsd:element name="MediaServiceOCR" ma:index="16" nillable="true" ma:displayName="Extracted Text" ma:internalName="MediaServiceOCR" ma:readOnly="true">
      <xsd:simpleType>
        <xsd:restriction base="dms:Note">
          <xsd:maxLength value="255"/>
        </xsd:restriction>
      </xsd:simpleType>
    </xsd:element>
    <xsd:element name="MediaServiceLocation" ma:index="19" nillable="true" ma:displayName="Location" ma:internalName="MediaServiceLocation" ma:readOnly="true">
      <xsd:simpleType>
        <xsd:restriction base="dms:Text"/>
      </xsd:simpleType>
    </xsd:element>
    <xsd:element name="Post_x0020_to_x0020_SIte" ma:index="20" nillable="true" ma:displayName="Post to SIte" ma:default="1" ma:internalName="Post_x0020_to_x0020_SIte">
      <xsd:simpleType>
        <xsd:restriction base="dms:Boolean"/>
      </xsd:simpleType>
    </xsd:element>
    <xsd:element name="lcf76f155ced4ddcb4097134ff3c332f" ma:index="22" nillable="true" ma:taxonomy="true" ma:internalName="lcf76f155ced4ddcb4097134ff3c332f" ma:taxonomyFieldName="MediaServiceImageTags" ma:displayName="Image Tags" ma:readOnly="false" ma:fieldId="{5cf76f15-5ced-4ddc-b409-7134ff3c332f}" ma:taxonomyMulti="true" ma:sspId="1c7736ed-6789-4257-967f-45d461f2ceb4" ma:termSetId="09814cd3-568e-fe90-9814-8d621ff8fb84" ma:anchorId="fba54fb3-c3e1-fe81-a776-ca4b69148c4d" ma:open="true" ma:isKeyword="false">
      <xsd:complexType>
        <xsd:sequence>
          <xsd:element ref="pc:Terms" minOccurs="0" maxOccurs="1"/>
        </xsd:sequence>
      </xsd:complexType>
    </xsd:element>
    <xsd:element name="MediaServiceObjectDetectorVersions" ma:index="24" nillable="true" ma:displayName="MediaServiceObjectDetectorVersions" ma:hidden="true" ma:indexed="true" ma:internalName="MediaServiceObjectDetectorVersions" ma:readOnly="true">
      <xsd:simpleType>
        <xsd:restriction base="dms:Text"/>
      </xsd:simpleType>
    </xsd:element>
    <xsd:element name="MediaLengthInSeconds" ma:index="25" nillable="true" ma:displayName="MediaLengthInSeconds" ma:hidden="true" ma:internalName="MediaLengthInSeconds" ma:readOnly="true">
      <xsd:simpleType>
        <xsd:restriction base="dms:Unknown"/>
      </xsd:simpleType>
    </xsd:element>
    <xsd:element name="_Flow_SignoffStatus" ma:index="26" nillable="true" ma:displayName="Sign-off status" ma:internalName="Sign_x002d_off_x0020_status">
      <xsd:simpleType>
        <xsd:restriction base="dms:Text"/>
      </xsd:simpleType>
    </xsd:element>
    <xsd:element name="MediaServiceSearchProperties" ma:index="27" nillable="true" ma:displayName="MediaServiceSearchProperties" ma:hidden="true" ma:internalName="MediaServiceSearchProperties"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8e9d7b78-3aa4-4fc4-b0d8-d74f75f91883" elementFormDefault="qualified">
    <xsd:import namespace="http://schemas.microsoft.com/office/2006/documentManagement/types"/>
    <xsd:import namespace="http://schemas.microsoft.com/office/infopath/2007/PartnerControls"/>
    <xsd:element name="SharedWithUsers" ma:index="17"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8" nillable="true" ma:displayName="Shared With Details" ma:internalName="SharedWithDetails" ma:readOnly="true">
      <xsd:simpleType>
        <xsd:restriction base="dms:Note">
          <xsd:maxLength value="255"/>
        </xsd:restriction>
      </xsd:simpleType>
    </xsd:element>
  </xsd:schema>
  <xsd:schema xmlns:xsd="http://www.w3.org/2001/XMLSchema" xmlns:xs="http://www.w3.org/2001/XMLSchema" xmlns:dms="http://schemas.microsoft.com/office/2006/documentManagement/types" xmlns:pc="http://schemas.microsoft.com/office/infopath/2007/PartnerControls" targetNamespace="a0809d10-c20e-4484-9c31-7233c41f907f" elementFormDefault="qualified">
    <xsd:import namespace="http://schemas.microsoft.com/office/2006/documentManagement/types"/>
    <xsd:import namespace="http://schemas.microsoft.com/office/infopath/2007/PartnerControls"/>
    <xsd:element name="TaxCatchAll" ma:index="23" nillable="true" ma:displayName="Taxonomy Catch All Column" ma:hidden="true" ma:list="{3c50b4b3-3252-4577-b4f0-b27f7fa3aad7}" ma:internalName="TaxCatchAll" ma:showField="CatchAllData" ma:web="8e9d7b78-3aa4-4fc4-b0d8-d74f75f91883">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xmlns:pc="http://schemas.microsoft.com/office/infopath/2007/PartnerControls">
  <documentManagement>
    <SharedWithUsers xmlns="8e9d7b78-3aa4-4fc4-b0d8-d74f75f91883">
      <UserInfo>
        <DisplayName>John J. Sullivan</DisplayName>
        <AccountId>3370</AccountId>
        <AccountType/>
      </UserInfo>
    </SharedWithUsers>
    <Post_x0020_to_x0020_SIte xmlns="dff0a6f0-c970-4b42-9aae-8f6efc8b7e01">true</Post_x0020_to_x0020_SIte>
    <_Flow_SignoffStatus xmlns="dff0a6f0-c970-4b42-9aae-8f6efc8b7e01" xsi:nil="true"/>
    <lcf76f155ced4ddcb4097134ff3c332f xmlns="dff0a6f0-c970-4b42-9aae-8f6efc8b7e01">
      <Terms xmlns="http://schemas.microsoft.com/office/infopath/2007/PartnerControls"/>
    </lcf76f155ced4ddcb4097134ff3c332f>
    <TaxCatchAll xmlns="a0809d10-c20e-4484-9c31-7233c41f907f" xsi:nil="true"/>
  </documentManagement>
</p:properties>
</file>

<file path=customXml/itemProps1.xml><?xml version="1.0" encoding="utf-8"?>
<ds:datastoreItem xmlns:ds="http://schemas.openxmlformats.org/officeDocument/2006/customXml" ds:itemID="{24BA6D7C-51E2-4EF3-994B-50E0FF4DC8D0}">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dff0a6f0-c970-4b42-9aae-8f6efc8b7e01"/>
    <ds:schemaRef ds:uri="8e9d7b78-3aa4-4fc4-b0d8-d74f75f91883"/>
    <ds:schemaRef ds:uri="a0809d10-c20e-4484-9c31-7233c41f907f"/>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2.xml><?xml version="1.0" encoding="utf-8"?>
<ds:datastoreItem xmlns:ds="http://schemas.openxmlformats.org/officeDocument/2006/customXml" ds:itemID="{ADD1AE36-8A59-40B1-A708-742D6766D795}">
  <ds:schemaRefs>
    <ds:schemaRef ds:uri="http://schemas.microsoft.com/sharepoint/v3/contenttype/forms"/>
  </ds:schemaRefs>
</ds:datastoreItem>
</file>

<file path=customXml/itemProps3.xml><?xml version="1.0" encoding="utf-8"?>
<ds:datastoreItem xmlns:ds="http://schemas.openxmlformats.org/officeDocument/2006/customXml" ds:itemID="{D6986581-FE63-4748-AAAB-FF53EC584DAB}">
  <ds:schemaRefs>
    <ds:schemaRef ds:uri="http://schemas.microsoft.com/office/2006/documentManagement/types"/>
    <ds:schemaRef ds:uri="8e9d7b78-3aa4-4fc4-b0d8-d74f75f91883"/>
    <ds:schemaRef ds:uri="http://www.w3.org/XML/1998/namespace"/>
    <ds:schemaRef ds:uri="http://purl.org/dc/dcmitype/"/>
    <ds:schemaRef ds:uri="http://purl.org/dc/terms/"/>
    <ds:schemaRef ds:uri="http://purl.org/dc/elements/1.1/"/>
    <ds:schemaRef ds:uri="http://schemas.microsoft.com/office/infopath/2007/PartnerControls"/>
    <ds:schemaRef ds:uri="a0809d10-c20e-4484-9c31-7233c41f907f"/>
    <ds:schemaRef ds:uri="http://schemas.microsoft.com/office/2006/metadata/properties"/>
    <ds:schemaRef ds:uri="http://schemas.openxmlformats.org/package/2006/metadata/core-properties"/>
    <ds:schemaRef ds:uri="dff0a6f0-c970-4b42-9aae-8f6efc8b7e01"/>
  </ds:schemaRefs>
</ds:datastoreItem>
</file>

<file path=docProps/app.xml><?xml version="1.0" encoding="utf-8"?>
<Properties xmlns="http://schemas.openxmlformats.org/officeDocument/2006/extended-properties" xmlns:vt="http://schemas.openxmlformats.org/officeDocument/2006/docPropsVTypes">
  <Template>Office Theme</Template>
  <TotalTime>1973</TotalTime>
  <Words>7745</Words>
  <Application>Microsoft Office PowerPoint</Application>
  <PresentationFormat>On-screen Show (4:3)</PresentationFormat>
  <Paragraphs>531</Paragraphs>
  <Slides>68</Slides>
  <Notes>36</Notes>
  <HiddenSlides>0</HiddenSlides>
  <MMClips>0</MMClips>
  <ScaleCrop>false</ScaleCrop>
  <HeadingPairs>
    <vt:vector size="6" baseType="variant">
      <vt:variant>
        <vt:lpstr>Fonts Used</vt:lpstr>
      </vt:variant>
      <vt:variant>
        <vt:i4>7</vt:i4>
      </vt:variant>
      <vt:variant>
        <vt:lpstr>Theme</vt:lpstr>
      </vt:variant>
      <vt:variant>
        <vt:i4>2</vt:i4>
      </vt:variant>
      <vt:variant>
        <vt:lpstr>Slide Titles</vt:lpstr>
      </vt:variant>
      <vt:variant>
        <vt:i4>68</vt:i4>
      </vt:variant>
    </vt:vector>
  </HeadingPairs>
  <TitlesOfParts>
    <vt:vector size="77" baseType="lpstr">
      <vt:lpstr>Arial</vt:lpstr>
      <vt:lpstr>Arial Narrow</vt:lpstr>
      <vt:lpstr>Arial,Sans-Serif</vt:lpstr>
      <vt:lpstr>Calibri</vt:lpstr>
      <vt:lpstr>Century Gothic</vt:lpstr>
      <vt:lpstr>Courier New</vt:lpstr>
      <vt:lpstr>Wingdings</vt:lpstr>
      <vt:lpstr>Office Theme</vt:lpstr>
      <vt:lpstr>1_Office Theme</vt:lpstr>
      <vt:lpstr>How to Conduct a Self-Audit</vt:lpstr>
      <vt:lpstr>Overview of Topics</vt:lpstr>
      <vt:lpstr>Florida State Statute  </vt:lpstr>
      <vt:lpstr>Florida State Statutes</vt:lpstr>
      <vt:lpstr>PowerPoint Presentation</vt:lpstr>
      <vt:lpstr>Florida State Statutes</vt:lpstr>
      <vt:lpstr>PowerPoint Presentation</vt:lpstr>
      <vt:lpstr>PowerPoint Presentation</vt:lpstr>
      <vt:lpstr>PowerPoint Presentation</vt:lpstr>
      <vt:lpstr>PowerPoint Presentation</vt:lpstr>
      <vt:lpstr>Florida Course Code Directory  &amp; Self-Audit Form  </vt:lpstr>
      <vt:lpstr>Florida Course Code Directory</vt:lpstr>
      <vt:lpstr>The Florida Course Code Directory Must Be Used To Determine Acceptable Certification</vt:lpstr>
      <vt:lpstr>A Closer Look</vt:lpstr>
      <vt:lpstr>Codes &amp; Symbols</vt:lpstr>
      <vt:lpstr>Codes </vt:lpstr>
      <vt:lpstr>Symbols Refer to the CCD Narrative Section for Explanation </vt:lpstr>
      <vt:lpstr>Monitoring</vt:lpstr>
      <vt:lpstr>Must Use Revised Self-Audit Excel As of 8/25/26</vt:lpstr>
      <vt:lpstr>Must Use Revised Self-Audit Excel As of 8/25/26</vt:lpstr>
      <vt:lpstr>Must Use Revised Self-Audit Excel Continued</vt:lpstr>
      <vt:lpstr>Must Use Revised Self-Audit Excel As of 3/15/24</vt:lpstr>
      <vt:lpstr>Review of Qualifications for a  FLDOE Certificate  Acceptable Degree Majors  and   FLDOE Status Statement </vt:lpstr>
      <vt:lpstr>Qualifying for a FLDOE Educator Certificate</vt:lpstr>
      <vt:lpstr>Sample of ‘Eligible’ &amp; “Not Eligible’  Florida Status Statements</vt:lpstr>
      <vt:lpstr>Acceptable Degree Majors to Qualify for a  Florida Educator Certificate</vt:lpstr>
      <vt:lpstr>Acceptable Degree Majors to Qualify for a Florida Educator Certificate Continued </vt:lpstr>
      <vt:lpstr>Sample of Authentic  Statement Status of Eligibility</vt:lpstr>
      <vt:lpstr>Two (2) Samples of Falsified  Statement Status of Eligibilities</vt:lpstr>
      <vt:lpstr>Certificate Issuance Request and  Career Technical Education Broward Issued Certificates    </vt:lpstr>
      <vt:lpstr>Certification Issuance Request </vt:lpstr>
      <vt:lpstr>Security Background Check</vt:lpstr>
      <vt:lpstr>Sample of FLDOE Certificate </vt:lpstr>
      <vt:lpstr>PowerPoint Presentation</vt:lpstr>
      <vt:lpstr>Upgrade Requirements from a Temporary to a Professional Certificate   Options to satisfy Florida Teacher Certification Exams with CT Waivers  </vt:lpstr>
      <vt:lpstr>Educator Certification Rule Amendments </vt:lpstr>
      <vt:lpstr>Upgrading Requirements from a Temporary to a Professional Certificate</vt:lpstr>
      <vt:lpstr>Upgrading Requirements from a Temporary to a Professional Certificate</vt:lpstr>
      <vt:lpstr>Charter School Use Only-Options to Completing the Florida Teacher Certification Exam (FTCE) Requirements </vt:lpstr>
      <vt:lpstr>Educator Use Only Charter Schools-Options to Completing the Florida Teacher Certification Exam (FTCE) Requirements </vt:lpstr>
      <vt:lpstr>Completing CT 134 General Knowledge Test (GKT) and CT 135 Professional Education Test (PET) Forms for FLDOE Review</vt:lpstr>
      <vt:lpstr>Completing CT 134 General Knowledge Test (GKT) and CT 135 Professional Education Test (PET) Forms for FLDOE Review</vt:lpstr>
      <vt:lpstr>How to Satisfy Requirements in the Professional Section of Statement Status</vt:lpstr>
      <vt:lpstr>How to Satisfy Requirements in the Professional Section of Statement Status</vt:lpstr>
      <vt:lpstr>How to Satisfy Requirements in the Professional Section of Statement Status</vt:lpstr>
      <vt:lpstr>Renewing a Professional Certificate  Renewing Process for DLI Opt Out Approved Charter Schools  Reinstatement of an Expired Professional Certificate    </vt:lpstr>
      <vt:lpstr>Renewing Professional Certificate</vt:lpstr>
      <vt:lpstr>Renewing Professional Certificate  Application Process</vt:lpstr>
      <vt:lpstr>DLI Opt Out Renewal and Addition Process for Approved Charter Schools</vt:lpstr>
      <vt:lpstr>DLI Opt Out Renewal Process for Approved Charter Schools</vt:lpstr>
      <vt:lpstr>How to Calculate Points for Renewal in  Learning Across Broward (LAB) </vt:lpstr>
      <vt:lpstr>How to Calculate Points for Renewal in  Learning Across Broward (LAB) </vt:lpstr>
      <vt:lpstr>How to Calculate Points for Renewal in  Learning Across Broward (LAB) </vt:lpstr>
      <vt:lpstr>How to Calculate Points for Renewal in  Learning Across Broward (LAB) </vt:lpstr>
      <vt:lpstr>Reinstatement of an Expired Professional Certificate </vt:lpstr>
      <vt:lpstr>Determining Out-of-Field Status  for  Instructional Staff  </vt:lpstr>
      <vt:lpstr>What Identifies an Educator as Out-of-Field</vt:lpstr>
      <vt:lpstr>Out-of-Field Overview </vt:lpstr>
      <vt:lpstr>Out-of-Field Compliance Monitoring</vt:lpstr>
      <vt:lpstr>Out-of-Field </vt:lpstr>
      <vt:lpstr>Out-of-Field ESOL Training Requirements </vt:lpstr>
      <vt:lpstr>Reappointment Reminders  </vt:lpstr>
      <vt:lpstr>Reappointment Reminders</vt:lpstr>
      <vt:lpstr>Reappointment Reminders</vt:lpstr>
      <vt:lpstr>Reappointment Reminders</vt:lpstr>
      <vt:lpstr>Contact Information  </vt:lpstr>
      <vt:lpstr>Contact Information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Omar S. Rahming</dc:creator>
  <cp:lastModifiedBy>Sherry L. Richmond</cp:lastModifiedBy>
  <cp:revision>22</cp:revision>
  <cp:lastPrinted>2015-01-08T16:51:04Z</cp:lastPrinted>
  <dcterms:created xsi:type="dcterms:W3CDTF">2025-07-28T14:33:38Z</dcterms:created>
  <dcterms:modified xsi:type="dcterms:W3CDTF">2026-09-23T16:01:38Z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0x0101001AC28E57D78D8448A4A7F0A6EC1E8454</vt:lpwstr>
  </property>
  <property fmtid="{D5CDD505-2E9C-101B-9397-08002B2CF9AE}" pid="3" name="_dlc_DocIdItemGuid">
    <vt:lpwstr>25a2ffcb-99bf-40ee-8c45-3cdfc67a3300</vt:lpwstr>
  </property>
  <property fmtid="{D5CDD505-2E9C-101B-9397-08002B2CF9AE}" pid="4" name="MediaServiceImageTags">
    <vt:lpwstr/>
  </property>
</Properties>
</file>