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3"/>
  </p:notesMasterIdLst>
  <p:sldIdLst>
    <p:sldId id="392" r:id="rId6"/>
    <p:sldId id="257" r:id="rId7"/>
    <p:sldId id="256" r:id="rId8"/>
    <p:sldId id="269" r:id="rId9"/>
    <p:sldId id="391" r:id="rId10"/>
    <p:sldId id="259" r:id="rId11"/>
    <p:sldId id="26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C754F3-FA7D-2A48-AA60-84CCF2886D3F}" v="10" dt="2026-09-23T20:50:53.2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55"/>
    <p:restoredTop sz="94711"/>
  </p:normalViewPr>
  <p:slideViewPr>
    <p:cSldViewPr snapToGrid="0">
      <p:cViewPr varScale="1">
        <p:scale>
          <a:sx n="90" d="100"/>
          <a:sy n="90" d="100"/>
        </p:scale>
        <p:origin x="-400" y="7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ole Kesler" userId="77b78fd7-d20a-45c0-96d6-ae789082f711" providerId="ADAL" clId="{20FA5E24-F263-5F6A-BA94-898D30C4B54C}"/>
    <pc:docChg chg="undo custSel modSld">
      <pc:chgData name="Nicole Kesler" userId="77b78fd7-d20a-45c0-96d6-ae789082f711" providerId="ADAL" clId="{20FA5E24-F263-5F6A-BA94-898D30C4B54C}" dt="2026-09-23T20:51:05.625" v="190" actId="14100"/>
      <pc:docMkLst>
        <pc:docMk/>
      </pc:docMkLst>
      <pc:sldChg chg="modSp mod">
        <pc:chgData name="Nicole Kesler" userId="77b78fd7-d20a-45c0-96d6-ae789082f711" providerId="ADAL" clId="{20FA5E24-F263-5F6A-BA94-898D30C4B54C}" dt="2026-09-23T18:54:25.466" v="155" actId="20577"/>
        <pc:sldMkLst>
          <pc:docMk/>
          <pc:sldMk cId="3622327154" sldId="257"/>
        </pc:sldMkLst>
        <pc:spChg chg="mod">
          <ac:chgData name="Nicole Kesler" userId="77b78fd7-d20a-45c0-96d6-ae789082f711" providerId="ADAL" clId="{20FA5E24-F263-5F6A-BA94-898D30C4B54C}" dt="2026-09-23T18:54:25.466" v="155" actId="20577"/>
          <ac:spMkLst>
            <pc:docMk/>
            <pc:sldMk cId="3622327154" sldId="257"/>
            <ac:spMk id="3" creationId="{23BE70BC-1737-AD34-7A65-AABCC9D95EAD}"/>
          </ac:spMkLst>
        </pc:spChg>
      </pc:sldChg>
      <pc:sldChg chg="addSp delSp modSp mod">
        <pc:chgData name="Nicole Kesler" userId="77b78fd7-d20a-45c0-96d6-ae789082f711" providerId="ADAL" clId="{20FA5E24-F263-5F6A-BA94-898D30C4B54C}" dt="2026-09-23T20:51:05.625" v="190" actId="14100"/>
        <pc:sldMkLst>
          <pc:docMk/>
          <pc:sldMk cId="3069534736" sldId="392"/>
        </pc:sldMkLst>
        <pc:spChg chg="add mod">
          <ac:chgData name="Nicole Kesler" userId="77b78fd7-d20a-45c0-96d6-ae789082f711" providerId="ADAL" clId="{20FA5E24-F263-5F6A-BA94-898D30C4B54C}" dt="2026-09-23T20:49:41.315" v="181" actId="1076"/>
          <ac:spMkLst>
            <pc:docMk/>
            <pc:sldMk cId="3069534736" sldId="392"/>
            <ac:spMk id="2" creationId="{746E9BDC-DEF9-26CF-910E-5AD2784AB0BB}"/>
          </ac:spMkLst>
        </pc:spChg>
        <pc:spChg chg="add mod">
          <ac:chgData name="Nicole Kesler" userId="77b78fd7-d20a-45c0-96d6-ae789082f711" providerId="ADAL" clId="{20FA5E24-F263-5F6A-BA94-898D30C4B54C}" dt="2026-09-23T20:50:46.198" v="186" actId="14100"/>
          <ac:spMkLst>
            <pc:docMk/>
            <pc:sldMk cId="3069534736" sldId="392"/>
            <ac:spMk id="5" creationId="{49F5FD69-21E8-9098-D2BA-C6F3B2EF1D2A}"/>
          </ac:spMkLst>
        </pc:spChg>
        <pc:spChg chg="add mod">
          <ac:chgData name="Nicole Kesler" userId="77b78fd7-d20a-45c0-96d6-ae789082f711" providerId="ADAL" clId="{20FA5E24-F263-5F6A-BA94-898D30C4B54C}" dt="2026-09-23T20:49:48.940" v="183" actId="1076"/>
          <ac:spMkLst>
            <pc:docMk/>
            <pc:sldMk cId="3069534736" sldId="392"/>
            <ac:spMk id="9" creationId="{D9E16608-F17B-A99B-1C1A-F00DAABC1C80}"/>
          </ac:spMkLst>
        </pc:spChg>
        <pc:spChg chg="add mod">
          <ac:chgData name="Nicole Kesler" userId="77b78fd7-d20a-45c0-96d6-ae789082f711" providerId="ADAL" clId="{20FA5E24-F263-5F6A-BA94-898D30C4B54C}" dt="2026-09-23T20:51:05.625" v="190" actId="14100"/>
          <ac:spMkLst>
            <pc:docMk/>
            <pc:sldMk cId="3069534736" sldId="392"/>
            <ac:spMk id="10" creationId="{27272E70-2C88-9B38-280F-449E26EDEB9E}"/>
          </ac:spMkLst>
        </pc:spChg>
        <pc:spChg chg="del">
          <ac:chgData name="Nicole Kesler" userId="77b78fd7-d20a-45c0-96d6-ae789082f711" providerId="ADAL" clId="{20FA5E24-F263-5F6A-BA94-898D30C4B54C}" dt="2026-09-23T18:20:16.232" v="3" actId="478"/>
          <ac:spMkLst>
            <pc:docMk/>
            <pc:sldMk cId="3069534736" sldId="392"/>
            <ac:spMk id="18" creationId="{ED4A3D35-B809-22D3-2FF8-1F473FAEE75A}"/>
          </ac:spMkLst>
        </pc:spChg>
        <pc:spChg chg="mod">
          <ac:chgData name="Nicole Kesler" userId="77b78fd7-d20a-45c0-96d6-ae789082f711" providerId="ADAL" clId="{20FA5E24-F263-5F6A-BA94-898D30C4B54C}" dt="2026-09-23T20:48:53.127" v="174" actId="1076"/>
          <ac:spMkLst>
            <pc:docMk/>
            <pc:sldMk cId="3069534736" sldId="392"/>
            <ac:spMk id="22" creationId="{67AF4759-6414-EC59-AC4A-8EEE595C8174}"/>
          </ac:spMkLst>
        </pc:spChg>
        <pc:spChg chg="del">
          <ac:chgData name="Nicole Kesler" userId="77b78fd7-d20a-45c0-96d6-ae789082f711" providerId="ADAL" clId="{20FA5E24-F263-5F6A-BA94-898D30C4B54C}" dt="2026-09-23T18:20:50.236" v="11" actId="478"/>
          <ac:spMkLst>
            <pc:docMk/>
            <pc:sldMk cId="3069534736" sldId="392"/>
            <ac:spMk id="23" creationId="{D8907F96-BD2C-BD0D-894D-9A2076FD8BCC}"/>
          </ac:spMkLst>
        </pc:spChg>
        <pc:spChg chg="mod">
          <ac:chgData name="Nicole Kesler" userId="77b78fd7-d20a-45c0-96d6-ae789082f711" providerId="ADAL" clId="{20FA5E24-F263-5F6A-BA94-898D30C4B54C}" dt="2026-09-23T20:49:06.574" v="176" actId="1076"/>
          <ac:spMkLst>
            <pc:docMk/>
            <pc:sldMk cId="3069534736" sldId="392"/>
            <ac:spMk id="24" creationId="{677E1FEE-3E5E-D3FC-D25F-F8C3E9D2D789}"/>
          </ac:spMkLst>
        </pc:spChg>
        <pc:spChg chg="mod">
          <ac:chgData name="Nicole Kesler" userId="77b78fd7-d20a-45c0-96d6-ae789082f711" providerId="ADAL" clId="{20FA5E24-F263-5F6A-BA94-898D30C4B54C}" dt="2026-09-23T20:48:38.454" v="171" actId="1076"/>
          <ac:spMkLst>
            <pc:docMk/>
            <pc:sldMk cId="3069534736" sldId="392"/>
            <ac:spMk id="25" creationId="{7DF71092-E6AE-CC99-98D6-58FD02B04428}"/>
          </ac:spMkLst>
        </pc:spChg>
        <pc:spChg chg="del">
          <ac:chgData name="Nicole Kesler" userId="77b78fd7-d20a-45c0-96d6-ae789082f711" providerId="ADAL" clId="{20FA5E24-F263-5F6A-BA94-898D30C4B54C}" dt="2026-09-23T18:20:41.146" v="10" actId="478"/>
          <ac:spMkLst>
            <pc:docMk/>
            <pc:sldMk cId="3069534736" sldId="392"/>
            <ac:spMk id="30" creationId="{6EAB74AE-D3E6-E9BB-07AC-E22D4BD33C48}"/>
          </ac:spMkLst>
        </pc:spChg>
        <pc:picChg chg="del">
          <ac:chgData name="Nicole Kesler" userId="77b78fd7-d20a-45c0-96d6-ae789082f711" providerId="ADAL" clId="{20FA5E24-F263-5F6A-BA94-898D30C4B54C}" dt="2026-09-23T18:20:07.713" v="1" actId="478"/>
          <ac:picMkLst>
            <pc:docMk/>
            <pc:sldMk cId="3069534736" sldId="392"/>
            <ac:picMk id="3" creationId="{469BDA3A-D02C-1DE2-A626-88231E44777F}"/>
          </ac:picMkLst>
        </pc:picChg>
        <pc:picChg chg="add mod">
          <ac:chgData name="Nicole Kesler" userId="77b78fd7-d20a-45c0-96d6-ae789082f711" providerId="ADAL" clId="{20FA5E24-F263-5F6A-BA94-898D30C4B54C}" dt="2026-09-23T20:49:43.865" v="182" actId="1076"/>
          <ac:picMkLst>
            <pc:docMk/>
            <pc:sldMk cId="3069534736" sldId="392"/>
            <ac:picMk id="3" creationId="{5925FCDC-D365-E212-D66D-BBCBF2C71DD8}"/>
          </ac:picMkLst>
        </pc:picChg>
        <pc:picChg chg="add mod">
          <ac:chgData name="Nicole Kesler" userId="77b78fd7-d20a-45c0-96d6-ae789082f711" providerId="ADAL" clId="{20FA5E24-F263-5F6A-BA94-898D30C4B54C}" dt="2026-09-23T20:49:35.133" v="180" actId="1076"/>
          <ac:picMkLst>
            <pc:docMk/>
            <pc:sldMk cId="3069534736" sldId="392"/>
            <ac:picMk id="4" creationId="{1C182B26-72CC-00FF-14EC-40B1BB3A63A2}"/>
          </ac:picMkLst>
        </pc:picChg>
        <pc:picChg chg="del">
          <ac:chgData name="Nicole Kesler" userId="77b78fd7-d20a-45c0-96d6-ae789082f711" providerId="ADAL" clId="{20FA5E24-F263-5F6A-BA94-898D30C4B54C}" dt="2026-09-23T18:20:09.361" v="2" actId="478"/>
          <ac:picMkLst>
            <pc:docMk/>
            <pc:sldMk cId="3069534736" sldId="392"/>
            <ac:picMk id="5" creationId="{51107A98-74D0-5728-2E14-E690314405D7}"/>
          </ac:picMkLst>
        </pc:picChg>
        <pc:picChg chg="add mod">
          <ac:chgData name="Nicole Kesler" userId="77b78fd7-d20a-45c0-96d6-ae789082f711" providerId="ADAL" clId="{20FA5E24-F263-5F6A-BA94-898D30C4B54C}" dt="2026-09-23T20:48:59" v="175" actId="1076"/>
          <ac:picMkLst>
            <pc:docMk/>
            <pc:sldMk cId="3069534736" sldId="392"/>
            <ac:picMk id="7" creationId="{A67C6FC3-9B16-1AA7-EE95-12E242E6348E}"/>
          </ac:picMkLst>
        </pc:picChg>
        <pc:picChg chg="del">
          <ac:chgData name="Nicole Kesler" userId="77b78fd7-d20a-45c0-96d6-ae789082f711" providerId="ADAL" clId="{20FA5E24-F263-5F6A-BA94-898D30C4B54C}" dt="2026-09-23T18:20:04.605" v="0" actId="478"/>
          <ac:picMkLst>
            <pc:docMk/>
            <pc:sldMk cId="3069534736" sldId="392"/>
            <ac:picMk id="26" creationId="{A873C3B9-850A-DB55-6831-75AB9CF77124}"/>
          </ac:picMkLst>
        </pc:picChg>
        <pc:picChg chg="mod">
          <ac:chgData name="Nicole Kesler" userId="77b78fd7-d20a-45c0-96d6-ae789082f711" providerId="ADAL" clId="{20FA5E24-F263-5F6A-BA94-898D30C4B54C}" dt="2026-09-23T20:48:43.191" v="173" actId="14100"/>
          <ac:picMkLst>
            <pc:docMk/>
            <pc:sldMk cId="3069534736" sldId="392"/>
            <ac:picMk id="28" creationId="{6455A6AD-1C34-05CC-EBD3-833E04B59452}"/>
          </ac:picMkLst>
        </pc:picChg>
        <pc:picChg chg="mod">
          <ac:chgData name="Nicole Kesler" userId="77b78fd7-d20a-45c0-96d6-ae789082f711" providerId="ADAL" clId="{20FA5E24-F263-5F6A-BA94-898D30C4B54C}" dt="2026-09-23T20:48:24.327" v="169" actId="1076"/>
          <ac:picMkLst>
            <pc:docMk/>
            <pc:sldMk cId="3069534736" sldId="392"/>
            <ac:picMk id="29" creationId="{5D0DE966-78F1-755A-0F74-8EFAB2562A79}"/>
          </ac:picMkLst>
        </pc:picChg>
        <pc:picChg chg="del">
          <ac:chgData name="Nicole Kesler" userId="77b78fd7-d20a-45c0-96d6-ae789082f711" providerId="ADAL" clId="{20FA5E24-F263-5F6A-BA94-898D30C4B54C}" dt="2026-09-23T18:20:38.296" v="9" actId="478"/>
          <ac:picMkLst>
            <pc:docMk/>
            <pc:sldMk cId="3069534736" sldId="392"/>
            <ac:picMk id="32" creationId="{6DF796C4-02EF-B4B1-2BA0-4BE96162180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DE6A34-00B6-4D1C-92EA-FAE32E05C5EA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22009D-0275-4445-81A8-1341BDE4D0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955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/>
              <a:t>Grading practices (again, 2-4 highlights of need to know info)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22009D-0275-4445-81A8-1341BDE4D06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250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97B3B-AFA1-F8E6-A5BD-4841611921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775A3C-E4A0-0C75-1C70-52B54FC7CC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35EAB6-0573-233C-171F-93CC2BFC9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0788-0880-486E-AA7C-DFDB1CA9EBE5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6FA11D-973E-EC19-4B4B-7471C3C83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7EDDB2-58AD-157A-F8CE-C490998D4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610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C7CDD-D502-EE33-7FE7-1E5B81C90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D5FCE-8581-8312-26F0-E6EDECA251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8A2D75-9281-CD98-96DF-7101DE88C0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0788-0880-486E-AA7C-DFDB1CA9EBE5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2321A6-D89D-457D-B851-8C439D789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5FB75-FDF8-C2E0-D975-1010F73E3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140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5F572-A448-BE96-89E9-E82A76CD11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53BF55-1DEE-A4F7-EE40-850944121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FA9A71-2CDD-89B9-9797-38F28A155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0788-0880-486E-AA7C-DFDB1CA9EBE5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D3A02B-F708-523D-716F-A14DE25A83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1D5606-FBCC-DF44-5582-611D95C5D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252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F54CD-9BAF-929C-0444-25E818966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7B00B7-988E-E0A3-E7BF-1EB37C418D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1AD577-0BF7-16F9-DED4-20DF8BD3FF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42DF0F-7D14-8FEF-9855-8D4A1E10F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0788-0880-486E-AA7C-DFDB1CA9EBE5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2F3AF8-690E-A1BE-4519-ADBE43C44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5BB4D5-0D56-68BA-FDB0-E3FEAE3DE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153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889B5-05D0-D1EF-1E47-6D44F3C8D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EBC51-E594-5FF0-6C4F-BC44D05831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F3ACA8-AD3B-D871-BA46-17E94445A4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291C22-8EA8-8053-FFE7-BC52D3CBAE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4CAA43-D297-31F4-9E55-C14B975278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D00033-55F5-41F3-8C3A-18A4546E0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0788-0880-486E-AA7C-DFDB1CA9EBE5}" type="datetimeFigureOut">
              <a:rPr lang="en-US" smtClean="0"/>
              <a:t>9/23/26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1DBABD-B00E-73B9-B211-0BCEEB250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1E8261-368B-FB70-AD40-9390E5147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187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F059A-D240-A356-B23D-130CC98B4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DA6584-873D-78BC-92C6-789FB02F7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0788-0880-486E-AA7C-DFDB1CA9EBE5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C1FF79-7036-A4AC-5FBB-7BF34E549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DF14D4-EC25-3921-E65D-25678F001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940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C04C67-F628-25BE-38FE-FE0FD0549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0788-0880-486E-AA7C-DFDB1CA9EBE5}" type="datetimeFigureOut">
              <a:rPr lang="en-US" smtClean="0"/>
              <a:t>9/23/26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C7589-CD3D-024D-5B0C-5E56B8C5E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08B289-D4B0-E019-9E0F-3C33ECC22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910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283ED-FAC6-7BE3-9168-CD17E8480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67F97-20C3-FBC2-ABE0-82B9BD5A3E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B50157-5B3B-47EE-AC4B-130889B154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FE1FE6-DC4C-8FDC-1CB8-17D635987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0788-0880-486E-AA7C-DFDB1CA9EBE5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4BD353-59F5-9060-1A17-CBC1A211A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CB3869-C9C7-71AA-1DC1-C493E35C0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1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1E88C-DAA1-7425-51D0-B68B7ED85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4F8C03-80F7-4141-DA13-EFF05AD76A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5153FB-329E-217E-F719-7C05F234B8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7E2503-EBD2-968B-DC58-F5CB5057C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0788-0880-486E-AA7C-DFDB1CA9EBE5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0F53B4-D28B-253C-C22F-02C2DF2C7E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D6D514-5DC5-A48C-4874-C84CABE36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976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992AE-06C5-D3E3-83B6-851B1CE5F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6401CA-9BFB-C12E-D5A1-BFB3FB6CE1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A53D4B-4C70-D4C7-0961-3A42BFE18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0788-0880-486E-AA7C-DFDB1CA9EBE5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B23E7B-DE3C-E2C3-1170-AC9199916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A1B7A6-5253-FD93-09BC-5D66B70D9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422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551AEE-FA74-5AE8-457F-7F1E8CF793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6D2303-9F76-DB00-AF29-E02980B564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363FC1-C416-0188-C776-0F927A320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F0788-0880-486E-AA7C-DFDB1CA9EBE5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8DBC6E-E518-E080-39C2-CEE8DC154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75AAFA-16AE-FFD4-92D2-2767DFF2B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2714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81F75-6F0E-4F3D-8A0F-F3317FD61F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0E6EFF-4249-4EE6-B7AE-A1DBB33525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5DF148-C9D4-42FA-9013-747DFBE10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8FA1-F678-4BC2-9AD3-52C73061B813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0F027B-54B0-45F3-93FD-72BE62F71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7BF0E2-4E44-4C27-85C3-2189D3120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7F182-7A3A-407F-B1AA-3F8AF79A3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21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67590-DA30-460E-A1FB-EDEBC0DB5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BA17C-0024-440B-88A4-5D63D10D6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B3531-67AF-4043-BAD6-6E4A2AAEC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8FA1-F678-4BC2-9AD3-52C73061B813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B1F074-CA35-4F6C-BCED-1FCAABAA2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77D382-2334-4DB2-835A-BE4DE1939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7F182-7A3A-407F-B1AA-3F8AF79A3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7568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5EAEA-7BA7-4851-AC53-ABCB37415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CB6A53-3226-44B7-A4D7-4908B346BE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13BEDD-3255-4277-87DB-653624ABD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8FA1-F678-4BC2-9AD3-52C73061B813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B264F1-7A64-41F9-AC37-BC6F33E88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376B7D-5C93-4BDA-8ADB-EC6BBA9BA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7F182-7A3A-407F-B1AA-3F8AF79A3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0611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764C1-6F18-4587-9BCB-D4F0B6737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9875A-98BF-4D1B-A86A-E03EA562FD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6F18B4-3AC1-487D-AEA7-CB1A17671D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D65C1F-E028-4E89-BBDA-9CD74BCFC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8FA1-F678-4BC2-9AD3-52C73061B813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270E84-3241-4F1F-BCED-E871620F6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873F6C-98D2-420B-ACCD-7BDB32C77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7F182-7A3A-407F-B1AA-3F8AF79A3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189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B49EF-9AE4-4616-8505-F6EB9E244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B98351-3C03-4E55-815A-00561B2ADD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B6F904-FC91-4F8D-B44E-123FF1A972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0DF06B-4BBF-4009-AD29-5E32675606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362ED5-F190-4F10-ABDE-7F2E759BF9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103C59-0E07-42E8-A0C0-DB88394C9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8FA1-F678-4BC2-9AD3-52C73061B813}" type="datetimeFigureOut">
              <a:rPr lang="en-US" smtClean="0"/>
              <a:t>9/23/26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03864C-2FDA-48B2-9474-B4D4D3747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68C05B-6582-431B-B05C-BBDC6D5D0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7F182-7A3A-407F-B1AA-3F8AF79A3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0860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E8497-983C-475B-968F-27C42889A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0BD3A3-1F41-4AED-A25C-15A61C865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8FA1-F678-4BC2-9AD3-52C73061B813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026472-E997-44FE-B60A-0FA222071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088902-9CAD-404F-B5F5-E092E4ADC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7F182-7A3A-407F-B1AA-3F8AF79A3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5061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485389-DFEC-4FCD-99A4-20F87C2D0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8FA1-F678-4BC2-9AD3-52C73061B813}" type="datetimeFigureOut">
              <a:rPr lang="en-US" smtClean="0"/>
              <a:t>9/23/26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2A3EF0-6D63-44DD-BCE7-45D260DC2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D551E8-D482-4BE5-A910-6016AB2C0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7F182-7A3A-407F-B1AA-3F8AF79A3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4261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8201F-69D8-4D9E-89B1-77A549D0F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EC91A-E374-41FD-AAC9-59B89CCCA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DB71A7-06C4-4D12-9EBE-CA2505245F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8218FC-E3A2-42CD-AD06-7518427FA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8FA1-F678-4BC2-9AD3-52C73061B813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1408DF-4E4A-48ED-99B4-906C0D789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8A2E3E-408D-45A4-8A29-4F3B8AF29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7F182-7A3A-407F-B1AA-3F8AF79A3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984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C8D15-3DD8-4BEB-9C7B-500A3BFD2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9E562A-789C-43D0-BCF4-FC719928F7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432A4B-86F6-4584-9D08-E6CC159087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C3E98D-5AE0-4C87-8037-E7D622263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8FA1-F678-4BC2-9AD3-52C73061B813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995649-E6EC-489D-9787-B47F0E6CC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69C084-AD6E-4E1A-A4F2-06D0D351F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7F182-7A3A-407F-B1AA-3F8AF79A3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4055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07A98-7C90-4D10-9EC5-72BD96327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9D891E-D45A-46D1-A857-55FE0E002E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13B3A2-76CC-4000-8A1B-8EFBD9D4C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8FA1-F678-4BC2-9AD3-52C73061B813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C32707-4C2B-4190-AE32-D809B16CE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71F458-267F-4D80-8ECB-5DB53A251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7F182-7A3A-407F-B1AA-3F8AF79A3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6170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975C36-A8F1-4E60-9FD3-F41C7BA1ED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31A0AD-A485-4B3F-9EA7-C04197C4F3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6EC2C9-00F9-4663-8DC3-A27054C10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8FA1-F678-4BC2-9AD3-52C73061B813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BE853E-BD1D-4938-9E4B-D38E0F4037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6295E0-2510-4414-84A1-652148688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77F182-7A3A-407F-B1AA-3F8AF79A3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7486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258F61-2E23-011F-A3D2-C4A6E3208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320B7D-246F-654F-450A-862FD24D19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49C16A-7DBF-A038-11C8-67D627352D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BF0788-0880-486E-AA7C-DFDB1CA9EBE5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2106D2-30C5-66F5-4E72-9E004032E7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FC691D-923B-D387-90DF-12D133B2BC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D1ED04-CE17-47F5-928D-B5DAF49295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105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D89D71-B1E8-4A78-80DC-C5C212E62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E52ED0-974A-4925-A258-F47BEEB636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095F67-5A55-4E48-9AE8-EF6B8D834C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758FA1-F678-4BC2-9AD3-52C73061B813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DDB3B8-ECC2-4126-B383-C5E700709A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F42D5D-2657-485A-BE8A-28B963EF11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F182-7A3A-407F-B1AA-3F8AF79A37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945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mailto:sjackson@lwsd.org" TargetMode="External"/><Relationship Id="rId3" Type="http://schemas.openxmlformats.org/officeDocument/2006/relationships/hyperlink" Target="mailto:katenslein@lwsd.org" TargetMode="External"/><Relationship Id="rId7" Type="http://schemas.openxmlformats.org/officeDocument/2006/relationships/hyperlink" Target="mailto:lshannon@lwsd.org" TargetMode="External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kmcmurtry@lwsd.org" TargetMode="External"/><Relationship Id="rId5" Type="http://schemas.openxmlformats.org/officeDocument/2006/relationships/hyperlink" Target="mailto:maleith@lwsd.org" TargetMode="External"/><Relationship Id="rId4" Type="http://schemas.openxmlformats.org/officeDocument/2006/relationships/hyperlink" Target="mailto:nhecker@lwsd.or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BFD372-B13B-D5B1-FECF-2D50C985F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B6DBFCBF-E869-4150-807D-0EA34DD58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WGU ID picture 1-26-22.jpg">
            <a:extLst>
              <a:ext uri="{FF2B5EF4-FFF2-40B4-BE49-F238E27FC236}">
                <a16:creationId xmlns:a16="http://schemas.microsoft.com/office/drawing/2014/main" id="{5925FCDC-D365-E212-D66D-BBCBF2C71D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2107" y="181842"/>
            <a:ext cx="4779314" cy="26883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037AA43-DD49-8847-2E7B-0EDE4E195036}"/>
              </a:ext>
            </a:extLst>
          </p:cNvPr>
          <p:cNvSpPr txBox="1"/>
          <p:nvPr/>
        </p:nvSpPr>
        <p:spPr>
          <a:xfrm>
            <a:off x="3235971" y="4184622"/>
            <a:ext cx="6243889" cy="1400400"/>
          </a:xfrm>
          <a:prstGeom prst="rect">
            <a:avLst/>
          </a:prstGeom>
        </p:spPr>
        <p:txBody>
          <a:bodyPr vert="horz" wrap="square" lIns="91440" tIns="45720" rIns="91440" bIns="45720" rtlCol="0" anchor="b">
            <a:normAutofit/>
          </a:bodyPr>
          <a:lstStyle/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43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7</a:t>
            </a:r>
            <a:r>
              <a:rPr kumimoji="0" lang="en-US" sz="4300" b="0" i="0" u="none" strike="noStrike" kern="120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</a:t>
            </a:r>
            <a:r>
              <a:rPr kumimoji="0" lang="en-US" sz="43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Grade Language Arts and Social Studies</a:t>
            </a:r>
            <a:endParaRPr lang="en-US" sz="43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3C0ABED7-E1CF-F1D5-EE60-4645D925C7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" r="1203"/>
          <a:stretch>
            <a:fillRect/>
          </a:stretch>
        </p:blipFill>
        <p:spPr>
          <a:xfrm>
            <a:off x="7586847" y="5139649"/>
            <a:ext cx="1187398" cy="1596499"/>
          </a:xfrm>
          <a:custGeom>
            <a:avLst/>
            <a:gdLst/>
            <a:ahLst/>
            <a:cxnLst/>
            <a:rect l="l" t="t" r="r" b="b"/>
            <a:pathLst>
              <a:path w="2857499" h="3842018">
                <a:moveTo>
                  <a:pt x="0" y="0"/>
                </a:moveTo>
                <a:lnTo>
                  <a:pt x="2857499" y="0"/>
                </a:lnTo>
                <a:lnTo>
                  <a:pt x="2857499" y="3799815"/>
                </a:lnTo>
                <a:lnTo>
                  <a:pt x="2408465" y="3766458"/>
                </a:lnTo>
                <a:lnTo>
                  <a:pt x="0" y="3842018"/>
                </a:lnTo>
                <a:close/>
              </a:path>
            </a:pathLst>
          </a:cu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AC0B7807-0C83-4963-821A-69B172722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B027EC7-3252-48A2-A7A4-1741F72E47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EBC51E4-7477-4290-BBD0-18AD942C3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4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67AF4759-6414-EC59-AC4A-8EEE595C8174}"/>
              </a:ext>
            </a:extLst>
          </p:cNvPr>
          <p:cNvSpPr txBox="1"/>
          <p:nvPr/>
        </p:nvSpPr>
        <p:spPr>
          <a:xfrm>
            <a:off x="2503298" y="3037856"/>
            <a:ext cx="20517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Mr. Hecker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77E1FEE-3E5E-D3FC-D25F-F8C3E9D2D789}"/>
              </a:ext>
            </a:extLst>
          </p:cNvPr>
          <p:cNvSpPr txBox="1"/>
          <p:nvPr/>
        </p:nvSpPr>
        <p:spPr>
          <a:xfrm>
            <a:off x="5045468" y="2964066"/>
            <a:ext cx="23241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Mrs.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Enslein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DF71092-E6AE-CC99-98D6-58FD02B04428}"/>
              </a:ext>
            </a:extLst>
          </p:cNvPr>
          <p:cNvSpPr txBox="1"/>
          <p:nvPr/>
        </p:nvSpPr>
        <p:spPr>
          <a:xfrm>
            <a:off x="36646" y="3029223"/>
            <a:ext cx="23241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Mr. Shannon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6455A6AD-1C34-05CC-EBD3-833E04B5945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668" r="7521"/>
          <a:stretch/>
        </p:blipFill>
        <p:spPr>
          <a:xfrm>
            <a:off x="2397484" y="225599"/>
            <a:ext cx="2304931" cy="268604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D0DE966-78F1-755A-0F74-8EFAB2562A7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" b="-14805"/>
          <a:stretch/>
        </p:blipFill>
        <p:spPr>
          <a:xfrm>
            <a:off x="142460" y="212824"/>
            <a:ext cx="2163661" cy="316038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46E9BDC-DEF9-26CF-910E-5AD2784AB0BB}"/>
              </a:ext>
            </a:extLst>
          </p:cNvPr>
          <p:cNvSpPr txBox="1"/>
          <p:nvPr/>
        </p:nvSpPr>
        <p:spPr>
          <a:xfrm>
            <a:off x="7363894" y="3075783"/>
            <a:ext cx="25660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Mr.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McMurtry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4" name="Picture 3" descr="A person in a cap&#10;&#10;Description automatically generated">
            <a:extLst>
              <a:ext uri="{FF2B5EF4-FFF2-40B4-BE49-F238E27FC236}">
                <a16:creationId xmlns:a16="http://schemas.microsoft.com/office/drawing/2014/main" id="{1C182B26-72CC-00FF-14EC-40B1BB3A63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6847" y="166606"/>
            <a:ext cx="1770521" cy="28040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67C6FC3-9B16-1AA7-EE95-12E242E634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71018" y="216740"/>
            <a:ext cx="2618569" cy="261856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9E16608-F17B-A99B-1C1A-F00DAABC1C80}"/>
              </a:ext>
            </a:extLst>
          </p:cNvPr>
          <p:cNvSpPr txBox="1"/>
          <p:nvPr/>
        </p:nvSpPr>
        <p:spPr>
          <a:xfrm>
            <a:off x="9831162" y="3030592"/>
            <a:ext cx="23241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haroni" panose="02010803020104030203" pitchFamily="2" charset="-79"/>
                <a:ea typeface="+mn-ea"/>
                <a:cs typeface="Aharoni" panose="02010803020104030203" pitchFamily="2" charset="-79"/>
              </a:rPr>
              <a:t>Mrs. </a:t>
            </a:r>
            <a:r>
              <a:rPr lang="en-US" sz="28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Lieth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F5FD69-21E8-9098-D2BA-C6F3B2EF1D2A}"/>
              </a:ext>
            </a:extLst>
          </p:cNvPr>
          <p:cNvSpPr/>
          <p:nvPr/>
        </p:nvSpPr>
        <p:spPr>
          <a:xfrm>
            <a:off x="11909234" y="77118"/>
            <a:ext cx="1549591" cy="28935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7272E70-2C88-9B38-280F-449E26EDEB9E}"/>
              </a:ext>
            </a:extLst>
          </p:cNvPr>
          <p:cNvSpPr/>
          <p:nvPr/>
        </p:nvSpPr>
        <p:spPr>
          <a:xfrm>
            <a:off x="9183591" y="91132"/>
            <a:ext cx="173777" cy="289351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534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45A9F99-D9B1-4094-A2E2-B90AC1DB7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7FAF607-473A-4A43-A23D-BBFF5C411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D45815-D5AC-CE89-CF77-98267C6E3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3263" y="983429"/>
            <a:ext cx="4977976" cy="1454051"/>
          </a:xfrm>
        </p:spPr>
        <p:txBody>
          <a:bodyPr>
            <a:normAutofit/>
          </a:bodyPr>
          <a:lstStyle/>
          <a:p>
            <a:r>
              <a:rPr lang="en-US" sz="4000" b="1">
                <a:solidFill>
                  <a:schemeClr val="tx2"/>
                </a:solidFill>
              </a:rPr>
              <a:t>Teacher Contact Info</a:t>
            </a:r>
          </a:p>
        </p:txBody>
      </p:sp>
      <p:pic>
        <p:nvPicPr>
          <p:cNvPr id="7" name="Graphic 6" descr="Envelope">
            <a:extLst>
              <a:ext uri="{FF2B5EF4-FFF2-40B4-BE49-F238E27FC236}">
                <a16:creationId xmlns:a16="http://schemas.microsoft.com/office/drawing/2014/main" id="{AD1D5A1E-093E-7AF5-C3B1-F21816DB36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6951" y="1793846"/>
            <a:ext cx="3620021" cy="362002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BE70BC-1737-AD34-7A65-AABCC9D95E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9732" y="1007972"/>
            <a:ext cx="6291025" cy="5343761"/>
          </a:xfrm>
        </p:spPr>
        <p:txBody>
          <a:bodyPr anchor="ctr">
            <a:normAutofit/>
          </a:bodyPr>
          <a:lstStyle/>
          <a:p>
            <a:r>
              <a:rPr lang="en-US" sz="2400" dirty="0">
                <a:solidFill>
                  <a:schemeClr val="tx2"/>
                </a:solidFill>
              </a:rPr>
              <a:t>You can reach any of us on </a:t>
            </a:r>
            <a:r>
              <a:rPr lang="en-US" sz="2400" b="1" dirty="0">
                <a:solidFill>
                  <a:schemeClr val="tx2"/>
                </a:solidFill>
              </a:rPr>
              <a:t>Parent Square. </a:t>
            </a:r>
            <a:r>
              <a:rPr lang="en-US" sz="2400" dirty="0">
                <a:solidFill>
                  <a:schemeClr val="tx2"/>
                </a:solidFill>
              </a:rPr>
              <a:t>Students may contact on following emails:</a:t>
            </a:r>
          </a:p>
          <a:p>
            <a:pPr marL="457200" lvl="1" indent="0">
              <a:buNone/>
            </a:pPr>
            <a:endParaRPr lang="en-US" dirty="0">
              <a:solidFill>
                <a:schemeClr val="tx2"/>
              </a:solidFill>
            </a:endParaRPr>
          </a:p>
          <a:p>
            <a:pPr lvl="1"/>
            <a:r>
              <a:rPr lang="en-US" sz="2000" dirty="0">
                <a:solidFill>
                  <a:schemeClr val="tx2"/>
                </a:solidFill>
                <a:hlinkClick r:id="rId3"/>
              </a:rPr>
              <a:t>Kate </a:t>
            </a:r>
            <a:r>
              <a:rPr lang="en-US" sz="2000" dirty="0" err="1">
                <a:solidFill>
                  <a:schemeClr val="tx2"/>
                </a:solidFill>
                <a:hlinkClick r:id="rId3"/>
              </a:rPr>
              <a:t>Enslein</a:t>
            </a:r>
            <a:r>
              <a:rPr lang="en-US" sz="2000" dirty="0">
                <a:solidFill>
                  <a:schemeClr val="tx2"/>
                </a:solidFill>
                <a:hlinkClick r:id="rId3"/>
              </a:rPr>
              <a:t>   </a:t>
            </a:r>
            <a:r>
              <a:rPr lang="en-US" sz="2000" dirty="0" err="1">
                <a:solidFill>
                  <a:schemeClr val="tx2"/>
                </a:solidFill>
                <a:hlinkClick r:id="rId3"/>
              </a:rPr>
              <a:t>katenslein@lwsd.org</a:t>
            </a:r>
            <a:endParaRPr lang="en-US" sz="1800" dirty="0">
              <a:solidFill>
                <a:schemeClr val="tx2"/>
              </a:solidFill>
            </a:endParaRPr>
          </a:p>
          <a:p>
            <a:pPr lvl="1"/>
            <a:r>
              <a:rPr lang="en-US" sz="1800" dirty="0">
                <a:solidFill>
                  <a:schemeClr val="tx2"/>
                </a:solidFill>
                <a:hlinkClick r:id="rId4"/>
              </a:rPr>
              <a:t>Nicholas Hecker      nhecker@lwsd.org</a:t>
            </a:r>
            <a:endParaRPr lang="en-US" sz="1800" dirty="0">
              <a:solidFill>
                <a:schemeClr val="tx2"/>
              </a:solidFill>
            </a:endParaRPr>
          </a:p>
          <a:p>
            <a:pPr lvl="1"/>
            <a:r>
              <a:rPr lang="en-US" sz="1800" dirty="0">
                <a:solidFill>
                  <a:schemeClr val="tx2"/>
                </a:solidFill>
                <a:hlinkClick r:id="rId5"/>
              </a:rPr>
              <a:t>Mary Leith    </a:t>
            </a:r>
            <a:r>
              <a:rPr lang="en-US" sz="1800" dirty="0" err="1">
                <a:solidFill>
                  <a:schemeClr val="tx2"/>
                </a:solidFill>
                <a:hlinkClick r:id="rId5"/>
              </a:rPr>
              <a:t>maleith@lwsd.org</a:t>
            </a:r>
            <a:endParaRPr lang="en-US" sz="1800" dirty="0">
              <a:solidFill>
                <a:schemeClr val="tx2"/>
              </a:solidFill>
            </a:endParaRPr>
          </a:p>
          <a:p>
            <a:pPr lvl="1"/>
            <a:r>
              <a:rPr lang="en-US" sz="1800" dirty="0">
                <a:solidFill>
                  <a:schemeClr val="tx2"/>
                </a:solidFill>
                <a:hlinkClick r:id="rId6"/>
              </a:rPr>
              <a:t>Kyle McMurtry    kmcmurtry@lwsd.org</a:t>
            </a:r>
            <a:endParaRPr lang="en-US" sz="1800" dirty="0">
              <a:solidFill>
                <a:schemeClr val="tx2"/>
              </a:solidFill>
            </a:endParaRPr>
          </a:p>
          <a:p>
            <a:pPr lvl="1"/>
            <a:r>
              <a:rPr lang="en-US" sz="1800" dirty="0">
                <a:solidFill>
                  <a:schemeClr val="tx2"/>
                </a:solidFill>
                <a:hlinkClick r:id="rId7"/>
              </a:rPr>
              <a:t>Lucas Shannon     </a:t>
            </a:r>
            <a:r>
              <a:rPr lang="en-US" sz="1800" dirty="0" err="1">
                <a:solidFill>
                  <a:schemeClr val="tx2"/>
                </a:solidFill>
                <a:hlinkClick r:id="rId7"/>
              </a:rPr>
              <a:t>lshannon@lwsd.org</a:t>
            </a:r>
            <a:endParaRPr lang="en-US" sz="1800" dirty="0">
              <a:solidFill>
                <a:schemeClr val="tx2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5F6476F-D303-44D3-B30F-1BA348F0F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2635" y="52996"/>
            <a:ext cx="5928607" cy="6805005"/>
            <a:chOff x="6095999" y="52996"/>
            <a:chExt cx="6093363" cy="6805005"/>
          </a:xfrm>
          <a:solidFill>
            <a:schemeClr val="accent5">
              <a:alpha val="1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972EB4B-0539-4430-9340-8117B9D7C3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1" y="52996"/>
              <a:ext cx="6093361" cy="6805003"/>
            </a:xfrm>
            <a:custGeom>
              <a:avLst/>
              <a:gdLst>
                <a:gd name="connsiteX0" fmla="*/ 3391253 w 5890489"/>
                <a:gd name="connsiteY0" fmla="*/ 0 h 6578438"/>
                <a:gd name="connsiteX1" fmla="*/ 3434974 w 5890489"/>
                <a:gd name="connsiteY1" fmla="*/ 646 h 6578438"/>
                <a:gd name="connsiteX2" fmla="*/ 3522419 w 5890489"/>
                <a:gd name="connsiteY2" fmla="*/ 2712 h 6578438"/>
                <a:gd name="connsiteX3" fmla="*/ 3610261 w 5890489"/>
                <a:gd name="connsiteY3" fmla="*/ 6458 h 6578438"/>
                <a:gd name="connsiteX4" fmla="*/ 3786872 w 5890489"/>
                <a:gd name="connsiteY4" fmla="*/ 20667 h 6578438"/>
                <a:gd name="connsiteX5" fmla="*/ 3962291 w 5890489"/>
                <a:gd name="connsiteY5" fmla="*/ 43530 h 6578438"/>
                <a:gd name="connsiteX6" fmla="*/ 4135855 w 5890489"/>
                <a:gd name="connsiteY6" fmla="*/ 75176 h 6578438"/>
                <a:gd name="connsiteX7" fmla="*/ 4307299 w 5890489"/>
                <a:gd name="connsiteY7" fmla="*/ 114315 h 6578438"/>
                <a:gd name="connsiteX8" fmla="*/ 4476358 w 5890489"/>
                <a:gd name="connsiteY8" fmla="*/ 160816 h 6578438"/>
                <a:gd name="connsiteX9" fmla="*/ 4559829 w 5890489"/>
                <a:gd name="connsiteY9" fmla="*/ 186779 h 6578438"/>
                <a:gd name="connsiteX10" fmla="*/ 4642901 w 5890489"/>
                <a:gd name="connsiteY10" fmla="*/ 213648 h 6578438"/>
                <a:gd name="connsiteX11" fmla="*/ 5280847 w 5890489"/>
                <a:gd name="connsiteY11" fmla="*/ 485936 h 6578438"/>
                <a:gd name="connsiteX12" fmla="*/ 5865400 w 5890489"/>
                <a:gd name="connsiteY12" fmla="*/ 851099 h 6578438"/>
                <a:gd name="connsiteX13" fmla="*/ 5890489 w 5890489"/>
                <a:gd name="connsiteY13" fmla="*/ 870950 h 6578438"/>
                <a:gd name="connsiteX14" fmla="*/ 5890489 w 5890489"/>
                <a:gd name="connsiteY14" fmla="*/ 1321814 h 6578438"/>
                <a:gd name="connsiteX15" fmla="*/ 5887395 w 5890489"/>
                <a:gd name="connsiteY15" fmla="*/ 1318952 h 6578438"/>
                <a:gd name="connsiteX16" fmla="*/ 5830291 w 5890489"/>
                <a:gd name="connsiteY16" fmla="*/ 1265992 h 6578438"/>
                <a:gd name="connsiteX17" fmla="*/ 5815981 w 5890489"/>
                <a:gd name="connsiteY17" fmla="*/ 1252687 h 6578438"/>
                <a:gd name="connsiteX18" fmla="*/ 5801142 w 5890489"/>
                <a:gd name="connsiteY18" fmla="*/ 1240158 h 6578438"/>
                <a:gd name="connsiteX19" fmla="*/ 5771464 w 5890489"/>
                <a:gd name="connsiteY19" fmla="*/ 1214969 h 6578438"/>
                <a:gd name="connsiteX20" fmla="*/ 5651030 w 5890489"/>
                <a:gd name="connsiteY20" fmla="*/ 1115767 h 6578438"/>
                <a:gd name="connsiteX21" fmla="*/ 5123183 w 5890489"/>
                <a:gd name="connsiteY21" fmla="*/ 780443 h 6578438"/>
                <a:gd name="connsiteX22" fmla="*/ 4533860 w 5890489"/>
                <a:gd name="connsiteY22" fmla="*/ 567701 h 6578438"/>
                <a:gd name="connsiteX23" fmla="*/ 4457281 w 5890489"/>
                <a:gd name="connsiteY23" fmla="*/ 550780 h 6578438"/>
                <a:gd name="connsiteX24" fmla="*/ 4380568 w 5890489"/>
                <a:gd name="connsiteY24" fmla="*/ 535279 h 6578438"/>
                <a:gd name="connsiteX25" fmla="*/ 4303325 w 5890489"/>
                <a:gd name="connsiteY25" fmla="*/ 522879 h 6578438"/>
                <a:gd name="connsiteX26" fmla="*/ 4264769 w 5890489"/>
                <a:gd name="connsiteY26" fmla="*/ 516679 h 6578438"/>
                <a:gd name="connsiteX27" fmla="*/ 4226082 w 5890489"/>
                <a:gd name="connsiteY27" fmla="*/ 511253 h 6578438"/>
                <a:gd name="connsiteX28" fmla="*/ 4070934 w 5890489"/>
                <a:gd name="connsiteY28" fmla="*/ 494848 h 6578438"/>
                <a:gd name="connsiteX29" fmla="*/ 3915521 w 5890489"/>
                <a:gd name="connsiteY29" fmla="*/ 486065 h 6578438"/>
                <a:gd name="connsiteX30" fmla="*/ 3760241 w 5890489"/>
                <a:gd name="connsiteY30" fmla="*/ 484257 h 6578438"/>
                <a:gd name="connsiteX31" fmla="*/ 3682734 w 5890489"/>
                <a:gd name="connsiteY31" fmla="*/ 486581 h 6578438"/>
                <a:gd name="connsiteX32" fmla="*/ 3605491 w 5890489"/>
                <a:gd name="connsiteY32" fmla="*/ 488907 h 6578438"/>
                <a:gd name="connsiteX33" fmla="*/ 3527454 w 5890489"/>
                <a:gd name="connsiteY33" fmla="*/ 493169 h 6578438"/>
                <a:gd name="connsiteX34" fmla="*/ 3449151 w 5890489"/>
                <a:gd name="connsiteY34" fmla="*/ 498336 h 6578438"/>
                <a:gd name="connsiteX35" fmla="*/ 3410067 w 5890489"/>
                <a:gd name="connsiteY35" fmla="*/ 500532 h 6578438"/>
                <a:gd name="connsiteX36" fmla="*/ 3371246 w 5890489"/>
                <a:gd name="connsiteY36" fmla="*/ 504279 h 6578438"/>
                <a:gd name="connsiteX37" fmla="*/ 3293739 w 5890489"/>
                <a:gd name="connsiteY37" fmla="*/ 511512 h 6578438"/>
                <a:gd name="connsiteX38" fmla="*/ 2689445 w 5890489"/>
                <a:gd name="connsiteY38" fmla="*/ 610198 h 6578438"/>
                <a:gd name="connsiteX39" fmla="*/ 2117875 w 5890489"/>
                <a:gd name="connsiteY39" fmla="*/ 800335 h 6578438"/>
                <a:gd name="connsiteX40" fmla="*/ 1981276 w 5890489"/>
                <a:gd name="connsiteY40" fmla="*/ 865566 h 6578438"/>
                <a:gd name="connsiteX41" fmla="*/ 1847991 w 5890489"/>
                <a:gd name="connsiteY41" fmla="*/ 938676 h 6578438"/>
                <a:gd name="connsiteX42" fmla="*/ 1783069 w 5890489"/>
                <a:gd name="connsiteY42" fmla="*/ 978718 h 6578438"/>
                <a:gd name="connsiteX43" fmla="*/ 1750609 w 5890489"/>
                <a:gd name="connsiteY43" fmla="*/ 998869 h 6578438"/>
                <a:gd name="connsiteX44" fmla="*/ 1734312 w 5890489"/>
                <a:gd name="connsiteY44" fmla="*/ 1008945 h 6578438"/>
                <a:gd name="connsiteX45" fmla="*/ 1718547 w 5890489"/>
                <a:gd name="connsiteY45" fmla="*/ 1019924 h 6578438"/>
                <a:gd name="connsiteX46" fmla="*/ 1655481 w 5890489"/>
                <a:gd name="connsiteY46" fmla="*/ 1063582 h 6578438"/>
                <a:gd name="connsiteX47" fmla="*/ 1593077 w 5890489"/>
                <a:gd name="connsiteY47" fmla="*/ 1108664 h 6578438"/>
                <a:gd name="connsiteX48" fmla="*/ 1532263 w 5890489"/>
                <a:gd name="connsiteY48" fmla="*/ 1156197 h 6578438"/>
                <a:gd name="connsiteX49" fmla="*/ 1472509 w 5890489"/>
                <a:gd name="connsiteY49" fmla="*/ 1205152 h 6578438"/>
                <a:gd name="connsiteX50" fmla="*/ 1414212 w 5890489"/>
                <a:gd name="connsiteY50" fmla="*/ 1256175 h 6578438"/>
                <a:gd name="connsiteX51" fmla="*/ 1357242 w 5890489"/>
                <a:gd name="connsiteY51" fmla="*/ 1308359 h 6578438"/>
                <a:gd name="connsiteX52" fmla="*/ 1153072 w 5890489"/>
                <a:gd name="connsiteY52" fmla="*/ 1529498 h 6578438"/>
                <a:gd name="connsiteX53" fmla="*/ 1002694 w 5890489"/>
                <a:gd name="connsiteY53" fmla="*/ 1770658 h 6578438"/>
                <a:gd name="connsiteX54" fmla="*/ 974076 w 5890489"/>
                <a:gd name="connsiteY54" fmla="*/ 1835371 h 6578438"/>
                <a:gd name="connsiteX55" fmla="*/ 949564 w 5890489"/>
                <a:gd name="connsiteY55" fmla="*/ 1903573 h 6578438"/>
                <a:gd name="connsiteX56" fmla="*/ 927173 w 5890489"/>
                <a:gd name="connsiteY56" fmla="*/ 1974229 h 6578438"/>
                <a:gd name="connsiteX57" fmla="*/ 906107 w 5890489"/>
                <a:gd name="connsiteY57" fmla="*/ 2046952 h 6578438"/>
                <a:gd name="connsiteX58" fmla="*/ 751092 w 5890489"/>
                <a:gd name="connsiteY58" fmla="*/ 2676266 h 6578438"/>
                <a:gd name="connsiteX59" fmla="*/ 547189 w 5890489"/>
                <a:gd name="connsiteY59" fmla="*/ 3308422 h 6578438"/>
                <a:gd name="connsiteX60" fmla="*/ 441195 w 5890489"/>
                <a:gd name="connsiteY60" fmla="*/ 3866306 h 6578438"/>
                <a:gd name="connsiteX61" fmla="*/ 527182 w 5890489"/>
                <a:gd name="connsiteY61" fmla="*/ 4439174 h 6578438"/>
                <a:gd name="connsiteX62" fmla="*/ 775073 w 5890489"/>
                <a:gd name="connsiteY62" fmla="*/ 4987240 h 6578438"/>
                <a:gd name="connsiteX63" fmla="*/ 943206 w 5890489"/>
                <a:gd name="connsiteY63" fmla="*/ 5244933 h 6578438"/>
                <a:gd name="connsiteX64" fmla="*/ 1133728 w 5890489"/>
                <a:gd name="connsiteY64" fmla="*/ 5490356 h 6578438"/>
                <a:gd name="connsiteX65" fmla="*/ 1359626 w 5890489"/>
                <a:gd name="connsiteY65" fmla="*/ 5709815 h 6578438"/>
                <a:gd name="connsiteX66" fmla="*/ 1481254 w 5890489"/>
                <a:gd name="connsiteY66" fmla="*/ 5809146 h 6578438"/>
                <a:gd name="connsiteX67" fmla="*/ 1543260 w 5890489"/>
                <a:gd name="connsiteY67" fmla="*/ 5856940 h 6578438"/>
                <a:gd name="connsiteX68" fmla="*/ 1607518 w 5890489"/>
                <a:gd name="connsiteY68" fmla="*/ 5901374 h 6578438"/>
                <a:gd name="connsiteX69" fmla="*/ 2145566 w 5890489"/>
                <a:gd name="connsiteY69" fmla="*/ 6193814 h 6578438"/>
                <a:gd name="connsiteX70" fmla="*/ 2214991 w 5890489"/>
                <a:gd name="connsiteY70" fmla="*/ 6221844 h 6578438"/>
                <a:gd name="connsiteX71" fmla="*/ 2249307 w 5890489"/>
                <a:gd name="connsiteY71" fmla="*/ 6236182 h 6578438"/>
                <a:gd name="connsiteX72" fmla="*/ 2284285 w 5890489"/>
                <a:gd name="connsiteY72" fmla="*/ 6248711 h 6578438"/>
                <a:gd name="connsiteX73" fmla="*/ 2354241 w 5890489"/>
                <a:gd name="connsiteY73" fmla="*/ 6273124 h 6578438"/>
                <a:gd name="connsiteX74" fmla="*/ 2371597 w 5890489"/>
                <a:gd name="connsiteY74" fmla="*/ 6279324 h 6578438"/>
                <a:gd name="connsiteX75" fmla="*/ 2387894 w 5890489"/>
                <a:gd name="connsiteY75" fmla="*/ 6287719 h 6578438"/>
                <a:gd name="connsiteX76" fmla="*/ 2421414 w 5890489"/>
                <a:gd name="connsiteY76" fmla="*/ 6302186 h 6578438"/>
                <a:gd name="connsiteX77" fmla="*/ 2489117 w 5890489"/>
                <a:gd name="connsiteY77" fmla="*/ 6329441 h 6578438"/>
                <a:gd name="connsiteX78" fmla="*/ 2522902 w 5890489"/>
                <a:gd name="connsiteY78" fmla="*/ 6343134 h 6578438"/>
                <a:gd name="connsiteX79" fmla="*/ 2556953 w 5890489"/>
                <a:gd name="connsiteY79" fmla="*/ 6356051 h 6578438"/>
                <a:gd name="connsiteX80" fmla="*/ 2695009 w 5890489"/>
                <a:gd name="connsiteY80" fmla="*/ 6401905 h 6578438"/>
                <a:gd name="connsiteX81" fmla="*/ 3268035 w 5890489"/>
                <a:gd name="connsiteY81" fmla="*/ 6501238 h 6578438"/>
                <a:gd name="connsiteX82" fmla="*/ 3341038 w 5890489"/>
                <a:gd name="connsiteY82" fmla="*/ 6506145 h 6578438"/>
                <a:gd name="connsiteX83" fmla="*/ 3414703 w 5890489"/>
                <a:gd name="connsiteY83" fmla="*/ 6507050 h 6578438"/>
                <a:gd name="connsiteX84" fmla="*/ 3488237 w 5890489"/>
                <a:gd name="connsiteY84" fmla="*/ 6508212 h 6578438"/>
                <a:gd name="connsiteX85" fmla="*/ 3524142 w 5890489"/>
                <a:gd name="connsiteY85" fmla="*/ 6507955 h 6578438"/>
                <a:gd name="connsiteX86" fmla="*/ 3559252 w 5890489"/>
                <a:gd name="connsiteY86" fmla="*/ 6506921 h 6578438"/>
                <a:gd name="connsiteX87" fmla="*/ 3629207 w 5890489"/>
                <a:gd name="connsiteY87" fmla="*/ 6503045 h 6578438"/>
                <a:gd name="connsiteX88" fmla="*/ 3698633 w 5890489"/>
                <a:gd name="connsiteY88" fmla="*/ 6496845 h 6578438"/>
                <a:gd name="connsiteX89" fmla="*/ 3733213 w 5890489"/>
                <a:gd name="connsiteY89" fmla="*/ 6493357 h 6578438"/>
                <a:gd name="connsiteX90" fmla="*/ 3767529 w 5890489"/>
                <a:gd name="connsiteY90" fmla="*/ 6488707 h 6578438"/>
                <a:gd name="connsiteX91" fmla="*/ 3801845 w 5890489"/>
                <a:gd name="connsiteY91" fmla="*/ 6484057 h 6578438"/>
                <a:gd name="connsiteX92" fmla="*/ 3835895 w 5890489"/>
                <a:gd name="connsiteY92" fmla="*/ 6478116 h 6578438"/>
                <a:gd name="connsiteX93" fmla="*/ 4364801 w 5890489"/>
                <a:gd name="connsiteY93" fmla="*/ 6308517 h 6578438"/>
                <a:gd name="connsiteX94" fmla="*/ 4861379 w 5890489"/>
                <a:gd name="connsiteY94" fmla="*/ 6000576 h 6578438"/>
                <a:gd name="connsiteX95" fmla="*/ 5341263 w 5890489"/>
                <a:gd name="connsiteY95" fmla="*/ 5605834 h 6578438"/>
                <a:gd name="connsiteX96" fmla="*/ 5587301 w 5890489"/>
                <a:gd name="connsiteY96" fmla="*/ 5390379 h 6578438"/>
                <a:gd name="connsiteX97" fmla="*/ 5849105 w 5890489"/>
                <a:gd name="connsiteY97" fmla="*/ 5176344 h 6578438"/>
                <a:gd name="connsiteX98" fmla="*/ 5890489 w 5890489"/>
                <a:gd name="connsiteY98" fmla="*/ 5145260 h 6578438"/>
                <a:gd name="connsiteX99" fmla="*/ 5890489 w 5890489"/>
                <a:gd name="connsiteY99" fmla="*/ 5995323 h 6578438"/>
                <a:gd name="connsiteX100" fmla="*/ 5811477 w 5890489"/>
                <a:gd name="connsiteY100" fmla="*/ 6077819 h 6578438"/>
                <a:gd name="connsiteX101" fmla="*/ 5301384 w 5890489"/>
                <a:gd name="connsiteY101" fmla="*/ 6542958 h 6578438"/>
                <a:gd name="connsiteX102" fmla="*/ 5252008 w 5890489"/>
                <a:gd name="connsiteY102" fmla="*/ 6578438 h 6578438"/>
                <a:gd name="connsiteX103" fmla="*/ 1653730 w 5890489"/>
                <a:gd name="connsiteY103" fmla="*/ 6578438 h 6578438"/>
                <a:gd name="connsiteX104" fmla="*/ 1549768 w 5890489"/>
                <a:gd name="connsiteY104" fmla="*/ 6488821 h 6578438"/>
                <a:gd name="connsiteX105" fmla="*/ 1298282 w 5890489"/>
                <a:gd name="connsiteY105" fmla="*/ 6243932 h 6578438"/>
                <a:gd name="connsiteX106" fmla="*/ 1237999 w 5890489"/>
                <a:gd name="connsiteY106" fmla="*/ 6181671 h 6578438"/>
                <a:gd name="connsiteX107" fmla="*/ 1179967 w 5890489"/>
                <a:gd name="connsiteY107" fmla="*/ 6117862 h 6578438"/>
                <a:gd name="connsiteX108" fmla="*/ 1121936 w 5890489"/>
                <a:gd name="connsiteY108" fmla="*/ 6054569 h 6578438"/>
                <a:gd name="connsiteX109" fmla="*/ 1065628 w 5890489"/>
                <a:gd name="connsiteY109" fmla="*/ 5990243 h 6578438"/>
                <a:gd name="connsiteX110" fmla="*/ 954335 w 5890489"/>
                <a:gd name="connsiteY110" fmla="*/ 5861460 h 6578438"/>
                <a:gd name="connsiteX111" fmla="*/ 898953 w 5890489"/>
                <a:gd name="connsiteY111" fmla="*/ 5797393 h 6578438"/>
                <a:gd name="connsiteX112" fmla="*/ 842908 w 5890489"/>
                <a:gd name="connsiteY112" fmla="*/ 5733582 h 6578438"/>
                <a:gd name="connsiteX113" fmla="*/ 622442 w 5890489"/>
                <a:gd name="connsiteY113" fmla="*/ 5471884 h 6578438"/>
                <a:gd name="connsiteX114" fmla="*/ 425559 w 5890489"/>
                <a:gd name="connsiteY114" fmla="*/ 5190036 h 6578438"/>
                <a:gd name="connsiteX115" fmla="*/ 123877 w 5890489"/>
                <a:gd name="connsiteY115" fmla="*/ 4564210 h 6578438"/>
                <a:gd name="connsiteX116" fmla="*/ 130 w 5890489"/>
                <a:gd name="connsiteY116" fmla="*/ 3865530 h 6578438"/>
                <a:gd name="connsiteX117" fmla="*/ 30602 w 5890489"/>
                <a:gd name="connsiteY117" fmla="*/ 3505793 h 6578438"/>
                <a:gd name="connsiteX118" fmla="*/ 126924 w 5890489"/>
                <a:gd name="connsiteY118" fmla="*/ 3157164 h 6578438"/>
                <a:gd name="connsiteX119" fmla="*/ 334803 w 5890489"/>
                <a:gd name="connsiteY119" fmla="*/ 2560530 h 6578438"/>
                <a:gd name="connsiteX120" fmla="*/ 381176 w 5890489"/>
                <a:gd name="connsiteY120" fmla="*/ 2409144 h 6578438"/>
                <a:gd name="connsiteX121" fmla="*/ 425825 w 5890489"/>
                <a:gd name="connsiteY121" fmla="*/ 2255819 h 6578438"/>
                <a:gd name="connsiteX122" fmla="*/ 470210 w 5890489"/>
                <a:gd name="connsiteY122" fmla="*/ 2099523 h 6578438"/>
                <a:gd name="connsiteX123" fmla="*/ 492998 w 5890489"/>
                <a:gd name="connsiteY123" fmla="*/ 2020213 h 6578438"/>
                <a:gd name="connsiteX124" fmla="*/ 517509 w 5890489"/>
                <a:gd name="connsiteY124" fmla="*/ 1939224 h 6578438"/>
                <a:gd name="connsiteX125" fmla="*/ 544007 w 5890489"/>
                <a:gd name="connsiteY125" fmla="*/ 1857201 h 6578438"/>
                <a:gd name="connsiteX126" fmla="*/ 573288 w 5890489"/>
                <a:gd name="connsiteY126" fmla="*/ 1774274 h 6578438"/>
                <a:gd name="connsiteX127" fmla="*/ 606146 w 5890489"/>
                <a:gd name="connsiteY127" fmla="*/ 1690832 h 6578438"/>
                <a:gd name="connsiteX128" fmla="*/ 644569 w 5890489"/>
                <a:gd name="connsiteY128" fmla="*/ 1607775 h 6578438"/>
                <a:gd name="connsiteX129" fmla="*/ 837874 w 5890489"/>
                <a:gd name="connsiteY129" fmla="*/ 1297638 h 6578438"/>
                <a:gd name="connsiteX130" fmla="*/ 1069602 w 5890489"/>
                <a:gd name="connsiteY130" fmla="*/ 1032194 h 6578438"/>
                <a:gd name="connsiteX131" fmla="*/ 1130548 w 5890489"/>
                <a:gd name="connsiteY131" fmla="*/ 970839 h 6578438"/>
                <a:gd name="connsiteX132" fmla="*/ 1192024 w 5890489"/>
                <a:gd name="connsiteY132" fmla="*/ 910129 h 6578438"/>
                <a:gd name="connsiteX133" fmla="*/ 1255356 w 5890489"/>
                <a:gd name="connsiteY133" fmla="*/ 850841 h 6578438"/>
                <a:gd name="connsiteX134" fmla="*/ 1319614 w 5890489"/>
                <a:gd name="connsiteY134" fmla="*/ 792068 h 6578438"/>
                <a:gd name="connsiteX135" fmla="*/ 1385728 w 5890489"/>
                <a:gd name="connsiteY135" fmla="*/ 734975 h 6578438"/>
                <a:gd name="connsiteX136" fmla="*/ 1452768 w 5890489"/>
                <a:gd name="connsiteY136" fmla="*/ 678528 h 6578438"/>
                <a:gd name="connsiteX137" fmla="*/ 1469594 w 5890489"/>
                <a:gd name="connsiteY137" fmla="*/ 664449 h 6578438"/>
                <a:gd name="connsiteX138" fmla="*/ 1487083 w 5890489"/>
                <a:gd name="connsiteY138" fmla="*/ 651015 h 6578438"/>
                <a:gd name="connsiteX139" fmla="*/ 1522193 w 5890489"/>
                <a:gd name="connsiteY139" fmla="*/ 624277 h 6578438"/>
                <a:gd name="connsiteX140" fmla="*/ 1592415 w 5890489"/>
                <a:gd name="connsiteY140" fmla="*/ 570671 h 6578438"/>
                <a:gd name="connsiteX141" fmla="*/ 1738287 w 5890489"/>
                <a:gd name="connsiteY141" fmla="*/ 469402 h 6578438"/>
                <a:gd name="connsiteX142" fmla="*/ 1890918 w 5890489"/>
                <a:gd name="connsiteY142" fmla="*/ 376530 h 6578438"/>
                <a:gd name="connsiteX143" fmla="*/ 2555363 w 5890489"/>
                <a:gd name="connsiteY143" fmla="*/ 105274 h 6578438"/>
                <a:gd name="connsiteX144" fmla="*/ 3259291 w 5890489"/>
                <a:gd name="connsiteY144" fmla="*/ 3229 h 6578438"/>
                <a:gd name="connsiteX145" fmla="*/ 3347265 w 5890489"/>
                <a:gd name="connsiteY145" fmla="*/ 903 h 657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890489" h="6578438">
                  <a:moveTo>
                    <a:pt x="3391253" y="0"/>
                  </a:moveTo>
                  <a:lnTo>
                    <a:pt x="3434974" y="646"/>
                  </a:lnTo>
                  <a:lnTo>
                    <a:pt x="3522419" y="2712"/>
                  </a:lnTo>
                  <a:cubicBezTo>
                    <a:pt x="3551567" y="3488"/>
                    <a:pt x="3580451" y="3746"/>
                    <a:pt x="3610261" y="6458"/>
                  </a:cubicBezTo>
                  <a:cubicBezTo>
                    <a:pt x="3669353" y="10850"/>
                    <a:pt x="3728179" y="14337"/>
                    <a:pt x="3786872" y="20667"/>
                  </a:cubicBezTo>
                  <a:lnTo>
                    <a:pt x="3962291" y="43530"/>
                  </a:lnTo>
                  <a:lnTo>
                    <a:pt x="4135855" y="75176"/>
                  </a:lnTo>
                  <a:cubicBezTo>
                    <a:pt x="4193224" y="87836"/>
                    <a:pt x="4250328" y="101398"/>
                    <a:pt x="4307299" y="114315"/>
                  </a:cubicBezTo>
                  <a:cubicBezTo>
                    <a:pt x="4364139" y="128394"/>
                    <a:pt x="4420050" y="145575"/>
                    <a:pt x="4476358" y="160816"/>
                  </a:cubicBezTo>
                  <a:cubicBezTo>
                    <a:pt x="4504580" y="167921"/>
                    <a:pt x="4532138" y="177995"/>
                    <a:pt x="4559829" y="186779"/>
                  </a:cubicBezTo>
                  <a:lnTo>
                    <a:pt x="4642901" y="213648"/>
                  </a:lnTo>
                  <a:cubicBezTo>
                    <a:pt x="4863234" y="288307"/>
                    <a:pt x="5076414" y="379371"/>
                    <a:pt x="5280847" y="485936"/>
                  </a:cubicBezTo>
                  <a:cubicBezTo>
                    <a:pt x="5485018" y="592631"/>
                    <a:pt x="5681768" y="713145"/>
                    <a:pt x="5865400" y="851099"/>
                  </a:cubicBezTo>
                  <a:lnTo>
                    <a:pt x="5890489" y="870950"/>
                  </a:lnTo>
                  <a:lnTo>
                    <a:pt x="5890489" y="1321814"/>
                  </a:lnTo>
                  <a:lnTo>
                    <a:pt x="5887395" y="1318952"/>
                  </a:lnTo>
                  <a:lnTo>
                    <a:pt x="5830291" y="1265992"/>
                  </a:lnTo>
                  <a:lnTo>
                    <a:pt x="5815981" y="1252687"/>
                  </a:lnTo>
                  <a:lnTo>
                    <a:pt x="5801142" y="1240158"/>
                  </a:lnTo>
                  <a:lnTo>
                    <a:pt x="5771464" y="1214969"/>
                  </a:lnTo>
                  <a:cubicBezTo>
                    <a:pt x="5731849" y="1181385"/>
                    <a:pt x="5692897" y="1146896"/>
                    <a:pt x="5651030" y="1115767"/>
                  </a:cubicBezTo>
                  <a:cubicBezTo>
                    <a:pt x="5487534" y="986985"/>
                    <a:pt x="5311321" y="872542"/>
                    <a:pt x="5123183" y="780443"/>
                  </a:cubicBezTo>
                  <a:cubicBezTo>
                    <a:pt x="4935309" y="688087"/>
                    <a:pt x="4737102" y="616398"/>
                    <a:pt x="4533860" y="567701"/>
                  </a:cubicBezTo>
                  <a:lnTo>
                    <a:pt x="4457281" y="550780"/>
                  </a:lnTo>
                  <a:cubicBezTo>
                    <a:pt x="4431709" y="545484"/>
                    <a:pt x="4406536" y="538896"/>
                    <a:pt x="4380568" y="535279"/>
                  </a:cubicBezTo>
                  <a:lnTo>
                    <a:pt x="4303325" y="522879"/>
                  </a:lnTo>
                  <a:lnTo>
                    <a:pt x="4264769" y="516679"/>
                  </a:lnTo>
                  <a:cubicBezTo>
                    <a:pt x="4251918" y="514612"/>
                    <a:pt x="4239067" y="512415"/>
                    <a:pt x="4226082" y="511253"/>
                  </a:cubicBezTo>
                  <a:cubicBezTo>
                    <a:pt x="4174145" y="505829"/>
                    <a:pt x="4122606" y="499498"/>
                    <a:pt x="4070934" y="494848"/>
                  </a:cubicBezTo>
                  <a:lnTo>
                    <a:pt x="3915521" y="486065"/>
                  </a:lnTo>
                  <a:lnTo>
                    <a:pt x="3760241" y="484257"/>
                  </a:lnTo>
                  <a:cubicBezTo>
                    <a:pt x="3734405" y="483869"/>
                    <a:pt x="3708571" y="485936"/>
                    <a:pt x="3682734" y="486581"/>
                  </a:cubicBezTo>
                  <a:lnTo>
                    <a:pt x="3605491" y="488907"/>
                  </a:lnTo>
                  <a:cubicBezTo>
                    <a:pt x="3579921" y="489165"/>
                    <a:pt x="3553555" y="491490"/>
                    <a:pt x="3527454" y="493169"/>
                  </a:cubicBezTo>
                  <a:lnTo>
                    <a:pt x="3449151" y="498336"/>
                  </a:lnTo>
                  <a:lnTo>
                    <a:pt x="3410067" y="500532"/>
                  </a:lnTo>
                  <a:lnTo>
                    <a:pt x="3371246" y="504279"/>
                  </a:lnTo>
                  <a:cubicBezTo>
                    <a:pt x="3345410" y="506862"/>
                    <a:pt x="3319575" y="509315"/>
                    <a:pt x="3293739" y="511512"/>
                  </a:cubicBezTo>
                  <a:cubicBezTo>
                    <a:pt x="3087450" y="531662"/>
                    <a:pt x="2885531" y="563180"/>
                    <a:pt x="2689445" y="610198"/>
                  </a:cubicBezTo>
                  <a:cubicBezTo>
                    <a:pt x="2493357" y="657344"/>
                    <a:pt x="2302303" y="719088"/>
                    <a:pt x="2117875" y="800335"/>
                  </a:cubicBezTo>
                  <a:cubicBezTo>
                    <a:pt x="2072298" y="821648"/>
                    <a:pt x="2026854" y="843606"/>
                    <a:pt x="1981276" y="865566"/>
                  </a:cubicBezTo>
                  <a:cubicBezTo>
                    <a:pt x="1937025" y="889978"/>
                    <a:pt x="1891978" y="913229"/>
                    <a:pt x="1847991" y="938676"/>
                  </a:cubicBezTo>
                  <a:lnTo>
                    <a:pt x="1783069" y="978718"/>
                  </a:lnTo>
                  <a:lnTo>
                    <a:pt x="1750609" y="998869"/>
                  </a:lnTo>
                  <a:lnTo>
                    <a:pt x="1734312" y="1008945"/>
                  </a:lnTo>
                  <a:lnTo>
                    <a:pt x="1718547" y="1019924"/>
                  </a:lnTo>
                  <a:lnTo>
                    <a:pt x="1655481" y="1063582"/>
                  </a:lnTo>
                  <a:cubicBezTo>
                    <a:pt x="1634414" y="1078178"/>
                    <a:pt x="1612950" y="1092259"/>
                    <a:pt x="1593077" y="1108664"/>
                  </a:cubicBezTo>
                  <a:lnTo>
                    <a:pt x="1532263" y="1156197"/>
                  </a:lnTo>
                  <a:cubicBezTo>
                    <a:pt x="1511992" y="1172085"/>
                    <a:pt x="1491587" y="1187844"/>
                    <a:pt x="1472509" y="1205152"/>
                  </a:cubicBezTo>
                  <a:lnTo>
                    <a:pt x="1414212" y="1256175"/>
                  </a:lnTo>
                  <a:cubicBezTo>
                    <a:pt x="1395001" y="1273354"/>
                    <a:pt x="1375127" y="1290147"/>
                    <a:pt x="1357242" y="1308359"/>
                  </a:cubicBezTo>
                  <a:cubicBezTo>
                    <a:pt x="1283178" y="1379532"/>
                    <a:pt x="1212163" y="1452513"/>
                    <a:pt x="1153072" y="1529498"/>
                  </a:cubicBezTo>
                  <a:cubicBezTo>
                    <a:pt x="1090933" y="1605578"/>
                    <a:pt x="1043501" y="1685794"/>
                    <a:pt x="1002694" y="1770658"/>
                  </a:cubicBezTo>
                  <a:lnTo>
                    <a:pt x="974076" y="1835371"/>
                  </a:lnTo>
                  <a:lnTo>
                    <a:pt x="949564" y="1903573"/>
                  </a:lnTo>
                  <a:cubicBezTo>
                    <a:pt x="940820" y="1925661"/>
                    <a:pt x="934593" y="1950719"/>
                    <a:pt x="927173" y="1974229"/>
                  </a:cubicBezTo>
                  <a:cubicBezTo>
                    <a:pt x="920019" y="1998254"/>
                    <a:pt x="912468" y="2021504"/>
                    <a:pt x="906107" y="2046952"/>
                  </a:cubicBezTo>
                  <a:cubicBezTo>
                    <a:pt x="853906" y="2245614"/>
                    <a:pt x="809918" y="2463136"/>
                    <a:pt x="751092" y="2676266"/>
                  </a:cubicBezTo>
                  <a:cubicBezTo>
                    <a:pt x="693458" y="2889912"/>
                    <a:pt x="624166" y="3100976"/>
                    <a:pt x="547189" y="3308422"/>
                  </a:cubicBezTo>
                  <a:cubicBezTo>
                    <a:pt x="479617" y="3487580"/>
                    <a:pt x="444109" y="3675523"/>
                    <a:pt x="441195" y="3866306"/>
                  </a:cubicBezTo>
                  <a:cubicBezTo>
                    <a:pt x="438014" y="4057089"/>
                    <a:pt x="469282" y="4250456"/>
                    <a:pt x="527182" y="4439174"/>
                  </a:cubicBezTo>
                  <a:cubicBezTo>
                    <a:pt x="584815" y="4628278"/>
                    <a:pt x="671067" y="4811828"/>
                    <a:pt x="775073" y="4987240"/>
                  </a:cubicBezTo>
                  <a:cubicBezTo>
                    <a:pt x="827009" y="5075075"/>
                    <a:pt x="884246" y="5160327"/>
                    <a:pt x="943206" y="5244933"/>
                  </a:cubicBezTo>
                  <a:cubicBezTo>
                    <a:pt x="1002296" y="5329411"/>
                    <a:pt x="1064964" y="5412337"/>
                    <a:pt x="1133728" y="5490356"/>
                  </a:cubicBezTo>
                  <a:cubicBezTo>
                    <a:pt x="1203949" y="5567728"/>
                    <a:pt x="1279337" y="5642259"/>
                    <a:pt x="1359626" y="5709815"/>
                  </a:cubicBezTo>
                  <a:cubicBezTo>
                    <a:pt x="1398711" y="5744949"/>
                    <a:pt x="1439916" y="5777241"/>
                    <a:pt x="1481254" y="5809146"/>
                  </a:cubicBezTo>
                  <a:cubicBezTo>
                    <a:pt x="1501922" y="5825163"/>
                    <a:pt x="1522325" y="5841309"/>
                    <a:pt x="1543260" y="5856940"/>
                  </a:cubicBezTo>
                  <a:cubicBezTo>
                    <a:pt x="1564591" y="5871923"/>
                    <a:pt x="1585921" y="5886777"/>
                    <a:pt x="1607518" y="5901374"/>
                  </a:cubicBezTo>
                  <a:cubicBezTo>
                    <a:pt x="1778565" y="6019693"/>
                    <a:pt x="1961271" y="6115924"/>
                    <a:pt x="2145566" y="6193814"/>
                  </a:cubicBezTo>
                  <a:lnTo>
                    <a:pt x="2214991" y="6221844"/>
                  </a:lnTo>
                  <a:lnTo>
                    <a:pt x="2249307" y="6236182"/>
                  </a:lnTo>
                  <a:cubicBezTo>
                    <a:pt x="2260702" y="6241089"/>
                    <a:pt x="2272625" y="6244577"/>
                    <a:pt x="2284285" y="6248711"/>
                  </a:cubicBezTo>
                  <a:lnTo>
                    <a:pt x="2354241" y="6273124"/>
                  </a:lnTo>
                  <a:cubicBezTo>
                    <a:pt x="2360070" y="6275190"/>
                    <a:pt x="2365899" y="6277128"/>
                    <a:pt x="2371597" y="6279324"/>
                  </a:cubicBezTo>
                  <a:cubicBezTo>
                    <a:pt x="2377161" y="6281778"/>
                    <a:pt x="2382329" y="6285007"/>
                    <a:pt x="2387894" y="6287719"/>
                  </a:cubicBezTo>
                  <a:cubicBezTo>
                    <a:pt x="2398757" y="6293274"/>
                    <a:pt x="2410153" y="6297666"/>
                    <a:pt x="2421414" y="6302186"/>
                  </a:cubicBezTo>
                  <a:lnTo>
                    <a:pt x="2489117" y="6329441"/>
                  </a:lnTo>
                  <a:lnTo>
                    <a:pt x="2522902" y="6343134"/>
                  </a:lnTo>
                  <a:cubicBezTo>
                    <a:pt x="2534165" y="6347654"/>
                    <a:pt x="2545294" y="6352563"/>
                    <a:pt x="2556953" y="6356051"/>
                  </a:cubicBezTo>
                  <a:lnTo>
                    <a:pt x="2695009" y="6401905"/>
                  </a:lnTo>
                  <a:cubicBezTo>
                    <a:pt x="2880895" y="6457190"/>
                    <a:pt x="3073141" y="6489095"/>
                    <a:pt x="3268035" y="6501238"/>
                  </a:cubicBezTo>
                  <a:cubicBezTo>
                    <a:pt x="3292413" y="6502659"/>
                    <a:pt x="3316527" y="6505629"/>
                    <a:pt x="3341038" y="6506145"/>
                  </a:cubicBezTo>
                  <a:lnTo>
                    <a:pt x="3414703" y="6507050"/>
                  </a:lnTo>
                  <a:lnTo>
                    <a:pt x="3488237" y="6508212"/>
                  </a:lnTo>
                  <a:cubicBezTo>
                    <a:pt x="3500690" y="6508729"/>
                    <a:pt x="3512483" y="6508471"/>
                    <a:pt x="3524142" y="6507955"/>
                  </a:cubicBezTo>
                  <a:lnTo>
                    <a:pt x="3559252" y="6506921"/>
                  </a:lnTo>
                  <a:cubicBezTo>
                    <a:pt x="3582835" y="6506792"/>
                    <a:pt x="3605889" y="6504467"/>
                    <a:pt x="3629207" y="6503045"/>
                  </a:cubicBezTo>
                  <a:cubicBezTo>
                    <a:pt x="3652526" y="6502012"/>
                    <a:pt x="3675579" y="6499171"/>
                    <a:pt x="3698633" y="6496845"/>
                  </a:cubicBezTo>
                  <a:cubicBezTo>
                    <a:pt x="3710160" y="6495683"/>
                    <a:pt x="3721819" y="6494907"/>
                    <a:pt x="3733213" y="6493357"/>
                  </a:cubicBezTo>
                  <a:lnTo>
                    <a:pt x="3767529" y="6488707"/>
                  </a:lnTo>
                  <a:lnTo>
                    <a:pt x="3801845" y="6484057"/>
                  </a:lnTo>
                  <a:lnTo>
                    <a:pt x="3835895" y="6478116"/>
                  </a:lnTo>
                  <a:cubicBezTo>
                    <a:pt x="4017673" y="6446727"/>
                    <a:pt x="4194152" y="6390281"/>
                    <a:pt x="4364801" y="6308517"/>
                  </a:cubicBezTo>
                  <a:cubicBezTo>
                    <a:pt x="4535583" y="6227139"/>
                    <a:pt x="4700138" y="6120962"/>
                    <a:pt x="4861379" y="6000576"/>
                  </a:cubicBezTo>
                  <a:cubicBezTo>
                    <a:pt x="5022621" y="5879931"/>
                    <a:pt x="5180684" y="5745337"/>
                    <a:pt x="5341263" y="5605834"/>
                  </a:cubicBezTo>
                  <a:lnTo>
                    <a:pt x="5587301" y="5390379"/>
                  </a:lnTo>
                  <a:cubicBezTo>
                    <a:pt x="5674216" y="5315718"/>
                    <a:pt x="5761527" y="5244416"/>
                    <a:pt x="5849105" y="5176344"/>
                  </a:cubicBezTo>
                  <a:lnTo>
                    <a:pt x="5890489" y="5145260"/>
                  </a:lnTo>
                  <a:lnTo>
                    <a:pt x="5890489" y="5995323"/>
                  </a:lnTo>
                  <a:lnTo>
                    <a:pt x="5811477" y="6077819"/>
                  </a:lnTo>
                  <a:cubicBezTo>
                    <a:pt x="5654739" y="6238377"/>
                    <a:pt x="5487138" y="6396093"/>
                    <a:pt x="5301384" y="6542958"/>
                  </a:cubicBezTo>
                  <a:lnTo>
                    <a:pt x="5252008" y="6578438"/>
                  </a:lnTo>
                  <a:lnTo>
                    <a:pt x="1653730" y="6578438"/>
                  </a:lnTo>
                  <a:lnTo>
                    <a:pt x="1549768" y="6488821"/>
                  </a:lnTo>
                  <a:cubicBezTo>
                    <a:pt x="1461976" y="6409495"/>
                    <a:pt x="1378573" y="6327182"/>
                    <a:pt x="1298282" y="6243932"/>
                  </a:cubicBezTo>
                  <a:cubicBezTo>
                    <a:pt x="1278277" y="6223006"/>
                    <a:pt x="1258138" y="6202210"/>
                    <a:pt x="1237999" y="6181671"/>
                  </a:cubicBezTo>
                  <a:lnTo>
                    <a:pt x="1179967" y="6117862"/>
                  </a:lnTo>
                  <a:lnTo>
                    <a:pt x="1121936" y="6054569"/>
                  </a:lnTo>
                  <a:cubicBezTo>
                    <a:pt x="1102328" y="6033644"/>
                    <a:pt x="1084573" y="6011427"/>
                    <a:pt x="1065628" y="5990243"/>
                  </a:cubicBezTo>
                  <a:cubicBezTo>
                    <a:pt x="1028662" y="5947099"/>
                    <a:pt x="990239" y="5904991"/>
                    <a:pt x="954335" y="5861460"/>
                  </a:cubicBezTo>
                  <a:cubicBezTo>
                    <a:pt x="936050" y="5840018"/>
                    <a:pt x="917634" y="5818446"/>
                    <a:pt x="898953" y="5797393"/>
                  </a:cubicBezTo>
                  <a:cubicBezTo>
                    <a:pt x="880404" y="5776208"/>
                    <a:pt x="861325" y="5755412"/>
                    <a:pt x="842908" y="5733582"/>
                  </a:cubicBezTo>
                  <a:cubicBezTo>
                    <a:pt x="767919" y="5647942"/>
                    <a:pt x="693061" y="5561786"/>
                    <a:pt x="622442" y="5471884"/>
                  </a:cubicBezTo>
                  <a:cubicBezTo>
                    <a:pt x="551559" y="5382112"/>
                    <a:pt x="486639" y="5287430"/>
                    <a:pt x="425559" y="5190036"/>
                  </a:cubicBezTo>
                  <a:cubicBezTo>
                    <a:pt x="303668" y="4994990"/>
                    <a:pt x="200193" y="4786123"/>
                    <a:pt x="123877" y="4564210"/>
                  </a:cubicBezTo>
                  <a:cubicBezTo>
                    <a:pt x="47694" y="4342555"/>
                    <a:pt x="2249" y="4106045"/>
                    <a:pt x="130" y="3865530"/>
                  </a:cubicBezTo>
                  <a:cubicBezTo>
                    <a:pt x="-1328" y="3745403"/>
                    <a:pt x="9537" y="3624629"/>
                    <a:pt x="30602" y="3505793"/>
                  </a:cubicBezTo>
                  <a:cubicBezTo>
                    <a:pt x="51802" y="3386828"/>
                    <a:pt x="84659" y="3270059"/>
                    <a:pt x="126924" y="3157164"/>
                  </a:cubicBezTo>
                  <a:cubicBezTo>
                    <a:pt x="200457" y="2959276"/>
                    <a:pt x="271737" y="2761388"/>
                    <a:pt x="334803" y="2560530"/>
                  </a:cubicBezTo>
                  <a:lnTo>
                    <a:pt x="381176" y="2409144"/>
                  </a:lnTo>
                  <a:lnTo>
                    <a:pt x="425825" y="2255819"/>
                  </a:lnTo>
                  <a:lnTo>
                    <a:pt x="470210" y="2099523"/>
                  </a:lnTo>
                  <a:lnTo>
                    <a:pt x="492998" y="2020213"/>
                  </a:lnTo>
                  <a:lnTo>
                    <a:pt x="517509" y="1939224"/>
                  </a:lnTo>
                  <a:cubicBezTo>
                    <a:pt x="525061" y="1912485"/>
                    <a:pt x="534866" y="1884586"/>
                    <a:pt x="544007" y="1857201"/>
                  </a:cubicBezTo>
                  <a:cubicBezTo>
                    <a:pt x="553680" y="1829559"/>
                    <a:pt x="561496" y="1802304"/>
                    <a:pt x="573288" y="1774274"/>
                  </a:cubicBezTo>
                  <a:lnTo>
                    <a:pt x="606146" y="1690832"/>
                  </a:lnTo>
                  <a:cubicBezTo>
                    <a:pt x="618467" y="1663060"/>
                    <a:pt x="631716" y="1635417"/>
                    <a:pt x="644569" y="1607775"/>
                  </a:cubicBezTo>
                  <a:cubicBezTo>
                    <a:pt x="698625" y="1498368"/>
                    <a:pt x="763413" y="1391287"/>
                    <a:pt x="837874" y="1297638"/>
                  </a:cubicBezTo>
                  <a:cubicBezTo>
                    <a:pt x="910348" y="1201278"/>
                    <a:pt x="990107" y="1115897"/>
                    <a:pt x="1069602" y="1032194"/>
                  </a:cubicBezTo>
                  <a:cubicBezTo>
                    <a:pt x="1089079" y="1010624"/>
                    <a:pt x="1110012" y="990990"/>
                    <a:pt x="1130548" y="970839"/>
                  </a:cubicBezTo>
                  <a:lnTo>
                    <a:pt x="1192024" y="910129"/>
                  </a:lnTo>
                  <a:cubicBezTo>
                    <a:pt x="1212031" y="889462"/>
                    <a:pt x="1234024" y="870475"/>
                    <a:pt x="1255356" y="850841"/>
                  </a:cubicBezTo>
                  <a:lnTo>
                    <a:pt x="1319614" y="792068"/>
                  </a:lnTo>
                  <a:cubicBezTo>
                    <a:pt x="1340680" y="772176"/>
                    <a:pt x="1363469" y="753834"/>
                    <a:pt x="1385728" y="734975"/>
                  </a:cubicBezTo>
                  <a:lnTo>
                    <a:pt x="1452768" y="678528"/>
                  </a:lnTo>
                  <a:lnTo>
                    <a:pt x="1469594" y="664449"/>
                  </a:lnTo>
                  <a:lnTo>
                    <a:pt x="1487083" y="651015"/>
                  </a:lnTo>
                  <a:lnTo>
                    <a:pt x="1522193" y="624277"/>
                  </a:lnTo>
                  <a:lnTo>
                    <a:pt x="1592415" y="570671"/>
                  </a:lnTo>
                  <a:cubicBezTo>
                    <a:pt x="1640110" y="535925"/>
                    <a:pt x="1689531" y="503245"/>
                    <a:pt x="1738287" y="469402"/>
                  </a:cubicBezTo>
                  <a:cubicBezTo>
                    <a:pt x="1788634" y="438015"/>
                    <a:pt x="1839643" y="407013"/>
                    <a:pt x="1890918" y="376530"/>
                  </a:cubicBezTo>
                  <a:cubicBezTo>
                    <a:pt x="2098400" y="258209"/>
                    <a:pt x="2323503" y="166241"/>
                    <a:pt x="2555363" y="105274"/>
                  </a:cubicBezTo>
                  <a:cubicBezTo>
                    <a:pt x="2787223" y="44047"/>
                    <a:pt x="3024516" y="12013"/>
                    <a:pt x="3259291" y="3229"/>
                  </a:cubicBezTo>
                  <a:lnTo>
                    <a:pt x="3347265" y="903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CA5348F-9FF6-485F-898D-1BED7EC727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5999" y="52997"/>
              <a:ext cx="6093363" cy="6805004"/>
            </a:xfrm>
            <a:custGeom>
              <a:avLst/>
              <a:gdLst>
                <a:gd name="connsiteX0" fmla="*/ 3517682 w 5890491"/>
                <a:gd name="connsiteY0" fmla="*/ 0 h 6578439"/>
                <a:gd name="connsiteX1" fmla="*/ 5849513 w 5890491"/>
                <a:gd name="connsiteY1" fmla="*/ 841730 h 6578439"/>
                <a:gd name="connsiteX2" fmla="*/ 5890491 w 5890491"/>
                <a:gd name="connsiteY2" fmla="*/ 879061 h 6578439"/>
                <a:gd name="connsiteX3" fmla="*/ 5890491 w 5890491"/>
                <a:gd name="connsiteY3" fmla="*/ 2034114 h 6578439"/>
                <a:gd name="connsiteX4" fmla="*/ 5757065 w 5890491"/>
                <a:gd name="connsiteY4" fmla="*/ 1854938 h 6578439"/>
                <a:gd name="connsiteX5" fmla="*/ 5564060 w 5890491"/>
                <a:gd name="connsiteY5" fmla="*/ 1642182 h 6578439"/>
                <a:gd name="connsiteX6" fmla="*/ 3517551 w 5890491"/>
                <a:gd name="connsiteY6" fmla="*/ 790012 h 6578439"/>
                <a:gd name="connsiteX7" fmla="*/ 1611552 w 5890491"/>
                <a:gd name="connsiteY7" fmla="*/ 1543282 h 6578439"/>
                <a:gd name="connsiteX8" fmla="*/ 1340656 w 5890491"/>
                <a:gd name="connsiteY8" fmla="*/ 1897925 h 6578439"/>
                <a:gd name="connsiteX9" fmla="*/ 1201705 w 5890491"/>
                <a:gd name="connsiteY9" fmla="*/ 2361213 h 6578439"/>
                <a:gd name="connsiteX10" fmla="*/ 852705 w 5890491"/>
                <a:gd name="connsiteY10" fmla="*/ 3529176 h 6578439"/>
                <a:gd name="connsiteX11" fmla="*/ 863863 w 5890491"/>
                <a:gd name="connsiteY11" fmla="*/ 4437051 h 6578439"/>
                <a:gd name="connsiteX12" fmla="*/ 1413569 w 5890491"/>
                <a:gd name="connsiteY12" fmla="*/ 5357174 h 6578439"/>
                <a:gd name="connsiteX13" fmla="*/ 2339129 w 5890491"/>
                <a:gd name="connsiteY13" fmla="*/ 6143367 h 6578439"/>
                <a:gd name="connsiteX14" fmla="*/ 3439449 w 5890491"/>
                <a:gd name="connsiteY14" fmla="*/ 6420049 h 6578439"/>
                <a:gd name="connsiteX15" fmla="*/ 5251388 w 5890491"/>
                <a:gd name="connsiteY15" fmla="*/ 5349009 h 6578439"/>
                <a:gd name="connsiteX16" fmla="*/ 5657731 w 5890491"/>
                <a:gd name="connsiteY16" fmla="*/ 4959205 h 6578439"/>
                <a:gd name="connsiteX17" fmla="*/ 5836127 w 5890491"/>
                <a:gd name="connsiteY17" fmla="*/ 4792052 h 6578439"/>
                <a:gd name="connsiteX18" fmla="*/ 5890491 w 5890491"/>
                <a:gd name="connsiteY18" fmla="*/ 4738662 h 6578439"/>
                <a:gd name="connsiteX19" fmla="*/ 5890491 w 5890491"/>
                <a:gd name="connsiteY19" fmla="*/ 5821964 h 6578439"/>
                <a:gd name="connsiteX20" fmla="*/ 5802001 w 5890491"/>
                <a:gd name="connsiteY20" fmla="*/ 5907904 h 6578439"/>
                <a:gd name="connsiteX21" fmla="*/ 5294358 w 5890491"/>
                <a:gd name="connsiteY21" fmla="*/ 6397505 h 6578439"/>
                <a:gd name="connsiteX22" fmla="*/ 5077178 w 5890491"/>
                <a:gd name="connsiteY22" fmla="*/ 6578439 h 6578439"/>
                <a:gd name="connsiteX23" fmla="*/ 1567290 w 5890491"/>
                <a:gd name="connsiteY23" fmla="*/ 6578439 h 6578439"/>
                <a:gd name="connsiteX24" fmla="*/ 1508588 w 5890491"/>
                <a:gd name="connsiteY24" fmla="*/ 6535186 h 6578439"/>
                <a:gd name="connsiteX25" fmla="*/ 826498 w 5890491"/>
                <a:gd name="connsiteY25" fmla="*/ 5876034 h 6578439"/>
                <a:gd name="connsiteX26" fmla="*/ 122403 w 5890491"/>
                <a:gd name="connsiteY26" fmla="*/ 3255655 h 6578439"/>
                <a:gd name="connsiteX27" fmla="*/ 1061197 w 5890491"/>
                <a:gd name="connsiteY27" fmla="*/ 984650 h 6578439"/>
                <a:gd name="connsiteX28" fmla="*/ 3517682 w 5890491"/>
                <a:gd name="connsiteY28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890491" h="6578439">
                  <a:moveTo>
                    <a:pt x="3517682" y="0"/>
                  </a:moveTo>
                  <a:cubicBezTo>
                    <a:pt x="4402017" y="0"/>
                    <a:pt x="5213742" y="315483"/>
                    <a:pt x="5849513" y="841730"/>
                  </a:cubicBezTo>
                  <a:lnTo>
                    <a:pt x="5890491" y="879061"/>
                  </a:lnTo>
                  <a:lnTo>
                    <a:pt x="5890491" y="2034114"/>
                  </a:lnTo>
                  <a:lnTo>
                    <a:pt x="5757065" y="1854938"/>
                  </a:lnTo>
                  <a:cubicBezTo>
                    <a:pt x="5696443" y="1781264"/>
                    <a:pt x="5632076" y="1710299"/>
                    <a:pt x="5564060" y="1642182"/>
                  </a:cubicBezTo>
                  <a:cubicBezTo>
                    <a:pt x="5015393" y="1092636"/>
                    <a:pt x="4288592" y="790012"/>
                    <a:pt x="3517551" y="790012"/>
                  </a:cubicBezTo>
                  <a:cubicBezTo>
                    <a:pt x="2701750" y="790012"/>
                    <a:pt x="2131676" y="1015335"/>
                    <a:pt x="1611552" y="1543282"/>
                  </a:cubicBezTo>
                  <a:cubicBezTo>
                    <a:pt x="1435754" y="1721722"/>
                    <a:pt x="1375945" y="1822729"/>
                    <a:pt x="1340656" y="1897925"/>
                  </a:cubicBezTo>
                  <a:cubicBezTo>
                    <a:pt x="1289148" y="2007623"/>
                    <a:pt x="1252432" y="2155907"/>
                    <a:pt x="1201705" y="2361213"/>
                  </a:cubicBezTo>
                  <a:cubicBezTo>
                    <a:pt x="1133721" y="2635919"/>
                    <a:pt x="1040568" y="3012290"/>
                    <a:pt x="852705" y="3529176"/>
                  </a:cubicBezTo>
                  <a:cubicBezTo>
                    <a:pt x="749952" y="3811784"/>
                    <a:pt x="753584" y="4108747"/>
                    <a:pt x="863863" y="4437051"/>
                  </a:cubicBezTo>
                  <a:cubicBezTo>
                    <a:pt x="964800" y="4737438"/>
                    <a:pt x="1154869" y="5055603"/>
                    <a:pt x="1413569" y="5357174"/>
                  </a:cubicBezTo>
                  <a:cubicBezTo>
                    <a:pt x="1718326" y="5712343"/>
                    <a:pt x="2021008" y="5969404"/>
                    <a:pt x="2339129" y="6143367"/>
                  </a:cubicBezTo>
                  <a:cubicBezTo>
                    <a:pt x="2679565" y="6329577"/>
                    <a:pt x="3039591" y="6420049"/>
                    <a:pt x="3439449" y="6420049"/>
                  </a:cubicBezTo>
                  <a:cubicBezTo>
                    <a:pt x="4142246" y="6420049"/>
                    <a:pt x="4633828" y="5976251"/>
                    <a:pt x="5251388" y="5349009"/>
                  </a:cubicBezTo>
                  <a:cubicBezTo>
                    <a:pt x="5389949" y="5208364"/>
                    <a:pt x="5526047" y="5081677"/>
                    <a:pt x="5657731" y="4959205"/>
                  </a:cubicBezTo>
                  <a:cubicBezTo>
                    <a:pt x="5719520" y="4901722"/>
                    <a:pt x="5779200" y="4846206"/>
                    <a:pt x="5836127" y="4792052"/>
                  </a:cubicBezTo>
                  <a:lnTo>
                    <a:pt x="5890491" y="4738662"/>
                  </a:lnTo>
                  <a:lnTo>
                    <a:pt x="5890491" y="5821964"/>
                  </a:lnTo>
                  <a:lnTo>
                    <a:pt x="5802001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3B89F41-1D91-447A-88C5-8A917809FE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52997"/>
              <a:ext cx="6093362" cy="6805004"/>
            </a:xfrm>
            <a:custGeom>
              <a:avLst/>
              <a:gdLst>
                <a:gd name="connsiteX0" fmla="*/ 5890490 w 5890490"/>
                <a:gd name="connsiteY0" fmla="*/ 5389037 h 6578439"/>
                <a:gd name="connsiteX1" fmla="*/ 5890490 w 5890490"/>
                <a:gd name="connsiteY1" fmla="*/ 5855587 h 6578439"/>
                <a:gd name="connsiteX2" fmla="*/ 5784593 w 5890490"/>
                <a:gd name="connsiteY2" fmla="*/ 5962054 h 6578439"/>
                <a:gd name="connsiteX3" fmla="*/ 5663414 w 5890490"/>
                <a:gd name="connsiteY3" fmla="*/ 6082564 h 6578439"/>
                <a:gd name="connsiteX4" fmla="*/ 5147099 w 5890490"/>
                <a:gd name="connsiteY4" fmla="*/ 6547726 h 6578439"/>
                <a:gd name="connsiteX5" fmla="*/ 5105015 w 5890490"/>
                <a:gd name="connsiteY5" fmla="*/ 6578439 h 6578439"/>
                <a:gd name="connsiteX6" fmla="*/ 4385601 w 5890490"/>
                <a:gd name="connsiteY6" fmla="*/ 6578439 h 6578439"/>
                <a:gd name="connsiteX7" fmla="*/ 4507252 w 5890490"/>
                <a:gd name="connsiteY7" fmla="*/ 6515968 h 6578439"/>
                <a:gd name="connsiteX8" fmla="*/ 4909330 w 5890490"/>
                <a:gd name="connsiteY8" fmla="*/ 6253453 h 6578439"/>
                <a:gd name="connsiteX9" fmla="*/ 5411374 w 5890490"/>
                <a:gd name="connsiteY9" fmla="*/ 5828544 h 6578439"/>
                <a:gd name="connsiteX10" fmla="*/ 5533570 w 5890490"/>
                <a:gd name="connsiteY10" fmla="*/ 5714534 h 6578439"/>
                <a:gd name="connsiteX11" fmla="*/ 5657425 w 5890490"/>
                <a:gd name="connsiteY11" fmla="*/ 5597650 h 6578439"/>
                <a:gd name="connsiteX12" fmla="*/ 3336813 w 5890490"/>
                <a:gd name="connsiteY12" fmla="*/ 499 h 6578439"/>
                <a:gd name="connsiteX13" fmla="*/ 3513674 w 5890490"/>
                <a:gd name="connsiteY13" fmla="*/ 1202 h 6578439"/>
                <a:gd name="connsiteX14" fmla="*/ 3602743 w 5890490"/>
                <a:gd name="connsiteY14" fmla="*/ 4827 h 6578439"/>
                <a:gd name="connsiteX15" fmla="*/ 3647213 w 5890490"/>
                <a:gd name="connsiteY15" fmla="*/ 6703 h 6578439"/>
                <a:gd name="connsiteX16" fmla="*/ 3691684 w 5890490"/>
                <a:gd name="connsiteY16" fmla="*/ 9453 h 6578439"/>
                <a:gd name="connsiteX17" fmla="*/ 3868927 w 5890490"/>
                <a:gd name="connsiteY17" fmla="*/ 27080 h 6578439"/>
                <a:gd name="connsiteX18" fmla="*/ 5200872 w 5890490"/>
                <a:gd name="connsiteY18" fmla="*/ 472240 h 6578439"/>
                <a:gd name="connsiteX19" fmla="*/ 5772711 w 5890490"/>
                <a:gd name="connsiteY19" fmla="*/ 866334 h 6578439"/>
                <a:gd name="connsiteX20" fmla="*/ 5890490 w 5890490"/>
                <a:gd name="connsiteY20" fmla="*/ 972426 h 6578439"/>
                <a:gd name="connsiteX21" fmla="*/ 5890490 w 5890490"/>
                <a:gd name="connsiteY21" fmla="*/ 1158576 h 6578439"/>
                <a:gd name="connsiteX22" fmla="*/ 5676045 w 5890490"/>
                <a:gd name="connsiteY22" fmla="*/ 986969 h 6578439"/>
                <a:gd name="connsiteX23" fmla="*/ 5103776 w 5890490"/>
                <a:gd name="connsiteY23" fmla="*/ 655879 h 6578439"/>
                <a:gd name="connsiteX24" fmla="*/ 4482465 w 5890490"/>
                <a:gd name="connsiteY24" fmla="*/ 440363 h 6578439"/>
                <a:gd name="connsiteX25" fmla="*/ 4402444 w 5890490"/>
                <a:gd name="connsiteY25" fmla="*/ 422111 h 6578439"/>
                <a:gd name="connsiteX26" fmla="*/ 4322423 w 5890490"/>
                <a:gd name="connsiteY26" fmla="*/ 404610 h 6578439"/>
                <a:gd name="connsiteX27" fmla="*/ 4241892 w 5890490"/>
                <a:gd name="connsiteY27" fmla="*/ 389858 h 6578439"/>
                <a:gd name="connsiteX28" fmla="*/ 4201627 w 5890490"/>
                <a:gd name="connsiteY28" fmla="*/ 382483 h 6578439"/>
                <a:gd name="connsiteX29" fmla="*/ 4161234 w 5890490"/>
                <a:gd name="connsiteY29" fmla="*/ 375857 h 6578439"/>
                <a:gd name="connsiteX30" fmla="*/ 3999280 w 5890490"/>
                <a:gd name="connsiteY30" fmla="*/ 353606 h 6578439"/>
                <a:gd name="connsiteX31" fmla="*/ 3836817 w 5890490"/>
                <a:gd name="connsiteY31" fmla="*/ 338480 h 6578439"/>
                <a:gd name="connsiteX32" fmla="*/ 3673972 w 5890490"/>
                <a:gd name="connsiteY32" fmla="*/ 330604 h 6578439"/>
                <a:gd name="connsiteX33" fmla="*/ 3511126 w 5890490"/>
                <a:gd name="connsiteY33" fmla="*/ 328978 h 6578439"/>
                <a:gd name="connsiteX34" fmla="*/ 3183142 w 5890490"/>
                <a:gd name="connsiteY34" fmla="*/ 342854 h 6578439"/>
                <a:gd name="connsiteX35" fmla="*/ 2541444 w 5890490"/>
                <a:gd name="connsiteY35" fmla="*/ 439988 h 6578439"/>
                <a:gd name="connsiteX36" fmla="*/ 1933895 w 5890490"/>
                <a:gd name="connsiteY36" fmla="*/ 650505 h 6578439"/>
                <a:gd name="connsiteX37" fmla="*/ 1378079 w 5890490"/>
                <a:gd name="connsiteY37" fmla="*/ 983905 h 6578439"/>
                <a:gd name="connsiteX38" fmla="*/ 1312967 w 5890490"/>
                <a:gd name="connsiteY38" fmla="*/ 1033660 h 6578439"/>
                <a:gd name="connsiteX39" fmla="*/ 1248364 w 5890490"/>
                <a:gd name="connsiteY39" fmla="*/ 1084413 h 6578439"/>
                <a:gd name="connsiteX40" fmla="*/ 1185163 w 5890490"/>
                <a:gd name="connsiteY40" fmla="*/ 1137168 h 6578439"/>
                <a:gd name="connsiteX41" fmla="*/ 1122852 w 5890490"/>
                <a:gd name="connsiteY41" fmla="*/ 1190922 h 6578439"/>
                <a:gd name="connsiteX42" fmla="*/ 892092 w 5890490"/>
                <a:gd name="connsiteY42" fmla="*/ 1421440 h 6578439"/>
                <a:gd name="connsiteX43" fmla="*/ 707202 w 5890490"/>
                <a:gd name="connsiteY43" fmla="*/ 1684212 h 6578439"/>
                <a:gd name="connsiteX44" fmla="*/ 670121 w 5890490"/>
                <a:gd name="connsiteY44" fmla="*/ 1756093 h 6578439"/>
                <a:gd name="connsiteX45" fmla="*/ 637630 w 5890490"/>
                <a:gd name="connsiteY45" fmla="*/ 1830724 h 6578439"/>
                <a:gd name="connsiteX46" fmla="*/ 607685 w 5890490"/>
                <a:gd name="connsiteY46" fmla="*/ 1907105 h 6578439"/>
                <a:gd name="connsiteX47" fmla="*/ 580034 w 5890490"/>
                <a:gd name="connsiteY47" fmla="*/ 1984986 h 6578439"/>
                <a:gd name="connsiteX48" fmla="*/ 481919 w 5890490"/>
                <a:gd name="connsiteY48" fmla="*/ 2304386 h 6578439"/>
                <a:gd name="connsiteX49" fmla="*/ 433881 w 5890490"/>
                <a:gd name="connsiteY49" fmla="*/ 2465399 h 6578439"/>
                <a:gd name="connsiteX50" fmla="*/ 384442 w 5890490"/>
                <a:gd name="connsiteY50" fmla="*/ 2626163 h 6578439"/>
                <a:gd name="connsiteX51" fmla="*/ 166039 w 5890490"/>
                <a:gd name="connsiteY51" fmla="*/ 3261338 h 6578439"/>
                <a:gd name="connsiteX52" fmla="*/ 56202 w 5890490"/>
                <a:gd name="connsiteY52" fmla="*/ 3910265 h 6578439"/>
                <a:gd name="connsiteX53" fmla="*/ 93664 w 5890490"/>
                <a:gd name="connsiteY53" fmla="*/ 4237292 h 6578439"/>
                <a:gd name="connsiteX54" fmla="*/ 111758 w 5890490"/>
                <a:gd name="connsiteY54" fmla="*/ 4317548 h 6578439"/>
                <a:gd name="connsiteX55" fmla="*/ 133038 w 5890490"/>
                <a:gd name="connsiteY55" fmla="*/ 4397054 h 6578439"/>
                <a:gd name="connsiteX56" fmla="*/ 157757 w 5890490"/>
                <a:gd name="connsiteY56" fmla="*/ 4475560 h 6578439"/>
                <a:gd name="connsiteX57" fmla="*/ 185153 w 5890490"/>
                <a:gd name="connsiteY57" fmla="*/ 4553066 h 6578439"/>
                <a:gd name="connsiteX58" fmla="*/ 493642 w 5890490"/>
                <a:gd name="connsiteY58" fmla="*/ 5132239 h 6578439"/>
                <a:gd name="connsiteX59" fmla="*/ 914391 w 5890490"/>
                <a:gd name="connsiteY59" fmla="*/ 5636528 h 6578439"/>
                <a:gd name="connsiteX60" fmla="*/ 1402034 w 5890490"/>
                <a:gd name="connsiteY60" fmla="*/ 6076188 h 6578439"/>
                <a:gd name="connsiteX61" fmla="*/ 1664397 w 5890490"/>
                <a:gd name="connsiteY61" fmla="*/ 6267079 h 6578439"/>
                <a:gd name="connsiteX62" fmla="*/ 1938992 w 5890490"/>
                <a:gd name="connsiteY62" fmla="*/ 6434343 h 6578439"/>
                <a:gd name="connsiteX63" fmla="*/ 2225931 w 5890490"/>
                <a:gd name="connsiteY63" fmla="*/ 6574322 h 6578439"/>
                <a:gd name="connsiteX64" fmla="*/ 2236328 w 5890490"/>
                <a:gd name="connsiteY64" fmla="*/ 6578439 h 6578439"/>
                <a:gd name="connsiteX65" fmla="*/ 1504665 w 5890490"/>
                <a:gd name="connsiteY65" fmla="*/ 6578439 h 6578439"/>
                <a:gd name="connsiteX66" fmla="*/ 1456827 w 5890490"/>
                <a:gd name="connsiteY66" fmla="*/ 6543476 h 6578439"/>
                <a:gd name="connsiteX67" fmla="*/ 1188475 w 5890490"/>
                <a:gd name="connsiteY67" fmla="*/ 6314083 h 6578439"/>
                <a:gd name="connsiteX68" fmla="*/ 721728 w 5890490"/>
                <a:gd name="connsiteY68" fmla="*/ 5798666 h 6578439"/>
                <a:gd name="connsiteX69" fmla="*/ 344175 w 5890490"/>
                <a:gd name="connsiteY69" fmla="*/ 5219495 h 6578439"/>
                <a:gd name="connsiteX70" fmla="*/ 87293 w 5890490"/>
                <a:gd name="connsiteY70" fmla="*/ 4583569 h 6578439"/>
                <a:gd name="connsiteX71" fmla="*/ 65886 w 5890490"/>
                <a:gd name="connsiteY71" fmla="*/ 4500813 h 6578439"/>
                <a:gd name="connsiteX72" fmla="*/ 47409 w 5890490"/>
                <a:gd name="connsiteY72" fmla="*/ 4417431 h 6578439"/>
                <a:gd name="connsiteX73" fmla="*/ 39000 w 5890490"/>
                <a:gd name="connsiteY73" fmla="*/ 4375677 h 6578439"/>
                <a:gd name="connsiteX74" fmla="*/ 31610 w 5890490"/>
                <a:gd name="connsiteY74" fmla="*/ 4333674 h 6578439"/>
                <a:gd name="connsiteX75" fmla="*/ 18868 w 5890490"/>
                <a:gd name="connsiteY75" fmla="*/ 4249417 h 6578439"/>
                <a:gd name="connsiteX76" fmla="*/ 646 w 5890490"/>
                <a:gd name="connsiteY76" fmla="*/ 3910265 h 6578439"/>
                <a:gd name="connsiteX77" fmla="*/ 130234 w 5890490"/>
                <a:gd name="connsiteY77" fmla="*/ 3248337 h 6578439"/>
                <a:gd name="connsiteX78" fmla="*/ 335383 w 5890490"/>
                <a:gd name="connsiteY78" fmla="*/ 2611911 h 6578439"/>
                <a:gd name="connsiteX79" fmla="*/ 487272 w 5890490"/>
                <a:gd name="connsiteY79" fmla="*/ 1958609 h 6578439"/>
                <a:gd name="connsiteX80" fmla="*/ 508550 w 5890490"/>
                <a:gd name="connsiteY80" fmla="*/ 1876227 h 6578439"/>
                <a:gd name="connsiteX81" fmla="*/ 531742 w 5890490"/>
                <a:gd name="connsiteY81" fmla="*/ 1793721 h 6578439"/>
                <a:gd name="connsiteX82" fmla="*/ 558245 w 5890490"/>
                <a:gd name="connsiteY82" fmla="*/ 1711465 h 6578439"/>
                <a:gd name="connsiteX83" fmla="*/ 590100 w 5890490"/>
                <a:gd name="connsiteY83" fmla="*/ 1630332 h 6578439"/>
                <a:gd name="connsiteX84" fmla="*/ 758680 w 5890490"/>
                <a:gd name="connsiteY84" fmla="*/ 1322433 h 6578439"/>
                <a:gd name="connsiteX85" fmla="*/ 976317 w 5890490"/>
                <a:gd name="connsiteY85" fmla="*/ 1049286 h 6578439"/>
                <a:gd name="connsiteX86" fmla="*/ 1035314 w 5890490"/>
                <a:gd name="connsiteY86" fmla="*/ 985406 h 6578439"/>
                <a:gd name="connsiteX87" fmla="*/ 1095329 w 5890490"/>
                <a:gd name="connsiteY87" fmla="*/ 922526 h 6578439"/>
                <a:gd name="connsiteX88" fmla="*/ 1157384 w 5890490"/>
                <a:gd name="connsiteY88" fmla="*/ 861271 h 6578439"/>
                <a:gd name="connsiteX89" fmla="*/ 1220841 w 5890490"/>
                <a:gd name="connsiteY89" fmla="*/ 801017 h 6578439"/>
                <a:gd name="connsiteX90" fmla="*/ 1286462 w 5890490"/>
                <a:gd name="connsiteY90" fmla="*/ 742886 h 6578439"/>
                <a:gd name="connsiteX91" fmla="*/ 1353233 w 5890490"/>
                <a:gd name="connsiteY91" fmla="*/ 685632 h 6578439"/>
                <a:gd name="connsiteX92" fmla="*/ 1369924 w 5890490"/>
                <a:gd name="connsiteY92" fmla="*/ 671256 h 6578439"/>
                <a:gd name="connsiteX93" fmla="*/ 1387380 w 5890490"/>
                <a:gd name="connsiteY93" fmla="*/ 657755 h 6578439"/>
                <a:gd name="connsiteX94" fmla="*/ 1422422 w 5890490"/>
                <a:gd name="connsiteY94" fmla="*/ 630877 h 6578439"/>
                <a:gd name="connsiteX95" fmla="*/ 1492759 w 5890490"/>
                <a:gd name="connsiteY95" fmla="*/ 577248 h 6578439"/>
                <a:gd name="connsiteX96" fmla="*/ 1528820 w 5890490"/>
                <a:gd name="connsiteY96" fmla="*/ 551496 h 6578439"/>
                <a:gd name="connsiteX97" fmla="*/ 1565390 w 5890490"/>
                <a:gd name="connsiteY97" fmla="*/ 526370 h 6578439"/>
                <a:gd name="connsiteX98" fmla="*/ 1639040 w 5890490"/>
                <a:gd name="connsiteY98" fmla="*/ 476490 h 6578439"/>
                <a:gd name="connsiteX99" fmla="*/ 1792075 w 5890490"/>
                <a:gd name="connsiteY99" fmla="*/ 384859 h 6578439"/>
                <a:gd name="connsiteX100" fmla="*/ 2455943 w 5890490"/>
                <a:gd name="connsiteY100" fmla="*/ 117836 h 6578439"/>
                <a:gd name="connsiteX101" fmla="*/ 3159952 w 5890490"/>
                <a:gd name="connsiteY101" fmla="*/ 7203 h 6578439"/>
                <a:gd name="connsiteX102" fmla="*/ 3336813 w 5890490"/>
                <a:gd name="connsiteY102" fmla="*/ 499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5890490" h="6578439">
                  <a:moveTo>
                    <a:pt x="5890490" y="5389037"/>
                  </a:moveTo>
                  <a:lnTo>
                    <a:pt x="5890490" y="5855587"/>
                  </a:lnTo>
                  <a:lnTo>
                    <a:pt x="5784593" y="5962054"/>
                  </a:lnTo>
                  <a:cubicBezTo>
                    <a:pt x="5744454" y="6002308"/>
                    <a:pt x="5704062" y="6042436"/>
                    <a:pt x="5663414" y="6082564"/>
                  </a:cubicBezTo>
                  <a:cubicBezTo>
                    <a:pt x="5500314" y="6242577"/>
                    <a:pt x="5330970" y="6400714"/>
                    <a:pt x="5147099" y="6547726"/>
                  </a:cubicBezTo>
                  <a:lnTo>
                    <a:pt x="5105015" y="6578439"/>
                  </a:lnTo>
                  <a:lnTo>
                    <a:pt x="4385601" y="6578439"/>
                  </a:lnTo>
                  <a:lnTo>
                    <a:pt x="4507252" y="6515968"/>
                  </a:lnTo>
                  <a:cubicBezTo>
                    <a:pt x="4645901" y="6439679"/>
                    <a:pt x="4779837" y="6350961"/>
                    <a:pt x="4909330" y="6253453"/>
                  </a:cubicBezTo>
                  <a:cubicBezTo>
                    <a:pt x="5082369" y="6123567"/>
                    <a:pt x="5248145" y="5979180"/>
                    <a:pt x="5411374" y="5828544"/>
                  </a:cubicBezTo>
                  <a:cubicBezTo>
                    <a:pt x="5452149" y="5790791"/>
                    <a:pt x="5492924" y="5752788"/>
                    <a:pt x="5533570" y="5714534"/>
                  </a:cubicBezTo>
                  <a:lnTo>
                    <a:pt x="5657425" y="5597650"/>
                  </a:lnTo>
                  <a:close/>
                  <a:moveTo>
                    <a:pt x="3336813" y="499"/>
                  </a:moveTo>
                  <a:cubicBezTo>
                    <a:pt x="3395682" y="-392"/>
                    <a:pt x="3454550" y="-48"/>
                    <a:pt x="3513674" y="1202"/>
                  </a:cubicBezTo>
                  <a:lnTo>
                    <a:pt x="3602743" y="4827"/>
                  </a:lnTo>
                  <a:lnTo>
                    <a:pt x="3647213" y="6703"/>
                  </a:lnTo>
                  <a:cubicBezTo>
                    <a:pt x="3661994" y="7327"/>
                    <a:pt x="3676903" y="7703"/>
                    <a:pt x="3691684" y="9453"/>
                  </a:cubicBezTo>
                  <a:lnTo>
                    <a:pt x="3868927" y="27080"/>
                  </a:lnTo>
                  <a:cubicBezTo>
                    <a:pt x="4340645" y="85584"/>
                    <a:pt x="4795160" y="243221"/>
                    <a:pt x="5200872" y="472240"/>
                  </a:cubicBezTo>
                  <a:cubicBezTo>
                    <a:pt x="5403855" y="587124"/>
                    <a:pt x="5594988" y="719447"/>
                    <a:pt x="5772711" y="866334"/>
                  </a:cubicBezTo>
                  <a:lnTo>
                    <a:pt x="5890490" y="972426"/>
                  </a:lnTo>
                  <a:lnTo>
                    <a:pt x="5890490" y="1158576"/>
                  </a:lnTo>
                  <a:lnTo>
                    <a:pt x="5676045" y="986969"/>
                  </a:lnTo>
                  <a:cubicBezTo>
                    <a:pt x="5496587" y="857740"/>
                    <a:pt x="5304275" y="746699"/>
                    <a:pt x="5103776" y="655879"/>
                  </a:cubicBezTo>
                  <a:cubicBezTo>
                    <a:pt x="4903214" y="564747"/>
                    <a:pt x="4695006" y="492492"/>
                    <a:pt x="4482465" y="440363"/>
                  </a:cubicBezTo>
                  <a:lnTo>
                    <a:pt x="4402444" y="422111"/>
                  </a:lnTo>
                  <a:cubicBezTo>
                    <a:pt x="4375813" y="416111"/>
                    <a:pt x="4349436" y="408859"/>
                    <a:pt x="4322423" y="404610"/>
                  </a:cubicBezTo>
                  <a:lnTo>
                    <a:pt x="4241892" y="389858"/>
                  </a:lnTo>
                  <a:lnTo>
                    <a:pt x="4201627" y="382483"/>
                  </a:lnTo>
                  <a:cubicBezTo>
                    <a:pt x="4188248" y="379983"/>
                    <a:pt x="4174869" y="377483"/>
                    <a:pt x="4161234" y="375857"/>
                  </a:cubicBezTo>
                  <a:cubicBezTo>
                    <a:pt x="4107208" y="368482"/>
                    <a:pt x="4053308" y="360482"/>
                    <a:pt x="3999280" y="353606"/>
                  </a:cubicBezTo>
                  <a:cubicBezTo>
                    <a:pt x="3944999" y="348855"/>
                    <a:pt x="3890844" y="343854"/>
                    <a:pt x="3836817" y="338480"/>
                  </a:cubicBezTo>
                  <a:lnTo>
                    <a:pt x="3673972" y="330604"/>
                  </a:lnTo>
                  <a:cubicBezTo>
                    <a:pt x="3619690" y="329104"/>
                    <a:pt x="3565281" y="329604"/>
                    <a:pt x="3511126" y="328978"/>
                  </a:cubicBezTo>
                  <a:cubicBezTo>
                    <a:pt x="3402054" y="330728"/>
                    <a:pt x="3291706" y="334604"/>
                    <a:pt x="3183142" y="342854"/>
                  </a:cubicBezTo>
                  <a:cubicBezTo>
                    <a:pt x="2965505" y="358855"/>
                    <a:pt x="2750670" y="389733"/>
                    <a:pt x="2541444" y="439988"/>
                  </a:cubicBezTo>
                  <a:cubicBezTo>
                    <a:pt x="2332216" y="490117"/>
                    <a:pt x="2128850" y="559997"/>
                    <a:pt x="1933895" y="650505"/>
                  </a:cubicBezTo>
                  <a:cubicBezTo>
                    <a:pt x="1738939" y="741261"/>
                    <a:pt x="1553540" y="854146"/>
                    <a:pt x="1378079" y="983905"/>
                  </a:cubicBezTo>
                  <a:lnTo>
                    <a:pt x="1312967" y="1033660"/>
                  </a:lnTo>
                  <a:cubicBezTo>
                    <a:pt x="1291178" y="1050286"/>
                    <a:pt x="1269006" y="1066412"/>
                    <a:pt x="1248364" y="1084413"/>
                  </a:cubicBezTo>
                  <a:lnTo>
                    <a:pt x="1185163" y="1137168"/>
                  </a:lnTo>
                  <a:cubicBezTo>
                    <a:pt x="1164138" y="1154794"/>
                    <a:pt x="1142603" y="1172046"/>
                    <a:pt x="1122852" y="1190922"/>
                  </a:cubicBezTo>
                  <a:cubicBezTo>
                    <a:pt x="1041557" y="1264303"/>
                    <a:pt x="961663" y="1339309"/>
                    <a:pt x="892092" y="1421440"/>
                  </a:cubicBezTo>
                  <a:cubicBezTo>
                    <a:pt x="819589" y="1501822"/>
                    <a:pt x="759827" y="1590329"/>
                    <a:pt x="707202" y="1684212"/>
                  </a:cubicBezTo>
                  <a:cubicBezTo>
                    <a:pt x="694715" y="1708089"/>
                    <a:pt x="682227" y="1731841"/>
                    <a:pt x="670121" y="1756093"/>
                  </a:cubicBezTo>
                  <a:lnTo>
                    <a:pt x="637630" y="1830724"/>
                  </a:lnTo>
                  <a:cubicBezTo>
                    <a:pt x="626161" y="1855350"/>
                    <a:pt x="617624" y="1881603"/>
                    <a:pt x="607685" y="1907105"/>
                  </a:cubicBezTo>
                  <a:cubicBezTo>
                    <a:pt x="598128" y="1932857"/>
                    <a:pt x="588317" y="1958483"/>
                    <a:pt x="580034" y="1984986"/>
                  </a:cubicBezTo>
                  <a:cubicBezTo>
                    <a:pt x="544611" y="2089620"/>
                    <a:pt x="513393" y="2197128"/>
                    <a:pt x="481919" y="2304386"/>
                  </a:cubicBezTo>
                  <a:lnTo>
                    <a:pt x="433881" y="2465399"/>
                  </a:lnTo>
                  <a:lnTo>
                    <a:pt x="384442" y="2626163"/>
                  </a:lnTo>
                  <a:cubicBezTo>
                    <a:pt x="317672" y="2839680"/>
                    <a:pt x="243129" y="3050946"/>
                    <a:pt x="166039" y="3261338"/>
                  </a:cubicBezTo>
                  <a:cubicBezTo>
                    <a:pt x="88822" y="3468979"/>
                    <a:pt x="50850" y="3690248"/>
                    <a:pt x="56202" y="3910265"/>
                  </a:cubicBezTo>
                  <a:cubicBezTo>
                    <a:pt x="58495" y="4020274"/>
                    <a:pt x="71493" y="4129783"/>
                    <a:pt x="93664" y="4237292"/>
                  </a:cubicBezTo>
                  <a:cubicBezTo>
                    <a:pt x="99143" y="4264168"/>
                    <a:pt x="104623" y="4291045"/>
                    <a:pt x="111758" y="4317548"/>
                  </a:cubicBezTo>
                  <a:cubicBezTo>
                    <a:pt x="118384" y="4344176"/>
                    <a:pt x="124627" y="4370802"/>
                    <a:pt x="133038" y="4397054"/>
                  </a:cubicBezTo>
                  <a:cubicBezTo>
                    <a:pt x="140810" y="4423307"/>
                    <a:pt x="148456" y="4449683"/>
                    <a:pt x="157757" y="4475560"/>
                  </a:cubicBezTo>
                  <a:cubicBezTo>
                    <a:pt x="166549" y="4501562"/>
                    <a:pt x="175087" y="4527564"/>
                    <a:pt x="185153" y="4553066"/>
                  </a:cubicBezTo>
                  <a:cubicBezTo>
                    <a:pt x="262371" y="4758458"/>
                    <a:pt x="368895" y="4951974"/>
                    <a:pt x="493642" y="5132239"/>
                  </a:cubicBezTo>
                  <a:cubicBezTo>
                    <a:pt x="618389" y="5312627"/>
                    <a:pt x="760846" y="5480391"/>
                    <a:pt x="914391" y="5636528"/>
                  </a:cubicBezTo>
                  <a:cubicBezTo>
                    <a:pt x="1069081" y="5793166"/>
                    <a:pt x="1231544" y="5941677"/>
                    <a:pt x="1402034" y="6076188"/>
                  </a:cubicBezTo>
                  <a:cubicBezTo>
                    <a:pt x="1487535" y="6143320"/>
                    <a:pt x="1574565" y="6207574"/>
                    <a:pt x="1664397" y="6267079"/>
                  </a:cubicBezTo>
                  <a:cubicBezTo>
                    <a:pt x="1753592" y="6327459"/>
                    <a:pt x="1845336" y="6383088"/>
                    <a:pt x="1938992" y="6434343"/>
                  </a:cubicBezTo>
                  <a:cubicBezTo>
                    <a:pt x="2032647" y="6485659"/>
                    <a:pt x="2128309" y="6532600"/>
                    <a:pt x="2225931" y="6574322"/>
                  </a:cubicBezTo>
                  <a:lnTo>
                    <a:pt x="2236328" y="6578439"/>
                  </a:lnTo>
                  <a:lnTo>
                    <a:pt x="1504665" y="6578439"/>
                  </a:lnTo>
                  <a:lnTo>
                    <a:pt x="1456827" y="6543476"/>
                  </a:lnTo>
                  <a:cubicBezTo>
                    <a:pt x="1363554" y="6470595"/>
                    <a:pt x="1273848" y="6394340"/>
                    <a:pt x="1188475" y="6314083"/>
                  </a:cubicBezTo>
                  <a:cubicBezTo>
                    <a:pt x="1017856" y="6153445"/>
                    <a:pt x="863803" y="5979931"/>
                    <a:pt x="721728" y="5798666"/>
                  </a:cubicBezTo>
                  <a:cubicBezTo>
                    <a:pt x="579397" y="5616027"/>
                    <a:pt x="452103" y="5422511"/>
                    <a:pt x="344175" y="5219495"/>
                  </a:cubicBezTo>
                  <a:cubicBezTo>
                    <a:pt x="236505" y="5016354"/>
                    <a:pt x="147946" y="4803586"/>
                    <a:pt x="87293" y="4583569"/>
                  </a:cubicBezTo>
                  <a:cubicBezTo>
                    <a:pt x="79138" y="4556193"/>
                    <a:pt x="72639" y="4528440"/>
                    <a:pt x="65886" y="4500813"/>
                  </a:cubicBezTo>
                  <a:cubicBezTo>
                    <a:pt x="58751" y="4473311"/>
                    <a:pt x="53144" y="4445308"/>
                    <a:pt x="47409" y="4417431"/>
                  </a:cubicBezTo>
                  <a:cubicBezTo>
                    <a:pt x="44733" y="4403430"/>
                    <a:pt x="41294" y="4389679"/>
                    <a:pt x="39000" y="4375677"/>
                  </a:cubicBezTo>
                  <a:lnTo>
                    <a:pt x="31610" y="4333674"/>
                  </a:lnTo>
                  <a:cubicBezTo>
                    <a:pt x="26258" y="4305797"/>
                    <a:pt x="22563" y="4277544"/>
                    <a:pt x="18868" y="4249417"/>
                  </a:cubicBezTo>
                  <a:cubicBezTo>
                    <a:pt x="4214" y="4136784"/>
                    <a:pt x="-2158" y="4023275"/>
                    <a:pt x="646" y="3910265"/>
                  </a:cubicBezTo>
                  <a:cubicBezTo>
                    <a:pt x="5997" y="3683872"/>
                    <a:pt x="50596" y="3459605"/>
                    <a:pt x="130234" y="3248337"/>
                  </a:cubicBezTo>
                  <a:cubicBezTo>
                    <a:pt x="207961" y="3039196"/>
                    <a:pt x="278044" y="2827179"/>
                    <a:pt x="335383" y="2611911"/>
                  </a:cubicBezTo>
                  <a:cubicBezTo>
                    <a:pt x="393743" y="2396644"/>
                    <a:pt x="435792" y="2178627"/>
                    <a:pt x="487272" y="1958609"/>
                  </a:cubicBezTo>
                  <a:cubicBezTo>
                    <a:pt x="493259" y="1931107"/>
                    <a:pt x="501287" y="1903730"/>
                    <a:pt x="508550" y="1876227"/>
                  </a:cubicBezTo>
                  <a:cubicBezTo>
                    <a:pt x="516195" y="1848725"/>
                    <a:pt x="522312" y="1820972"/>
                    <a:pt x="531742" y="1793721"/>
                  </a:cubicBezTo>
                  <a:lnTo>
                    <a:pt x="558245" y="1711465"/>
                  </a:lnTo>
                  <a:cubicBezTo>
                    <a:pt x="568439" y="1684337"/>
                    <a:pt x="579652" y="1657459"/>
                    <a:pt x="590100" y="1630332"/>
                  </a:cubicBezTo>
                  <a:cubicBezTo>
                    <a:pt x="635080" y="1523075"/>
                    <a:pt x="690637" y="1417566"/>
                    <a:pt x="758680" y="1322433"/>
                  </a:cubicBezTo>
                  <a:cubicBezTo>
                    <a:pt x="824430" y="1225051"/>
                    <a:pt x="899610" y="1136168"/>
                    <a:pt x="976317" y="1049286"/>
                  </a:cubicBezTo>
                  <a:cubicBezTo>
                    <a:pt x="995049" y="1027035"/>
                    <a:pt x="1015436" y="1006533"/>
                    <a:pt x="1035314" y="985406"/>
                  </a:cubicBezTo>
                  <a:lnTo>
                    <a:pt x="1095329" y="922526"/>
                  </a:lnTo>
                  <a:cubicBezTo>
                    <a:pt x="1114953" y="901149"/>
                    <a:pt x="1136359" y="881397"/>
                    <a:pt x="1157384" y="861271"/>
                  </a:cubicBezTo>
                  <a:lnTo>
                    <a:pt x="1220841" y="801017"/>
                  </a:lnTo>
                  <a:cubicBezTo>
                    <a:pt x="1241610" y="780514"/>
                    <a:pt x="1264418" y="762014"/>
                    <a:pt x="1286462" y="742886"/>
                  </a:cubicBezTo>
                  <a:lnTo>
                    <a:pt x="1353233" y="685632"/>
                  </a:lnTo>
                  <a:lnTo>
                    <a:pt x="1369924" y="671256"/>
                  </a:lnTo>
                  <a:cubicBezTo>
                    <a:pt x="1375658" y="666631"/>
                    <a:pt x="1381520" y="662255"/>
                    <a:pt x="1387380" y="657755"/>
                  </a:cubicBezTo>
                  <a:lnTo>
                    <a:pt x="1422422" y="630877"/>
                  </a:lnTo>
                  <a:lnTo>
                    <a:pt x="1492759" y="577248"/>
                  </a:lnTo>
                  <a:cubicBezTo>
                    <a:pt x="1504355" y="567997"/>
                    <a:pt x="1516714" y="559997"/>
                    <a:pt x="1528820" y="551496"/>
                  </a:cubicBezTo>
                  <a:lnTo>
                    <a:pt x="1565390" y="526370"/>
                  </a:lnTo>
                  <a:lnTo>
                    <a:pt x="1639040" y="476490"/>
                  </a:lnTo>
                  <a:cubicBezTo>
                    <a:pt x="1689754" y="445613"/>
                    <a:pt x="1740723" y="414986"/>
                    <a:pt x="1792075" y="384859"/>
                  </a:cubicBezTo>
                  <a:cubicBezTo>
                    <a:pt x="2000282" y="268724"/>
                    <a:pt x="2224927" y="179467"/>
                    <a:pt x="2455943" y="117836"/>
                  </a:cubicBezTo>
                  <a:cubicBezTo>
                    <a:pt x="2687088" y="55957"/>
                    <a:pt x="2923964" y="21204"/>
                    <a:pt x="3159952" y="7203"/>
                  </a:cubicBezTo>
                  <a:cubicBezTo>
                    <a:pt x="3219076" y="3515"/>
                    <a:pt x="3277945" y="1389"/>
                    <a:pt x="3336813" y="49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C529C2DA-F197-A57F-9C75-BD6D96BBD24B}"/>
              </a:ext>
            </a:extLst>
          </p:cNvPr>
          <p:cNvSpPr txBox="1"/>
          <p:nvPr/>
        </p:nvSpPr>
        <p:spPr>
          <a:xfrm>
            <a:off x="5208104" y="-1577009"/>
            <a:ext cx="2816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8"/>
              </a:rPr>
              <a:t>mailto:sjackson@lwsd.org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327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5D59763-9E55-7FC7-5C88-6E62F59D5136}"/>
              </a:ext>
            </a:extLst>
          </p:cNvPr>
          <p:cNvSpPr txBox="1">
            <a:spLocks noChangeArrowheads="1"/>
          </p:cNvSpPr>
          <p:nvPr/>
        </p:nvSpPr>
        <p:spPr>
          <a:xfrm>
            <a:off x="4361688" y="221188"/>
            <a:ext cx="6739128" cy="136986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en-US" sz="2000" dirty="0">
              <a:solidFill>
                <a:srgbClr val="FFC000"/>
              </a:solidFill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59E80CE-59E9-2546-006B-4CCFDC21BC0C}"/>
              </a:ext>
            </a:extLst>
          </p:cNvPr>
          <p:cNvSpPr txBox="1">
            <a:spLocks noChangeArrowheads="1"/>
          </p:cNvSpPr>
          <p:nvPr/>
        </p:nvSpPr>
        <p:spPr>
          <a:xfrm>
            <a:off x="6541470" y="1311042"/>
            <a:ext cx="5761662" cy="3262045"/>
          </a:xfrm>
          <a:prstGeom prst="rect">
            <a:avLst/>
          </a:prstGeom>
        </p:spPr>
        <p:txBody>
          <a:bodyPr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05740" indent="-205740">
              <a:buClr>
                <a:schemeClr val="accent1">
                  <a:lumMod val="60000"/>
                  <a:lumOff val="40000"/>
                </a:schemeClr>
              </a:buClr>
              <a:defRPr/>
            </a:pPr>
            <a:r>
              <a:rPr lang="en-US" altLang="en-US" sz="2400" dirty="0"/>
              <a:t>Amplify- Digital Curriculum</a:t>
            </a:r>
          </a:p>
          <a:p>
            <a:pPr marL="205740" indent="-205740">
              <a:buClr>
                <a:schemeClr val="accent1">
                  <a:lumMod val="60000"/>
                  <a:lumOff val="40000"/>
                </a:schemeClr>
              </a:buClr>
              <a:defRPr/>
            </a:pPr>
            <a:r>
              <a:rPr lang="en-US" altLang="en-US" sz="2400" dirty="0"/>
              <a:t>Various Short Stories, Poems, Dramas</a:t>
            </a:r>
          </a:p>
          <a:p>
            <a:pPr marL="205740" indent="-205740">
              <a:buClr>
                <a:schemeClr val="accent1">
                  <a:lumMod val="60000"/>
                  <a:lumOff val="40000"/>
                </a:schemeClr>
              </a:buClr>
              <a:defRPr/>
            </a:pPr>
            <a:r>
              <a:rPr lang="en-US" altLang="en-US" sz="2400" i="1" dirty="0"/>
              <a:t>Red Scarf Girl</a:t>
            </a:r>
            <a:r>
              <a:rPr lang="en-US" altLang="en-US" sz="2400" dirty="0"/>
              <a:t> by Ji-Li Jiang  </a:t>
            </a:r>
          </a:p>
          <a:p>
            <a:pPr marL="205740" indent="-205740">
              <a:buClr>
                <a:schemeClr val="accent1">
                  <a:lumMod val="60000"/>
                  <a:lumOff val="40000"/>
                </a:schemeClr>
              </a:buClr>
              <a:defRPr/>
            </a:pPr>
            <a:r>
              <a:rPr lang="en-US" altLang="en-US" sz="2400" i="1" dirty="0"/>
              <a:t>Nothing But the Truth </a:t>
            </a:r>
            <a:r>
              <a:rPr lang="en-US" altLang="en-US" sz="2400" dirty="0"/>
              <a:t>by Avi</a:t>
            </a:r>
          </a:p>
          <a:p>
            <a:pPr marL="205740" indent="-205740">
              <a:buClr>
                <a:schemeClr val="accent1">
                  <a:lumMod val="60000"/>
                  <a:lumOff val="40000"/>
                </a:schemeClr>
              </a:buClr>
              <a:defRPr/>
            </a:pPr>
            <a:r>
              <a:rPr lang="en-US" altLang="en-US" sz="2400" i="1" dirty="0"/>
              <a:t>Night John </a:t>
            </a:r>
            <a:r>
              <a:rPr lang="en-US" altLang="en-US" sz="2400" dirty="0"/>
              <a:t>by Gary Paulson</a:t>
            </a:r>
          </a:p>
          <a:p>
            <a:pPr marL="205740" indent="-205740">
              <a:buClr>
                <a:schemeClr val="accent1">
                  <a:lumMod val="60000"/>
                  <a:lumOff val="40000"/>
                </a:schemeClr>
              </a:buClr>
              <a:defRPr/>
            </a:pPr>
            <a:r>
              <a:rPr lang="en-US" altLang="en-US" sz="2400" dirty="0"/>
              <a:t>Independent Reading Selections</a:t>
            </a:r>
          </a:p>
          <a:p>
            <a:pPr marL="205740" indent="-205740">
              <a:buClr>
                <a:schemeClr val="accent1">
                  <a:lumMod val="60000"/>
                  <a:lumOff val="40000"/>
                </a:schemeClr>
              </a:buClr>
              <a:defRPr/>
            </a:pPr>
            <a:r>
              <a:rPr lang="en-US" altLang="en-US" sz="2400" dirty="0"/>
              <a:t>Literary Elements</a:t>
            </a:r>
          </a:p>
          <a:p>
            <a:pPr marL="205740" indent="-205740">
              <a:buClr>
                <a:schemeClr val="accent1">
                  <a:lumMod val="60000"/>
                  <a:lumOff val="40000"/>
                </a:schemeClr>
              </a:buClr>
              <a:defRPr/>
            </a:pPr>
            <a:r>
              <a:rPr lang="en-US" altLang="en-US" sz="2400" dirty="0"/>
              <a:t>Daily </a:t>
            </a:r>
            <a:r>
              <a:rPr lang="en-US" altLang="en-US" sz="2400"/>
              <a:t>prompt writing</a:t>
            </a:r>
            <a:endParaRPr lang="en-US" altLang="en-US" sz="2400" dirty="0"/>
          </a:p>
          <a:p>
            <a:pPr marL="205740" indent="-205740">
              <a:buClr>
                <a:schemeClr val="accent1">
                  <a:lumMod val="60000"/>
                  <a:lumOff val="40000"/>
                </a:schemeClr>
              </a:buClr>
              <a:defRPr/>
            </a:pPr>
            <a:r>
              <a:rPr lang="en-US" altLang="en-US" sz="2400" dirty="0"/>
              <a:t>In-Text Citations &amp; Analysis</a:t>
            </a:r>
          </a:p>
          <a:p>
            <a:pPr marL="27384" indent="0">
              <a:buClr>
                <a:schemeClr val="accent1">
                  <a:lumMod val="60000"/>
                  <a:lumOff val="40000"/>
                </a:schemeClr>
              </a:buClr>
              <a:buFont typeface="Arial" panose="020B0604020202020204" pitchFamily="34" charset="0"/>
              <a:buNone/>
              <a:defRPr/>
            </a:pPr>
            <a:endParaRPr lang="en-US" alt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2CF1CA4-BD9C-2407-0B8E-4CF7DD0C19C2}"/>
              </a:ext>
            </a:extLst>
          </p:cNvPr>
          <p:cNvSpPr txBox="1"/>
          <p:nvPr/>
        </p:nvSpPr>
        <p:spPr>
          <a:xfrm>
            <a:off x="6541470" y="271654"/>
            <a:ext cx="60944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7th grade  Language Arts</a:t>
            </a:r>
          </a:p>
          <a:p>
            <a:r>
              <a:rPr lang="en-US" dirty="0"/>
              <a:t>Reading, Writing,  Speaking &amp; Listening</a:t>
            </a:r>
          </a:p>
        </p:txBody>
      </p:sp>
      <p:pic>
        <p:nvPicPr>
          <p:cNvPr id="1028" name="Picture 4" descr="Red Scarf Girl: A Memoir of the Cultural Revolution | Red scarf girl, Red scarves, Memoirs">
            <a:extLst>
              <a:ext uri="{FF2B5EF4-FFF2-40B4-BE49-F238E27FC236}">
                <a16:creationId xmlns:a16="http://schemas.microsoft.com/office/drawing/2014/main" id="{74C3DE9B-84DE-8F25-8F5E-1AD4955E8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39701">
            <a:off x="4257707" y="355727"/>
            <a:ext cx="1401290" cy="2085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ightjohn by Gary Paulsen: New - Picture 1 of 1">
            <a:extLst>
              <a:ext uri="{FF2B5EF4-FFF2-40B4-BE49-F238E27FC236}">
                <a16:creationId xmlns:a16="http://schemas.microsoft.com/office/drawing/2014/main" id="{A6A141EE-04A4-FC60-42A5-C58044468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97129">
            <a:off x="5526177" y="4144451"/>
            <a:ext cx="1139644" cy="2013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Amplify ELA | English Language Arts Curriculum | For Grades 6–8 | Amplify">
            <a:extLst>
              <a:ext uri="{FF2B5EF4-FFF2-40B4-BE49-F238E27FC236}">
                <a16:creationId xmlns:a16="http://schemas.microsoft.com/office/drawing/2014/main" id="{2A83DCC4-48AE-E572-A3F6-E42FDE03E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96" y="2419609"/>
            <a:ext cx="3328918" cy="4306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A Raisin in the Sun (English Edition) eBook : Hansberry, Lorraine: Amazon.de: Kindle-Shop">
            <a:extLst>
              <a:ext uri="{FF2B5EF4-FFF2-40B4-BE49-F238E27FC236}">
                <a16:creationId xmlns:a16="http://schemas.microsoft.com/office/drawing/2014/main" id="{73A001DE-D393-85CB-A19C-F6A52DD6E1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85013">
            <a:off x="3576971" y="2501024"/>
            <a:ext cx="1423325" cy="1855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553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Image result for educurious 7th grade">
            <a:extLst>
              <a:ext uri="{FF2B5EF4-FFF2-40B4-BE49-F238E27FC236}">
                <a16:creationId xmlns:a16="http://schemas.microsoft.com/office/drawing/2014/main" id="{431E2CBC-57AA-F0B5-4A79-7898DEF0D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430" y="2167192"/>
            <a:ext cx="3783570" cy="1420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5018" y="353290"/>
            <a:ext cx="7620000" cy="762000"/>
          </a:xfrm>
        </p:spPr>
        <p:txBody>
          <a:bodyPr>
            <a:noAutofit/>
          </a:bodyPr>
          <a:lstStyle/>
          <a:p>
            <a:r>
              <a:rPr lang="en-US" sz="4000" b="1" dirty="0"/>
              <a:t>7</a:t>
            </a:r>
            <a:r>
              <a:rPr lang="en-US" sz="4000" b="1" baseline="30000" dirty="0"/>
              <a:t>th</a:t>
            </a:r>
            <a:r>
              <a:rPr lang="en-US" sz="4000" b="1" dirty="0"/>
              <a:t> grade Social Studies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538" y="1289456"/>
            <a:ext cx="6869670" cy="6225405"/>
          </a:xfrm>
        </p:spPr>
        <p:txBody>
          <a:bodyPr>
            <a:normAutofit/>
          </a:bodyPr>
          <a:lstStyle/>
          <a:p>
            <a:pPr marL="514350" indent="-514350"/>
            <a:r>
              <a:rPr lang="en-US" sz="3200" dirty="0"/>
              <a:t>Study of Early American History </a:t>
            </a:r>
          </a:p>
          <a:p>
            <a:pPr marL="457200" lvl="1" indent="0">
              <a:buNone/>
            </a:pPr>
            <a:r>
              <a:rPr lang="en-US" sz="2800" dirty="0"/>
              <a:t>Beginnings through Reconstruction</a:t>
            </a:r>
          </a:p>
          <a:p>
            <a:pPr marL="457200" lvl="1" indent="0">
              <a:buNone/>
            </a:pPr>
            <a:endParaRPr lang="en-US" sz="2800" dirty="0"/>
          </a:p>
          <a:p>
            <a:pPr marL="761238" lvl="1" indent="-514350"/>
            <a:r>
              <a:rPr lang="en-US" sz="2800" dirty="0"/>
              <a:t>Who?</a:t>
            </a:r>
          </a:p>
          <a:p>
            <a:pPr marL="761238" lvl="1" indent="-514350"/>
            <a:r>
              <a:rPr lang="en-US" sz="2800" dirty="0"/>
              <a:t>What?</a:t>
            </a:r>
          </a:p>
          <a:p>
            <a:pPr marL="761238" lvl="1" indent="-514350"/>
            <a:r>
              <a:rPr lang="en-US" sz="2800" dirty="0"/>
              <a:t>When?</a:t>
            </a:r>
          </a:p>
          <a:p>
            <a:pPr marL="761238" lvl="1" indent="-514350"/>
            <a:r>
              <a:rPr lang="en-US" sz="2800" dirty="0"/>
              <a:t>Where?</a:t>
            </a:r>
          </a:p>
          <a:p>
            <a:pPr marL="761238" lvl="1" indent="-514350"/>
            <a:r>
              <a:rPr lang="en-US" sz="2800" dirty="0"/>
              <a:t>Why?/How?</a:t>
            </a:r>
          </a:p>
          <a:p>
            <a:pPr marL="761238" lvl="1" indent="-514350"/>
            <a:r>
              <a:rPr lang="en-US" sz="2800" dirty="0"/>
              <a:t>So What?</a:t>
            </a:r>
          </a:p>
          <a:p>
            <a:pPr marL="761238" lvl="1" indent="-514350"/>
            <a:r>
              <a:rPr lang="en-US" sz="2800" dirty="0"/>
              <a:t>Geography Skills</a:t>
            </a:r>
          </a:p>
          <a:p>
            <a:pPr marL="761238" lvl="1" indent="-514350"/>
            <a:r>
              <a:rPr lang="en-US" sz="2800" dirty="0"/>
              <a:t>Primary Source analysis</a:t>
            </a:r>
          </a:p>
          <a:p>
            <a:pPr marL="761238" lvl="1" indent="-514350"/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457200" lvl="1" indent="0">
              <a:buClr>
                <a:srgbClr val="838D9B"/>
              </a:buClr>
              <a:buNone/>
            </a:pPr>
            <a:endParaRPr lang="en-US" dirty="0">
              <a:solidFill>
                <a:prstClr val="black"/>
              </a:solidFill>
            </a:endParaRPr>
          </a:p>
          <a:p>
            <a:pPr>
              <a:buNone/>
            </a:pPr>
            <a:endParaRPr lang="en-US" sz="4000" dirty="0">
              <a:solidFill>
                <a:srgbClr val="283138">
                  <a:satMod val="130000"/>
                </a:srgb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ea typeface="+mj-ea"/>
              <a:cs typeface="+mj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3EFADF-55B2-318C-2F01-FAA719129F1E}"/>
              </a:ext>
            </a:extLst>
          </p:cNvPr>
          <p:cNvSpPr txBox="1"/>
          <p:nvPr/>
        </p:nvSpPr>
        <p:spPr>
          <a:xfrm>
            <a:off x="8065607" y="5219299"/>
            <a:ext cx="3870611" cy="1384995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Current Events with New York Times </a:t>
            </a:r>
            <a:r>
              <a:rPr lang="en-US" sz="2800" dirty="0" err="1">
                <a:solidFill>
                  <a:schemeClr val="bg1"/>
                </a:solidFill>
              </a:rPr>
              <a:t>UpFront</a:t>
            </a:r>
            <a:r>
              <a:rPr lang="en-US" sz="2800" dirty="0">
                <a:solidFill>
                  <a:schemeClr val="bg1"/>
                </a:solidFill>
              </a:rPr>
              <a:t> Magazine</a:t>
            </a:r>
          </a:p>
        </p:txBody>
      </p:sp>
      <p:pic>
        <p:nvPicPr>
          <p:cNvPr id="2050" name="Picture 2" descr="American History Textbook">
            <a:extLst>
              <a:ext uri="{FF2B5EF4-FFF2-40B4-BE49-F238E27FC236}">
                <a16:creationId xmlns:a16="http://schemas.microsoft.com/office/drawing/2014/main" id="{5C715F22-2BD3-4FA3-E7D5-A321319A2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256" y="3260035"/>
            <a:ext cx="2559382" cy="3344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United States Blank Map - ClipArt Best">
            <a:extLst>
              <a:ext uri="{FF2B5EF4-FFF2-40B4-BE49-F238E27FC236}">
                <a16:creationId xmlns:a16="http://schemas.microsoft.com/office/drawing/2014/main" id="{BF9B189B-575F-73B5-0474-7805BD793A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5682" y="902742"/>
            <a:ext cx="3042696" cy="1893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September 2, 2019 issue | The New York Times Upfront">
            <a:extLst>
              <a:ext uri="{FF2B5EF4-FFF2-40B4-BE49-F238E27FC236}">
                <a16:creationId xmlns:a16="http://schemas.microsoft.com/office/drawing/2014/main" id="{9E60BE04-427D-B0C0-A49C-3EA6527138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5651" y="1637697"/>
            <a:ext cx="2546524" cy="3411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1543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6" name="Rectangle 1051">
            <a:extLst>
              <a:ext uri="{FF2B5EF4-FFF2-40B4-BE49-F238E27FC236}">
                <a16:creationId xmlns:a16="http://schemas.microsoft.com/office/drawing/2014/main" id="{12C63567-9A18-430B-817B-152D609F5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78F826-651F-456B-AF33-51F6B649D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019" y="63500"/>
            <a:ext cx="4789763" cy="1662878"/>
          </a:xfrm>
        </p:spPr>
        <p:txBody>
          <a:bodyPr>
            <a:normAutofit/>
          </a:bodyPr>
          <a:lstStyle/>
          <a:p>
            <a:r>
              <a:rPr lang="en-US" sz="4000" dirty="0"/>
              <a:t>Required supplies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8DE8F-65BD-4B41-9DBD-34A13A0312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4019" y="1605280"/>
            <a:ext cx="5257141" cy="518921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600" dirty="0">
                <a:effectLst/>
                <a:latin typeface="Calibri"/>
                <a:ea typeface="Times New Roman" panose="02020603050405020304" pitchFamily="18" charset="0"/>
                <a:cs typeface="Times New Roman"/>
              </a:rPr>
              <a:t>Students should have their laptops fully charged for each class. 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600" dirty="0">
                <a:effectLst/>
                <a:latin typeface="Calibri"/>
                <a:ea typeface="Times New Roman" panose="02020603050405020304" pitchFamily="18" charset="0"/>
                <a:cs typeface="Times New Roman"/>
              </a:rPr>
              <a:t>Students should always have an independent reading selection with them.</a:t>
            </a: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600" dirty="0">
                <a:effectLst/>
                <a:latin typeface="Calibri"/>
                <a:ea typeface="Times New Roman" panose="02020603050405020304" pitchFamily="18" charset="0"/>
                <a:cs typeface="Times New Roman"/>
              </a:rPr>
              <a:t>Students need to have their basic school supplies including: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200" dirty="0">
                <a:latin typeface="Calibri"/>
                <a:ea typeface="Times New Roman" panose="02020603050405020304" pitchFamily="18" charset="0"/>
                <a:cs typeface="Times New Roman"/>
              </a:rPr>
              <a:t>Pencil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200" dirty="0">
                <a:effectLst/>
                <a:latin typeface="Calibri"/>
                <a:ea typeface="Times New Roman" panose="02020603050405020304" pitchFamily="18" charset="0"/>
                <a:cs typeface="Times New Roman"/>
              </a:rPr>
              <a:t>Highlighter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200" dirty="0">
                <a:effectLst/>
                <a:latin typeface="Calibri"/>
                <a:ea typeface="Times New Roman" panose="02020603050405020304" pitchFamily="18" charset="0"/>
                <a:cs typeface="Times New Roman"/>
              </a:rPr>
              <a:t>Pen</a:t>
            </a: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200" dirty="0">
                <a:latin typeface="Calibri"/>
                <a:ea typeface="Times New Roman" panose="02020603050405020304" pitchFamily="18" charset="0"/>
                <a:cs typeface="Times New Roman"/>
              </a:rPr>
              <a:t>Lined paper </a:t>
            </a:r>
            <a:endParaRPr lang="en-US" sz="2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US" sz="2200" dirty="0">
                <a:latin typeface="Calibri"/>
                <a:ea typeface="Times New Roman" panose="02020603050405020304" pitchFamily="18" charset="0"/>
                <a:cs typeface="Times New Roman"/>
              </a:rPr>
              <a:t>A thin folder/binder area to keep documents</a:t>
            </a:r>
            <a:endParaRPr lang="en-US" sz="2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en-US" sz="2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>
              <a:spcBef>
                <a:spcPts val="0"/>
              </a:spcBef>
              <a:spcAft>
                <a:spcPts val="800"/>
              </a:spcAft>
              <a:buNone/>
            </a:pPr>
            <a:endParaRPr lang="en-US" sz="2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700" dirty="0"/>
          </a:p>
        </p:txBody>
      </p:sp>
      <p:pic>
        <p:nvPicPr>
          <p:cNvPr id="6" name="Picture 5" descr="Worker typing on laptop">
            <a:extLst>
              <a:ext uri="{FF2B5EF4-FFF2-40B4-BE49-F238E27FC236}">
                <a16:creationId xmlns:a16="http://schemas.microsoft.com/office/drawing/2014/main" id="{D5A7BE04-4FA5-0B2F-5E7A-0BF1F3E88E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50" y="63500"/>
            <a:ext cx="3127859" cy="2345635"/>
          </a:xfrm>
          <a:prstGeom prst="rect">
            <a:avLst/>
          </a:prstGeom>
        </p:spPr>
      </p:pic>
      <p:pic>
        <p:nvPicPr>
          <p:cNvPr id="12" name="Picture 11" descr="Flat lay of assorted office supplies">
            <a:extLst>
              <a:ext uri="{FF2B5EF4-FFF2-40B4-BE49-F238E27FC236}">
                <a16:creationId xmlns:a16="http://schemas.microsoft.com/office/drawing/2014/main" id="{14CE503D-2FFF-94F7-AA41-96537B7466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50" y="4557091"/>
            <a:ext cx="3127859" cy="2220287"/>
          </a:xfrm>
          <a:prstGeom prst="rect">
            <a:avLst/>
          </a:prstGeom>
        </p:spPr>
      </p:pic>
      <p:pic>
        <p:nvPicPr>
          <p:cNvPr id="8" name="Picture 7" descr="Sketch of outdoor things">
            <a:extLst>
              <a:ext uri="{FF2B5EF4-FFF2-40B4-BE49-F238E27FC236}">
                <a16:creationId xmlns:a16="http://schemas.microsoft.com/office/drawing/2014/main" id="{6F00069C-7D43-2F96-0639-6D4541F6DB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448" y="2256182"/>
            <a:ext cx="3820813" cy="247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142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8873D23-2DCF-4B31-A009-95721C06E8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3EF075-D4EF-4929-ADBC-91B27DA199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A26DFA-AAB2-4973-9C17-16D587C7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1863" y="508838"/>
            <a:ext cx="5217958" cy="6239661"/>
            <a:chOff x="-19221" y="251144"/>
            <a:chExt cx="5217958" cy="6239661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F407F11-7321-4BF6-8536-CCE8E34245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6AC5DCC-C3CC-4FD5-AD4E-13A1BE5F7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BBCC2F4-EFA7-4AF4-B538-AC4022D90F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9D1364-B6A3-44CB-9FBA-C528F0CE9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9F5357B-8084-5114-8DB5-5EE45A099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240" y="1243013"/>
            <a:ext cx="3855720" cy="4371974"/>
          </a:xfrm>
        </p:spPr>
        <p:txBody>
          <a:bodyPr>
            <a:normAutofit/>
          </a:bodyPr>
          <a:lstStyle/>
          <a:p>
            <a:pPr algn="ctr"/>
            <a:r>
              <a:rPr lang="en-US" sz="3600" i="1" dirty="0">
                <a:solidFill>
                  <a:schemeClr val="tx2"/>
                </a:solidFill>
              </a:rPr>
              <a:t>Grading Practices &amp; Homework 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4ECB8-371F-E379-8DC6-56C1673CC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0972" y="804672"/>
            <a:ext cx="5342452" cy="4930186"/>
          </a:xfrm>
        </p:spPr>
        <p:txBody>
          <a:bodyPr anchor="ctr">
            <a:normAutofit/>
          </a:bodyPr>
          <a:lstStyle/>
          <a:p>
            <a:pPr fontAlgn="base"/>
            <a:endParaRPr lang="en-US" sz="2000" dirty="0">
              <a:solidFill>
                <a:schemeClr val="tx2"/>
              </a:solidFill>
            </a:endParaRPr>
          </a:p>
          <a:p>
            <a:endParaRPr lang="en-US" sz="1800" dirty="0">
              <a:solidFill>
                <a:schemeClr val="tx2"/>
              </a:solidFill>
            </a:endParaRPr>
          </a:p>
        </p:txBody>
      </p:sp>
      <p:pic>
        <p:nvPicPr>
          <p:cNvPr id="4" name="Picture 3" descr="A black and white chart with white text&#10;&#10;AI-generated content may be incorrect.">
            <a:extLst>
              <a:ext uri="{FF2B5EF4-FFF2-40B4-BE49-F238E27FC236}">
                <a16:creationId xmlns:a16="http://schemas.microsoft.com/office/drawing/2014/main" id="{30FF2B00-5F20-916A-20EB-B6F1144B3D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4856" y="508084"/>
            <a:ext cx="6083823" cy="44747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8690736-5643-7F6E-3DAC-1592BB68300F}"/>
              </a:ext>
            </a:extLst>
          </p:cNvPr>
          <p:cNvSpPr txBox="1"/>
          <p:nvPr/>
        </p:nvSpPr>
        <p:spPr>
          <a:xfrm>
            <a:off x="5372876" y="5277636"/>
            <a:ext cx="6467114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Students need to complete their homework on time. Retakes for major assessments are available provided all unit coursework is turned in and completed prior to the assessment. </a:t>
            </a:r>
          </a:p>
        </p:txBody>
      </p:sp>
    </p:spTree>
    <p:extLst>
      <p:ext uri="{BB962C8B-B14F-4D97-AF65-F5344CB8AC3E}">
        <p14:creationId xmlns:p14="http://schemas.microsoft.com/office/powerpoint/2010/main" val="1977492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CA06CD6-90CA-4C45-856C-6771339E1E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0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5A29C8-CF46-A6C2-C66C-A956DB717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291" y="1171325"/>
            <a:ext cx="3378907" cy="472316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i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How you can help your child be successful in LA/SS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021601D-2758-4B15-A31C-FDA184C51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0F23FC7-F45D-756C-DD6D-772C2DDDEF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0" y="963507"/>
            <a:ext cx="6250940" cy="2304627"/>
          </a:xfrm>
        </p:spPr>
        <p:txBody>
          <a:bodyPr vert="horz" lIns="91440" tIns="45720" rIns="91440" bIns="45720" rtlCol="0" anchor="b">
            <a:normAutofit/>
          </a:bodyPr>
          <a:lstStyle/>
          <a:p>
            <a:endParaRPr lang="en-US" sz="2000"/>
          </a:p>
          <a:p>
            <a:pPr marL="0"/>
            <a:endParaRPr lang="en-US" sz="2000"/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F40C57D2-D25C-1724-0E3D-0241ECA726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4034" y="459375"/>
            <a:ext cx="6889584" cy="543921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fontAlgn="base">
              <a:spcBef>
                <a:spcPct val="0"/>
              </a:spcBef>
              <a:spcAft>
                <a:spcPts val="600"/>
              </a:spcAft>
            </a:pPr>
            <a:r>
              <a:rPr lang="en-US" altLang="en-US" sz="2300"/>
              <a:t>Help your student build an organizational routine at home such as charging their laptop, checking their agenda, and preparing for the next school day.</a:t>
            </a:r>
            <a:endParaRPr lang="en-US" sz="2300"/>
          </a:p>
          <a:p>
            <a:pPr marL="342900" indent="-342900">
              <a:spcBef>
                <a:spcPct val="0"/>
              </a:spcBef>
              <a:spcAft>
                <a:spcPts val="600"/>
              </a:spcAft>
            </a:pPr>
            <a:endParaRPr lang="en-US" altLang="en-US" sz="2300"/>
          </a:p>
          <a:p>
            <a:pPr marL="342900" indent="-342900">
              <a:spcBef>
                <a:spcPct val="0"/>
              </a:spcBef>
              <a:spcAft>
                <a:spcPts val="600"/>
              </a:spcAft>
            </a:pPr>
            <a:r>
              <a:rPr lang="en-US" altLang="en-US" sz="2300"/>
              <a:t>Check Skyward for grade progress every two weeks and encourage your student to seek extra help during FLEX. </a:t>
            </a:r>
            <a:endParaRPr lang="en-US" sz="2300"/>
          </a:p>
          <a:p>
            <a:pPr marL="342900" indent="-342900">
              <a:spcBef>
                <a:spcPct val="0"/>
              </a:spcBef>
              <a:spcAft>
                <a:spcPts val="600"/>
              </a:spcAft>
            </a:pPr>
            <a:endParaRPr lang="en-US" altLang="en-US" sz="2300"/>
          </a:p>
          <a:p>
            <a:pPr marL="342900" indent="-342900" fontAlgn="base">
              <a:spcBef>
                <a:spcPct val="0"/>
              </a:spcBef>
              <a:spcAft>
                <a:spcPts val="600"/>
              </a:spcAft>
            </a:pPr>
            <a:r>
              <a:rPr lang="en-US" altLang="en-US" sz="2300"/>
              <a:t>Encourage students to advocate for themselves by communicating directly with their teacher for help.</a:t>
            </a:r>
          </a:p>
          <a:p>
            <a:pPr marL="342900" indent="-342900">
              <a:spcBef>
                <a:spcPct val="0"/>
              </a:spcBef>
              <a:spcAft>
                <a:spcPts val="600"/>
              </a:spcAft>
            </a:pPr>
            <a:endParaRPr lang="en-US" altLang="en-US" sz="2300"/>
          </a:p>
          <a:p>
            <a:pPr marL="342900" indent="-342900" fontAlgn="base">
              <a:spcBef>
                <a:spcPct val="0"/>
              </a:spcBef>
              <a:spcAft>
                <a:spcPts val="600"/>
              </a:spcAft>
            </a:pPr>
            <a:r>
              <a:rPr lang="en-US" sz="2300"/>
              <a:t>Celebrate effort and improvement, not just performance, to build confidence.</a:t>
            </a:r>
          </a:p>
          <a:p>
            <a:pPr marL="342900" indent="-342900">
              <a:spcBef>
                <a:spcPct val="0"/>
              </a:spcBef>
              <a:spcAft>
                <a:spcPts val="600"/>
              </a:spcAft>
            </a:pPr>
            <a:endParaRPr lang="en-US" sz="2300"/>
          </a:p>
          <a:p>
            <a:pPr marL="342900" indent="-342900">
              <a:spcBef>
                <a:spcPct val="0"/>
              </a:spcBef>
              <a:spcAft>
                <a:spcPts val="600"/>
              </a:spcAft>
            </a:pPr>
            <a:r>
              <a:rPr lang="en-US" sz="2300"/>
              <a:t>Promote daily reading at home to build fluency, vocabulary, and comprehension.</a:t>
            </a:r>
            <a:r>
              <a:rPr lang="en-US" sz="2400"/>
              <a:t> </a:t>
            </a:r>
          </a:p>
          <a:p>
            <a:pPr marL="0" indent="0" fontAlgn="base">
              <a:spcBef>
                <a:spcPct val="0"/>
              </a:spcBef>
              <a:spcAft>
                <a:spcPts val="600"/>
              </a:spcAft>
              <a:buNone/>
            </a:pPr>
            <a:endParaRPr lang="en-US" altLang="en-US" sz="1700" dirty="0"/>
          </a:p>
          <a:p>
            <a:pPr marL="0" fontAlgn="base">
              <a:spcBef>
                <a:spcPct val="0"/>
              </a:spcBef>
              <a:spcAft>
                <a:spcPts val="600"/>
              </a:spcAft>
            </a:pPr>
            <a:endParaRPr lang="en-US" altLang="en-US" sz="1700" dirty="0"/>
          </a:p>
          <a:p>
            <a:pPr marL="0" fontAlgn="base">
              <a:spcBef>
                <a:spcPct val="0"/>
              </a:spcBef>
              <a:spcAft>
                <a:spcPts val="600"/>
              </a:spcAft>
            </a:pPr>
            <a:endParaRPr lang="en-US" altLang="en-US" sz="1700" dirty="0"/>
          </a:p>
          <a:p>
            <a:pPr marL="0" fontAlgn="base">
              <a:spcBef>
                <a:spcPct val="0"/>
              </a:spcBef>
              <a:spcAft>
                <a:spcPts val="600"/>
              </a:spcAft>
            </a:pPr>
            <a:endParaRPr lang="en-US" altLang="en-US" sz="1700" dirty="0"/>
          </a:p>
        </p:txBody>
      </p:sp>
    </p:spTree>
    <p:extLst>
      <p:ext uri="{BB962C8B-B14F-4D97-AF65-F5344CB8AC3E}">
        <p14:creationId xmlns:p14="http://schemas.microsoft.com/office/powerpoint/2010/main" val="1466167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63FEF77E802A459D00D1C0DB60DFC3" ma:contentTypeVersion="9" ma:contentTypeDescription="Create a new document." ma:contentTypeScope="" ma:versionID="8725e20c77dbc254aa80a895f6f554eb">
  <xsd:schema xmlns:xsd="http://www.w3.org/2001/XMLSchema" xmlns:xs="http://www.w3.org/2001/XMLSchema" xmlns:p="http://schemas.microsoft.com/office/2006/metadata/properties" xmlns:ns2="8affc96b-b394-48ec-a419-28b04ebb1d06" targetNamespace="http://schemas.microsoft.com/office/2006/metadata/properties" ma:root="true" ma:fieldsID="4b79f0aa21f2db9450849c4e16707d2b" ns2:_="">
    <xsd:import namespace="8affc96b-b394-48ec-a419-28b04ebb1d0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ffc96b-b394-48ec-a419-28b04ebb1d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b104075f-ba53-4f13-950d-93eae22c5c9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affc96b-b394-48ec-a419-28b04ebb1d0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D16BDFE-5442-4091-95DA-0B18A7B0555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A6D10E7-85C0-48D6-AD8B-650E4735323E}">
  <ds:schemaRefs>
    <ds:schemaRef ds:uri="8affc96b-b394-48ec-a419-28b04ebb1d0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661D537E-FF76-4C78-8A52-85DB590E0464}">
  <ds:schemaRefs>
    <ds:schemaRef ds:uri="http://schemas.microsoft.com/office/2006/documentManagement/types"/>
    <ds:schemaRef ds:uri="http://purl.org/dc/dcmitype/"/>
    <ds:schemaRef ds:uri="http://purl.org/dc/terms/"/>
    <ds:schemaRef ds:uri="8affc96b-b394-48ec-a419-28b04ebb1d06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10135</TotalTime>
  <Words>370</Words>
  <Application>Microsoft Macintosh PowerPoint</Application>
  <PresentationFormat>Widescreen</PresentationFormat>
  <Paragraphs>70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Aharoni</vt:lpstr>
      <vt:lpstr>Aptos</vt:lpstr>
      <vt:lpstr>Aptos Display</vt:lpstr>
      <vt:lpstr>Arial</vt:lpstr>
      <vt:lpstr>Calibri</vt:lpstr>
      <vt:lpstr>Calibri Light</vt:lpstr>
      <vt:lpstr>Symbol</vt:lpstr>
      <vt:lpstr>Office Theme</vt:lpstr>
      <vt:lpstr>1_Office Theme</vt:lpstr>
      <vt:lpstr>PowerPoint Presentation</vt:lpstr>
      <vt:lpstr>Teacher Contact Info</vt:lpstr>
      <vt:lpstr>PowerPoint Presentation</vt:lpstr>
      <vt:lpstr>7th grade Social Studies</vt:lpstr>
      <vt:lpstr>Required supplies</vt:lpstr>
      <vt:lpstr>Grading Practices &amp; Homework Expectations</vt:lpstr>
      <vt:lpstr>How you can help your child be successful in LA/SS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Devin Engledew</dc:creator>
  <cp:lastModifiedBy>Nicole Kesler</cp:lastModifiedBy>
  <cp:revision>7</cp:revision>
  <dcterms:created xsi:type="dcterms:W3CDTF">2025-09-16T22:18:47Z</dcterms:created>
  <dcterms:modified xsi:type="dcterms:W3CDTF">2026-09-23T20:51:06Z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0x0101000163FEF77E802A459D00D1C0DB60DFC3</vt:lpwstr>
  </property>
  <property fmtid="{D5CDD505-2E9C-101B-9397-08002B2CF9AE}" pid="3" name="MediaServiceImageTags">
    <vt:lpwstr/>
  </property>
</Properties>
</file>