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3"/>
  </p:notesMasterIdLst>
  <p:sldIdLst>
    <p:sldId id="392" r:id="rId6"/>
    <p:sldId id="257" r:id="rId7"/>
    <p:sldId id="256" r:id="rId8"/>
    <p:sldId id="269" r:id="rId9"/>
    <p:sldId id="391" r:id="rId10"/>
    <p:sldId id="259" r:id="rId11"/>
    <p:sldId id="26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977512-3F72-B64A-BC3D-6087D961BEB3}" v="3" dt="2026-09-23T18:25:40.8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94640"/>
  </p:normalViewPr>
  <p:slideViewPr>
    <p:cSldViewPr snapToGrid="0">
      <p:cViewPr varScale="1">
        <p:scale>
          <a:sx n="116" d="100"/>
          <a:sy n="116" d="100"/>
        </p:scale>
        <p:origin x="6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ole Kesler" userId="77b78fd7-d20a-45c0-96d6-ae789082f711" providerId="ADAL" clId="{20FA5E24-F263-5F6A-BA94-898D30C4B54C}"/>
    <pc:docChg chg="custSel modSld">
      <pc:chgData name="Nicole Kesler" userId="77b78fd7-d20a-45c0-96d6-ae789082f711" providerId="ADAL" clId="{20FA5E24-F263-5F6A-BA94-898D30C4B54C}" dt="2026-09-23T18:25:21.424" v="55" actId="20577"/>
      <pc:docMkLst>
        <pc:docMk/>
      </pc:docMkLst>
      <pc:sldChg chg="modSp mod">
        <pc:chgData name="Nicole Kesler" userId="77b78fd7-d20a-45c0-96d6-ae789082f711" providerId="ADAL" clId="{20FA5E24-F263-5F6A-BA94-898D30C4B54C}" dt="2026-09-23T18:25:21.424" v="55" actId="20577"/>
        <pc:sldMkLst>
          <pc:docMk/>
          <pc:sldMk cId="3622327154" sldId="257"/>
        </pc:sldMkLst>
        <pc:spChg chg="mod">
          <ac:chgData name="Nicole Kesler" userId="77b78fd7-d20a-45c0-96d6-ae789082f711" providerId="ADAL" clId="{20FA5E24-F263-5F6A-BA94-898D30C4B54C}" dt="2026-09-23T18:25:21.424" v="55" actId="20577"/>
          <ac:spMkLst>
            <pc:docMk/>
            <pc:sldMk cId="3622327154" sldId="257"/>
            <ac:spMk id="3" creationId="{23BE70BC-1737-AD34-7A65-AABCC9D95EAD}"/>
          </ac:spMkLst>
        </pc:spChg>
      </pc:sldChg>
      <pc:sldChg chg="addSp delSp modSp mod">
        <pc:chgData name="Nicole Kesler" userId="77b78fd7-d20a-45c0-96d6-ae789082f711" providerId="ADAL" clId="{20FA5E24-F263-5F6A-BA94-898D30C4B54C}" dt="2026-09-23T18:24:43.876" v="14" actId="1076"/>
        <pc:sldMkLst>
          <pc:docMk/>
          <pc:sldMk cId="3069534736" sldId="392"/>
        </pc:sldMkLst>
        <pc:spChg chg="add mod">
          <ac:chgData name="Nicole Kesler" userId="77b78fd7-d20a-45c0-96d6-ae789082f711" providerId="ADAL" clId="{20FA5E24-F263-5F6A-BA94-898D30C4B54C}" dt="2026-09-23T18:24:43.876" v="14" actId="1076"/>
          <ac:spMkLst>
            <pc:docMk/>
            <pc:sldMk cId="3069534736" sldId="392"/>
            <ac:spMk id="2" creationId="{297D6D17-8C5F-1404-86C9-25E24815A24A}"/>
          </ac:spMkLst>
        </pc:spChg>
        <pc:spChg chg="mod">
          <ac:chgData name="Nicole Kesler" userId="77b78fd7-d20a-45c0-96d6-ae789082f711" providerId="ADAL" clId="{20FA5E24-F263-5F6A-BA94-898D30C4B54C}" dt="2026-09-23T18:24:43.876" v="14" actId="1076"/>
          <ac:spMkLst>
            <pc:docMk/>
            <pc:sldMk cId="3069534736" sldId="392"/>
            <ac:spMk id="18" creationId="{ED4A3D35-B809-22D3-2FF8-1F473FAEE75A}"/>
          </ac:spMkLst>
        </pc:spChg>
        <pc:spChg chg="mod">
          <ac:chgData name="Nicole Kesler" userId="77b78fd7-d20a-45c0-96d6-ae789082f711" providerId="ADAL" clId="{20FA5E24-F263-5F6A-BA94-898D30C4B54C}" dt="2026-09-23T18:24:43.876" v="14" actId="1076"/>
          <ac:spMkLst>
            <pc:docMk/>
            <pc:sldMk cId="3069534736" sldId="392"/>
            <ac:spMk id="22" creationId="{67AF4759-6414-EC59-AC4A-8EEE595C8174}"/>
          </ac:spMkLst>
        </pc:spChg>
        <pc:spChg chg="mod">
          <ac:chgData name="Nicole Kesler" userId="77b78fd7-d20a-45c0-96d6-ae789082f711" providerId="ADAL" clId="{20FA5E24-F263-5F6A-BA94-898D30C4B54C}" dt="2026-09-23T18:24:43.876" v="14" actId="1076"/>
          <ac:spMkLst>
            <pc:docMk/>
            <pc:sldMk cId="3069534736" sldId="392"/>
            <ac:spMk id="23" creationId="{D8907F96-BD2C-BD0D-894D-9A2076FD8BCC}"/>
          </ac:spMkLst>
        </pc:spChg>
        <pc:spChg chg="del">
          <ac:chgData name="Nicole Kesler" userId="77b78fd7-d20a-45c0-96d6-ae789082f711" providerId="ADAL" clId="{20FA5E24-F263-5F6A-BA94-898D30C4B54C}" dt="2026-09-23T18:17:58.996" v="2" actId="478"/>
          <ac:spMkLst>
            <pc:docMk/>
            <pc:sldMk cId="3069534736" sldId="392"/>
            <ac:spMk id="24" creationId="{677E1FEE-3E5E-D3FC-D25F-F8C3E9D2D789}"/>
          </ac:spMkLst>
        </pc:spChg>
        <pc:spChg chg="del">
          <ac:chgData name="Nicole Kesler" userId="77b78fd7-d20a-45c0-96d6-ae789082f711" providerId="ADAL" clId="{20FA5E24-F263-5F6A-BA94-898D30C4B54C}" dt="2026-09-23T18:18:02.371" v="3" actId="478"/>
          <ac:spMkLst>
            <pc:docMk/>
            <pc:sldMk cId="3069534736" sldId="392"/>
            <ac:spMk id="30" creationId="{6EAB74AE-D3E6-E9BB-07AC-E22D4BD33C48}"/>
          </ac:spMkLst>
        </pc:spChg>
        <pc:picChg chg="add mod">
          <ac:chgData name="Nicole Kesler" userId="77b78fd7-d20a-45c0-96d6-ae789082f711" providerId="ADAL" clId="{20FA5E24-F263-5F6A-BA94-898D30C4B54C}" dt="2026-09-23T18:24:43.876" v="14" actId="1076"/>
          <ac:picMkLst>
            <pc:docMk/>
            <pc:sldMk cId="3069534736" sldId="392"/>
            <ac:picMk id="3" creationId="{1D755681-805B-13B7-15A2-FF9D96CED499}"/>
          </ac:picMkLst>
        </pc:picChg>
        <pc:picChg chg="mod">
          <ac:chgData name="Nicole Kesler" userId="77b78fd7-d20a-45c0-96d6-ae789082f711" providerId="ADAL" clId="{20FA5E24-F263-5F6A-BA94-898D30C4B54C}" dt="2026-09-23T18:24:43.876" v="14" actId="1076"/>
          <ac:picMkLst>
            <pc:docMk/>
            <pc:sldMk cId="3069534736" sldId="392"/>
            <ac:picMk id="4" creationId="{A2813C1E-F898-5732-8726-D33E5AE85538}"/>
          </ac:picMkLst>
        </pc:picChg>
        <pc:picChg chg="del">
          <ac:chgData name="Nicole Kesler" userId="77b78fd7-d20a-45c0-96d6-ae789082f711" providerId="ADAL" clId="{20FA5E24-F263-5F6A-BA94-898D30C4B54C}" dt="2026-09-23T18:17:53.143" v="0" actId="478"/>
          <ac:picMkLst>
            <pc:docMk/>
            <pc:sldMk cId="3069534736" sldId="392"/>
            <ac:picMk id="5" creationId="{314C5C7F-82C1-A6F0-5AFD-87D621F83E21}"/>
          </ac:picMkLst>
        </pc:picChg>
        <pc:picChg chg="del">
          <ac:chgData name="Nicole Kesler" userId="77b78fd7-d20a-45c0-96d6-ae789082f711" providerId="ADAL" clId="{20FA5E24-F263-5F6A-BA94-898D30C4B54C}" dt="2026-09-23T18:17:54.791" v="1" actId="478"/>
          <ac:picMkLst>
            <pc:docMk/>
            <pc:sldMk cId="3069534736" sldId="392"/>
            <ac:picMk id="32" creationId="{6DF796C4-02EF-B4B1-2BA0-4BE96162180E}"/>
          </ac:picMkLst>
        </pc:picChg>
        <pc:picChg chg="mod">
          <ac:chgData name="Nicole Kesler" userId="77b78fd7-d20a-45c0-96d6-ae789082f711" providerId="ADAL" clId="{20FA5E24-F263-5F6A-BA94-898D30C4B54C}" dt="2026-09-23T18:24:43.876" v="14" actId="1076"/>
          <ac:picMkLst>
            <pc:docMk/>
            <pc:sldMk cId="3069534736" sldId="392"/>
            <ac:picMk id="36" creationId="{C72D0F1F-9EC5-E438-6B11-BAC169EDAC04}"/>
          </ac:picMkLst>
        </pc:picChg>
        <pc:picChg chg="mod">
          <ac:chgData name="Nicole Kesler" userId="77b78fd7-d20a-45c0-96d6-ae789082f711" providerId="ADAL" clId="{20FA5E24-F263-5F6A-BA94-898D30C4B54C}" dt="2026-09-23T18:24:43.876" v="14" actId="1076"/>
          <ac:picMkLst>
            <pc:docMk/>
            <pc:sldMk cId="3069534736" sldId="392"/>
            <ac:picMk id="38" creationId="{F4ED8FD5-E92B-6B96-6244-A85F2B42CBEE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svg"/><Relationship Id="rId1" Type="http://schemas.openxmlformats.org/officeDocument/2006/relationships/image" Target="../media/image20.svg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svg"/><Relationship Id="rId1" Type="http://schemas.openxmlformats.org/officeDocument/2006/relationships/image" Target="../media/image20.svg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6E3278-D4E2-45EF-9704-BB74C3D02D4D}" type="doc">
      <dgm:prSet loTypeId="urn:microsoft.com/office/officeart/2018/2/layout/IconVerticalSolidList" loCatId="icon" qsTypeId="urn:microsoft.com/office/officeart/2005/8/quickstyle/simple1#20" qsCatId="simple" csTypeId="urn:microsoft.com/office/officeart/2005/8/colors/accent1_2#12" csCatId="accent1" phldr="1"/>
      <dgm:spPr/>
      <dgm:t>
        <a:bodyPr/>
        <a:lstStyle/>
        <a:p>
          <a:endParaRPr lang="en-US"/>
        </a:p>
      </dgm:t>
    </dgm:pt>
    <dgm:pt modelId="{4CE95C2C-1E2D-42EA-B3B6-854590473DE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Help your student build an organizational routine at home such as charging their laptop, checking their agenda, and preparing for the next school day.</a:t>
          </a:r>
        </a:p>
      </dgm:t>
    </dgm:pt>
    <dgm:pt modelId="{86BA4AC0-0C94-4D5C-8AE4-51D0096C1631}" type="parTrans" cxnId="{5C1C2604-E842-430A-B4D8-C3E634D42E67}">
      <dgm:prSet/>
      <dgm:spPr/>
      <dgm:t>
        <a:bodyPr/>
        <a:lstStyle/>
        <a:p>
          <a:endParaRPr lang="en-US"/>
        </a:p>
      </dgm:t>
    </dgm:pt>
    <dgm:pt modelId="{9DBC8EA3-26DD-4EFB-B696-A256CB0121F8}" type="sibTrans" cxnId="{5C1C2604-E842-430A-B4D8-C3E634D42E67}">
      <dgm:prSet/>
      <dgm:spPr/>
      <dgm:t>
        <a:bodyPr/>
        <a:lstStyle/>
        <a:p>
          <a:endParaRPr lang="en-US"/>
        </a:p>
      </dgm:t>
    </dgm:pt>
    <dgm:pt modelId="{49F1684F-6C2C-4562-97C8-887CBEAD453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Check Skyward for grade progress every two weeks and encourage your student to seek extra help during FLEX. </a:t>
          </a:r>
        </a:p>
      </dgm:t>
    </dgm:pt>
    <dgm:pt modelId="{C2121C49-726A-4FA2-A064-1AB0E8E0BE61}" type="parTrans" cxnId="{E40FB1C3-2AE4-4C44-B74C-04C1FAAF166A}">
      <dgm:prSet/>
      <dgm:spPr/>
      <dgm:t>
        <a:bodyPr/>
        <a:lstStyle/>
        <a:p>
          <a:endParaRPr lang="en-US"/>
        </a:p>
      </dgm:t>
    </dgm:pt>
    <dgm:pt modelId="{800A0736-25FB-4BBE-8F72-E9661231FA52}" type="sibTrans" cxnId="{E40FB1C3-2AE4-4C44-B74C-04C1FAAF166A}">
      <dgm:prSet/>
      <dgm:spPr/>
      <dgm:t>
        <a:bodyPr/>
        <a:lstStyle/>
        <a:p>
          <a:endParaRPr lang="en-US"/>
        </a:p>
      </dgm:t>
    </dgm:pt>
    <dgm:pt modelId="{C0862EC1-21C2-43F0-B833-B0547894BB1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Encourage students to advocate for themselves by communicating directly with their teacher for help.</a:t>
          </a:r>
        </a:p>
      </dgm:t>
    </dgm:pt>
    <dgm:pt modelId="{E2AEA12F-42AF-4CFD-B89C-7920D8009A6F}" type="parTrans" cxnId="{C6BA391D-F9A6-4BB8-8B89-C756AA6D2B41}">
      <dgm:prSet/>
      <dgm:spPr/>
      <dgm:t>
        <a:bodyPr/>
        <a:lstStyle/>
        <a:p>
          <a:endParaRPr lang="en-US"/>
        </a:p>
      </dgm:t>
    </dgm:pt>
    <dgm:pt modelId="{9852143C-9DD7-4B1B-8D06-A62F45A8A57A}" type="sibTrans" cxnId="{C6BA391D-F9A6-4BB8-8B89-C756AA6D2B41}">
      <dgm:prSet/>
      <dgm:spPr/>
      <dgm:t>
        <a:bodyPr/>
        <a:lstStyle/>
        <a:p>
          <a:endParaRPr lang="en-US"/>
        </a:p>
      </dgm:t>
    </dgm:pt>
    <dgm:pt modelId="{4FDEF1C7-199E-4607-8C6D-A1EB0299555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Celebrate effort and improvement, not just performance, to build confidence.</a:t>
          </a:r>
        </a:p>
      </dgm:t>
    </dgm:pt>
    <dgm:pt modelId="{26A05F89-CD08-4D50-B009-6627ABA91E19}" type="parTrans" cxnId="{7292A478-0BF3-476F-AFCC-5EA634B8CE16}">
      <dgm:prSet/>
      <dgm:spPr/>
      <dgm:t>
        <a:bodyPr/>
        <a:lstStyle/>
        <a:p>
          <a:endParaRPr lang="en-US"/>
        </a:p>
      </dgm:t>
    </dgm:pt>
    <dgm:pt modelId="{CFEC49F3-93A5-4519-967D-05A6DF57DB51}" type="sibTrans" cxnId="{7292A478-0BF3-476F-AFCC-5EA634B8CE16}">
      <dgm:prSet/>
      <dgm:spPr/>
      <dgm:t>
        <a:bodyPr/>
        <a:lstStyle/>
        <a:p>
          <a:endParaRPr lang="en-US"/>
        </a:p>
      </dgm:t>
    </dgm:pt>
    <dgm:pt modelId="{60BC2D17-9E86-44EC-8EFA-B10E9C06DB2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Promote daily reading at home to build fluency, vocabulary, and comprehension. </a:t>
          </a:r>
        </a:p>
      </dgm:t>
    </dgm:pt>
    <dgm:pt modelId="{1D7D1594-9AB0-42ED-A809-A9CC039495F5}" type="parTrans" cxnId="{393B4B9C-F3B9-460B-B293-930A0653A99F}">
      <dgm:prSet/>
      <dgm:spPr/>
      <dgm:t>
        <a:bodyPr/>
        <a:lstStyle/>
        <a:p>
          <a:endParaRPr lang="en-US"/>
        </a:p>
      </dgm:t>
    </dgm:pt>
    <dgm:pt modelId="{D1485074-62A2-46F4-9CCC-58BBC9603F80}" type="sibTrans" cxnId="{393B4B9C-F3B9-460B-B293-930A0653A99F}">
      <dgm:prSet/>
      <dgm:spPr/>
      <dgm:t>
        <a:bodyPr/>
        <a:lstStyle/>
        <a:p>
          <a:endParaRPr lang="en-US"/>
        </a:p>
      </dgm:t>
    </dgm:pt>
    <dgm:pt modelId="{2A98FB84-E517-4D05-A1E0-8FBEBC94215A}" type="pres">
      <dgm:prSet presAssocID="{1B6E3278-D4E2-45EF-9704-BB74C3D02D4D}" presName="root" presStyleCnt="0">
        <dgm:presLayoutVars>
          <dgm:dir/>
          <dgm:resizeHandles val="exact"/>
        </dgm:presLayoutVars>
      </dgm:prSet>
      <dgm:spPr/>
    </dgm:pt>
    <dgm:pt modelId="{BFCC7E2E-07CE-4C3D-9F9D-05AA876C8475}" type="pres">
      <dgm:prSet presAssocID="{4CE95C2C-1E2D-42EA-B3B6-854590473DE1}" presName="compNode" presStyleCnt="0"/>
      <dgm:spPr/>
    </dgm:pt>
    <dgm:pt modelId="{164E1A07-3371-4B6D-BEFF-48CB9E9099C6}" type="pres">
      <dgm:prSet presAssocID="{4CE95C2C-1E2D-42EA-B3B6-854590473DE1}" presName="bgRect" presStyleLbl="bgShp" presStyleIdx="0" presStyleCnt="5"/>
      <dgm:spPr/>
    </dgm:pt>
    <dgm:pt modelId="{6EBBAED4-ADEE-45BE-BB1E-517853FB6CAC}" type="pres">
      <dgm:prSet presAssocID="{4CE95C2C-1E2D-42EA-B3B6-854590473DE1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aptop"/>
        </a:ext>
      </dgm:extLst>
    </dgm:pt>
    <dgm:pt modelId="{D3C377B8-83A6-4977-9336-3244ECD2E18D}" type="pres">
      <dgm:prSet presAssocID="{4CE95C2C-1E2D-42EA-B3B6-854590473DE1}" presName="spaceRect" presStyleCnt="0"/>
      <dgm:spPr/>
    </dgm:pt>
    <dgm:pt modelId="{6C0A200B-27DB-4ED8-A78E-DEC1060661F9}" type="pres">
      <dgm:prSet presAssocID="{4CE95C2C-1E2D-42EA-B3B6-854590473DE1}" presName="parTx" presStyleLbl="revTx" presStyleIdx="0" presStyleCnt="5">
        <dgm:presLayoutVars>
          <dgm:chMax val="0"/>
          <dgm:chPref val="0"/>
        </dgm:presLayoutVars>
      </dgm:prSet>
      <dgm:spPr/>
    </dgm:pt>
    <dgm:pt modelId="{1D193810-7FAC-449A-AB51-93A19DCEA2CA}" type="pres">
      <dgm:prSet presAssocID="{9DBC8EA3-26DD-4EFB-B696-A256CB0121F8}" presName="sibTrans" presStyleCnt="0"/>
      <dgm:spPr/>
    </dgm:pt>
    <dgm:pt modelId="{5A2E267E-8059-44B8-A7C8-B1017AADA4AD}" type="pres">
      <dgm:prSet presAssocID="{49F1684F-6C2C-4562-97C8-887CBEAD4539}" presName="compNode" presStyleCnt="0"/>
      <dgm:spPr/>
    </dgm:pt>
    <dgm:pt modelId="{E154C342-8E1C-456C-AAC2-5A91F27F17FA}" type="pres">
      <dgm:prSet presAssocID="{49F1684F-6C2C-4562-97C8-887CBEAD4539}" presName="bgRect" presStyleLbl="bgShp" presStyleIdx="1" presStyleCnt="5"/>
      <dgm:spPr/>
    </dgm:pt>
    <dgm:pt modelId="{07EA02D8-4F56-4372-825D-8FB3558C1A91}" type="pres">
      <dgm:prSet presAssocID="{49F1684F-6C2C-4562-97C8-887CBEAD4539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FF0376AC-F25D-4EEE-BC28-935A6E91CAA6}" type="pres">
      <dgm:prSet presAssocID="{49F1684F-6C2C-4562-97C8-887CBEAD4539}" presName="spaceRect" presStyleCnt="0"/>
      <dgm:spPr/>
    </dgm:pt>
    <dgm:pt modelId="{81C0C200-A790-40CB-87C0-05A56EC544B0}" type="pres">
      <dgm:prSet presAssocID="{49F1684F-6C2C-4562-97C8-887CBEAD4539}" presName="parTx" presStyleLbl="revTx" presStyleIdx="1" presStyleCnt="5">
        <dgm:presLayoutVars>
          <dgm:chMax val="0"/>
          <dgm:chPref val="0"/>
        </dgm:presLayoutVars>
      </dgm:prSet>
      <dgm:spPr/>
    </dgm:pt>
    <dgm:pt modelId="{D688DBA7-892C-4B1B-8D17-2835121B23A6}" type="pres">
      <dgm:prSet presAssocID="{800A0736-25FB-4BBE-8F72-E9661231FA52}" presName="sibTrans" presStyleCnt="0"/>
      <dgm:spPr/>
    </dgm:pt>
    <dgm:pt modelId="{B00928BA-36DD-4B89-ADFE-9201170DC65E}" type="pres">
      <dgm:prSet presAssocID="{C0862EC1-21C2-43F0-B833-B0547894BB14}" presName="compNode" presStyleCnt="0"/>
      <dgm:spPr/>
    </dgm:pt>
    <dgm:pt modelId="{3E1DC360-8687-4330-8EC1-EB77E124237A}" type="pres">
      <dgm:prSet presAssocID="{C0862EC1-21C2-43F0-B833-B0547894BB14}" presName="bgRect" presStyleLbl="bgShp" presStyleIdx="2" presStyleCnt="5"/>
      <dgm:spPr/>
    </dgm:pt>
    <dgm:pt modelId="{44201749-4AD6-40FB-97FC-7554BEB29486}" type="pres">
      <dgm:prSet presAssocID="{C0862EC1-21C2-43F0-B833-B0547894BB14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EB22CF21-A372-4C08-962B-D90C8F5C5AB2}" type="pres">
      <dgm:prSet presAssocID="{C0862EC1-21C2-43F0-B833-B0547894BB14}" presName="spaceRect" presStyleCnt="0"/>
      <dgm:spPr/>
    </dgm:pt>
    <dgm:pt modelId="{BE210C73-CB52-40E6-AC4F-1F9942600889}" type="pres">
      <dgm:prSet presAssocID="{C0862EC1-21C2-43F0-B833-B0547894BB14}" presName="parTx" presStyleLbl="revTx" presStyleIdx="2" presStyleCnt="5">
        <dgm:presLayoutVars>
          <dgm:chMax val="0"/>
          <dgm:chPref val="0"/>
        </dgm:presLayoutVars>
      </dgm:prSet>
      <dgm:spPr/>
    </dgm:pt>
    <dgm:pt modelId="{9FCD4BB9-CCE0-4821-B17F-BE1F0B13A0CD}" type="pres">
      <dgm:prSet presAssocID="{9852143C-9DD7-4B1B-8D06-A62F45A8A57A}" presName="sibTrans" presStyleCnt="0"/>
      <dgm:spPr/>
    </dgm:pt>
    <dgm:pt modelId="{0DA3601D-8B3A-4FC6-9E43-94590C818E53}" type="pres">
      <dgm:prSet presAssocID="{4FDEF1C7-199E-4607-8C6D-A1EB0299555A}" presName="compNode" presStyleCnt="0"/>
      <dgm:spPr/>
    </dgm:pt>
    <dgm:pt modelId="{C9071C33-BACB-42C8-A4CE-C54632263AB4}" type="pres">
      <dgm:prSet presAssocID="{4FDEF1C7-199E-4607-8C6D-A1EB0299555A}" presName="bgRect" presStyleLbl="bgShp" presStyleIdx="3" presStyleCnt="5"/>
      <dgm:spPr/>
    </dgm:pt>
    <dgm:pt modelId="{540F0C8E-2AE6-4777-A994-194EE563C5FE}" type="pres">
      <dgm:prSet presAssocID="{4FDEF1C7-199E-4607-8C6D-A1EB0299555A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pping Hands"/>
        </a:ext>
      </dgm:extLst>
    </dgm:pt>
    <dgm:pt modelId="{A6737D20-8367-41AF-93C8-8C88C6028899}" type="pres">
      <dgm:prSet presAssocID="{4FDEF1C7-199E-4607-8C6D-A1EB0299555A}" presName="spaceRect" presStyleCnt="0"/>
      <dgm:spPr/>
    </dgm:pt>
    <dgm:pt modelId="{18BEFED6-E490-41E0-952A-AEB3D99BF454}" type="pres">
      <dgm:prSet presAssocID="{4FDEF1C7-199E-4607-8C6D-A1EB0299555A}" presName="parTx" presStyleLbl="revTx" presStyleIdx="3" presStyleCnt="5">
        <dgm:presLayoutVars>
          <dgm:chMax val="0"/>
          <dgm:chPref val="0"/>
        </dgm:presLayoutVars>
      </dgm:prSet>
      <dgm:spPr/>
    </dgm:pt>
    <dgm:pt modelId="{1A45F67F-CB04-40A9-B276-65A8F165D266}" type="pres">
      <dgm:prSet presAssocID="{CFEC49F3-93A5-4519-967D-05A6DF57DB51}" presName="sibTrans" presStyleCnt="0"/>
      <dgm:spPr/>
    </dgm:pt>
    <dgm:pt modelId="{89F2A75D-A0A7-4212-922C-7176D19454F5}" type="pres">
      <dgm:prSet presAssocID="{60BC2D17-9E86-44EC-8EFA-B10E9C06DB24}" presName="compNode" presStyleCnt="0"/>
      <dgm:spPr/>
    </dgm:pt>
    <dgm:pt modelId="{706FF7FC-533D-401A-A53D-6DB08816377F}" type="pres">
      <dgm:prSet presAssocID="{60BC2D17-9E86-44EC-8EFA-B10E9C06DB24}" presName="bgRect" presStyleLbl="bgShp" presStyleIdx="4" presStyleCnt="5"/>
      <dgm:spPr/>
    </dgm:pt>
    <dgm:pt modelId="{E7F521DA-8F46-4BF8-856C-3E9D75D5576C}" type="pres">
      <dgm:prSet presAssocID="{60BC2D17-9E86-44EC-8EFA-B10E9C06DB24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4C35EEBC-8B1B-426E-AAE7-B0158FD71DBE}" type="pres">
      <dgm:prSet presAssocID="{60BC2D17-9E86-44EC-8EFA-B10E9C06DB24}" presName="spaceRect" presStyleCnt="0"/>
      <dgm:spPr/>
    </dgm:pt>
    <dgm:pt modelId="{7F9C690B-FA34-4C23-8523-186361EC067F}" type="pres">
      <dgm:prSet presAssocID="{60BC2D17-9E86-44EC-8EFA-B10E9C06DB24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5C1C2604-E842-430A-B4D8-C3E634D42E67}" srcId="{1B6E3278-D4E2-45EF-9704-BB74C3D02D4D}" destId="{4CE95C2C-1E2D-42EA-B3B6-854590473DE1}" srcOrd="0" destOrd="0" parTransId="{86BA4AC0-0C94-4D5C-8AE4-51D0096C1631}" sibTransId="{9DBC8EA3-26DD-4EFB-B696-A256CB0121F8}"/>
    <dgm:cxn modelId="{C6BA391D-F9A6-4BB8-8B89-C756AA6D2B41}" srcId="{1B6E3278-D4E2-45EF-9704-BB74C3D02D4D}" destId="{C0862EC1-21C2-43F0-B833-B0547894BB14}" srcOrd="2" destOrd="0" parTransId="{E2AEA12F-42AF-4CFD-B89C-7920D8009A6F}" sibTransId="{9852143C-9DD7-4B1B-8D06-A62F45A8A57A}"/>
    <dgm:cxn modelId="{94965437-93F6-4FBD-8220-D4B39F7DD6F5}" type="presOf" srcId="{1B6E3278-D4E2-45EF-9704-BB74C3D02D4D}" destId="{2A98FB84-E517-4D05-A1E0-8FBEBC94215A}" srcOrd="0" destOrd="0" presId="urn:microsoft.com/office/officeart/2018/2/layout/IconVerticalSolidList"/>
    <dgm:cxn modelId="{ED02BC40-72E2-47E3-96C1-4B3C8BED1550}" type="presOf" srcId="{C0862EC1-21C2-43F0-B833-B0547894BB14}" destId="{BE210C73-CB52-40E6-AC4F-1F9942600889}" srcOrd="0" destOrd="0" presId="urn:microsoft.com/office/officeart/2018/2/layout/IconVerticalSolidList"/>
    <dgm:cxn modelId="{FA5EEF45-CF31-4D31-B19B-A838FE8C36C1}" type="presOf" srcId="{4FDEF1C7-199E-4607-8C6D-A1EB0299555A}" destId="{18BEFED6-E490-41E0-952A-AEB3D99BF454}" srcOrd="0" destOrd="0" presId="urn:microsoft.com/office/officeart/2018/2/layout/IconVerticalSolidList"/>
    <dgm:cxn modelId="{7292A478-0BF3-476F-AFCC-5EA634B8CE16}" srcId="{1B6E3278-D4E2-45EF-9704-BB74C3D02D4D}" destId="{4FDEF1C7-199E-4607-8C6D-A1EB0299555A}" srcOrd="3" destOrd="0" parTransId="{26A05F89-CD08-4D50-B009-6627ABA91E19}" sibTransId="{CFEC49F3-93A5-4519-967D-05A6DF57DB51}"/>
    <dgm:cxn modelId="{393B4B9C-F3B9-460B-B293-930A0653A99F}" srcId="{1B6E3278-D4E2-45EF-9704-BB74C3D02D4D}" destId="{60BC2D17-9E86-44EC-8EFA-B10E9C06DB24}" srcOrd="4" destOrd="0" parTransId="{1D7D1594-9AB0-42ED-A809-A9CC039495F5}" sibTransId="{D1485074-62A2-46F4-9CCC-58BBC9603F80}"/>
    <dgm:cxn modelId="{BF3266A9-ECFE-4FF8-93D4-FF79AD72C76C}" type="presOf" srcId="{4CE95C2C-1E2D-42EA-B3B6-854590473DE1}" destId="{6C0A200B-27DB-4ED8-A78E-DEC1060661F9}" srcOrd="0" destOrd="0" presId="urn:microsoft.com/office/officeart/2018/2/layout/IconVerticalSolidList"/>
    <dgm:cxn modelId="{83DE5BAC-FADF-4464-AB82-DE52FA09C3F9}" type="presOf" srcId="{60BC2D17-9E86-44EC-8EFA-B10E9C06DB24}" destId="{7F9C690B-FA34-4C23-8523-186361EC067F}" srcOrd="0" destOrd="0" presId="urn:microsoft.com/office/officeart/2018/2/layout/IconVerticalSolidList"/>
    <dgm:cxn modelId="{E40FB1C3-2AE4-4C44-B74C-04C1FAAF166A}" srcId="{1B6E3278-D4E2-45EF-9704-BB74C3D02D4D}" destId="{49F1684F-6C2C-4562-97C8-887CBEAD4539}" srcOrd="1" destOrd="0" parTransId="{C2121C49-726A-4FA2-A064-1AB0E8E0BE61}" sibTransId="{800A0736-25FB-4BBE-8F72-E9661231FA52}"/>
    <dgm:cxn modelId="{289F3ED1-6C4D-4CAF-8847-0C00B2FDF1C0}" type="presOf" srcId="{49F1684F-6C2C-4562-97C8-887CBEAD4539}" destId="{81C0C200-A790-40CB-87C0-05A56EC544B0}" srcOrd="0" destOrd="0" presId="urn:microsoft.com/office/officeart/2018/2/layout/IconVerticalSolidList"/>
    <dgm:cxn modelId="{B26C4DA5-FC00-4553-A103-46826F91AE04}" type="presParOf" srcId="{2A98FB84-E517-4D05-A1E0-8FBEBC94215A}" destId="{BFCC7E2E-07CE-4C3D-9F9D-05AA876C8475}" srcOrd="0" destOrd="0" presId="urn:microsoft.com/office/officeart/2018/2/layout/IconVerticalSolidList"/>
    <dgm:cxn modelId="{DED60F70-C545-46CA-8674-151E4C688C03}" type="presParOf" srcId="{BFCC7E2E-07CE-4C3D-9F9D-05AA876C8475}" destId="{164E1A07-3371-4B6D-BEFF-48CB9E9099C6}" srcOrd="0" destOrd="0" presId="urn:microsoft.com/office/officeart/2018/2/layout/IconVerticalSolidList"/>
    <dgm:cxn modelId="{A1F159BF-2551-464B-BB8B-EFE236DBD213}" type="presParOf" srcId="{BFCC7E2E-07CE-4C3D-9F9D-05AA876C8475}" destId="{6EBBAED4-ADEE-45BE-BB1E-517853FB6CAC}" srcOrd="1" destOrd="0" presId="urn:microsoft.com/office/officeart/2018/2/layout/IconVerticalSolidList"/>
    <dgm:cxn modelId="{C7710D2B-BE28-40DE-A577-0DD074FDB481}" type="presParOf" srcId="{BFCC7E2E-07CE-4C3D-9F9D-05AA876C8475}" destId="{D3C377B8-83A6-4977-9336-3244ECD2E18D}" srcOrd="2" destOrd="0" presId="urn:microsoft.com/office/officeart/2018/2/layout/IconVerticalSolidList"/>
    <dgm:cxn modelId="{AC20761C-B8C7-4E25-A346-85053159B30D}" type="presParOf" srcId="{BFCC7E2E-07CE-4C3D-9F9D-05AA876C8475}" destId="{6C0A200B-27DB-4ED8-A78E-DEC1060661F9}" srcOrd="3" destOrd="0" presId="urn:microsoft.com/office/officeart/2018/2/layout/IconVerticalSolidList"/>
    <dgm:cxn modelId="{81E9EE73-C2F3-4D51-B741-7ADB28B979F5}" type="presParOf" srcId="{2A98FB84-E517-4D05-A1E0-8FBEBC94215A}" destId="{1D193810-7FAC-449A-AB51-93A19DCEA2CA}" srcOrd="1" destOrd="0" presId="urn:microsoft.com/office/officeart/2018/2/layout/IconVerticalSolidList"/>
    <dgm:cxn modelId="{3BAFD338-6873-4579-9973-130EFDE66A60}" type="presParOf" srcId="{2A98FB84-E517-4D05-A1E0-8FBEBC94215A}" destId="{5A2E267E-8059-44B8-A7C8-B1017AADA4AD}" srcOrd="2" destOrd="0" presId="urn:microsoft.com/office/officeart/2018/2/layout/IconVerticalSolidList"/>
    <dgm:cxn modelId="{976B39E5-011F-48D1-B252-F2BE0C6E8E4B}" type="presParOf" srcId="{5A2E267E-8059-44B8-A7C8-B1017AADA4AD}" destId="{E154C342-8E1C-456C-AAC2-5A91F27F17FA}" srcOrd="0" destOrd="0" presId="urn:microsoft.com/office/officeart/2018/2/layout/IconVerticalSolidList"/>
    <dgm:cxn modelId="{853E8442-B3FB-4A79-8CB4-FE4FB040309F}" type="presParOf" srcId="{5A2E267E-8059-44B8-A7C8-B1017AADA4AD}" destId="{07EA02D8-4F56-4372-825D-8FB3558C1A91}" srcOrd="1" destOrd="0" presId="urn:microsoft.com/office/officeart/2018/2/layout/IconVerticalSolidList"/>
    <dgm:cxn modelId="{7CE99297-066A-4210-A62F-B1EE9B588DCE}" type="presParOf" srcId="{5A2E267E-8059-44B8-A7C8-B1017AADA4AD}" destId="{FF0376AC-F25D-4EEE-BC28-935A6E91CAA6}" srcOrd="2" destOrd="0" presId="urn:microsoft.com/office/officeart/2018/2/layout/IconVerticalSolidList"/>
    <dgm:cxn modelId="{2CC35BCF-8897-44CA-98BE-C62C56D5FACD}" type="presParOf" srcId="{5A2E267E-8059-44B8-A7C8-B1017AADA4AD}" destId="{81C0C200-A790-40CB-87C0-05A56EC544B0}" srcOrd="3" destOrd="0" presId="urn:microsoft.com/office/officeart/2018/2/layout/IconVerticalSolidList"/>
    <dgm:cxn modelId="{C6D6C63D-D580-453B-BFBC-F39A912B0B47}" type="presParOf" srcId="{2A98FB84-E517-4D05-A1E0-8FBEBC94215A}" destId="{D688DBA7-892C-4B1B-8D17-2835121B23A6}" srcOrd="3" destOrd="0" presId="urn:microsoft.com/office/officeart/2018/2/layout/IconVerticalSolidList"/>
    <dgm:cxn modelId="{1FDA351D-7797-481B-8624-5F81E54C9F38}" type="presParOf" srcId="{2A98FB84-E517-4D05-A1E0-8FBEBC94215A}" destId="{B00928BA-36DD-4B89-ADFE-9201170DC65E}" srcOrd="4" destOrd="0" presId="urn:microsoft.com/office/officeart/2018/2/layout/IconVerticalSolidList"/>
    <dgm:cxn modelId="{6529054F-134E-489C-8C62-CF76A58DE089}" type="presParOf" srcId="{B00928BA-36DD-4B89-ADFE-9201170DC65E}" destId="{3E1DC360-8687-4330-8EC1-EB77E124237A}" srcOrd="0" destOrd="0" presId="urn:microsoft.com/office/officeart/2018/2/layout/IconVerticalSolidList"/>
    <dgm:cxn modelId="{EC23006E-AFF9-4DEF-AE75-B77F1B0937CF}" type="presParOf" srcId="{B00928BA-36DD-4B89-ADFE-9201170DC65E}" destId="{44201749-4AD6-40FB-97FC-7554BEB29486}" srcOrd="1" destOrd="0" presId="urn:microsoft.com/office/officeart/2018/2/layout/IconVerticalSolidList"/>
    <dgm:cxn modelId="{12128F2C-91D1-4818-AB5B-0D78BCE8FC36}" type="presParOf" srcId="{B00928BA-36DD-4B89-ADFE-9201170DC65E}" destId="{EB22CF21-A372-4C08-962B-D90C8F5C5AB2}" srcOrd="2" destOrd="0" presId="urn:microsoft.com/office/officeart/2018/2/layout/IconVerticalSolidList"/>
    <dgm:cxn modelId="{35D5F0D4-70D5-40A2-9233-3D14A848239C}" type="presParOf" srcId="{B00928BA-36DD-4B89-ADFE-9201170DC65E}" destId="{BE210C73-CB52-40E6-AC4F-1F9942600889}" srcOrd="3" destOrd="0" presId="urn:microsoft.com/office/officeart/2018/2/layout/IconVerticalSolidList"/>
    <dgm:cxn modelId="{58803312-DFD3-457F-9660-7AC9DC7F7559}" type="presParOf" srcId="{2A98FB84-E517-4D05-A1E0-8FBEBC94215A}" destId="{9FCD4BB9-CCE0-4821-B17F-BE1F0B13A0CD}" srcOrd="5" destOrd="0" presId="urn:microsoft.com/office/officeart/2018/2/layout/IconVerticalSolidList"/>
    <dgm:cxn modelId="{D2FA378E-BB7A-4986-8097-7DBEA94F8DB6}" type="presParOf" srcId="{2A98FB84-E517-4D05-A1E0-8FBEBC94215A}" destId="{0DA3601D-8B3A-4FC6-9E43-94590C818E53}" srcOrd="6" destOrd="0" presId="urn:microsoft.com/office/officeart/2018/2/layout/IconVerticalSolidList"/>
    <dgm:cxn modelId="{A6313B51-FE03-40DB-BCE9-17961180A4CA}" type="presParOf" srcId="{0DA3601D-8B3A-4FC6-9E43-94590C818E53}" destId="{C9071C33-BACB-42C8-A4CE-C54632263AB4}" srcOrd="0" destOrd="0" presId="urn:microsoft.com/office/officeart/2018/2/layout/IconVerticalSolidList"/>
    <dgm:cxn modelId="{5840AA79-2792-47D8-94E7-3E1BDFA4AB30}" type="presParOf" srcId="{0DA3601D-8B3A-4FC6-9E43-94590C818E53}" destId="{540F0C8E-2AE6-4777-A994-194EE563C5FE}" srcOrd="1" destOrd="0" presId="urn:microsoft.com/office/officeart/2018/2/layout/IconVerticalSolidList"/>
    <dgm:cxn modelId="{6138FCBC-6B80-49F2-929D-C3033D29EAF6}" type="presParOf" srcId="{0DA3601D-8B3A-4FC6-9E43-94590C818E53}" destId="{A6737D20-8367-41AF-93C8-8C88C6028899}" srcOrd="2" destOrd="0" presId="urn:microsoft.com/office/officeart/2018/2/layout/IconVerticalSolidList"/>
    <dgm:cxn modelId="{B36E9620-F305-4C2F-BC78-30F28A814D5C}" type="presParOf" srcId="{0DA3601D-8B3A-4FC6-9E43-94590C818E53}" destId="{18BEFED6-E490-41E0-952A-AEB3D99BF454}" srcOrd="3" destOrd="0" presId="urn:microsoft.com/office/officeart/2018/2/layout/IconVerticalSolidList"/>
    <dgm:cxn modelId="{33EE32DE-9E4E-4026-8F35-C3B576992BE7}" type="presParOf" srcId="{2A98FB84-E517-4D05-A1E0-8FBEBC94215A}" destId="{1A45F67F-CB04-40A9-B276-65A8F165D266}" srcOrd="7" destOrd="0" presId="urn:microsoft.com/office/officeart/2018/2/layout/IconVerticalSolidList"/>
    <dgm:cxn modelId="{240414A1-9ED4-462A-BA7D-80581BDF0865}" type="presParOf" srcId="{2A98FB84-E517-4D05-A1E0-8FBEBC94215A}" destId="{89F2A75D-A0A7-4212-922C-7176D19454F5}" srcOrd="8" destOrd="0" presId="urn:microsoft.com/office/officeart/2018/2/layout/IconVerticalSolidList"/>
    <dgm:cxn modelId="{71BE63A9-67FE-4239-A5EC-6C30ED72792C}" type="presParOf" srcId="{89F2A75D-A0A7-4212-922C-7176D19454F5}" destId="{706FF7FC-533D-401A-A53D-6DB08816377F}" srcOrd="0" destOrd="0" presId="urn:microsoft.com/office/officeart/2018/2/layout/IconVerticalSolidList"/>
    <dgm:cxn modelId="{7419C8CF-F08C-4A87-8608-555BDD4B5ACF}" type="presParOf" srcId="{89F2A75D-A0A7-4212-922C-7176D19454F5}" destId="{E7F521DA-8F46-4BF8-856C-3E9D75D5576C}" srcOrd="1" destOrd="0" presId="urn:microsoft.com/office/officeart/2018/2/layout/IconVerticalSolidList"/>
    <dgm:cxn modelId="{B2C9729C-F2FF-4B07-88F0-D4526A83AD15}" type="presParOf" srcId="{89F2A75D-A0A7-4212-922C-7176D19454F5}" destId="{4C35EEBC-8B1B-426E-AAE7-B0158FD71DBE}" srcOrd="2" destOrd="0" presId="urn:microsoft.com/office/officeart/2018/2/layout/IconVerticalSolidList"/>
    <dgm:cxn modelId="{F2C8D504-78E6-40E3-AAED-08D6EACCC1F8}" type="presParOf" srcId="{89F2A75D-A0A7-4212-922C-7176D19454F5}" destId="{7F9C690B-FA34-4C23-8523-186361EC067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4E1A07-3371-4B6D-BEFF-48CB9E9099C6}">
      <dsp:nvSpPr>
        <dsp:cNvPr id="0" name=""/>
        <dsp:cNvSpPr/>
      </dsp:nvSpPr>
      <dsp:spPr>
        <a:xfrm>
          <a:off x="0" y="4249"/>
          <a:ext cx="6889584" cy="90511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BBAED4-ADEE-45BE-BB1E-517853FB6CAC}">
      <dsp:nvSpPr>
        <dsp:cNvPr id="0" name=""/>
        <dsp:cNvSpPr/>
      </dsp:nvSpPr>
      <dsp:spPr>
        <a:xfrm>
          <a:off x="273798" y="207901"/>
          <a:ext cx="497815" cy="49781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0A200B-27DB-4ED8-A78E-DEC1060661F9}">
      <dsp:nvSpPr>
        <dsp:cNvPr id="0" name=""/>
        <dsp:cNvSpPr/>
      </dsp:nvSpPr>
      <dsp:spPr>
        <a:xfrm>
          <a:off x="1045413" y="4249"/>
          <a:ext cx="5844170" cy="905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792" tIns="95792" rIns="95792" bIns="95792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Help your student build an organizational routine at home such as charging their laptop, checking their agenda, and preparing for the next school day.</a:t>
          </a:r>
        </a:p>
      </dsp:txBody>
      <dsp:txXfrm>
        <a:off x="1045413" y="4249"/>
        <a:ext cx="5844170" cy="905119"/>
      </dsp:txXfrm>
    </dsp:sp>
    <dsp:sp modelId="{E154C342-8E1C-456C-AAC2-5A91F27F17FA}">
      <dsp:nvSpPr>
        <dsp:cNvPr id="0" name=""/>
        <dsp:cNvSpPr/>
      </dsp:nvSpPr>
      <dsp:spPr>
        <a:xfrm>
          <a:off x="0" y="1135648"/>
          <a:ext cx="6889584" cy="90511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EA02D8-4F56-4372-825D-8FB3558C1A91}">
      <dsp:nvSpPr>
        <dsp:cNvPr id="0" name=""/>
        <dsp:cNvSpPr/>
      </dsp:nvSpPr>
      <dsp:spPr>
        <a:xfrm>
          <a:off x="273798" y="1339300"/>
          <a:ext cx="497815" cy="49781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C0C200-A790-40CB-87C0-05A56EC544B0}">
      <dsp:nvSpPr>
        <dsp:cNvPr id="0" name=""/>
        <dsp:cNvSpPr/>
      </dsp:nvSpPr>
      <dsp:spPr>
        <a:xfrm>
          <a:off x="1045413" y="1135648"/>
          <a:ext cx="5844170" cy="905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792" tIns="95792" rIns="95792" bIns="95792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Check Skyward for grade progress every two weeks and encourage your student to seek extra help during FLEX. </a:t>
          </a:r>
        </a:p>
      </dsp:txBody>
      <dsp:txXfrm>
        <a:off x="1045413" y="1135648"/>
        <a:ext cx="5844170" cy="905119"/>
      </dsp:txXfrm>
    </dsp:sp>
    <dsp:sp modelId="{3E1DC360-8687-4330-8EC1-EB77E124237A}">
      <dsp:nvSpPr>
        <dsp:cNvPr id="0" name=""/>
        <dsp:cNvSpPr/>
      </dsp:nvSpPr>
      <dsp:spPr>
        <a:xfrm>
          <a:off x="0" y="2267048"/>
          <a:ext cx="6889584" cy="90511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201749-4AD6-40FB-97FC-7554BEB29486}">
      <dsp:nvSpPr>
        <dsp:cNvPr id="0" name=""/>
        <dsp:cNvSpPr/>
      </dsp:nvSpPr>
      <dsp:spPr>
        <a:xfrm>
          <a:off x="273798" y="2470700"/>
          <a:ext cx="497815" cy="49781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210C73-CB52-40E6-AC4F-1F9942600889}">
      <dsp:nvSpPr>
        <dsp:cNvPr id="0" name=""/>
        <dsp:cNvSpPr/>
      </dsp:nvSpPr>
      <dsp:spPr>
        <a:xfrm>
          <a:off x="1045413" y="2267048"/>
          <a:ext cx="5844170" cy="905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792" tIns="95792" rIns="95792" bIns="95792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Encourage students to advocate for themselves by communicating directly with their teacher for help.</a:t>
          </a:r>
        </a:p>
      </dsp:txBody>
      <dsp:txXfrm>
        <a:off x="1045413" y="2267048"/>
        <a:ext cx="5844170" cy="905119"/>
      </dsp:txXfrm>
    </dsp:sp>
    <dsp:sp modelId="{C9071C33-BACB-42C8-A4CE-C54632263AB4}">
      <dsp:nvSpPr>
        <dsp:cNvPr id="0" name=""/>
        <dsp:cNvSpPr/>
      </dsp:nvSpPr>
      <dsp:spPr>
        <a:xfrm>
          <a:off x="0" y="3398447"/>
          <a:ext cx="6889584" cy="90511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0F0C8E-2AE6-4777-A994-194EE563C5FE}">
      <dsp:nvSpPr>
        <dsp:cNvPr id="0" name=""/>
        <dsp:cNvSpPr/>
      </dsp:nvSpPr>
      <dsp:spPr>
        <a:xfrm>
          <a:off x="273798" y="3602099"/>
          <a:ext cx="497815" cy="49781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BEFED6-E490-41E0-952A-AEB3D99BF454}">
      <dsp:nvSpPr>
        <dsp:cNvPr id="0" name=""/>
        <dsp:cNvSpPr/>
      </dsp:nvSpPr>
      <dsp:spPr>
        <a:xfrm>
          <a:off x="1045413" y="3398447"/>
          <a:ext cx="5844170" cy="905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792" tIns="95792" rIns="95792" bIns="95792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Celebrate effort and improvement, not just performance, to build confidence.</a:t>
          </a:r>
        </a:p>
      </dsp:txBody>
      <dsp:txXfrm>
        <a:off x="1045413" y="3398447"/>
        <a:ext cx="5844170" cy="905119"/>
      </dsp:txXfrm>
    </dsp:sp>
    <dsp:sp modelId="{706FF7FC-533D-401A-A53D-6DB08816377F}">
      <dsp:nvSpPr>
        <dsp:cNvPr id="0" name=""/>
        <dsp:cNvSpPr/>
      </dsp:nvSpPr>
      <dsp:spPr>
        <a:xfrm>
          <a:off x="0" y="4529847"/>
          <a:ext cx="6889584" cy="90511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F521DA-8F46-4BF8-856C-3E9D75D5576C}">
      <dsp:nvSpPr>
        <dsp:cNvPr id="0" name=""/>
        <dsp:cNvSpPr/>
      </dsp:nvSpPr>
      <dsp:spPr>
        <a:xfrm>
          <a:off x="273798" y="4733498"/>
          <a:ext cx="497815" cy="49781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9C690B-FA34-4C23-8523-186361EC067F}">
      <dsp:nvSpPr>
        <dsp:cNvPr id="0" name=""/>
        <dsp:cNvSpPr/>
      </dsp:nvSpPr>
      <dsp:spPr>
        <a:xfrm>
          <a:off x="1045413" y="4529847"/>
          <a:ext cx="5844170" cy="905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792" tIns="95792" rIns="95792" bIns="95792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Promote daily reading at home to build fluency, vocabulary, and comprehension. </a:t>
          </a:r>
        </a:p>
      </dsp:txBody>
      <dsp:txXfrm>
        <a:off x="1045413" y="4529847"/>
        <a:ext cx="5844170" cy="9051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DE6A34-00B6-4D1C-92EA-FAE32E05C5E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22009D-0275-4445-81A8-1341BDE4D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955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Grading practices (again, 2-4 highlights of need to know info)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22009D-0275-4445-81A8-1341BDE4D06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250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97B3B-AFA1-F8E6-A5BD-4841611921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775A3C-E4A0-0C75-1C70-52B54FC7CC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35EAB6-0573-233C-171F-93CC2BFC9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FA11D-973E-EC19-4B4B-7471C3C83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7EDDB2-58AD-157A-F8CE-C490998D4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610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C7CDD-D502-EE33-7FE7-1E5B81C90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D5FCE-8581-8312-26F0-E6EDECA251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8A2D75-9281-CD98-96DF-7101DE88C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2321A6-D89D-457D-B851-8C439D789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5FB75-FDF8-C2E0-D975-1010F73E3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140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5F572-A448-BE96-89E9-E82A76CD1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53BF55-1DEE-A4F7-EE40-850944121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FA9A71-2CDD-89B9-9797-38F28A155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D3A02B-F708-523D-716F-A14DE25A8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1D5606-FBCC-DF44-5582-611D95C5D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252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F54CD-9BAF-929C-0444-25E818966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7B00B7-988E-E0A3-E7BF-1EB37C418D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1AD577-0BF7-16F9-DED4-20DF8BD3FF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42DF0F-7D14-8FEF-9855-8D4A1E10F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2F3AF8-690E-A1BE-4519-ADBE43C44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5BB4D5-0D56-68BA-FDB0-E3FEAE3DE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153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889B5-05D0-D1EF-1E47-6D44F3C8D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EBC51-E594-5FF0-6C4F-BC44D05831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F3ACA8-AD3B-D871-BA46-17E94445A4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291C22-8EA8-8053-FFE7-BC52D3CBAE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4CAA43-D297-31F4-9E55-C14B975278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D00033-55F5-41F3-8C3A-18A4546E0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1DBABD-B00E-73B9-B211-0BCEEB250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1E8261-368B-FB70-AD40-9390E5147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187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F059A-D240-A356-B23D-130CC98B4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DA6584-873D-78BC-92C6-789FB02F7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C1FF79-7036-A4AC-5FBB-7BF34E549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DF14D4-EC25-3921-E65D-25678F001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940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C04C67-F628-25BE-38FE-FE0FD0549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C7589-CD3D-024D-5B0C-5E56B8C5E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08B289-D4B0-E019-9E0F-3C33ECC22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910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283ED-FAC6-7BE3-9168-CD17E8480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67F97-20C3-FBC2-ABE0-82B9BD5A3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B50157-5B3B-47EE-AC4B-130889B154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FE1FE6-DC4C-8FDC-1CB8-17D635987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4BD353-59F5-9060-1A17-CBC1A211A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CB3869-C9C7-71AA-1DC1-C493E35C0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1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1E88C-DAA1-7425-51D0-B68B7ED85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4F8C03-80F7-4141-DA13-EFF05AD76A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5153FB-329E-217E-F719-7C05F234B8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7E2503-EBD2-968B-DC58-F5CB5057C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0F53B4-D28B-253C-C22F-02C2DF2C7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D6D514-5DC5-A48C-4874-C84CABE36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976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992AE-06C5-D3E3-83B6-851B1CE5F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6401CA-9BFB-C12E-D5A1-BFB3FB6CE1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A53D4B-4C70-D4C7-0961-3A42BFE18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B23E7B-DE3C-E2C3-1170-AC9199916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A1B7A6-5253-FD93-09BC-5D66B70D9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422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551AEE-FA74-5AE8-457F-7F1E8CF793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6D2303-9F76-DB00-AF29-E02980B564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363FC1-C416-0188-C776-0F927A320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DBC6E-E518-E080-39C2-CEE8DC154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75AAFA-16AE-FFD4-92D2-2767DFF2B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2714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81F75-6F0E-4F3D-8A0F-F3317FD61F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0E6EFF-4249-4EE6-B7AE-A1DBB33525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5DF148-C9D4-42FA-9013-747DFBE10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8FA1-F678-4BC2-9AD3-52C73061B813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0F027B-54B0-45F3-93FD-72BE62F71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7BF0E2-4E44-4C27-85C3-2189D3120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7F182-7A3A-407F-B1AA-3F8AF79A3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21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67590-DA30-460E-A1FB-EDEBC0DB5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BA17C-0024-440B-88A4-5D63D10D6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B3531-67AF-4043-BAD6-6E4A2AAEC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8FA1-F678-4BC2-9AD3-52C73061B813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B1F074-CA35-4F6C-BCED-1FCAABAA2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77D382-2334-4DB2-835A-BE4DE1939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7F182-7A3A-407F-B1AA-3F8AF79A3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7568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5EAEA-7BA7-4851-AC53-ABCB37415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CB6A53-3226-44B7-A4D7-4908B346BE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13BEDD-3255-4277-87DB-653624ABD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8FA1-F678-4BC2-9AD3-52C73061B813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B264F1-7A64-41F9-AC37-BC6F33E88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376B7D-5C93-4BDA-8ADB-EC6BBA9BA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7F182-7A3A-407F-B1AA-3F8AF79A3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0611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764C1-6F18-4587-9BCB-D4F0B6737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9875A-98BF-4D1B-A86A-E03EA562FD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6F18B4-3AC1-487D-AEA7-CB1A17671D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D65C1F-E028-4E89-BBDA-9CD74BCFC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8FA1-F678-4BC2-9AD3-52C73061B813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270E84-3241-4F1F-BCED-E871620F6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873F6C-98D2-420B-ACCD-7BDB32C77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7F182-7A3A-407F-B1AA-3F8AF79A3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189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B49EF-9AE4-4616-8505-F6EB9E244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B98351-3C03-4E55-815A-00561B2ADD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B6F904-FC91-4F8D-B44E-123FF1A972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0DF06B-4BBF-4009-AD29-5E32675606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362ED5-F190-4F10-ABDE-7F2E759BF9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103C59-0E07-42E8-A0C0-DB88394C9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8FA1-F678-4BC2-9AD3-52C73061B813}" type="datetimeFigureOut">
              <a:rPr lang="en-US" smtClean="0"/>
              <a:t>9/23/26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03864C-2FDA-48B2-9474-B4D4D3747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68C05B-6582-431B-B05C-BBDC6D5D0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7F182-7A3A-407F-B1AA-3F8AF79A3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0860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E8497-983C-475B-968F-27C42889A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0BD3A3-1F41-4AED-A25C-15A61C865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8FA1-F678-4BC2-9AD3-52C73061B813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026472-E997-44FE-B60A-0FA222071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088902-9CAD-404F-B5F5-E092E4ADC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7F182-7A3A-407F-B1AA-3F8AF79A3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5061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485389-DFEC-4FCD-99A4-20F87C2D0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8FA1-F678-4BC2-9AD3-52C73061B813}" type="datetimeFigureOut">
              <a:rPr lang="en-US" smtClean="0"/>
              <a:t>9/23/26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2A3EF0-6D63-44DD-BCE7-45D260DC2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D551E8-D482-4BE5-A910-6016AB2C0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7F182-7A3A-407F-B1AA-3F8AF79A3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4261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8201F-69D8-4D9E-89B1-77A549D0F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EC91A-E374-41FD-AAC9-59B89CCCA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DB71A7-06C4-4D12-9EBE-CA2505245F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8218FC-E3A2-42CD-AD06-7518427FA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8FA1-F678-4BC2-9AD3-52C73061B813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1408DF-4E4A-48ED-99B4-906C0D789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8A2E3E-408D-45A4-8A29-4F3B8AF29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7F182-7A3A-407F-B1AA-3F8AF79A3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98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C8D15-3DD8-4BEB-9C7B-500A3BFD2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9E562A-789C-43D0-BCF4-FC719928F7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432A4B-86F6-4584-9D08-E6CC159087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C3E98D-5AE0-4C87-8037-E7D622263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8FA1-F678-4BC2-9AD3-52C73061B813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995649-E6EC-489D-9787-B47F0E6CC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69C084-AD6E-4E1A-A4F2-06D0D351F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7F182-7A3A-407F-B1AA-3F8AF79A3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4055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07A98-7C90-4D10-9EC5-72BD96327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9D891E-D45A-46D1-A857-55FE0E002E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13B3A2-76CC-4000-8A1B-8EFBD9D4C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8FA1-F678-4BC2-9AD3-52C73061B813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C32707-4C2B-4190-AE32-D809B16CE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71F458-267F-4D80-8ECB-5DB53A251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7F182-7A3A-407F-B1AA-3F8AF79A3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6170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975C36-A8F1-4E60-9FD3-F41C7BA1ED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31A0AD-A485-4B3F-9EA7-C04197C4F3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6EC2C9-00F9-4663-8DC3-A27054C10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8FA1-F678-4BC2-9AD3-52C73061B813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BE853E-BD1D-4938-9E4B-D38E0F403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6295E0-2510-4414-84A1-652148688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7F182-7A3A-407F-B1AA-3F8AF79A3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748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258F61-2E23-011F-A3D2-C4A6E320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320B7D-246F-654F-450A-862FD24D19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49C16A-7DBF-A038-11C8-67D627352D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BF0788-0880-486E-AA7C-DFDB1CA9EBE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2106D2-30C5-66F5-4E72-9E004032E7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FC691D-923B-D387-90DF-12D133B2BC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105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D89D71-B1E8-4A78-80DC-C5C212E62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E52ED0-974A-4925-A258-F47BEEB636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095F67-5A55-4E48-9AE8-EF6B8D834C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758FA1-F678-4BC2-9AD3-52C73061B813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DDB3B8-ECC2-4126-B383-C5E700709A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42D5D-2657-485A-BE8A-28B963EF11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F182-7A3A-407F-B1AA-3F8AF79A3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945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vblackburn@lwsd.org" TargetMode="External"/><Relationship Id="rId7" Type="http://schemas.openxmlformats.org/officeDocument/2006/relationships/hyperlink" Target="mailto:sjackson@lwsd.org" TargetMode="External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nhecker@lwsd.org" TargetMode="External"/><Relationship Id="rId5" Type="http://schemas.openxmlformats.org/officeDocument/2006/relationships/hyperlink" Target="mailto:kmcmurtry@lwsd.org" TargetMode="External"/><Relationship Id="rId4" Type="http://schemas.openxmlformats.org/officeDocument/2006/relationships/hyperlink" Target="mailto:nkesler@lwsd.or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BFD372-B13B-D5B1-FECF-2D50C985F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B6DBFCBF-E869-4150-807D-0EA34DD58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37AA43-DD49-8847-2E7B-0EDE4E195036}"/>
              </a:ext>
            </a:extLst>
          </p:cNvPr>
          <p:cNvSpPr txBox="1"/>
          <p:nvPr/>
        </p:nvSpPr>
        <p:spPr>
          <a:xfrm>
            <a:off x="669310" y="4510975"/>
            <a:ext cx="7167258" cy="2012539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 fontScale="92500" lnSpcReduction="10000"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48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8</a:t>
            </a:r>
            <a:r>
              <a:rPr kumimoji="0" lang="en-US" sz="4800" b="0" i="0" u="none" strike="noStrike" kern="1200" cap="none" spc="0" normalizeH="0" baseline="3000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</a:t>
            </a: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Grade </a:t>
            </a:r>
          </a:p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Language Arts </a:t>
            </a:r>
          </a:p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and Social Studies</a:t>
            </a:r>
            <a:endParaRPr lang="en-US" sz="48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C0B7807-0C83-4963-821A-69B172722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B027EC7-3252-48A2-A7A4-1741F72E4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EBC51E4-7477-4290-BBD0-18AD942C3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2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ED4A3D35-B809-22D3-2FF8-1F473FAEE75A}"/>
              </a:ext>
            </a:extLst>
          </p:cNvPr>
          <p:cNvSpPr txBox="1"/>
          <p:nvPr/>
        </p:nvSpPr>
        <p:spPr>
          <a:xfrm>
            <a:off x="3514535" y="3034708"/>
            <a:ext cx="228050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haroni"/>
                <a:cs typeface="Aharoni"/>
              </a:rPr>
              <a:t>Ms. Blackburn</a:t>
            </a:r>
            <a:endParaRPr lang="en-US" sz="2400">
              <a:solidFill>
                <a:schemeClr val="bg1"/>
              </a:solidFill>
              <a:latin typeface="Aharoni"/>
              <a:cs typeface="Aharoni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7AF4759-6414-EC59-AC4A-8EEE595C8174}"/>
              </a:ext>
            </a:extLst>
          </p:cNvPr>
          <p:cNvSpPr txBox="1"/>
          <p:nvPr/>
        </p:nvSpPr>
        <p:spPr>
          <a:xfrm>
            <a:off x="6263423" y="3067327"/>
            <a:ext cx="16922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Ms. Kesler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8907F96-BD2C-BD0D-894D-9A2076FD8BCC}"/>
              </a:ext>
            </a:extLst>
          </p:cNvPr>
          <p:cNvSpPr txBox="1"/>
          <p:nvPr/>
        </p:nvSpPr>
        <p:spPr>
          <a:xfrm>
            <a:off x="8565279" y="3009913"/>
            <a:ext cx="23167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Mr. McMurtry</a:t>
            </a:r>
            <a:endParaRPr lang="en-US" sz="2400">
              <a:solidFill>
                <a:schemeClr val="bg1"/>
              </a:solidFill>
            </a:endParaRPr>
          </a:p>
        </p:txBody>
      </p:sp>
      <p:pic>
        <p:nvPicPr>
          <p:cNvPr id="36" name="Picture 35" descr="A close-up of a person smiling&#10;&#10;Description automatically generated">
            <a:extLst>
              <a:ext uri="{FF2B5EF4-FFF2-40B4-BE49-F238E27FC236}">
                <a16:creationId xmlns:a16="http://schemas.microsoft.com/office/drawing/2014/main" id="{C72D0F1F-9EC5-E438-6B11-BAC169EDA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006" y="252018"/>
            <a:ext cx="2124776" cy="2711302"/>
          </a:xfrm>
          <a:prstGeom prst="rect">
            <a:avLst/>
          </a:prstGeom>
        </p:spPr>
      </p:pic>
      <p:pic>
        <p:nvPicPr>
          <p:cNvPr id="38" name="Picture 37" descr="A person standing in front of a body of water&#10;&#10;Description automatically generated">
            <a:extLst>
              <a:ext uri="{FF2B5EF4-FFF2-40B4-BE49-F238E27FC236}">
                <a16:creationId xmlns:a16="http://schemas.microsoft.com/office/drawing/2014/main" id="{F4ED8FD5-E92B-6B96-6244-A85F2B42CB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58" t="10935" r="26893" b="6154"/>
          <a:stretch/>
        </p:blipFill>
        <p:spPr>
          <a:xfrm>
            <a:off x="6048164" y="253154"/>
            <a:ext cx="2122775" cy="2762706"/>
          </a:xfrm>
          <a:prstGeom prst="rect">
            <a:avLst/>
          </a:prstGeom>
        </p:spPr>
      </p:pic>
      <p:pic>
        <p:nvPicPr>
          <p:cNvPr id="3074" name="Picture 2" descr="Evergreen Middle School - AZexplained">
            <a:extLst>
              <a:ext uri="{FF2B5EF4-FFF2-40B4-BE49-F238E27FC236}">
                <a16:creationId xmlns:a16="http://schemas.microsoft.com/office/drawing/2014/main" id="{9297B7F8-0C7E-150F-962D-2E8CDC7594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4862" y="4352520"/>
            <a:ext cx="4081888" cy="2296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person in a cap&#10;&#10;Description automatically generated">
            <a:extLst>
              <a:ext uri="{FF2B5EF4-FFF2-40B4-BE49-F238E27FC236}">
                <a16:creationId xmlns:a16="http://schemas.microsoft.com/office/drawing/2014/main" id="{A2813C1E-F898-5732-8726-D33E5AE855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2994" y="237642"/>
            <a:ext cx="1770521" cy="280403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97D6D17-8C5F-1404-86C9-25E24815A24A}"/>
              </a:ext>
            </a:extLst>
          </p:cNvPr>
          <p:cNvSpPr txBox="1"/>
          <p:nvPr/>
        </p:nvSpPr>
        <p:spPr>
          <a:xfrm>
            <a:off x="1254336" y="2979135"/>
            <a:ext cx="21913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Mr. Hecker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755681-805B-13B7-15A2-FF9D96CED49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668" r="7521"/>
          <a:stretch/>
        </p:blipFill>
        <p:spPr>
          <a:xfrm>
            <a:off x="1176630" y="274787"/>
            <a:ext cx="2191342" cy="255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534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45A9F99-D9B1-4094-A2E2-B90AC1DB7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7FAF607-473A-4A43-A23D-BBFF5C411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D45815-D5AC-CE89-CF77-98267C6E3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3263" y="983429"/>
            <a:ext cx="4977976" cy="1454051"/>
          </a:xfrm>
        </p:spPr>
        <p:txBody>
          <a:bodyPr>
            <a:normAutofit/>
          </a:bodyPr>
          <a:lstStyle/>
          <a:p>
            <a:r>
              <a:rPr lang="en-US" sz="4000" b="1">
                <a:solidFill>
                  <a:schemeClr val="tx2"/>
                </a:solidFill>
              </a:rPr>
              <a:t>Teacher Contact Info</a:t>
            </a:r>
          </a:p>
        </p:txBody>
      </p:sp>
      <p:pic>
        <p:nvPicPr>
          <p:cNvPr id="7" name="Graphic 6" descr="Envelope">
            <a:extLst>
              <a:ext uri="{FF2B5EF4-FFF2-40B4-BE49-F238E27FC236}">
                <a16:creationId xmlns:a16="http://schemas.microsoft.com/office/drawing/2014/main" id="{AD1D5A1E-093E-7AF5-C3B1-F21816DB36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6951" y="1793846"/>
            <a:ext cx="3620021" cy="362002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BE70BC-1737-AD34-7A65-AABCC9D95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9732" y="1007972"/>
            <a:ext cx="6291025" cy="5343761"/>
          </a:xfrm>
        </p:spPr>
        <p:txBody>
          <a:bodyPr anchor="ctr">
            <a:norm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You can reach any of us on </a:t>
            </a:r>
            <a:r>
              <a:rPr lang="en-US" sz="2400" b="1" dirty="0">
                <a:solidFill>
                  <a:schemeClr val="tx2"/>
                </a:solidFill>
              </a:rPr>
              <a:t>Parent Square. </a:t>
            </a:r>
            <a:r>
              <a:rPr lang="en-US" sz="2400" dirty="0">
                <a:solidFill>
                  <a:schemeClr val="tx2"/>
                </a:solidFill>
              </a:rPr>
              <a:t>Students may contact on following emails:</a:t>
            </a:r>
          </a:p>
          <a:p>
            <a:pPr marL="457200" lvl="1" indent="0">
              <a:buNone/>
            </a:pPr>
            <a:endParaRPr lang="en-US" dirty="0">
              <a:solidFill>
                <a:schemeClr val="tx2"/>
              </a:solidFill>
            </a:endParaRPr>
          </a:p>
          <a:p>
            <a:pPr lvl="1"/>
            <a:r>
              <a:rPr lang="en-US" sz="2000" dirty="0">
                <a:solidFill>
                  <a:schemeClr val="tx2"/>
                </a:solidFill>
                <a:hlinkClick r:id="rId3"/>
              </a:rPr>
              <a:t>Val Blackburn    vblackburn@lwsd.org</a:t>
            </a:r>
            <a:endParaRPr lang="en-US" sz="1800" dirty="0">
              <a:solidFill>
                <a:schemeClr val="tx2"/>
              </a:solidFill>
            </a:endParaRPr>
          </a:p>
          <a:p>
            <a:pPr lvl="1"/>
            <a:r>
              <a:rPr lang="en-US" sz="1800" dirty="0">
                <a:solidFill>
                  <a:schemeClr val="tx2"/>
                </a:solidFill>
                <a:hlinkClick r:id="rId4"/>
              </a:rPr>
              <a:t>Nicole Kesler         nkesler@lwsd.org</a:t>
            </a:r>
            <a:endParaRPr lang="en-US" sz="1800" dirty="0">
              <a:solidFill>
                <a:schemeClr val="tx2"/>
              </a:solidFill>
            </a:endParaRPr>
          </a:p>
          <a:p>
            <a:pPr lvl="1"/>
            <a:r>
              <a:rPr lang="en-US" sz="1800" dirty="0">
                <a:solidFill>
                  <a:schemeClr val="tx2"/>
                </a:solidFill>
                <a:hlinkClick r:id="rId5"/>
              </a:rPr>
              <a:t>Kyle McMurtry      </a:t>
            </a:r>
            <a:r>
              <a:rPr lang="en-US" sz="1800" dirty="0">
                <a:solidFill>
                  <a:schemeClr val="tx2"/>
                </a:solidFill>
                <a:hlinkClick r:id="rId5"/>
              </a:rPr>
              <a:t>kmcmurtry@lwsd.org</a:t>
            </a:r>
            <a:endParaRPr lang="en-US" sz="1800" dirty="0">
              <a:solidFill>
                <a:schemeClr val="tx2"/>
              </a:solidFill>
            </a:endParaRPr>
          </a:p>
          <a:p>
            <a:pPr lvl="1"/>
            <a:r>
              <a:rPr lang="en-US" sz="1800" dirty="0">
                <a:solidFill>
                  <a:schemeClr val="tx2"/>
                </a:solidFill>
                <a:hlinkClick r:id="rId6"/>
              </a:rPr>
              <a:t>Nick Hecker   </a:t>
            </a:r>
            <a:r>
              <a:rPr lang="en-US" sz="1800" dirty="0" err="1">
                <a:solidFill>
                  <a:schemeClr val="tx2"/>
                </a:solidFill>
                <a:hlinkClick r:id="rId6"/>
              </a:rPr>
              <a:t>nhecker@lwsd.org</a:t>
            </a:r>
            <a:endParaRPr lang="en-US" sz="1800" dirty="0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5F6476F-D303-44D3-B30F-1BA348F0F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2635" y="52996"/>
            <a:ext cx="5928607" cy="6805005"/>
            <a:chOff x="6095999" y="52996"/>
            <a:chExt cx="6093363" cy="6805005"/>
          </a:xfrm>
          <a:solidFill>
            <a:schemeClr val="accent5">
              <a:alpha val="1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972EB4B-0539-4430-9340-8117B9D7C3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1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CA5348F-9FF6-485F-898D-1BED7EC727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5999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3B89F41-1D91-447A-88C5-8A917809F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C529C2DA-F197-A57F-9C75-BD6D96BBD24B}"/>
              </a:ext>
            </a:extLst>
          </p:cNvPr>
          <p:cNvSpPr txBox="1"/>
          <p:nvPr/>
        </p:nvSpPr>
        <p:spPr>
          <a:xfrm>
            <a:off x="5208104" y="-1577009"/>
            <a:ext cx="2816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hlinkClick r:id="rId7"/>
              </a:rPr>
              <a:t>mailto:sjackson@lwsd.org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327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5D59763-9E55-7FC7-5C88-6E62F59D5136}"/>
              </a:ext>
            </a:extLst>
          </p:cNvPr>
          <p:cNvSpPr txBox="1">
            <a:spLocks noChangeArrowheads="1"/>
          </p:cNvSpPr>
          <p:nvPr/>
        </p:nvSpPr>
        <p:spPr>
          <a:xfrm>
            <a:off x="4361688" y="221188"/>
            <a:ext cx="6739128" cy="136986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n-US" sz="2000">
              <a:solidFill>
                <a:srgbClr val="FFC000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59E80CE-59E9-2546-006B-4CCFDC21BC0C}"/>
              </a:ext>
            </a:extLst>
          </p:cNvPr>
          <p:cNvSpPr txBox="1">
            <a:spLocks noChangeArrowheads="1"/>
          </p:cNvSpPr>
          <p:nvPr/>
        </p:nvSpPr>
        <p:spPr>
          <a:xfrm>
            <a:off x="3688808" y="1473842"/>
            <a:ext cx="5761662" cy="3910315"/>
          </a:xfrm>
          <a:prstGeom prst="rect">
            <a:avLst/>
          </a:prstGeom>
        </p:spPr>
        <p:txBody>
          <a:bodyPr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5740" indent="-205740"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en-US" altLang="en-US" sz="2400"/>
              <a:t>Amplify- Digital Curriculum</a:t>
            </a:r>
          </a:p>
          <a:p>
            <a:pPr marL="205740" indent="-205740"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en-US" altLang="en-US" sz="2400"/>
              <a:t>Various Short Stories, Poems, Dramas</a:t>
            </a:r>
          </a:p>
          <a:p>
            <a:pPr marL="205740" indent="-205740"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en-US" altLang="en-US" sz="2400" i="1"/>
              <a:t>Frankenstein </a:t>
            </a:r>
            <a:r>
              <a:rPr lang="en-US" altLang="en-US" sz="2400"/>
              <a:t>by Gris Grimly</a:t>
            </a:r>
          </a:p>
          <a:p>
            <a:pPr marL="205740" indent="-205740"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en-US" altLang="en-US" sz="2400"/>
              <a:t>Whole Class Novels</a:t>
            </a:r>
          </a:p>
          <a:p>
            <a:pPr marL="662940" lvl="1" indent="-205740"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en-US" altLang="en-US" sz="2000"/>
              <a:t>May include:  </a:t>
            </a:r>
            <a:r>
              <a:rPr lang="en-US" altLang="en-US" sz="2000" i="1"/>
              <a:t>The Game, To Kill a Mockingbird, Of Beetles &amp; Angels, The Hotel on the Corner of Bitter and Sweet, All But My Life </a:t>
            </a:r>
            <a:endParaRPr lang="en-US" altLang="en-US" sz="2000"/>
          </a:p>
          <a:p>
            <a:pPr marL="205740" indent="-205740"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en-US" altLang="en-US" sz="2400"/>
              <a:t>Independent Reading Selections </a:t>
            </a:r>
          </a:p>
          <a:p>
            <a:pPr marL="205740" indent="-205740"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en-US" altLang="en-US" sz="2400"/>
              <a:t>Literature Circles</a:t>
            </a:r>
          </a:p>
          <a:p>
            <a:pPr marL="205740" indent="-205740"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en-US" altLang="en-US" sz="2400"/>
              <a:t>Literary Analysis</a:t>
            </a:r>
          </a:p>
          <a:p>
            <a:pPr marL="205740" indent="-205740"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en-US" altLang="en-US" sz="2400"/>
              <a:t>In-Text Citations &amp; Analysis</a:t>
            </a:r>
          </a:p>
          <a:p>
            <a:pPr marL="27384" indent="0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None/>
              <a:defRPr/>
            </a:pPr>
            <a:endParaRPr lang="en-US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2CF1CA4-BD9C-2407-0B8E-4CF7DD0C19C2}"/>
              </a:ext>
            </a:extLst>
          </p:cNvPr>
          <p:cNvSpPr txBox="1"/>
          <p:nvPr/>
        </p:nvSpPr>
        <p:spPr>
          <a:xfrm>
            <a:off x="3639244" y="261390"/>
            <a:ext cx="60944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8th grade  Language Arts</a:t>
            </a:r>
          </a:p>
          <a:p>
            <a:r>
              <a:rPr lang="en-US"/>
              <a:t>Reading, Writing,  Speaking &amp; Listening</a:t>
            </a:r>
          </a:p>
        </p:txBody>
      </p:sp>
      <p:pic>
        <p:nvPicPr>
          <p:cNvPr id="1036" name="Picture 12" descr="Material Details for Amplify ELA Grade 8, Student Blended Package - MIDAS">
            <a:extLst>
              <a:ext uri="{FF2B5EF4-FFF2-40B4-BE49-F238E27FC236}">
                <a16:creationId xmlns:a16="http://schemas.microsoft.com/office/drawing/2014/main" id="{D65D6E80-54F0-3267-C5C5-0105AE759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18968"/>
            <a:ext cx="2966364" cy="3839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Gris Grimly&amp;#39;s Frankenstein: A Graphic Novel">
            <a:extLst>
              <a:ext uri="{FF2B5EF4-FFF2-40B4-BE49-F238E27FC236}">
                <a16:creationId xmlns:a16="http://schemas.microsoft.com/office/drawing/2014/main" id="{51FA3F6C-D041-FE57-6034-B29F29BCF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808" y="261390"/>
            <a:ext cx="2044989" cy="3167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An organized and neat stack of books is displayed on a transparent background in a highly ...">
            <a:extLst>
              <a:ext uri="{FF2B5EF4-FFF2-40B4-BE49-F238E27FC236}">
                <a16:creationId xmlns:a16="http://schemas.microsoft.com/office/drawing/2014/main" id="{C53E5391-A632-4A3C-71A7-234C91BF7D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1010" y="1311042"/>
            <a:ext cx="3282122" cy="4923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553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mage result for educurious 7th grade">
            <a:extLst>
              <a:ext uri="{FF2B5EF4-FFF2-40B4-BE49-F238E27FC236}">
                <a16:creationId xmlns:a16="http://schemas.microsoft.com/office/drawing/2014/main" id="{431E2CBC-57AA-F0B5-4A79-7898DEF0D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215" y="2375297"/>
            <a:ext cx="4427603" cy="1662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5018" y="353290"/>
            <a:ext cx="7620000" cy="762000"/>
          </a:xfrm>
        </p:spPr>
        <p:txBody>
          <a:bodyPr>
            <a:noAutofit/>
          </a:bodyPr>
          <a:lstStyle/>
          <a:p>
            <a:r>
              <a:rPr lang="en-US" sz="4000" b="1"/>
              <a:t>8</a:t>
            </a:r>
            <a:r>
              <a:rPr lang="en-US" sz="4000" b="1" baseline="30000"/>
              <a:t>th</a:t>
            </a:r>
            <a:r>
              <a:rPr lang="en-US" sz="4000" b="1"/>
              <a:t> grade Social Studies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538" y="1223195"/>
            <a:ext cx="6869670" cy="6225405"/>
          </a:xfrm>
        </p:spPr>
        <p:txBody>
          <a:bodyPr>
            <a:normAutofit/>
          </a:bodyPr>
          <a:lstStyle/>
          <a:p>
            <a:pPr marL="514350" indent="-514350"/>
            <a:r>
              <a:rPr lang="en-US" sz="3200"/>
              <a:t>Study of Washington State &amp; American History </a:t>
            </a:r>
          </a:p>
          <a:p>
            <a:pPr marL="457200" lvl="1" indent="0">
              <a:buNone/>
            </a:pPr>
            <a:endParaRPr lang="en-US" sz="2800"/>
          </a:p>
          <a:p>
            <a:pPr marL="761238" lvl="1" indent="-514350"/>
            <a:r>
              <a:rPr lang="en-US" sz="2800"/>
              <a:t>Who?</a:t>
            </a:r>
          </a:p>
          <a:p>
            <a:pPr marL="761238" lvl="1" indent="-514350"/>
            <a:r>
              <a:rPr lang="en-US" sz="2800"/>
              <a:t>What?</a:t>
            </a:r>
          </a:p>
          <a:p>
            <a:pPr marL="761238" lvl="1" indent="-514350"/>
            <a:r>
              <a:rPr lang="en-US" sz="2800"/>
              <a:t>When?</a:t>
            </a:r>
          </a:p>
          <a:p>
            <a:pPr marL="761238" lvl="1" indent="-514350"/>
            <a:r>
              <a:rPr lang="en-US" sz="2800"/>
              <a:t>Where?</a:t>
            </a:r>
          </a:p>
          <a:p>
            <a:pPr marL="761238" lvl="1" indent="-514350"/>
            <a:r>
              <a:rPr lang="en-US" sz="2800"/>
              <a:t>Why?/How?</a:t>
            </a:r>
          </a:p>
          <a:p>
            <a:pPr marL="761238" lvl="1" indent="-514350"/>
            <a:r>
              <a:rPr lang="en-US" sz="2800"/>
              <a:t>So What?</a:t>
            </a:r>
          </a:p>
          <a:p>
            <a:pPr marL="761238" lvl="1" indent="-514350"/>
            <a:r>
              <a:rPr lang="en-US" sz="2800"/>
              <a:t>Geography Skills</a:t>
            </a:r>
          </a:p>
          <a:p>
            <a:pPr marL="761238" lvl="1" indent="-514350"/>
            <a:r>
              <a:rPr lang="en-US" sz="2800"/>
              <a:t>Primary Source analysis</a:t>
            </a:r>
          </a:p>
          <a:p>
            <a:pPr marL="761238" lvl="1" indent="-514350"/>
            <a:endParaRPr lang="en-US"/>
          </a:p>
          <a:p>
            <a:pPr marL="0" indent="0">
              <a:buNone/>
            </a:pPr>
            <a:endParaRPr lang="en-US"/>
          </a:p>
          <a:p>
            <a:pPr marL="457200" lvl="1" indent="0">
              <a:buClr>
                <a:srgbClr val="838D9B"/>
              </a:buClr>
              <a:buNone/>
            </a:pPr>
            <a:endParaRPr lang="en-US">
              <a:solidFill>
                <a:prstClr val="black"/>
              </a:solidFill>
            </a:endParaRPr>
          </a:p>
          <a:p>
            <a:pPr>
              <a:buNone/>
            </a:pPr>
            <a:endParaRPr lang="en-US" sz="4000">
              <a:solidFill>
                <a:srgbClr val="283138">
                  <a:satMod val="130000"/>
                </a:srgb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3EFADF-55B2-318C-2F01-FAA719129F1E}"/>
              </a:ext>
            </a:extLst>
          </p:cNvPr>
          <p:cNvSpPr txBox="1"/>
          <p:nvPr/>
        </p:nvSpPr>
        <p:spPr>
          <a:xfrm>
            <a:off x="8065607" y="5219299"/>
            <a:ext cx="3870611" cy="1384995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bg1"/>
                </a:solidFill>
              </a:rPr>
              <a:t>Current Events with New York Times </a:t>
            </a:r>
            <a:r>
              <a:rPr lang="en-US" sz="2800" err="1">
                <a:solidFill>
                  <a:schemeClr val="bg1"/>
                </a:solidFill>
              </a:rPr>
              <a:t>UpFront</a:t>
            </a:r>
            <a:r>
              <a:rPr lang="en-US" sz="2800">
                <a:solidFill>
                  <a:schemeClr val="bg1"/>
                </a:solidFill>
              </a:rPr>
              <a:t> Magazine</a:t>
            </a:r>
          </a:p>
        </p:txBody>
      </p:sp>
      <p:pic>
        <p:nvPicPr>
          <p:cNvPr id="2058" name="Picture 10" descr="United States Blank Map - ClipArt Best">
            <a:extLst>
              <a:ext uri="{FF2B5EF4-FFF2-40B4-BE49-F238E27FC236}">
                <a16:creationId xmlns:a16="http://schemas.microsoft.com/office/drawing/2014/main" id="{BF9B189B-575F-73B5-0474-7805BD793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5652">
            <a:off x="6307076" y="2864236"/>
            <a:ext cx="3042696" cy="1893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September 2, 2019 issue | The New York Times Upfront">
            <a:extLst>
              <a:ext uri="{FF2B5EF4-FFF2-40B4-BE49-F238E27FC236}">
                <a16:creationId xmlns:a16="http://schemas.microsoft.com/office/drawing/2014/main" id="{9E60BE04-427D-B0C0-A49C-3EA652713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907" y="2167192"/>
            <a:ext cx="2151267" cy="2881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Washington Journey, The: New 7th Grade Textbook: 9781423606222: Amazon.com: Books">
            <a:extLst>
              <a:ext uri="{FF2B5EF4-FFF2-40B4-BE49-F238E27FC236}">
                <a16:creationId xmlns:a16="http://schemas.microsoft.com/office/drawing/2014/main" id="{66925E59-CE29-C2D2-D48D-3B20B6C42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122" y="4106116"/>
            <a:ext cx="1904763" cy="267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National History Day in Delaware Competition Brings Students Grades 6-12 Together Over Shared ...">
            <a:extLst>
              <a:ext uri="{FF2B5EF4-FFF2-40B4-BE49-F238E27FC236}">
                <a16:creationId xmlns:a16="http://schemas.microsoft.com/office/drawing/2014/main" id="{3DAECB96-D8B7-6019-3929-FB3FF59010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290" y="492479"/>
            <a:ext cx="2240535" cy="1910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1543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6" name="Rectangle 1051">
            <a:extLst>
              <a:ext uri="{FF2B5EF4-FFF2-40B4-BE49-F238E27FC236}">
                <a16:creationId xmlns:a16="http://schemas.microsoft.com/office/drawing/2014/main" id="{12C63567-9A18-430B-817B-152D609F5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78F826-651F-456B-AF33-51F6B649D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019" y="63500"/>
            <a:ext cx="4789763" cy="1662878"/>
          </a:xfrm>
        </p:spPr>
        <p:txBody>
          <a:bodyPr>
            <a:normAutofit/>
          </a:bodyPr>
          <a:lstStyle/>
          <a:p>
            <a:r>
              <a:rPr lang="en-US" sz="4000"/>
              <a:t>Required supplies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8DE8F-65BD-4B41-9DBD-34A13A0312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4019" y="1605280"/>
            <a:ext cx="5257141" cy="518921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600">
                <a:effectLst/>
                <a:latin typeface="Calibri"/>
                <a:ea typeface="Times New Roman" panose="02020603050405020304" pitchFamily="18" charset="0"/>
                <a:cs typeface="Times New Roman"/>
              </a:rPr>
              <a:t>Students should have their laptops fully charged for each class.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6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600">
                <a:effectLst/>
                <a:latin typeface="Calibri"/>
                <a:ea typeface="Times New Roman" panose="02020603050405020304" pitchFamily="18" charset="0"/>
                <a:cs typeface="Times New Roman"/>
              </a:rPr>
              <a:t>Students should always have an independent reading selection with them.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6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600">
                <a:effectLst/>
                <a:latin typeface="Calibri"/>
                <a:ea typeface="Times New Roman" panose="02020603050405020304" pitchFamily="18" charset="0"/>
                <a:cs typeface="Times New Roman"/>
              </a:rPr>
              <a:t>Students need to have their basic school supplies including: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200">
                <a:latin typeface="Calibri"/>
                <a:ea typeface="Times New Roman" panose="02020603050405020304" pitchFamily="18" charset="0"/>
                <a:cs typeface="Times New Roman"/>
              </a:rPr>
              <a:t>Pencil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200">
                <a:effectLst/>
                <a:latin typeface="Calibri"/>
                <a:ea typeface="Times New Roman" panose="02020603050405020304" pitchFamily="18" charset="0"/>
                <a:cs typeface="Times New Roman"/>
              </a:rPr>
              <a:t>Highlighter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200">
                <a:effectLst/>
                <a:latin typeface="Calibri"/>
                <a:ea typeface="Times New Roman" panose="02020603050405020304" pitchFamily="18" charset="0"/>
                <a:cs typeface="Times New Roman"/>
              </a:rPr>
              <a:t>Pen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200">
                <a:latin typeface="Calibri"/>
                <a:ea typeface="Times New Roman" panose="02020603050405020304" pitchFamily="18" charset="0"/>
                <a:cs typeface="Times New Roman"/>
              </a:rPr>
              <a:t>Lined paper and/or history notebook</a:t>
            </a:r>
            <a:endParaRPr lang="en-US" sz="220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200">
                <a:latin typeface="Calibri"/>
                <a:ea typeface="Times New Roman" panose="02020603050405020304" pitchFamily="18" charset="0"/>
                <a:cs typeface="Times New Roman"/>
              </a:rPr>
              <a:t>A thin folder/binder area to keep documents</a:t>
            </a:r>
            <a:endParaRPr lang="en-US" sz="22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6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en-US" sz="26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800"/>
              </a:spcAft>
              <a:buNone/>
            </a:pPr>
            <a:endParaRPr lang="en-US" sz="260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700"/>
          </a:p>
        </p:txBody>
      </p:sp>
      <p:pic>
        <p:nvPicPr>
          <p:cNvPr id="6" name="Picture 5" descr="Worker typing on laptop">
            <a:extLst>
              <a:ext uri="{FF2B5EF4-FFF2-40B4-BE49-F238E27FC236}">
                <a16:creationId xmlns:a16="http://schemas.microsoft.com/office/drawing/2014/main" id="{D5A7BE04-4FA5-0B2F-5E7A-0BF1F3E88E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50" y="63500"/>
            <a:ext cx="3127859" cy="2345635"/>
          </a:xfrm>
          <a:prstGeom prst="rect">
            <a:avLst/>
          </a:prstGeom>
        </p:spPr>
      </p:pic>
      <p:pic>
        <p:nvPicPr>
          <p:cNvPr id="12" name="Picture 11" descr="Flat lay of assorted office supplies">
            <a:extLst>
              <a:ext uri="{FF2B5EF4-FFF2-40B4-BE49-F238E27FC236}">
                <a16:creationId xmlns:a16="http://schemas.microsoft.com/office/drawing/2014/main" id="{14CE503D-2FFF-94F7-AA41-96537B7466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50" y="4557091"/>
            <a:ext cx="3127859" cy="2220287"/>
          </a:xfrm>
          <a:prstGeom prst="rect">
            <a:avLst/>
          </a:prstGeom>
        </p:spPr>
      </p:pic>
      <p:pic>
        <p:nvPicPr>
          <p:cNvPr id="8" name="Picture 7" descr="Sketch of outdoor things">
            <a:extLst>
              <a:ext uri="{FF2B5EF4-FFF2-40B4-BE49-F238E27FC236}">
                <a16:creationId xmlns:a16="http://schemas.microsoft.com/office/drawing/2014/main" id="{6F00069C-7D43-2F96-0639-6D4541F6D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448" y="2256182"/>
            <a:ext cx="3820813" cy="247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142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F5357B-8084-5114-8DB5-5EE45A099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240" y="1243013"/>
            <a:ext cx="3855720" cy="4371974"/>
          </a:xfrm>
        </p:spPr>
        <p:txBody>
          <a:bodyPr>
            <a:normAutofit/>
          </a:bodyPr>
          <a:lstStyle/>
          <a:p>
            <a:pPr algn="ctr"/>
            <a:r>
              <a:rPr lang="en-US" sz="3600" i="1">
                <a:solidFill>
                  <a:schemeClr val="tx2"/>
                </a:solidFill>
              </a:rPr>
              <a:t>Grading Practices &amp; Homework 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4ECB8-371F-E379-8DC6-56C1673CC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0972" y="804672"/>
            <a:ext cx="5342452" cy="4930186"/>
          </a:xfrm>
        </p:spPr>
        <p:txBody>
          <a:bodyPr anchor="ctr">
            <a:normAutofit/>
          </a:bodyPr>
          <a:lstStyle/>
          <a:p>
            <a:pPr fontAlgn="base"/>
            <a:endParaRPr lang="en-US" sz="2000">
              <a:solidFill>
                <a:schemeClr val="tx2"/>
              </a:solidFill>
            </a:endParaRPr>
          </a:p>
          <a:p>
            <a:endParaRPr lang="en-US" sz="1800">
              <a:solidFill>
                <a:schemeClr val="tx2"/>
              </a:solidFill>
            </a:endParaRPr>
          </a:p>
        </p:txBody>
      </p:sp>
      <p:pic>
        <p:nvPicPr>
          <p:cNvPr id="4" name="Picture 3" descr="A black and white chart with white text&#10;&#10;AI-generated content may be incorrect.">
            <a:extLst>
              <a:ext uri="{FF2B5EF4-FFF2-40B4-BE49-F238E27FC236}">
                <a16:creationId xmlns:a16="http://schemas.microsoft.com/office/drawing/2014/main" id="{30FF2B00-5F20-916A-20EB-B6F1144B3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4856" y="508084"/>
            <a:ext cx="6083823" cy="44747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8690736-5643-7F6E-3DAC-1592BB68300F}"/>
              </a:ext>
            </a:extLst>
          </p:cNvPr>
          <p:cNvSpPr txBox="1"/>
          <p:nvPr/>
        </p:nvSpPr>
        <p:spPr>
          <a:xfrm>
            <a:off x="5372876" y="5277636"/>
            <a:ext cx="6467114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Students need to complete their homework on time. Retakes for major assessments are available provided all unit coursework is turned in and completed prior to the assessment. </a:t>
            </a:r>
          </a:p>
        </p:txBody>
      </p:sp>
    </p:spTree>
    <p:extLst>
      <p:ext uri="{BB962C8B-B14F-4D97-AF65-F5344CB8AC3E}">
        <p14:creationId xmlns:p14="http://schemas.microsoft.com/office/powerpoint/2010/main" val="1977492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CA06CD6-90CA-4C45-856C-6771339E1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0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5A29C8-CF46-A6C2-C66C-A956DB717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291" y="1171325"/>
            <a:ext cx="3378907" cy="472316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r"/>
            <a:r>
              <a:rPr lang="en-US" i="1" kern="120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How you can help your child be successful in Language Arts and </a:t>
            </a:r>
            <a:br>
              <a:rPr lang="en-US" i="1" kern="120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en-US" i="1" kern="120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Social Studies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021601D-2758-4B15-A31C-FDA184C51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F23FC7-F45D-756C-DD6D-772C2DDDE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0" y="963507"/>
            <a:ext cx="6250940" cy="2304627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 sz="2000"/>
          </a:p>
          <a:p>
            <a:pPr marL="0"/>
            <a:endParaRPr lang="en-US" sz="2000"/>
          </a:p>
        </p:txBody>
      </p:sp>
      <p:graphicFrame>
        <p:nvGraphicFramePr>
          <p:cNvPr id="21" name="Rectangle 1">
            <a:extLst>
              <a:ext uri="{FF2B5EF4-FFF2-40B4-BE49-F238E27FC236}">
                <a16:creationId xmlns:a16="http://schemas.microsoft.com/office/drawing/2014/main" id="{A6D22C1D-AD38-C855-26FD-943E1A9DF19A}"/>
              </a:ext>
            </a:extLst>
          </p:cNvPr>
          <p:cNvGraphicFramePr/>
          <p:nvPr/>
        </p:nvGraphicFramePr>
        <p:xfrm>
          <a:off x="4974034" y="459375"/>
          <a:ext cx="6889584" cy="5439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66167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63FEF77E802A459D00D1C0DB60DFC3" ma:contentTypeVersion="9" ma:contentTypeDescription="Create a new document." ma:contentTypeScope="" ma:versionID="8725e20c77dbc254aa80a895f6f554eb">
  <xsd:schema xmlns:xsd="http://www.w3.org/2001/XMLSchema" xmlns:xs="http://www.w3.org/2001/XMLSchema" xmlns:p="http://schemas.microsoft.com/office/2006/metadata/properties" xmlns:ns2="8affc96b-b394-48ec-a419-28b04ebb1d06" targetNamespace="http://schemas.microsoft.com/office/2006/metadata/properties" ma:root="true" ma:fieldsID="4b79f0aa21f2db9450849c4e16707d2b" ns2:_="">
    <xsd:import namespace="8affc96b-b394-48ec-a419-28b04ebb1d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ffc96b-b394-48ec-a419-28b04ebb1d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104075f-ba53-4f13-950d-93eae22c5c9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affc96b-b394-48ec-a419-28b04ebb1d0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A6D10E7-85C0-48D6-AD8B-650E4735323E}">
  <ds:schemaRefs>
    <ds:schemaRef ds:uri="8affc96b-b394-48ec-a419-28b04ebb1d0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D16BDFE-5442-4091-95DA-0B18A7B0555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61D537E-FF76-4C78-8A52-85DB590E0464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8affc96b-b394-48ec-a419-28b04ebb1d06"/>
    <ds:schemaRef ds:uri="http://schemas.microsoft.com/office/infopath/2007/PartnerControl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386</Words>
  <Application>Microsoft Macintosh PowerPoint</Application>
  <PresentationFormat>Widescreen</PresentationFormat>
  <Paragraphs>63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Aharoni</vt:lpstr>
      <vt:lpstr>Aptos</vt:lpstr>
      <vt:lpstr>Aptos Display</vt:lpstr>
      <vt:lpstr>Arial</vt:lpstr>
      <vt:lpstr>Calibri</vt:lpstr>
      <vt:lpstr>Calibri Light</vt:lpstr>
      <vt:lpstr>Symbol</vt:lpstr>
      <vt:lpstr>Office Theme</vt:lpstr>
      <vt:lpstr>1_Office Theme</vt:lpstr>
      <vt:lpstr>PowerPoint Presentation</vt:lpstr>
      <vt:lpstr>Teacher Contact Info</vt:lpstr>
      <vt:lpstr>PowerPoint Presentation</vt:lpstr>
      <vt:lpstr>8th grade Social Studies</vt:lpstr>
      <vt:lpstr>Required supplies</vt:lpstr>
      <vt:lpstr>Grading Practices &amp; Homework Expectations</vt:lpstr>
      <vt:lpstr>How you can help your child be successful in Language Arts and  Social Studies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Devin Engledew</dc:creator>
  <cp:lastModifiedBy>Nicole Kesler</cp:lastModifiedBy>
  <cp:revision>1</cp:revision>
  <dcterms:created xsi:type="dcterms:W3CDTF">2025-09-16T22:18:47Z</dcterms:created>
  <dcterms:modified xsi:type="dcterms:W3CDTF">2026-09-23T18:25:50Z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0x0101000163FEF77E802A459D00D1C0DB60DFC3</vt:lpwstr>
  </property>
  <property fmtid="{D5CDD505-2E9C-101B-9397-08002B2CF9AE}" pid="3" name="MediaServiceImageTags">
    <vt:lpwstr/>
  </property>
</Properties>
</file>