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0" r:id="rId5"/>
  </p:sldMasterIdLst>
  <p:notesMasterIdLst>
    <p:notesMasterId r:id="rId13"/>
  </p:notesMasterIdLst>
  <p:sldIdLst>
    <p:sldId id="392" r:id="rId6"/>
    <p:sldId id="393" r:id="rId7"/>
    <p:sldId id="256" r:id="rId8"/>
    <p:sldId id="269" r:id="rId9"/>
    <p:sldId id="391" r:id="rId10"/>
    <p:sldId id="259" r:id="rId11"/>
    <p:sldId id="260"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E5EE764-E657-2544-A312-80A6E64DA401}" v="2" dt="2026-09-23T18:57:27.77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7"/>
    <p:restoredTop sz="94640"/>
  </p:normalViewPr>
  <p:slideViewPr>
    <p:cSldViewPr snapToGrid="0">
      <p:cViewPr varScale="1">
        <p:scale>
          <a:sx n="116" d="100"/>
          <a:sy n="116" d="100"/>
        </p:scale>
        <p:origin x="656" y="19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notesMaster" Target="notesMasters/notesMaster1.xml"/><Relationship Id="rId18" Type="http://schemas.microsoft.com/office/2016/11/relationships/changesInfo" Target="changesInfos/changesInfo1.xml"/><Relationship Id="rId3" Type="http://schemas.openxmlformats.org/officeDocument/2006/relationships/customXml" Target="../customXml/item3.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2.xml"/><Relationship Id="rId15" Type="http://schemas.openxmlformats.org/officeDocument/2006/relationships/viewProps" Target="viewProps.xml"/><Relationship Id="rId10" Type="http://schemas.openxmlformats.org/officeDocument/2006/relationships/slide" Target="slides/slide5.xml"/><Relationship Id="rId19"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icole Kesler" userId="77b78fd7-d20a-45c0-96d6-ae789082f711" providerId="ADAL" clId="{20FA5E24-F263-5F6A-BA94-898D30C4B54C}"/>
    <pc:docChg chg="custSel modSld">
      <pc:chgData name="Nicole Kesler" userId="77b78fd7-d20a-45c0-96d6-ae789082f711" providerId="ADAL" clId="{20FA5E24-F263-5F6A-BA94-898D30C4B54C}" dt="2026-09-23T18:57:44.320" v="78" actId="20577"/>
      <pc:docMkLst>
        <pc:docMk/>
      </pc:docMkLst>
      <pc:sldChg chg="addSp delSp modSp mod">
        <pc:chgData name="Nicole Kesler" userId="77b78fd7-d20a-45c0-96d6-ae789082f711" providerId="ADAL" clId="{20FA5E24-F263-5F6A-BA94-898D30C4B54C}" dt="2026-09-23T18:56:41.301" v="11" actId="1076"/>
        <pc:sldMkLst>
          <pc:docMk/>
          <pc:sldMk cId="3069534736" sldId="392"/>
        </pc:sldMkLst>
        <pc:spChg chg="add mod">
          <ac:chgData name="Nicole Kesler" userId="77b78fd7-d20a-45c0-96d6-ae789082f711" providerId="ADAL" clId="{20FA5E24-F263-5F6A-BA94-898D30C4B54C}" dt="2026-09-23T18:56:37.555" v="10" actId="1076"/>
          <ac:spMkLst>
            <pc:docMk/>
            <pc:sldMk cId="3069534736" sldId="392"/>
            <ac:spMk id="2" creationId="{F2857DBC-E88C-EB8D-4C1F-63D2F494B682}"/>
          </ac:spMkLst>
        </pc:spChg>
        <pc:spChg chg="del">
          <ac:chgData name="Nicole Kesler" userId="77b78fd7-d20a-45c0-96d6-ae789082f711" providerId="ADAL" clId="{20FA5E24-F263-5F6A-BA94-898D30C4B54C}" dt="2026-09-23T18:55:33.275" v="1" actId="478"/>
          <ac:spMkLst>
            <pc:docMk/>
            <pc:sldMk cId="3069534736" sldId="392"/>
            <ac:spMk id="22" creationId="{67AF4759-6414-EC59-AC4A-8EEE595C8174}"/>
          </ac:spMkLst>
        </pc:spChg>
        <pc:picChg chg="add mod">
          <ac:chgData name="Nicole Kesler" userId="77b78fd7-d20a-45c0-96d6-ae789082f711" providerId="ADAL" clId="{20FA5E24-F263-5F6A-BA94-898D30C4B54C}" dt="2026-09-23T18:56:41.301" v="11" actId="1076"/>
          <ac:picMkLst>
            <pc:docMk/>
            <pc:sldMk cId="3069534736" sldId="392"/>
            <ac:picMk id="3" creationId="{34A27A40-CC5C-62DF-A239-835B4CA4A2FB}"/>
          </ac:picMkLst>
        </pc:picChg>
        <pc:picChg chg="del">
          <ac:chgData name="Nicole Kesler" userId="77b78fd7-d20a-45c0-96d6-ae789082f711" providerId="ADAL" clId="{20FA5E24-F263-5F6A-BA94-898D30C4B54C}" dt="2026-09-23T18:55:27.555" v="0" actId="478"/>
          <ac:picMkLst>
            <pc:docMk/>
            <pc:sldMk cId="3069534736" sldId="392"/>
            <ac:picMk id="14" creationId="{3D77BEFD-EFC0-D639-0106-EB009D613175}"/>
          </ac:picMkLst>
        </pc:picChg>
      </pc:sldChg>
      <pc:sldChg chg="modSp mod">
        <pc:chgData name="Nicole Kesler" userId="77b78fd7-d20a-45c0-96d6-ae789082f711" providerId="ADAL" clId="{20FA5E24-F263-5F6A-BA94-898D30C4B54C}" dt="2026-09-23T18:57:44.320" v="78" actId="20577"/>
        <pc:sldMkLst>
          <pc:docMk/>
          <pc:sldMk cId="1409303278" sldId="393"/>
        </pc:sldMkLst>
        <pc:spChg chg="mod">
          <ac:chgData name="Nicole Kesler" userId="77b78fd7-d20a-45c0-96d6-ae789082f711" providerId="ADAL" clId="{20FA5E24-F263-5F6A-BA94-898D30C4B54C}" dt="2026-09-23T18:57:44.320" v="78" actId="20577"/>
          <ac:spMkLst>
            <pc:docMk/>
            <pc:sldMk cId="1409303278" sldId="393"/>
            <ac:spMk id="3" creationId="{23BE70BC-1737-AD34-7A65-AABCC9D95EAD}"/>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3DE6A34-00B6-4D1C-92EA-FAE32E05C5EA}" type="datetimeFigureOut">
              <a:rPr lang="en-US" smtClean="0"/>
              <a:t>9/23/26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D22009D-0275-4445-81A8-1341BDE4D061}" type="slidenum">
              <a:rPr lang="en-US" smtClean="0"/>
              <a:t>‹#›</a:t>
            </a:fld>
            <a:endParaRPr lang="en-US"/>
          </a:p>
        </p:txBody>
      </p:sp>
    </p:spTree>
    <p:extLst>
      <p:ext uri="{BB962C8B-B14F-4D97-AF65-F5344CB8AC3E}">
        <p14:creationId xmlns:p14="http://schemas.microsoft.com/office/powerpoint/2010/main" val="41079558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a:t>Grading practices (again, 2-4 highlights of need to know info)</a:t>
            </a:r>
            <a:endParaRPr lang="en-US"/>
          </a:p>
        </p:txBody>
      </p:sp>
      <p:sp>
        <p:nvSpPr>
          <p:cNvPr id="4" name="Slide Number Placeholder 3"/>
          <p:cNvSpPr>
            <a:spLocks noGrp="1"/>
          </p:cNvSpPr>
          <p:nvPr>
            <p:ph type="sldNum" sz="quarter" idx="5"/>
          </p:nvPr>
        </p:nvSpPr>
        <p:spPr/>
        <p:txBody>
          <a:bodyPr/>
          <a:lstStyle/>
          <a:p>
            <a:fld id="{BD22009D-0275-4445-81A8-1341BDE4D061}" type="slidenum">
              <a:rPr lang="en-US" smtClean="0"/>
              <a:t>6</a:t>
            </a:fld>
            <a:endParaRPr lang="en-US"/>
          </a:p>
        </p:txBody>
      </p:sp>
    </p:spTree>
    <p:extLst>
      <p:ext uri="{BB962C8B-B14F-4D97-AF65-F5344CB8AC3E}">
        <p14:creationId xmlns:p14="http://schemas.microsoft.com/office/powerpoint/2010/main" val="212925093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B97B3B-AFA1-F8E6-A5BD-4841611921E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6775A3C-E4A0-0C75-1C70-52B54FC7CC1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F935EAB6-0573-233C-171F-93CC2BFC94A0}"/>
              </a:ext>
            </a:extLst>
          </p:cNvPr>
          <p:cNvSpPr>
            <a:spLocks noGrp="1"/>
          </p:cNvSpPr>
          <p:nvPr>
            <p:ph type="dt" sz="half" idx="10"/>
          </p:nvPr>
        </p:nvSpPr>
        <p:spPr/>
        <p:txBody>
          <a:bodyPr/>
          <a:lstStyle/>
          <a:p>
            <a:fld id="{16BF0788-0880-486E-AA7C-DFDB1CA9EBE5}" type="datetimeFigureOut">
              <a:rPr lang="en-US" smtClean="0"/>
              <a:t>9/23/26</a:t>
            </a:fld>
            <a:endParaRPr lang="en-US"/>
          </a:p>
        </p:txBody>
      </p:sp>
      <p:sp>
        <p:nvSpPr>
          <p:cNvPr id="5" name="Footer Placeholder 4">
            <a:extLst>
              <a:ext uri="{FF2B5EF4-FFF2-40B4-BE49-F238E27FC236}">
                <a16:creationId xmlns:a16="http://schemas.microsoft.com/office/drawing/2014/main" id="{456FA11D-973E-EC19-4B4B-7471C3C835A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47EDDB2-58AD-157A-F8CE-C490998D4338}"/>
              </a:ext>
            </a:extLst>
          </p:cNvPr>
          <p:cNvSpPr>
            <a:spLocks noGrp="1"/>
          </p:cNvSpPr>
          <p:nvPr>
            <p:ph type="sldNum" sz="quarter" idx="12"/>
          </p:nvPr>
        </p:nvSpPr>
        <p:spPr/>
        <p:txBody>
          <a:bodyPr/>
          <a:lstStyle/>
          <a:p>
            <a:fld id="{B2D1ED04-CE17-47F5-928D-B5DAF49295FA}" type="slidenum">
              <a:rPr lang="en-US" smtClean="0"/>
              <a:t>‹#›</a:t>
            </a:fld>
            <a:endParaRPr lang="en-US"/>
          </a:p>
        </p:txBody>
      </p:sp>
    </p:spTree>
    <p:extLst>
      <p:ext uri="{BB962C8B-B14F-4D97-AF65-F5344CB8AC3E}">
        <p14:creationId xmlns:p14="http://schemas.microsoft.com/office/powerpoint/2010/main" val="22476105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8C7CDD-D502-EE33-7FE7-1E5B81C903A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18D5FCE-8581-8312-26F0-E6EDECA2515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F8A2D75-9281-CD98-96DF-7101DE88C05D}"/>
              </a:ext>
            </a:extLst>
          </p:cNvPr>
          <p:cNvSpPr>
            <a:spLocks noGrp="1"/>
          </p:cNvSpPr>
          <p:nvPr>
            <p:ph type="dt" sz="half" idx="10"/>
          </p:nvPr>
        </p:nvSpPr>
        <p:spPr/>
        <p:txBody>
          <a:bodyPr/>
          <a:lstStyle/>
          <a:p>
            <a:fld id="{16BF0788-0880-486E-AA7C-DFDB1CA9EBE5}" type="datetimeFigureOut">
              <a:rPr lang="en-US" smtClean="0"/>
              <a:t>9/23/26</a:t>
            </a:fld>
            <a:endParaRPr lang="en-US"/>
          </a:p>
        </p:txBody>
      </p:sp>
      <p:sp>
        <p:nvSpPr>
          <p:cNvPr id="5" name="Footer Placeholder 4">
            <a:extLst>
              <a:ext uri="{FF2B5EF4-FFF2-40B4-BE49-F238E27FC236}">
                <a16:creationId xmlns:a16="http://schemas.microsoft.com/office/drawing/2014/main" id="{F42321A6-D89D-457D-B851-8C439D789D7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475FB75-FDF8-C2E0-D975-1010F73E3C09}"/>
              </a:ext>
            </a:extLst>
          </p:cNvPr>
          <p:cNvSpPr>
            <a:spLocks noGrp="1"/>
          </p:cNvSpPr>
          <p:nvPr>
            <p:ph type="sldNum" sz="quarter" idx="12"/>
          </p:nvPr>
        </p:nvSpPr>
        <p:spPr/>
        <p:txBody>
          <a:bodyPr/>
          <a:lstStyle/>
          <a:p>
            <a:fld id="{B2D1ED04-CE17-47F5-928D-B5DAF49295FA}" type="slidenum">
              <a:rPr lang="en-US" smtClean="0"/>
              <a:t>‹#›</a:t>
            </a:fld>
            <a:endParaRPr lang="en-US"/>
          </a:p>
        </p:txBody>
      </p:sp>
    </p:spTree>
    <p:extLst>
      <p:ext uri="{BB962C8B-B14F-4D97-AF65-F5344CB8AC3E}">
        <p14:creationId xmlns:p14="http://schemas.microsoft.com/office/powerpoint/2010/main" val="33941405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45F572-A448-BE96-89E9-E82A76CD114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3253BF55-1DEE-A4F7-EE40-850944121B6A}"/>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4FA9A71-2CDD-89B9-9797-38F28A155926}"/>
              </a:ext>
            </a:extLst>
          </p:cNvPr>
          <p:cNvSpPr>
            <a:spLocks noGrp="1"/>
          </p:cNvSpPr>
          <p:nvPr>
            <p:ph type="dt" sz="half" idx="10"/>
          </p:nvPr>
        </p:nvSpPr>
        <p:spPr/>
        <p:txBody>
          <a:bodyPr/>
          <a:lstStyle/>
          <a:p>
            <a:fld id="{16BF0788-0880-486E-AA7C-DFDB1CA9EBE5}" type="datetimeFigureOut">
              <a:rPr lang="en-US" smtClean="0"/>
              <a:t>9/23/26</a:t>
            </a:fld>
            <a:endParaRPr lang="en-US"/>
          </a:p>
        </p:txBody>
      </p:sp>
      <p:sp>
        <p:nvSpPr>
          <p:cNvPr id="5" name="Footer Placeholder 4">
            <a:extLst>
              <a:ext uri="{FF2B5EF4-FFF2-40B4-BE49-F238E27FC236}">
                <a16:creationId xmlns:a16="http://schemas.microsoft.com/office/drawing/2014/main" id="{B6D3A02B-F708-523D-716F-A14DE25A83E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A1D5606-FBCC-DF44-5582-611D95C5DBAB}"/>
              </a:ext>
            </a:extLst>
          </p:cNvPr>
          <p:cNvSpPr>
            <a:spLocks noGrp="1"/>
          </p:cNvSpPr>
          <p:nvPr>
            <p:ph type="sldNum" sz="quarter" idx="12"/>
          </p:nvPr>
        </p:nvSpPr>
        <p:spPr/>
        <p:txBody>
          <a:bodyPr/>
          <a:lstStyle/>
          <a:p>
            <a:fld id="{B2D1ED04-CE17-47F5-928D-B5DAF49295FA}" type="slidenum">
              <a:rPr lang="en-US" smtClean="0"/>
              <a:t>‹#›</a:t>
            </a:fld>
            <a:endParaRPr lang="en-US"/>
          </a:p>
        </p:txBody>
      </p:sp>
    </p:spTree>
    <p:extLst>
      <p:ext uri="{BB962C8B-B14F-4D97-AF65-F5344CB8AC3E}">
        <p14:creationId xmlns:p14="http://schemas.microsoft.com/office/powerpoint/2010/main" val="40982526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7F54CD-9BAF-929C-0444-25E818966C5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67B00B7-988E-E0A3-E7BF-1EB37C418DA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E1AD577-0BF7-16F9-DED4-20DF8BD3FF9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D42DF0F-7D14-8FEF-9855-8D4A1E10F491}"/>
              </a:ext>
            </a:extLst>
          </p:cNvPr>
          <p:cNvSpPr>
            <a:spLocks noGrp="1"/>
          </p:cNvSpPr>
          <p:nvPr>
            <p:ph type="dt" sz="half" idx="10"/>
          </p:nvPr>
        </p:nvSpPr>
        <p:spPr/>
        <p:txBody>
          <a:bodyPr/>
          <a:lstStyle/>
          <a:p>
            <a:fld id="{16BF0788-0880-486E-AA7C-DFDB1CA9EBE5}" type="datetimeFigureOut">
              <a:rPr lang="en-US" smtClean="0"/>
              <a:t>9/23/26</a:t>
            </a:fld>
            <a:endParaRPr lang="en-US"/>
          </a:p>
        </p:txBody>
      </p:sp>
      <p:sp>
        <p:nvSpPr>
          <p:cNvPr id="6" name="Footer Placeholder 5">
            <a:extLst>
              <a:ext uri="{FF2B5EF4-FFF2-40B4-BE49-F238E27FC236}">
                <a16:creationId xmlns:a16="http://schemas.microsoft.com/office/drawing/2014/main" id="{382F3AF8-690E-A1BE-4519-ADBE43C4405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75BB4D5-0D56-68BA-FDB0-E3FEAE3DE70C}"/>
              </a:ext>
            </a:extLst>
          </p:cNvPr>
          <p:cNvSpPr>
            <a:spLocks noGrp="1"/>
          </p:cNvSpPr>
          <p:nvPr>
            <p:ph type="sldNum" sz="quarter" idx="12"/>
          </p:nvPr>
        </p:nvSpPr>
        <p:spPr/>
        <p:txBody>
          <a:bodyPr/>
          <a:lstStyle/>
          <a:p>
            <a:fld id="{B2D1ED04-CE17-47F5-928D-B5DAF49295FA}" type="slidenum">
              <a:rPr lang="en-US" smtClean="0"/>
              <a:t>‹#›</a:t>
            </a:fld>
            <a:endParaRPr lang="en-US"/>
          </a:p>
        </p:txBody>
      </p:sp>
    </p:spTree>
    <p:extLst>
      <p:ext uri="{BB962C8B-B14F-4D97-AF65-F5344CB8AC3E}">
        <p14:creationId xmlns:p14="http://schemas.microsoft.com/office/powerpoint/2010/main" val="5721532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E889B5-05D0-D1EF-1E47-6D44F3C8DF9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F37EBC51-E594-5FF0-6C4F-BC44D058311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7F3ACA8-AD3B-D871-BA46-17E94445A48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8291C22-8EA8-8053-FFE7-BC52D3CBAE7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44CAA43-D297-31F4-9E55-C14B9752786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6D00033-55F5-41F3-8C3A-18A4546E0D17}"/>
              </a:ext>
            </a:extLst>
          </p:cNvPr>
          <p:cNvSpPr>
            <a:spLocks noGrp="1"/>
          </p:cNvSpPr>
          <p:nvPr>
            <p:ph type="dt" sz="half" idx="10"/>
          </p:nvPr>
        </p:nvSpPr>
        <p:spPr/>
        <p:txBody>
          <a:bodyPr/>
          <a:lstStyle/>
          <a:p>
            <a:fld id="{16BF0788-0880-486E-AA7C-DFDB1CA9EBE5}" type="datetimeFigureOut">
              <a:rPr lang="en-US" smtClean="0"/>
              <a:t>9/23/26</a:t>
            </a:fld>
            <a:endParaRPr lang="en-US"/>
          </a:p>
        </p:txBody>
      </p:sp>
      <p:sp>
        <p:nvSpPr>
          <p:cNvPr id="8" name="Footer Placeholder 7">
            <a:extLst>
              <a:ext uri="{FF2B5EF4-FFF2-40B4-BE49-F238E27FC236}">
                <a16:creationId xmlns:a16="http://schemas.microsoft.com/office/drawing/2014/main" id="{741DBABD-B00E-73B9-B211-0BCEEB25049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991E8261-368B-FB70-AD40-9390E514762F}"/>
              </a:ext>
            </a:extLst>
          </p:cNvPr>
          <p:cNvSpPr>
            <a:spLocks noGrp="1"/>
          </p:cNvSpPr>
          <p:nvPr>
            <p:ph type="sldNum" sz="quarter" idx="12"/>
          </p:nvPr>
        </p:nvSpPr>
        <p:spPr/>
        <p:txBody>
          <a:bodyPr/>
          <a:lstStyle/>
          <a:p>
            <a:fld id="{B2D1ED04-CE17-47F5-928D-B5DAF49295FA}" type="slidenum">
              <a:rPr lang="en-US" smtClean="0"/>
              <a:t>‹#›</a:t>
            </a:fld>
            <a:endParaRPr lang="en-US"/>
          </a:p>
        </p:txBody>
      </p:sp>
    </p:spTree>
    <p:extLst>
      <p:ext uri="{BB962C8B-B14F-4D97-AF65-F5344CB8AC3E}">
        <p14:creationId xmlns:p14="http://schemas.microsoft.com/office/powerpoint/2010/main" val="32861875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2F059A-D240-A356-B23D-130CC98B4A6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CDA6584-873D-78BC-92C6-789FB02F74A0}"/>
              </a:ext>
            </a:extLst>
          </p:cNvPr>
          <p:cNvSpPr>
            <a:spLocks noGrp="1"/>
          </p:cNvSpPr>
          <p:nvPr>
            <p:ph type="dt" sz="half" idx="10"/>
          </p:nvPr>
        </p:nvSpPr>
        <p:spPr/>
        <p:txBody>
          <a:bodyPr/>
          <a:lstStyle/>
          <a:p>
            <a:fld id="{16BF0788-0880-486E-AA7C-DFDB1CA9EBE5}" type="datetimeFigureOut">
              <a:rPr lang="en-US" smtClean="0"/>
              <a:t>9/23/26</a:t>
            </a:fld>
            <a:endParaRPr lang="en-US"/>
          </a:p>
        </p:txBody>
      </p:sp>
      <p:sp>
        <p:nvSpPr>
          <p:cNvPr id="4" name="Footer Placeholder 3">
            <a:extLst>
              <a:ext uri="{FF2B5EF4-FFF2-40B4-BE49-F238E27FC236}">
                <a16:creationId xmlns:a16="http://schemas.microsoft.com/office/drawing/2014/main" id="{13C1FF79-7036-A4AC-5FBB-7BF34E549D3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ADF14D4-EC25-3921-E65D-25678F001E19}"/>
              </a:ext>
            </a:extLst>
          </p:cNvPr>
          <p:cNvSpPr>
            <a:spLocks noGrp="1"/>
          </p:cNvSpPr>
          <p:nvPr>
            <p:ph type="sldNum" sz="quarter" idx="12"/>
          </p:nvPr>
        </p:nvSpPr>
        <p:spPr/>
        <p:txBody>
          <a:bodyPr/>
          <a:lstStyle/>
          <a:p>
            <a:fld id="{B2D1ED04-CE17-47F5-928D-B5DAF49295FA}" type="slidenum">
              <a:rPr lang="en-US" smtClean="0"/>
              <a:t>‹#›</a:t>
            </a:fld>
            <a:endParaRPr lang="en-US"/>
          </a:p>
        </p:txBody>
      </p:sp>
    </p:spTree>
    <p:extLst>
      <p:ext uri="{BB962C8B-B14F-4D97-AF65-F5344CB8AC3E}">
        <p14:creationId xmlns:p14="http://schemas.microsoft.com/office/powerpoint/2010/main" val="19879407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4C04C67-F628-25BE-38FE-FE0FD05492C8}"/>
              </a:ext>
            </a:extLst>
          </p:cNvPr>
          <p:cNvSpPr>
            <a:spLocks noGrp="1"/>
          </p:cNvSpPr>
          <p:nvPr>
            <p:ph type="dt" sz="half" idx="10"/>
          </p:nvPr>
        </p:nvSpPr>
        <p:spPr/>
        <p:txBody>
          <a:bodyPr/>
          <a:lstStyle/>
          <a:p>
            <a:fld id="{16BF0788-0880-486E-AA7C-DFDB1CA9EBE5}" type="datetimeFigureOut">
              <a:rPr lang="en-US" smtClean="0"/>
              <a:t>9/23/26</a:t>
            </a:fld>
            <a:endParaRPr lang="en-US"/>
          </a:p>
        </p:txBody>
      </p:sp>
      <p:sp>
        <p:nvSpPr>
          <p:cNvPr id="3" name="Footer Placeholder 2">
            <a:extLst>
              <a:ext uri="{FF2B5EF4-FFF2-40B4-BE49-F238E27FC236}">
                <a16:creationId xmlns:a16="http://schemas.microsoft.com/office/drawing/2014/main" id="{861C7589-CD3D-024D-5B0C-5E56B8C5E13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808B289-D4B0-E019-9E0F-3C33ECC22087}"/>
              </a:ext>
            </a:extLst>
          </p:cNvPr>
          <p:cNvSpPr>
            <a:spLocks noGrp="1"/>
          </p:cNvSpPr>
          <p:nvPr>
            <p:ph type="sldNum" sz="quarter" idx="12"/>
          </p:nvPr>
        </p:nvSpPr>
        <p:spPr/>
        <p:txBody>
          <a:bodyPr/>
          <a:lstStyle/>
          <a:p>
            <a:fld id="{B2D1ED04-CE17-47F5-928D-B5DAF49295FA}" type="slidenum">
              <a:rPr lang="en-US" smtClean="0"/>
              <a:t>‹#›</a:t>
            </a:fld>
            <a:endParaRPr lang="en-US"/>
          </a:p>
        </p:txBody>
      </p:sp>
    </p:spTree>
    <p:extLst>
      <p:ext uri="{BB962C8B-B14F-4D97-AF65-F5344CB8AC3E}">
        <p14:creationId xmlns:p14="http://schemas.microsoft.com/office/powerpoint/2010/main" val="10559106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B283ED-FAC6-7BE3-9168-CD17E848037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DD67F97-20C3-FBC2-ABE0-82B9BD5A3E0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DB50157-5B3B-47EE-AC4B-130889B1544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7FE1FE6-DC4C-8FDC-1CB8-17D6359872B1}"/>
              </a:ext>
            </a:extLst>
          </p:cNvPr>
          <p:cNvSpPr>
            <a:spLocks noGrp="1"/>
          </p:cNvSpPr>
          <p:nvPr>
            <p:ph type="dt" sz="half" idx="10"/>
          </p:nvPr>
        </p:nvSpPr>
        <p:spPr/>
        <p:txBody>
          <a:bodyPr/>
          <a:lstStyle/>
          <a:p>
            <a:fld id="{16BF0788-0880-486E-AA7C-DFDB1CA9EBE5}" type="datetimeFigureOut">
              <a:rPr lang="en-US" smtClean="0"/>
              <a:t>9/23/26</a:t>
            </a:fld>
            <a:endParaRPr lang="en-US"/>
          </a:p>
        </p:txBody>
      </p:sp>
      <p:sp>
        <p:nvSpPr>
          <p:cNvPr id="6" name="Footer Placeholder 5">
            <a:extLst>
              <a:ext uri="{FF2B5EF4-FFF2-40B4-BE49-F238E27FC236}">
                <a16:creationId xmlns:a16="http://schemas.microsoft.com/office/drawing/2014/main" id="{7D4BD353-59F5-9060-1A17-CBC1A211ACB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BCB3869-C9C7-71AA-1DC1-C493E35C0DE6}"/>
              </a:ext>
            </a:extLst>
          </p:cNvPr>
          <p:cNvSpPr>
            <a:spLocks noGrp="1"/>
          </p:cNvSpPr>
          <p:nvPr>
            <p:ph type="sldNum" sz="quarter" idx="12"/>
          </p:nvPr>
        </p:nvSpPr>
        <p:spPr/>
        <p:txBody>
          <a:bodyPr/>
          <a:lstStyle/>
          <a:p>
            <a:fld id="{B2D1ED04-CE17-47F5-928D-B5DAF49295FA}" type="slidenum">
              <a:rPr lang="en-US" smtClean="0"/>
              <a:t>‹#›</a:t>
            </a:fld>
            <a:endParaRPr lang="en-US"/>
          </a:p>
        </p:txBody>
      </p:sp>
    </p:spTree>
    <p:extLst>
      <p:ext uri="{BB962C8B-B14F-4D97-AF65-F5344CB8AC3E}">
        <p14:creationId xmlns:p14="http://schemas.microsoft.com/office/powerpoint/2010/main" val="163112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41E88C-DAA1-7425-51D0-B68B7ED8545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64F8C03-80F7-4141-DA13-EFF05AD76A2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45153FB-329E-217E-F719-7C05F234B8E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E7E2503-EBD2-968B-DC58-F5CB5057C387}"/>
              </a:ext>
            </a:extLst>
          </p:cNvPr>
          <p:cNvSpPr>
            <a:spLocks noGrp="1"/>
          </p:cNvSpPr>
          <p:nvPr>
            <p:ph type="dt" sz="half" idx="10"/>
          </p:nvPr>
        </p:nvSpPr>
        <p:spPr/>
        <p:txBody>
          <a:bodyPr/>
          <a:lstStyle/>
          <a:p>
            <a:fld id="{16BF0788-0880-486E-AA7C-DFDB1CA9EBE5}" type="datetimeFigureOut">
              <a:rPr lang="en-US" smtClean="0"/>
              <a:t>9/23/26</a:t>
            </a:fld>
            <a:endParaRPr lang="en-US"/>
          </a:p>
        </p:txBody>
      </p:sp>
      <p:sp>
        <p:nvSpPr>
          <p:cNvPr id="6" name="Footer Placeholder 5">
            <a:extLst>
              <a:ext uri="{FF2B5EF4-FFF2-40B4-BE49-F238E27FC236}">
                <a16:creationId xmlns:a16="http://schemas.microsoft.com/office/drawing/2014/main" id="{3F0F53B4-D28B-253C-C22F-02C2DF2C7EA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DD6D514-5DC5-A48C-4874-C84CABE36295}"/>
              </a:ext>
            </a:extLst>
          </p:cNvPr>
          <p:cNvSpPr>
            <a:spLocks noGrp="1"/>
          </p:cNvSpPr>
          <p:nvPr>
            <p:ph type="sldNum" sz="quarter" idx="12"/>
          </p:nvPr>
        </p:nvSpPr>
        <p:spPr/>
        <p:txBody>
          <a:bodyPr/>
          <a:lstStyle/>
          <a:p>
            <a:fld id="{B2D1ED04-CE17-47F5-928D-B5DAF49295FA}" type="slidenum">
              <a:rPr lang="en-US" smtClean="0"/>
              <a:t>‹#›</a:t>
            </a:fld>
            <a:endParaRPr lang="en-US"/>
          </a:p>
        </p:txBody>
      </p:sp>
    </p:spTree>
    <p:extLst>
      <p:ext uri="{BB962C8B-B14F-4D97-AF65-F5344CB8AC3E}">
        <p14:creationId xmlns:p14="http://schemas.microsoft.com/office/powerpoint/2010/main" val="5769766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C992AE-06C5-D3E3-83B6-851B1CE5FCC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F6401CA-9BFB-C12E-D5A1-BFB3FB6CE1E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8A53D4B-4C70-D4C7-0961-3A42BFE183CC}"/>
              </a:ext>
            </a:extLst>
          </p:cNvPr>
          <p:cNvSpPr>
            <a:spLocks noGrp="1"/>
          </p:cNvSpPr>
          <p:nvPr>
            <p:ph type="dt" sz="half" idx="10"/>
          </p:nvPr>
        </p:nvSpPr>
        <p:spPr/>
        <p:txBody>
          <a:bodyPr/>
          <a:lstStyle/>
          <a:p>
            <a:fld id="{16BF0788-0880-486E-AA7C-DFDB1CA9EBE5}" type="datetimeFigureOut">
              <a:rPr lang="en-US" smtClean="0"/>
              <a:t>9/23/26</a:t>
            </a:fld>
            <a:endParaRPr lang="en-US"/>
          </a:p>
        </p:txBody>
      </p:sp>
      <p:sp>
        <p:nvSpPr>
          <p:cNvPr id="5" name="Footer Placeholder 4">
            <a:extLst>
              <a:ext uri="{FF2B5EF4-FFF2-40B4-BE49-F238E27FC236}">
                <a16:creationId xmlns:a16="http://schemas.microsoft.com/office/drawing/2014/main" id="{A0B23E7B-DE3C-E2C3-1170-AC91999160F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5A1B7A6-5253-FD93-09BC-5D66B70D9880}"/>
              </a:ext>
            </a:extLst>
          </p:cNvPr>
          <p:cNvSpPr>
            <a:spLocks noGrp="1"/>
          </p:cNvSpPr>
          <p:nvPr>
            <p:ph type="sldNum" sz="quarter" idx="12"/>
          </p:nvPr>
        </p:nvSpPr>
        <p:spPr/>
        <p:txBody>
          <a:bodyPr/>
          <a:lstStyle/>
          <a:p>
            <a:fld id="{B2D1ED04-CE17-47F5-928D-B5DAF49295FA}" type="slidenum">
              <a:rPr lang="en-US" smtClean="0"/>
              <a:t>‹#›</a:t>
            </a:fld>
            <a:endParaRPr lang="en-US"/>
          </a:p>
        </p:txBody>
      </p:sp>
    </p:spTree>
    <p:extLst>
      <p:ext uri="{BB962C8B-B14F-4D97-AF65-F5344CB8AC3E}">
        <p14:creationId xmlns:p14="http://schemas.microsoft.com/office/powerpoint/2010/main" val="37474224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3551AEE-FA74-5AE8-457F-7F1E8CF7936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26D2303-9F76-DB00-AF29-E02980B5643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D363FC1-C416-0188-C776-0F927A32027C}"/>
              </a:ext>
            </a:extLst>
          </p:cNvPr>
          <p:cNvSpPr>
            <a:spLocks noGrp="1"/>
          </p:cNvSpPr>
          <p:nvPr>
            <p:ph type="dt" sz="half" idx="10"/>
          </p:nvPr>
        </p:nvSpPr>
        <p:spPr/>
        <p:txBody>
          <a:bodyPr/>
          <a:lstStyle/>
          <a:p>
            <a:fld id="{16BF0788-0880-486E-AA7C-DFDB1CA9EBE5}" type="datetimeFigureOut">
              <a:rPr lang="en-US" smtClean="0"/>
              <a:t>9/23/26</a:t>
            </a:fld>
            <a:endParaRPr lang="en-US"/>
          </a:p>
        </p:txBody>
      </p:sp>
      <p:sp>
        <p:nvSpPr>
          <p:cNvPr id="5" name="Footer Placeholder 4">
            <a:extLst>
              <a:ext uri="{FF2B5EF4-FFF2-40B4-BE49-F238E27FC236}">
                <a16:creationId xmlns:a16="http://schemas.microsoft.com/office/drawing/2014/main" id="{0F8DBC6E-E518-E080-39C2-CEE8DC1545C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875AAFA-16AE-FFD4-92D2-2767DFF2B676}"/>
              </a:ext>
            </a:extLst>
          </p:cNvPr>
          <p:cNvSpPr>
            <a:spLocks noGrp="1"/>
          </p:cNvSpPr>
          <p:nvPr>
            <p:ph type="sldNum" sz="quarter" idx="12"/>
          </p:nvPr>
        </p:nvSpPr>
        <p:spPr/>
        <p:txBody>
          <a:bodyPr/>
          <a:lstStyle/>
          <a:p>
            <a:fld id="{B2D1ED04-CE17-47F5-928D-B5DAF49295FA}" type="slidenum">
              <a:rPr lang="en-US" smtClean="0"/>
              <a:t>‹#›</a:t>
            </a:fld>
            <a:endParaRPr lang="en-US"/>
          </a:p>
        </p:txBody>
      </p:sp>
    </p:spTree>
    <p:extLst>
      <p:ext uri="{BB962C8B-B14F-4D97-AF65-F5344CB8AC3E}">
        <p14:creationId xmlns:p14="http://schemas.microsoft.com/office/powerpoint/2010/main" val="93627149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381F75-6F0E-4F3D-8A0F-F3317FD61FC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A0E6EFF-4249-4EE6-B7AE-A1DBB33525F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65DF148-C9D4-42FA-9013-747DFBE104D5}"/>
              </a:ext>
            </a:extLst>
          </p:cNvPr>
          <p:cNvSpPr>
            <a:spLocks noGrp="1"/>
          </p:cNvSpPr>
          <p:nvPr>
            <p:ph type="dt" sz="half" idx="10"/>
          </p:nvPr>
        </p:nvSpPr>
        <p:spPr/>
        <p:txBody>
          <a:bodyPr/>
          <a:lstStyle/>
          <a:p>
            <a:fld id="{BC758FA1-F678-4BC2-9AD3-52C73061B813}" type="datetimeFigureOut">
              <a:rPr lang="en-US" smtClean="0"/>
              <a:t>9/23/26</a:t>
            </a:fld>
            <a:endParaRPr lang="en-US"/>
          </a:p>
        </p:txBody>
      </p:sp>
      <p:sp>
        <p:nvSpPr>
          <p:cNvPr id="5" name="Footer Placeholder 4">
            <a:extLst>
              <a:ext uri="{FF2B5EF4-FFF2-40B4-BE49-F238E27FC236}">
                <a16:creationId xmlns:a16="http://schemas.microsoft.com/office/drawing/2014/main" id="{CD0F027B-54B0-45F3-93FD-72BE62F7185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E7BF0E2-4E44-4C27-85C3-2189D3120192}"/>
              </a:ext>
            </a:extLst>
          </p:cNvPr>
          <p:cNvSpPr>
            <a:spLocks noGrp="1"/>
          </p:cNvSpPr>
          <p:nvPr>
            <p:ph type="sldNum" sz="quarter" idx="12"/>
          </p:nvPr>
        </p:nvSpPr>
        <p:spPr/>
        <p:txBody>
          <a:bodyPr/>
          <a:lstStyle/>
          <a:p>
            <a:fld id="{A077F182-7A3A-407F-B1AA-3F8AF79A371D}" type="slidenum">
              <a:rPr lang="en-US" smtClean="0"/>
              <a:t>‹#›</a:t>
            </a:fld>
            <a:endParaRPr lang="en-US"/>
          </a:p>
        </p:txBody>
      </p:sp>
    </p:spTree>
    <p:extLst>
      <p:ext uri="{BB962C8B-B14F-4D97-AF65-F5344CB8AC3E}">
        <p14:creationId xmlns:p14="http://schemas.microsoft.com/office/powerpoint/2010/main" val="2239212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867590-DA30-460E-A1FB-EDEBC0DB5E1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CEBA17C-0024-440B-88A4-5D63D10D69F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EDB3531-67AF-4043-BAD6-6E4A2AAEC100}"/>
              </a:ext>
            </a:extLst>
          </p:cNvPr>
          <p:cNvSpPr>
            <a:spLocks noGrp="1"/>
          </p:cNvSpPr>
          <p:nvPr>
            <p:ph type="dt" sz="half" idx="10"/>
          </p:nvPr>
        </p:nvSpPr>
        <p:spPr/>
        <p:txBody>
          <a:bodyPr/>
          <a:lstStyle/>
          <a:p>
            <a:fld id="{BC758FA1-F678-4BC2-9AD3-52C73061B813}" type="datetimeFigureOut">
              <a:rPr lang="en-US" smtClean="0"/>
              <a:t>9/23/26</a:t>
            </a:fld>
            <a:endParaRPr lang="en-US"/>
          </a:p>
        </p:txBody>
      </p:sp>
      <p:sp>
        <p:nvSpPr>
          <p:cNvPr id="5" name="Footer Placeholder 4">
            <a:extLst>
              <a:ext uri="{FF2B5EF4-FFF2-40B4-BE49-F238E27FC236}">
                <a16:creationId xmlns:a16="http://schemas.microsoft.com/office/drawing/2014/main" id="{F3B1F074-CA35-4F6C-BCED-1FCAABAA26D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A77D382-2334-4DB2-835A-BE4DE1939519}"/>
              </a:ext>
            </a:extLst>
          </p:cNvPr>
          <p:cNvSpPr>
            <a:spLocks noGrp="1"/>
          </p:cNvSpPr>
          <p:nvPr>
            <p:ph type="sldNum" sz="quarter" idx="12"/>
          </p:nvPr>
        </p:nvSpPr>
        <p:spPr/>
        <p:txBody>
          <a:bodyPr/>
          <a:lstStyle/>
          <a:p>
            <a:fld id="{A077F182-7A3A-407F-B1AA-3F8AF79A371D}" type="slidenum">
              <a:rPr lang="en-US" smtClean="0"/>
              <a:t>‹#›</a:t>
            </a:fld>
            <a:endParaRPr lang="en-US"/>
          </a:p>
        </p:txBody>
      </p:sp>
    </p:spTree>
    <p:extLst>
      <p:ext uri="{BB962C8B-B14F-4D97-AF65-F5344CB8AC3E}">
        <p14:creationId xmlns:p14="http://schemas.microsoft.com/office/powerpoint/2010/main" val="159275683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95EAEA-7BA7-4851-AC53-ABCB374151F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D4CB6A53-3226-44B7-A4D7-4908B346BE4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813BEDD-3255-4277-87DB-653624ABDC3E}"/>
              </a:ext>
            </a:extLst>
          </p:cNvPr>
          <p:cNvSpPr>
            <a:spLocks noGrp="1"/>
          </p:cNvSpPr>
          <p:nvPr>
            <p:ph type="dt" sz="half" idx="10"/>
          </p:nvPr>
        </p:nvSpPr>
        <p:spPr/>
        <p:txBody>
          <a:bodyPr/>
          <a:lstStyle/>
          <a:p>
            <a:fld id="{BC758FA1-F678-4BC2-9AD3-52C73061B813}" type="datetimeFigureOut">
              <a:rPr lang="en-US" smtClean="0"/>
              <a:t>9/23/26</a:t>
            </a:fld>
            <a:endParaRPr lang="en-US"/>
          </a:p>
        </p:txBody>
      </p:sp>
      <p:sp>
        <p:nvSpPr>
          <p:cNvPr id="5" name="Footer Placeholder 4">
            <a:extLst>
              <a:ext uri="{FF2B5EF4-FFF2-40B4-BE49-F238E27FC236}">
                <a16:creationId xmlns:a16="http://schemas.microsoft.com/office/drawing/2014/main" id="{E7B264F1-7A64-41F9-AC37-BC6F33E8818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A376B7D-5C93-4BDA-8ADB-EC6BBA9BA399}"/>
              </a:ext>
            </a:extLst>
          </p:cNvPr>
          <p:cNvSpPr>
            <a:spLocks noGrp="1"/>
          </p:cNvSpPr>
          <p:nvPr>
            <p:ph type="sldNum" sz="quarter" idx="12"/>
          </p:nvPr>
        </p:nvSpPr>
        <p:spPr/>
        <p:txBody>
          <a:bodyPr/>
          <a:lstStyle/>
          <a:p>
            <a:fld id="{A077F182-7A3A-407F-B1AA-3F8AF79A371D}" type="slidenum">
              <a:rPr lang="en-US" smtClean="0"/>
              <a:t>‹#›</a:t>
            </a:fld>
            <a:endParaRPr lang="en-US"/>
          </a:p>
        </p:txBody>
      </p:sp>
    </p:spTree>
    <p:extLst>
      <p:ext uri="{BB962C8B-B14F-4D97-AF65-F5344CB8AC3E}">
        <p14:creationId xmlns:p14="http://schemas.microsoft.com/office/powerpoint/2010/main" val="398406115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2764C1-6F18-4587-9BCB-D4F0B67370E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3F9875A-98BF-4D1B-A86A-E03EA562FD8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96F18B4-3AC1-487D-AEA7-CB1A17671D5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6D65C1F-E028-4E89-BBDA-9CD74BCFCDDD}"/>
              </a:ext>
            </a:extLst>
          </p:cNvPr>
          <p:cNvSpPr>
            <a:spLocks noGrp="1"/>
          </p:cNvSpPr>
          <p:nvPr>
            <p:ph type="dt" sz="half" idx="10"/>
          </p:nvPr>
        </p:nvSpPr>
        <p:spPr/>
        <p:txBody>
          <a:bodyPr/>
          <a:lstStyle/>
          <a:p>
            <a:fld id="{BC758FA1-F678-4BC2-9AD3-52C73061B813}" type="datetimeFigureOut">
              <a:rPr lang="en-US" smtClean="0"/>
              <a:t>9/23/26</a:t>
            </a:fld>
            <a:endParaRPr lang="en-US"/>
          </a:p>
        </p:txBody>
      </p:sp>
      <p:sp>
        <p:nvSpPr>
          <p:cNvPr id="6" name="Footer Placeholder 5">
            <a:extLst>
              <a:ext uri="{FF2B5EF4-FFF2-40B4-BE49-F238E27FC236}">
                <a16:creationId xmlns:a16="http://schemas.microsoft.com/office/drawing/2014/main" id="{34270E84-3241-4F1F-BCED-E871620F69F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C873F6C-98D2-420B-ACCD-7BDB32C7746B}"/>
              </a:ext>
            </a:extLst>
          </p:cNvPr>
          <p:cNvSpPr>
            <a:spLocks noGrp="1"/>
          </p:cNvSpPr>
          <p:nvPr>
            <p:ph type="sldNum" sz="quarter" idx="12"/>
          </p:nvPr>
        </p:nvSpPr>
        <p:spPr/>
        <p:txBody>
          <a:bodyPr/>
          <a:lstStyle/>
          <a:p>
            <a:fld id="{A077F182-7A3A-407F-B1AA-3F8AF79A371D}" type="slidenum">
              <a:rPr lang="en-US" smtClean="0"/>
              <a:t>‹#›</a:t>
            </a:fld>
            <a:endParaRPr lang="en-US"/>
          </a:p>
        </p:txBody>
      </p:sp>
    </p:spTree>
    <p:extLst>
      <p:ext uri="{BB962C8B-B14F-4D97-AF65-F5344CB8AC3E}">
        <p14:creationId xmlns:p14="http://schemas.microsoft.com/office/powerpoint/2010/main" val="37141895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1B49EF-9AE4-4616-8505-F6EB9E24404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4B98351-3C03-4E55-815A-00561B2ADDF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7B6F904-FC91-4F8D-B44E-123FF1A9729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C0DF06B-4BBF-4009-AD29-5E326756061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1362ED5-F190-4F10-ABDE-7F2E759BF93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1103C59-0E07-42E8-A0C0-DB88394C9946}"/>
              </a:ext>
            </a:extLst>
          </p:cNvPr>
          <p:cNvSpPr>
            <a:spLocks noGrp="1"/>
          </p:cNvSpPr>
          <p:nvPr>
            <p:ph type="dt" sz="half" idx="10"/>
          </p:nvPr>
        </p:nvSpPr>
        <p:spPr/>
        <p:txBody>
          <a:bodyPr/>
          <a:lstStyle/>
          <a:p>
            <a:fld id="{BC758FA1-F678-4BC2-9AD3-52C73061B813}" type="datetimeFigureOut">
              <a:rPr lang="en-US" smtClean="0"/>
              <a:t>9/23/26</a:t>
            </a:fld>
            <a:endParaRPr lang="en-US"/>
          </a:p>
        </p:txBody>
      </p:sp>
      <p:sp>
        <p:nvSpPr>
          <p:cNvPr id="8" name="Footer Placeholder 7">
            <a:extLst>
              <a:ext uri="{FF2B5EF4-FFF2-40B4-BE49-F238E27FC236}">
                <a16:creationId xmlns:a16="http://schemas.microsoft.com/office/drawing/2014/main" id="{0303864C-2FDA-48B2-9474-B4D4D37479D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968C05B-6582-431B-B05C-BBDC6D5D01D1}"/>
              </a:ext>
            </a:extLst>
          </p:cNvPr>
          <p:cNvSpPr>
            <a:spLocks noGrp="1"/>
          </p:cNvSpPr>
          <p:nvPr>
            <p:ph type="sldNum" sz="quarter" idx="12"/>
          </p:nvPr>
        </p:nvSpPr>
        <p:spPr/>
        <p:txBody>
          <a:bodyPr/>
          <a:lstStyle/>
          <a:p>
            <a:fld id="{A077F182-7A3A-407F-B1AA-3F8AF79A371D}" type="slidenum">
              <a:rPr lang="en-US" smtClean="0"/>
              <a:t>‹#›</a:t>
            </a:fld>
            <a:endParaRPr lang="en-US"/>
          </a:p>
        </p:txBody>
      </p:sp>
    </p:spTree>
    <p:extLst>
      <p:ext uri="{BB962C8B-B14F-4D97-AF65-F5344CB8AC3E}">
        <p14:creationId xmlns:p14="http://schemas.microsoft.com/office/powerpoint/2010/main" val="278608602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CE8497-983C-475B-968F-27C42889A7A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50BD3A3-1F41-4AED-A25C-15A61C865DE1}"/>
              </a:ext>
            </a:extLst>
          </p:cNvPr>
          <p:cNvSpPr>
            <a:spLocks noGrp="1"/>
          </p:cNvSpPr>
          <p:nvPr>
            <p:ph type="dt" sz="half" idx="10"/>
          </p:nvPr>
        </p:nvSpPr>
        <p:spPr/>
        <p:txBody>
          <a:bodyPr/>
          <a:lstStyle/>
          <a:p>
            <a:fld id="{BC758FA1-F678-4BC2-9AD3-52C73061B813}" type="datetimeFigureOut">
              <a:rPr lang="en-US" smtClean="0"/>
              <a:t>9/23/26</a:t>
            </a:fld>
            <a:endParaRPr lang="en-US"/>
          </a:p>
        </p:txBody>
      </p:sp>
      <p:sp>
        <p:nvSpPr>
          <p:cNvPr id="4" name="Footer Placeholder 3">
            <a:extLst>
              <a:ext uri="{FF2B5EF4-FFF2-40B4-BE49-F238E27FC236}">
                <a16:creationId xmlns:a16="http://schemas.microsoft.com/office/drawing/2014/main" id="{7A026472-E997-44FE-B60A-0FA222071A4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45088902-9CAD-404F-B5F5-E092E4ADCF8E}"/>
              </a:ext>
            </a:extLst>
          </p:cNvPr>
          <p:cNvSpPr>
            <a:spLocks noGrp="1"/>
          </p:cNvSpPr>
          <p:nvPr>
            <p:ph type="sldNum" sz="quarter" idx="12"/>
          </p:nvPr>
        </p:nvSpPr>
        <p:spPr/>
        <p:txBody>
          <a:bodyPr/>
          <a:lstStyle/>
          <a:p>
            <a:fld id="{A077F182-7A3A-407F-B1AA-3F8AF79A371D}" type="slidenum">
              <a:rPr lang="en-US" smtClean="0"/>
              <a:t>‹#›</a:t>
            </a:fld>
            <a:endParaRPr lang="en-US"/>
          </a:p>
        </p:txBody>
      </p:sp>
    </p:spTree>
    <p:extLst>
      <p:ext uri="{BB962C8B-B14F-4D97-AF65-F5344CB8AC3E}">
        <p14:creationId xmlns:p14="http://schemas.microsoft.com/office/powerpoint/2010/main" val="371350614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6485389-DFEC-4FCD-99A4-20F87C2D0D0E}"/>
              </a:ext>
            </a:extLst>
          </p:cNvPr>
          <p:cNvSpPr>
            <a:spLocks noGrp="1"/>
          </p:cNvSpPr>
          <p:nvPr>
            <p:ph type="dt" sz="half" idx="10"/>
          </p:nvPr>
        </p:nvSpPr>
        <p:spPr/>
        <p:txBody>
          <a:bodyPr/>
          <a:lstStyle/>
          <a:p>
            <a:fld id="{BC758FA1-F678-4BC2-9AD3-52C73061B813}" type="datetimeFigureOut">
              <a:rPr lang="en-US" smtClean="0"/>
              <a:t>9/23/26</a:t>
            </a:fld>
            <a:endParaRPr lang="en-US"/>
          </a:p>
        </p:txBody>
      </p:sp>
      <p:sp>
        <p:nvSpPr>
          <p:cNvPr id="3" name="Footer Placeholder 2">
            <a:extLst>
              <a:ext uri="{FF2B5EF4-FFF2-40B4-BE49-F238E27FC236}">
                <a16:creationId xmlns:a16="http://schemas.microsoft.com/office/drawing/2014/main" id="{382A3EF0-6D63-44DD-BCE7-45D260DC2C0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8D551E8-D482-4BE5-A910-6016AB2C04DB}"/>
              </a:ext>
            </a:extLst>
          </p:cNvPr>
          <p:cNvSpPr>
            <a:spLocks noGrp="1"/>
          </p:cNvSpPr>
          <p:nvPr>
            <p:ph type="sldNum" sz="quarter" idx="12"/>
          </p:nvPr>
        </p:nvSpPr>
        <p:spPr/>
        <p:txBody>
          <a:bodyPr/>
          <a:lstStyle/>
          <a:p>
            <a:fld id="{A077F182-7A3A-407F-B1AA-3F8AF79A371D}" type="slidenum">
              <a:rPr lang="en-US" smtClean="0"/>
              <a:t>‹#›</a:t>
            </a:fld>
            <a:endParaRPr lang="en-US"/>
          </a:p>
        </p:txBody>
      </p:sp>
    </p:spTree>
    <p:extLst>
      <p:ext uri="{BB962C8B-B14F-4D97-AF65-F5344CB8AC3E}">
        <p14:creationId xmlns:p14="http://schemas.microsoft.com/office/powerpoint/2010/main" val="370542616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78201F-69D8-4D9E-89B1-77A549D0F5D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60EC91A-E374-41FD-AAC9-59B89CCCA36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5DB71A7-06C4-4D12-9EBE-CA2505245FA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78218FC-E3A2-42CD-AD06-7518427FABD0}"/>
              </a:ext>
            </a:extLst>
          </p:cNvPr>
          <p:cNvSpPr>
            <a:spLocks noGrp="1"/>
          </p:cNvSpPr>
          <p:nvPr>
            <p:ph type="dt" sz="half" idx="10"/>
          </p:nvPr>
        </p:nvSpPr>
        <p:spPr/>
        <p:txBody>
          <a:bodyPr/>
          <a:lstStyle/>
          <a:p>
            <a:fld id="{BC758FA1-F678-4BC2-9AD3-52C73061B813}" type="datetimeFigureOut">
              <a:rPr lang="en-US" smtClean="0"/>
              <a:t>9/23/26</a:t>
            </a:fld>
            <a:endParaRPr lang="en-US"/>
          </a:p>
        </p:txBody>
      </p:sp>
      <p:sp>
        <p:nvSpPr>
          <p:cNvPr id="6" name="Footer Placeholder 5">
            <a:extLst>
              <a:ext uri="{FF2B5EF4-FFF2-40B4-BE49-F238E27FC236}">
                <a16:creationId xmlns:a16="http://schemas.microsoft.com/office/drawing/2014/main" id="{C11408DF-4E4A-48ED-99B4-906C0D7898E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78A2E3E-408D-45A4-8A29-4F3B8AF297C7}"/>
              </a:ext>
            </a:extLst>
          </p:cNvPr>
          <p:cNvSpPr>
            <a:spLocks noGrp="1"/>
          </p:cNvSpPr>
          <p:nvPr>
            <p:ph type="sldNum" sz="quarter" idx="12"/>
          </p:nvPr>
        </p:nvSpPr>
        <p:spPr/>
        <p:txBody>
          <a:bodyPr/>
          <a:lstStyle/>
          <a:p>
            <a:fld id="{A077F182-7A3A-407F-B1AA-3F8AF79A371D}" type="slidenum">
              <a:rPr lang="en-US" smtClean="0"/>
              <a:t>‹#›</a:t>
            </a:fld>
            <a:endParaRPr lang="en-US"/>
          </a:p>
        </p:txBody>
      </p:sp>
    </p:spTree>
    <p:extLst>
      <p:ext uri="{BB962C8B-B14F-4D97-AF65-F5344CB8AC3E}">
        <p14:creationId xmlns:p14="http://schemas.microsoft.com/office/powerpoint/2010/main" val="364989843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FC8D15-3DD8-4BEB-9C7B-500A3BFD209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09E562A-789C-43D0-BCF4-FC719928F79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1E432A4B-86F6-4584-9D08-E6CC159087C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DC3E98D-5AE0-4C87-8037-E7D622263B09}"/>
              </a:ext>
            </a:extLst>
          </p:cNvPr>
          <p:cNvSpPr>
            <a:spLocks noGrp="1"/>
          </p:cNvSpPr>
          <p:nvPr>
            <p:ph type="dt" sz="half" idx="10"/>
          </p:nvPr>
        </p:nvSpPr>
        <p:spPr/>
        <p:txBody>
          <a:bodyPr/>
          <a:lstStyle/>
          <a:p>
            <a:fld id="{BC758FA1-F678-4BC2-9AD3-52C73061B813}" type="datetimeFigureOut">
              <a:rPr lang="en-US" smtClean="0"/>
              <a:t>9/23/26</a:t>
            </a:fld>
            <a:endParaRPr lang="en-US"/>
          </a:p>
        </p:txBody>
      </p:sp>
      <p:sp>
        <p:nvSpPr>
          <p:cNvPr id="6" name="Footer Placeholder 5">
            <a:extLst>
              <a:ext uri="{FF2B5EF4-FFF2-40B4-BE49-F238E27FC236}">
                <a16:creationId xmlns:a16="http://schemas.microsoft.com/office/drawing/2014/main" id="{BA995649-E6EC-489D-9787-B47F0E6CC23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269C084-AD6E-4E1A-A4F2-06D0D351F985}"/>
              </a:ext>
            </a:extLst>
          </p:cNvPr>
          <p:cNvSpPr>
            <a:spLocks noGrp="1"/>
          </p:cNvSpPr>
          <p:nvPr>
            <p:ph type="sldNum" sz="quarter" idx="12"/>
          </p:nvPr>
        </p:nvSpPr>
        <p:spPr/>
        <p:txBody>
          <a:bodyPr/>
          <a:lstStyle/>
          <a:p>
            <a:fld id="{A077F182-7A3A-407F-B1AA-3F8AF79A371D}" type="slidenum">
              <a:rPr lang="en-US" smtClean="0"/>
              <a:t>‹#›</a:t>
            </a:fld>
            <a:endParaRPr lang="en-US"/>
          </a:p>
        </p:txBody>
      </p:sp>
    </p:spTree>
    <p:extLst>
      <p:ext uri="{BB962C8B-B14F-4D97-AF65-F5344CB8AC3E}">
        <p14:creationId xmlns:p14="http://schemas.microsoft.com/office/powerpoint/2010/main" val="408540553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807A98-7C90-4D10-9EC5-72BD96327E3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D9D891E-D45A-46D1-A857-55FE0E002E0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213B3A2-76CC-4000-8A1B-8EFBD9D4C5B3}"/>
              </a:ext>
            </a:extLst>
          </p:cNvPr>
          <p:cNvSpPr>
            <a:spLocks noGrp="1"/>
          </p:cNvSpPr>
          <p:nvPr>
            <p:ph type="dt" sz="half" idx="10"/>
          </p:nvPr>
        </p:nvSpPr>
        <p:spPr/>
        <p:txBody>
          <a:bodyPr/>
          <a:lstStyle/>
          <a:p>
            <a:fld id="{BC758FA1-F678-4BC2-9AD3-52C73061B813}" type="datetimeFigureOut">
              <a:rPr lang="en-US" smtClean="0"/>
              <a:t>9/23/26</a:t>
            </a:fld>
            <a:endParaRPr lang="en-US"/>
          </a:p>
        </p:txBody>
      </p:sp>
      <p:sp>
        <p:nvSpPr>
          <p:cNvPr id="5" name="Footer Placeholder 4">
            <a:extLst>
              <a:ext uri="{FF2B5EF4-FFF2-40B4-BE49-F238E27FC236}">
                <a16:creationId xmlns:a16="http://schemas.microsoft.com/office/drawing/2014/main" id="{E4C32707-4C2B-4190-AE32-D809B16CEC3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471F458-267F-4D80-8ECB-5DB53A2519C0}"/>
              </a:ext>
            </a:extLst>
          </p:cNvPr>
          <p:cNvSpPr>
            <a:spLocks noGrp="1"/>
          </p:cNvSpPr>
          <p:nvPr>
            <p:ph type="sldNum" sz="quarter" idx="12"/>
          </p:nvPr>
        </p:nvSpPr>
        <p:spPr/>
        <p:txBody>
          <a:bodyPr/>
          <a:lstStyle/>
          <a:p>
            <a:fld id="{A077F182-7A3A-407F-B1AA-3F8AF79A371D}" type="slidenum">
              <a:rPr lang="en-US" smtClean="0"/>
              <a:t>‹#›</a:t>
            </a:fld>
            <a:endParaRPr lang="en-US"/>
          </a:p>
        </p:txBody>
      </p:sp>
    </p:spTree>
    <p:extLst>
      <p:ext uri="{BB962C8B-B14F-4D97-AF65-F5344CB8AC3E}">
        <p14:creationId xmlns:p14="http://schemas.microsoft.com/office/powerpoint/2010/main" val="277661705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1975C36-A8F1-4E60-9FD3-F41C7BA1ED6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B31A0AD-A485-4B3F-9EA7-C04197C4F37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86EC2C9-00F9-4663-8DC3-A27054C102D6}"/>
              </a:ext>
            </a:extLst>
          </p:cNvPr>
          <p:cNvSpPr>
            <a:spLocks noGrp="1"/>
          </p:cNvSpPr>
          <p:nvPr>
            <p:ph type="dt" sz="half" idx="10"/>
          </p:nvPr>
        </p:nvSpPr>
        <p:spPr/>
        <p:txBody>
          <a:bodyPr/>
          <a:lstStyle/>
          <a:p>
            <a:fld id="{BC758FA1-F678-4BC2-9AD3-52C73061B813}" type="datetimeFigureOut">
              <a:rPr lang="en-US" smtClean="0"/>
              <a:t>9/23/26</a:t>
            </a:fld>
            <a:endParaRPr lang="en-US"/>
          </a:p>
        </p:txBody>
      </p:sp>
      <p:sp>
        <p:nvSpPr>
          <p:cNvPr id="5" name="Footer Placeholder 4">
            <a:extLst>
              <a:ext uri="{FF2B5EF4-FFF2-40B4-BE49-F238E27FC236}">
                <a16:creationId xmlns:a16="http://schemas.microsoft.com/office/drawing/2014/main" id="{06BE853E-BD1D-4938-9E4B-D38E0F40378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06295E0-2510-4414-84A1-652148688F5B}"/>
              </a:ext>
            </a:extLst>
          </p:cNvPr>
          <p:cNvSpPr>
            <a:spLocks noGrp="1"/>
          </p:cNvSpPr>
          <p:nvPr>
            <p:ph type="sldNum" sz="quarter" idx="12"/>
          </p:nvPr>
        </p:nvSpPr>
        <p:spPr/>
        <p:txBody>
          <a:bodyPr/>
          <a:lstStyle/>
          <a:p>
            <a:fld id="{A077F182-7A3A-407F-B1AA-3F8AF79A371D}" type="slidenum">
              <a:rPr lang="en-US" smtClean="0"/>
              <a:t>‹#›</a:t>
            </a:fld>
            <a:endParaRPr lang="en-US"/>
          </a:p>
        </p:txBody>
      </p:sp>
    </p:spTree>
    <p:extLst>
      <p:ext uri="{BB962C8B-B14F-4D97-AF65-F5344CB8AC3E}">
        <p14:creationId xmlns:p14="http://schemas.microsoft.com/office/powerpoint/2010/main" val="12617486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1258F61-2E23-011F-A3D2-C4A6E3208A1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6320B7D-246F-654F-450A-862FD24D19E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249C16A-7DBF-A038-11C8-67D627352D6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16BF0788-0880-486E-AA7C-DFDB1CA9EBE5}" type="datetimeFigureOut">
              <a:rPr lang="en-US" smtClean="0"/>
              <a:t>9/23/26</a:t>
            </a:fld>
            <a:endParaRPr lang="en-US"/>
          </a:p>
        </p:txBody>
      </p:sp>
      <p:sp>
        <p:nvSpPr>
          <p:cNvPr id="5" name="Footer Placeholder 4">
            <a:extLst>
              <a:ext uri="{FF2B5EF4-FFF2-40B4-BE49-F238E27FC236}">
                <a16:creationId xmlns:a16="http://schemas.microsoft.com/office/drawing/2014/main" id="{1B2106D2-30C5-66F5-4E72-9E004032E7D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24FC691D-923B-D387-90DF-12D133B2BC0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B2D1ED04-CE17-47F5-928D-B5DAF49295FA}" type="slidenum">
              <a:rPr lang="en-US" smtClean="0"/>
              <a:t>‹#›</a:t>
            </a:fld>
            <a:endParaRPr lang="en-US"/>
          </a:p>
        </p:txBody>
      </p:sp>
    </p:spTree>
    <p:extLst>
      <p:ext uri="{BB962C8B-B14F-4D97-AF65-F5344CB8AC3E}">
        <p14:creationId xmlns:p14="http://schemas.microsoft.com/office/powerpoint/2010/main" val="342110557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BD89D71-B1E8-4A78-80DC-C5C212E6289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BE52ED0-974A-4925-A258-F47BEEB636E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1095F67-5A55-4E48-9AE8-EF6B8D834C4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C758FA1-F678-4BC2-9AD3-52C73061B813}" type="datetimeFigureOut">
              <a:rPr lang="en-US" smtClean="0"/>
              <a:t>9/23/26</a:t>
            </a:fld>
            <a:endParaRPr lang="en-US"/>
          </a:p>
        </p:txBody>
      </p:sp>
      <p:sp>
        <p:nvSpPr>
          <p:cNvPr id="5" name="Footer Placeholder 4">
            <a:extLst>
              <a:ext uri="{FF2B5EF4-FFF2-40B4-BE49-F238E27FC236}">
                <a16:creationId xmlns:a16="http://schemas.microsoft.com/office/drawing/2014/main" id="{F2DDB3B8-ECC2-4126-B383-C5E700709AF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B9F42D5D-2657-485A-BE8A-28B963EF11E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077F182-7A3A-407F-B1AA-3F8AF79A371D}" type="slidenum">
              <a:rPr lang="en-US" smtClean="0"/>
              <a:t>‹#›</a:t>
            </a:fld>
            <a:endParaRPr lang="en-US"/>
          </a:p>
        </p:txBody>
      </p:sp>
    </p:spTree>
    <p:extLst>
      <p:ext uri="{BB962C8B-B14F-4D97-AF65-F5344CB8AC3E}">
        <p14:creationId xmlns:p14="http://schemas.microsoft.com/office/powerpoint/2010/main" val="227894541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hyperlink" Target="mailto:dcompton@lwsd.org" TargetMode="External"/><Relationship Id="rId2" Type="http://schemas.openxmlformats.org/officeDocument/2006/relationships/image" Target="../media/image7.svg"/><Relationship Id="rId1" Type="http://schemas.openxmlformats.org/officeDocument/2006/relationships/slideLayout" Target="../slideLayouts/slideLayout2.xml"/><Relationship Id="rId6" Type="http://schemas.openxmlformats.org/officeDocument/2006/relationships/hyperlink" Target="mailto:lshannon@lwsd.org" TargetMode="External"/><Relationship Id="rId5" Type="http://schemas.openxmlformats.org/officeDocument/2006/relationships/hyperlink" Target="mailto:imcclead@lwsd.org" TargetMode="External"/><Relationship Id="rId4" Type="http://schemas.openxmlformats.org/officeDocument/2006/relationships/hyperlink" Target="mailto:mmadden@lwsd.org"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hyperlink" Target="https://en.wikipedia.org/wiki/Schooled_(novel)" TargetMode="External"/><Relationship Id="rId2" Type="http://schemas.openxmlformats.org/officeDocument/2006/relationships/image" Target="../media/image8.jpeg"/><Relationship Id="rId1" Type="http://schemas.openxmlformats.org/officeDocument/2006/relationships/slideLayout" Target="../slideLayouts/slideLayout1.xml"/><Relationship Id="rId6" Type="http://schemas.openxmlformats.org/officeDocument/2006/relationships/image" Target="../media/image12.jpeg"/><Relationship Id="rId5" Type="http://schemas.openxmlformats.org/officeDocument/2006/relationships/image" Target="../media/image11.png"/><Relationship Id="rId4" Type="http://schemas.openxmlformats.org/officeDocument/2006/relationships/image" Target="../media/image10.png"/></Relationships>
</file>

<file path=ppt/slides/_rels/slide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13.xml"/><Relationship Id="rId4" Type="http://schemas.openxmlformats.org/officeDocument/2006/relationships/image" Target="../media/image16.jpeg"/></Relationships>
</file>

<file path=ppt/slides/_rels/slide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5BFD372-B13B-D5B1-FECF-2D50C985F7DF}"/>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B6DBFCBF-E869-4150-807D-0EA34DD58B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B037AA43-DD49-8847-2E7B-0EDE4E195036}"/>
              </a:ext>
            </a:extLst>
          </p:cNvPr>
          <p:cNvSpPr txBox="1"/>
          <p:nvPr/>
        </p:nvSpPr>
        <p:spPr>
          <a:xfrm>
            <a:off x="4547936" y="4147263"/>
            <a:ext cx="6243889" cy="1400400"/>
          </a:xfrm>
          <a:prstGeom prst="rect">
            <a:avLst/>
          </a:prstGeom>
        </p:spPr>
        <p:txBody>
          <a:bodyPr vert="horz" wrap="square" lIns="91440" tIns="45720" rIns="91440" bIns="45720" rtlCol="0" anchor="b">
            <a:normAutofit/>
          </a:bodyPr>
          <a:lstStyle/>
          <a:p>
            <a:pPr marL="0" marR="0" lvl="0" indent="0" fontAlgn="auto">
              <a:lnSpc>
                <a:spcPct val="90000"/>
              </a:lnSpc>
              <a:spcBef>
                <a:spcPct val="0"/>
              </a:spcBef>
              <a:spcAft>
                <a:spcPts val="600"/>
              </a:spcAft>
              <a:buClrTx/>
              <a:buSzTx/>
              <a:tabLst/>
              <a:defRPr/>
            </a:pPr>
            <a:r>
              <a:rPr kumimoji="0" lang="en-US" sz="4300" b="0" i="0" u="none" strike="noStrike" kern="1200" cap="none" spc="0" normalizeH="0" baseline="0" noProof="0">
                <a:ln>
                  <a:noFill/>
                </a:ln>
                <a:solidFill>
                  <a:schemeClr val="bg1"/>
                </a:solidFill>
                <a:effectLst/>
                <a:uLnTx/>
                <a:uFillTx/>
                <a:latin typeface="+mj-lt"/>
                <a:ea typeface="+mj-ea"/>
                <a:cs typeface="+mj-cs"/>
              </a:rPr>
              <a:t>6</a:t>
            </a:r>
            <a:r>
              <a:rPr kumimoji="0" lang="en-US" sz="4300" b="0" i="0" u="none" strike="noStrike" kern="1200" cap="none" spc="0" normalizeH="0" baseline="30000" noProof="0">
                <a:ln>
                  <a:noFill/>
                </a:ln>
                <a:solidFill>
                  <a:schemeClr val="bg1"/>
                </a:solidFill>
                <a:effectLst/>
                <a:uLnTx/>
                <a:uFillTx/>
                <a:latin typeface="+mj-lt"/>
                <a:ea typeface="+mj-ea"/>
                <a:cs typeface="+mj-cs"/>
              </a:rPr>
              <a:t>th</a:t>
            </a:r>
            <a:r>
              <a:rPr kumimoji="0" lang="en-US" sz="4300" b="0" i="0" u="none" strike="noStrike" kern="1200" cap="none" spc="0" normalizeH="0" baseline="0" noProof="0">
                <a:ln>
                  <a:noFill/>
                </a:ln>
                <a:solidFill>
                  <a:schemeClr val="bg1"/>
                </a:solidFill>
                <a:effectLst/>
                <a:uLnTx/>
                <a:uFillTx/>
                <a:latin typeface="+mj-lt"/>
                <a:ea typeface="+mj-ea"/>
                <a:cs typeface="+mj-cs"/>
              </a:rPr>
              <a:t> Grade Language Arts and Social Studies</a:t>
            </a:r>
            <a:endParaRPr lang="en-US" sz="4300" kern="1200">
              <a:solidFill>
                <a:schemeClr val="bg1"/>
              </a:solidFill>
              <a:latin typeface="+mj-lt"/>
              <a:ea typeface="+mj-ea"/>
              <a:cs typeface="+mj-cs"/>
            </a:endParaRPr>
          </a:p>
        </p:txBody>
      </p:sp>
      <p:pic>
        <p:nvPicPr>
          <p:cNvPr id="8" name="Content Placeholder 3">
            <a:extLst>
              <a:ext uri="{FF2B5EF4-FFF2-40B4-BE49-F238E27FC236}">
                <a16:creationId xmlns:a16="http://schemas.microsoft.com/office/drawing/2014/main" id="{3C0ABED7-E1CF-F1D5-EE60-4645D925C7EE}"/>
              </a:ext>
            </a:extLst>
          </p:cNvPr>
          <p:cNvPicPr>
            <a:picLocks noChangeAspect="1"/>
          </p:cNvPicPr>
          <p:nvPr/>
        </p:nvPicPr>
        <p:blipFill>
          <a:blip r:embed="rId2">
            <a:extLst>
              <a:ext uri="{28A0092B-C50C-407E-A947-70E740481C1C}">
                <a14:useLocalDpi xmlns:a14="http://schemas.microsoft.com/office/drawing/2010/main" val="0"/>
              </a:ext>
            </a:extLst>
          </a:blip>
          <a:srcRect l="6118" r="1203"/>
          <a:stretch>
            <a:fillRect/>
          </a:stretch>
        </p:blipFill>
        <p:spPr>
          <a:xfrm>
            <a:off x="10222049" y="4280492"/>
            <a:ext cx="1727448" cy="2322615"/>
          </a:xfrm>
          <a:custGeom>
            <a:avLst/>
            <a:gdLst/>
            <a:ahLst/>
            <a:cxnLst/>
            <a:rect l="l" t="t" r="r" b="b"/>
            <a:pathLst>
              <a:path w="2857499" h="3842018">
                <a:moveTo>
                  <a:pt x="0" y="0"/>
                </a:moveTo>
                <a:lnTo>
                  <a:pt x="2857499" y="0"/>
                </a:lnTo>
                <a:lnTo>
                  <a:pt x="2857499" y="3799815"/>
                </a:lnTo>
                <a:lnTo>
                  <a:pt x="2408465" y="3766458"/>
                </a:lnTo>
                <a:lnTo>
                  <a:pt x="0" y="3842018"/>
                </a:lnTo>
                <a:close/>
              </a:path>
            </a:pathLst>
          </a:custGeom>
        </p:spPr>
      </p:pic>
      <p:pic>
        <p:nvPicPr>
          <p:cNvPr id="9" name="Picture 8" descr="A person in a green shirt&#10;&#10;AI-generated content may be incorrect.">
            <a:extLst>
              <a:ext uri="{FF2B5EF4-FFF2-40B4-BE49-F238E27FC236}">
                <a16:creationId xmlns:a16="http://schemas.microsoft.com/office/drawing/2014/main" id="{74D29930-F40C-8F7A-3BB9-A635F10FB7DC}"/>
              </a:ext>
            </a:extLst>
          </p:cNvPr>
          <p:cNvPicPr>
            <a:picLocks noChangeAspect="1"/>
          </p:cNvPicPr>
          <p:nvPr/>
        </p:nvPicPr>
        <p:blipFill>
          <a:blip r:embed="rId3"/>
          <a:srcRect l="3740" t="-1" r="3" b="-8529"/>
          <a:stretch/>
        </p:blipFill>
        <p:spPr>
          <a:xfrm>
            <a:off x="6029423" y="87308"/>
            <a:ext cx="2427402" cy="3328998"/>
          </a:xfrm>
          <a:custGeom>
            <a:avLst/>
            <a:gdLst/>
            <a:ahLst/>
            <a:cxnLst/>
            <a:rect l="l" t="t" r="r" b="b"/>
            <a:pathLst>
              <a:path w="2952751" h="4049485">
                <a:moveTo>
                  <a:pt x="0" y="0"/>
                </a:moveTo>
                <a:lnTo>
                  <a:pt x="2952751" y="0"/>
                </a:lnTo>
                <a:lnTo>
                  <a:pt x="2952750" y="3940629"/>
                </a:lnTo>
                <a:lnTo>
                  <a:pt x="122465" y="4049485"/>
                </a:lnTo>
                <a:lnTo>
                  <a:pt x="0" y="4040388"/>
                </a:lnTo>
                <a:close/>
              </a:path>
            </a:pathLst>
          </a:custGeom>
        </p:spPr>
      </p:pic>
      <p:grpSp>
        <p:nvGrpSpPr>
          <p:cNvPr id="19" name="Group 18">
            <a:extLst>
              <a:ext uri="{FF2B5EF4-FFF2-40B4-BE49-F238E27FC236}">
                <a16:creationId xmlns:a16="http://schemas.microsoft.com/office/drawing/2014/main" id="{AC0B7807-0C83-4963-821A-69B172722E4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3528992"/>
            <a:ext cx="12192000" cy="757168"/>
            <a:chOff x="0" y="2959818"/>
            <a:chExt cx="12192000" cy="757168"/>
          </a:xfrm>
        </p:grpSpPr>
        <p:sp>
          <p:nvSpPr>
            <p:cNvPr id="20" name="Freeform: Shape 19">
              <a:extLst>
                <a:ext uri="{FF2B5EF4-FFF2-40B4-BE49-F238E27FC236}">
                  <a16:creationId xmlns:a16="http://schemas.microsoft.com/office/drawing/2014/main" id="{BB027EC7-3252-48A2-A7A4-1741F72E47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959818"/>
              <a:ext cx="12192000" cy="757168"/>
            </a:xfrm>
            <a:custGeom>
              <a:avLst/>
              <a:gdLst>
                <a:gd name="connsiteX0" fmla="*/ 0 w 12192000"/>
                <a:gd name="connsiteY0" fmla="*/ 0 h 757168"/>
                <a:gd name="connsiteX1" fmla="*/ 41653 w 12192000"/>
                <a:gd name="connsiteY1" fmla="*/ 6945 h 757168"/>
                <a:gd name="connsiteX2" fmla="*/ 81317 w 12192000"/>
                <a:gd name="connsiteY2" fmla="*/ 15509 h 757168"/>
                <a:gd name="connsiteX3" fmla="*/ 114150 w 12192000"/>
                <a:gd name="connsiteY3" fmla="*/ 28105 h 757168"/>
                <a:gd name="connsiteX4" fmla="*/ 214865 w 12192000"/>
                <a:gd name="connsiteY4" fmla="*/ 58374 h 757168"/>
                <a:gd name="connsiteX5" fmla="*/ 299237 w 12192000"/>
                <a:gd name="connsiteY5" fmla="*/ 63560 h 757168"/>
                <a:gd name="connsiteX6" fmla="*/ 415570 w 12192000"/>
                <a:gd name="connsiteY6" fmla="*/ 83774 h 757168"/>
                <a:gd name="connsiteX7" fmla="*/ 633210 w 12192000"/>
                <a:gd name="connsiteY7" fmla="*/ 109108 h 757168"/>
                <a:gd name="connsiteX8" fmla="*/ 677567 w 12192000"/>
                <a:gd name="connsiteY8" fmla="*/ 119446 h 757168"/>
                <a:gd name="connsiteX9" fmla="*/ 946429 w 12192000"/>
                <a:gd name="connsiteY9" fmla="*/ 171502 h 757168"/>
                <a:gd name="connsiteX10" fmla="*/ 1163367 w 12192000"/>
                <a:gd name="connsiteY10" fmla="*/ 182106 h 757168"/>
                <a:gd name="connsiteX11" fmla="*/ 1180337 w 12192000"/>
                <a:gd name="connsiteY11" fmla="*/ 181279 h 757168"/>
                <a:gd name="connsiteX12" fmla="*/ 1263939 w 12192000"/>
                <a:gd name="connsiteY12" fmla="*/ 173070 h 757168"/>
                <a:gd name="connsiteX13" fmla="*/ 1392213 w 12192000"/>
                <a:gd name="connsiteY13" fmla="*/ 183225 h 757168"/>
                <a:gd name="connsiteX14" fmla="*/ 1479752 w 12192000"/>
                <a:gd name="connsiteY14" fmla="*/ 205174 h 757168"/>
                <a:gd name="connsiteX15" fmla="*/ 1589813 w 12192000"/>
                <a:gd name="connsiteY15" fmla="*/ 211706 h 757168"/>
                <a:gd name="connsiteX16" fmla="*/ 1716264 w 12192000"/>
                <a:gd name="connsiteY16" fmla="*/ 207459 h 757168"/>
                <a:gd name="connsiteX17" fmla="*/ 1772900 w 12192000"/>
                <a:gd name="connsiteY17" fmla="*/ 208137 h 757168"/>
                <a:gd name="connsiteX18" fmla="*/ 1929319 w 12192000"/>
                <a:gd name="connsiteY18" fmla="*/ 193822 h 757168"/>
                <a:gd name="connsiteX19" fmla="*/ 2021514 w 12192000"/>
                <a:gd name="connsiteY19" fmla="*/ 204186 h 757168"/>
                <a:gd name="connsiteX20" fmla="*/ 2111753 w 12192000"/>
                <a:gd name="connsiteY20" fmla="*/ 223797 h 757168"/>
                <a:gd name="connsiteX21" fmla="*/ 2169356 w 12192000"/>
                <a:gd name="connsiteY21" fmla="*/ 241125 h 757168"/>
                <a:gd name="connsiteX22" fmla="*/ 2286638 w 12192000"/>
                <a:gd name="connsiteY22" fmla="*/ 257382 h 757168"/>
                <a:gd name="connsiteX23" fmla="*/ 2308368 w 12192000"/>
                <a:gd name="connsiteY23" fmla="*/ 256995 h 757168"/>
                <a:gd name="connsiteX24" fmla="*/ 2660621 w 12192000"/>
                <a:gd name="connsiteY24" fmla="*/ 262863 h 757168"/>
                <a:gd name="connsiteX25" fmla="*/ 2801134 w 12192000"/>
                <a:gd name="connsiteY25" fmla="*/ 250006 h 757168"/>
                <a:gd name="connsiteX26" fmla="*/ 2830994 w 12192000"/>
                <a:gd name="connsiteY26" fmla="*/ 249091 h 757168"/>
                <a:gd name="connsiteX27" fmla="*/ 3129084 w 12192000"/>
                <a:gd name="connsiteY27" fmla="*/ 242009 h 757168"/>
                <a:gd name="connsiteX28" fmla="*/ 3162162 w 12192000"/>
                <a:gd name="connsiteY28" fmla="*/ 242789 h 757168"/>
                <a:gd name="connsiteX29" fmla="*/ 3254072 w 12192000"/>
                <a:gd name="connsiteY29" fmla="*/ 251612 h 757168"/>
                <a:gd name="connsiteX30" fmla="*/ 3473491 w 12192000"/>
                <a:gd name="connsiteY30" fmla="*/ 221903 h 757168"/>
                <a:gd name="connsiteX31" fmla="*/ 3691860 w 12192000"/>
                <a:gd name="connsiteY31" fmla="*/ 219228 h 757168"/>
                <a:gd name="connsiteX32" fmla="*/ 3811494 w 12192000"/>
                <a:gd name="connsiteY32" fmla="*/ 225691 h 757168"/>
                <a:gd name="connsiteX33" fmla="*/ 3897533 w 12192000"/>
                <a:gd name="connsiteY33" fmla="*/ 220087 h 757168"/>
                <a:gd name="connsiteX34" fmla="*/ 4109430 w 12192000"/>
                <a:gd name="connsiteY34" fmla="*/ 200477 h 757168"/>
                <a:gd name="connsiteX35" fmla="*/ 4208772 w 12192000"/>
                <a:gd name="connsiteY35" fmla="*/ 200914 h 757168"/>
                <a:gd name="connsiteX36" fmla="*/ 4314641 w 12192000"/>
                <a:gd name="connsiteY36" fmla="*/ 196159 h 757168"/>
                <a:gd name="connsiteX37" fmla="*/ 4577622 w 12192000"/>
                <a:gd name="connsiteY37" fmla="*/ 163774 h 757168"/>
                <a:gd name="connsiteX38" fmla="*/ 4790345 w 12192000"/>
                <a:gd name="connsiteY38" fmla="*/ 177592 h 757168"/>
                <a:gd name="connsiteX39" fmla="*/ 4926164 w 12192000"/>
                <a:gd name="connsiteY39" fmla="*/ 184139 h 757168"/>
                <a:gd name="connsiteX40" fmla="*/ 5088812 w 12192000"/>
                <a:gd name="connsiteY40" fmla="*/ 177401 h 757168"/>
                <a:gd name="connsiteX41" fmla="*/ 5222466 w 12192000"/>
                <a:gd name="connsiteY41" fmla="*/ 162082 h 757168"/>
                <a:gd name="connsiteX42" fmla="*/ 5406528 w 12192000"/>
                <a:gd name="connsiteY42" fmla="*/ 153987 h 757168"/>
                <a:gd name="connsiteX43" fmla="*/ 5590716 w 12192000"/>
                <a:gd name="connsiteY43" fmla="*/ 129490 h 757168"/>
                <a:gd name="connsiteX44" fmla="*/ 5719429 w 12192000"/>
                <a:gd name="connsiteY44" fmla="*/ 110099 h 757168"/>
                <a:gd name="connsiteX45" fmla="*/ 5897895 w 12192000"/>
                <a:gd name="connsiteY45" fmla="*/ 96368 h 757168"/>
                <a:gd name="connsiteX46" fmla="*/ 6169957 w 12192000"/>
                <a:gd name="connsiteY46" fmla="*/ 94411 h 757168"/>
                <a:gd name="connsiteX47" fmla="*/ 6294827 w 12192000"/>
                <a:gd name="connsiteY47" fmla="*/ 99236 h 757168"/>
                <a:gd name="connsiteX48" fmla="*/ 6494261 w 12192000"/>
                <a:gd name="connsiteY48" fmla="*/ 71724 h 757168"/>
                <a:gd name="connsiteX49" fmla="*/ 6579627 w 12192000"/>
                <a:gd name="connsiteY49" fmla="*/ 57883 h 757168"/>
                <a:gd name="connsiteX50" fmla="*/ 6654800 w 12192000"/>
                <a:gd name="connsiteY50" fmla="*/ 77086 h 757168"/>
                <a:gd name="connsiteX51" fmla="*/ 6703059 w 12192000"/>
                <a:gd name="connsiteY51" fmla="*/ 97166 h 757168"/>
                <a:gd name="connsiteX52" fmla="*/ 6859445 w 12192000"/>
                <a:gd name="connsiteY52" fmla="*/ 90481 h 757168"/>
                <a:gd name="connsiteX53" fmla="*/ 7025414 w 12192000"/>
                <a:gd name="connsiteY53" fmla="*/ 83536 h 757168"/>
                <a:gd name="connsiteX54" fmla="*/ 7144137 w 12192000"/>
                <a:gd name="connsiteY54" fmla="*/ 79264 h 757168"/>
                <a:gd name="connsiteX55" fmla="*/ 7291235 w 12192000"/>
                <a:gd name="connsiteY55" fmla="*/ 95367 h 757168"/>
                <a:gd name="connsiteX56" fmla="*/ 7407395 w 12192000"/>
                <a:gd name="connsiteY56" fmla="*/ 104888 h 757168"/>
                <a:gd name="connsiteX57" fmla="*/ 7500837 w 12192000"/>
                <a:gd name="connsiteY57" fmla="*/ 119515 h 757168"/>
                <a:gd name="connsiteX58" fmla="*/ 7533567 w 12192000"/>
                <a:gd name="connsiteY58" fmla="*/ 126955 h 757168"/>
                <a:gd name="connsiteX59" fmla="*/ 7792910 w 12192000"/>
                <a:gd name="connsiteY59" fmla="*/ 185188 h 757168"/>
                <a:gd name="connsiteX60" fmla="*/ 8070699 w 12192000"/>
                <a:gd name="connsiteY60" fmla="*/ 235423 h 757168"/>
                <a:gd name="connsiteX61" fmla="*/ 8253177 w 12192000"/>
                <a:gd name="connsiteY61" fmla="*/ 222473 h 757168"/>
                <a:gd name="connsiteX62" fmla="*/ 8320683 w 12192000"/>
                <a:gd name="connsiteY62" fmla="*/ 226393 h 757168"/>
                <a:gd name="connsiteX63" fmla="*/ 8631438 w 12192000"/>
                <a:gd name="connsiteY63" fmla="*/ 237528 h 757168"/>
                <a:gd name="connsiteX64" fmla="*/ 8686410 w 12192000"/>
                <a:gd name="connsiteY64" fmla="*/ 234877 h 757168"/>
                <a:gd name="connsiteX65" fmla="*/ 8980658 w 12192000"/>
                <a:gd name="connsiteY65" fmla="*/ 273001 h 757168"/>
                <a:gd name="connsiteX66" fmla="*/ 9087625 w 12192000"/>
                <a:gd name="connsiteY66" fmla="*/ 282423 h 757168"/>
                <a:gd name="connsiteX67" fmla="*/ 9186017 w 12192000"/>
                <a:gd name="connsiteY67" fmla="*/ 293875 h 757168"/>
                <a:gd name="connsiteX68" fmla="*/ 9323931 w 12192000"/>
                <a:gd name="connsiteY68" fmla="*/ 302628 h 757168"/>
                <a:gd name="connsiteX69" fmla="*/ 9467213 w 12192000"/>
                <a:gd name="connsiteY69" fmla="*/ 307275 h 757168"/>
                <a:gd name="connsiteX70" fmla="*/ 9626826 w 12192000"/>
                <a:gd name="connsiteY70" fmla="*/ 316213 h 757168"/>
                <a:gd name="connsiteX71" fmla="*/ 9689696 w 12192000"/>
                <a:gd name="connsiteY71" fmla="*/ 324467 h 757168"/>
                <a:gd name="connsiteX72" fmla="*/ 9860526 w 12192000"/>
                <a:gd name="connsiteY72" fmla="*/ 329986 h 757168"/>
                <a:gd name="connsiteX73" fmla="*/ 9949775 w 12192000"/>
                <a:gd name="connsiteY73" fmla="*/ 340386 h 757168"/>
                <a:gd name="connsiteX74" fmla="*/ 10097252 w 12192000"/>
                <a:gd name="connsiteY74" fmla="*/ 349262 h 757168"/>
                <a:gd name="connsiteX75" fmla="*/ 10145261 w 12192000"/>
                <a:gd name="connsiteY75" fmla="*/ 353113 h 757168"/>
                <a:gd name="connsiteX76" fmla="*/ 10188159 w 12192000"/>
                <a:gd name="connsiteY76" fmla="*/ 356124 h 757168"/>
                <a:gd name="connsiteX77" fmla="*/ 10336144 w 12192000"/>
                <a:gd name="connsiteY77" fmla="*/ 348235 h 757168"/>
                <a:gd name="connsiteX78" fmla="*/ 10466847 w 12192000"/>
                <a:gd name="connsiteY78" fmla="*/ 354131 h 757168"/>
                <a:gd name="connsiteX79" fmla="*/ 10696514 w 12192000"/>
                <a:gd name="connsiteY79" fmla="*/ 353575 h 757168"/>
                <a:gd name="connsiteX80" fmla="*/ 10746932 w 12192000"/>
                <a:gd name="connsiteY80" fmla="*/ 360606 h 757168"/>
                <a:gd name="connsiteX81" fmla="*/ 10905388 w 12192000"/>
                <a:gd name="connsiteY81" fmla="*/ 370627 h 757168"/>
                <a:gd name="connsiteX82" fmla="*/ 10995602 w 12192000"/>
                <a:gd name="connsiteY82" fmla="*/ 376691 h 757168"/>
                <a:gd name="connsiteX83" fmla="*/ 11107647 w 12192000"/>
                <a:gd name="connsiteY83" fmla="*/ 373405 h 757168"/>
                <a:gd name="connsiteX84" fmla="*/ 11302440 w 12192000"/>
                <a:gd name="connsiteY84" fmla="*/ 364156 h 757168"/>
                <a:gd name="connsiteX85" fmla="*/ 11353613 w 12192000"/>
                <a:gd name="connsiteY85" fmla="*/ 363785 h 757168"/>
                <a:gd name="connsiteX86" fmla="*/ 11447323 w 12192000"/>
                <a:gd name="connsiteY86" fmla="*/ 359346 h 757168"/>
                <a:gd name="connsiteX87" fmla="*/ 11464292 w 12192000"/>
                <a:gd name="connsiteY87" fmla="*/ 358519 h 757168"/>
                <a:gd name="connsiteX88" fmla="*/ 11607560 w 12192000"/>
                <a:gd name="connsiteY88" fmla="*/ 342370 h 757168"/>
                <a:gd name="connsiteX89" fmla="*/ 11681426 w 12192000"/>
                <a:gd name="connsiteY89" fmla="*/ 344335 h 757168"/>
                <a:gd name="connsiteX90" fmla="*/ 11893565 w 12192000"/>
                <a:gd name="connsiteY90" fmla="*/ 355261 h 757168"/>
                <a:gd name="connsiteX91" fmla="*/ 11983290 w 12192000"/>
                <a:gd name="connsiteY91" fmla="*/ 363588 h 757168"/>
                <a:gd name="connsiteX92" fmla="*/ 12192000 w 12192000"/>
                <a:gd name="connsiteY92" fmla="*/ 388018 h 757168"/>
                <a:gd name="connsiteX93" fmla="*/ 12192000 w 12192000"/>
                <a:gd name="connsiteY93" fmla="*/ 577115 h 757168"/>
                <a:gd name="connsiteX94" fmla="*/ 12157329 w 12192000"/>
                <a:gd name="connsiteY94" fmla="*/ 588862 h 757168"/>
                <a:gd name="connsiteX95" fmla="*/ 12066948 w 12192000"/>
                <a:gd name="connsiteY95" fmla="*/ 586034 h 757168"/>
                <a:gd name="connsiteX96" fmla="*/ 11911344 w 12192000"/>
                <a:gd name="connsiteY96" fmla="*/ 521599 h 757168"/>
                <a:gd name="connsiteX97" fmla="*/ 11847823 w 12192000"/>
                <a:gd name="connsiteY97" fmla="*/ 511785 h 757168"/>
                <a:gd name="connsiteX98" fmla="*/ 11737547 w 12192000"/>
                <a:gd name="connsiteY98" fmla="*/ 502380 h 757168"/>
                <a:gd name="connsiteX99" fmla="*/ 11636052 w 12192000"/>
                <a:gd name="connsiteY99" fmla="*/ 514993 h 757168"/>
                <a:gd name="connsiteX100" fmla="*/ 11394706 w 12192000"/>
                <a:gd name="connsiteY100" fmla="*/ 590867 h 757168"/>
                <a:gd name="connsiteX101" fmla="*/ 11354978 w 12192000"/>
                <a:gd name="connsiteY101" fmla="*/ 597561 h 757168"/>
                <a:gd name="connsiteX102" fmla="*/ 11285306 w 12192000"/>
                <a:gd name="connsiteY102" fmla="*/ 599825 h 757168"/>
                <a:gd name="connsiteX103" fmla="*/ 11008528 w 12192000"/>
                <a:gd name="connsiteY103" fmla="*/ 656670 h 757168"/>
                <a:gd name="connsiteX104" fmla="*/ 10948735 w 12192000"/>
                <a:gd name="connsiteY104" fmla="*/ 652964 h 757168"/>
                <a:gd name="connsiteX105" fmla="*/ 10850698 w 12192000"/>
                <a:gd name="connsiteY105" fmla="*/ 641721 h 757168"/>
                <a:gd name="connsiteX106" fmla="*/ 10744026 w 12192000"/>
                <a:gd name="connsiteY106" fmla="*/ 647769 h 757168"/>
                <a:gd name="connsiteX107" fmla="*/ 10666160 w 12192000"/>
                <a:gd name="connsiteY107" fmla="*/ 651891 h 757168"/>
                <a:gd name="connsiteX108" fmla="*/ 10450521 w 12192000"/>
                <a:gd name="connsiteY108" fmla="*/ 616552 h 757168"/>
                <a:gd name="connsiteX109" fmla="*/ 10271192 w 12192000"/>
                <a:gd name="connsiteY109" fmla="*/ 583498 h 757168"/>
                <a:gd name="connsiteX110" fmla="*/ 10246067 w 12192000"/>
                <a:gd name="connsiteY110" fmla="*/ 585423 h 757168"/>
                <a:gd name="connsiteX111" fmla="*/ 10005027 w 12192000"/>
                <a:gd name="connsiteY111" fmla="*/ 592252 h 757168"/>
                <a:gd name="connsiteX112" fmla="*/ 9898681 w 12192000"/>
                <a:gd name="connsiteY112" fmla="*/ 613195 h 757168"/>
                <a:gd name="connsiteX113" fmla="*/ 9753225 w 12192000"/>
                <a:gd name="connsiteY113" fmla="*/ 629038 h 757168"/>
                <a:gd name="connsiteX114" fmla="*/ 9591376 w 12192000"/>
                <a:gd name="connsiteY114" fmla="*/ 648601 h 757168"/>
                <a:gd name="connsiteX115" fmla="*/ 9472860 w 12192000"/>
                <a:gd name="connsiteY115" fmla="*/ 655936 h 757168"/>
                <a:gd name="connsiteX116" fmla="*/ 9299788 w 12192000"/>
                <a:gd name="connsiteY116" fmla="*/ 636945 h 757168"/>
                <a:gd name="connsiteX117" fmla="*/ 9264605 w 12192000"/>
                <a:gd name="connsiteY117" fmla="*/ 627087 h 757168"/>
                <a:gd name="connsiteX118" fmla="*/ 8926435 w 12192000"/>
                <a:gd name="connsiteY118" fmla="*/ 549269 h 757168"/>
                <a:gd name="connsiteX119" fmla="*/ 8698934 w 12192000"/>
                <a:gd name="connsiteY119" fmla="*/ 536583 h 757168"/>
                <a:gd name="connsiteX120" fmla="*/ 8622862 w 12192000"/>
                <a:gd name="connsiteY120" fmla="*/ 541563 h 757168"/>
                <a:gd name="connsiteX121" fmla="*/ 8482784 w 12192000"/>
                <a:gd name="connsiteY121" fmla="*/ 574094 h 757168"/>
                <a:gd name="connsiteX122" fmla="*/ 8421565 w 12192000"/>
                <a:gd name="connsiteY122" fmla="*/ 576610 h 757168"/>
                <a:gd name="connsiteX123" fmla="*/ 8313469 w 12192000"/>
                <a:gd name="connsiteY123" fmla="*/ 574762 h 757168"/>
                <a:gd name="connsiteX124" fmla="*/ 8079520 w 12192000"/>
                <a:gd name="connsiteY124" fmla="*/ 558685 h 757168"/>
                <a:gd name="connsiteX125" fmla="*/ 7773327 w 12192000"/>
                <a:gd name="connsiteY125" fmla="*/ 558854 h 757168"/>
                <a:gd name="connsiteX126" fmla="*/ 7652477 w 12192000"/>
                <a:gd name="connsiteY126" fmla="*/ 547561 h 757168"/>
                <a:gd name="connsiteX127" fmla="*/ 7522274 w 12192000"/>
                <a:gd name="connsiteY127" fmla="*/ 532150 h 757168"/>
                <a:gd name="connsiteX128" fmla="*/ 7484080 w 12192000"/>
                <a:gd name="connsiteY128" fmla="*/ 530532 h 757168"/>
                <a:gd name="connsiteX129" fmla="*/ 7282277 w 12192000"/>
                <a:gd name="connsiteY129" fmla="*/ 540177 h 757168"/>
                <a:gd name="connsiteX130" fmla="*/ 7235690 w 12192000"/>
                <a:gd name="connsiteY130" fmla="*/ 551282 h 757168"/>
                <a:gd name="connsiteX131" fmla="*/ 7116339 w 12192000"/>
                <a:gd name="connsiteY131" fmla="*/ 539494 h 757168"/>
                <a:gd name="connsiteX132" fmla="*/ 7011067 w 12192000"/>
                <a:gd name="connsiteY132" fmla="*/ 511848 h 757168"/>
                <a:gd name="connsiteX133" fmla="*/ 6403234 w 12192000"/>
                <a:gd name="connsiteY133" fmla="*/ 432296 h 757168"/>
                <a:gd name="connsiteX134" fmla="*/ 6036273 w 12192000"/>
                <a:gd name="connsiteY134" fmla="*/ 412301 h 757168"/>
                <a:gd name="connsiteX135" fmla="*/ 5780467 w 12192000"/>
                <a:gd name="connsiteY135" fmla="*/ 377910 h 757168"/>
                <a:gd name="connsiteX136" fmla="*/ 5739051 w 12192000"/>
                <a:gd name="connsiteY136" fmla="*/ 353609 h 757168"/>
                <a:gd name="connsiteX137" fmla="*/ 5583566 w 12192000"/>
                <a:gd name="connsiteY137" fmla="*/ 321995 h 757168"/>
                <a:gd name="connsiteX138" fmla="*/ 5432030 w 12192000"/>
                <a:gd name="connsiteY138" fmla="*/ 362512 h 757168"/>
                <a:gd name="connsiteX139" fmla="*/ 5241398 w 12192000"/>
                <a:gd name="connsiteY139" fmla="*/ 425781 h 757168"/>
                <a:gd name="connsiteX140" fmla="*/ 5139710 w 12192000"/>
                <a:gd name="connsiteY140" fmla="*/ 421022 h 757168"/>
                <a:gd name="connsiteX141" fmla="*/ 4929402 w 12192000"/>
                <a:gd name="connsiteY141" fmla="*/ 424310 h 757168"/>
                <a:gd name="connsiteX142" fmla="*/ 4782793 w 12192000"/>
                <a:gd name="connsiteY142" fmla="*/ 441046 h 757168"/>
                <a:gd name="connsiteX143" fmla="*/ 4577594 w 12192000"/>
                <a:gd name="connsiteY143" fmla="*/ 459290 h 757168"/>
                <a:gd name="connsiteX144" fmla="*/ 4500826 w 12192000"/>
                <a:gd name="connsiteY144" fmla="*/ 470529 h 757168"/>
                <a:gd name="connsiteX145" fmla="*/ 4317973 w 12192000"/>
                <a:gd name="connsiteY145" fmla="*/ 483649 h 757168"/>
                <a:gd name="connsiteX146" fmla="*/ 4166722 w 12192000"/>
                <a:gd name="connsiteY146" fmla="*/ 490602 h 757168"/>
                <a:gd name="connsiteX147" fmla="*/ 4042814 w 12192000"/>
                <a:gd name="connsiteY147" fmla="*/ 530660 h 757168"/>
                <a:gd name="connsiteX148" fmla="*/ 4002653 w 12192000"/>
                <a:gd name="connsiteY148" fmla="*/ 552594 h 757168"/>
                <a:gd name="connsiteX149" fmla="*/ 3969549 w 12192000"/>
                <a:gd name="connsiteY149" fmla="*/ 566312 h 757168"/>
                <a:gd name="connsiteX150" fmla="*/ 3821685 w 12192000"/>
                <a:gd name="connsiteY150" fmla="*/ 649183 h 757168"/>
                <a:gd name="connsiteX151" fmla="*/ 3805138 w 12192000"/>
                <a:gd name="connsiteY151" fmla="*/ 655947 h 757168"/>
                <a:gd name="connsiteX152" fmla="*/ 3609177 w 12192000"/>
                <a:gd name="connsiteY152" fmla="*/ 687459 h 757168"/>
                <a:gd name="connsiteX153" fmla="*/ 3539727 w 12192000"/>
                <a:gd name="connsiteY153" fmla="*/ 706521 h 757168"/>
                <a:gd name="connsiteX154" fmla="*/ 3396572 w 12192000"/>
                <a:gd name="connsiteY154" fmla="*/ 755681 h 757168"/>
                <a:gd name="connsiteX155" fmla="*/ 3341054 w 12192000"/>
                <a:gd name="connsiteY155" fmla="*/ 754679 h 757168"/>
                <a:gd name="connsiteX156" fmla="*/ 3138775 w 12192000"/>
                <a:gd name="connsiteY156" fmla="*/ 710120 h 757168"/>
                <a:gd name="connsiteX157" fmla="*/ 3037283 w 12192000"/>
                <a:gd name="connsiteY157" fmla="*/ 666453 h 757168"/>
                <a:gd name="connsiteX158" fmla="*/ 3002117 w 12192000"/>
                <a:gd name="connsiteY158" fmla="*/ 649347 h 757168"/>
                <a:gd name="connsiteX159" fmla="*/ 2747294 w 12192000"/>
                <a:gd name="connsiteY159" fmla="*/ 652400 h 757168"/>
                <a:gd name="connsiteX160" fmla="*/ 2676273 w 12192000"/>
                <a:gd name="connsiteY160" fmla="*/ 652304 h 757168"/>
                <a:gd name="connsiteX161" fmla="*/ 2432360 w 12192000"/>
                <a:gd name="connsiteY161" fmla="*/ 657836 h 757168"/>
                <a:gd name="connsiteX162" fmla="*/ 2382311 w 12192000"/>
                <a:gd name="connsiteY162" fmla="*/ 650824 h 757168"/>
                <a:gd name="connsiteX163" fmla="*/ 2055134 w 12192000"/>
                <a:gd name="connsiteY163" fmla="*/ 630053 h 757168"/>
                <a:gd name="connsiteX164" fmla="*/ 2031829 w 12192000"/>
                <a:gd name="connsiteY164" fmla="*/ 639324 h 757168"/>
                <a:gd name="connsiteX165" fmla="*/ 1912764 w 12192000"/>
                <a:gd name="connsiteY165" fmla="*/ 664183 h 757168"/>
                <a:gd name="connsiteX166" fmla="*/ 1755637 w 12192000"/>
                <a:gd name="connsiteY166" fmla="*/ 663960 h 757168"/>
                <a:gd name="connsiteX167" fmla="*/ 1727159 w 12192000"/>
                <a:gd name="connsiteY167" fmla="*/ 659605 h 757168"/>
                <a:gd name="connsiteX168" fmla="*/ 1622470 w 12192000"/>
                <a:gd name="connsiteY168" fmla="*/ 634850 h 757168"/>
                <a:gd name="connsiteX169" fmla="*/ 1385955 w 12192000"/>
                <a:gd name="connsiteY169" fmla="*/ 604522 h 757168"/>
                <a:gd name="connsiteX170" fmla="*/ 1340055 w 12192000"/>
                <a:gd name="connsiteY170" fmla="*/ 595629 h 757168"/>
                <a:gd name="connsiteX171" fmla="*/ 1257271 w 12192000"/>
                <a:gd name="connsiteY171" fmla="*/ 581180 h 757168"/>
                <a:gd name="connsiteX172" fmla="*/ 1031914 w 12192000"/>
                <a:gd name="connsiteY172" fmla="*/ 562692 h 757168"/>
                <a:gd name="connsiteX173" fmla="*/ 922031 w 12192000"/>
                <a:gd name="connsiteY173" fmla="*/ 566853 h 757168"/>
                <a:gd name="connsiteX174" fmla="*/ 873250 w 12192000"/>
                <a:gd name="connsiteY174" fmla="*/ 563724 h 757168"/>
                <a:gd name="connsiteX175" fmla="*/ 711627 w 12192000"/>
                <a:gd name="connsiteY175" fmla="*/ 529880 h 757168"/>
                <a:gd name="connsiteX176" fmla="*/ 311112 w 12192000"/>
                <a:gd name="connsiteY176" fmla="*/ 525106 h 757168"/>
                <a:gd name="connsiteX177" fmla="*/ 184145 w 12192000"/>
                <a:gd name="connsiteY177" fmla="*/ 532188 h 757168"/>
                <a:gd name="connsiteX178" fmla="*/ 116886 w 12192000"/>
                <a:gd name="connsiteY178" fmla="*/ 530572 h 757168"/>
                <a:gd name="connsiteX179" fmla="*/ 23941 w 12192000"/>
                <a:gd name="connsiteY179" fmla="*/ 506433 h 757168"/>
                <a:gd name="connsiteX180" fmla="*/ 0 w 12192000"/>
                <a:gd name="connsiteY180" fmla="*/ 502149 h 757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Lst>
              <a:rect l="l" t="t" r="r" b="b"/>
              <a:pathLst>
                <a:path w="12192000" h="757168">
                  <a:moveTo>
                    <a:pt x="0" y="0"/>
                  </a:moveTo>
                  <a:lnTo>
                    <a:pt x="41653" y="6945"/>
                  </a:lnTo>
                  <a:cubicBezTo>
                    <a:pt x="55151" y="9178"/>
                    <a:pt x="68996" y="11810"/>
                    <a:pt x="81317" y="15509"/>
                  </a:cubicBezTo>
                  <a:cubicBezTo>
                    <a:pt x="92911" y="18978"/>
                    <a:pt x="102562" y="24446"/>
                    <a:pt x="114150" y="28105"/>
                  </a:cubicBezTo>
                  <a:cubicBezTo>
                    <a:pt x="145644" y="37958"/>
                    <a:pt x="177914" y="47281"/>
                    <a:pt x="214865" y="58374"/>
                  </a:cubicBezTo>
                  <a:cubicBezTo>
                    <a:pt x="236680" y="42349"/>
                    <a:pt x="264438" y="53534"/>
                    <a:pt x="299237" y="63560"/>
                  </a:cubicBezTo>
                  <a:cubicBezTo>
                    <a:pt x="334763" y="73816"/>
                    <a:pt x="376093" y="78654"/>
                    <a:pt x="415570" y="83774"/>
                  </a:cubicBezTo>
                  <a:cubicBezTo>
                    <a:pt x="487949" y="93100"/>
                    <a:pt x="560804" y="100354"/>
                    <a:pt x="633210" y="109108"/>
                  </a:cubicBezTo>
                  <a:cubicBezTo>
                    <a:pt x="648566" y="111058"/>
                    <a:pt x="666073" y="114072"/>
                    <a:pt x="677567" y="119446"/>
                  </a:cubicBezTo>
                  <a:cubicBezTo>
                    <a:pt x="756262" y="155621"/>
                    <a:pt x="853422" y="169678"/>
                    <a:pt x="946429" y="171502"/>
                  </a:cubicBezTo>
                  <a:cubicBezTo>
                    <a:pt x="1019582" y="173044"/>
                    <a:pt x="1091239" y="175083"/>
                    <a:pt x="1163367" y="182106"/>
                  </a:cubicBezTo>
                  <a:cubicBezTo>
                    <a:pt x="1168863" y="182586"/>
                    <a:pt x="1176224" y="182589"/>
                    <a:pt x="1180337" y="181279"/>
                  </a:cubicBezTo>
                  <a:cubicBezTo>
                    <a:pt x="1205822" y="172503"/>
                    <a:pt x="1231920" y="173109"/>
                    <a:pt x="1263939" y="173070"/>
                  </a:cubicBezTo>
                  <a:cubicBezTo>
                    <a:pt x="1309211" y="172961"/>
                    <a:pt x="1350592" y="176848"/>
                    <a:pt x="1392213" y="183225"/>
                  </a:cubicBezTo>
                  <a:cubicBezTo>
                    <a:pt x="1422516" y="187866"/>
                    <a:pt x="1453010" y="195759"/>
                    <a:pt x="1479752" y="205174"/>
                  </a:cubicBezTo>
                  <a:cubicBezTo>
                    <a:pt x="1516962" y="218381"/>
                    <a:pt x="1553071" y="224660"/>
                    <a:pt x="1589813" y="211706"/>
                  </a:cubicBezTo>
                  <a:cubicBezTo>
                    <a:pt x="1629541" y="197953"/>
                    <a:pt x="1673292" y="205778"/>
                    <a:pt x="1716264" y="207459"/>
                  </a:cubicBezTo>
                  <a:cubicBezTo>
                    <a:pt x="1734988" y="208248"/>
                    <a:pt x="1754789" y="209668"/>
                    <a:pt x="1772900" y="208137"/>
                  </a:cubicBezTo>
                  <a:cubicBezTo>
                    <a:pt x="1825381" y="203828"/>
                    <a:pt x="1876222" y="195808"/>
                    <a:pt x="1929319" y="193822"/>
                  </a:cubicBezTo>
                  <a:cubicBezTo>
                    <a:pt x="1958819" y="192698"/>
                    <a:pt x="1991232" y="199166"/>
                    <a:pt x="2021514" y="204186"/>
                  </a:cubicBezTo>
                  <a:cubicBezTo>
                    <a:pt x="2052154" y="209417"/>
                    <a:pt x="2082323" y="216530"/>
                    <a:pt x="2111753" y="223797"/>
                  </a:cubicBezTo>
                  <a:cubicBezTo>
                    <a:pt x="2131736" y="228659"/>
                    <a:pt x="2153567" y="233429"/>
                    <a:pt x="2169356" y="241125"/>
                  </a:cubicBezTo>
                  <a:cubicBezTo>
                    <a:pt x="2205243" y="258649"/>
                    <a:pt x="2242901" y="263295"/>
                    <a:pt x="2286638" y="257382"/>
                  </a:cubicBezTo>
                  <a:cubicBezTo>
                    <a:pt x="2293313" y="256396"/>
                    <a:pt x="2301018" y="256799"/>
                    <a:pt x="2308368" y="256995"/>
                  </a:cubicBezTo>
                  <a:cubicBezTo>
                    <a:pt x="2426026" y="259155"/>
                    <a:pt x="2543593" y="262834"/>
                    <a:pt x="2660621" y="262863"/>
                  </a:cubicBezTo>
                  <a:cubicBezTo>
                    <a:pt x="2708088" y="262871"/>
                    <a:pt x="2754165" y="254412"/>
                    <a:pt x="2801134" y="250006"/>
                  </a:cubicBezTo>
                  <a:cubicBezTo>
                    <a:pt x="2810748" y="249174"/>
                    <a:pt x="2821504" y="247638"/>
                    <a:pt x="2830994" y="249091"/>
                  </a:cubicBezTo>
                  <a:cubicBezTo>
                    <a:pt x="2934354" y="264045"/>
                    <a:pt x="3032340" y="255254"/>
                    <a:pt x="3129084" y="242009"/>
                  </a:cubicBezTo>
                  <a:cubicBezTo>
                    <a:pt x="3139090" y="240625"/>
                    <a:pt x="3151170" y="241831"/>
                    <a:pt x="3162162" y="242789"/>
                  </a:cubicBezTo>
                  <a:cubicBezTo>
                    <a:pt x="3192925" y="245736"/>
                    <a:pt x="3225969" y="254145"/>
                    <a:pt x="3254072" y="251612"/>
                  </a:cubicBezTo>
                  <a:cubicBezTo>
                    <a:pt x="3328782" y="244461"/>
                    <a:pt x="3402881" y="234992"/>
                    <a:pt x="3473491" y="221903"/>
                  </a:cubicBezTo>
                  <a:cubicBezTo>
                    <a:pt x="3545212" y="208683"/>
                    <a:pt x="3611651" y="197856"/>
                    <a:pt x="3691860" y="219228"/>
                  </a:cubicBezTo>
                  <a:cubicBezTo>
                    <a:pt x="3725977" y="228268"/>
                    <a:pt x="3771754" y="225515"/>
                    <a:pt x="3811494" y="225691"/>
                  </a:cubicBezTo>
                  <a:cubicBezTo>
                    <a:pt x="3840564" y="225687"/>
                    <a:pt x="3868906" y="218586"/>
                    <a:pt x="3897533" y="220087"/>
                  </a:cubicBezTo>
                  <a:cubicBezTo>
                    <a:pt x="3973874" y="224087"/>
                    <a:pt x="4042293" y="217563"/>
                    <a:pt x="4109430" y="200477"/>
                  </a:cubicBezTo>
                  <a:cubicBezTo>
                    <a:pt x="4135544" y="193834"/>
                    <a:pt x="4175268" y="201258"/>
                    <a:pt x="4208772" y="200914"/>
                  </a:cubicBezTo>
                  <a:cubicBezTo>
                    <a:pt x="4244136" y="200288"/>
                    <a:pt x="4280583" y="199908"/>
                    <a:pt x="4314641" y="196159"/>
                  </a:cubicBezTo>
                  <a:cubicBezTo>
                    <a:pt x="4402743" y="186278"/>
                    <a:pt x="4489848" y="174436"/>
                    <a:pt x="4577622" y="163774"/>
                  </a:cubicBezTo>
                  <a:cubicBezTo>
                    <a:pt x="4649843" y="154967"/>
                    <a:pt x="4719794" y="168553"/>
                    <a:pt x="4790345" y="177592"/>
                  </a:cubicBezTo>
                  <a:cubicBezTo>
                    <a:pt x="4834576" y="183345"/>
                    <a:pt x="4875614" y="193701"/>
                    <a:pt x="4926164" y="184139"/>
                  </a:cubicBezTo>
                  <a:cubicBezTo>
                    <a:pt x="4974485" y="175032"/>
                    <a:pt x="5034899" y="180870"/>
                    <a:pt x="5088812" y="177401"/>
                  </a:cubicBezTo>
                  <a:cubicBezTo>
                    <a:pt x="5134238" y="174439"/>
                    <a:pt x="5178353" y="168165"/>
                    <a:pt x="5222466" y="162082"/>
                  </a:cubicBezTo>
                  <a:cubicBezTo>
                    <a:pt x="5282519" y="153783"/>
                    <a:pt x="5341864" y="144876"/>
                    <a:pt x="5406528" y="153987"/>
                  </a:cubicBezTo>
                  <a:cubicBezTo>
                    <a:pt x="5479960" y="164323"/>
                    <a:pt x="5531876" y="142624"/>
                    <a:pt x="5590716" y="129490"/>
                  </a:cubicBezTo>
                  <a:cubicBezTo>
                    <a:pt x="5631296" y="120553"/>
                    <a:pt x="5675395" y="114659"/>
                    <a:pt x="5719429" y="110099"/>
                  </a:cubicBezTo>
                  <a:cubicBezTo>
                    <a:pt x="5778247" y="104215"/>
                    <a:pt x="5838715" y="102042"/>
                    <a:pt x="5897895" y="96368"/>
                  </a:cubicBezTo>
                  <a:cubicBezTo>
                    <a:pt x="5987399" y="87895"/>
                    <a:pt x="6077855" y="82333"/>
                    <a:pt x="6169957" y="94411"/>
                  </a:cubicBezTo>
                  <a:cubicBezTo>
                    <a:pt x="6212360" y="99875"/>
                    <a:pt x="6252010" y="101763"/>
                    <a:pt x="6294827" y="99236"/>
                  </a:cubicBezTo>
                  <a:cubicBezTo>
                    <a:pt x="6364965" y="95091"/>
                    <a:pt x="6436581" y="97891"/>
                    <a:pt x="6494261" y="71724"/>
                  </a:cubicBezTo>
                  <a:cubicBezTo>
                    <a:pt x="6514615" y="62488"/>
                    <a:pt x="6550354" y="61691"/>
                    <a:pt x="6579627" y="57883"/>
                  </a:cubicBezTo>
                  <a:cubicBezTo>
                    <a:pt x="6613354" y="53353"/>
                    <a:pt x="6637770" y="57878"/>
                    <a:pt x="6654800" y="77086"/>
                  </a:cubicBezTo>
                  <a:cubicBezTo>
                    <a:pt x="6662444" y="85688"/>
                    <a:pt x="6685147" y="94892"/>
                    <a:pt x="6703059" y="97166"/>
                  </a:cubicBezTo>
                  <a:cubicBezTo>
                    <a:pt x="6756799" y="103989"/>
                    <a:pt x="6806654" y="100687"/>
                    <a:pt x="6859445" y="90481"/>
                  </a:cubicBezTo>
                  <a:cubicBezTo>
                    <a:pt x="6908894" y="80861"/>
                    <a:pt x="6969747" y="85387"/>
                    <a:pt x="7025414" y="83536"/>
                  </a:cubicBezTo>
                  <a:cubicBezTo>
                    <a:pt x="7064862" y="82168"/>
                    <a:pt x="7104501" y="77186"/>
                    <a:pt x="7144137" y="79264"/>
                  </a:cubicBezTo>
                  <a:cubicBezTo>
                    <a:pt x="7193316" y="81841"/>
                    <a:pt x="7241809" y="90488"/>
                    <a:pt x="7291235" y="95367"/>
                  </a:cubicBezTo>
                  <a:cubicBezTo>
                    <a:pt x="7329668" y="99288"/>
                    <a:pt x="7368978" y="100585"/>
                    <a:pt x="7407395" y="104888"/>
                  </a:cubicBezTo>
                  <a:cubicBezTo>
                    <a:pt x="7438868" y="108256"/>
                    <a:pt x="7469832" y="114265"/>
                    <a:pt x="7500837" y="119515"/>
                  </a:cubicBezTo>
                  <a:cubicBezTo>
                    <a:pt x="7512146" y="121444"/>
                    <a:pt x="7523255" y="127178"/>
                    <a:pt x="7533567" y="126955"/>
                  </a:cubicBezTo>
                  <a:cubicBezTo>
                    <a:pt x="7636025" y="124121"/>
                    <a:pt x="7707510" y="164497"/>
                    <a:pt x="7792910" y="185188"/>
                  </a:cubicBezTo>
                  <a:cubicBezTo>
                    <a:pt x="7882663" y="207063"/>
                    <a:pt x="7969001" y="237914"/>
                    <a:pt x="8070699" y="235423"/>
                  </a:cubicBezTo>
                  <a:cubicBezTo>
                    <a:pt x="8132239" y="233879"/>
                    <a:pt x="8191903" y="225939"/>
                    <a:pt x="8253177" y="222473"/>
                  </a:cubicBezTo>
                  <a:cubicBezTo>
                    <a:pt x="8274949" y="221324"/>
                    <a:pt x="8299150" y="222976"/>
                    <a:pt x="8320683" y="226393"/>
                  </a:cubicBezTo>
                  <a:cubicBezTo>
                    <a:pt x="8424731" y="242340"/>
                    <a:pt x="8527777" y="249266"/>
                    <a:pt x="8631438" y="237528"/>
                  </a:cubicBezTo>
                  <a:cubicBezTo>
                    <a:pt x="8649201" y="235596"/>
                    <a:pt x="8668058" y="233915"/>
                    <a:pt x="8686410" y="234877"/>
                  </a:cubicBezTo>
                  <a:cubicBezTo>
                    <a:pt x="8786966" y="240146"/>
                    <a:pt x="8885480" y="249315"/>
                    <a:pt x="8980658" y="273001"/>
                  </a:cubicBezTo>
                  <a:cubicBezTo>
                    <a:pt x="9012626" y="280972"/>
                    <a:pt x="9052108" y="279035"/>
                    <a:pt x="9087625" y="282423"/>
                  </a:cubicBezTo>
                  <a:cubicBezTo>
                    <a:pt x="9120583" y="285484"/>
                    <a:pt x="9154319" y="287825"/>
                    <a:pt x="9186017" y="293875"/>
                  </a:cubicBezTo>
                  <a:cubicBezTo>
                    <a:pt x="9232288" y="302785"/>
                    <a:pt x="9275554" y="305815"/>
                    <a:pt x="9323931" y="302628"/>
                  </a:cubicBezTo>
                  <a:cubicBezTo>
                    <a:pt x="9370084" y="299705"/>
                    <a:pt x="9419491" y="304964"/>
                    <a:pt x="9467213" y="307275"/>
                  </a:cubicBezTo>
                  <a:cubicBezTo>
                    <a:pt x="9520438" y="309874"/>
                    <a:pt x="9573661" y="312473"/>
                    <a:pt x="9626826" y="316213"/>
                  </a:cubicBezTo>
                  <a:cubicBezTo>
                    <a:pt x="9648094" y="317708"/>
                    <a:pt x="9671915" y="326588"/>
                    <a:pt x="9689696" y="324467"/>
                  </a:cubicBezTo>
                  <a:cubicBezTo>
                    <a:pt x="9747117" y="317175"/>
                    <a:pt x="9803355" y="332523"/>
                    <a:pt x="9860526" y="329986"/>
                  </a:cubicBezTo>
                  <a:cubicBezTo>
                    <a:pt x="9888572" y="328594"/>
                    <a:pt x="9919723" y="338048"/>
                    <a:pt x="9949775" y="340386"/>
                  </a:cubicBezTo>
                  <a:cubicBezTo>
                    <a:pt x="9998886" y="344296"/>
                    <a:pt x="10048092" y="346302"/>
                    <a:pt x="10097252" y="349262"/>
                  </a:cubicBezTo>
                  <a:cubicBezTo>
                    <a:pt x="10113390" y="350297"/>
                    <a:pt x="10129133" y="351886"/>
                    <a:pt x="10145261" y="353113"/>
                  </a:cubicBezTo>
                  <a:cubicBezTo>
                    <a:pt x="10159555" y="354243"/>
                    <a:pt x="10174512" y="356743"/>
                    <a:pt x="10188159" y="356124"/>
                  </a:cubicBezTo>
                  <a:cubicBezTo>
                    <a:pt x="10237589" y="353944"/>
                    <a:pt x="10286441" y="348682"/>
                    <a:pt x="10336144" y="348235"/>
                  </a:cubicBezTo>
                  <a:cubicBezTo>
                    <a:pt x="10379222" y="347822"/>
                    <a:pt x="10423443" y="353764"/>
                    <a:pt x="10466847" y="354131"/>
                  </a:cubicBezTo>
                  <a:cubicBezTo>
                    <a:pt x="10543353" y="354898"/>
                    <a:pt x="10619988" y="353190"/>
                    <a:pt x="10696514" y="353575"/>
                  </a:cubicBezTo>
                  <a:cubicBezTo>
                    <a:pt x="10713071" y="353680"/>
                    <a:pt x="10730069" y="359342"/>
                    <a:pt x="10746932" y="360606"/>
                  </a:cubicBezTo>
                  <a:cubicBezTo>
                    <a:pt x="10799731" y="364326"/>
                    <a:pt x="10852569" y="367289"/>
                    <a:pt x="10905388" y="370627"/>
                  </a:cubicBezTo>
                  <a:cubicBezTo>
                    <a:pt x="10935470" y="372396"/>
                    <a:pt x="10965963" y="373421"/>
                    <a:pt x="10995602" y="376691"/>
                  </a:cubicBezTo>
                  <a:cubicBezTo>
                    <a:pt x="11034750" y="381032"/>
                    <a:pt x="11070168" y="386324"/>
                    <a:pt x="11107647" y="373405"/>
                  </a:cubicBezTo>
                  <a:cubicBezTo>
                    <a:pt x="11165372" y="353347"/>
                    <a:pt x="11236837" y="366060"/>
                    <a:pt x="11302440" y="364156"/>
                  </a:cubicBezTo>
                  <a:cubicBezTo>
                    <a:pt x="11319394" y="363708"/>
                    <a:pt x="11336655" y="364422"/>
                    <a:pt x="11353613" y="363785"/>
                  </a:cubicBezTo>
                  <a:cubicBezTo>
                    <a:pt x="11384961" y="362566"/>
                    <a:pt x="11415955" y="360947"/>
                    <a:pt x="11447323" y="359346"/>
                  </a:cubicBezTo>
                  <a:cubicBezTo>
                    <a:pt x="11452855" y="359066"/>
                    <a:pt x="11459104" y="359200"/>
                    <a:pt x="11464292" y="358519"/>
                  </a:cubicBezTo>
                  <a:cubicBezTo>
                    <a:pt x="11512058" y="353010"/>
                    <a:pt x="11559143" y="346321"/>
                    <a:pt x="11607560" y="342370"/>
                  </a:cubicBezTo>
                  <a:cubicBezTo>
                    <a:pt x="11631218" y="340368"/>
                    <a:pt x="11657295" y="341352"/>
                    <a:pt x="11681426" y="344335"/>
                  </a:cubicBezTo>
                  <a:cubicBezTo>
                    <a:pt x="11751997" y="352993"/>
                    <a:pt x="11821986" y="358760"/>
                    <a:pt x="11893565" y="355261"/>
                  </a:cubicBezTo>
                  <a:cubicBezTo>
                    <a:pt x="11921973" y="353889"/>
                    <a:pt x="11953288" y="360300"/>
                    <a:pt x="11983290" y="363588"/>
                  </a:cubicBezTo>
                  <a:lnTo>
                    <a:pt x="12192000" y="388018"/>
                  </a:lnTo>
                  <a:lnTo>
                    <a:pt x="12192000" y="577115"/>
                  </a:lnTo>
                  <a:lnTo>
                    <a:pt x="12157329" y="588862"/>
                  </a:lnTo>
                  <a:cubicBezTo>
                    <a:pt x="12118393" y="608572"/>
                    <a:pt x="12109715" y="605637"/>
                    <a:pt x="12066948" y="586034"/>
                  </a:cubicBezTo>
                  <a:cubicBezTo>
                    <a:pt x="12016991" y="563193"/>
                    <a:pt x="11965119" y="541779"/>
                    <a:pt x="11911344" y="521599"/>
                  </a:cubicBezTo>
                  <a:cubicBezTo>
                    <a:pt x="11894383" y="515178"/>
                    <a:pt x="11869417" y="514060"/>
                    <a:pt x="11847823" y="511785"/>
                  </a:cubicBezTo>
                  <a:cubicBezTo>
                    <a:pt x="11811233" y="507768"/>
                    <a:pt x="11773630" y="501982"/>
                    <a:pt x="11737547" y="502380"/>
                  </a:cubicBezTo>
                  <a:cubicBezTo>
                    <a:pt x="11702930" y="502855"/>
                    <a:pt x="11668388" y="508866"/>
                    <a:pt x="11636052" y="514993"/>
                  </a:cubicBezTo>
                  <a:cubicBezTo>
                    <a:pt x="11545722" y="532199"/>
                    <a:pt x="11462455" y="555118"/>
                    <a:pt x="11394706" y="590867"/>
                  </a:cubicBezTo>
                  <a:cubicBezTo>
                    <a:pt x="11385999" y="595562"/>
                    <a:pt x="11369016" y="596581"/>
                    <a:pt x="11354978" y="597561"/>
                  </a:cubicBezTo>
                  <a:cubicBezTo>
                    <a:pt x="11332076" y="599224"/>
                    <a:pt x="11308448" y="600655"/>
                    <a:pt x="11285306" y="599825"/>
                  </a:cubicBezTo>
                  <a:cubicBezTo>
                    <a:pt x="11172906" y="595841"/>
                    <a:pt x="11083430" y="617861"/>
                    <a:pt x="11008528" y="656670"/>
                  </a:cubicBezTo>
                  <a:cubicBezTo>
                    <a:pt x="10986971" y="667750"/>
                    <a:pt x="10970753" y="668236"/>
                    <a:pt x="10948735" y="652964"/>
                  </a:cubicBezTo>
                  <a:cubicBezTo>
                    <a:pt x="10923173" y="635218"/>
                    <a:pt x="10885031" y="639705"/>
                    <a:pt x="10850698" y="641721"/>
                  </a:cubicBezTo>
                  <a:cubicBezTo>
                    <a:pt x="10815269" y="643680"/>
                    <a:pt x="10779458" y="645811"/>
                    <a:pt x="10744026" y="647769"/>
                  </a:cubicBezTo>
                  <a:cubicBezTo>
                    <a:pt x="10717832" y="649066"/>
                    <a:pt x="10692021" y="650003"/>
                    <a:pt x="10666160" y="651891"/>
                  </a:cubicBezTo>
                  <a:cubicBezTo>
                    <a:pt x="10585627" y="657783"/>
                    <a:pt x="10513854" y="650969"/>
                    <a:pt x="10450521" y="616552"/>
                  </a:cubicBezTo>
                  <a:cubicBezTo>
                    <a:pt x="10402221" y="590175"/>
                    <a:pt x="10339099" y="579806"/>
                    <a:pt x="10271192" y="583498"/>
                  </a:cubicBezTo>
                  <a:cubicBezTo>
                    <a:pt x="10262701" y="584006"/>
                    <a:pt x="10251859" y="587254"/>
                    <a:pt x="10246067" y="585423"/>
                  </a:cubicBezTo>
                  <a:cubicBezTo>
                    <a:pt x="10158786" y="558528"/>
                    <a:pt x="10086634" y="594049"/>
                    <a:pt x="10005027" y="592252"/>
                  </a:cubicBezTo>
                  <a:cubicBezTo>
                    <a:pt x="9969004" y="591507"/>
                    <a:pt x="9931565" y="603664"/>
                    <a:pt x="9898681" y="613195"/>
                  </a:cubicBezTo>
                  <a:cubicBezTo>
                    <a:pt x="9853463" y="626281"/>
                    <a:pt x="9813049" y="639042"/>
                    <a:pt x="9753225" y="629038"/>
                  </a:cubicBezTo>
                  <a:cubicBezTo>
                    <a:pt x="9693404" y="618845"/>
                    <a:pt x="9637675" y="628898"/>
                    <a:pt x="9591376" y="648601"/>
                  </a:cubicBezTo>
                  <a:cubicBezTo>
                    <a:pt x="9556001" y="663537"/>
                    <a:pt x="9518120" y="663077"/>
                    <a:pt x="9472860" y="655936"/>
                  </a:cubicBezTo>
                  <a:cubicBezTo>
                    <a:pt x="9416283" y="647056"/>
                    <a:pt x="9357217" y="643578"/>
                    <a:pt x="9299788" y="636945"/>
                  </a:cubicBezTo>
                  <a:cubicBezTo>
                    <a:pt x="9287347" y="635531"/>
                    <a:pt x="9271710" y="632039"/>
                    <a:pt x="9264605" y="627087"/>
                  </a:cubicBezTo>
                  <a:cubicBezTo>
                    <a:pt x="9177661" y="565680"/>
                    <a:pt x="9051076" y="558473"/>
                    <a:pt x="8926435" y="549269"/>
                  </a:cubicBezTo>
                  <a:cubicBezTo>
                    <a:pt x="8850925" y="543595"/>
                    <a:pt x="8774954" y="539613"/>
                    <a:pt x="8698934" y="536583"/>
                  </a:cubicBezTo>
                  <a:cubicBezTo>
                    <a:pt x="8673232" y="535428"/>
                    <a:pt x="8645916" y="537050"/>
                    <a:pt x="8622862" y="541563"/>
                  </a:cubicBezTo>
                  <a:cubicBezTo>
                    <a:pt x="8574890" y="551069"/>
                    <a:pt x="8530403" y="564380"/>
                    <a:pt x="8482784" y="574094"/>
                  </a:cubicBezTo>
                  <a:cubicBezTo>
                    <a:pt x="8464923" y="577929"/>
                    <a:pt x="8442157" y="576927"/>
                    <a:pt x="8421565" y="576610"/>
                  </a:cubicBezTo>
                  <a:cubicBezTo>
                    <a:pt x="8385152" y="576229"/>
                    <a:pt x="8345023" y="569546"/>
                    <a:pt x="8313469" y="574762"/>
                  </a:cubicBezTo>
                  <a:cubicBezTo>
                    <a:pt x="8231431" y="588203"/>
                    <a:pt x="8155671" y="580227"/>
                    <a:pt x="8079520" y="558685"/>
                  </a:cubicBezTo>
                  <a:cubicBezTo>
                    <a:pt x="7972906" y="528487"/>
                    <a:pt x="7870782" y="525043"/>
                    <a:pt x="7773327" y="558854"/>
                  </a:cubicBezTo>
                  <a:cubicBezTo>
                    <a:pt x="7729470" y="574107"/>
                    <a:pt x="7688069" y="563543"/>
                    <a:pt x="7652477" y="547561"/>
                  </a:cubicBezTo>
                  <a:cubicBezTo>
                    <a:pt x="7611494" y="529005"/>
                    <a:pt x="7570974" y="522685"/>
                    <a:pt x="7522274" y="532150"/>
                  </a:cubicBezTo>
                  <a:cubicBezTo>
                    <a:pt x="7511488" y="534257"/>
                    <a:pt x="7496511" y="532136"/>
                    <a:pt x="7484080" y="530532"/>
                  </a:cubicBezTo>
                  <a:cubicBezTo>
                    <a:pt x="7413133" y="522044"/>
                    <a:pt x="7341987" y="510303"/>
                    <a:pt x="7282277" y="540177"/>
                  </a:cubicBezTo>
                  <a:cubicBezTo>
                    <a:pt x="7270558" y="546051"/>
                    <a:pt x="7251336" y="547713"/>
                    <a:pt x="7235690" y="551282"/>
                  </a:cubicBezTo>
                  <a:cubicBezTo>
                    <a:pt x="7170161" y="565782"/>
                    <a:pt x="7172820" y="564203"/>
                    <a:pt x="7116339" y="539494"/>
                  </a:cubicBezTo>
                  <a:cubicBezTo>
                    <a:pt x="7086841" y="526502"/>
                    <a:pt x="7045980" y="512724"/>
                    <a:pt x="7011067" y="511848"/>
                  </a:cubicBezTo>
                  <a:cubicBezTo>
                    <a:pt x="6800473" y="506533"/>
                    <a:pt x="6601893" y="468653"/>
                    <a:pt x="6403234" y="432296"/>
                  </a:cubicBezTo>
                  <a:cubicBezTo>
                    <a:pt x="6280760" y="409851"/>
                    <a:pt x="6160432" y="402592"/>
                    <a:pt x="6036273" y="412301"/>
                  </a:cubicBezTo>
                  <a:cubicBezTo>
                    <a:pt x="5946471" y="419425"/>
                    <a:pt x="5863077" y="395593"/>
                    <a:pt x="5780467" y="377910"/>
                  </a:cubicBezTo>
                  <a:cubicBezTo>
                    <a:pt x="5763357" y="374343"/>
                    <a:pt x="5747757" y="363033"/>
                    <a:pt x="5739051" y="353609"/>
                  </a:cubicBezTo>
                  <a:cubicBezTo>
                    <a:pt x="5707675" y="320294"/>
                    <a:pt x="5653252" y="312483"/>
                    <a:pt x="5583566" y="321995"/>
                  </a:cubicBezTo>
                  <a:cubicBezTo>
                    <a:pt x="5528347" y="329404"/>
                    <a:pt x="5477716" y="340486"/>
                    <a:pt x="5432030" y="362512"/>
                  </a:cubicBezTo>
                  <a:cubicBezTo>
                    <a:pt x="5378421" y="388318"/>
                    <a:pt x="5322767" y="418026"/>
                    <a:pt x="5241398" y="425781"/>
                  </a:cubicBezTo>
                  <a:cubicBezTo>
                    <a:pt x="5206262" y="429089"/>
                    <a:pt x="5176131" y="428273"/>
                    <a:pt x="5139710" y="421022"/>
                  </a:cubicBezTo>
                  <a:cubicBezTo>
                    <a:pt x="5069048" y="407018"/>
                    <a:pt x="4997864" y="396037"/>
                    <a:pt x="4929402" y="424310"/>
                  </a:cubicBezTo>
                  <a:cubicBezTo>
                    <a:pt x="4891785" y="439890"/>
                    <a:pt x="4841650" y="448519"/>
                    <a:pt x="4782793" y="441046"/>
                  </a:cubicBezTo>
                  <a:cubicBezTo>
                    <a:pt x="4709316" y="431663"/>
                    <a:pt x="4641426" y="442031"/>
                    <a:pt x="4577594" y="459290"/>
                  </a:cubicBezTo>
                  <a:cubicBezTo>
                    <a:pt x="4554816" y="465538"/>
                    <a:pt x="4527069" y="468279"/>
                    <a:pt x="4500826" y="470529"/>
                  </a:cubicBezTo>
                  <a:cubicBezTo>
                    <a:pt x="4440199" y="475746"/>
                    <a:pt x="4379252" y="479993"/>
                    <a:pt x="4317973" y="483649"/>
                  </a:cubicBezTo>
                  <a:cubicBezTo>
                    <a:pt x="4267762" y="486741"/>
                    <a:pt x="4217264" y="488292"/>
                    <a:pt x="4166722" y="490602"/>
                  </a:cubicBezTo>
                  <a:cubicBezTo>
                    <a:pt x="4111394" y="493045"/>
                    <a:pt x="4067073" y="503124"/>
                    <a:pt x="4042814" y="530660"/>
                  </a:cubicBezTo>
                  <a:cubicBezTo>
                    <a:pt x="4034996" y="539407"/>
                    <a:pt x="4017001" y="545715"/>
                    <a:pt x="4002653" y="552594"/>
                  </a:cubicBezTo>
                  <a:cubicBezTo>
                    <a:pt x="3992459" y="557592"/>
                    <a:pt x="3979023" y="561086"/>
                    <a:pt x="3969549" y="566312"/>
                  </a:cubicBezTo>
                  <a:cubicBezTo>
                    <a:pt x="3919896" y="593854"/>
                    <a:pt x="3870968" y="621622"/>
                    <a:pt x="3821685" y="649183"/>
                  </a:cubicBezTo>
                  <a:cubicBezTo>
                    <a:pt x="3816761" y="651788"/>
                    <a:pt x="3811445" y="654943"/>
                    <a:pt x="3805138" y="655947"/>
                  </a:cubicBezTo>
                  <a:cubicBezTo>
                    <a:pt x="3739817" y="666451"/>
                    <a:pt x="3673801" y="676154"/>
                    <a:pt x="3609177" y="687459"/>
                  </a:cubicBezTo>
                  <a:cubicBezTo>
                    <a:pt x="3584288" y="691878"/>
                    <a:pt x="3558597" y="697589"/>
                    <a:pt x="3539727" y="706521"/>
                  </a:cubicBezTo>
                  <a:cubicBezTo>
                    <a:pt x="3496714" y="726780"/>
                    <a:pt x="3457268" y="749132"/>
                    <a:pt x="3396572" y="755681"/>
                  </a:cubicBezTo>
                  <a:cubicBezTo>
                    <a:pt x="3378807" y="757611"/>
                    <a:pt x="3357809" y="758036"/>
                    <a:pt x="3341054" y="754679"/>
                  </a:cubicBezTo>
                  <a:cubicBezTo>
                    <a:pt x="3272962" y="740809"/>
                    <a:pt x="3206471" y="724541"/>
                    <a:pt x="3138775" y="710120"/>
                  </a:cubicBezTo>
                  <a:cubicBezTo>
                    <a:pt x="3095820" y="701191"/>
                    <a:pt x="3056969" y="691141"/>
                    <a:pt x="3037283" y="666453"/>
                  </a:cubicBezTo>
                  <a:cubicBezTo>
                    <a:pt x="3031764" y="659487"/>
                    <a:pt x="3015626" y="651391"/>
                    <a:pt x="3002117" y="649347"/>
                  </a:cubicBezTo>
                  <a:cubicBezTo>
                    <a:pt x="2915220" y="636209"/>
                    <a:pt x="2829194" y="627503"/>
                    <a:pt x="2747294" y="652400"/>
                  </a:cubicBezTo>
                  <a:cubicBezTo>
                    <a:pt x="2730084" y="657794"/>
                    <a:pt x="2698519" y="656140"/>
                    <a:pt x="2676273" y="652304"/>
                  </a:cubicBezTo>
                  <a:cubicBezTo>
                    <a:pt x="2590546" y="637890"/>
                    <a:pt x="2508883" y="630176"/>
                    <a:pt x="2432360" y="657836"/>
                  </a:cubicBezTo>
                  <a:cubicBezTo>
                    <a:pt x="2423352" y="661179"/>
                    <a:pt x="2395274" y="656272"/>
                    <a:pt x="2382311" y="650824"/>
                  </a:cubicBezTo>
                  <a:cubicBezTo>
                    <a:pt x="2257393" y="597728"/>
                    <a:pt x="2187724" y="592930"/>
                    <a:pt x="2055134" y="630053"/>
                  </a:cubicBezTo>
                  <a:cubicBezTo>
                    <a:pt x="2046542" y="632464"/>
                    <a:pt x="2035364" y="635121"/>
                    <a:pt x="2031829" y="639324"/>
                  </a:cubicBezTo>
                  <a:cubicBezTo>
                    <a:pt x="2007977" y="666120"/>
                    <a:pt x="1960229" y="664380"/>
                    <a:pt x="1912764" y="664183"/>
                  </a:cubicBezTo>
                  <a:cubicBezTo>
                    <a:pt x="1860521" y="663924"/>
                    <a:pt x="1808236" y="664426"/>
                    <a:pt x="1755637" y="663960"/>
                  </a:cubicBezTo>
                  <a:cubicBezTo>
                    <a:pt x="1746439" y="663859"/>
                    <a:pt x="1736243" y="661799"/>
                    <a:pt x="1727159" y="659605"/>
                  </a:cubicBezTo>
                  <a:cubicBezTo>
                    <a:pt x="1692256" y="651480"/>
                    <a:pt x="1658604" y="640559"/>
                    <a:pt x="1622470" y="634850"/>
                  </a:cubicBezTo>
                  <a:cubicBezTo>
                    <a:pt x="1544362" y="622552"/>
                    <a:pt x="1469248" y="602210"/>
                    <a:pt x="1385955" y="604522"/>
                  </a:cubicBezTo>
                  <a:cubicBezTo>
                    <a:pt x="1371585" y="604913"/>
                    <a:pt x="1355357" y="598530"/>
                    <a:pt x="1340055" y="595629"/>
                  </a:cubicBezTo>
                  <a:cubicBezTo>
                    <a:pt x="1312351" y="590552"/>
                    <a:pt x="1285460" y="583993"/>
                    <a:pt x="1257271" y="581180"/>
                  </a:cubicBezTo>
                  <a:cubicBezTo>
                    <a:pt x="1182583" y="573830"/>
                    <a:pt x="1107142" y="566824"/>
                    <a:pt x="1031914" y="562692"/>
                  </a:cubicBezTo>
                  <a:cubicBezTo>
                    <a:pt x="995593" y="560597"/>
                    <a:pt x="958880" y="565923"/>
                    <a:pt x="922031" y="566853"/>
                  </a:cubicBezTo>
                  <a:cubicBezTo>
                    <a:pt x="905446" y="567320"/>
                    <a:pt x="878533" y="568199"/>
                    <a:pt x="873250" y="563724"/>
                  </a:cubicBezTo>
                  <a:cubicBezTo>
                    <a:pt x="832343" y="529722"/>
                    <a:pt x="772202" y="532674"/>
                    <a:pt x="711627" y="529880"/>
                  </a:cubicBezTo>
                  <a:cubicBezTo>
                    <a:pt x="577999" y="523641"/>
                    <a:pt x="447408" y="543696"/>
                    <a:pt x="311112" y="525106"/>
                  </a:cubicBezTo>
                  <a:cubicBezTo>
                    <a:pt x="271645" y="519795"/>
                    <a:pt x="226936" y="530235"/>
                    <a:pt x="184145" y="532188"/>
                  </a:cubicBezTo>
                  <a:cubicBezTo>
                    <a:pt x="162015" y="533128"/>
                    <a:pt x="137665" y="534333"/>
                    <a:pt x="116886" y="530572"/>
                  </a:cubicBezTo>
                  <a:cubicBezTo>
                    <a:pt x="84810" y="524693"/>
                    <a:pt x="54011" y="515448"/>
                    <a:pt x="23941" y="506433"/>
                  </a:cubicBezTo>
                  <a:lnTo>
                    <a:pt x="0" y="502149"/>
                  </a:lnTo>
                  <a:close/>
                </a:path>
              </a:pathLst>
            </a:custGeom>
            <a:solidFill>
              <a:srgbClr val="FFFFFF"/>
            </a:solidFill>
            <a:ln w="12700" cap="flat" cmpd="sng" algn="ctr">
              <a:noFill/>
              <a:prstDash val="solid"/>
              <a:miter lim="800000"/>
            </a:ln>
            <a:effectLst>
              <a:outerShdw blurRad="381000" dist="152400" dir="5400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1" name="Freeform: Shape 20">
              <a:extLst>
                <a:ext uri="{FF2B5EF4-FFF2-40B4-BE49-F238E27FC236}">
                  <a16:creationId xmlns:a16="http://schemas.microsoft.com/office/drawing/2014/main" id="{4EBC51E4-7477-4290-BBD0-18AD942C364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959818"/>
              <a:ext cx="12192000" cy="757168"/>
            </a:xfrm>
            <a:custGeom>
              <a:avLst/>
              <a:gdLst>
                <a:gd name="connsiteX0" fmla="*/ 0 w 12192000"/>
                <a:gd name="connsiteY0" fmla="*/ 0 h 757168"/>
                <a:gd name="connsiteX1" fmla="*/ 41653 w 12192000"/>
                <a:gd name="connsiteY1" fmla="*/ 6945 h 757168"/>
                <a:gd name="connsiteX2" fmla="*/ 81317 w 12192000"/>
                <a:gd name="connsiteY2" fmla="*/ 15509 h 757168"/>
                <a:gd name="connsiteX3" fmla="*/ 114150 w 12192000"/>
                <a:gd name="connsiteY3" fmla="*/ 28105 h 757168"/>
                <a:gd name="connsiteX4" fmla="*/ 214865 w 12192000"/>
                <a:gd name="connsiteY4" fmla="*/ 58374 h 757168"/>
                <a:gd name="connsiteX5" fmla="*/ 299237 w 12192000"/>
                <a:gd name="connsiteY5" fmla="*/ 63560 h 757168"/>
                <a:gd name="connsiteX6" fmla="*/ 415570 w 12192000"/>
                <a:gd name="connsiteY6" fmla="*/ 83774 h 757168"/>
                <a:gd name="connsiteX7" fmla="*/ 633210 w 12192000"/>
                <a:gd name="connsiteY7" fmla="*/ 109108 h 757168"/>
                <a:gd name="connsiteX8" fmla="*/ 677567 w 12192000"/>
                <a:gd name="connsiteY8" fmla="*/ 119446 h 757168"/>
                <a:gd name="connsiteX9" fmla="*/ 946429 w 12192000"/>
                <a:gd name="connsiteY9" fmla="*/ 171502 h 757168"/>
                <a:gd name="connsiteX10" fmla="*/ 1163367 w 12192000"/>
                <a:gd name="connsiteY10" fmla="*/ 182106 h 757168"/>
                <a:gd name="connsiteX11" fmla="*/ 1180337 w 12192000"/>
                <a:gd name="connsiteY11" fmla="*/ 181279 h 757168"/>
                <a:gd name="connsiteX12" fmla="*/ 1263939 w 12192000"/>
                <a:gd name="connsiteY12" fmla="*/ 173070 h 757168"/>
                <a:gd name="connsiteX13" fmla="*/ 1392213 w 12192000"/>
                <a:gd name="connsiteY13" fmla="*/ 183225 h 757168"/>
                <a:gd name="connsiteX14" fmla="*/ 1479752 w 12192000"/>
                <a:gd name="connsiteY14" fmla="*/ 205174 h 757168"/>
                <a:gd name="connsiteX15" fmla="*/ 1589813 w 12192000"/>
                <a:gd name="connsiteY15" fmla="*/ 211706 h 757168"/>
                <a:gd name="connsiteX16" fmla="*/ 1716264 w 12192000"/>
                <a:gd name="connsiteY16" fmla="*/ 207459 h 757168"/>
                <a:gd name="connsiteX17" fmla="*/ 1772900 w 12192000"/>
                <a:gd name="connsiteY17" fmla="*/ 208137 h 757168"/>
                <a:gd name="connsiteX18" fmla="*/ 1929319 w 12192000"/>
                <a:gd name="connsiteY18" fmla="*/ 193822 h 757168"/>
                <a:gd name="connsiteX19" fmla="*/ 2021514 w 12192000"/>
                <a:gd name="connsiteY19" fmla="*/ 204186 h 757168"/>
                <a:gd name="connsiteX20" fmla="*/ 2111753 w 12192000"/>
                <a:gd name="connsiteY20" fmla="*/ 223797 h 757168"/>
                <a:gd name="connsiteX21" fmla="*/ 2169356 w 12192000"/>
                <a:gd name="connsiteY21" fmla="*/ 241125 h 757168"/>
                <a:gd name="connsiteX22" fmla="*/ 2286638 w 12192000"/>
                <a:gd name="connsiteY22" fmla="*/ 257382 h 757168"/>
                <a:gd name="connsiteX23" fmla="*/ 2308368 w 12192000"/>
                <a:gd name="connsiteY23" fmla="*/ 256995 h 757168"/>
                <a:gd name="connsiteX24" fmla="*/ 2660621 w 12192000"/>
                <a:gd name="connsiteY24" fmla="*/ 262863 h 757168"/>
                <a:gd name="connsiteX25" fmla="*/ 2801134 w 12192000"/>
                <a:gd name="connsiteY25" fmla="*/ 250006 h 757168"/>
                <a:gd name="connsiteX26" fmla="*/ 2830994 w 12192000"/>
                <a:gd name="connsiteY26" fmla="*/ 249091 h 757168"/>
                <a:gd name="connsiteX27" fmla="*/ 3129084 w 12192000"/>
                <a:gd name="connsiteY27" fmla="*/ 242009 h 757168"/>
                <a:gd name="connsiteX28" fmla="*/ 3162162 w 12192000"/>
                <a:gd name="connsiteY28" fmla="*/ 242789 h 757168"/>
                <a:gd name="connsiteX29" fmla="*/ 3254072 w 12192000"/>
                <a:gd name="connsiteY29" fmla="*/ 251612 h 757168"/>
                <a:gd name="connsiteX30" fmla="*/ 3473491 w 12192000"/>
                <a:gd name="connsiteY30" fmla="*/ 221903 h 757168"/>
                <a:gd name="connsiteX31" fmla="*/ 3691860 w 12192000"/>
                <a:gd name="connsiteY31" fmla="*/ 219228 h 757168"/>
                <a:gd name="connsiteX32" fmla="*/ 3811494 w 12192000"/>
                <a:gd name="connsiteY32" fmla="*/ 225691 h 757168"/>
                <a:gd name="connsiteX33" fmla="*/ 3897533 w 12192000"/>
                <a:gd name="connsiteY33" fmla="*/ 220087 h 757168"/>
                <a:gd name="connsiteX34" fmla="*/ 4109430 w 12192000"/>
                <a:gd name="connsiteY34" fmla="*/ 200477 h 757168"/>
                <a:gd name="connsiteX35" fmla="*/ 4208772 w 12192000"/>
                <a:gd name="connsiteY35" fmla="*/ 200914 h 757168"/>
                <a:gd name="connsiteX36" fmla="*/ 4314641 w 12192000"/>
                <a:gd name="connsiteY36" fmla="*/ 196159 h 757168"/>
                <a:gd name="connsiteX37" fmla="*/ 4577622 w 12192000"/>
                <a:gd name="connsiteY37" fmla="*/ 163774 h 757168"/>
                <a:gd name="connsiteX38" fmla="*/ 4790345 w 12192000"/>
                <a:gd name="connsiteY38" fmla="*/ 177592 h 757168"/>
                <a:gd name="connsiteX39" fmla="*/ 4926164 w 12192000"/>
                <a:gd name="connsiteY39" fmla="*/ 184139 h 757168"/>
                <a:gd name="connsiteX40" fmla="*/ 5088812 w 12192000"/>
                <a:gd name="connsiteY40" fmla="*/ 177401 h 757168"/>
                <a:gd name="connsiteX41" fmla="*/ 5222466 w 12192000"/>
                <a:gd name="connsiteY41" fmla="*/ 162082 h 757168"/>
                <a:gd name="connsiteX42" fmla="*/ 5406528 w 12192000"/>
                <a:gd name="connsiteY42" fmla="*/ 153987 h 757168"/>
                <a:gd name="connsiteX43" fmla="*/ 5590716 w 12192000"/>
                <a:gd name="connsiteY43" fmla="*/ 129490 h 757168"/>
                <a:gd name="connsiteX44" fmla="*/ 5719429 w 12192000"/>
                <a:gd name="connsiteY44" fmla="*/ 110099 h 757168"/>
                <a:gd name="connsiteX45" fmla="*/ 5897895 w 12192000"/>
                <a:gd name="connsiteY45" fmla="*/ 96368 h 757168"/>
                <a:gd name="connsiteX46" fmla="*/ 6169957 w 12192000"/>
                <a:gd name="connsiteY46" fmla="*/ 94411 h 757168"/>
                <a:gd name="connsiteX47" fmla="*/ 6294827 w 12192000"/>
                <a:gd name="connsiteY47" fmla="*/ 99236 h 757168"/>
                <a:gd name="connsiteX48" fmla="*/ 6494261 w 12192000"/>
                <a:gd name="connsiteY48" fmla="*/ 71724 h 757168"/>
                <a:gd name="connsiteX49" fmla="*/ 6579627 w 12192000"/>
                <a:gd name="connsiteY49" fmla="*/ 57883 h 757168"/>
                <a:gd name="connsiteX50" fmla="*/ 6654800 w 12192000"/>
                <a:gd name="connsiteY50" fmla="*/ 77086 h 757168"/>
                <a:gd name="connsiteX51" fmla="*/ 6703059 w 12192000"/>
                <a:gd name="connsiteY51" fmla="*/ 97166 h 757168"/>
                <a:gd name="connsiteX52" fmla="*/ 6859445 w 12192000"/>
                <a:gd name="connsiteY52" fmla="*/ 90481 h 757168"/>
                <a:gd name="connsiteX53" fmla="*/ 7025414 w 12192000"/>
                <a:gd name="connsiteY53" fmla="*/ 83536 h 757168"/>
                <a:gd name="connsiteX54" fmla="*/ 7144137 w 12192000"/>
                <a:gd name="connsiteY54" fmla="*/ 79264 h 757168"/>
                <a:gd name="connsiteX55" fmla="*/ 7291235 w 12192000"/>
                <a:gd name="connsiteY55" fmla="*/ 95367 h 757168"/>
                <a:gd name="connsiteX56" fmla="*/ 7407395 w 12192000"/>
                <a:gd name="connsiteY56" fmla="*/ 104888 h 757168"/>
                <a:gd name="connsiteX57" fmla="*/ 7500837 w 12192000"/>
                <a:gd name="connsiteY57" fmla="*/ 119515 h 757168"/>
                <a:gd name="connsiteX58" fmla="*/ 7533567 w 12192000"/>
                <a:gd name="connsiteY58" fmla="*/ 126955 h 757168"/>
                <a:gd name="connsiteX59" fmla="*/ 7792910 w 12192000"/>
                <a:gd name="connsiteY59" fmla="*/ 185188 h 757168"/>
                <a:gd name="connsiteX60" fmla="*/ 8070699 w 12192000"/>
                <a:gd name="connsiteY60" fmla="*/ 235423 h 757168"/>
                <a:gd name="connsiteX61" fmla="*/ 8253177 w 12192000"/>
                <a:gd name="connsiteY61" fmla="*/ 222473 h 757168"/>
                <a:gd name="connsiteX62" fmla="*/ 8320683 w 12192000"/>
                <a:gd name="connsiteY62" fmla="*/ 226393 h 757168"/>
                <a:gd name="connsiteX63" fmla="*/ 8631438 w 12192000"/>
                <a:gd name="connsiteY63" fmla="*/ 237528 h 757168"/>
                <a:gd name="connsiteX64" fmla="*/ 8686410 w 12192000"/>
                <a:gd name="connsiteY64" fmla="*/ 234877 h 757168"/>
                <a:gd name="connsiteX65" fmla="*/ 8980658 w 12192000"/>
                <a:gd name="connsiteY65" fmla="*/ 273001 h 757168"/>
                <a:gd name="connsiteX66" fmla="*/ 9087625 w 12192000"/>
                <a:gd name="connsiteY66" fmla="*/ 282423 h 757168"/>
                <a:gd name="connsiteX67" fmla="*/ 9186017 w 12192000"/>
                <a:gd name="connsiteY67" fmla="*/ 293875 h 757168"/>
                <a:gd name="connsiteX68" fmla="*/ 9323931 w 12192000"/>
                <a:gd name="connsiteY68" fmla="*/ 302628 h 757168"/>
                <a:gd name="connsiteX69" fmla="*/ 9467213 w 12192000"/>
                <a:gd name="connsiteY69" fmla="*/ 307275 h 757168"/>
                <a:gd name="connsiteX70" fmla="*/ 9626826 w 12192000"/>
                <a:gd name="connsiteY70" fmla="*/ 316213 h 757168"/>
                <a:gd name="connsiteX71" fmla="*/ 9689696 w 12192000"/>
                <a:gd name="connsiteY71" fmla="*/ 324467 h 757168"/>
                <a:gd name="connsiteX72" fmla="*/ 9860526 w 12192000"/>
                <a:gd name="connsiteY72" fmla="*/ 329986 h 757168"/>
                <a:gd name="connsiteX73" fmla="*/ 9949775 w 12192000"/>
                <a:gd name="connsiteY73" fmla="*/ 340386 h 757168"/>
                <a:gd name="connsiteX74" fmla="*/ 10097252 w 12192000"/>
                <a:gd name="connsiteY74" fmla="*/ 349262 h 757168"/>
                <a:gd name="connsiteX75" fmla="*/ 10145261 w 12192000"/>
                <a:gd name="connsiteY75" fmla="*/ 353113 h 757168"/>
                <a:gd name="connsiteX76" fmla="*/ 10188159 w 12192000"/>
                <a:gd name="connsiteY76" fmla="*/ 356124 h 757168"/>
                <a:gd name="connsiteX77" fmla="*/ 10336144 w 12192000"/>
                <a:gd name="connsiteY77" fmla="*/ 348235 h 757168"/>
                <a:gd name="connsiteX78" fmla="*/ 10466847 w 12192000"/>
                <a:gd name="connsiteY78" fmla="*/ 354131 h 757168"/>
                <a:gd name="connsiteX79" fmla="*/ 10696514 w 12192000"/>
                <a:gd name="connsiteY79" fmla="*/ 353575 h 757168"/>
                <a:gd name="connsiteX80" fmla="*/ 10746932 w 12192000"/>
                <a:gd name="connsiteY80" fmla="*/ 360606 h 757168"/>
                <a:gd name="connsiteX81" fmla="*/ 10905388 w 12192000"/>
                <a:gd name="connsiteY81" fmla="*/ 370627 h 757168"/>
                <a:gd name="connsiteX82" fmla="*/ 10995602 w 12192000"/>
                <a:gd name="connsiteY82" fmla="*/ 376691 h 757168"/>
                <a:gd name="connsiteX83" fmla="*/ 11107647 w 12192000"/>
                <a:gd name="connsiteY83" fmla="*/ 373405 h 757168"/>
                <a:gd name="connsiteX84" fmla="*/ 11302440 w 12192000"/>
                <a:gd name="connsiteY84" fmla="*/ 364156 h 757168"/>
                <a:gd name="connsiteX85" fmla="*/ 11353613 w 12192000"/>
                <a:gd name="connsiteY85" fmla="*/ 363785 h 757168"/>
                <a:gd name="connsiteX86" fmla="*/ 11447323 w 12192000"/>
                <a:gd name="connsiteY86" fmla="*/ 359346 h 757168"/>
                <a:gd name="connsiteX87" fmla="*/ 11464292 w 12192000"/>
                <a:gd name="connsiteY87" fmla="*/ 358519 h 757168"/>
                <a:gd name="connsiteX88" fmla="*/ 11607560 w 12192000"/>
                <a:gd name="connsiteY88" fmla="*/ 342370 h 757168"/>
                <a:gd name="connsiteX89" fmla="*/ 11681426 w 12192000"/>
                <a:gd name="connsiteY89" fmla="*/ 344335 h 757168"/>
                <a:gd name="connsiteX90" fmla="*/ 11893565 w 12192000"/>
                <a:gd name="connsiteY90" fmla="*/ 355261 h 757168"/>
                <a:gd name="connsiteX91" fmla="*/ 11983290 w 12192000"/>
                <a:gd name="connsiteY91" fmla="*/ 363588 h 757168"/>
                <a:gd name="connsiteX92" fmla="*/ 12192000 w 12192000"/>
                <a:gd name="connsiteY92" fmla="*/ 388018 h 757168"/>
                <a:gd name="connsiteX93" fmla="*/ 12192000 w 12192000"/>
                <a:gd name="connsiteY93" fmla="*/ 577115 h 757168"/>
                <a:gd name="connsiteX94" fmla="*/ 12157329 w 12192000"/>
                <a:gd name="connsiteY94" fmla="*/ 588862 h 757168"/>
                <a:gd name="connsiteX95" fmla="*/ 12066948 w 12192000"/>
                <a:gd name="connsiteY95" fmla="*/ 586034 h 757168"/>
                <a:gd name="connsiteX96" fmla="*/ 11911344 w 12192000"/>
                <a:gd name="connsiteY96" fmla="*/ 521599 h 757168"/>
                <a:gd name="connsiteX97" fmla="*/ 11847823 w 12192000"/>
                <a:gd name="connsiteY97" fmla="*/ 511785 h 757168"/>
                <a:gd name="connsiteX98" fmla="*/ 11737547 w 12192000"/>
                <a:gd name="connsiteY98" fmla="*/ 502380 h 757168"/>
                <a:gd name="connsiteX99" fmla="*/ 11636052 w 12192000"/>
                <a:gd name="connsiteY99" fmla="*/ 514993 h 757168"/>
                <a:gd name="connsiteX100" fmla="*/ 11394706 w 12192000"/>
                <a:gd name="connsiteY100" fmla="*/ 590867 h 757168"/>
                <a:gd name="connsiteX101" fmla="*/ 11354978 w 12192000"/>
                <a:gd name="connsiteY101" fmla="*/ 597561 h 757168"/>
                <a:gd name="connsiteX102" fmla="*/ 11285306 w 12192000"/>
                <a:gd name="connsiteY102" fmla="*/ 599825 h 757168"/>
                <a:gd name="connsiteX103" fmla="*/ 11008528 w 12192000"/>
                <a:gd name="connsiteY103" fmla="*/ 656670 h 757168"/>
                <a:gd name="connsiteX104" fmla="*/ 10948735 w 12192000"/>
                <a:gd name="connsiteY104" fmla="*/ 652964 h 757168"/>
                <a:gd name="connsiteX105" fmla="*/ 10850698 w 12192000"/>
                <a:gd name="connsiteY105" fmla="*/ 641721 h 757168"/>
                <a:gd name="connsiteX106" fmla="*/ 10744026 w 12192000"/>
                <a:gd name="connsiteY106" fmla="*/ 647769 h 757168"/>
                <a:gd name="connsiteX107" fmla="*/ 10666160 w 12192000"/>
                <a:gd name="connsiteY107" fmla="*/ 651891 h 757168"/>
                <a:gd name="connsiteX108" fmla="*/ 10450521 w 12192000"/>
                <a:gd name="connsiteY108" fmla="*/ 616552 h 757168"/>
                <a:gd name="connsiteX109" fmla="*/ 10271192 w 12192000"/>
                <a:gd name="connsiteY109" fmla="*/ 583498 h 757168"/>
                <a:gd name="connsiteX110" fmla="*/ 10246067 w 12192000"/>
                <a:gd name="connsiteY110" fmla="*/ 585423 h 757168"/>
                <a:gd name="connsiteX111" fmla="*/ 10005027 w 12192000"/>
                <a:gd name="connsiteY111" fmla="*/ 592252 h 757168"/>
                <a:gd name="connsiteX112" fmla="*/ 9898681 w 12192000"/>
                <a:gd name="connsiteY112" fmla="*/ 613195 h 757168"/>
                <a:gd name="connsiteX113" fmla="*/ 9753225 w 12192000"/>
                <a:gd name="connsiteY113" fmla="*/ 629038 h 757168"/>
                <a:gd name="connsiteX114" fmla="*/ 9591376 w 12192000"/>
                <a:gd name="connsiteY114" fmla="*/ 648601 h 757168"/>
                <a:gd name="connsiteX115" fmla="*/ 9472860 w 12192000"/>
                <a:gd name="connsiteY115" fmla="*/ 655936 h 757168"/>
                <a:gd name="connsiteX116" fmla="*/ 9299788 w 12192000"/>
                <a:gd name="connsiteY116" fmla="*/ 636945 h 757168"/>
                <a:gd name="connsiteX117" fmla="*/ 9264605 w 12192000"/>
                <a:gd name="connsiteY117" fmla="*/ 627087 h 757168"/>
                <a:gd name="connsiteX118" fmla="*/ 8926435 w 12192000"/>
                <a:gd name="connsiteY118" fmla="*/ 549269 h 757168"/>
                <a:gd name="connsiteX119" fmla="*/ 8698934 w 12192000"/>
                <a:gd name="connsiteY119" fmla="*/ 536583 h 757168"/>
                <a:gd name="connsiteX120" fmla="*/ 8622862 w 12192000"/>
                <a:gd name="connsiteY120" fmla="*/ 541563 h 757168"/>
                <a:gd name="connsiteX121" fmla="*/ 8482784 w 12192000"/>
                <a:gd name="connsiteY121" fmla="*/ 574094 h 757168"/>
                <a:gd name="connsiteX122" fmla="*/ 8421565 w 12192000"/>
                <a:gd name="connsiteY122" fmla="*/ 576610 h 757168"/>
                <a:gd name="connsiteX123" fmla="*/ 8313469 w 12192000"/>
                <a:gd name="connsiteY123" fmla="*/ 574762 h 757168"/>
                <a:gd name="connsiteX124" fmla="*/ 8079520 w 12192000"/>
                <a:gd name="connsiteY124" fmla="*/ 558685 h 757168"/>
                <a:gd name="connsiteX125" fmla="*/ 7773327 w 12192000"/>
                <a:gd name="connsiteY125" fmla="*/ 558854 h 757168"/>
                <a:gd name="connsiteX126" fmla="*/ 7652477 w 12192000"/>
                <a:gd name="connsiteY126" fmla="*/ 547561 h 757168"/>
                <a:gd name="connsiteX127" fmla="*/ 7522274 w 12192000"/>
                <a:gd name="connsiteY127" fmla="*/ 532150 h 757168"/>
                <a:gd name="connsiteX128" fmla="*/ 7484080 w 12192000"/>
                <a:gd name="connsiteY128" fmla="*/ 530532 h 757168"/>
                <a:gd name="connsiteX129" fmla="*/ 7282277 w 12192000"/>
                <a:gd name="connsiteY129" fmla="*/ 540177 h 757168"/>
                <a:gd name="connsiteX130" fmla="*/ 7235690 w 12192000"/>
                <a:gd name="connsiteY130" fmla="*/ 551282 h 757168"/>
                <a:gd name="connsiteX131" fmla="*/ 7116339 w 12192000"/>
                <a:gd name="connsiteY131" fmla="*/ 539494 h 757168"/>
                <a:gd name="connsiteX132" fmla="*/ 7011067 w 12192000"/>
                <a:gd name="connsiteY132" fmla="*/ 511848 h 757168"/>
                <a:gd name="connsiteX133" fmla="*/ 6403234 w 12192000"/>
                <a:gd name="connsiteY133" fmla="*/ 432296 h 757168"/>
                <a:gd name="connsiteX134" fmla="*/ 6036273 w 12192000"/>
                <a:gd name="connsiteY134" fmla="*/ 412301 h 757168"/>
                <a:gd name="connsiteX135" fmla="*/ 5780467 w 12192000"/>
                <a:gd name="connsiteY135" fmla="*/ 377910 h 757168"/>
                <a:gd name="connsiteX136" fmla="*/ 5739051 w 12192000"/>
                <a:gd name="connsiteY136" fmla="*/ 353609 h 757168"/>
                <a:gd name="connsiteX137" fmla="*/ 5583566 w 12192000"/>
                <a:gd name="connsiteY137" fmla="*/ 321995 h 757168"/>
                <a:gd name="connsiteX138" fmla="*/ 5432030 w 12192000"/>
                <a:gd name="connsiteY138" fmla="*/ 362512 h 757168"/>
                <a:gd name="connsiteX139" fmla="*/ 5241398 w 12192000"/>
                <a:gd name="connsiteY139" fmla="*/ 425781 h 757168"/>
                <a:gd name="connsiteX140" fmla="*/ 5139710 w 12192000"/>
                <a:gd name="connsiteY140" fmla="*/ 421022 h 757168"/>
                <a:gd name="connsiteX141" fmla="*/ 4929402 w 12192000"/>
                <a:gd name="connsiteY141" fmla="*/ 424310 h 757168"/>
                <a:gd name="connsiteX142" fmla="*/ 4782793 w 12192000"/>
                <a:gd name="connsiteY142" fmla="*/ 441046 h 757168"/>
                <a:gd name="connsiteX143" fmla="*/ 4577594 w 12192000"/>
                <a:gd name="connsiteY143" fmla="*/ 459290 h 757168"/>
                <a:gd name="connsiteX144" fmla="*/ 4500826 w 12192000"/>
                <a:gd name="connsiteY144" fmla="*/ 470529 h 757168"/>
                <a:gd name="connsiteX145" fmla="*/ 4317973 w 12192000"/>
                <a:gd name="connsiteY145" fmla="*/ 483649 h 757168"/>
                <a:gd name="connsiteX146" fmla="*/ 4166722 w 12192000"/>
                <a:gd name="connsiteY146" fmla="*/ 490602 h 757168"/>
                <a:gd name="connsiteX147" fmla="*/ 4042814 w 12192000"/>
                <a:gd name="connsiteY147" fmla="*/ 530660 h 757168"/>
                <a:gd name="connsiteX148" fmla="*/ 4002653 w 12192000"/>
                <a:gd name="connsiteY148" fmla="*/ 552594 h 757168"/>
                <a:gd name="connsiteX149" fmla="*/ 3969549 w 12192000"/>
                <a:gd name="connsiteY149" fmla="*/ 566312 h 757168"/>
                <a:gd name="connsiteX150" fmla="*/ 3821685 w 12192000"/>
                <a:gd name="connsiteY150" fmla="*/ 649183 h 757168"/>
                <a:gd name="connsiteX151" fmla="*/ 3805138 w 12192000"/>
                <a:gd name="connsiteY151" fmla="*/ 655947 h 757168"/>
                <a:gd name="connsiteX152" fmla="*/ 3609177 w 12192000"/>
                <a:gd name="connsiteY152" fmla="*/ 687459 h 757168"/>
                <a:gd name="connsiteX153" fmla="*/ 3539727 w 12192000"/>
                <a:gd name="connsiteY153" fmla="*/ 706521 h 757168"/>
                <a:gd name="connsiteX154" fmla="*/ 3396572 w 12192000"/>
                <a:gd name="connsiteY154" fmla="*/ 755681 h 757168"/>
                <a:gd name="connsiteX155" fmla="*/ 3341054 w 12192000"/>
                <a:gd name="connsiteY155" fmla="*/ 754679 h 757168"/>
                <a:gd name="connsiteX156" fmla="*/ 3138775 w 12192000"/>
                <a:gd name="connsiteY156" fmla="*/ 710120 h 757168"/>
                <a:gd name="connsiteX157" fmla="*/ 3037283 w 12192000"/>
                <a:gd name="connsiteY157" fmla="*/ 666453 h 757168"/>
                <a:gd name="connsiteX158" fmla="*/ 3002117 w 12192000"/>
                <a:gd name="connsiteY158" fmla="*/ 649347 h 757168"/>
                <a:gd name="connsiteX159" fmla="*/ 2747294 w 12192000"/>
                <a:gd name="connsiteY159" fmla="*/ 652400 h 757168"/>
                <a:gd name="connsiteX160" fmla="*/ 2676273 w 12192000"/>
                <a:gd name="connsiteY160" fmla="*/ 652304 h 757168"/>
                <a:gd name="connsiteX161" fmla="*/ 2432360 w 12192000"/>
                <a:gd name="connsiteY161" fmla="*/ 657836 h 757168"/>
                <a:gd name="connsiteX162" fmla="*/ 2382311 w 12192000"/>
                <a:gd name="connsiteY162" fmla="*/ 650824 h 757168"/>
                <a:gd name="connsiteX163" fmla="*/ 2055134 w 12192000"/>
                <a:gd name="connsiteY163" fmla="*/ 630053 h 757168"/>
                <a:gd name="connsiteX164" fmla="*/ 2031829 w 12192000"/>
                <a:gd name="connsiteY164" fmla="*/ 639324 h 757168"/>
                <a:gd name="connsiteX165" fmla="*/ 1912764 w 12192000"/>
                <a:gd name="connsiteY165" fmla="*/ 664183 h 757168"/>
                <a:gd name="connsiteX166" fmla="*/ 1755637 w 12192000"/>
                <a:gd name="connsiteY166" fmla="*/ 663960 h 757168"/>
                <a:gd name="connsiteX167" fmla="*/ 1727159 w 12192000"/>
                <a:gd name="connsiteY167" fmla="*/ 659605 h 757168"/>
                <a:gd name="connsiteX168" fmla="*/ 1622470 w 12192000"/>
                <a:gd name="connsiteY168" fmla="*/ 634850 h 757168"/>
                <a:gd name="connsiteX169" fmla="*/ 1385955 w 12192000"/>
                <a:gd name="connsiteY169" fmla="*/ 604522 h 757168"/>
                <a:gd name="connsiteX170" fmla="*/ 1340055 w 12192000"/>
                <a:gd name="connsiteY170" fmla="*/ 595629 h 757168"/>
                <a:gd name="connsiteX171" fmla="*/ 1257271 w 12192000"/>
                <a:gd name="connsiteY171" fmla="*/ 581180 h 757168"/>
                <a:gd name="connsiteX172" fmla="*/ 1031914 w 12192000"/>
                <a:gd name="connsiteY172" fmla="*/ 562692 h 757168"/>
                <a:gd name="connsiteX173" fmla="*/ 922031 w 12192000"/>
                <a:gd name="connsiteY173" fmla="*/ 566853 h 757168"/>
                <a:gd name="connsiteX174" fmla="*/ 873250 w 12192000"/>
                <a:gd name="connsiteY174" fmla="*/ 563724 h 757168"/>
                <a:gd name="connsiteX175" fmla="*/ 711627 w 12192000"/>
                <a:gd name="connsiteY175" fmla="*/ 529880 h 757168"/>
                <a:gd name="connsiteX176" fmla="*/ 311112 w 12192000"/>
                <a:gd name="connsiteY176" fmla="*/ 525106 h 757168"/>
                <a:gd name="connsiteX177" fmla="*/ 184145 w 12192000"/>
                <a:gd name="connsiteY177" fmla="*/ 532188 h 757168"/>
                <a:gd name="connsiteX178" fmla="*/ 116886 w 12192000"/>
                <a:gd name="connsiteY178" fmla="*/ 530572 h 757168"/>
                <a:gd name="connsiteX179" fmla="*/ 23941 w 12192000"/>
                <a:gd name="connsiteY179" fmla="*/ 506433 h 757168"/>
                <a:gd name="connsiteX180" fmla="*/ 0 w 12192000"/>
                <a:gd name="connsiteY180" fmla="*/ 502149 h 757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Lst>
              <a:rect l="l" t="t" r="r" b="b"/>
              <a:pathLst>
                <a:path w="12192000" h="757168">
                  <a:moveTo>
                    <a:pt x="0" y="0"/>
                  </a:moveTo>
                  <a:lnTo>
                    <a:pt x="41653" y="6945"/>
                  </a:lnTo>
                  <a:cubicBezTo>
                    <a:pt x="55151" y="9178"/>
                    <a:pt x="68996" y="11810"/>
                    <a:pt x="81317" y="15509"/>
                  </a:cubicBezTo>
                  <a:cubicBezTo>
                    <a:pt x="92911" y="18978"/>
                    <a:pt x="102562" y="24446"/>
                    <a:pt x="114150" y="28105"/>
                  </a:cubicBezTo>
                  <a:cubicBezTo>
                    <a:pt x="145644" y="37958"/>
                    <a:pt x="177914" y="47281"/>
                    <a:pt x="214865" y="58374"/>
                  </a:cubicBezTo>
                  <a:cubicBezTo>
                    <a:pt x="236680" y="42349"/>
                    <a:pt x="264438" y="53534"/>
                    <a:pt x="299237" y="63560"/>
                  </a:cubicBezTo>
                  <a:cubicBezTo>
                    <a:pt x="334763" y="73816"/>
                    <a:pt x="376093" y="78654"/>
                    <a:pt x="415570" y="83774"/>
                  </a:cubicBezTo>
                  <a:cubicBezTo>
                    <a:pt x="487949" y="93100"/>
                    <a:pt x="560804" y="100354"/>
                    <a:pt x="633210" y="109108"/>
                  </a:cubicBezTo>
                  <a:cubicBezTo>
                    <a:pt x="648566" y="111058"/>
                    <a:pt x="666073" y="114072"/>
                    <a:pt x="677567" y="119446"/>
                  </a:cubicBezTo>
                  <a:cubicBezTo>
                    <a:pt x="756262" y="155621"/>
                    <a:pt x="853422" y="169678"/>
                    <a:pt x="946429" y="171502"/>
                  </a:cubicBezTo>
                  <a:cubicBezTo>
                    <a:pt x="1019582" y="173044"/>
                    <a:pt x="1091239" y="175083"/>
                    <a:pt x="1163367" y="182106"/>
                  </a:cubicBezTo>
                  <a:cubicBezTo>
                    <a:pt x="1168863" y="182586"/>
                    <a:pt x="1176224" y="182589"/>
                    <a:pt x="1180337" y="181279"/>
                  </a:cubicBezTo>
                  <a:cubicBezTo>
                    <a:pt x="1205822" y="172503"/>
                    <a:pt x="1231920" y="173109"/>
                    <a:pt x="1263939" y="173070"/>
                  </a:cubicBezTo>
                  <a:cubicBezTo>
                    <a:pt x="1309211" y="172961"/>
                    <a:pt x="1350592" y="176848"/>
                    <a:pt x="1392213" y="183225"/>
                  </a:cubicBezTo>
                  <a:cubicBezTo>
                    <a:pt x="1422516" y="187866"/>
                    <a:pt x="1453010" y="195759"/>
                    <a:pt x="1479752" y="205174"/>
                  </a:cubicBezTo>
                  <a:cubicBezTo>
                    <a:pt x="1516962" y="218381"/>
                    <a:pt x="1553071" y="224660"/>
                    <a:pt x="1589813" y="211706"/>
                  </a:cubicBezTo>
                  <a:cubicBezTo>
                    <a:pt x="1629541" y="197953"/>
                    <a:pt x="1673292" y="205778"/>
                    <a:pt x="1716264" y="207459"/>
                  </a:cubicBezTo>
                  <a:cubicBezTo>
                    <a:pt x="1734988" y="208248"/>
                    <a:pt x="1754789" y="209668"/>
                    <a:pt x="1772900" y="208137"/>
                  </a:cubicBezTo>
                  <a:cubicBezTo>
                    <a:pt x="1825381" y="203828"/>
                    <a:pt x="1876222" y="195808"/>
                    <a:pt x="1929319" y="193822"/>
                  </a:cubicBezTo>
                  <a:cubicBezTo>
                    <a:pt x="1958819" y="192698"/>
                    <a:pt x="1991232" y="199166"/>
                    <a:pt x="2021514" y="204186"/>
                  </a:cubicBezTo>
                  <a:cubicBezTo>
                    <a:pt x="2052154" y="209417"/>
                    <a:pt x="2082323" y="216530"/>
                    <a:pt x="2111753" y="223797"/>
                  </a:cubicBezTo>
                  <a:cubicBezTo>
                    <a:pt x="2131736" y="228659"/>
                    <a:pt x="2153567" y="233429"/>
                    <a:pt x="2169356" y="241125"/>
                  </a:cubicBezTo>
                  <a:cubicBezTo>
                    <a:pt x="2205243" y="258649"/>
                    <a:pt x="2242901" y="263295"/>
                    <a:pt x="2286638" y="257382"/>
                  </a:cubicBezTo>
                  <a:cubicBezTo>
                    <a:pt x="2293313" y="256396"/>
                    <a:pt x="2301018" y="256799"/>
                    <a:pt x="2308368" y="256995"/>
                  </a:cubicBezTo>
                  <a:cubicBezTo>
                    <a:pt x="2426026" y="259155"/>
                    <a:pt x="2543593" y="262834"/>
                    <a:pt x="2660621" y="262863"/>
                  </a:cubicBezTo>
                  <a:cubicBezTo>
                    <a:pt x="2708088" y="262871"/>
                    <a:pt x="2754165" y="254412"/>
                    <a:pt x="2801134" y="250006"/>
                  </a:cubicBezTo>
                  <a:cubicBezTo>
                    <a:pt x="2810748" y="249174"/>
                    <a:pt x="2821504" y="247638"/>
                    <a:pt x="2830994" y="249091"/>
                  </a:cubicBezTo>
                  <a:cubicBezTo>
                    <a:pt x="2934354" y="264045"/>
                    <a:pt x="3032340" y="255254"/>
                    <a:pt x="3129084" y="242009"/>
                  </a:cubicBezTo>
                  <a:cubicBezTo>
                    <a:pt x="3139090" y="240625"/>
                    <a:pt x="3151170" y="241831"/>
                    <a:pt x="3162162" y="242789"/>
                  </a:cubicBezTo>
                  <a:cubicBezTo>
                    <a:pt x="3192925" y="245736"/>
                    <a:pt x="3225969" y="254145"/>
                    <a:pt x="3254072" y="251612"/>
                  </a:cubicBezTo>
                  <a:cubicBezTo>
                    <a:pt x="3328782" y="244461"/>
                    <a:pt x="3402881" y="234992"/>
                    <a:pt x="3473491" y="221903"/>
                  </a:cubicBezTo>
                  <a:cubicBezTo>
                    <a:pt x="3545212" y="208683"/>
                    <a:pt x="3611651" y="197856"/>
                    <a:pt x="3691860" y="219228"/>
                  </a:cubicBezTo>
                  <a:cubicBezTo>
                    <a:pt x="3725977" y="228268"/>
                    <a:pt x="3771754" y="225515"/>
                    <a:pt x="3811494" y="225691"/>
                  </a:cubicBezTo>
                  <a:cubicBezTo>
                    <a:pt x="3840564" y="225687"/>
                    <a:pt x="3868906" y="218586"/>
                    <a:pt x="3897533" y="220087"/>
                  </a:cubicBezTo>
                  <a:cubicBezTo>
                    <a:pt x="3973874" y="224087"/>
                    <a:pt x="4042293" y="217563"/>
                    <a:pt x="4109430" y="200477"/>
                  </a:cubicBezTo>
                  <a:cubicBezTo>
                    <a:pt x="4135544" y="193834"/>
                    <a:pt x="4175268" y="201258"/>
                    <a:pt x="4208772" y="200914"/>
                  </a:cubicBezTo>
                  <a:cubicBezTo>
                    <a:pt x="4244136" y="200288"/>
                    <a:pt x="4280583" y="199908"/>
                    <a:pt x="4314641" y="196159"/>
                  </a:cubicBezTo>
                  <a:cubicBezTo>
                    <a:pt x="4402743" y="186278"/>
                    <a:pt x="4489848" y="174436"/>
                    <a:pt x="4577622" y="163774"/>
                  </a:cubicBezTo>
                  <a:cubicBezTo>
                    <a:pt x="4649843" y="154967"/>
                    <a:pt x="4719794" y="168553"/>
                    <a:pt x="4790345" y="177592"/>
                  </a:cubicBezTo>
                  <a:cubicBezTo>
                    <a:pt x="4834576" y="183345"/>
                    <a:pt x="4875614" y="193701"/>
                    <a:pt x="4926164" y="184139"/>
                  </a:cubicBezTo>
                  <a:cubicBezTo>
                    <a:pt x="4974485" y="175032"/>
                    <a:pt x="5034899" y="180870"/>
                    <a:pt x="5088812" y="177401"/>
                  </a:cubicBezTo>
                  <a:cubicBezTo>
                    <a:pt x="5134238" y="174439"/>
                    <a:pt x="5178353" y="168165"/>
                    <a:pt x="5222466" y="162082"/>
                  </a:cubicBezTo>
                  <a:cubicBezTo>
                    <a:pt x="5282519" y="153783"/>
                    <a:pt x="5341864" y="144876"/>
                    <a:pt x="5406528" y="153987"/>
                  </a:cubicBezTo>
                  <a:cubicBezTo>
                    <a:pt x="5479960" y="164323"/>
                    <a:pt x="5531876" y="142624"/>
                    <a:pt x="5590716" y="129490"/>
                  </a:cubicBezTo>
                  <a:cubicBezTo>
                    <a:pt x="5631296" y="120553"/>
                    <a:pt x="5675395" y="114659"/>
                    <a:pt x="5719429" y="110099"/>
                  </a:cubicBezTo>
                  <a:cubicBezTo>
                    <a:pt x="5778247" y="104215"/>
                    <a:pt x="5838715" y="102042"/>
                    <a:pt x="5897895" y="96368"/>
                  </a:cubicBezTo>
                  <a:cubicBezTo>
                    <a:pt x="5987399" y="87895"/>
                    <a:pt x="6077855" y="82333"/>
                    <a:pt x="6169957" y="94411"/>
                  </a:cubicBezTo>
                  <a:cubicBezTo>
                    <a:pt x="6212360" y="99875"/>
                    <a:pt x="6252010" y="101763"/>
                    <a:pt x="6294827" y="99236"/>
                  </a:cubicBezTo>
                  <a:cubicBezTo>
                    <a:pt x="6364965" y="95091"/>
                    <a:pt x="6436581" y="97891"/>
                    <a:pt x="6494261" y="71724"/>
                  </a:cubicBezTo>
                  <a:cubicBezTo>
                    <a:pt x="6514615" y="62488"/>
                    <a:pt x="6550354" y="61691"/>
                    <a:pt x="6579627" y="57883"/>
                  </a:cubicBezTo>
                  <a:cubicBezTo>
                    <a:pt x="6613354" y="53353"/>
                    <a:pt x="6637770" y="57878"/>
                    <a:pt x="6654800" y="77086"/>
                  </a:cubicBezTo>
                  <a:cubicBezTo>
                    <a:pt x="6662444" y="85688"/>
                    <a:pt x="6685147" y="94892"/>
                    <a:pt x="6703059" y="97166"/>
                  </a:cubicBezTo>
                  <a:cubicBezTo>
                    <a:pt x="6756799" y="103989"/>
                    <a:pt x="6806654" y="100687"/>
                    <a:pt x="6859445" y="90481"/>
                  </a:cubicBezTo>
                  <a:cubicBezTo>
                    <a:pt x="6908894" y="80861"/>
                    <a:pt x="6969747" y="85387"/>
                    <a:pt x="7025414" y="83536"/>
                  </a:cubicBezTo>
                  <a:cubicBezTo>
                    <a:pt x="7064862" y="82168"/>
                    <a:pt x="7104501" y="77186"/>
                    <a:pt x="7144137" y="79264"/>
                  </a:cubicBezTo>
                  <a:cubicBezTo>
                    <a:pt x="7193316" y="81841"/>
                    <a:pt x="7241809" y="90488"/>
                    <a:pt x="7291235" y="95367"/>
                  </a:cubicBezTo>
                  <a:cubicBezTo>
                    <a:pt x="7329668" y="99288"/>
                    <a:pt x="7368978" y="100585"/>
                    <a:pt x="7407395" y="104888"/>
                  </a:cubicBezTo>
                  <a:cubicBezTo>
                    <a:pt x="7438868" y="108256"/>
                    <a:pt x="7469832" y="114265"/>
                    <a:pt x="7500837" y="119515"/>
                  </a:cubicBezTo>
                  <a:cubicBezTo>
                    <a:pt x="7512146" y="121444"/>
                    <a:pt x="7523255" y="127178"/>
                    <a:pt x="7533567" y="126955"/>
                  </a:cubicBezTo>
                  <a:cubicBezTo>
                    <a:pt x="7636025" y="124121"/>
                    <a:pt x="7707510" y="164497"/>
                    <a:pt x="7792910" y="185188"/>
                  </a:cubicBezTo>
                  <a:cubicBezTo>
                    <a:pt x="7882663" y="207063"/>
                    <a:pt x="7969001" y="237914"/>
                    <a:pt x="8070699" y="235423"/>
                  </a:cubicBezTo>
                  <a:cubicBezTo>
                    <a:pt x="8132239" y="233879"/>
                    <a:pt x="8191903" y="225939"/>
                    <a:pt x="8253177" y="222473"/>
                  </a:cubicBezTo>
                  <a:cubicBezTo>
                    <a:pt x="8274949" y="221324"/>
                    <a:pt x="8299150" y="222976"/>
                    <a:pt x="8320683" y="226393"/>
                  </a:cubicBezTo>
                  <a:cubicBezTo>
                    <a:pt x="8424731" y="242340"/>
                    <a:pt x="8527777" y="249266"/>
                    <a:pt x="8631438" y="237528"/>
                  </a:cubicBezTo>
                  <a:cubicBezTo>
                    <a:pt x="8649201" y="235596"/>
                    <a:pt x="8668058" y="233915"/>
                    <a:pt x="8686410" y="234877"/>
                  </a:cubicBezTo>
                  <a:cubicBezTo>
                    <a:pt x="8786966" y="240146"/>
                    <a:pt x="8885480" y="249315"/>
                    <a:pt x="8980658" y="273001"/>
                  </a:cubicBezTo>
                  <a:cubicBezTo>
                    <a:pt x="9012626" y="280972"/>
                    <a:pt x="9052108" y="279035"/>
                    <a:pt x="9087625" y="282423"/>
                  </a:cubicBezTo>
                  <a:cubicBezTo>
                    <a:pt x="9120583" y="285484"/>
                    <a:pt x="9154319" y="287825"/>
                    <a:pt x="9186017" y="293875"/>
                  </a:cubicBezTo>
                  <a:cubicBezTo>
                    <a:pt x="9232288" y="302785"/>
                    <a:pt x="9275554" y="305815"/>
                    <a:pt x="9323931" y="302628"/>
                  </a:cubicBezTo>
                  <a:cubicBezTo>
                    <a:pt x="9370084" y="299705"/>
                    <a:pt x="9419491" y="304964"/>
                    <a:pt x="9467213" y="307275"/>
                  </a:cubicBezTo>
                  <a:cubicBezTo>
                    <a:pt x="9520438" y="309874"/>
                    <a:pt x="9573661" y="312473"/>
                    <a:pt x="9626826" y="316213"/>
                  </a:cubicBezTo>
                  <a:cubicBezTo>
                    <a:pt x="9648094" y="317708"/>
                    <a:pt x="9671915" y="326588"/>
                    <a:pt x="9689696" y="324467"/>
                  </a:cubicBezTo>
                  <a:cubicBezTo>
                    <a:pt x="9747117" y="317175"/>
                    <a:pt x="9803355" y="332523"/>
                    <a:pt x="9860526" y="329986"/>
                  </a:cubicBezTo>
                  <a:cubicBezTo>
                    <a:pt x="9888572" y="328594"/>
                    <a:pt x="9919723" y="338048"/>
                    <a:pt x="9949775" y="340386"/>
                  </a:cubicBezTo>
                  <a:cubicBezTo>
                    <a:pt x="9998886" y="344296"/>
                    <a:pt x="10048092" y="346302"/>
                    <a:pt x="10097252" y="349262"/>
                  </a:cubicBezTo>
                  <a:cubicBezTo>
                    <a:pt x="10113390" y="350297"/>
                    <a:pt x="10129133" y="351886"/>
                    <a:pt x="10145261" y="353113"/>
                  </a:cubicBezTo>
                  <a:cubicBezTo>
                    <a:pt x="10159555" y="354243"/>
                    <a:pt x="10174512" y="356743"/>
                    <a:pt x="10188159" y="356124"/>
                  </a:cubicBezTo>
                  <a:cubicBezTo>
                    <a:pt x="10237589" y="353944"/>
                    <a:pt x="10286441" y="348682"/>
                    <a:pt x="10336144" y="348235"/>
                  </a:cubicBezTo>
                  <a:cubicBezTo>
                    <a:pt x="10379222" y="347822"/>
                    <a:pt x="10423443" y="353764"/>
                    <a:pt x="10466847" y="354131"/>
                  </a:cubicBezTo>
                  <a:cubicBezTo>
                    <a:pt x="10543353" y="354898"/>
                    <a:pt x="10619988" y="353190"/>
                    <a:pt x="10696514" y="353575"/>
                  </a:cubicBezTo>
                  <a:cubicBezTo>
                    <a:pt x="10713071" y="353680"/>
                    <a:pt x="10730069" y="359342"/>
                    <a:pt x="10746932" y="360606"/>
                  </a:cubicBezTo>
                  <a:cubicBezTo>
                    <a:pt x="10799731" y="364326"/>
                    <a:pt x="10852569" y="367289"/>
                    <a:pt x="10905388" y="370627"/>
                  </a:cubicBezTo>
                  <a:cubicBezTo>
                    <a:pt x="10935470" y="372396"/>
                    <a:pt x="10965963" y="373421"/>
                    <a:pt x="10995602" y="376691"/>
                  </a:cubicBezTo>
                  <a:cubicBezTo>
                    <a:pt x="11034750" y="381032"/>
                    <a:pt x="11070168" y="386324"/>
                    <a:pt x="11107647" y="373405"/>
                  </a:cubicBezTo>
                  <a:cubicBezTo>
                    <a:pt x="11165372" y="353347"/>
                    <a:pt x="11236837" y="366060"/>
                    <a:pt x="11302440" y="364156"/>
                  </a:cubicBezTo>
                  <a:cubicBezTo>
                    <a:pt x="11319394" y="363708"/>
                    <a:pt x="11336655" y="364422"/>
                    <a:pt x="11353613" y="363785"/>
                  </a:cubicBezTo>
                  <a:cubicBezTo>
                    <a:pt x="11384961" y="362566"/>
                    <a:pt x="11415955" y="360947"/>
                    <a:pt x="11447323" y="359346"/>
                  </a:cubicBezTo>
                  <a:cubicBezTo>
                    <a:pt x="11452855" y="359066"/>
                    <a:pt x="11459104" y="359200"/>
                    <a:pt x="11464292" y="358519"/>
                  </a:cubicBezTo>
                  <a:cubicBezTo>
                    <a:pt x="11512058" y="353010"/>
                    <a:pt x="11559143" y="346321"/>
                    <a:pt x="11607560" y="342370"/>
                  </a:cubicBezTo>
                  <a:cubicBezTo>
                    <a:pt x="11631218" y="340368"/>
                    <a:pt x="11657295" y="341352"/>
                    <a:pt x="11681426" y="344335"/>
                  </a:cubicBezTo>
                  <a:cubicBezTo>
                    <a:pt x="11751997" y="352993"/>
                    <a:pt x="11821986" y="358760"/>
                    <a:pt x="11893565" y="355261"/>
                  </a:cubicBezTo>
                  <a:cubicBezTo>
                    <a:pt x="11921973" y="353889"/>
                    <a:pt x="11953288" y="360300"/>
                    <a:pt x="11983290" y="363588"/>
                  </a:cubicBezTo>
                  <a:lnTo>
                    <a:pt x="12192000" y="388018"/>
                  </a:lnTo>
                  <a:lnTo>
                    <a:pt x="12192000" y="577115"/>
                  </a:lnTo>
                  <a:lnTo>
                    <a:pt x="12157329" y="588862"/>
                  </a:lnTo>
                  <a:cubicBezTo>
                    <a:pt x="12118393" y="608572"/>
                    <a:pt x="12109715" y="605637"/>
                    <a:pt x="12066948" y="586034"/>
                  </a:cubicBezTo>
                  <a:cubicBezTo>
                    <a:pt x="12016991" y="563193"/>
                    <a:pt x="11965119" y="541779"/>
                    <a:pt x="11911344" y="521599"/>
                  </a:cubicBezTo>
                  <a:cubicBezTo>
                    <a:pt x="11894383" y="515178"/>
                    <a:pt x="11869417" y="514060"/>
                    <a:pt x="11847823" y="511785"/>
                  </a:cubicBezTo>
                  <a:cubicBezTo>
                    <a:pt x="11811233" y="507768"/>
                    <a:pt x="11773630" y="501982"/>
                    <a:pt x="11737547" y="502380"/>
                  </a:cubicBezTo>
                  <a:cubicBezTo>
                    <a:pt x="11702930" y="502855"/>
                    <a:pt x="11668388" y="508866"/>
                    <a:pt x="11636052" y="514993"/>
                  </a:cubicBezTo>
                  <a:cubicBezTo>
                    <a:pt x="11545722" y="532199"/>
                    <a:pt x="11462455" y="555118"/>
                    <a:pt x="11394706" y="590867"/>
                  </a:cubicBezTo>
                  <a:cubicBezTo>
                    <a:pt x="11385999" y="595562"/>
                    <a:pt x="11369016" y="596581"/>
                    <a:pt x="11354978" y="597561"/>
                  </a:cubicBezTo>
                  <a:cubicBezTo>
                    <a:pt x="11332076" y="599224"/>
                    <a:pt x="11308448" y="600655"/>
                    <a:pt x="11285306" y="599825"/>
                  </a:cubicBezTo>
                  <a:cubicBezTo>
                    <a:pt x="11172906" y="595841"/>
                    <a:pt x="11083430" y="617861"/>
                    <a:pt x="11008528" y="656670"/>
                  </a:cubicBezTo>
                  <a:cubicBezTo>
                    <a:pt x="10986971" y="667750"/>
                    <a:pt x="10970753" y="668236"/>
                    <a:pt x="10948735" y="652964"/>
                  </a:cubicBezTo>
                  <a:cubicBezTo>
                    <a:pt x="10923173" y="635218"/>
                    <a:pt x="10885031" y="639705"/>
                    <a:pt x="10850698" y="641721"/>
                  </a:cubicBezTo>
                  <a:cubicBezTo>
                    <a:pt x="10815269" y="643680"/>
                    <a:pt x="10779458" y="645811"/>
                    <a:pt x="10744026" y="647769"/>
                  </a:cubicBezTo>
                  <a:cubicBezTo>
                    <a:pt x="10717832" y="649066"/>
                    <a:pt x="10692021" y="650003"/>
                    <a:pt x="10666160" y="651891"/>
                  </a:cubicBezTo>
                  <a:cubicBezTo>
                    <a:pt x="10585627" y="657783"/>
                    <a:pt x="10513854" y="650969"/>
                    <a:pt x="10450521" y="616552"/>
                  </a:cubicBezTo>
                  <a:cubicBezTo>
                    <a:pt x="10402221" y="590175"/>
                    <a:pt x="10339099" y="579806"/>
                    <a:pt x="10271192" y="583498"/>
                  </a:cubicBezTo>
                  <a:cubicBezTo>
                    <a:pt x="10262701" y="584006"/>
                    <a:pt x="10251859" y="587254"/>
                    <a:pt x="10246067" y="585423"/>
                  </a:cubicBezTo>
                  <a:cubicBezTo>
                    <a:pt x="10158786" y="558528"/>
                    <a:pt x="10086634" y="594049"/>
                    <a:pt x="10005027" y="592252"/>
                  </a:cubicBezTo>
                  <a:cubicBezTo>
                    <a:pt x="9969004" y="591507"/>
                    <a:pt x="9931565" y="603664"/>
                    <a:pt x="9898681" y="613195"/>
                  </a:cubicBezTo>
                  <a:cubicBezTo>
                    <a:pt x="9853463" y="626281"/>
                    <a:pt x="9813049" y="639042"/>
                    <a:pt x="9753225" y="629038"/>
                  </a:cubicBezTo>
                  <a:cubicBezTo>
                    <a:pt x="9693404" y="618845"/>
                    <a:pt x="9637675" y="628898"/>
                    <a:pt x="9591376" y="648601"/>
                  </a:cubicBezTo>
                  <a:cubicBezTo>
                    <a:pt x="9556001" y="663537"/>
                    <a:pt x="9518120" y="663077"/>
                    <a:pt x="9472860" y="655936"/>
                  </a:cubicBezTo>
                  <a:cubicBezTo>
                    <a:pt x="9416283" y="647056"/>
                    <a:pt x="9357217" y="643578"/>
                    <a:pt x="9299788" y="636945"/>
                  </a:cubicBezTo>
                  <a:cubicBezTo>
                    <a:pt x="9287347" y="635531"/>
                    <a:pt x="9271710" y="632039"/>
                    <a:pt x="9264605" y="627087"/>
                  </a:cubicBezTo>
                  <a:cubicBezTo>
                    <a:pt x="9177661" y="565680"/>
                    <a:pt x="9051076" y="558473"/>
                    <a:pt x="8926435" y="549269"/>
                  </a:cubicBezTo>
                  <a:cubicBezTo>
                    <a:pt x="8850925" y="543595"/>
                    <a:pt x="8774954" y="539613"/>
                    <a:pt x="8698934" y="536583"/>
                  </a:cubicBezTo>
                  <a:cubicBezTo>
                    <a:pt x="8673232" y="535428"/>
                    <a:pt x="8645916" y="537050"/>
                    <a:pt x="8622862" y="541563"/>
                  </a:cubicBezTo>
                  <a:cubicBezTo>
                    <a:pt x="8574890" y="551069"/>
                    <a:pt x="8530403" y="564380"/>
                    <a:pt x="8482784" y="574094"/>
                  </a:cubicBezTo>
                  <a:cubicBezTo>
                    <a:pt x="8464923" y="577929"/>
                    <a:pt x="8442157" y="576927"/>
                    <a:pt x="8421565" y="576610"/>
                  </a:cubicBezTo>
                  <a:cubicBezTo>
                    <a:pt x="8385152" y="576229"/>
                    <a:pt x="8345023" y="569546"/>
                    <a:pt x="8313469" y="574762"/>
                  </a:cubicBezTo>
                  <a:cubicBezTo>
                    <a:pt x="8231431" y="588203"/>
                    <a:pt x="8155671" y="580227"/>
                    <a:pt x="8079520" y="558685"/>
                  </a:cubicBezTo>
                  <a:cubicBezTo>
                    <a:pt x="7972906" y="528487"/>
                    <a:pt x="7870782" y="525043"/>
                    <a:pt x="7773327" y="558854"/>
                  </a:cubicBezTo>
                  <a:cubicBezTo>
                    <a:pt x="7729470" y="574107"/>
                    <a:pt x="7688069" y="563543"/>
                    <a:pt x="7652477" y="547561"/>
                  </a:cubicBezTo>
                  <a:cubicBezTo>
                    <a:pt x="7611494" y="529005"/>
                    <a:pt x="7570974" y="522685"/>
                    <a:pt x="7522274" y="532150"/>
                  </a:cubicBezTo>
                  <a:cubicBezTo>
                    <a:pt x="7511488" y="534257"/>
                    <a:pt x="7496511" y="532136"/>
                    <a:pt x="7484080" y="530532"/>
                  </a:cubicBezTo>
                  <a:cubicBezTo>
                    <a:pt x="7413133" y="522044"/>
                    <a:pt x="7341987" y="510303"/>
                    <a:pt x="7282277" y="540177"/>
                  </a:cubicBezTo>
                  <a:cubicBezTo>
                    <a:pt x="7270558" y="546051"/>
                    <a:pt x="7251336" y="547713"/>
                    <a:pt x="7235690" y="551282"/>
                  </a:cubicBezTo>
                  <a:cubicBezTo>
                    <a:pt x="7170161" y="565782"/>
                    <a:pt x="7172820" y="564203"/>
                    <a:pt x="7116339" y="539494"/>
                  </a:cubicBezTo>
                  <a:cubicBezTo>
                    <a:pt x="7086841" y="526502"/>
                    <a:pt x="7045980" y="512724"/>
                    <a:pt x="7011067" y="511848"/>
                  </a:cubicBezTo>
                  <a:cubicBezTo>
                    <a:pt x="6800473" y="506533"/>
                    <a:pt x="6601893" y="468653"/>
                    <a:pt x="6403234" y="432296"/>
                  </a:cubicBezTo>
                  <a:cubicBezTo>
                    <a:pt x="6280760" y="409851"/>
                    <a:pt x="6160432" y="402592"/>
                    <a:pt x="6036273" y="412301"/>
                  </a:cubicBezTo>
                  <a:cubicBezTo>
                    <a:pt x="5946471" y="419425"/>
                    <a:pt x="5863077" y="395593"/>
                    <a:pt x="5780467" y="377910"/>
                  </a:cubicBezTo>
                  <a:cubicBezTo>
                    <a:pt x="5763357" y="374343"/>
                    <a:pt x="5747757" y="363033"/>
                    <a:pt x="5739051" y="353609"/>
                  </a:cubicBezTo>
                  <a:cubicBezTo>
                    <a:pt x="5707675" y="320294"/>
                    <a:pt x="5653252" y="312483"/>
                    <a:pt x="5583566" y="321995"/>
                  </a:cubicBezTo>
                  <a:cubicBezTo>
                    <a:pt x="5528347" y="329404"/>
                    <a:pt x="5477716" y="340486"/>
                    <a:pt x="5432030" y="362512"/>
                  </a:cubicBezTo>
                  <a:cubicBezTo>
                    <a:pt x="5378421" y="388318"/>
                    <a:pt x="5322767" y="418026"/>
                    <a:pt x="5241398" y="425781"/>
                  </a:cubicBezTo>
                  <a:cubicBezTo>
                    <a:pt x="5206262" y="429089"/>
                    <a:pt x="5176131" y="428273"/>
                    <a:pt x="5139710" y="421022"/>
                  </a:cubicBezTo>
                  <a:cubicBezTo>
                    <a:pt x="5069048" y="407018"/>
                    <a:pt x="4997864" y="396037"/>
                    <a:pt x="4929402" y="424310"/>
                  </a:cubicBezTo>
                  <a:cubicBezTo>
                    <a:pt x="4891785" y="439890"/>
                    <a:pt x="4841650" y="448519"/>
                    <a:pt x="4782793" y="441046"/>
                  </a:cubicBezTo>
                  <a:cubicBezTo>
                    <a:pt x="4709316" y="431663"/>
                    <a:pt x="4641426" y="442031"/>
                    <a:pt x="4577594" y="459290"/>
                  </a:cubicBezTo>
                  <a:cubicBezTo>
                    <a:pt x="4554816" y="465538"/>
                    <a:pt x="4527069" y="468279"/>
                    <a:pt x="4500826" y="470529"/>
                  </a:cubicBezTo>
                  <a:cubicBezTo>
                    <a:pt x="4440199" y="475746"/>
                    <a:pt x="4379252" y="479993"/>
                    <a:pt x="4317973" y="483649"/>
                  </a:cubicBezTo>
                  <a:cubicBezTo>
                    <a:pt x="4267762" y="486741"/>
                    <a:pt x="4217264" y="488292"/>
                    <a:pt x="4166722" y="490602"/>
                  </a:cubicBezTo>
                  <a:cubicBezTo>
                    <a:pt x="4111394" y="493045"/>
                    <a:pt x="4067073" y="503124"/>
                    <a:pt x="4042814" y="530660"/>
                  </a:cubicBezTo>
                  <a:cubicBezTo>
                    <a:pt x="4034996" y="539407"/>
                    <a:pt x="4017001" y="545715"/>
                    <a:pt x="4002653" y="552594"/>
                  </a:cubicBezTo>
                  <a:cubicBezTo>
                    <a:pt x="3992459" y="557592"/>
                    <a:pt x="3979023" y="561086"/>
                    <a:pt x="3969549" y="566312"/>
                  </a:cubicBezTo>
                  <a:cubicBezTo>
                    <a:pt x="3919896" y="593854"/>
                    <a:pt x="3870968" y="621622"/>
                    <a:pt x="3821685" y="649183"/>
                  </a:cubicBezTo>
                  <a:cubicBezTo>
                    <a:pt x="3816761" y="651788"/>
                    <a:pt x="3811445" y="654943"/>
                    <a:pt x="3805138" y="655947"/>
                  </a:cubicBezTo>
                  <a:cubicBezTo>
                    <a:pt x="3739817" y="666451"/>
                    <a:pt x="3673801" y="676154"/>
                    <a:pt x="3609177" y="687459"/>
                  </a:cubicBezTo>
                  <a:cubicBezTo>
                    <a:pt x="3584288" y="691878"/>
                    <a:pt x="3558597" y="697589"/>
                    <a:pt x="3539727" y="706521"/>
                  </a:cubicBezTo>
                  <a:cubicBezTo>
                    <a:pt x="3496714" y="726780"/>
                    <a:pt x="3457268" y="749132"/>
                    <a:pt x="3396572" y="755681"/>
                  </a:cubicBezTo>
                  <a:cubicBezTo>
                    <a:pt x="3378807" y="757611"/>
                    <a:pt x="3357809" y="758036"/>
                    <a:pt x="3341054" y="754679"/>
                  </a:cubicBezTo>
                  <a:cubicBezTo>
                    <a:pt x="3272962" y="740809"/>
                    <a:pt x="3206471" y="724541"/>
                    <a:pt x="3138775" y="710120"/>
                  </a:cubicBezTo>
                  <a:cubicBezTo>
                    <a:pt x="3095820" y="701191"/>
                    <a:pt x="3056969" y="691141"/>
                    <a:pt x="3037283" y="666453"/>
                  </a:cubicBezTo>
                  <a:cubicBezTo>
                    <a:pt x="3031764" y="659487"/>
                    <a:pt x="3015626" y="651391"/>
                    <a:pt x="3002117" y="649347"/>
                  </a:cubicBezTo>
                  <a:cubicBezTo>
                    <a:pt x="2915220" y="636209"/>
                    <a:pt x="2829194" y="627503"/>
                    <a:pt x="2747294" y="652400"/>
                  </a:cubicBezTo>
                  <a:cubicBezTo>
                    <a:pt x="2730084" y="657794"/>
                    <a:pt x="2698519" y="656140"/>
                    <a:pt x="2676273" y="652304"/>
                  </a:cubicBezTo>
                  <a:cubicBezTo>
                    <a:pt x="2590546" y="637890"/>
                    <a:pt x="2508883" y="630176"/>
                    <a:pt x="2432360" y="657836"/>
                  </a:cubicBezTo>
                  <a:cubicBezTo>
                    <a:pt x="2423352" y="661179"/>
                    <a:pt x="2395274" y="656272"/>
                    <a:pt x="2382311" y="650824"/>
                  </a:cubicBezTo>
                  <a:cubicBezTo>
                    <a:pt x="2257393" y="597728"/>
                    <a:pt x="2187724" y="592930"/>
                    <a:pt x="2055134" y="630053"/>
                  </a:cubicBezTo>
                  <a:cubicBezTo>
                    <a:pt x="2046542" y="632464"/>
                    <a:pt x="2035364" y="635121"/>
                    <a:pt x="2031829" y="639324"/>
                  </a:cubicBezTo>
                  <a:cubicBezTo>
                    <a:pt x="2007977" y="666120"/>
                    <a:pt x="1960229" y="664380"/>
                    <a:pt x="1912764" y="664183"/>
                  </a:cubicBezTo>
                  <a:cubicBezTo>
                    <a:pt x="1860521" y="663924"/>
                    <a:pt x="1808236" y="664426"/>
                    <a:pt x="1755637" y="663960"/>
                  </a:cubicBezTo>
                  <a:cubicBezTo>
                    <a:pt x="1746439" y="663859"/>
                    <a:pt x="1736243" y="661799"/>
                    <a:pt x="1727159" y="659605"/>
                  </a:cubicBezTo>
                  <a:cubicBezTo>
                    <a:pt x="1692256" y="651480"/>
                    <a:pt x="1658604" y="640559"/>
                    <a:pt x="1622470" y="634850"/>
                  </a:cubicBezTo>
                  <a:cubicBezTo>
                    <a:pt x="1544362" y="622552"/>
                    <a:pt x="1469248" y="602210"/>
                    <a:pt x="1385955" y="604522"/>
                  </a:cubicBezTo>
                  <a:cubicBezTo>
                    <a:pt x="1371585" y="604913"/>
                    <a:pt x="1355357" y="598530"/>
                    <a:pt x="1340055" y="595629"/>
                  </a:cubicBezTo>
                  <a:cubicBezTo>
                    <a:pt x="1312351" y="590552"/>
                    <a:pt x="1285460" y="583993"/>
                    <a:pt x="1257271" y="581180"/>
                  </a:cubicBezTo>
                  <a:cubicBezTo>
                    <a:pt x="1182583" y="573830"/>
                    <a:pt x="1107142" y="566824"/>
                    <a:pt x="1031914" y="562692"/>
                  </a:cubicBezTo>
                  <a:cubicBezTo>
                    <a:pt x="995593" y="560597"/>
                    <a:pt x="958880" y="565923"/>
                    <a:pt x="922031" y="566853"/>
                  </a:cubicBezTo>
                  <a:cubicBezTo>
                    <a:pt x="905446" y="567320"/>
                    <a:pt x="878533" y="568199"/>
                    <a:pt x="873250" y="563724"/>
                  </a:cubicBezTo>
                  <a:cubicBezTo>
                    <a:pt x="832343" y="529722"/>
                    <a:pt x="772202" y="532674"/>
                    <a:pt x="711627" y="529880"/>
                  </a:cubicBezTo>
                  <a:cubicBezTo>
                    <a:pt x="577999" y="523641"/>
                    <a:pt x="447408" y="543696"/>
                    <a:pt x="311112" y="525106"/>
                  </a:cubicBezTo>
                  <a:cubicBezTo>
                    <a:pt x="271645" y="519795"/>
                    <a:pt x="226936" y="530235"/>
                    <a:pt x="184145" y="532188"/>
                  </a:cubicBezTo>
                  <a:cubicBezTo>
                    <a:pt x="162015" y="533128"/>
                    <a:pt x="137665" y="534333"/>
                    <a:pt x="116886" y="530572"/>
                  </a:cubicBezTo>
                  <a:cubicBezTo>
                    <a:pt x="84810" y="524693"/>
                    <a:pt x="54011" y="515448"/>
                    <a:pt x="23941" y="506433"/>
                  </a:cubicBezTo>
                  <a:lnTo>
                    <a:pt x="0" y="502149"/>
                  </a:lnTo>
                  <a:close/>
                </a:path>
              </a:pathLst>
            </a:custGeom>
            <a:blipFill>
              <a:blip r:embed="rId4">
                <a:alphaModFix amt="57000"/>
              </a:blip>
              <a:tile tx="0" ty="0" sx="100000" sy="100000" flip="none" algn="tl"/>
            </a:bli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11" name="Picture 10">
            <a:extLst>
              <a:ext uri="{FF2B5EF4-FFF2-40B4-BE49-F238E27FC236}">
                <a16:creationId xmlns:a16="http://schemas.microsoft.com/office/drawing/2014/main" id="{4CAFEA2C-BF38-B192-EB65-C3CE2329085E}"/>
              </a:ext>
            </a:extLst>
          </p:cNvPr>
          <p:cNvPicPr>
            <a:picLocks noChangeAspect="1"/>
          </p:cNvPicPr>
          <p:nvPr/>
        </p:nvPicPr>
        <p:blipFill>
          <a:blip r:embed="rId5"/>
          <a:stretch>
            <a:fillRect/>
          </a:stretch>
        </p:blipFill>
        <p:spPr>
          <a:xfrm>
            <a:off x="185531" y="108019"/>
            <a:ext cx="2829613" cy="2948756"/>
          </a:xfrm>
          <a:prstGeom prst="rect">
            <a:avLst/>
          </a:prstGeom>
        </p:spPr>
      </p:pic>
      <p:pic>
        <p:nvPicPr>
          <p:cNvPr id="16" name="Picture 15">
            <a:extLst>
              <a:ext uri="{FF2B5EF4-FFF2-40B4-BE49-F238E27FC236}">
                <a16:creationId xmlns:a16="http://schemas.microsoft.com/office/drawing/2014/main" id="{D47D7606-E1CD-FD7F-AED5-D80533ECF00C}"/>
              </a:ext>
            </a:extLst>
          </p:cNvPr>
          <p:cNvPicPr>
            <a:picLocks noChangeAspect="1"/>
          </p:cNvPicPr>
          <p:nvPr/>
        </p:nvPicPr>
        <p:blipFill>
          <a:blip r:embed="rId6"/>
          <a:srcRect t="4965" b="3605"/>
          <a:stretch/>
        </p:blipFill>
        <p:spPr>
          <a:xfrm>
            <a:off x="8699853" y="108019"/>
            <a:ext cx="3247329" cy="3184865"/>
          </a:xfrm>
          <a:prstGeom prst="rect">
            <a:avLst/>
          </a:prstGeom>
        </p:spPr>
      </p:pic>
      <p:sp>
        <p:nvSpPr>
          <p:cNvPr id="18" name="TextBox 17">
            <a:extLst>
              <a:ext uri="{FF2B5EF4-FFF2-40B4-BE49-F238E27FC236}">
                <a16:creationId xmlns:a16="http://schemas.microsoft.com/office/drawing/2014/main" id="{ED4A3D35-B809-22D3-2FF8-1F473FAEE75A}"/>
              </a:ext>
            </a:extLst>
          </p:cNvPr>
          <p:cNvSpPr txBox="1"/>
          <p:nvPr/>
        </p:nvSpPr>
        <p:spPr>
          <a:xfrm>
            <a:off x="438241" y="3067398"/>
            <a:ext cx="2324192" cy="523220"/>
          </a:xfrm>
          <a:prstGeom prst="rect">
            <a:avLst/>
          </a:prstGeom>
          <a:noFill/>
        </p:spPr>
        <p:txBody>
          <a:bodyPr wrap="square" lIns="91440" tIns="45720" rIns="91440" bIns="45720" anchor="t">
            <a:spAutoFit/>
          </a:bodyPr>
          <a:lstStyle/>
          <a:p>
            <a:r>
              <a:rPr kumimoji="0" lang="en-US" sz="2800" b="0" i="0" u="none" strike="noStrike" kern="1200" cap="none" spc="0" normalizeH="0" baseline="0" noProof="0">
                <a:ln>
                  <a:noFill/>
                </a:ln>
                <a:solidFill>
                  <a:schemeClr val="bg1"/>
                </a:solidFill>
                <a:effectLst/>
                <a:uLnTx/>
                <a:uFillTx/>
                <a:latin typeface="Aharoni"/>
                <a:cs typeface="Aharoni"/>
              </a:rPr>
              <a:t>Ms. McClead</a:t>
            </a:r>
            <a:endParaRPr lang="en-US" sz="2800">
              <a:solidFill>
                <a:schemeClr val="bg1"/>
              </a:solidFill>
              <a:latin typeface="Aharoni"/>
              <a:cs typeface="Aharoni"/>
            </a:endParaRPr>
          </a:p>
        </p:txBody>
      </p:sp>
      <p:sp>
        <p:nvSpPr>
          <p:cNvPr id="23" name="TextBox 22">
            <a:extLst>
              <a:ext uri="{FF2B5EF4-FFF2-40B4-BE49-F238E27FC236}">
                <a16:creationId xmlns:a16="http://schemas.microsoft.com/office/drawing/2014/main" id="{D8907F96-BD2C-BD0D-894D-9A2076FD8BCC}"/>
              </a:ext>
            </a:extLst>
          </p:cNvPr>
          <p:cNvSpPr txBox="1"/>
          <p:nvPr/>
        </p:nvSpPr>
        <p:spPr>
          <a:xfrm>
            <a:off x="6079239" y="3160474"/>
            <a:ext cx="2375797" cy="523220"/>
          </a:xfrm>
          <a:prstGeom prst="rect">
            <a:avLst/>
          </a:prstGeom>
          <a:noFill/>
        </p:spPr>
        <p:txBody>
          <a:bodyPr wrap="square">
            <a:spAutoFit/>
          </a:bodyPr>
          <a:lstStyle/>
          <a:p>
            <a:r>
              <a:rPr kumimoji="0" lang="en-US" sz="2800" b="0" i="0" u="none" strike="noStrike" kern="1200" cap="none" spc="0" normalizeH="0" baseline="0" noProof="0">
                <a:ln>
                  <a:noFill/>
                </a:ln>
                <a:solidFill>
                  <a:schemeClr val="bg1"/>
                </a:solidFill>
                <a:effectLst/>
                <a:uLnTx/>
                <a:uFillTx/>
                <a:latin typeface="Aharoni" panose="02010803020104030203" pitchFamily="2" charset="-79"/>
                <a:ea typeface="+mn-ea"/>
                <a:cs typeface="Aharoni" panose="02010803020104030203" pitchFamily="2" charset="-79"/>
              </a:rPr>
              <a:t>Mr. Compton</a:t>
            </a:r>
            <a:endParaRPr lang="en-US" sz="2800">
              <a:solidFill>
                <a:schemeClr val="bg1"/>
              </a:solidFill>
            </a:endParaRPr>
          </a:p>
        </p:txBody>
      </p:sp>
      <p:sp>
        <p:nvSpPr>
          <p:cNvPr id="24" name="TextBox 23">
            <a:extLst>
              <a:ext uri="{FF2B5EF4-FFF2-40B4-BE49-F238E27FC236}">
                <a16:creationId xmlns:a16="http://schemas.microsoft.com/office/drawing/2014/main" id="{677E1FEE-3E5E-D3FC-D25F-F8C3E9D2D789}"/>
              </a:ext>
            </a:extLst>
          </p:cNvPr>
          <p:cNvSpPr txBox="1"/>
          <p:nvPr/>
        </p:nvSpPr>
        <p:spPr>
          <a:xfrm>
            <a:off x="9299212" y="3292884"/>
            <a:ext cx="2324192" cy="523220"/>
          </a:xfrm>
          <a:prstGeom prst="rect">
            <a:avLst/>
          </a:prstGeom>
          <a:noFill/>
        </p:spPr>
        <p:txBody>
          <a:bodyPr wrap="square">
            <a:spAutoFit/>
          </a:bodyPr>
          <a:lstStyle/>
          <a:p>
            <a:r>
              <a:rPr kumimoji="0" lang="en-US" sz="2800" b="0" i="0" u="none" strike="noStrike" kern="1200" cap="none" spc="0" normalizeH="0" baseline="0" noProof="0">
                <a:ln>
                  <a:noFill/>
                </a:ln>
                <a:solidFill>
                  <a:schemeClr val="bg1"/>
                </a:solidFill>
                <a:effectLst/>
                <a:uLnTx/>
                <a:uFillTx/>
                <a:latin typeface="Aharoni" panose="02010803020104030203" pitchFamily="2" charset="-79"/>
                <a:ea typeface="+mn-ea"/>
                <a:cs typeface="Aharoni" panose="02010803020104030203" pitchFamily="2" charset="-79"/>
              </a:rPr>
              <a:t>Ms. </a:t>
            </a:r>
            <a:r>
              <a:rPr lang="en-US" sz="2800">
                <a:solidFill>
                  <a:schemeClr val="bg1"/>
                </a:solidFill>
                <a:latin typeface="Aharoni" panose="02010803020104030203" pitchFamily="2" charset="-79"/>
                <a:cs typeface="Aharoni" panose="02010803020104030203" pitchFamily="2" charset="-79"/>
              </a:rPr>
              <a:t>Madden</a:t>
            </a:r>
            <a:endParaRPr lang="en-US" sz="2800">
              <a:solidFill>
                <a:schemeClr val="bg1"/>
              </a:solidFill>
            </a:endParaRPr>
          </a:p>
        </p:txBody>
      </p:sp>
      <p:sp>
        <p:nvSpPr>
          <p:cNvPr id="2" name="TextBox 1">
            <a:extLst>
              <a:ext uri="{FF2B5EF4-FFF2-40B4-BE49-F238E27FC236}">
                <a16:creationId xmlns:a16="http://schemas.microsoft.com/office/drawing/2014/main" id="{F2857DBC-E88C-EB8D-4C1F-63D2F494B682}"/>
              </a:ext>
            </a:extLst>
          </p:cNvPr>
          <p:cNvSpPr txBox="1"/>
          <p:nvPr/>
        </p:nvSpPr>
        <p:spPr>
          <a:xfrm>
            <a:off x="3360186" y="3114372"/>
            <a:ext cx="2478873" cy="539930"/>
          </a:xfrm>
          <a:prstGeom prst="rect">
            <a:avLst/>
          </a:prstGeom>
          <a:noFill/>
        </p:spPr>
        <p:txBody>
          <a:bodyPr wrap="square">
            <a:spAutoFit/>
          </a:bodyPr>
          <a:lstStyle/>
          <a:p>
            <a:r>
              <a:rPr kumimoji="0" lang="en-US" sz="2800" b="0" i="0" u="none" strike="noStrike" kern="1200" cap="none" spc="0" normalizeH="0" baseline="0" noProof="0" dirty="0">
                <a:ln>
                  <a:noFill/>
                </a:ln>
                <a:solidFill>
                  <a:schemeClr val="bg1"/>
                </a:solidFill>
                <a:effectLst/>
                <a:uLnTx/>
                <a:uFillTx/>
                <a:latin typeface="Aharoni" panose="02010803020104030203" pitchFamily="2" charset="-79"/>
                <a:ea typeface="+mn-ea"/>
                <a:cs typeface="Aharoni" panose="02010803020104030203" pitchFamily="2" charset="-79"/>
              </a:rPr>
              <a:t>Mr. Shannon</a:t>
            </a:r>
            <a:endParaRPr lang="en-US" sz="2800" dirty="0">
              <a:solidFill>
                <a:schemeClr val="bg1"/>
              </a:solidFill>
            </a:endParaRPr>
          </a:p>
        </p:txBody>
      </p:sp>
      <p:pic>
        <p:nvPicPr>
          <p:cNvPr id="3" name="Picture 2">
            <a:extLst>
              <a:ext uri="{FF2B5EF4-FFF2-40B4-BE49-F238E27FC236}">
                <a16:creationId xmlns:a16="http://schemas.microsoft.com/office/drawing/2014/main" id="{34A27A40-CC5C-62DF-A239-835B4CA4A2FB}"/>
              </a:ext>
            </a:extLst>
          </p:cNvPr>
          <p:cNvPicPr>
            <a:picLocks noChangeAspect="1"/>
          </p:cNvPicPr>
          <p:nvPr/>
        </p:nvPicPr>
        <p:blipFill>
          <a:blip r:embed="rId7"/>
          <a:srcRect t="1" b="-14805"/>
          <a:stretch/>
        </p:blipFill>
        <p:spPr>
          <a:xfrm>
            <a:off x="3394107" y="108019"/>
            <a:ext cx="2307658" cy="3370714"/>
          </a:xfrm>
          <a:prstGeom prst="rect">
            <a:avLst/>
          </a:prstGeom>
        </p:spPr>
      </p:pic>
    </p:spTree>
    <p:extLst>
      <p:ext uri="{BB962C8B-B14F-4D97-AF65-F5344CB8AC3E}">
        <p14:creationId xmlns:p14="http://schemas.microsoft.com/office/powerpoint/2010/main" val="30695347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D45815-D5AC-CE89-CF77-98267C6E3867}"/>
              </a:ext>
            </a:extLst>
          </p:cNvPr>
          <p:cNvSpPr>
            <a:spLocks noGrp="1"/>
          </p:cNvSpPr>
          <p:nvPr>
            <p:ph type="title"/>
          </p:nvPr>
        </p:nvSpPr>
        <p:spPr>
          <a:xfrm>
            <a:off x="5773263" y="983429"/>
            <a:ext cx="4977976" cy="1454051"/>
          </a:xfrm>
        </p:spPr>
        <p:txBody>
          <a:bodyPr>
            <a:normAutofit/>
          </a:bodyPr>
          <a:lstStyle/>
          <a:p>
            <a:r>
              <a:rPr lang="en-US" sz="4000" b="1">
                <a:solidFill>
                  <a:schemeClr val="tx2"/>
                </a:solidFill>
              </a:rPr>
              <a:t>Teacher Contact Info</a:t>
            </a:r>
          </a:p>
        </p:txBody>
      </p:sp>
      <p:pic>
        <p:nvPicPr>
          <p:cNvPr id="7" name="Graphic 6" descr="Envelope">
            <a:extLst>
              <a:ext uri="{FF2B5EF4-FFF2-40B4-BE49-F238E27FC236}">
                <a16:creationId xmlns:a16="http://schemas.microsoft.com/office/drawing/2014/main" id="{AD1D5A1E-093E-7AF5-C3B1-F21816DB3628}"/>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686951" y="1793846"/>
            <a:ext cx="3620021" cy="3620021"/>
          </a:xfrm>
          <a:prstGeom prst="rect">
            <a:avLst/>
          </a:prstGeom>
        </p:spPr>
      </p:pic>
      <p:sp>
        <p:nvSpPr>
          <p:cNvPr id="3" name="Content Placeholder 2">
            <a:extLst>
              <a:ext uri="{FF2B5EF4-FFF2-40B4-BE49-F238E27FC236}">
                <a16:creationId xmlns:a16="http://schemas.microsoft.com/office/drawing/2014/main" id="{23BE70BC-1737-AD34-7A65-AABCC9D95EAD}"/>
              </a:ext>
            </a:extLst>
          </p:cNvPr>
          <p:cNvSpPr>
            <a:spLocks noGrp="1"/>
          </p:cNvSpPr>
          <p:nvPr>
            <p:ph idx="1"/>
          </p:nvPr>
        </p:nvSpPr>
        <p:spPr>
          <a:xfrm>
            <a:off x="5769732" y="1007972"/>
            <a:ext cx="6291025" cy="5343761"/>
          </a:xfrm>
        </p:spPr>
        <p:txBody>
          <a:bodyPr anchor="ctr">
            <a:normAutofit/>
          </a:bodyPr>
          <a:lstStyle/>
          <a:p>
            <a:r>
              <a:rPr lang="en-US" sz="2400" dirty="0">
                <a:solidFill>
                  <a:schemeClr val="tx2"/>
                </a:solidFill>
              </a:rPr>
              <a:t>You can reach any of us on </a:t>
            </a:r>
            <a:r>
              <a:rPr lang="en-US" sz="2400" b="1" dirty="0">
                <a:solidFill>
                  <a:schemeClr val="tx2"/>
                </a:solidFill>
              </a:rPr>
              <a:t>Parent Square. </a:t>
            </a:r>
            <a:r>
              <a:rPr lang="en-US" sz="2400" dirty="0">
                <a:solidFill>
                  <a:schemeClr val="tx2"/>
                </a:solidFill>
              </a:rPr>
              <a:t>Students may contact on following emails:</a:t>
            </a:r>
          </a:p>
          <a:p>
            <a:pPr marL="457200" lvl="1" indent="0">
              <a:buNone/>
            </a:pPr>
            <a:endParaRPr lang="en-US" dirty="0">
              <a:solidFill>
                <a:schemeClr val="tx2"/>
              </a:solidFill>
            </a:endParaRPr>
          </a:p>
          <a:p>
            <a:pPr lvl="1"/>
            <a:r>
              <a:rPr lang="en-US" sz="2000" dirty="0">
                <a:solidFill>
                  <a:schemeClr val="tx2"/>
                </a:solidFill>
                <a:hlinkClick r:id="rId3"/>
              </a:rPr>
              <a:t>Dan Compton              </a:t>
            </a:r>
            <a:r>
              <a:rPr lang="en-US" sz="1800" dirty="0" err="1">
                <a:solidFill>
                  <a:schemeClr val="tx2"/>
                </a:solidFill>
                <a:hlinkClick r:id="rId3"/>
              </a:rPr>
              <a:t>dcompton@lwsd.org</a:t>
            </a:r>
            <a:endParaRPr lang="en-US" sz="1800" dirty="0">
              <a:solidFill>
                <a:schemeClr val="tx2"/>
              </a:solidFill>
            </a:endParaRPr>
          </a:p>
          <a:p>
            <a:pPr lvl="1"/>
            <a:r>
              <a:rPr lang="en-US" sz="1800" dirty="0">
                <a:solidFill>
                  <a:schemeClr val="tx2"/>
                </a:solidFill>
                <a:hlinkClick r:id="rId4"/>
              </a:rPr>
              <a:t>Madisson Madden          mmadden@lwsd.org</a:t>
            </a:r>
            <a:endParaRPr lang="en-US" sz="1800" dirty="0">
              <a:solidFill>
                <a:schemeClr val="tx2"/>
              </a:solidFill>
            </a:endParaRPr>
          </a:p>
          <a:p>
            <a:pPr lvl="1"/>
            <a:r>
              <a:rPr lang="en-US" sz="1800" dirty="0">
                <a:solidFill>
                  <a:schemeClr val="tx2"/>
                </a:solidFill>
                <a:hlinkClick r:id="rId5"/>
              </a:rPr>
              <a:t>Iris McClead                       imcclead@lwsd.org</a:t>
            </a:r>
            <a:endParaRPr lang="en-US" sz="1800" dirty="0">
              <a:solidFill>
                <a:schemeClr val="tx2"/>
              </a:solidFill>
            </a:endParaRPr>
          </a:p>
          <a:p>
            <a:pPr lvl="1"/>
            <a:r>
              <a:rPr lang="en-US" sz="1800" dirty="0">
                <a:solidFill>
                  <a:schemeClr val="tx2"/>
                </a:solidFill>
                <a:hlinkClick r:id="rId6"/>
              </a:rPr>
              <a:t>Lucas Shannon                 lshannon@lwsd.org</a:t>
            </a:r>
            <a:endParaRPr lang="en-US" sz="1800" dirty="0">
              <a:solidFill>
                <a:schemeClr val="tx2"/>
              </a:solidFill>
            </a:endParaRPr>
          </a:p>
        </p:txBody>
      </p:sp>
    </p:spTree>
    <p:extLst>
      <p:ext uri="{BB962C8B-B14F-4D97-AF65-F5344CB8AC3E}">
        <p14:creationId xmlns:p14="http://schemas.microsoft.com/office/powerpoint/2010/main" val="14093032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5D59763-9E55-7FC7-5C88-6E62F59D5136}"/>
              </a:ext>
            </a:extLst>
          </p:cNvPr>
          <p:cNvSpPr txBox="1">
            <a:spLocks noChangeArrowheads="1"/>
          </p:cNvSpPr>
          <p:nvPr/>
        </p:nvSpPr>
        <p:spPr>
          <a:xfrm>
            <a:off x="4361688" y="221188"/>
            <a:ext cx="6739128" cy="1369867"/>
          </a:xfrm>
          <a:prstGeom prst="rect">
            <a:avLst/>
          </a:prstGeom>
        </p:spPr>
        <p:txBody>
          <a:bodyPr vert="horz" lIns="91440" tIns="45720" rIns="91440" bIns="45720" rtlCol="0" anchor="b">
            <a:normAutofit fontScale="97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defRPr/>
            </a:pPr>
            <a:endParaRPr lang="en-US" sz="2000">
              <a:solidFill>
                <a:srgbClr val="FFC000"/>
              </a:solidFill>
            </a:endParaRPr>
          </a:p>
        </p:txBody>
      </p:sp>
      <p:sp>
        <p:nvSpPr>
          <p:cNvPr id="5" name="Rectangle 5">
            <a:extLst>
              <a:ext uri="{FF2B5EF4-FFF2-40B4-BE49-F238E27FC236}">
                <a16:creationId xmlns:a16="http://schemas.microsoft.com/office/drawing/2014/main" id="{259E80CE-59E9-2546-006B-4CCFDC21BC0C}"/>
              </a:ext>
            </a:extLst>
          </p:cNvPr>
          <p:cNvSpPr txBox="1">
            <a:spLocks noChangeArrowheads="1"/>
          </p:cNvSpPr>
          <p:nvPr/>
        </p:nvSpPr>
        <p:spPr>
          <a:xfrm>
            <a:off x="6541470" y="1311042"/>
            <a:ext cx="5761662" cy="3262045"/>
          </a:xfrm>
          <a:prstGeom prst="rect">
            <a:avLst/>
          </a:prstGeom>
        </p:spPr>
        <p:txBody>
          <a:bodyPr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05740" indent="-205740">
              <a:buClr>
                <a:schemeClr val="accent1">
                  <a:lumMod val="60000"/>
                  <a:lumOff val="40000"/>
                </a:schemeClr>
              </a:buClr>
              <a:defRPr/>
            </a:pPr>
            <a:r>
              <a:rPr lang="en-US" altLang="en-US" sz="2400"/>
              <a:t>Amplify- Digital Curriculum</a:t>
            </a:r>
          </a:p>
          <a:p>
            <a:pPr marL="205740" indent="-205740">
              <a:buClr>
                <a:schemeClr val="accent1">
                  <a:lumMod val="60000"/>
                  <a:lumOff val="40000"/>
                </a:schemeClr>
              </a:buClr>
              <a:defRPr/>
            </a:pPr>
            <a:r>
              <a:rPr lang="en-US" altLang="en-US" sz="2400"/>
              <a:t>Various Short Stories, Poems, Dramas</a:t>
            </a:r>
          </a:p>
          <a:p>
            <a:pPr marL="205740" indent="-205740">
              <a:buClr>
                <a:schemeClr val="accent1">
                  <a:lumMod val="60000"/>
                  <a:lumOff val="40000"/>
                </a:schemeClr>
              </a:buClr>
              <a:defRPr/>
            </a:pPr>
            <a:r>
              <a:rPr lang="en-US" altLang="en-US" sz="2400" i="1"/>
              <a:t>Schooled</a:t>
            </a:r>
            <a:r>
              <a:rPr lang="en-US" altLang="en-US" sz="2400"/>
              <a:t> by Gordon Korman</a:t>
            </a:r>
          </a:p>
          <a:p>
            <a:pPr marL="205740" indent="-205740">
              <a:buClr>
                <a:schemeClr val="accent1">
                  <a:lumMod val="60000"/>
                  <a:lumOff val="40000"/>
                </a:schemeClr>
              </a:buClr>
              <a:defRPr/>
            </a:pPr>
            <a:r>
              <a:rPr lang="en-US" altLang="en-US" sz="2400" i="1"/>
              <a:t>The Giver </a:t>
            </a:r>
            <a:r>
              <a:rPr lang="en-US" altLang="en-US" sz="2400"/>
              <a:t>by Lois Lowry</a:t>
            </a:r>
          </a:p>
          <a:p>
            <a:pPr marL="205740" indent="-205740">
              <a:buClr>
                <a:schemeClr val="accent1">
                  <a:lumMod val="60000"/>
                  <a:lumOff val="40000"/>
                </a:schemeClr>
              </a:buClr>
              <a:defRPr/>
            </a:pPr>
            <a:r>
              <a:rPr lang="en-US" altLang="en-US" sz="2400"/>
              <a:t>Independent Reading Selections</a:t>
            </a:r>
          </a:p>
          <a:p>
            <a:pPr marL="205740" indent="-205740">
              <a:buClr>
                <a:schemeClr val="accent1">
                  <a:lumMod val="60000"/>
                  <a:lumOff val="40000"/>
                </a:schemeClr>
              </a:buClr>
              <a:defRPr/>
            </a:pPr>
            <a:r>
              <a:rPr lang="en-US" altLang="en-US" sz="2400"/>
              <a:t>Literary Elements</a:t>
            </a:r>
          </a:p>
          <a:p>
            <a:pPr marL="205740" indent="-205740">
              <a:buClr>
                <a:schemeClr val="accent1">
                  <a:lumMod val="60000"/>
                  <a:lumOff val="40000"/>
                </a:schemeClr>
              </a:buClr>
              <a:defRPr/>
            </a:pPr>
            <a:r>
              <a:rPr lang="en-US" altLang="en-US" sz="2400"/>
              <a:t>In-Text Citations &amp; Analysis</a:t>
            </a:r>
          </a:p>
          <a:p>
            <a:pPr marL="27384" indent="0">
              <a:buClr>
                <a:schemeClr val="accent1">
                  <a:lumMod val="60000"/>
                  <a:lumOff val="40000"/>
                </a:schemeClr>
              </a:buClr>
              <a:buFont typeface="Arial" panose="020B0604020202020204" pitchFamily="34" charset="0"/>
              <a:buNone/>
              <a:defRPr/>
            </a:pPr>
            <a:endParaRPr lang="en-US" altLang="en-US"/>
          </a:p>
        </p:txBody>
      </p:sp>
      <p:pic>
        <p:nvPicPr>
          <p:cNvPr id="6" name="Picture 12">
            <a:extLst>
              <a:ext uri="{FF2B5EF4-FFF2-40B4-BE49-F238E27FC236}">
                <a16:creationId xmlns:a16="http://schemas.microsoft.com/office/drawing/2014/main" id="{231F496F-9FB3-C3EB-BA31-AD387F8D9493}"/>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20025003">
            <a:off x="4430134" y="3417505"/>
            <a:ext cx="1523561" cy="2526204"/>
          </a:xfrm>
          <a:prstGeom prst="rect">
            <a:avLst/>
          </a:prstGeom>
          <a:ln>
            <a:noFill/>
          </a:ln>
          <a:effectLst>
            <a:outerShdw blurRad="292100" dist="139700" dir="2700000" algn="tl" rotWithShape="0">
              <a:srgbClr val="333333">
                <a:alpha val="65000"/>
              </a:srgbClr>
            </a:outerShdw>
          </a:effectLst>
          <a:extLst>
            <a:ext uri="{91240B29-F687-4F45-9708-019B960494DF}">
              <a14:hiddenLine xmlns:a14="http://schemas.microsoft.com/office/drawing/2010/main" w="12700" cap="sq" cmpd="sng">
                <a:solidFill>
                  <a:schemeClr val="tx1"/>
                </a:solidFill>
                <a:prstDash val="solid"/>
                <a:miter lim="800000"/>
                <a:headEnd type="none" w="sm" len="sm"/>
                <a:tailEnd type="none" w="sm" len="sm"/>
              </a14:hiddenLine>
            </a:ext>
          </a:extLst>
        </p:spPr>
      </p:pic>
      <p:pic>
        <p:nvPicPr>
          <p:cNvPr id="7" name="Picture 6" descr="A pencil and paper&#10;&#10;Description automatically generated">
            <a:extLst>
              <a:ext uri="{FF2B5EF4-FFF2-40B4-BE49-F238E27FC236}">
                <a16:creationId xmlns:a16="http://schemas.microsoft.com/office/drawing/2014/main" id="{37DDFA05-6563-25E6-365D-4A8C9298793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0013" y="212574"/>
            <a:ext cx="2667000" cy="1964819"/>
          </a:xfrm>
          <a:prstGeom prst="rect">
            <a:avLst/>
          </a:prstGeom>
        </p:spPr>
      </p:pic>
      <p:pic>
        <p:nvPicPr>
          <p:cNvPr id="8" name="Picture 7" descr="A picture containing diagram&#10;&#10;Description automatically generated">
            <a:extLst>
              <a:ext uri="{FF2B5EF4-FFF2-40B4-BE49-F238E27FC236}">
                <a16:creationId xmlns:a16="http://schemas.microsoft.com/office/drawing/2014/main" id="{FE1242B4-2B5A-9C3D-D12F-B81EF5DEDD9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30013" y="2476500"/>
            <a:ext cx="2625298" cy="1905000"/>
          </a:xfrm>
          <a:prstGeom prst="rect">
            <a:avLst/>
          </a:prstGeom>
        </p:spPr>
      </p:pic>
      <p:pic>
        <p:nvPicPr>
          <p:cNvPr id="9" name="Picture 8" descr="A picture containing calendar&#10;&#10;Description automatically generated">
            <a:extLst>
              <a:ext uri="{FF2B5EF4-FFF2-40B4-BE49-F238E27FC236}">
                <a16:creationId xmlns:a16="http://schemas.microsoft.com/office/drawing/2014/main" id="{EFE3CCD9-30A7-76B6-5346-31FD15B4C7C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19254" y="4680607"/>
            <a:ext cx="2625298" cy="1811646"/>
          </a:xfrm>
          <a:prstGeom prst="rect">
            <a:avLst/>
          </a:prstGeom>
        </p:spPr>
      </p:pic>
      <p:pic>
        <p:nvPicPr>
          <p:cNvPr id="10" name="Picture 9" descr="A picture containing text, yellow&#10;&#10;Description automatically generated">
            <a:extLst>
              <a:ext uri="{FF2B5EF4-FFF2-40B4-BE49-F238E27FC236}">
                <a16:creationId xmlns:a16="http://schemas.microsoft.com/office/drawing/2014/main" id="{57631426-75EA-3211-1E72-1F02A3465D22}"/>
              </a:ext>
            </a:extLst>
          </p:cNvPr>
          <p:cNvPicPr>
            <a:picLocks noChangeAspect="1"/>
          </p:cNvPicPr>
          <p:nvPr/>
        </p:nvPicPr>
        <p:blipFill>
          <a:blip r:embed="rId6">
            <a:extLst>
              <a:ext uri="{837473B0-CC2E-450A-ABE3-18F120FF3D39}">
                <a1611:picAttrSrcUrl xmlns:a1611="http://schemas.microsoft.com/office/drawing/2016/11/main" r:id="rId7"/>
              </a:ext>
            </a:extLst>
          </a:blip>
          <a:stretch>
            <a:fillRect/>
          </a:stretch>
        </p:blipFill>
        <p:spPr>
          <a:xfrm rot="20203184">
            <a:off x="3990744" y="485417"/>
            <a:ext cx="1556995" cy="2307183"/>
          </a:xfrm>
          <a:prstGeom prst="rect">
            <a:avLst/>
          </a:prstGeom>
        </p:spPr>
      </p:pic>
      <p:sp>
        <p:nvSpPr>
          <p:cNvPr id="12" name="TextBox 11">
            <a:extLst>
              <a:ext uri="{FF2B5EF4-FFF2-40B4-BE49-F238E27FC236}">
                <a16:creationId xmlns:a16="http://schemas.microsoft.com/office/drawing/2014/main" id="{52CF1CA4-BD9C-2407-0B8E-4CF7DD0C19C2}"/>
              </a:ext>
            </a:extLst>
          </p:cNvPr>
          <p:cNvSpPr txBox="1"/>
          <p:nvPr/>
        </p:nvSpPr>
        <p:spPr>
          <a:xfrm>
            <a:off x="6541470" y="271654"/>
            <a:ext cx="6094476" cy="923330"/>
          </a:xfrm>
          <a:prstGeom prst="rect">
            <a:avLst/>
          </a:prstGeom>
          <a:noFill/>
        </p:spPr>
        <p:txBody>
          <a:bodyPr wrap="square">
            <a:spAutoFit/>
          </a:bodyPr>
          <a:lstStyle/>
          <a:p>
            <a:r>
              <a:rPr lang="en-US" sz="3600" b="1">
                <a:ln w="22225">
                  <a:solidFill>
                    <a:schemeClr val="accent2"/>
                  </a:solidFill>
                  <a:prstDash val="solid"/>
                </a:ln>
                <a:solidFill>
                  <a:schemeClr val="accent2">
                    <a:lumMod val="40000"/>
                    <a:lumOff val="60000"/>
                  </a:schemeClr>
                </a:solidFill>
              </a:rPr>
              <a:t>6th grade  Language Arts</a:t>
            </a:r>
          </a:p>
          <a:p>
            <a:r>
              <a:rPr lang="en-US"/>
              <a:t>Reading, Writing,  Speaking &amp; Listening</a:t>
            </a:r>
          </a:p>
        </p:txBody>
      </p:sp>
    </p:spTree>
    <p:extLst>
      <p:ext uri="{BB962C8B-B14F-4D97-AF65-F5344CB8AC3E}">
        <p14:creationId xmlns:p14="http://schemas.microsoft.com/office/powerpoint/2010/main" val="39655368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65018" y="353290"/>
            <a:ext cx="7620000" cy="762000"/>
          </a:xfrm>
        </p:spPr>
        <p:txBody>
          <a:bodyPr>
            <a:noAutofit/>
          </a:bodyPr>
          <a:lstStyle/>
          <a:p>
            <a:r>
              <a:rPr lang="en-US" sz="4000" b="1"/>
              <a:t>6</a:t>
            </a:r>
            <a:r>
              <a:rPr lang="en-US" sz="4000" b="1" baseline="30000"/>
              <a:t>th</a:t>
            </a:r>
            <a:r>
              <a:rPr lang="en-US" sz="4000" b="1"/>
              <a:t> grade Social Studies</a:t>
            </a:r>
          </a:p>
        </p:txBody>
      </p:sp>
      <p:sp>
        <p:nvSpPr>
          <p:cNvPr id="3" name="Content Placeholder 2"/>
          <p:cNvSpPr>
            <a:spLocks noGrp="1"/>
          </p:cNvSpPr>
          <p:nvPr>
            <p:ph idx="1"/>
          </p:nvPr>
        </p:nvSpPr>
        <p:spPr>
          <a:xfrm>
            <a:off x="666425" y="1155838"/>
            <a:ext cx="6869670" cy="6225405"/>
          </a:xfrm>
        </p:spPr>
        <p:txBody>
          <a:bodyPr>
            <a:normAutofit/>
          </a:bodyPr>
          <a:lstStyle/>
          <a:p>
            <a:pPr marL="514350" indent="-514350"/>
            <a:r>
              <a:rPr lang="en-US" sz="3200"/>
              <a:t>Exploration of </a:t>
            </a:r>
            <a:r>
              <a:rPr lang="en-US" sz="3200" b="1"/>
              <a:t>Ancient Civilizations </a:t>
            </a:r>
            <a:r>
              <a:rPr lang="en-US" sz="3200"/>
              <a:t>answering the questions</a:t>
            </a:r>
          </a:p>
          <a:p>
            <a:pPr marL="761238" lvl="1" indent="-514350"/>
            <a:r>
              <a:rPr lang="en-US" sz="3200"/>
              <a:t>Who?</a:t>
            </a:r>
          </a:p>
          <a:p>
            <a:pPr marL="761238" lvl="1" indent="-514350"/>
            <a:r>
              <a:rPr lang="en-US" sz="3200"/>
              <a:t>What?</a:t>
            </a:r>
          </a:p>
          <a:p>
            <a:pPr marL="761238" lvl="1" indent="-514350"/>
            <a:r>
              <a:rPr lang="en-US" sz="3200"/>
              <a:t>When?</a:t>
            </a:r>
          </a:p>
          <a:p>
            <a:pPr marL="761238" lvl="1" indent="-514350"/>
            <a:r>
              <a:rPr lang="en-US" sz="3200"/>
              <a:t>Where?</a:t>
            </a:r>
          </a:p>
          <a:p>
            <a:pPr marL="761238" lvl="1" indent="-514350"/>
            <a:r>
              <a:rPr lang="en-US" sz="3200"/>
              <a:t>Why?/How?</a:t>
            </a:r>
          </a:p>
          <a:p>
            <a:pPr marL="761238" lvl="1" indent="-514350"/>
            <a:r>
              <a:rPr lang="en-US" sz="3200"/>
              <a:t>So What?</a:t>
            </a:r>
          </a:p>
          <a:p>
            <a:pPr marL="761238" lvl="1" indent="-514350"/>
            <a:endParaRPr lang="en-US"/>
          </a:p>
          <a:p>
            <a:pPr marL="514350" indent="-514350"/>
            <a:endParaRPr lang="en-US"/>
          </a:p>
          <a:p>
            <a:pPr marL="457200" lvl="1" indent="0">
              <a:buClr>
                <a:srgbClr val="838D9B"/>
              </a:buClr>
              <a:buNone/>
            </a:pPr>
            <a:endParaRPr lang="en-US">
              <a:solidFill>
                <a:prstClr val="black"/>
              </a:solidFill>
            </a:endParaRPr>
          </a:p>
          <a:p>
            <a:pPr>
              <a:buNone/>
            </a:pPr>
            <a:endParaRPr lang="en-US" sz="4000">
              <a:solidFill>
                <a:srgbClr val="283138">
                  <a:satMod val="130000"/>
                </a:srgbClr>
              </a:solidFill>
              <a:effectLst>
                <a:outerShdw blurRad="50000" dist="30000" dir="5400000" algn="tl" rotWithShape="0">
                  <a:srgbClr val="000000">
                    <a:alpha val="30000"/>
                  </a:srgbClr>
                </a:outerShdw>
              </a:effectLst>
              <a:ea typeface="+mj-ea"/>
              <a:cs typeface="+mj-cs"/>
            </a:endParaRPr>
          </a:p>
        </p:txBody>
      </p:sp>
      <p:sp>
        <p:nvSpPr>
          <p:cNvPr id="5" name="TextBox 4"/>
          <p:cNvSpPr txBox="1"/>
          <p:nvPr/>
        </p:nvSpPr>
        <p:spPr>
          <a:xfrm>
            <a:off x="7972841" y="172077"/>
            <a:ext cx="3870611" cy="5262979"/>
          </a:xfrm>
          <a:prstGeom prst="rect">
            <a:avLst/>
          </a:prstGeom>
          <a:ln/>
        </p:spPr>
        <p:style>
          <a:lnRef idx="3">
            <a:schemeClr val="lt1"/>
          </a:lnRef>
          <a:fillRef idx="1">
            <a:schemeClr val="accent5"/>
          </a:fillRef>
          <a:effectRef idx="1">
            <a:schemeClr val="accent5"/>
          </a:effectRef>
          <a:fontRef idx="minor">
            <a:schemeClr val="lt1"/>
          </a:fontRef>
        </p:style>
        <p:txBody>
          <a:bodyPr wrap="square" lIns="91440" tIns="45720" rIns="91440" bIns="45720" rtlCol="0" anchor="t">
            <a:spAutoFit/>
          </a:bodyPr>
          <a:lstStyle/>
          <a:p>
            <a:pPr marL="285750" indent="-285750">
              <a:buFont typeface="Arial" panose="020B0604020202020204" pitchFamily="34" charset="0"/>
              <a:buChar char="•"/>
            </a:pPr>
            <a:r>
              <a:rPr lang="en-US" sz="2800" b="1">
                <a:solidFill>
                  <a:schemeClr val="bg1"/>
                </a:solidFill>
              </a:rPr>
              <a:t>Hunters/gatherers to civilizations</a:t>
            </a:r>
          </a:p>
          <a:p>
            <a:pPr marL="285750" indent="-285750">
              <a:buFont typeface="Arial" panose="020B0604020202020204" pitchFamily="34" charset="0"/>
              <a:buChar char="•"/>
            </a:pPr>
            <a:r>
              <a:rPr lang="en-US" sz="2800" b="1">
                <a:solidFill>
                  <a:schemeClr val="bg1"/>
                </a:solidFill>
              </a:rPr>
              <a:t>Ancient Mesopotamia (Sumer)</a:t>
            </a:r>
          </a:p>
          <a:p>
            <a:pPr marL="285750" indent="-285750">
              <a:buFont typeface="Arial" panose="020B0604020202020204" pitchFamily="34" charset="0"/>
              <a:buChar char="•"/>
            </a:pPr>
            <a:r>
              <a:rPr lang="en-US" sz="2800" b="1">
                <a:solidFill>
                  <a:schemeClr val="bg1"/>
                </a:solidFill>
              </a:rPr>
              <a:t>Ancient Egypt</a:t>
            </a:r>
          </a:p>
          <a:p>
            <a:pPr marL="285750" indent="-285750">
              <a:buFont typeface="Arial" panose="020B0604020202020204" pitchFamily="34" charset="0"/>
              <a:buChar char="•"/>
            </a:pPr>
            <a:r>
              <a:rPr lang="en-US" sz="2800" b="1">
                <a:solidFill>
                  <a:schemeClr val="bg1"/>
                </a:solidFill>
              </a:rPr>
              <a:t>Ancient Greece</a:t>
            </a:r>
          </a:p>
          <a:p>
            <a:pPr marL="285750" indent="-285750">
              <a:buFont typeface="Arial" panose="020B0604020202020204" pitchFamily="34" charset="0"/>
              <a:buChar char="•"/>
            </a:pPr>
            <a:r>
              <a:rPr lang="en-US" sz="2800" b="1">
                <a:solidFill>
                  <a:schemeClr val="bg1"/>
                </a:solidFill>
              </a:rPr>
              <a:t>Ancient China</a:t>
            </a:r>
          </a:p>
          <a:p>
            <a:pPr marL="285750" indent="-285750">
              <a:buFont typeface="Arial" panose="020B0604020202020204" pitchFamily="34" charset="0"/>
              <a:buChar char="•"/>
            </a:pPr>
            <a:r>
              <a:rPr lang="en-US" sz="2800" b="1">
                <a:solidFill>
                  <a:schemeClr val="bg1"/>
                </a:solidFill>
              </a:rPr>
              <a:t>Ancient Mesoamerica </a:t>
            </a:r>
            <a:endParaRPr lang="en-US">
              <a:solidFill>
                <a:schemeClr val="bg1"/>
              </a:solidFill>
            </a:endParaRPr>
          </a:p>
          <a:p>
            <a:r>
              <a:rPr lang="en-US" sz="2800" b="1">
                <a:solidFill>
                  <a:schemeClr val="bg1"/>
                </a:solidFill>
              </a:rPr>
              <a:t>Ancient Rome - Quest</a:t>
            </a:r>
            <a:endParaRPr lang="en-US">
              <a:solidFill>
                <a:schemeClr val="bg1"/>
              </a:solidFill>
            </a:endParaRPr>
          </a:p>
          <a:p>
            <a:endParaRPr lang="en-US" sz="2800" b="1">
              <a:solidFill>
                <a:schemeClr val="bg1"/>
              </a:solidFill>
            </a:endParaRPr>
          </a:p>
        </p:txBody>
      </p:sp>
      <p:pic>
        <p:nvPicPr>
          <p:cNvPr id="3074" name="Picture 2" descr="National Geographic World History Great Civilizations, Student Edition –  NGL School Catalog – Product 9781285352305">
            <a:extLst>
              <a:ext uri="{FF2B5EF4-FFF2-40B4-BE49-F238E27FC236}">
                <a16:creationId xmlns:a16="http://schemas.microsoft.com/office/drawing/2014/main" id="{877A1730-A8DA-BD22-84FE-3B5772EC16F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01260" y="2491483"/>
            <a:ext cx="2762358" cy="3462157"/>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493EFADF-55B2-318C-2F01-FAA719129F1E}"/>
              </a:ext>
            </a:extLst>
          </p:cNvPr>
          <p:cNvSpPr txBox="1"/>
          <p:nvPr/>
        </p:nvSpPr>
        <p:spPr>
          <a:xfrm>
            <a:off x="7972841" y="5692030"/>
            <a:ext cx="3870611" cy="954107"/>
          </a:xfrm>
          <a:prstGeom prst="rect">
            <a:avLst/>
          </a:prstGeom>
          <a:solidFill>
            <a:srgbClr val="00B050"/>
          </a:solidFill>
          <a:ln>
            <a:solidFill>
              <a:srgbClr val="00B050"/>
            </a:solidFill>
          </a:ln>
        </p:spPr>
        <p:txBody>
          <a:bodyPr wrap="square" rtlCol="0">
            <a:spAutoFit/>
          </a:bodyPr>
          <a:lstStyle/>
          <a:p>
            <a:pPr marL="285750" indent="-285750">
              <a:buFont typeface="Arial" panose="020B0604020202020204" pitchFamily="34" charset="0"/>
              <a:buChar char="•"/>
            </a:pPr>
            <a:r>
              <a:rPr lang="en-US" sz="2800">
                <a:solidFill>
                  <a:schemeClr val="bg1"/>
                </a:solidFill>
              </a:rPr>
              <a:t>Current Events with Junior Scholastic*</a:t>
            </a:r>
          </a:p>
        </p:txBody>
      </p:sp>
    </p:spTree>
    <p:extLst>
      <p:ext uri="{BB962C8B-B14F-4D97-AF65-F5344CB8AC3E}">
        <p14:creationId xmlns:p14="http://schemas.microsoft.com/office/powerpoint/2010/main" val="27415432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56" name="Rectangle 1051">
            <a:extLst>
              <a:ext uri="{FF2B5EF4-FFF2-40B4-BE49-F238E27FC236}">
                <a16:creationId xmlns:a16="http://schemas.microsoft.com/office/drawing/2014/main" id="{12C63567-9A18-430B-817B-152D609F57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0F78F826-651F-456B-AF33-51F6B649D546}"/>
              </a:ext>
            </a:extLst>
          </p:cNvPr>
          <p:cNvSpPr>
            <a:spLocks noGrp="1"/>
          </p:cNvSpPr>
          <p:nvPr>
            <p:ph type="title"/>
          </p:nvPr>
        </p:nvSpPr>
        <p:spPr>
          <a:xfrm>
            <a:off x="6564019" y="63500"/>
            <a:ext cx="4789763" cy="1662878"/>
          </a:xfrm>
        </p:spPr>
        <p:txBody>
          <a:bodyPr>
            <a:normAutofit/>
          </a:bodyPr>
          <a:lstStyle/>
          <a:p>
            <a:r>
              <a:rPr lang="en-US" sz="4000"/>
              <a:t>Required supplies</a:t>
            </a:r>
          </a:p>
        </p:txBody>
      </p:sp>
      <p:sp>
        <p:nvSpPr>
          <p:cNvPr id="3" name="Content Placeholder 2">
            <a:extLst>
              <a:ext uri="{FF2B5EF4-FFF2-40B4-BE49-F238E27FC236}">
                <a16:creationId xmlns:a16="http://schemas.microsoft.com/office/drawing/2014/main" id="{94C8DE8F-65BD-4B41-9DBD-34A13A0312BE}"/>
              </a:ext>
            </a:extLst>
          </p:cNvPr>
          <p:cNvSpPr>
            <a:spLocks noGrp="1"/>
          </p:cNvSpPr>
          <p:nvPr>
            <p:ph idx="1"/>
          </p:nvPr>
        </p:nvSpPr>
        <p:spPr>
          <a:xfrm>
            <a:off x="6564019" y="1605280"/>
            <a:ext cx="5257141" cy="5189219"/>
          </a:xfrm>
        </p:spPr>
        <p:txBody>
          <a:bodyPr vert="horz" lIns="91440" tIns="45720" rIns="91440" bIns="45720" rtlCol="0" anchor="t">
            <a:normAutofit/>
          </a:bodyPr>
          <a:lstStyle/>
          <a:p>
            <a:pPr marL="342900" marR="0" lvl="0" indent="-342900">
              <a:spcBef>
                <a:spcPts val="0"/>
              </a:spcBef>
              <a:spcAft>
                <a:spcPts val="0"/>
              </a:spcAft>
              <a:buFont typeface="Symbol" panose="05050102010706020507" pitchFamily="18" charset="2"/>
              <a:buChar char=""/>
            </a:pPr>
            <a:r>
              <a:rPr lang="en-US" sz="2600">
                <a:effectLst/>
                <a:latin typeface="Calibri"/>
                <a:ea typeface="Times New Roman" panose="02020603050405020304" pitchFamily="18" charset="0"/>
                <a:cs typeface="Times New Roman"/>
              </a:rPr>
              <a:t>Students should have their laptops fully charged for each class. </a:t>
            </a:r>
          </a:p>
          <a:p>
            <a:pPr marL="0" marR="0" lvl="0" indent="0">
              <a:spcBef>
                <a:spcPts val="0"/>
              </a:spcBef>
              <a:spcAft>
                <a:spcPts val="0"/>
              </a:spcAft>
              <a:buNone/>
            </a:pPr>
            <a:endParaRPr lang="en-US" sz="2600">
              <a:effectLst/>
              <a:latin typeface="Calibri" panose="020F0502020204030204" pitchFamily="34" charset="0"/>
              <a:ea typeface="Times New Roman" panose="02020603050405020304" pitchFamily="18" charset="0"/>
              <a:cs typeface="Times New Roman" panose="02020603050405020304" pitchFamily="18" charset="0"/>
            </a:endParaRPr>
          </a:p>
          <a:p>
            <a:pPr marL="342900" marR="0" lvl="0" indent="-342900">
              <a:spcBef>
                <a:spcPts val="0"/>
              </a:spcBef>
              <a:spcAft>
                <a:spcPts val="0"/>
              </a:spcAft>
              <a:buFont typeface="Symbol" panose="05050102010706020507" pitchFamily="18" charset="2"/>
              <a:buChar char=""/>
            </a:pPr>
            <a:r>
              <a:rPr lang="en-US" sz="2600">
                <a:effectLst/>
                <a:latin typeface="Calibri"/>
                <a:ea typeface="Times New Roman" panose="02020603050405020304" pitchFamily="18" charset="0"/>
                <a:cs typeface="Times New Roman"/>
              </a:rPr>
              <a:t>Students should always have an independent reading selection with them.</a:t>
            </a:r>
          </a:p>
          <a:p>
            <a:pPr marL="0" marR="0" lvl="0" indent="0">
              <a:spcBef>
                <a:spcPts val="0"/>
              </a:spcBef>
              <a:spcAft>
                <a:spcPts val="0"/>
              </a:spcAft>
              <a:buNone/>
            </a:pPr>
            <a:endParaRPr lang="en-US" sz="2600">
              <a:effectLst/>
              <a:latin typeface="Calibri" panose="020F0502020204030204" pitchFamily="34" charset="0"/>
              <a:ea typeface="Times New Roman" panose="02020603050405020304" pitchFamily="18" charset="0"/>
              <a:cs typeface="Times New Roman" panose="02020603050405020304" pitchFamily="18" charset="0"/>
            </a:endParaRPr>
          </a:p>
          <a:p>
            <a:pPr marL="342900" marR="0" lvl="0" indent="-342900">
              <a:spcBef>
                <a:spcPts val="0"/>
              </a:spcBef>
              <a:spcAft>
                <a:spcPts val="0"/>
              </a:spcAft>
              <a:buFont typeface="Symbol" panose="05050102010706020507" pitchFamily="18" charset="2"/>
              <a:buChar char=""/>
            </a:pPr>
            <a:r>
              <a:rPr lang="en-US" sz="2600">
                <a:effectLst/>
                <a:latin typeface="Calibri"/>
                <a:ea typeface="Times New Roman" panose="02020603050405020304" pitchFamily="18" charset="0"/>
                <a:cs typeface="Times New Roman"/>
              </a:rPr>
              <a:t>Students need to have their basic school supplies including:</a:t>
            </a:r>
          </a:p>
          <a:p>
            <a:pPr marL="800100" lvl="1" indent="-342900">
              <a:spcBef>
                <a:spcPts val="0"/>
              </a:spcBef>
              <a:buFont typeface="Symbol" panose="05050102010706020507" pitchFamily="18" charset="2"/>
              <a:buChar char=""/>
            </a:pPr>
            <a:r>
              <a:rPr lang="en-US" sz="2200">
                <a:latin typeface="Calibri"/>
                <a:ea typeface="Times New Roman" panose="02020603050405020304" pitchFamily="18" charset="0"/>
                <a:cs typeface="Times New Roman"/>
              </a:rPr>
              <a:t>Pencil</a:t>
            </a:r>
          </a:p>
          <a:p>
            <a:pPr marL="800100" lvl="1" indent="-342900">
              <a:spcBef>
                <a:spcPts val="0"/>
              </a:spcBef>
              <a:buFont typeface="Symbol" panose="05050102010706020507" pitchFamily="18" charset="2"/>
              <a:buChar char=""/>
            </a:pPr>
            <a:r>
              <a:rPr lang="en-US" sz="2200">
                <a:effectLst/>
                <a:latin typeface="Calibri"/>
                <a:ea typeface="Times New Roman" panose="02020603050405020304" pitchFamily="18" charset="0"/>
                <a:cs typeface="Times New Roman"/>
              </a:rPr>
              <a:t>Highlighter</a:t>
            </a:r>
          </a:p>
          <a:p>
            <a:pPr marL="800100" lvl="1" indent="-342900">
              <a:spcBef>
                <a:spcPts val="0"/>
              </a:spcBef>
              <a:buFont typeface="Symbol" panose="05050102010706020507" pitchFamily="18" charset="2"/>
              <a:buChar char=""/>
            </a:pPr>
            <a:r>
              <a:rPr lang="en-US" sz="2200">
                <a:effectLst/>
                <a:latin typeface="Calibri"/>
                <a:ea typeface="Times New Roman" panose="02020603050405020304" pitchFamily="18" charset="0"/>
                <a:cs typeface="Times New Roman"/>
              </a:rPr>
              <a:t>Pen</a:t>
            </a:r>
          </a:p>
          <a:p>
            <a:pPr marL="800100" lvl="1" indent="-342900">
              <a:spcBef>
                <a:spcPts val="0"/>
              </a:spcBef>
              <a:buFont typeface="Symbol" panose="05050102010706020507" pitchFamily="18" charset="2"/>
              <a:buChar char=""/>
            </a:pPr>
            <a:r>
              <a:rPr lang="en-US" sz="2200">
                <a:latin typeface="Calibri"/>
                <a:ea typeface="Times New Roman" panose="02020603050405020304" pitchFamily="18" charset="0"/>
                <a:cs typeface="Times New Roman"/>
              </a:rPr>
              <a:t>Lined paper </a:t>
            </a:r>
            <a:endParaRPr lang="en-US" sz="2200">
              <a:latin typeface="Calibri" panose="020F0502020204030204" pitchFamily="34" charset="0"/>
              <a:ea typeface="Times New Roman" panose="02020603050405020304" pitchFamily="18" charset="0"/>
              <a:cs typeface="Times New Roman" panose="02020603050405020304" pitchFamily="18" charset="0"/>
            </a:endParaRPr>
          </a:p>
          <a:p>
            <a:pPr marL="800100" lvl="1" indent="-342900">
              <a:spcBef>
                <a:spcPts val="0"/>
              </a:spcBef>
              <a:buFont typeface="Symbol" panose="05050102010706020507" pitchFamily="18" charset="2"/>
              <a:buChar char=""/>
            </a:pPr>
            <a:r>
              <a:rPr lang="en-US" sz="2200">
                <a:latin typeface="Calibri"/>
                <a:ea typeface="Times New Roman" panose="02020603050405020304" pitchFamily="18" charset="0"/>
                <a:cs typeface="Times New Roman"/>
              </a:rPr>
              <a:t>A thin folder</a:t>
            </a:r>
            <a:endParaRPr lang="en-US" sz="2200">
              <a:effectLst/>
              <a:latin typeface="Calibri" panose="020F0502020204030204" pitchFamily="34" charset="0"/>
              <a:ea typeface="Times New Roman" panose="02020603050405020304" pitchFamily="18" charset="0"/>
              <a:cs typeface="Times New Roman" panose="02020603050405020304" pitchFamily="18" charset="0"/>
            </a:endParaRPr>
          </a:p>
          <a:p>
            <a:pPr marL="0" marR="0" lvl="0" indent="0">
              <a:spcBef>
                <a:spcPts val="0"/>
              </a:spcBef>
              <a:spcAft>
                <a:spcPts val="0"/>
              </a:spcAft>
              <a:buNone/>
            </a:pPr>
            <a:endParaRPr lang="en-US" sz="2600">
              <a:effectLst/>
              <a:latin typeface="Calibri" panose="020F0502020204030204" pitchFamily="34" charset="0"/>
              <a:ea typeface="Times New Roman" panose="02020603050405020304" pitchFamily="18" charset="0"/>
              <a:cs typeface="Times New Roman" panose="02020603050405020304" pitchFamily="18" charset="0"/>
            </a:endParaRPr>
          </a:p>
          <a:p>
            <a:pPr marL="342900" marR="0" lvl="0" indent="-342900">
              <a:spcBef>
                <a:spcPts val="0"/>
              </a:spcBef>
              <a:spcAft>
                <a:spcPts val="800"/>
              </a:spcAft>
              <a:buFont typeface="Symbol" panose="05050102010706020507" pitchFamily="18" charset="2"/>
              <a:buChar char=""/>
            </a:pPr>
            <a:endParaRPr lang="en-US" sz="2600">
              <a:effectLst/>
              <a:latin typeface="Calibri" panose="020F0502020204030204" pitchFamily="34" charset="0"/>
              <a:ea typeface="Times New Roman" panose="02020603050405020304" pitchFamily="18" charset="0"/>
              <a:cs typeface="Times New Roman" panose="02020603050405020304" pitchFamily="18" charset="0"/>
            </a:endParaRPr>
          </a:p>
          <a:p>
            <a:pPr marL="0" marR="0" lvl="0" indent="0">
              <a:spcBef>
                <a:spcPts val="0"/>
              </a:spcBef>
              <a:spcAft>
                <a:spcPts val="800"/>
              </a:spcAft>
              <a:buNone/>
            </a:pPr>
            <a:endParaRPr lang="en-US" sz="2600">
              <a:effectLst/>
              <a:latin typeface="Calibri" panose="020F0502020204030204" pitchFamily="34" charset="0"/>
              <a:ea typeface="Times New Roman" panose="02020603050405020304" pitchFamily="18" charset="0"/>
              <a:cs typeface="Times New Roman" panose="02020603050405020304" pitchFamily="18" charset="0"/>
            </a:endParaRPr>
          </a:p>
          <a:p>
            <a:endParaRPr lang="en-US" sz="1700"/>
          </a:p>
        </p:txBody>
      </p:sp>
      <p:pic>
        <p:nvPicPr>
          <p:cNvPr id="6" name="Picture 5" descr="Worker typing on laptop">
            <a:extLst>
              <a:ext uri="{FF2B5EF4-FFF2-40B4-BE49-F238E27FC236}">
                <a16:creationId xmlns:a16="http://schemas.microsoft.com/office/drawing/2014/main" id="{D5A7BE04-4FA5-0B2F-5E7A-0BF1F3E88E9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4150" y="63500"/>
            <a:ext cx="3127859" cy="2345635"/>
          </a:xfrm>
          <a:prstGeom prst="rect">
            <a:avLst/>
          </a:prstGeom>
        </p:spPr>
      </p:pic>
      <p:pic>
        <p:nvPicPr>
          <p:cNvPr id="12" name="Picture 11" descr="Flat lay of assorted office supplies">
            <a:extLst>
              <a:ext uri="{FF2B5EF4-FFF2-40B4-BE49-F238E27FC236}">
                <a16:creationId xmlns:a16="http://schemas.microsoft.com/office/drawing/2014/main" id="{14CE503D-2FFF-94F7-AA41-96537B74666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4150" y="4557091"/>
            <a:ext cx="3127859" cy="2220287"/>
          </a:xfrm>
          <a:prstGeom prst="rect">
            <a:avLst/>
          </a:prstGeom>
        </p:spPr>
      </p:pic>
      <p:pic>
        <p:nvPicPr>
          <p:cNvPr id="8" name="Picture 7" descr="Sketch of outdoor things">
            <a:extLst>
              <a:ext uri="{FF2B5EF4-FFF2-40B4-BE49-F238E27FC236}">
                <a16:creationId xmlns:a16="http://schemas.microsoft.com/office/drawing/2014/main" id="{6F00069C-7D43-2F96-0639-6D4541F6DBD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979448" y="2256182"/>
            <a:ext cx="3820813" cy="2474844"/>
          </a:xfrm>
          <a:prstGeom prst="rect">
            <a:avLst/>
          </a:prstGeom>
        </p:spPr>
      </p:pic>
    </p:spTree>
    <p:extLst>
      <p:ext uri="{BB962C8B-B14F-4D97-AF65-F5344CB8AC3E}">
        <p14:creationId xmlns:p14="http://schemas.microsoft.com/office/powerpoint/2010/main" val="35101428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8873D23-2DCF-4B31-A009-95721C06E8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C13EF075-D4EF-4929-ADBC-91B27DA199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grpSp>
        <p:nvGrpSpPr>
          <p:cNvPr id="12" name="Group 11">
            <a:extLst>
              <a:ext uri="{FF2B5EF4-FFF2-40B4-BE49-F238E27FC236}">
                <a16:creationId xmlns:a16="http://schemas.microsoft.com/office/drawing/2014/main" id="{DAA26DFA-AAB2-4973-9C17-16D587C7B19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1863" y="508838"/>
            <a:ext cx="5217958" cy="6239661"/>
            <a:chOff x="-19221" y="251144"/>
            <a:chExt cx="5217958" cy="6239661"/>
          </a:xfrm>
        </p:grpSpPr>
        <p:sp>
          <p:nvSpPr>
            <p:cNvPr id="13" name="Freeform: Shape 12">
              <a:extLst>
                <a:ext uri="{FF2B5EF4-FFF2-40B4-BE49-F238E27FC236}">
                  <a16:creationId xmlns:a16="http://schemas.microsoft.com/office/drawing/2014/main" id="{3F407F11-7321-4BF6-8536-CCE8E34245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251144"/>
              <a:ext cx="5187198" cy="6239661"/>
            </a:xfrm>
            <a:custGeom>
              <a:avLst/>
              <a:gdLst>
                <a:gd name="connsiteX0" fmla="*/ 2011811 w 5187198"/>
                <a:gd name="connsiteY0" fmla="*/ 4 h 6239661"/>
                <a:gd name="connsiteX1" fmla="*/ 2617011 w 5187198"/>
                <a:gd name="connsiteY1" fmla="*/ 70590 h 6239661"/>
                <a:gd name="connsiteX2" fmla="*/ 2690321 w 5187198"/>
                <a:gd name="connsiteY2" fmla="*/ 88146 h 6239661"/>
                <a:gd name="connsiteX3" fmla="*/ 2726863 w 5187198"/>
                <a:gd name="connsiteY3" fmla="*/ 97127 h 6239661"/>
                <a:gd name="connsiteX4" fmla="*/ 2762951 w 5187198"/>
                <a:gd name="connsiteY4" fmla="*/ 107375 h 6239661"/>
                <a:gd name="connsiteX5" fmla="*/ 2834843 w 5187198"/>
                <a:gd name="connsiteY5" fmla="*/ 128493 h 6239661"/>
                <a:gd name="connsiteX6" fmla="*/ 2906574 w 5187198"/>
                <a:gd name="connsiteY6" fmla="*/ 151076 h 6239661"/>
                <a:gd name="connsiteX7" fmla="*/ 3049504 w 5187198"/>
                <a:gd name="connsiteY7" fmla="*/ 202124 h 6239661"/>
                <a:gd name="connsiteX8" fmla="*/ 3189518 w 5187198"/>
                <a:gd name="connsiteY8" fmla="*/ 260159 h 6239661"/>
                <a:gd name="connsiteX9" fmla="*/ 3326048 w 5187198"/>
                <a:gd name="connsiteY9" fmla="*/ 325143 h 6239661"/>
                <a:gd name="connsiteX10" fmla="*/ 3459166 w 5187198"/>
                <a:gd name="connsiteY10" fmla="*/ 395936 h 6239661"/>
                <a:gd name="connsiteX11" fmla="*/ 3588578 w 5187198"/>
                <a:gd name="connsiteY11" fmla="*/ 472343 h 6239661"/>
                <a:gd name="connsiteX12" fmla="*/ 3651864 w 5187198"/>
                <a:gd name="connsiteY12" fmla="*/ 512600 h 6239661"/>
                <a:gd name="connsiteX13" fmla="*/ 3714514 w 5187198"/>
                <a:gd name="connsiteY13" fmla="*/ 553499 h 6239661"/>
                <a:gd name="connsiteX14" fmla="*/ 4181221 w 5187198"/>
                <a:gd name="connsiteY14" fmla="*/ 922912 h 6239661"/>
                <a:gd name="connsiteX15" fmla="*/ 4582963 w 5187198"/>
                <a:gd name="connsiteY15" fmla="*/ 1358264 h 6239661"/>
                <a:gd name="connsiteX16" fmla="*/ 4670721 w 5187198"/>
                <a:gd name="connsiteY16" fmla="*/ 1477644 h 6239661"/>
                <a:gd name="connsiteX17" fmla="*/ 4752378 w 5187198"/>
                <a:gd name="connsiteY17" fmla="*/ 1601187 h 6239661"/>
                <a:gd name="connsiteX18" fmla="*/ 4772168 w 5187198"/>
                <a:gd name="connsiteY18" fmla="*/ 1632456 h 6239661"/>
                <a:gd name="connsiteX19" fmla="*/ 4782117 w 5187198"/>
                <a:gd name="connsiteY19" fmla="*/ 1648104 h 6239661"/>
                <a:gd name="connsiteX20" fmla="*/ 4791381 w 5187198"/>
                <a:gd name="connsiteY20" fmla="*/ 1664150 h 6239661"/>
                <a:gd name="connsiteX21" fmla="*/ 4828190 w 5187198"/>
                <a:gd name="connsiteY21" fmla="*/ 1728379 h 6239661"/>
                <a:gd name="connsiteX22" fmla="*/ 4864832 w 5187198"/>
                <a:gd name="connsiteY22" fmla="*/ 1792796 h 6239661"/>
                <a:gd name="connsiteX23" fmla="*/ 4899201 w 5187198"/>
                <a:gd name="connsiteY23" fmla="*/ 1858342 h 6239661"/>
                <a:gd name="connsiteX24" fmla="*/ 4933266 w 5187198"/>
                <a:gd name="connsiteY24" fmla="*/ 1924155 h 6239661"/>
                <a:gd name="connsiteX25" fmla="*/ 4964403 w 5187198"/>
                <a:gd name="connsiteY25" fmla="*/ 1991384 h 6239661"/>
                <a:gd name="connsiteX26" fmla="*/ 4995019 w 5187198"/>
                <a:gd name="connsiteY26" fmla="*/ 2058823 h 6239661"/>
                <a:gd name="connsiteX27" fmla="*/ 5021999 w 5187198"/>
                <a:gd name="connsiteY27" fmla="*/ 2127723 h 6239661"/>
                <a:gd name="connsiteX28" fmla="*/ 5048321 w 5187198"/>
                <a:gd name="connsiteY28" fmla="*/ 2196908 h 6239661"/>
                <a:gd name="connsiteX29" fmla="*/ 5070546 w 5187198"/>
                <a:gd name="connsiteY29" fmla="*/ 2267547 h 6239661"/>
                <a:gd name="connsiteX30" fmla="*/ 5092171 w 5187198"/>
                <a:gd name="connsiteY30" fmla="*/ 2338256 h 6239661"/>
                <a:gd name="connsiteX31" fmla="*/ 5110305 w 5187198"/>
                <a:gd name="connsiteY31" fmla="*/ 2409886 h 6239661"/>
                <a:gd name="connsiteX32" fmla="*/ 5186393 w 5187198"/>
                <a:gd name="connsiteY32" fmla="*/ 2992022 h 6239661"/>
                <a:gd name="connsiteX33" fmla="*/ 5149045 w 5187198"/>
                <a:gd name="connsiteY33" fmla="*/ 3571816 h 6239661"/>
                <a:gd name="connsiteX34" fmla="*/ 5126572 w 5187198"/>
                <a:gd name="connsiteY34" fmla="*/ 3714520 h 6239661"/>
                <a:gd name="connsiteX35" fmla="*/ 5099067 w 5187198"/>
                <a:gd name="connsiteY35" fmla="*/ 3856108 h 6239661"/>
                <a:gd name="connsiteX36" fmla="*/ 5095699 w 5187198"/>
                <a:gd name="connsiteY36" fmla="*/ 3873868 h 6239661"/>
                <a:gd name="connsiteX37" fmla="*/ 5091573 w 5187198"/>
                <a:gd name="connsiteY37" fmla="*/ 3891426 h 6239661"/>
                <a:gd name="connsiteX38" fmla="*/ 5083324 w 5187198"/>
                <a:gd name="connsiteY38" fmla="*/ 3926541 h 6239661"/>
                <a:gd name="connsiteX39" fmla="*/ 5067256 w 5187198"/>
                <a:gd name="connsiteY39" fmla="*/ 3996889 h 6239661"/>
                <a:gd name="connsiteX40" fmla="*/ 5059194 w 5187198"/>
                <a:gd name="connsiteY40" fmla="*/ 4032171 h 6239661"/>
                <a:gd name="connsiteX41" fmla="*/ 5049522 w 5187198"/>
                <a:gd name="connsiteY41" fmla="*/ 4067833 h 6239661"/>
                <a:gd name="connsiteX42" fmla="*/ 5040067 w 5187198"/>
                <a:gd name="connsiteY42" fmla="*/ 4103553 h 6239661"/>
                <a:gd name="connsiteX43" fmla="*/ 5028960 w 5187198"/>
                <a:gd name="connsiteY43" fmla="*/ 4138946 h 6239661"/>
                <a:gd name="connsiteX44" fmla="*/ 4917351 w 5187198"/>
                <a:gd name="connsiteY44" fmla="*/ 4417041 h 6239661"/>
                <a:gd name="connsiteX45" fmla="*/ 4756163 w 5187198"/>
                <a:gd name="connsiteY45" fmla="*/ 4676402 h 6239661"/>
                <a:gd name="connsiteX46" fmla="*/ 4322493 w 5187198"/>
                <a:gd name="connsiteY46" fmla="*/ 5105604 h 6239661"/>
                <a:gd name="connsiteX47" fmla="*/ 3840510 w 5187198"/>
                <a:gd name="connsiteY47" fmla="*/ 5429590 h 6239661"/>
                <a:gd name="connsiteX48" fmla="*/ 3606447 w 5187198"/>
                <a:gd name="connsiteY48" fmla="*/ 5572862 h 6239661"/>
                <a:gd name="connsiteX49" fmla="*/ 3488814 w 5187198"/>
                <a:gd name="connsiteY49" fmla="*/ 5647178 h 6239661"/>
                <a:gd name="connsiteX50" fmla="*/ 3365864 w 5187198"/>
                <a:gd name="connsiteY50" fmla="*/ 5722735 h 6239661"/>
                <a:gd name="connsiteX51" fmla="*/ 2839486 w 5187198"/>
                <a:gd name="connsiteY51" fmla="*/ 5999120 h 6239661"/>
                <a:gd name="connsiteX52" fmla="*/ 2242423 w 5187198"/>
                <a:gd name="connsiteY52" fmla="*/ 6192346 h 6239661"/>
                <a:gd name="connsiteX53" fmla="*/ 1589380 w 5187198"/>
                <a:gd name="connsiteY53" fmla="*/ 6230657 h 6239661"/>
                <a:gd name="connsiteX54" fmla="*/ 1548244 w 5187198"/>
                <a:gd name="connsiteY54" fmla="*/ 6226706 h 6239661"/>
                <a:gd name="connsiteX55" fmla="*/ 1507348 w 5187198"/>
                <a:gd name="connsiteY55" fmla="*/ 6221428 h 6239661"/>
                <a:gd name="connsiteX56" fmla="*/ 1466401 w 5187198"/>
                <a:gd name="connsiteY56" fmla="*/ 6215904 h 6239661"/>
                <a:gd name="connsiteX57" fmla="*/ 1425773 w 5187198"/>
                <a:gd name="connsiteY57" fmla="*/ 6209191 h 6239661"/>
                <a:gd name="connsiteX58" fmla="*/ 1344960 w 5187198"/>
                <a:gd name="connsiteY58" fmla="*/ 6193681 h 6239661"/>
                <a:gd name="connsiteX59" fmla="*/ 1265007 w 5187198"/>
                <a:gd name="connsiteY59" fmla="*/ 6175388 h 6239661"/>
                <a:gd name="connsiteX60" fmla="*/ 1225415 w 5187198"/>
                <a:gd name="connsiteY60" fmla="*/ 6165243 h 6239661"/>
                <a:gd name="connsiteX61" fmla="*/ 1186567 w 5187198"/>
                <a:gd name="connsiteY61" fmla="*/ 6154486 h 6239661"/>
                <a:gd name="connsiteX62" fmla="*/ 1111158 w 5187198"/>
                <a:gd name="connsiteY62" fmla="*/ 6130918 h 6239661"/>
                <a:gd name="connsiteX63" fmla="*/ 1035915 w 5187198"/>
                <a:gd name="connsiteY63" fmla="*/ 6107163 h 6239661"/>
                <a:gd name="connsiteX64" fmla="*/ 961579 w 5187198"/>
                <a:gd name="connsiteY64" fmla="*/ 6079594 h 6239661"/>
                <a:gd name="connsiteX65" fmla="*/ 395297 w 5187198"/>
                <a:gd name="connsiteY65" fmla="*/ 5792812 h 6239661"/>
                <a:gd name="connsiteX66" fmla="*/ 265239 w 5187198"/>
                <a:gd name="connsiteY66" fmla="*/ 5701511 h 6239661"/>
                <a:gd name="connsiteX67" fmla="*/ 233756 w 5187198"/>
                <a:gd name="connsiteY67" fmla="*/ 5677542 h 6239661"/>
                <a:gd name="connsiteX68" fmla="*/ 202800 w 5187198"/>
                <a:gd name="connsiteY68" fmla="*/ 5652902 h 6239661"/>
                <a:gd name="connsiteX69" fmla="*/ 140918 w 5187198"/>
                <a:gd name="connsiteY69" fmla="*/ 5603515 h 6239661"/>
                <a:gd name="connsiteX70" fmla="*/ 110625 w 5187198"/>
                <a:gd name="connsiteY70" fmla="*/ 5578127 h 6239661"/>
                <a:gd name="connsiteX71" fmla="*/ 95631 w 5187198"/>
                <a:gd name="connsiteY71" fmla="*/ 5565299 h 6239661"/>
                <a:gd name="connsiteX72" fmla="*/ 81966 w 5187198"/>
                <a:gd name="connsiteY72" fmla="*/ 5550973 h 6239661"/>
                <a:gd name="connsiteX73" fmla="*/ 27991 w 5187198"/>
                <a:gd name="connsiteY73" fmla="*/ 5493272 h 6239661"/>
                <a:gd name="connsiteX74" fmla="*/ 1454 w 5187198"/>
                <a:gd name="connsiteY74" fmla="*/ 5464252 h 6239661"/>
                <a:gd name="connsiteX75" fmla="*/ 0 w 5187198"/>
                <a:gd name="connsiteY75" fmla="*/ 5462518 h 6239661"/>
                <a:gd name="connsiteX76" fmla="*/ 0 w 5187198"/>
                <a:gd name="connsiteY76" fmla="*/ 4720187 h 6239661"/>
                <a:gd name="connsiteX77" fmla="*/ 109684 w 5187198"/>
                <a:gd name="connsiteY77" fmla="*/ 4836724 h 6239661"/>
                <a:gd name="connsiteX78" fmla="*/ 306959 w 5187198"/>
                <a:gd name="connsiteY78" fmla="*/ 5007200 h 6239661"/>
                <a:gd name="connsiteX79" fmla="*/ 358101 w 5187198"/>
                <a:gd name="connsiteY79" fmla="*/ 5046057 h 6239661"/>
                <a:gd name="connsiteX80" fmla="*/ 383328 w 5187198"/>
                <a:gd name="connsiteY80" fmla="*/ 5065684 h 6239661"/>
                <a:gd name="connsiteX81" fmla="*/ 409503 w 5187198"/>
                <a:gd name="connsiteY81" fmla="*/ 5083942 h 6239661"/>
                <a:gd name="connsiteX82" fmla="*/ 461889 w 5187198"/>
                <a:gd name="connsiteY82" fmla="*/ 5119888 h 6239661"/>
                <a:gd name="connsiteX83" fmla="*/ 474883 w 5187198"/>
                <a:gd name="connsiteY83" fmla="*/ 5128933 h 6239661"/>
                <a:gd name="connsiteX84" fmla="*/ 486410 w 5187198"/>
                <a:gd name="connsiteY84" fmla="*/ 5139557 h 6239661"/>
                <a:gd name="connsiteX85" fmla="*/ 510852 w 5187198"/>
                <a:gd name="connsiteY85" fmla="*/ 5159089 h 6239661"/>
                <a:gd name="connsiteX86" fmla="*/ 560653 w 5187198"/>
                <a:gd name="connsiteY86" fmla="*/ 5196893 h 6239661"/>
                <a:gd name="connsiteX87" fmla="*/ 585485 w 5187198"/>
                <a:gd name="connsiteY87" fmla="*/ 5215834 h 6239661"/>
                <a:gd name="connsiteX88" fmla="*/ 610707 w 5187198"/>
                <a:gd name="connsiteY88" fmla="*/ 5234185 h 6239661"/>
                <a:gd name="connsiteX89" fmla="*/ 714768 w 5187198"/>
                <a:gd name="connsiteY89" fmla="*/ 5303103 h 6239661"/>
                <a:gd name="connsiteX90" fmla="*/ 1166634 w 5187198"/>
                <a:gd name="connsiteY90" fmla="*/ 5513322 h 6239661"/>
                <a:gd name="connsiteX91" fmla="*/ 1225991 w 5187198"/>
                <a:gd name="connsiteY91" fmla="*/ 5533632 h 6239661"/>
                <a:gd name="connsiteX92" fmla="*/ 1286680 w 5187198"/>
                <a:gd name="connsiteY92" fmla="*/ 5550705 h 6239661"/>
                <a:gd name="connsiteX93" fmla="*/ 1347310 w 5187198"/>
                <a:gd name="connsiteY93" fmla="*/ 5567995 h 6239661"/>
                <a:gd name="connsiteX94" fmla="*/ 1377002 w 5187198"/>
                <a:gd name="connsiteY94" fmla="*/ 5575719 h 6239661"/>
                <a:gd name="connsiteX95" fmla="*/ 1406328 w 5187198"/>
                <a:gd name="connsiteY95" fmla="*/ 5582649 h 6239661"/>
                <a:gd name="connsiteX96" fmla="*/ 1465060 w 5187198"/>
                <a:gd name="connsiteY96" fmla="*/ 5594909 h 6239661"/>
                <a:gd name="connsiteX97" fmla="*/ 1523881 w 5187198"/>
                <a:gd name="connsiteY97" fmla="*/ 5605105 h 6239661"/>
                <a:gd name="connsiteX98" fmla="*/ 1553325 w 5187198"/>
                <a:gd name="connsiteY98" fmla="*/ 5609865 h 6239661"/>
                <a:gd name="connsiteX99" fmla="*/ 1582813 w 5187198"/>
                <a:gd name="connsiteY99" fmla="*/ 5613593 h 6239661"/>
                <a:gd name="connsiteX100" fmla="*/ 1612301 w 5187198"/>
                <a:gd name="connsiteY100" fmla="*/ 5617321 h 6239661"/>
                <a:gd name="connsiteX101" fmla="*/ 1641863 w 5187198"/>
                <a:gd name="connsiteY101" fmla="*/ 5619910 h 6239661"/>
                <a:gd name="connsiteX102" fmla="*/ 2117508 w 5187198"/>
                <a:gd name="connsiteY102" fmla="*/ 5595156 h 6239661"/>
                <a:gd name="connsiteX103" fmla="*/ 2597368 w 5187198"/>
                <a:gd name="connsiteY103" fmla="*/ 5447381 h 6239661"/>
                <a:gd name="connsiteX104" fmla="*/ 3082968 w 5187198"/>
                <a:gd name="connsiteY104" fmla="*/ 5223245 h 6239661"/>
                <a:gd name="connsiteX105" fmla="*/ 3334855 w 5187198"/>
                <a:gd name="connsiteY105" fmla="*/ 5097383 h 6239661"/>
                <a:gd name="connsiteX106" fmla="*/ 3599509 w 5187198"/>
                <a:gd name="connsiteY106" fmla="*/ 4976217 h 6239661"/>
                <a:gd name="connsiteX107" fmla="*/ 4112002 w 5187198"/>
                <a:gd name="connsiteY107" fmla="*/ 4766359 h 6239661"/>
                <a:gd name="connsiteX108" fmla="*/ 4348983 w 5187198"/>
                <a:gd name="connsiteY108" fmla="*/ 4649833 h 6239661"/>
                <a:gd name="connsiteX109" fmla="*/ 4560505 w 5187198"/>
                <a:gd name="connsiteY109" fmla="*/ 4501564 h 6239661"/>
                <a:gd name="connsiteX110" fmla="*/ 4731963 w 5187198"/>
                <a:gd name="connsiteY110" fmla="*/ 4309870 h 6239661"/>
                <a:gd name="connsiteX111" fmla="*/ 4852344 w 5187198"/>
                <a:gd name="connsiteY111" fmla="*/ 4078640 h 6239661"/>
                <a:gd name="connsiteX112" fmla="*/ 4863972 w 5187198"/>
                <a:gd name="connsiteY112" fmla="*/ 4047790 h 6239661"/>
                <a:gd name="connsiteX113" fmla="*/ 4874144 w 5187198"/>
                <a:gd name="connsiteY113" fmla="*/ 4016320 h 6239661"/>
                <a:gd name="connsiteX114" fmla="*/ 4884127 w 5187198"/>
                <a:gd name="connsiteY114" fmla="*/ 3984682 h 6239661"/>
                <a:gd name="connsiteX115" fmla="*/ 4892800 w 5187198"/>
                <a:gd name="connsiteY115" fmla="*/ 3951883 h 6239661"/>
                <a:gd name="connsiteX116" fmla="*/ 4909526 w 5187198"/>
                <a:gd name="connsiteY116" fmla="*/ 3886001 h 6239661"/>
                <a:gd name="connsiteX117" fmla="*/ 4917687 w 5187198"/>
                <a:gd name="connsiteY117" fmla="*/ 3852948 h 6239661"/>
                <a:gd name="connsiteX118" fmla="*/ 4921768 w 5187198"/>
                <a:gd name="connsiteY118" fmla="*/ 3836422 h 6239661"/>
                <a:gd name="connsiteX119" fmla="*/ 4924845 w 5187198"/>
                <a:gd name="connsiteY119" fmla="*/ 3819742 h 6239661"/>
                <a:gd name="connsiteX120" fmla="*/ 4948230 w 5187198"/>
                <a:gd name="connsiteY120" fmla="*/ 3685744 h 6239661"/>
                <a:gd name="connsiteX121" fmla="*/ 4962782 w 5187198"/>
                <a:gd name="connsiteY121" fmla="*/ 3550540 h 6239661"/>
                <a:gd name="connsiteX122" fmla="*/ 4939468 w 5187198"/>
                <a:gd name="connsiteY122" fmla="*/ 3010249 h 6239661"/>
                <a:gd name="connsiteX123" fmla="*/ 4816901 w 5187198"/>
                <a:gd name="connsiteY123" fmla="*/ 2488224 h 6239661"/>
                <a:gd name="connsiteX124" fmla="*/ 4797005 w 5187198"/>
                <a:gd name="connsiteY124" fmla="*/ 2424470 h 6239661"/>
                <a:gd name="connsiteX125" fmla="*/ 4774433 w 5187198"/>
                <a:gd name="connsiteY125" fmla="*/ 2361620 h 6239661"/>
                <a:gd name="connsiteX126" fmla="*/ 4752459 w 5187198"/>
                <a:gd name="connsiteY126" fmla="*/ 2298700 h 6239661"/>
                <a:gd name="connsiteX127" fmla="*/ 4728083 w 5187198"/>
                <a:gd name="connsiteY127" fmla="*/ 2236526 h 6239661"/>
                <a:gd name="connsiteX128" fmla="*/ 4704471 w 5187198"/>
                <a:gd name="connsiteY128" fmla="*/ 2174095 h 6239661"/>
                <a:gd name="connsiteX129" fmla="*/ 4678399 w 5187198"/>
                <a:gd name="connsiteY129" fmla="*/ 2112626 h 6239661"/>
                <a:gd name="connsiteX130" fmla="*/ 4652601 w 5187198"/>
                <a:gd name="connsiteY130" fmla="*/ 2050999 h 6239661"/>
                <a:gd name="connsiteX131" fmla="*/ 4624205 w 5187198"/>
                <a:gd name="connsiteY131" fmla="*/ 1990415 h 6239661"/>
                <a:gd name="connsiteX132" fmla="*/ 4595398 w 5187198"/>
                <a:gd name="connsiteY132" fmla="*/ 1930069 h 6239661"/>
                <a:gd name="connsiteX133" fmla="*/ 4563827 w 5187198"/>
                <a:gd name="connsiteY133" fmla="*/ 1870952 h 6239661"/>
                <a:gd name="connsiteX134" fmla="*/ 4531433 w 5187198"/>
                <a:gd name="connsiteY134" fmla="*/ 1812311 h 6239661"/>
                <a:gd name="connsiteX135" fmla="*/ 4523315 w 5187198"/>
                <a:gd name="connsiteY135" fmla="*/ 1797616 h 6239661"/>
                <a:gd name="connsiteX136" fmla="*/ 4514482 w 5187198"/>
                <a:gd name="connsiteY136" fmla="*/ 1783425 h 6239661"/>
                <a:gd name="connsiteX137" fmla="*/ 4496845 w 5187198"/>
                <a:gd name="connsiteY137" fmla="*/ 1754936 h 6239661"/>
                <a:gd name="connsiteX138" fmla="*/ 4461463 w 5187198"/>
                <a:gd name="connsiteY138" fmla="*/ 1697929 h 6239661"/>
                <a:gd name="connsiteX139" fmla="*/ 4452660 w 5187198"/>
                <a:gd name="connsiteY139" fmla="*/ 1683629 h 6239661"/>
                <a:gd name="connsiteX140" fmla="*/ 4443141 w 5187198"/>
                <a:gd name="connsiteY140" fmla="*/ 1669834 h 6239661"/>
                <a:gd name="connsiteX141" fmla="*/ 4424241 w 5187198"/>
                <a:gd name="connsiteY141" fmla="*/ 1642166 h 6239661"/>
                <a:gd name="connsiteX142" fmla="*/ 4346886 w 5187198"/>
                <a:gd name="connsiteY142" fmla="*/ 1532412 h 6239661"/>
                <a:gd name="connsiteX143" fmla="*/ 3985497 w 5187198"/>
                <a:gd name="connsiteY143" fmla="*/ 1134649 h 6239661"/>
                <a:gd name="connsiteX144" fmla="*/ 3545665 w 5187198"/>
                <a:gd name="connsiteY144" fmla="*/ 825877 h 6239661"/>
                <a:gd name="connsiteX145" fmla="*/ 3486190 w 5187198"/>
                <a:gd name="connsiteY145" fmla="*/ 794756 h 6239661"/>
                <a:gd name="connsiteX146" fmla="*/ 3426182 w 5187198"/>
                <a:gd name="connsiteY146" fmla="*/ 764765 h 6239661"/>
                <a:gd name="connsiteX147" fmla="*/ 3365044 w 5187198"/>
                <a:gd name="connsiteY147" fmla="*/ 737255 h 6239661"/>
                <a:gd name="connsiteX148" fmla="*/ 3334529 w 5187198"/>
                <a:gd name="connsiteY148" fmla="*/ 723514 h 6239661"/>
                <a:gd name="connsiteX149" fmla="*/ 3303733 w 5187198"/>
                <a:gd name="connsiteY149" fmla="*/ 710395 h 6239661"/>
                <a:gd name="connsiteX150" fmla="*/ 3179033 w 5187198"/>
                <a:gd name="connsiteY150" fmla="*/ 662259 h 6239661"/>
                <a:gd name="connsiteX151" fmla="*/ 3052408 w 5187198"/>
                <a:gd name="connsiteY151" fmla="*/ 620447 h 6239661"/>
                <a:gd name="connsiteX152" fmla="*/ 2924325 w 5187198"/>
                <a:gd name="connsiteY152" fmla="*/ 584505 h 6239661"/>
                <a:gd name="connsiteX153" fmla="*/ 2859667 w 5187198"/>
                <a:gd name="connsiteY153" fmla="*/ 569266 h 6239661"/>
                <a:gd name="connsiteX154" fmla="*/ 2795226 w 5187198"/>
                <a:gd name="connsiteY154" fmla="*/ 554085 h 6239661"/>
                <a:gd name="connsiteX155" fmla="*/ 2729702 w 5187198"/>
                <a:gd name="connsiteY155" fmla="*/ 540354 h 6239661"/>
                <a:gd name="connsiteX156" fmla="*/ 2663758 w 5187198"/>
                <a:gd name="connsiteY156" fmla="*/ 527322 h 6239661"/>
                <a:gd name="connsiteX157" fmla="*/ 2630927 w 5187198"/>
                <a:gd name="connsiteY157" fmla="*/ 520495 h 6239661"/>
                <a:gd name="connsiteX158" fmla="*/ 2597965 w 5187198"/>
                <a:gd name="connsiteY158" fmla="*/ 515024 h 6239661"/>
                <a:gd name="connsiteX159" fmla="*/ 2532205 w 5187198"/>
                <a:gd name="connsiteY159" fmla="*/ 503895 h 6239661"/>
                <a:gd name="connsiteX160" fmla="*/ 2010064 w 5187198"/>
                <a:gd name="connsiteY160" fmla="*/ 452552 h 6239661"/>
                <a:gd name="connsiteX161" fmla="*/ 1494552 w 5187198"/>
                <a:gd name="connsiteY161" fmla="*/ 485055 h 6239661"/>
                <a:gd name="connsiteX162" fmla="*/ 1366896 w 5187198"/>
                <a:gd name="connsiteY162" fmla="*/ 509389 h 6239661"/>
                <a:gd name="connsiteX163" fmla="*/ 1240175 w 5187198"/>
                <a:gd name="connsiteY163" fmla="*/ 541045 h 6239661"/>
                <a:gd name="connsiteX164" fmla="*/ 1177438 w 5187198"/>
                <a:gd name="connsiteY164" fmla="*/ 560170 h 6239661"/>
                <a:gd name="connsiteX165" fmla="*/ 1145987 w 5187198"/>
                <a:gd name="connsiteY165" fmla="*/ 569826 h 6239661"/>
                <a:gd name="connsiteX166" fmla="*/ 1130315 w 5187198"/>
                <a:gd name="connsiteY166" fmla="*/ 574669 h 6239661"/>
                <a:gd name="connsiteX167" fmla="*/ 1114873 w 5187198"/>
                <a:gd name="connsiteY167" fmla="*/ 580384 h 6239661"/>
                <a:gd name="connsiteX168" fmla="*/ 1052839 w 5187198"/>
                <a:gd name="connsiteY168" fmla="*/ 602943 h 6239661"/>
                <a:gd name="connsiteX169" fmla="*/ 991135 w 5187198"/>
                <a:gd name="connsiteY169" fmla="*/ 626866 h 6239661"/>
                <a:gd name="connsiteX170" fmla="*/ 930179 w 5187198"/>
                <a:gd name="connsiteY170" fmla="*/ 653191 h 6239661"/>
                <a:gd name="connsiteX171" fmla="*/ 869768 w 5187198"/>
                <a:gd name="connsiteY171" fmla="*/ 680937 h 6239661"/>
                <a:gd name="connsiteX172" fmla="*/ 810085 w 5187198"/>
                <a:gd name="connsiteY172" fmla="*/ 710734 h 6239661"/>
                <a:gd name="connsiteX173" fmla="*/ 751220 w 5187198"/>
                <a:gd name="connsiteY173" fmla="*/ 741794 h 6239661"/>
                <a:gd name="connsiteX174" fmla="*/ 532669 w 5187198"/>
                <a:gd name="connsiteY174" fmla="*/ 881688 h 6239661"/>
                <a:gd name="connsiteX175" fmla="*/ 354185 w 5187198"/>
                <a:gd name="connsiteY175" fmla="*/ 1050286 h 6239661"/>
                <a:gd name="connsiteX176" fmla="*/ 315980 w 5187198"/>
                <a:gd name="connsiteY176" fmla="*/ 1098125 h 6239661"/>
                <a:gd name="connsiteX177" fmla="*/ 280345 w 5187198"/>
                <a:gd name="connsiteY177" fmla="*/ 1149782 h 6239661"/>
                <a:gd name="connsiteX178" fmla="*/ 245890 w 5187198"/>
                <a:gd name="connsiteY178" fmla="*/ 1203959 h 6239661"/>
                <a:gd name="connsiteX179" fmla="*/ 212162 w 5187198"/>
                <a:gd name="connsiteY179" fmla="*/ 1260184 h 6239661"/>
                <a:gd name="connsiteX180" fmla="*/ 80716 w 5187198"/>
                <a:gd name="connsiteY180" fmla="*/ 1502476 h 6239661"/>
                <a:gd name="connsiteX181" fmla="*/ 0 w 5187198"/>
                <a:gd name="connsiteY181" fmla="*/ 1648841 h 6239661"/>
                <a:gd name="connsiteX182" fmla="*/ 0 w 5187198"/>
                <a:gd name="connsiteY182" fmla="*/ 954863 h 6239661"/>
                <a:gd name="connsiteX183" fmla="*/ 43491 w 5187198"/>
                <a:gd name="connsiteY183" fmla="*/ 895513 h 6239661"/>
                <a:gd name="connsiteX184" fmla="*/ 93923 w 5187198"/>
                <a:gd name="connsiteY184" fmla="*/ 834489 h 6239661"/>
                <a:gd name="connsiteX185" fmla="*/ 323465 w 5187198"/>
                <a:gd name="connsiteY185" fmla="*/ 617671 h 6239661"/>
                <a:gd name="connsiteX186" fmla="*/ 574777 w 5187198"/>
                <a:gd name="connsiteY186" fmla="*/ 446794 h 6239661"/>
                <a:gd name="connsiteX187" fmla="*/ 638943 w 5187198"/>
                <a:gd name="connsiteY187" fmla="*/ 408925 h 6239661"/>
                <a:gd name="connsiteX188" fmla="*/ 703505 w 5187198"/>
                <a:gd name="connsiteY188" fmla="*/ 371742 h 6239661"/>
                <a:gd name="connsiteX189" fmla="*/ 769262 w 5187198"/>
                <a:gd name="connsiteY189" fmla="*/ 336154 h 6239661"/>
                <a:gd name="connsiteX190" fmla="*/ 835552 w 5187198"/>
                <a:gd name="connsiteY190" fmla="*/ 301173 h 6239661"/>
                <a:gd name="connsiteX191" fmla="*/ 902979 w 5187198"/>
                <a:gd name="connsiteY191" fmla="*/ 268004 h 6239661"/>
                <a:gd name="connsiteX192" fmla="*/ 971127 w 5187198"/>
                <a:gd name="connsiteY192" fmla="*/ 235607 h 6239661"/>
                <a:gd name="connsiteX193" fmla="*/ 988238 w 5187198"/>
                <a:gd name="connsiteY193" fmla="*/ 227556 h 6239661"/>
                <a:gd name="connsiteX194" fmla="*/ 1005744 w 5187198"/>
                <a:gd name="connsiteY194" fmla="*/ 220191 h 6239661"/>
                <a:gd name="connsiteX195" fmla="*/ 1040729 w 5187198"/>
                <a:gd name="connsiteY195" fmla="*/ 205569 h 6239661"/>
                <a:gd name="connsiteX196" fmla="*/ 1110835 w 5187198"/>
                <a:gd name="connsiteY196" fmla="*/ 176248 h 6239661"/>
                <a:gd name="connsiteX197" fmla="*/ 1254256 w 5187198"/>
                <a:gd name="connsiteY197" fmla="*/ 123796 h 6239661"/>
                <a:gd name="connsiteX198" fmla="*/ 1401310 w 5187198"/>
                <a:gd name="connsiteY198" fmla="*/ 79852 h 6239661"/>
                <a:gd name="connsiteX199" fmla="*/ 2011811 w 5187198"/>
                <a:gd name="connsiteY199" fmla="*/ 4 h 6239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Lst>
              <a:rect l="l" t="t" r="r" b="b"/>
              <a:pathLst>
                <a:path w="5187198" h="6239661">
                  <a:moveTo>
                    <a:pt x="2011811" y="4"/>
                  </a:moveTo>
                  <a:cubicBezTo>
                    <a:pt x="2217306" y="120"/>
                    <a:pt x="2420903" y="25925"/>
                    <a:pt x="2617011" y="70590"/>
                  </a:cubicBezTo>
                  <a:lnTo>
                    <a:pt x="2690321" y="88146"/>
                  </a:lnTo>
                  <a:lnTo>
                    <a:pt x="2726863" y="97127"/>
                  </a:lnTo>
                  <a:lnTo>
                    <a:pt x="2762951" y="107375"/>
                  </a:lnTo>
                  <a:lnTo>
                    <a:pt x="2834843" y="128493"/>
                  </a:lnTo>
                  <a:cubicBezTo>
                    <a:pt x="2858788" y="135605"/>
                    <a:pt x="2882632" y="142226"/>
                    <a:pt x="2906574" y="151076"/>
                  </a:cubicBezTo>
                  <a:cubicBezTo>
                    <a:pt x="2954475" y="167852"/>
                    <a:pt x="3002363" y="183813"/>
                    <a:pt x="3049504" y="202124"/>
                  </a:cubicBezTo>
                  <a:lnTo>
                    <a:pt x="3189518" y="260159"/>
                  </a:lnTo>
                  <a:lnTo>
                    <a:pt x="3326048" y="325143"/>
                  </a:lnTo>
                  <a:cubicBezTo>
                    <a:pt x="3370687" y="348464"/>
                    <a:pt x="3414908" y="372485"/>
                    <a:pt x="3459166" y="395936"/>
                  </a:cubicBezTo>
                  <a:cubicBezTo>
                    <a:pt x="3502947" y="420302"/>
                    <a:pt x="3545491" y="447118"/>
                    <a:pt x="3588578" y="472343"/>
                  </a:cubicBezTo>
                  <a:cubicBezTo>
                    <a:pt x="3610346" y="484551"/>
                    <a:pt x="3630797" y="499072"/>
                    <a:pt x="3651864" y="512600"/>
                  </a:cubicBezTo>
                  <a:lnTo>
                    <a:pt x="3714514" y="553499"/>
                  </a:lnTo>
                  <a:cubicBezTo>
                    <a:pt x="3880005" y="664844"/>
                    <a:pt x="4036083" y="788388"/>
                    <a:pt x="4181221" y="922912"/>
                  </a:cubicBezTo>
                  <a:cubicBezTo>
                    <a:pt x="4326221" y="1057515"/>
                    <a:pt x="4461955" y="1202038"/>
                    <a:pt x="4582963" y="1358264"/>
                  </a:cubicBezTo>
                  <a:cubicBezTo>
                    <a:pt x="4614206" y="1396543"/>
                    <a:pt x="4642091" y="1437400"/>
                    <a:pt x="4670721" y="1477644"/>
                  </a:cubicBezTo>
                  <a:cubicBezTo>
                    <a:pt x="4700172" y="1517414"/>
                    <a:pt x="4725864" y="1559538"/>
                    <a:pt x="4752378" y="1601187"/>
                  </a:cubicBezTo>
                  <a:lnTo>
                    <a:pt x="4772168" y="1632456"/>
                  </a:lnTo>
                  <a:lnTo>
                    <a:pt x="4782117" y="1648104"/>
                  </a:lnTo>
                  <a:lnTo>
                    <a:pt x="4791381" y="1664150"/>
                  </a:lnTo>
                  <a:lnTo>
                    <a:pt x="4828190" y="1728379"/>
                  </a:lnTo>
                  <a:cubicBezTo>
                    <a:pt x="4840266" y="1749930"/>
                    <a:pt x="4853470" y="1770740"/>
                    <a:pt x="4864832" y="1792796"/>
                  </a:cubicBezTo>
                  <a:lnTo>
                    <a:pt x="4899201" y="1858342"/>
                  </a:lnTo>
                  <a:cubicBezTo>
                    <a:pt x="4910484" y="1880260"/>
                    <a:pt x="4922532" y="1901920"/>
                    <a:pt x="4933266" y="1924155"/>
                  </a:cubicBezTo>
                  <a:lnTo>
                    <a:pt x="4964403" y="1991384"/>
                  </a:lnTo>
                  <a:cubicBezTo>
                    <a:pt x="4974618" y="2013829"/>
                    <a:pt x="4985323" y="2036171"/>
                    <a:pt x="4995019" y="2058823"/>
                  </a:cubicBezTo>
                  <a:lnTo>
                    <a:pt x="5021999" y="2127723"/>
                  </a:lnTo>
                  <a:lnTo>
                    <a:pt x="5048321" y="2196908"/>
                  </a:lnTo>
                  <a:lnTo>
                    <a:pt x="5070546" y="2267547"/>
                  </a:lnTo>
                  <a:cubicBezTo>
                    <a:pt x="5078054" y="2291004"/>
                    <a:pt x="5085044" y="2314670"/>
                    <a:pt x="5092171" y="2338256"/>
                  </a:cubicBezTo>
                  <a:cubicBezTo>
                    <a:pt x="5098670" y="2362023"/>
                    <a:pt x="5104296" y="2386019"/>
                    <a:pt x="5110305" y="2409886"/>
                  </a:cubicBezTo>
                  <a:cubicBezTo>
                    <a:pt x="5158097" y="2600976"/>
                    <a:pt x="5182068" y="2797044"/>
                    <a:pt x="5186393" y="2992022"/>
                  </a:cubicBezTo>
                  <a:cubicBezTo>
                    <a:pt x="5191013" y="3187195"/>
                    <a:pt x="5175397" y="3380886"/>
                    <a:pt x="5149045" y="3571816"/>
                  </a:cubicBezTo>
                  <a:cubicBezTo>
                    <a:pt x="5141154" y="3619431"/>
                    <a:pt x="5133539" y="3666889"/>
                    <a:pt x="5126572" y="3714520"/>
                  </a:cubicBezTo>
                  <a:cubicBezTo>
                    <a:pt x="5117276" y="3761759"/>
                    <a:pt x="5107793" y="3808831"/>
                    <a:pt x="5099067" y="3856108"/>
                  </a:cubicBezTo>
                  <a:lnTo>
                    <a:pt x="5095699" y="3873868"/>
                  </a:lnTo>
                  <a:lnTo>
                    <a:pt x="5091573" y="3891426"/>
                  </a:lnTo>
                  <a:lnTo>
                    <a:pt x="5083324" y="3926541"/>
                  </a:lnTo>
                  <a:lnTo>
                    <a:pt x="5067256" y="3996889"/>
                  </a:lnTo>
                  <a:cubicBezTo>
                    <a:pt x="5064451" y="4008657"/>
                    <a:pt x="5062244" y="4020353"/>
                    <a:pt x="5059194" y="4032171"/>
                  </a:cubicBezTo>
                  <a:lnTo>
                    <a:pt x="5049522" y="4067833"/>
                  </a:lnTo>
                  <a:lnTo>
                    <a:pt x="5040067" y="4103553"/>
                  </a:lnTo>
                  <a:cubicBezTo>
                    <a:pt x="5036554" y="4115363"/>
                    <a:pt x="5032689" y="4127194"/>
                    <a:pt x="5028960" y="4138946"/>
                  </a:cubicBezTo>
                  <a:cubicBezTo>
                    <a:pt x="4999693" y="4233462"/>
                    <a:pt x="4962869" y="4326764"/>
                    <a:pt x="4917351" y="4417041"/>
                  </a:cubicBezTo>
                  <a:cubicBezTo>
                    <a:pt x="4871860" y="4507209"/>
                    <a:pt x="4817597" y="4594215"/>
                    <a:pt x="4756163" y="4676402"/>
                  </a:cubicBezTo>
                  <a:cubicBezTo>
                    <a:pt x="4632803" y="4840875"/>
                    <a:pt x="4480597" y="4982783"/>
                    <a:pt x="4322493" y="5105604"/>
                  </a:cubicBezTo>
                  <a:cubicBezTo>
                    <a:pt x="4163928" y="5228420"/>
                    <a:pt x="3999564" y="5332640"/>
                    <a:pt x="3840510" y="5429590"/>
                  </a:cubicBezTo>
                  <a:cubicBezTo>
                    <a:pt x="3760954" y="5478172"/>
                    <a:pt x="3682353" y="5524924"/>
                    <a:pt x="3606447" y="5572862"/>
                  </a:cubicBezTo>
                  <a:lnTo>
                    <a:pt x="3488814" y="5647178"/>
                  </a:lnTo>
                  <a:cubicBezTo>
                    <a:pt x="3448270" y="5672597"/>
                    <a:pt x="3407323" y="5697792"/>
                    <a:pt x="3365864" y="5722735"/>
                  </a:cubicBezTo>
                  <a:cubicBezTo>
                    <a:pt x="3200163" y="5822424"/>
                    <a:pt x="3026125" y="5917328"/>
                    <a:pt x="2839486" y="5999120"/>
                  </a:cubicBezTo>
                  <a:cubicBezTo>
                    <a:pt x="2653201" y="6080891"/>
                    <a:pt x="2453560" y="6149344"/>
                    <a:pt x="2242423" y="6192346"/>
                  </a:cubicBezTo>
                  <a:cubicBezTo>
                    <a:pt x="2031719" y="6235463"/>
                    <a:pt x="1808952" y="6251353"/>
                    <a:pt x="1589380" y="6230657"/>
                  </a:cubicBezTo>
                  <a:lnTo>
                    <a:pt x="1548244" y="6226706"/>
                  </a:lnTo>
                  <a:cubicBezTo>
                    <a:pt x="1534528" y="6225117"/>
                    <a:pt x="1520898" y="6223203"/>
                    <a:pt x="1507348" y="6221428"/>
                  </a:cubicBezTo>
                  <a:lnTo>
                    <a:pt x="1466401" y="6215904"/>
                  </a:lnTo>
                  <a:cubicBezTo>
                    <a:pt x="1452772" y="6213991"/>
                    <a:pt x="1439316" y="6211428"/>
                    <a:pt x="1425773" y="6209191"/>
                  </a:cubicBezTo>
                  <a:cubicBezTo>
                    <a:pt x="1398775" y="6204391"/>
                    <a:pt x="1371610" y="6199779"/>
                    <a:pt x="1344960" y="6193681"/>
                  </a:cubicBezTo>
                  <a:cubicBezTo>
                    <a:pt x="1318251" y="6187799"/>
                    <a:pt x="1291260" y="6182538"/>
                    <a:pt x="1265007" y="6175388"/>
                  </a:cubicBezTo>
                  <a:lnTo>
                    <a:pt x="1225415" y="6165243"/>
                  </a:lnTo>
                  <a:cubicBezTo>
                    <a:pt x="1212163" y="6161924"/>
                    <a:pt x="1198939" y="6158496"/>
                    <a:pt x="1186567" y="6154486"/>
                  </a:cubicBezTo>
                  <a:lnTo>
                    <a:pt x="1111158" y="6130918"/>
                  </a:lnTo>
                  <a:lnTo>
                    <a:pt x="1035915" y="6107163"/>
                  </a:lnTo>
                  <a:cubicBezTo>
                    <a:pt x="1010846" y="6099055"/>
                    <a:pt x="986357" y="6088784"/>
                    <a:pt x="961579" y="6079594"/>
                  </a:cubicBezTo>
                  <a:cubicBezTo>
                    <a:pt x="763709" y="6005594"/>
                    <a:pt x="572401" y="5909703"/>
                    <a:pt x="395297" y="5792812"/>
                  </a:cubicBezTo>
                  <a:lnTo>
                    <a:pt x="265239" y="5701511"/>
                  </a:lnTo>
                  <a:cubicBezTo>
                    <a:pt x="254227" y="5694155"/>
                    <a:pt x="244103" y="5685646"/>
                    <a:pt x="233756" y="5677542"/>
                  </a:cubicBezTo>
                  <a:lnTo>
                    <a:pt x="202800" y="5652902"/>
                  </a:lnTo>
                  <a:lnTo>
                    <a:pt x="140918" y="5603515"/>
                  </a:lnTo>
                  <a:cubicBezTo>
                    <a:pt x="130598" y="5595302"/>
                    <a:pt x="120280" y="5587089"/>
                    <a:pt x="110625" y="5578127"/>
                  </a:cubicBezTo>
                  <a:cubicBezTo>
                    <a:pt x="105647" y="5573779"/>
                    <a:pt x="100444" y="5569834"/>
                    <a:pt x="95631" y="5565299"/>
                  </a:cubicBezTo>
                  <a:cubicBezTo>
                    <a:pt x="90955" y="5560684"/>
                    <a:pt x="86505" y="5555666"/>
                    <a:pt x="81966" y="5550973"/>
                  </a:cubicBezTo>
                  <a:lnTo>
                    <a:pt x="27991" y="5493272"/>
                  </a:lnTo>
                  <a:cubicBezTo>
                    <a:pt x="19109" y="5483589"/>
                    <a:pt x="9758" y="5474359"/>
                    <a:pt x="1454" y="5464252"/>
                  </a:cubicBezTo>
                  <a:lnTo>
                    <a:pt x="0" y="5462518"/>
                  </a:lnTo>
                  <a:lnTo>
                    <a:pt x="0" y="4720187"/>
                  </a:lnTo>
                  <a:lnTo>
                    <a:pt x="109684" y="4836724"/>
                  </a:lnTo>
                  <a:cubicBezTo>
                    <a:pt x="173316" y="4897375"/>
                    <a:pt x="239447" y="4954160"/>
                    <a:pt x="306959" y="5007200"/>
                  </a:cubicBezTo>
                  <a:lnTo>
                    <a:pt x="358101" y="5046057"/>
                  </a:lnTo>
                  <a:lnTo>
                    <a:pt x="383328" y="5065684"/>
                  </a:lnTo>
                  <a:cubicBezTo>
                    <a:pt x="391637" y="5072316"/>
                    <a:pt x="400805" y="5077902"/>
                    <a:pt x="409503" y="5083942"/>
                  </a:cubicBezTo>
                  <a:lnTo>
                    <a:pt x="461889" y="5119888"/>
                  </a:lnTo>
                  <a:cubicBezTo>
                    <a:pt x="466184" y="5122893"/>
                    <a:pt x="470616" y="5125820"/>
                    <a:pt x="474883" y="5128933"/>
                  </a:cubicBezTo>
                  <a:cubicBezTo>
                    <a:pt x="478982" y="5132235"/>
                    <a:pt x="482476" y="5136069"/>
                    <a:pt x="486410" y="5139557"/>
                  </a:cubicBezTo>
                  <a:cubicBezTo>
                    <a:pt x="494140" y="5146613"/>
                    <a:pt x="502565" y="5152812"/>
                    <a:pt x="510852" y="5159089"/>
                  </a:cubicBezTo>
                  <a:lnTo>
                    <a:pt x="560653" y="5196893"/>
                  </a:lnTo>
                  <a:lnTo>
                    <a:pt x="585485" y="5215834"/>
                  </a:lnTo>
                  <a:cubicBezTo>
                    <a:pt x="593773" y="5222111"/>
                    <a:pt x="601864" y="5228685"/>
                    <a:pt x="610707" y="5234185"/>
                  </a:cubicBezTo>
                  <a:lnTo>
                    <a:pt x="714768" y="5303103"/>
                  </a:lnTo>
                  <a:cubicBezTo>
                    <a:pt x="856162" y="5390603"/>
                    <a:pt x="1008099" y="5459947"/>
                    <a:pt x="1166634" y="5513322"/>
                  </a:cubicBezTo>
                  <a:cubicBezTo>
                    <a:pt x="1186540" y="5519932"/>
                    <a:pt x="1205774" y="5527751"/>
                    <a:pt x="1225991" y="5533632"/>
                  </a:cubicBezTo>
                  <a:lnTo>
                    <a:pt x="1286680" y="5550705"/>
                  </a:lnTo>
                  <a:lnTo>
                    <a:pt x="1347310" y="5567995"/>
                  </a:lnTo>
                  <a:cubicBezTo>
                    <a:pt x="1357469" y="5571180"/>
                    <a:pt x="1367261" y="5573572"/>
                    <a:pt x="1377002" y="5575719"/>
                  </a:cubicBezTo>
                  <a:lnTo>
                    <a:pt x="1406328" y="5582649"/>
                  </a:lnTo>
                  <a:cubicBezTo>
                    <a:pt x="1425825" y="5587757"/>
                    <a:pt x="1445490" y="5590939"/>
                    <a:pt x="1465060" y="5594909"/>
                  </a:cubicBezTo>
                  <a:cubicBezTo>
                    <a:pt x="1484652" y="5599231"/>
                    <a:pt x="1504324" y="5601952"/>
                    <a:pt x="1523881" y="5605105"/>
                  </a:cubicBezTo>
                  <a:cubicBezTo>
                    <a:pt x="1533660" y="5606682"/>
                    <a:pt x="1543460" y="5608613"/>
                    <a:pt x="1553325" y="5609865"/>
                  </a:cubicBezTo>
                  <a:lnTo>
                    <a:pt x="1582813" y="5613593"/>
                  </a:lnTo>
                  <a:lnTo>
                    <a:pt x="1612301" y="5617321"/>
                  </a:lnTo>
                  <a:lnTo>
                    <a:pt x="1641863" y="5619910"/>
                  </a:lnTo>
                  <a:cubicBezTo>
                    <a:pt x="1799348" y="5633940"/>
                    <a:pt x="1957913" y="5625770"/>
                    <a:pt x="2117508" y="5595156"/>
                  </a:cubicBezTo>
                  <a:cubicBezTo>
                    <a:pt x="2277124" y="5564895"/>
                    <a:pt x="2437004" y="5512449"/>
                    <a:pt x="2597368" y="5447381"/>
                  </a:cubicBezTo>
                  <a:cubicBezTo>
                    <a:pt x="2757791" y="5382096"/>
                    <a:pt x="2918855" y="5304464"/>
                    <a:pt x="3082968" y="5223245"/>
                  </a:cubicBezTo>
                  <a:lnTo>
                    <a:pt x="3334855" y="5097383"/>
                  </a:lnTo>
                  <a:cubicBezTo>
                    <a:pt x="3423528" y="5054142"/>
                    <a:pt x="3511773" y="5013798"/>
                    <a:pt x="3599509" y="4976217"/>
                  </a:cubicBezTo>
                  <a:cubicBezTo>
                    <a:pt x="3774960" y="4900701"/>
                    <a:pt x="3948276" y="4837481"/>
                    <a:pt x="4112002" y="4766359"/>
                  </a:cubicBezTo>
                  <a:cubicBezTo>
                    <a:pt x="4193972" y="4730827"/>
                    <a:pt x="4273429" y="4692997"/>
                    <a:pt x="4348983" y="4649833"/>
                  </a:cubicBezTo>
                  <a:cubicBezTo>
                    <a:pt x="4424508" y="4606778"/>
                    <a:pt x="4496050" y="4558250"/>
                    <a:pt x="4560505" y="4501564"/>
                  </a:cubicBezTo>
                  <a:cubicBezTo>
                    <a:pt x="4625198" y="4445289"/>
                    <a:pt x="4682991" y="4381021"/>
                    <a:pt x="4731963" y="4309870"/>
                  </a:cubicBezTo>
                  <a:cubicBezTo>
                    <a:pt x="4781043" y="4238747"/>
                    <a:pt x="4821275" y="4160848"/>
                    <a:pt x="4852344" y="4078640"/>
                  </a:cubicBezTo>
                  <a:lnTo>
                    <a:pt x="4863972" y="4047790"/>
                  </a:lnTo>
                  <a:lnTo>
                    <a:pt x="4874144" y="4016320"/>
                  </a:lnTo>
                  <a:lnTo>
                    <a:pt x="4884127" y="3984682"/>
                  </a:lnTo>
                  <a:cubicBezTo>
                    <a:pt x="4887242" y="3973925"/>
                    <a:pt x="4889981" y="3962835"/>
                    <a:pt x="4892800" y="3951883"/>
                  </a:cubicBezTo>
                  <a:lnTo>
                    <a:pt x="4909526" y="3886001"/>
                  </a:lnTo>
                  <a:lnTo>
                    <a:pt x="4917687" y="3852948"/>
                  </a:lnTo>
                  <a:lnTo>
                    <a:pt x="4921768" y="3836422"/>
                  </a:lnTo>
                  <a:lnTo>
                    <a:pt x="4924845" y="3819742"/>
                  </a:lnTo>
                  <a:cubicBezTo>
                    <a:pt x="4933092" y="3775120"/>
                    <a:pt x="4941231" y="3730469"/>
                    <a:pt x="4948230" y="3685744"/>
                  </a:cubicBezTo>
                  <a:cubicBezTo>
                    <a:pt x="4953579" y="3640694"/>
                    <a:pt x="4958249" y="3595577"/>
                    <a:pt x="4962782" y="3550540"/>
                  </a:cubicBezTo>
                  <a:cubicBezTo>
                    <a:pt x="4976580" y="3369692"/>
                    <a:pt x="4965812" y="3187942"/>
                    <a:pt x="4939468" y="3010249"/>
                  </a:cubicBezTo>
                  <a:cubicBezTo>
                    <a:pt x="4912965" y="2832281"/>
                    <a:pt x="4870237" y="2658196"/>
                    <a:pt x="4816901" y="2488224"/>
                  </a:cubicBezTo>
                  <a:cubicBezTo>
                    <a:pt x="4810197" y="2466954"/>
                    <a:pt x="4803984" y="2445582"/>
                    <a:pt x="4797005" y="2424470"/>
                  </a:cubicBezTo>
                  <a:cubicBezTo>
                    <a:pt x="4789399" y="2403537"/>
                    <a:pt x="4781686" y="2382574"/>
                    <a:pt x="4774433" y="2361620"/>
                  </a:cubicBezTo>
                  <a:lnTo>
                    <a:pt x="4752459" y="2298700"/>
                  </a:lnTo>
                  <a:lnTo>
                    <a:pt x="4728083" y="2236526"/>
                  </a:lnTo>
                  <a:cubicBezTo>
                    <a:pt x="4719957" y="2215802"/>
                    <a:pt x="4712352" y="2194869"/>
                    <a:pt x="4704471" y="2174095"/>
                  </a:cubicBezTo>
                  <a:lnTo>
                    <a:pt x="4678399" y="2112626"/>
                  </a:lnTo>
                  <a:lnTo>
                    <a:pt x="4652601" y="2050999"/>
                  </a:lnTo>
                  <a:cubicBezTo>
                    <a:pt x="4643711" y="2030533"/>
                    <a:pt x="4633616" y="2010672"/>
                    <a:pt x="4624205" y="1990415"/>
                  </a:cubicBezTo>
                  <a:lnTo>
                    <a:pt x="4595398" y="1930069"/>
                  </a:lnTo>
                  <a:cubicBezTo>
                    <a:pt x="4585714" y="1909969"/>
                    <a:pt x="4574413" y="1890713"/>
                    <a:pt x="4563827" y="1870952"/>
                  </a:cubicBezTo>
                  <a:lnTo>
                    <a:pt x="4531433" y="1812311"/>
                  </a:lnTo>
                  <a:lnTo>
                    <a:pt x="4523315" y="1797616"/>
                  </a:lnTo>
                  <a:lnTo>
                    <a:pt x="4514482" y="1783425"/>
                  </a:lnTo>
                  <a:lnTo>
                    <a:pt x="4496845" y="1754936"/>
                  </a:lnTo>
                  <a:lnTo>
                    <a:pt x="4461463" y="1697929"/>
                  </a:lnTo>
                  <a:lnTo>
                    <a:pt x="4452660" y="1683629"/>
                  </a:lnTo>
                  <a:lnTo>
                    <a:pt x="4443141" y="1669834"/>
                  </a:lnTo>
                  <a:lnTo>
                    <a:pt x="4424241" y="1642166"/>
                  </a:lnTo>
                  <a:cubicBezTo>
                    <a:pt x="4399005" y="1605265"/>
                    <a:pt x="4374512" y="1567751"/>
                    <a:pt x="4346886" y="1532412"/>
                  </a:cubicBezTo>
                  <a:cubicBezTo>
                    <a:pt x="4240477" y="1388328"/>
                    <a:pt x="4120362" y="1253437"/>
                    <a:pt x="3985497" y="1134649"/>
                  </a:cubicBezTo>
                  <a:cubicBezTo>
                    <a:pt x="3850799" y="1015675"/>
                    <a:pt x="3702920" y="911715"/>
                    <a:pt x="3545665" y="825877"/>
                  </a:cubicBezTo>
                  <a:lnTo>
                    <a:pt x="3486190" y="794756"/>
                  </a:lnTo>
                  <a:cubicBezTo>
                    <a:pt x="3466181" y="784640"/>
                    <a:pt x="3446893" y="773560"/>
                    <a:pt x="3426182" y="764765"/>
                  </a:cubicBezTo>
                  <a:lnTo>
                    <a:pt x="3365044" y="737255"/>
                  </a:lnTo>
                  <a:lnTo>
                    <a:pt x="3334529" y="723514"/>
                  </a:lnTo>
                  <a:cubicBezTo>
                    <a:pt x="3324394" y="718943"/>
                    <a:pt x="3314287" y="714265"/>
                    <a:pt x="3303733" y="710395"/>
                  </a:cubicBezTo>
                  <a:cubicBezTo>
                    <a:pt x="3262013" y="694346"/>
                    <a:pt x="3220711" y="677599"/>
                    <a:pt x="3179033" y="662259"/>
                  </a:cubicBezTo>
                  <a:lnTo>
                    <a:pt x="3052408" y="620447"/>
                  </a:lnTo>
                  <a:lnTo>
                    <a:pt x="2924325" y="584505"/>
                  </a:lnTo>
                  <a:cubicBezTo>
                    <a:pt x="2903106" y="578471"/>
                    <a:pt x="2881119" y="574434"/>
                    <a:pt x="2859667" y="569266"/>
                  </a:cubicBezTo>
                  <a:lnTo>
                    <a:pt x="2795226" y="554085"/>
                  </a:lnTo>
                  <a:cubicBezTo>
                    <a:pt x="2774078" y="548652"/>
                    <a:pt x="2751709" y="544744"/>
                    <a:pt x="2729702" y="540354"/>
                  </a:cubicBezTo>
                  <a:lnTo>
                    <a:pt x="2663758" y="527322"/>
                  </a:lnTo>
                  <a:lnTo>
                    <a:pt x="2630927" y="520495"/>
                  </a:lnTo>
                  <a:lnTo>
                    <a:pt x="2597965" y="515024"/>
                  </a:lnTo>
                  <a:cubicBezTo>
                    <a:pt x="2575970" y="511449"/>
                    <a:pt x="2554112" y="507795"/>
                    <a:pt x="2532205" y="503895"/>
                  </a:cubicBezTo>
                  <a:cubicBezTo>
                    <a:pt x="2357016" y="475037"/>
                    <a:pt x="2182954" y="456682"/>
                    <a:pt x="2010064" y="452552"/>
                  </a:cubicBezTo>
                  <a:cubicBezTo>
                    <a:pt x="1837255" y="448558"/>
                    <a:pt x="1665388" y="457916"/>
                    <a:pt x="1494552" y="485055"/>
                  </a:cubicBezTo>
                  <a:cubicBezTo>
                    <a:pt x="1452133" y="492816"/>
                    <a:pt x="1409569" y="501117"/>
                    <a:pt x="1366896" y="509389"/>
                  </a:cubicBezTo>
                  <a:cubicBezTo>
                    <a:pt x="1324862" y="520035"/>
                    <a:pt x="1282333" y="529505"/>
                    <a:pt x="1240175" y="541045"/>
                  </a:cubicBezTo>
                  <a:lnTo>
                    <a:pt x="1177438" y="560170"/>
                  </a:lnTo>
                  <a:lnTo>
                    <a:pt x="1145987" y="569826"/>
                  </a:lnTo>
                  <a:lnTo>
                    <a:pt x="1130315" y="574669"/>
                  </a:lnTo>
                  <a:lnTo>
                    <a:pt x="1114873" y="580384"/>
                  </a:lnTo>
                  <a:lnTo>
                    <a:pt x="1052839" y="602943"/>
                  </a:lnTo>
                  <a:cubicBezTo>
                    <a:pt x="1032151" y="610499"/>
                    <a:pt x="1011255" y="617535"/>
                    <a:pt x="991135" y="626866"/>
                  </a:cubicBezTo>
                  <a:lnTo>
                    <a:pt x="930179" y="653191"/>
                  </a:lnTo>
                  <a:cubicBezTo>
                    <a:pt x="909850" y="662002"/>
                    <a:pt x="889443" y="670676"/>
                    <a:pt x="869768" y="680937"/>
                  </a:cubicBezTo>
                  <a:lnTo>
                    <a:pt x="810085" y="710734"/>
                  </a:lnTo>
                  <a:cubicBezTo>
                    <a:pt x="790331" y="720859"/>
                    <a:pt x="770124" y="730514"/>
                    <a:pt x="751220" y="741794"/>
                  </a:cubicBezTo>
                  <a:cubicBezTo>
                    <a:pt x="673929" y="784955"/>
                    <a:pt x="598827" y="830326"/>
                    <a:pt x="532669" y="881688"/>
                  </a:cubicBezTo>
                  <a:cubicBezTo>
                    <a:pt x="464226" y="931625"/>
                    <a:pt x="406969" y="988270"/>
                    <a:pt x="354185" y="1050286"/>
                  </a:cubicBezTo>
                  <a:lnTo>
                    <a:pt x="315980" y="1098125"/>
                  </a:lnTo>
                  <a:lnTo>
                    <a:pt x="280345" y="1149782"/>
                  </a:lnTo>
                  <a:cubicBezTo>
                    <a:pt x="268144" y="1166335"/>
                    <a:pt x="257438" y="1185955"/>
                    <a:pt x="245890" y="1203959"/>
                  </a:cubicBezTo>
                  <a:cubicBezTo>
                    <a:pt x="234552" y="1222481"/>
                    <a:pt x="223171" y="1240298"/>
                    <a:pt x="212162" y="1260184"/>
                  </a:cubicBezTo>
                  <a:cubicBezTo>
                    <a:pt x="168299" y="1337574"/>
                    <a:pt x="125055" y="1419360"/>
                    <a:pt x="80716" y="1502476"/>
                  </a:cubicBezTo>
                  <a:lnTo>
                    <a:pt x="0" y="1648841"/>
                  </a:lnTo>
                  <a:lnTo>
                    <a:pt x="0" y="954863"/>
                  </a:lnTo>
                  <a:lnTo>
                    <a:pt x="43491" y="895513"/>
                  </a:lnTo>
                  <a:cubicBezTo>
                    <a:pt x="59888" y="874984"/>
                    <a:pt x="77014" y="854766"/>
                    <a:pt x="93923" y="834489"/>
                  </a:cubicBezTo>
                  <a:cubicBezTo>
                    <a:pt x="163245" y="754880"/>
                    <a:pt x="240806" y="679565"/>
                    <a:pt x="323465" y="617671"/>
                  </a:cubicBezTo>
                  <a:cubicBezTo>
                    <a:pt x="405002" y="553042"/>
                    <a:pt x="490132" y="499230"/>
                    <a:pt x="574777" y="446794"/>
                  </a:cubicBezTo>
                  <a:cubicBezTo>
                    <a:pt x="595733" y="433050"/>
                    <a:pt x="617442" y="421248"/>
                    <a:pt x="638943" y="408925"/>
                  </a:cubicBezTo>
                  <a:lnTo>
                    <a:pt x="703505" y="371742"/>
                  </a:lnTo>
                  <a:cubicBezTo>
                    <a:pt x="724798" y="358900"/>
                    <a:pt x="747120" y="347842"/>
                    <a:pt x="769262" y="336154"/>
                  </a:cubicBezTo>
                  <a:lnTo>
                    <a:pt x="835552" y="301173"/>
                  </a:lnTo>
                  <a:cubicBezTo>
                    <a:pt x="857427" y="289183"/>
                    <a:pt x="880470" y="278896"/>
                    <a:pt x="902979" y="268004"/>
                  </a:cubicBezTo>
                  <a:lnTo>
                    <a:pt x="971127" y="235607"/>
                  </a:lnTo>
                  <a:lnTo>
                    <a:pt x="988238" y="227556"/>
                  </a:lnTo>
                  <a:lnTo>
                    <a:pt x="1005744" y="220191"/>
                  </a:lnTo>
                  <a:lnTo>
                    <a:pt x="1040729" y="205569"/>
                  </a:lnTo>
                  <a:lnTo>
                    <a:pt x="1110835" y="176248"/>
                  </a:lnTo>
                  <a:cubicBezTo>
                    <a:pt x="1157999" y="157703"/>
                    <a:pt x="1206322" y="141323"/>
                    <a:pt x="1254256" y="123796"/>
                  </a:cubicBezTo>
                  <a:cubicBezTo>
                    <a:pt x="1302938" y="108671"/>
                    <a:pt x="1352074" y="94017"/>
                    <a:pt x="1401310" y="79852"/>
                  </a:cubicBezTo>
                  <a:cubicBezTo>
                    <a:pt x="1599497" y="26774"/>
                    <a:pt x="1806373" y="-329"/>
                    <a:pt x="2011811" y="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Freeform: Shape 13">
              <a:extLst>
                <a:ext uri="{FF2B5EF4-FFF2-40B4-BE49-F238E27FC236}">
                  <a16:creationId xmlns:a16="http://schemas.microsoft.com/office/drawing/2014/main" id="{06AC5DCC-C3CC-4FD5-AD4E-13A1BE5F7F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297400"/>
              <a:ext cx="5215811" cy="6107388"/>
            </a:xfrm>
            <a:custGeom>
              <a:avLst/>
              <a:gdLst>
                <a:gd name="connsiteX0" fmla="*/ 1869139 w 5215811"/>
                <a:gd name="connsiteY0" fmla="*/ 9 h 6107388"/>
                <a:gd name="connsiteX1" fmla="*/ 2791149 w 5215811"/>
                <a:gd name="connsiteY1" fmla="*/ 130229 h 6107388"/>
                <a:gd name="connsiteX2" fmla="*/ 4760307 w 5215811"/>
                <a:gd name="connsiteY2" fmla="*/ 1608408 h 6107388"/>
                <a:gd name="connsiteX3" fmla="*/ 5108574 w 5215811"/>
                <a:gd name="connsiteY3" fmla="*/ 4050383 h 6107388"/>
                <a:gd name="connsiteX4" fmla="*/ 3434916 w 5215811"/>
                <a:gd name="connsiteY4" fmla="*/ 5503134 h 6107388"/>
                <a:gd name="connsiteX5" fmla="*/ 1137841 w 5215811"/>
                <a:gd name="connsiteY5" fmla="*/ 6033968 h 6107388"/>
                <a:gd name="connsiteX6" fmla="*/ 217555 w 5215811"/>
                <a:gd name="connsiteY6" fmla="*/ 5598945 h 6107388"/>
                <a:gd name="connsiteX7" fmla="*/ 0 w 5215811"/>
                <a:gd name="connsiteY7" fmla="*/ 5419622 h 6107388"/>
                <a:gd name="connsiteX8" fmla="*/ 0 w 5215811"/>
                <a:gd name="connsiteY8" fmla="*/ 4571683 h 6107388"/>
                <a:gd name="connsiteX9" fmla="*/ 18056 w 5215811"/>
                <a:gd name="connsiteY9" fmla="*/ 4599282 h 6107388"/>
                <a:gd name="connsiteX10" fmla="*/ 358324 w 5215811"/>
                <a:gd name="connsiteY10" fmla="*/ 4988154 h 6107388"/>
                <a:gd name="connsiteX11" fmla="*/ 1282741 w 5215811"/>
                <a:gd name="connsiteY11" fmla="*/ 5493193 h 6107388"/>
                <a:gd name="connsiteX12" fmla="*/ 2172794 w 5215811"/>
                <a:gd name="connsiteY12" fmla="*/ 5470630 h 6107388"/>
                <a:gd name="connsiteX13" fmla="*/ 3146893 w 5215811"/>
                <a:gd name="connsiteY13" fmla="*/ 5016296 h 6107388"/>
                <a:gd name="connsiteX14" fmla="*/ 3574114 w 5215811"/>
                <a:gd name="connsiteY14" fmla="*/ 4791124 h 6107388"/>
                <a:gd name="connsiteX15" fmla="*/ 4244948 w 5215811"/>
                <a:gd name="connsiteY15" fmla="*/ 4392664 h 6107388"/>
                <a:gd name="connsiteX16" fmla="*/ 4556385 w 5215811"/>
                <a:gd name="connsiteY16" fmla="*/ 3902656 h 6107388"/>
                <a:gd name="connsiteX17" fmla="*/ 4616354 w 5215811"/>
                <a:gd name="connsiteY17" fmla="*/ 2851680 h 6107388"/>
                <a:gd name="connsiteX18" fmla="*/ 4269266 w 5215811"/>
                <a:gd name="connsiteY18" fmla="*/ 1889625 h 6107388"/>
                <a:gd name="connsiteX19" fmla="*/ 2645976 w 5215811"/>
                <a:gd name="connsiteY19" fmla="*/ 671162 h 6107388"/>
                <a:gd name="connsiteX20" fmla="*/ 1648930 w 5215811"/>
                <a:gd name="connsiteY20" fmla="*/ 573017 h 6107388"/>
                <a:gd name="connsiteX21" fmla="*/ 771768 w 5215811"/>
                <a:gd name="connsiteY21" fmla="*/ 865882 h 6107388"/>
                <a:gd name="connsiteX22" fmla="*/ 433617 w 5215811"/>
                <a:gd name="connsiteY22" fmla="*/ 1119441 h 6107388"/>
                <a:gd name="connsiteX23" fmla="*/ 200571 w 5215811"/>
                <a:gd name="connsiteY23" fmla="*/ 1486480 h 6107388"/>
                <a:gd name="connsiteX24" fmla="*/ 47077 w 5215811"/>
                <a:gd name="connsiteY24" fmla="*/ 1753604 h 6107388"/>
                <a:gd name="connsiteX25" fmla="*/ 0 w 5215811"/>
                <a:gd name="connsiteY25" fmla="*/ 1831655 h 6107388"/>
                <a:gd name="connsiteX26" fmla="*/ 0 w 5215811"/>
                <a:gd name="connsiteY26" fmla="*/ 751112 h 6107388"/>
                <a:gd name="connsiteX27" fmla="*/ 6994 w 5215811"/>
                <a:gd name="connsiteY27" fmla="*/ 742614 h 6107388"/>
                <a:gd name="connsiteX28" fmla="*/ 484047 w 5215811"/>
                <a:gd name="connsiteY28" fmla="*/ 378777 h 6107388"/>
                <a:gd name="connsiteX29" fmla="*/ 1869139 w 5215811"/>
                <a:gd name="connsiteY29" fmla="*/ 9 h 6107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215811" h="6107388">
                  <a:moveTo>
                    <a:pt x="1869139" y="9"/>
                  </a:moveTo>
                  <a:cubicBezTo>
                    <a:pt x="2160924" y="-706"/>
                    <a:pt x="2465752" y="43039"/>
                    <a:pt x="2791149" y="130229"/>
                  </a:cubicBezTo>
                  <a:cubicBezTo>
                    <a:pt x="3651198" y="360678"/>
                    <a:pt x="4339884" y="907924"/>
                    <a:pt x="4760307" y="1608408"/>
                  </a:cubicBezTo>
                  <a:cubicBezTo>
                    <a:pt x="5188180" y="2321320"/>
                    <a:pt x="5338357" y="3192822"/>
                    <a:pt x="5108574" y="4050383"/>
                  </a:cubicBezTo>
                  <a:cubicBezTo>
                    <a:pt x="4880820" y="4900373"/>
                    <a:pt x="4152841" y="5098512"/>
                    <a:pt x="3434916" y="5503134"/>
                  </a:cubicBezTo>
                  <a:cubicBezTo>
                    <a:pt x="2717099" y="5907783"/>
                    <a:pt x="2005568" y="6266474"/>
                    <a:pt x="1137841" y="6033968"/>
                  </a:cubicBezTo>
                  <a:cubicBezTo>
                    <a:pt x="783079" y="5938910"/>
                    <a:pt x="479573" y="5790114"/>
                    <a:pt x="217555" y="5598945"/>
                  </a:cubicBezTo>
                  <a:lnTo>
                    <a:pt x="0" y="5419622"/>
                  </a:lnTo>
                  <a:lnTo>
                    <a:pt x="0" y="4571683"/>
                  </a:lnTo>
                  <a:lnTo>
                    <a:pt x="18056" y="4599282"/>
                  </a:lnTo>
                  <a:cubicBezTo>
                    <a:pt x="124071" y="4746782"/>
                    <a:pt x="237002" y="4875718"/>
                    <a:pt x="358324" y="4988154"/>
                  </a:cubicBezTo>
                  <a:cubicBezTo>
                    <a:pt x="621323" y="5231809"/>
                    <a:pt x="923667" y="5396979"/>
                    <a:pt x="1282741" y="5493193"/>
                  </a:cubicBezTo>
                  <a:cubicBezTo>
                    <a:pt x="1573894" y="5571207"/>
                    <a:pt x="1856732" y="5563878"/>
                    <a:pt x="2172794" y="5470630"/>
                  </a:cubicBezTo>
                  <a:cubicBezTo>
                    <a:pt x="2498985" y="5374183"/>
                    <a:pt x="2832844" y="5193315"/>
                    <a:pt x="3146893" y="5016296"/>
                  </a:cubicBezTo>
                  <a:cubicBezTo>
                    <a:pt x="3293538" y="4933641"/>
                    <a:pt x="3436182" y="4861160"/>
                    <a:pt x="3574114" y="4791124"/>
                  </a:cubicBezTo>
                  <a:cubicBezTo>
                    <a:pt x="3841238" y="4655550"/>
                    <a:pt x="4071901" y="4538375"/>
                    <a:pt x="4244948" y="4392664"/>
                  </a:cubicBezTo>
                  <a:cubicBezTo>
                    <a:pt x="4405844" y="4257259"/>
                    <a:pt x="4501845" y="4106204"/>
                    <a:pt x="4556385" y="3902656"/>
                  </a:cubicBezTo>
                  <a:cubicBezTo>
                    <a:pt x="4649063" y="3556776"/>
                    <a:pt x="4669271" y="3203187"/>
                    <a:pt x="4616354" y="2851680"/>
                  </a:cubicBezTo>
                  <a:cubicBezTo>
                    <a:pt x="4565198" y="2511774"/>
                    <a:pt x="4448474" y="2188147"/>
                    <a:pt x="4269266" y="1889625"/>
                  </a:cubicBezTo>
                  <a:cubicBezTo>
                    <a:pt x="3907781" y="1287586"/>
                    <a:pt x="3331245" y="854780"/>
                    <a:pt x="2645976" y="671162"/>
                  </a:cubicBezTo>
                  <a:cubicBezTo>
                    <a:pt x="2278249" y="572630"/>
                    <a:pt x="1952074" y="540526"/>
                    <a:pt x="1648930" y="573017"/>
                  </a:cubicBezTo>
                  <a:cubicBezTo>
                    <a:pt x="1351746" y="604901"/>
                    <a:pt x="1064785" y="700731"/>
                    <a:pt x="771768" y="865882"/>
                  </a:cubicBezTo>
                  <a:cubicBezTo>
                    <a:pt x="568061" y="980657"/>
                    <a:pt x="486465" y="1058486"/>
                    <a:pt x="433617" y="1119441"/>
                  </a:cubicBezTo>
                  <a:cubicBezTo>
                    <a:pt x="358307" y="1206256"/>
                    <a:pt x="292149" y="1323808"/>
                    <a:pt x="200571" y="1486480"/>
                  </a:cubicBezTo>
                  <a:cubicBezTo>
                    <a:pt x="156644" y="1564432"/>
                    <a:pt x="106654" y="1653214"/>
                    <a:pt x="47077" y="1753604"/>
                  </a:cubicBezTo>
                  <a:lnTo>
                    <a:pt x="0" y="1831655"/>
                  </a:lnTo>
                  <a:lnTo>
                    <a:pt x="0" y="751112"/>
                  </a:lnTo>
                  <a:lnTo>
                    <a:pt x="6994" y="742614"/>
                  </a:lnTo>
                  <a:cubicBezTo>
                    <a:pt x="117721" y="617683"/>
                    <a:pt x="259696" y="505222"/>
                    <a:pt x="484047" y="378777"/>
                  </a:cubicBezTo>
                  <a:cubicBezTo>
                    <a:pt x="932751" y="125890"/>
                    <a:pt x="1382831" y="1200"/>
                    <a:pt x="1869139" y="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id="{4BBCC2F4-EFA7-4AF4-B538-AC4022D90F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319367"/>
              <a:ext cx="5217956" cy="6100079"/>
            </a:xfrm>
            <a:custGeom>
              <a:avLst/>
              <a:gdLst>
                <a:gd name="connsiteX0" fmla="*/ 1951393 w 5217956"/>
                <a:gd name="connsiteY0" fmla="*/ 82 h 6100079"/>
                <a:gd name="connsiteX1" fmla="*/ 2855177 w 5217956"/>
                <a:gd name="connsiteY1" fmla="*/ 125419 h 6100079"/>
                <a:gd name="connsiteX2" fmla="*/ 4779341 w 5217956"/>
                <a:gd name="connsiteY2" fmla="*/ 1591542 h 6100079"/>
                <a:gd name="connsiteX3" fmla="*/ 5108573 w 5217956"/>
                <a:gd name="connsiteY3" fmla="*/ 4028416 h 6100079"/>
                <a:gd name="connsiteX4" fmla="*/ 3459358 w 5217956"/>
                <a:gd name="connsiteY4" fmla="*/ 5487716 h 6100079"/>
                <a:gd name="connsiteX5" fmla="*/ 1203274 w 5217956"/>
                <a:gd name="connsiteY5" fmla="*/ 6029534 h 6100079"/>
                <a:gd name="connsiteX6" fmla="*/ 59920 w 5217956"/>
                <a:gd name="connsiteY6" fmla="*/ 5396467 h 6100079"/>
                <a:gd name="connsiteX7" fmla="*/ 0 w 5217956"/>
                <a:gd name="connsiteY7" fmla="*/ 5333382 h 6100079"/>
                <a:gd name="connsiteX8" fmla="*/ 0 w 5217956"/>
                <a:gd name="connsiteY8" fmla="*/ 4205833 h 6100079"/>
                <a:gd name="connsiteX9" fmla="*/ 58036 w 5217956"/>
                <a:gd name="connsiteY9" fmla="*/ 4310048 h 6100079"/>
                <a:gd name="connsiteX10" fmla="*/ 520779 w 5217956"/>
                <a:gd name="connsiteY10" fmla="*/ 4907591 h 6100079"/>
                <a:gd name="connsiteX11" fmla="*/ 1377154 w 5217956"/>
                <a:gd name="connsiteY11" fmla="*/ 5380604 h 6100079"/>
                <a:gd name="connsiteX12" fmla="*/ 3123340 w 5217956"/>
                <a:gd name="connsiteY12" fmla="*/ 4905715 h 6100079"/>
                <a:gd name="connsiteX13" fmla="*/ 3547863 w 5217956"/>
                <a:gd name="connsiteY13" fmla="*/ 4676342 h 6100079"/>
                <a:gd name="connsiteX14" fmla="*/ 4186753 w 5217956"/>
                <a:gd name="connsiteY14" fmla="*/ 4289376 h 6100079"/>
                <a:gd name="connsiteX15" fmla="*/ 4459565 w 5217956"/>
                <a:gd name="connsiteY15" fmla="*/ 3854399 h 6100079"/>
                <a:gd name="connsiteX16" fmla="*/ 4521015 w 5217956"/>
                <a:gd name="connsiteY16" fmla="*/ 2849377 h 6100079"/>
                <a:gd name="connsiteX17" fmla="*/ 4199723 w 5217956"/>
                <a:gd name="connsiteY17" fmla="*/ 1931213 h 6100079"/>
                <a:gd name="connsiteX18" fmla="*/ 2681217 w 5217956"/>
                <a:gd name="connsiteY18" fmla="*/ 774211 h 6100079"/>
                <a:gd name="connsiteX19" fmla="*/ 926547 w 5217956"/>
                <a:gd name="connsiteY19" fmla="*/ 967112 h 6100079"/>
                <a:gd name="connsiteX20" fmla="*/ 622677 w 5217956"/>
                <a:gd name="connsiteY20" fmla="*/ 1197863 h 6100079"/>
                <a:gd name="connsiteX21" fmla="*/ 404892 w 5217956"/>
                <a:gd name="connsiteY21" fmla="*/ 1547314 h 6100079"/>
                <a:gd name="connsiteX22" fmla="*/ 40135 w 5217956"/>
                <a:gd name="connsiteY22" fmla="*/ 2159090 h 6100079"/>
                <a:gd name="connsiteX23" fmla="*/ 0 w 5217956"/>
                <a:gd name="connsiteY23" fmla="*/ 2219367 h 6100079"/>
                <a:gd name="connsiteX24" fmla="*/ 0 w 5217956"/>
                <a:gd name="connsiteY24" fmla="*/ 915659 h 6100079"/>
                <a:gd name="connsiteX25" fmla="*/ 58609 w 5217956"/>
                <a:gd name="connsiteY25" fmla="*/ 828051 h 6100079"/>
                <a:gd name="connsiteX26" fmla="*/ 590688 w 5217956"/>
                <a:gd name="connsiteY26" fmla="*/ 385385 h 6100079"/>
                <a:gd name="connsiteX27" fmla="*/ 1951393 w 5217956"/>
                <a:gd name="connsiteY27" fmla="*/ 82 h 6100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5217956" h="6100079">
                  <a:moveTo>
                    <a:pt x="1951393" y="82"/>
                  </a:moveTo>
                  <a:cubicBezTo>
                    <a:pt x="2237631" y="-2119"/>
                    <a:pt x="2536431" y="40011"/>
                    <a:pt x="2855177" y="125419"/>
                  </a:cubicBezTo>
                  <a:cubicBezTo>
                    <a:pt x="3697704" y="351173"/>
                    <a:pt x="4370490" y="894159"/>
                    <a:pt x="4779341" y="1591542"/>
                  </a:cubicBezTo>
                  <a:cubicBezTo>
                    <a:pt x="5195534" y="2301324"/>
                    <a:pt x="5338356" y="3170855"/>
                    <a:pt x="5108573" y="4028416"/>
                  </a:cubicBezTo>
                  <a:cubicBezTo>
                    <a:pt x="4880819" y="4878406"/>
                    <a:pt x="4165603" y="5079965"/>
                    <a:pt x="3459358" y="5487716"/>
                  </a:cubicBezTo>
                  <a:cubicBezTo>
                    <a:pt x="2753114" y="5895466"/>
                    <a:pt x="2053264" y="6257288"/>
                    <a:pt x="1203274" y="6029534"/>
                  </a:cubicBezTo>
                  <a:cubicBezTo>
                    <a:pt x="739884" y="5905369"/>
                    <a:pt x="366399" y="5685345"/>
                    <a:pt x="59920" y="5396467"/>
                  </a:cubicBezTo>
                  <a:lnTo>
                    <a:pt x="0" y="5333382"/>
                  </a:lnTo>
                  <a:lnTo>
                    <a:pt x="0" y="4205833"/>
                  </a:lnTo>
                  <a:lnTo>
                    <a:pt x="58036" y="4310048"/>
                  </a:lnTo>
                  <a:cubicBezTo>
                    <a:pt x="197935" y="4550245"/>
                    <a:pt x="350594" y="4747142"/>
                    <a:pt x="520779" y="4907591"/>
                  </a:cubicBezTo>
                  <a:cubicBezTo>
                    <a:pt x="763600" y="5136565"/>
                    <a:pt x="1043821" y="5291288"/>
                    <a:pt x="1377154" y="5380604"/>
                  </a:cubicBezTo>
                  <a:cubicBezTo>
                    <a:pt x="1963029" y="5537589"/>
                    <a:pt x="2470519" y="5282804"/>
                    <a:pt x="3123340" y="4905715"/>
                  </a:cubicBezTo>
                  <a:cubicBezTo>
                    <a:pt x="3269800" y="4821157"/>
                    <a:pt x="3411134" y="4747512"/>
                    <a:pt x="3547863" y="4676342"/>
                  </a:cubicBezTo>
                  <a:cubicBezTo>
                    <a:pt x="3804497" y="4542710"/>
                    <a:pt x="4026085" y="4427393"/>
                    <a:pt x="4186753" y="4289376"/>
                  </a:cubicBezTo>
                  <a:cubicBezTo>
                    <a:pt x="4329009" y="4167293"/>
                    <a:pt x="4410589" y="4037181"/>
                    <a:pt x="4459565" y="3854399"/>
                  </a:cubicBezTo>
                  <a:cubicBezTo>
                    <a:pt x="4548302" y="3523229"/>
                    <a:pt x="4568981" y="3185183"/>
                    <a:pt x="4521015" y="2849377"/>
                  </a:cubicBezTo>
                  <a:cubicBezTo>
                    <a:pt x="4474709" y="2524680"/>
                    <a:pt x="4366564" y="2215756"/>
                    <a:pt x="4199723" y="1931213"/>
                  </a:cubicBezTo>
                  <a:cubicBezTo>
                    <a:pt x="3863270" y="1357325"/>
                    <a:pt x="3323982" y="946439"/>
                    <a:pt x="2681217" y="774211"/>
                  </a:cubicBezTo>
                  <a:cubicBezTo>
                    <a:pt x="2001139" y="591984"/>
                    <a:pt x="1476322" y="649699"/>
                    <a:pt x="926547" y="967112"/>
                  </a:cubicBezTo>
                  <a:cubicBezTo>
                    <a:pt x="740730" y="1074393"/>
                    <a:pt x="668642" y="1143989"/>
                    <a:pt x="622677" y="1197863"/>
                  </a:cubicBezTo>
                  <a:cubicBezTo>
                    <a:pt x="555599" y="1276450"/>
                    <a:pt x="492360" y="1390031"/>
                    <a:pt x="404892" y="1547314"/>
                  </a:cubicBezTo>
                  <a:cubicBezTo>
                    <a:pt x="317047" y="1705133"/>
                    <a:pt x="204816" y="1906756"/>
                    <a:pt x="40135" y="2159090"/>
                  </a:cubicBezTo>
                  <a:lnTo>
                    <a:pt x="0" y="2219367"/>
                  </a:lnTo>
                  <a:lnTo>
                    <a:pt x="0" y="915659"/>
                  </a:lnTo>
                  <a:lnTo>
                    <a:pt x="58609" y="828051"/>
                  </a:lnTo>
                  <a:cubicBezTo>
                    <a:pt x="177453" y="670481"/>
                    <a:pt x="325846" y="538291"/>
                    <a:pt x="590688" y="385385"/>
                  </a:cubicBezTo>
                  <a:cubicBezTo>
                    <a:pt x="1032158" y="130559"/>
                    <a:pt x="1474329" y="3750"/>
                    <a:pt x="1951393" y="8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Freeform: Shape 15">
              <a:extLst>
                <a:ext uri="{FF2B5EF4-FFF2-40B4-BE49-F238E27FC236}">
                  <a16:creationId xmlns:a16="http://schemas.microsoft.com/office/drawing/2014/main" id="{2A9D1364-B6A3-44CB-9FBA-C528F0CE90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319367"/>
              <a:ext cx="5217957" cy="6100079"/>
            </a:xfrm>
            <a:custGeom>
              <a:avLst/>
              <a:gdLst>
                <a:gd name="connsiteX0" fmla="*/ 1951394 w 5217957"/>
                <a:gd name="connsiteY0" fmla="*/ 82 h 6100079"/>
                <a:gd name="connsiteX1" fmla="*/ 2855178 w 5217957"/>
                <a:gd name="connsiteY1" fmla="*/ 125419 h 6100079"/>
                <a:gd name="connsiteX2" fmla="*/ 4779341 w 5217957"/>
                <a:gd name="connsiteY2" fmla="*/ 1591542 h 6100079"/>
                <a:gd name="connsiteX3" fmla="*/ 5108574 w 5217957"/>
                <a:gd name="connsiteY3" fmla="*/ 4028416 h 6100079"/>
                <a:gd name="connsiteX4" fmla="*/ 3459359 w 5217957"/>
                <a:gd name="connsiteY4" fmla="*/ 5487716 h 6100079"/>
                <a:gd name="connsiteX5" fmla="*/ 1203275 w 5217957"/>
                <a:gd name="connsiteY5" fmla="*/ 6029534 h 6100079"/>
                <a:gd name="connsiteX6" fmla="*/ 59921 w 5217957"/>
                <a:gd name="connsiteY6" fmla="*/ 5396467 h 6100079"/>
                <a:gd name="connsiteX7" fmla="*/ 0 w 5217957"/>
                <a:gd name="connsiteY7" fmla="*/ 5333381 h 6100079"/>
                <a:gd name="connsiteX8" fmla="*/ 0 w 5217957"/>
                <a:gd name="connsiteY8" fmla="*/ 4427327 h 6100079"/>
                <a:gd name="connsiteX9" fmla="*/ 112056 w 5217957"/>
                <a:gd name="connsiteY9" fmla="*/ 4602502 h 6100079"/>
                <a:gd name="connsiteX10" fmla="*/ 443875 w 5217957"/>
                <a:gd name="connsiteY10" fmla="*/ 4989110 h 6100079"/>
                <a:gd name="connsiteX11" fmla="*/ 1348175 w 5217957"/>
                <a:gd name="connsiteY11" fmla="*/ 5488759 h 6100079"/>
                <a:gd name="connsiteX12" fmla="*/ 2221463 w 5217957"/>
                <a:gd name="connsiteY12" fmla="*/ 5461704 h 6100079"/>
                <a:gd name="connsiteX13" fmla="*/ 3179339 w 5217957"/>
                <a:gd name="connsiteY13" fmla="*/ 5003023 h 6100079"/>
                <a:gd name="connsiteX14" fmla="*/ 3599638 w 5217957"/>
                <a:gd name="connsiteY14" fmla="*/ 4775996 h 6100079"/>
                <a:gd name="connsiteX15" fmla="*/ 4259765 w 5217957"/>
                <a:gd name="connsiteY15" fmla="*/ 4374667 h 6100079"/>
                <a:gd name="connsiteX16" fmla="*/ 4567742 w 5217957"/>
                <a:gd name="connsiteY16" fmla="*/ 3883732 h 6100079"/>
                <a:gd name="connsiteX17" fmla="*/ 4631929 w 5217957"/>
                <a:gd name="connsiteY17" fmla="*/ 2833886 h 6100079"/>
                <a:gd name="connsiteX18" fmla="*/ 4296412 w 5217957"/>
                <a:gd name="connsiteY18" fmla="*/ 1874932 h 6100079"/>
                <a:gd name="connsiteX19" fmla="*/ 2710219 w 5217957"/>
                <a:gd name="connsiteY19" fmla="*/ 666410 h 6100079"/>
                <a:gd name="connsiteX20" fmla="*/ 1732642 w 5217957"/>
                <a:gd name="connsiteY20" fmla="*/ 573480 h 6100079"/>
                <a:gd name="connsiteX21" fmla="*/ 870621 w 5217957"/>
                <a:gd name="connsiteY21" fmla="*/ 870402 h 6100079"/>
                <a:gd name="connsiteX22" fmla="*/ 537555 w 5217957"/>
                <a:gd name="connsiteY22" fmla="*/ 1125324 h 6100079"/>
                <a:gd name="connsiteX23" fmla="*/ 306995 w 5217957"/>
                <a:gd name="connsiteY23" fmla="*/ 1493030 h 6100079"/>
                <a:gd name="connsiteX24" fmla="*/ 23579 w 5217957"/>
                <a:gd name="connsiteY24" fmla="*/ 1977465 h 6100079"/>
                <a:gd name="connsiteX25" fmla="*/ 0 w 5217957"/>
                <a:gd name="connsiteY25" fmla="*/ 2014291 h 6100079"/>
                <a:gd name="connsiteX26" fmla="*/ 0 w 5217957"/>
                <a:gd name="connsiteY26" fmla="*/ 915660 h 6100079"/>
                <a:gd name="connsiteX27" fmla="*/ 58609 w 5217957"/>
                <a:gd name="connsiteY27" fmla="*/ 828051 h 6100079"/>
                <a:gd name="connsiteX28" fmla="*/ 590689 w 5217957"/>
                <a:gd name="connsiteY28" fmla="*/ 385385 h 6100079"/>
                <a:gd name="connsiteX29" fmla="*/ 1951394 w 5217957"/>
                <a:gd name="connsiteY29" fmla="*/ 82 h 6100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217957" h="6100079">
                  <a:moveTo>
                    <a:pt x="1951394" y="82"/>
                  </a:moveTo>
                  <a:cubicBezTo>
                    <a:pt x="2237632" y="-2119"/>
                    <a:pt x="2536431" y="40011"/>
                    <a:pt x="2855178" y="125419"/>
                  </a:cubicBezTo>
                  <a:cubicBezTo>
                    <a:pt x="3697704" y="351173"/>
                    <a:pt x="4370491" y="894159"/>
                    <a:pt x="4779341" y="1591542"/>
                  </a:cubicBezTo>
                  <a:cubicBezTo>
                    <a:pt x="5195535" y="2301324"/>
                    <a:pt x="5338357" y="3170855"/>
                    <a:pt x="5108574" y="4028416"/>
                  </a:cubicBezTo>
                  <a:cubicBezTo>
                    <a:pt x="4880820" y="4878406"/>
                    <a:pt x="4165604" y="5079965"/>
                    <a:pt x="3459359" y="5487716"/>
                  </a:cubicBezTo>
                  <a:cubicBezTo>
                    <a:pt x="2753115" y="5895466"/>
                    <a:pt x="2053265" y="6257288"/>
                    <a:pt x="1203275" y="6029534"/>
                  </a:cubicBezTo>
                  <a:cubicBezTo>
                    <a:pt x="739885" y="5905369"/>
                    <a:pt x="366400" y="5685345"/>
                    <a:pt x="59921" y="5396467"/>
                  </a:cubicBezTo>
                  <a:lnTo>
                    <a:pt x="0" y="5333381"/>
                  </a:lnTo>
                  <a:lnTo>
                    <a:pt x="0" y="4427327"/>
                  </a:lnTo>
                  <a:lnTo>
                    <a:pt x="112056" y="4602502"/>
                  </a:lnTo>
                  <a:cubicBezTo>
                    <a:pt x="215300" y="4749260"/>
                    <a:pt x="325419" y="4877443"/>
                    <a:pt x="443875" y="4989110"/>
                  </a:cubicBezTo>
                  <a:cubicBezTo>
                    <a:pt x="700709" y="5231113"/>
                    <a:pt x="996455" y="5394516"/>
                    <a:pt x="1348175" y="5488759"/>
                  </a:cubicBezTo>
                  <a:cubicBezTo>
                    <a:pt x="1633379" y="5565179"/>
                    <a:pt x="1910917" y="5556430"/>
                    <a:pt x="2221463" y="5461704"/>
                  </a:cubicBezTo>
                  <a:cubicBezTo>
                    <a:pt x="2541923" y="5363721"/>
                    <a:pt x="2870374" y="5181404"/>
                    <a:pt x="3179339" y="5003023"/>
                  </a:cubicBezTo>
                  <a:cubicBezTo>
                    <a:pt x="3323713" y="4919760"/>
                    <a:pt x="3463978" y="4846641"/>
                    <a:pt x="3599638" y="4775996"/>
                  </a:cubicBezTo>
                  <a:cubicBezTo>
                    <a:pt x="3862436" y="4639263"/>
                    <a:pt x="4089314" y="4521074"/>
                    <a:pt x="4259765" y="4374667"/>
                  </a:cubicBezTo>
                  <a:cubicBezTo>
                    <a:pt x="4418282" y="4238625"/>
                    <a:pt x="4513201" y="4087280"/>
                    <a:pt x="4567742" y="3883732"/>
                  </a:cubicBezTo>
                  <a:cubicBezTo>
                    <a:pt x="4660420" y="3537853"/>
                    <a:pt x="4682033" y="3184640"/>
                    <a:pt x="4631929" y="2833886"/>
                  </a:cubicBezTo>
                  <a:cubicBezTo>
                    <a:pt x="4583584" y="2494734"/>
                    <a:pt x="4470646" y="2172121"/>
                    <a:pt x="4296412" y="1874932"/>
                  </a:cubicBezTo>
                  <a:cubicBezTo>
                    <a:pt x="3944879" y="1275559"/>
                    <a:pt x="3381537" y="846289"/>
                    <a:pt x="2710219" y="666410"/>
                  </a:cubicBezTo>
                  <a:cubicBezTo>
                    <a:pt x="2349955" y="569877"/>
                    <a:pt x="2030161" y="539483"/>
                    <a:pt x="1732642" y="573480"/>
                  </a:cubicBezTo>
                  <a:cubicBezTo>
                    <a:pt x="1440866" y="606814"/>
                    <a:pt x="1158880" y="703976"/>
                    <a:pt x="870621" y="870402"/>
                  </a:cubicBezTo>
                  <a:cubicBezTo>
                    <a:pt x="670160" y="986048"/>
                    <a:pt x="589753" y="1064195"/>
                    <a:pt x="537555" y="1125324"/>
                  </a:cubicBezTo>
                  <a:cubicBezTo>
                    <a:pt x="463218" y="1212400"/>
                    <a:pt x="397708" y="1330125"/>
                    <a:pt x="306995" y="1493030"/>
                  </a:cubicBezTo>
                  <a:cubicBezTo>
                    <a:pt x="234596" y="1623167"/>
                    <a:pt x="145436" y="1783409"/>
                    <a:pt x="23579" y="1977465"/>
                  </a:cubicBezTo>
                  <a:lnTo>
                    <a:pt x="0" y="2014291"/>
                  </a:lnTo>
                  <a:lnTo>
                    <a:pt x="0" y="915660"/>
                  </a:lnTo>
                  <a:lnTo>
                    <a:pt x="58609" y="828051"/>
                  </a:lnTo>
                  <a:cubicBezTo>
                    <a:pt x="177453" y="670481"/>
                    <a:pt x="325847" y="538291"/>
                    <a:pt x="590689" y="385385"/>
                  </a:cubicBezTo>
                  <a:cubicBezTo>
                    <a:pt x="1032159" y="130559"/>
                    <a:pt x="1474330" y="3750"/>
                    <a:pt x="1951394" y="8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2" name="Title 1">
            <a:extLst>
              <a:ext uri="{FF2B5EF4-FFF2-40B4-BE49-F238E27FC236}">
                <a16:creationId xmlns:a16="http://schemas.microsoft.com/office/drawing/2014/main" id="{89F5357B-8084-5114-8DB5-5EE45A099548}"/>
              </a:ext>
            </a:extLst>
          </p:cNvPr>
          <p:cNvSpPr>
            <a:spLocks noGrp="1"/>
          </p:cNvSpPr>
          <p:nvPr>
            <p:ph type="title"/>
          </p:nvPr>
        </p:nvSpPr>
        <p:spPr>
          <a:xfrm>
            <a:off x="267240" y="1243013"/>
            <a:ext cx="3855720" cy="4371974"/>
          </a:xfrm>
        </p:spPr>
        <p:txBody>
          <a:bodyPr>
            <a:normAutofit/>
          </a:bodyPr>
          <a:lstStyle/>
          <a:p>
            <a:pPr algn="ctr"/>
            <a:r>
              <a:rPr lang="en-US" sz="3600" i="1">
                <a:solidFill>
                  <a:schemeClr val="tx2"/>
                </a:solidFill>
              </a:rPr>
              <a:t>Grading Practices &amp; Homework Expectations</a:t>
            </a:r>
          </a:p>
        </p:txBody>
      </p:sp>
      <p:sp>
        <p:nvSpPr>
          <p:cNvPr id="3" name="Content Placeholder 2">
            <a:extLst>
              <a:ext uri="{FF2B5EF4-FFF2-40B4-BE49-F238E27FC236}">
                <a16:creationId xmlns:a16="http://schemas.microsoft.com/office/drawing/2014/main" id="{6854ECB8-371F-E379-8DC6-56C1673CCFAE}"/>
              </a:ext>
            </a:extLst>
          </p:cNvPr>
          <p:cNvSpPr>
            <a:spLocks noGrp="1"/>
          </p:cNvSpPr>
          <p:nvPr>
            <p:ph idx="1"/>
          </p:nvPr>
        </p:nvSpPr>
        <p:spPr>
          <a:xfrm>
            <a:off x="6050972" y="804672"/>
            <a:ext cx="5342452" cy="4930186"/>
          </a:xfrm>
        </p:spPr>
        <p:txBody>
          <a:bodyPr anchor="ctr">
            <a:normAutofit/>
          </a:bodyPr>
          <a:lstStyle/>
          <a:p>
            <a:pPr fontAlgn="base"/>
            <a:endParaRPr lang="en-US" sz="2000">
              <a:solidFill>
                <a:schemeClr val="tx2"/>
              </a:solidFill>
            </a:endParaRPr>
          </a:p>
          <a:p>
            <a:endParaRPr lang="en-US" sz="1800">
              <a:solidFill>
                <a:schemeClr val="tx2"/>
              </a:solidFill>
            </a:endParaRPr>
          </a:p>
        </p:txBody>
      </p:sp>
      <p:pic>
        <p:nvPicPr>
          <p:cNvPr id="4" name="Picture 3" descr="A black and white chart with white text&#10;&#10;AI-generated content may be incorrect.">
            <a:extLst>
              <a:ext uri="{FF2B5EF4-FFF2-40B4-BE49-F238E27FC236}">
                <a16:creationId xmlns:a16="http://schemas.microsoft.com/office/drawing/2014/main" id="{30FF2B00-5F20-916A-20EB-B6F1144B3DAF}"/>
              </a:ext>
            </a:extLst>
          </p:cNvPr>
          <p:cNvPicPr>
            <a:picLocks noChangeAspect="1"/>
          </p:cNvPicPr>
          <p:nvPr/>
        </p:nvPicPr>
        <p:blipFill>
          <a:blip r:embed="rId3"/>
          <a:stretch>
            <a:fillRect/>
          </a:stretch>
        </p:blipFill>
        <p:spPr>
          <a:xfrm>
            <a:off x="5564856" y="508084"/>
            <a:ext cx="6083823" cy="4474701"/>
          </a:xfrm>
          <a:prstGeom prst="rect">
            <a:avLst/>
          </a:prstGeom>
        </p:spPr>
      </p:pic>
      <p:sp>
        <p:nvSpPr>
          <p:cNvPr id="5" name="TextBox 4">
            <a:extLst>
              <a:ext uri="{FF2B5EF4-FFF2-40B4-BE49-F238E27FC236}">
                <a16:creationId xmlns:a16="http://schemas.microsoft.com/office/drawing/2014/main" id="{88690736-5643-7F6E-3DAC-1592BB68300F}"/>
              </a:ext>
            </a:extLst>
          </p:cNvPr>
          <p:cNvSpPr txBox="1"/>
          <p:nvPr/>
        </p:nvSpPr>
        <p:spPr>
          <a:xfrm>
            <a:off x="5372876" y="5277636"/>
            <a:ext cx="6467114" cy="147732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t>Students need to complete their homework on time. Retakes for major assessments are available provided all unit coursework is turned in and completed prior to the assessment. In Quest, the maximum score increase for a retake is 85 percent . In Gen Ed, it is a 90 percent. </a:t>
            </a:r>
          </a:p>
        </p:txBody>
      </p:sp>
    </p:spTree>
    <p:extLst>
      <p:ext uri="{BB962C8B-B14F-4D97-AF65-F5344CB8AC3E}">
        <p14:creationId xmlns:p14="http://schemas.microsoft.com/office/powerpoint/2010/main" val="19774929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8CA06CD6-90CA-4C45-856C-6771339E1E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10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C5A29C8-CF46-A6C2-C66C-A956DB717927}"/>
              </a:ext>
            </a:extLst>
          </p:cNvPr>
          <p:cNvSpPr>
            <a:spLocks noGrp="1"/>
          </p:cNvSpPr>
          <p:nvPr>
            <p:ph type="title"/>
          </p:nvPr>
        </p:nvSpPr>
        <p:spPr>
          <a:xfrm>
            <a:off x="861291" y="1171325"/>
            <a:ext cx="3378907" cy="4723168"/>
          </a:xfrm>
        </p:spPr>
        <p:txBody>
          <a:bodyPr vert="horz" lIns="91440" tIns="45720" rIns="91440" bIns="45720" rtlCol="0" anchor="ctr">
            <a:normAutofit/>
          </a:bodyPr>
          <a:lstStyle/>
          <a:p>
            <a:pPr algn="r"/>
            <a:r>
              <a:rPr lang="en-US" i="1" kern="1200">
                <a:solidFill>
                  <a:schemeClr val="accent1"/>
                </a:solidFill>
                <a:latin typeface="+mj-lt"/>
                <a:ea typeface="+mj-ea"/>
                <a:cs typeface="+mj-cs"/>
              </a:rPr>
              <a:t>How you can help your child be successful in LA/SS</a:t>
            </a:r>
          </a:p>
        </p:txBody>
      </p:sp>
      <p:cxnSp>
        <p:nvCxnSpPr>
          <p:cNvPr id="17" name="Straight Connector 16">
            <a:extLst>
              <a:ext uri="{FF2B5EF4-FFF2-40B4-BE49-F238E27FC236}">
                <a16:creationId xmlns:a16="http://schemas.microsoft.com/office/drawing/2014/main" id="{5021601D-2758-4B15-A31C-FDA184C51B3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6" name="Content Placeholder 5">
            <a:extLst>
              <a:ext uri="{FF2B5EF4-FFF2-40B4-BE49-F238E27FC236}">
                <a16:creationId xmlns:a16="http://schemas.microsoft.com/office/drawing/2014/main" id="{10F23FC7-F45D-756C-DD6D-772C2DDDEF71}"/>
              </a:ext>
            </a:extLst>
          </p:cNvPr>
          <p:cNvSpPr>
            <a:spLocks noGrp="1"/>
          </p:cNvSpPr>
          <p:nvPr>
            <p:ph idx="1"/>
          </p:nvPr>
        </p:nvSpPr>
        <p:spPr>
          <a:xfrm>
            <a:off x="4976030" y="963507"/>
            <a:ext cx="6250940" cy="2304627"/>
          </a:xfrm>
        </p:spPr>
        <p:txBody>
          <a:bodyPr vert="horz" lIns="91440" tIns="45720" rIns="91440" bIns="45720" rtlCol="0" anchor="b">
            <a:normAutofit/>
          </a:bodyPr>
          <a:lstStyle/>
          <a:p>
            <a:endParaRPr lang="en-US" sz="2000"/>
          </a:p>
          <a:p>
            <a:pPr marL="0"/>
            <a:endParaRPr lang="en-US" sz="2000"/>
          </a:p>
        </p:txBody>
      </p:sp>
      <p:sp>
        <p:nvSpPr>
          <p:cNvPr id="9" name="Rectangle 1">
            <a:extLst>
              <a:ext uri="{FF2B5EF4-FFF2-40B4-BE49-F238E27FC236}">
                <a16:creationId xmlns:a16="http://schemas.microsoft.com/office/drawing/2014/main" id="{F40C57D2-D25C-1724-0E3D-0241ECA7266A}"/>
              </a:ext>
            </a:extLst>
          </p:cNvPr>
          <p:cNvSpPr txBox="1">
            <a:spLocks noChangeArrowheads="1"/>
          </p:cNvSpPr>
          <p:nvPr/>
        </p:nvSpPr>
        <p:spPr bwMode="auto">
          <a:xfrm>
            <a:off x="4974034" y="459375"/>
            <a:ext cx="6889584" cy="5439216"/>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rtlCol="0" anchor="t" anchorCtr="0" compatLnSpc="1">
            <a:prstTxWarp prst="textNoShape">
              <a:avLst/>
            </a:prstTxWarp>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fontAlgn="base">
              <a:spcBef>
                <a:spcPct val="0"/>
              </a:spcBef>
              <a:spcAft>
                <a:spcPts val="600"/>
              </a:spcAft>
            </a:pPr>
            <a:r>
              <a:rPr lang="en-US" altLang="en-US" sz="2300"/>
              <a:t>Help your student build an organizational routine at home such as charging their laptop, checking their agenda, and preparing for the next school day.</a:t>
            </a:r>
            <a:endParaRPr lang="en-US" sz="2300"/>
          </a:p>
          <a:p>
            <a:pPr marL="342900" indent="-342900">
              <a:spcBef>
                <a:spcPct val="0"/>
              </a:spcBef>
              <a:spcAft>
                <a:spcPts val="600"/>
              </a:spcAft>
            </a:pPr>
            <a:endParaRPr lang="en-US" altLang="en-US" sz="2300"/>
          </a:p>
          <a:p>
            <a:pPr marL="342900" indent="-342900">
              <a:spcBef>
                <a:spcPct val="0"/>
              </a:spcBef>
              <a:spcAft>
                <a:spcPts val="600"/>
              </a:spcAft>
            </a:pPr>
            <a:r>
              <a:rPr lang="en-US" altLang="en-US" sz="2300"/>
              <a:t>Check Skyward for grade progress every two weeks and encourage your student to seek extra help during FLEX. </a:t>
            </a:r>
            <a:endParaRPr lang="en-US" sz="2300"/>
          </a:p>
          <a:p>
            <a:pPr marL="342900" indent="-342900">
              <a:spcBef>
                <a:spcPct val="0"/>
              </a:spcBef>
              <a:spcAft>
                <a:spcPts val="600"/>
              </a:spcAft>
            </a:pPr>
            <a:endParaRPr lang="en-US" altLang="en-US" sz="2300"/>
          </a:p>
          <a:p>
            <a:pPr marL="342900" indent="-342900" fontAlgn="base">
              <a:spcBef>
                <a:spcPct val="0"/>
              </a:spcBef>
              <a:spcAft>
                <a:spcPts val="600"/>
              </a:spcAft>
            </a:pPr>
            <a:r>
              <a:rPr lang="en-US" altLang="en-US" sz="2300"/>
              <a:t>Encourage students to advocate for themselves by communicating directly with their teacher for help.</a:t>
            </a:r>
          </a:p>
          <a:p>
            <a:pPr marL="342900" indent="-342900">
              <a:spcBef>
                <a:spcPct val="0"/>
              </a:spcBef>
              <a:spcAft>
                <a:spcPts val="600"/>
              </a:spcAft>
            </a:pPr>
            <a:endParaRPr lang="en-US" altLang="en-US" sz="2300"/>
          </a:p>
          <a:p>
            <a:pPr marL="342900" indent="-342900" fontAlgn="base">
              <a:spcBef>
                <a:spcPct val="0"/>
              </a:spcBef>
              <a:spcAft>
                <a:spcPts val="600"/>
              </a:spcAft>
            </a:pPr>
            <a:r>
              <a:rPr lang="en-US" sz="2300"/>
              <a:t>Celebrate effort and improvement, not just performance, to build confidence.</a:t>
            </a:r>
          </a:p>
          <a:p>
            <a:pPr marL="342900" indent="-342900">
              <a:spcBef>
                <a:spcPct val="0"/>
              </a:spcBef>
              <a:spcAft>
                <a:spcPts val="600"/>
              </a:spcAft>
            </a:pPr>
            <a:endParaRPr lang="en-US" sz="2300"/>
          </a:p>
          <a:p>
            <a:pPr marL="342900" indent="-342900">
              <a:spcBef>
                <a:spcPct val="0"/>
              </a:spcBef>
              <a:spcAft>
                <a:spcPts val="600"/>
              </a:spcAft>
            </a:pPr>
            <a:r>
              <a:rPr lang="en-US" sz="2300"/>
              <a:t>Promote daily reading at home to build fluency, vocabulary, and comprehension.</a:t>
            </a:r>
            <a:r>
              <a:rPr lang="en-US" sz="2400"/>
              <a:t> </a:t>
            </a:r>
          </a:p>
          <a:p>
            <a:pPr marL="0" indent="0" fontAlgn="base">
              <a:spcBef>
                <a:spcPct val="0"/>
              </a:spcBef>
              <a:spcAft>
                <a:spcPts val="600"/>
              </a:spcAft>
              <a:buNone/>
            </a:pPr>
            <a:endParaRPr lang="en-US" altLang="en-US" sz="1700"/>
          </a:p>
          <a:p>
            <a:pPr marL="0" fontAlgn="base">
              <a:spcBef>
                <a:spcPct val="0"/>
              </a:spcBef>
              <a:spcAft>
                <a:spcPts val="600"/>
              </a:spcAft>
            </a:pPr>
            <a:endParaRPr lang="en-US" altLang="en-US" sz="1700"/>
          </a:p>
          <a:p>
            <a:pPr marL="0" fontAlgn="base">
              <a:spcBef>
                <a:spcPct val="0"/>
              </a:spcBef>
              <a:spcAft>
                <a:spcPts val="600"/>
              </a:spcAft>
            </a:pPr>
            <a:endParaRPr lang="en-US" altLang="en-US" sz="1700"/>
          </a:p>
          <a:p>
            <a:pPr marL="0" fontAlgn="base">
              <a:spcBef>
                <a:spcPct val="0"/>
              </a:spcBef>
              <a:spcAft>
                <a:spcPts val="600"/>
              </a:spcAft>
            </a:pPr>
            <a:endParaRPr lang="en-US" altLang="en-US" sz="1700"/>
          </a:p>
        </p:txBody>
      </p:sp>
    </p:spTree>
    <p:extLst>
      <p:ext uri="{BB962C8B-B14F-4D97-AF65-F5344CB8AC3E}">
        <p14:creationId xmlns:p14="http://schemas.microsoft.com/office/powerpoint/2010/main" val="14661673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163FEF77E802A459D00D1C0DB60DFC3" ma:contentTypeVersion="9" ma:contentTypeDescription="Create a new document." ma:contentTypeScope="" ma:versionID="8725e20c77dbc254aa80a895f6f554eb">
  <xsd:schema xmlns:xsd="http://www.w3.org/2001/XMLSchema" xmlns:xs="http://www.w3.org/2001/XMLSchema" xmlns:p="http://schemas.microsoft.com/office/2006/metadata/properties" xmlns:ns2="8affc96b-b394-48ec-a419-28b04ebb1d06" targetNamespace="http://schemas.microsoft.com/office/2006/metadata/properties" ma:root="true" ma:fieldsID="4b79f0aa21f2db9450849c4e16707d2b" ns2:_="">
    <xsd:import namespace="8affc96b-b394-48ec-a419-28b04ebb1d06"/>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affc96b-b394-48ec-a419-28b04ebb1d0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b104075f-ba53-4f13-950d-93eae22c5c9d" ma:termSetId="09814cd3-568e-fe90-9814-8d621ff8fb84" ma:anchorId="fba54fb3-c3e1-fe81-a776-ca4b69148c4d" ma:open="true" ma:isKeyword="false">
      <xsd:complexType>
        <xsd:sequence>
          <xsd:element ref="pc:Terms" minOccurs="0" maxOccurs="1"/>
        </xsd:sequence>
      </xsd:complex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8affc96b-b394-48ec-a419-28b04ebb1d06">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BA6D10E7-85C0-48D6-AD8B-650E4735323E}">
  <ds:schemaRefs>
    <ds:schemaRef ds:uri="8affc96b-b394-48ec-a419-28b04ebb1d06"/>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661D537E-FF76-4C78-8A52-85DB590E0464}">
  <ds:schemaRefs>
    <ds:schemaRef ds:uri="http://purl.org/dc/dcmitype/"/>
    <ds:schemaRef ds:uri="http://schemas.openxmlformats.org/package/2006/metadata/core-properties"/>
    <ds:schemaRef ds:uri="http://schemas.microsoft.com/office/2006/documentManagement/types"/>
    <ds:schemaRef ds:uri="http://schemas.microsoft.com/office/infopath/2007/PartnerControls"/>
    <ds:schemaRef ds:uri="http://purl.org/dc/terms/"/>
    <ds:schemaRef ds:uri="http://purl.org/dc/elements/1.1/"/>
    <ds:schemaRef ds:uri="http://www.w3.org/XML/1998/namespace"/>
    <ds:schemaRef ds:uri="8affc96b-b394-48ec-a419-28b04ebb1d06"/>
    <ds:schemaRef ds:uri="http://schemas.microsoft.com/office/2006/metadata/properties"/>
  </ds:schemaRefs>
</ds:datastoreItem>
</file>

<file path=customXml/itemProps3.xml><?xml version="1.0" encoding="utf-8"?>
<ds:datastoreItem xmlns:ds="http://schemas.openxmlformats.org/officeDocument/2006/customXml" ds:itemID="{CD16BDFE-5442-4091-95DA-0B18A7B0555E}">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2</TotalTime>
  <Words>374</Words>
  <Application>Microsoft Macintosh PowerPoint</Application>
  <PresentationFormat>Widescreen</PresentationFormat>
  <Paragraphs>68</Paragraphs>
  <Slides>7</Slides>
  <Notes>1</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7</vt:i4>
      </vt:variant>
    </vt:vector>
  </HeadingPairs>
  <TitlesOfParts>
    <vt:vector size="16" baseType="lpstr">
      <vt:lpstr>Aharoni</vt:lpstr>
      <vt:lpstr>Aptos</vt:lpstr>
      <vt:lpstr>Aptos Display</vt:lpstr>
      <vt:lpstr>Arial</vt:lpstr>
      <vt:lpstr>Calibri</vt:lpstr>
      <vt:lpstr>Calibri Light</vt:lpstr>
      <vt:lpstr>Symbol</vt:lpstr>
      <vt:lpstr>Office Theme</vt:lpstr>
      <vt:lpstr>1_Office Theme</vt:lpstr>
      <vt:lpstr>PowerPoint Presentation</vt:lpstr>
      <vt:lpstr>Teacher Contact Info</vt:lpstr>
      <vt:lpstr>PowerPoint Presentation</vt:lpstr>
      <vt:lpstr>6th grade Social Studies</vt:lpstr>
      <vt:lpstr>Required supplies</vt:lpstr>
      <vt:lpstr>Grading Practices &amp; Homework Expectations</vt:lpstr>
      <vt:lpstr>How you can help your child be successful in LA/SS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Devin Engledew</dc:creator>
  <cp:lastModifiedBy>Nicole Kesler</cp:lastModifiedBy>
  <cp:revision>1</cp:revision>
  <dcterms:created xsi:type="dcterms:W3CDTF">2025-09-16T22:18:47Z</dcterms:created>
  <dcterms:modified xsi:type="dcterms:W3CDTF">2026-09-23T18:57:52Z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0x0101000163FEF77E802A459D00D1C0DB60DFC3</vt:lpwstr>
  </property>
  <property fmtid="{D5CDD505-2E9C-101B-9397-08002B2CF9AE}" pid="3" name="MediaServiceImageTags">
    <vt:lpwstr/>
  </property>
</Properties>
</file>