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6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notesMasterIdLst>
    <p:notesMasterId r:id="rId13"/>
  </p:notesMasterIdLst>
  <p:sldIdLst>
    <p:sldId id="365" r:id="rId5"/>
    <p:sldId id="510" r:id="rId6"/>
    <p:sldId id="367" r:id="rId7"/>
    <p:sldId id="369" r:id="rId8"/>
    <p:sldId id="370" r:id="rId9"/>
    <p:sldId id="371" r:id="rId10"/>
    <p:sldId id="505" r:id="rId11"/>
    <p:sldId id="507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26C9DE9-96D3-9E42-02DF-AB018699136E}" v="3" dt="2026-09-21T22:09:22.009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33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5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endall Galbraith" userId="e90d9271-2c6a-4644-9c76-1d7e584e7ce6" providerId="ADAL" clId="{CC52E674-88FD-4BFE-90F1-69FEC2EFEA23}"/>
    <pc:docChg chg="undo custSel addSld delSld modSld">
      <pc:chgData name="Kendall Galbraith" userId="e90d9271-2c6a-4644-9c76-1d7e584e7ce6" providerId="ADAL" clId="{CC52E674-88FD-4BFE-90F1-69FEC2EFEA23}" dt="2026-09-21T18:50:07.347" v="847" actId="2696"/>
      <pc:docMkLst>
        <pc:docMk/>
      </pc:docMkLst>
      <pc:sldChg chg="delSp add del modTransition setBg delDesignElem">
        <pc:chgData name="Kendall Galbraith" userId="e90d9271-2c6a-4644-9c76-1d7e584e7ce6" providerId="ADAL" clId="{CC52E674-88FD-4BFE-90F1-69FEC2EFEA23}" dt="2026-09-20T17:55:21.738" v="823" actId="47"/>
        <pc:sldMkLst>
          <pc:docMk/>
          <pc:sldMk cId="450677824" sldId="257"/>
        </pc:sldMkLst>
      </pc:sldChg>
      <pc:sldChg chg="delSp add del modTransition setBg delDesignElem">
        <pc:chgData name="Kendall Galbraith" userId="e90d9271-2c6a-4644-9c76-1d7e584e7ce6" providerId="ADAL" clId="{CC52E674-88FD-4BFE-90F1-69FEC2EFEA23}" dt="2026-09-20T17:55:27.499" v="824" actId="47"/>
        <pc:sldMkLst>
          <pc:docMk/>
          <pc:sldMk cId="2934047680" sldId="258"/>
        </pc:sldMkLst>
      </pc:sldChg>
      <pc:sldChg chg="modSp add del mod">
        <pc:chgData name="Kendall Galbraith" userId="e90d9271-2c6a-4644-9c76-1d7e584e7ce6" providerId="ADAL" clId="{CC52E674-88FD-4BFE-90F1-69FEC2EFEA23}" dt="2026-09-20T17:55:28.785" v="826" actId="47"/>
        <pc:sldMkLst>
          <pc:docMk/>
          <pc:sldMk cId="1522496633" sldId="259"/>
        </pc:sldMkLst>
      </pc:sldChg>
      <pc:sldChg chg="add del modTransition">
        <pc:chgData name="Kendall Galbraith" userId="e90d9271-2c6a-4644-9c76-1d7e584e7ce6" providerId="ADAL" clId="{CC52E674-88FD-4BFE-90F1-69FEC2EFEA23}" dt="2026-09-20T17:55:28.052" v="825" actId="47"/>
        <pc:sldMkLst>
          <pc:docMk/>
          <pc:sldMk cId="1212321874" sldId="260"/>
        </pc:sldMkLst>
      </pc:sldChg>
      <pc:sldChg chg="modSp add del mod">
        <pc:chgData name="Kendall Galbraith" userId="e90d9271-2c6a-4644-9c76-1d7e584e7ce6" providerId="ADAL" clId="{CC52E674-88FD-4BFE-90F1-69FEC2EFEA23}" dt="2026-09-20T17:55:31.771" v="827" actId="47"/>
        <pc:sldMkLst>
          <pc:docMk/>
          <pc:sldMk cId="1040891927" sldId="261"/>
        </pc:sldMkLst>
      </pc:sldChg>
      <pc:sldChg chg="add del modTransition">
        <pc:chgData name="Kendall Galbraith" userId="e90d9271-2c6a-4644-9c76-1d7e584e7ce6" providerId="ADAL" clId="{CC52E674-88FD-4BFE-90F1-69FEC2EFEA23}" dt="2026-09-20T17:55:32.295" v="828" actId="47"/>
        <pc:sldMkLst>
          <pc:docMk/>
          <pc:sldMk cId="852124121" sldId="262"/>
        </pc:sldMkLst>
      </pc:sldChg>
      <pc:sldChg chg="modSp del mod">
        <pc:chgData name="Kendall Galbraith" userId="e90d9271-2c6a-4644-9c76-1d7e584e7ce6" providerId="ADAL" clId="{CC52E674-88FD-4BFE-90F1-69FEC2EFEA23}" dt="2026-09-21T18:49:48.032" v="845" actId="47"/>
        <pc:sldMkLst>
          <pc:docMk/>
          <pc:sldMk cId="3524373301" sldId="363"/>
        </pc:sldMkLst>
        <pc:spChg chg="mod">
          <ac:chgData name="Kendall Galbraith" userId="e90d9271-2c6a-4644-9c76-1d7e584e7ce6" providerId="ADAL" clId="{CC52E674-88FD-4BFE-90F1-69FEC2EFEA23}" dt="2026-09-20T17:34:00.681" v="73" actId="20577"/>
          <ac:spMkLst>
            <pc:docMk/>
            <pc:sldMk cId="3524373301" sldId="363"/>
            <ac:spMk id="2" creationId="{00000000-0000-0000-0000-000000000000}"/>
          </ac:spMkLst>
        </pc:spChg>
        <pc:spChg chg="mod">
          <ac:chgData name="Kendall Galbraith" userId="e90d9271-2c6a-4644-9c76-1d7e584e7ce6" providerId="ADAL" clId="{CC52E674-88FD-4BFE-90F1-69FEC2EFEA23}" dt="2026-09-20T17:33:58.034" v="72" actId="1076"/>
          <ac:spMkLst>
            <pc:docMk/>
            <pc:sldMk cId="3524373301" sldId="363"/>
            <ac:spMk id="3" creationId="{00000000-0000-0000-0000-000000000000}"/>
          </ac:spMkLst>
        </pc:spChg>
        <pc:picChg chg="mod">
          <ac:chgData name="Kendall Galbraith" userId="e90d9271-2c6a-4644-9c76-1d7e584e7ce6" providerId="ADAL" clId="{CC52E674-88FD-4BFE-90F1-69FEC2EFEA23}" dt="2026-09-20T17:33:53.668" v="70" actId="14100"/>
          <ac:picMkLst>
            <pc:docMk/>
            <pc:sldMk cId="3524373301" sldId="363"/>
            <ac:picMk id="5" creationId="{7ACB696B-2495-20B0-91B8-2A92B95F054E}"/>
          </ac:picMkLst>
        </pc:picChg>
      </pc:sldChg>
      <pc:sldChg chg="addSp delSp modSp mod">
        <pc:chgData name="Kendall Galbraith" userId="e90d9271-2c6a-4644-9c76-1d7e584e7ce6" providerId="ADAL" clId="{CC52E674-88FD-4BFE-90F1-69FEC2EFEA23}" dt="2026-09-20T17:43:51.601" v="464" actId="27636"/>
        <pc:sldMkLst>
          <pc:docMk/>
          <pc:sldMk cId="3562270807" sldId="365"/>
        </pc:sldMkLst>
        <pc:spChg chg="mod">
          <ac:chgData name="Kendall Galbraith" userId="e90d9271-2c6a-4644-9c76-1d7e584e7ce6" providerId="ADAL" clId="{CC52E674-88FD-4BFE-90F1-69FEC2EFEA23}" dt="2026-09-20T17:39:25.720" v="377" actId="1076"/>
          <ac:spMkLst>
            <pc:docMk/>
            <pc:sldMk cId="3562270807" sldId="365"/>
            <ac:spMk id="2" creationId="{00000000-0000-0000-0000-000000000000}"/>
          </ac:spMkLst>
        </pc:spChg>
        <pc:spChg chg="mod">
          <ac:chgData name="Kendall Galbraith" userId="e90d9271-2c6a-4644-9c76-1d7e584e7ce6" providerId="ADAL" clId="{CC52E674-88FD-4BFE-90F1-69FEC2EFEA23}" dt="2026-09-20T17:43:51.601" v="464" actId="27636"/>
          <ac:spMkLst>
            <pc:docMk/>
            <pc:sldMk cId="3562270807" sldId="365"/>
            <ac:spMk id="3" creationId="{00000000-0000-0000-0000-000000000000}"/>
          </ac:spMkLst>
        </pc:spChg>
        <pc:picChg chg="add mod modCrop">
          <ac:chgData name="Kendall Galbraith" userId="e90d9271-2c6a-4644-9c76-1d7e584e7ce6" providerId="ADAL" clId="{CC52E674-88FD-4BFE-90F1-69FEC2EFEA23}" dt="2026-09-20T17:40:05.582" v="384" actId="1076"/>
          <ac:picMkLst>
            <pc:docMk/>
            <pc:sldMk cId="3562270807" sldId="365"/>
            <ac:picMk id="5" creationId="{C089640B-7CE3-9AEC-AF42-DCC90CBC67D2}"/>
          </ac:picMkLst>
        </pc:picChg>
        <pc:picChg chg="del">
          <ac:chgData name="Kendall Galbraith" userId="e90d9271-2c6a-4644-9c76-1d7e584e7ce6" providerId="ADAL" clId="{CC52E674-88FD-4BFE-90F1-69FEC2EFEA23}" dt="2026-09-20T17:38:25.072" v="368" actId="478"/>
          <ac:picMkLst>
            <pc:docMk/>
            <pc:sldMk cId="3562270807" sldId="365"/>
            <ac:picMk id="6" creationId="{041E35BF-825E-8DB5-D333-BC222CE123BD}"/>
          </ac:picMkLst>
        </pc:picChg>
        <pc:picChg chg="del">
          <ac:chgData name="Kendall Galbraith" userId="e90d9271-2c6a-4644-9c76-1d7e584e7ce6" providerId="ADAL" clId="{CC52E674-88FD-4BFE-90F1-69FEC2EFEA23}" dt="2026-09-20T17:38:26.265" v="369" actId="478"/>
          <ac:picMkLst>
            <pc:docMk/>
            <pc:sldMk cId="3562270807" sldId="365"/>
            <ac:picMk id="8" creationId="{9B9A0E8E-84E0-CB32-B714-2144F2FB08BE}"/>
          </ac:picMkLst>
        </pc:picChg>
      </pc:sldChg>
      <pc:sldChg chg="del">
        <pc:chgData name="Kendall Galbraith" userId="e90d9271-2c6a-4644-9c76-1d7e584e7ce6" providerId="ADAL" clId="{CC52E674-88FD-4BFE-90F1-69FEC2EFEA23}" dt="2026-09-20T17:40:11.563" v="385" actId="47"/>
        <pc:sldMkLst>
          <pc:docMk/>
          <pc:sldMk cId="1317257428" sldId="366"/>
        </pc:sldMkLst>
      </pc:sldChg>
      <pc:sldChg chg="modSp mod">
        <pc:chgData name="Kendall Galbraith" userId="e90d9271-2c6a-4644-9c76-1d7e584e7ce6" providerId="ADAL" clId="{CC52E674-88FD-4BFE-90F1-69FEC2EFEA23}" dt="2026-09-20T17:41:17.816" v="446" actId="313"/>
        <pc:sldMkLst>
          <pc:docMk/>
          <pc:sldMk cId="409637568" sldId="367"/>
        </pc:sldMkLst>
        <pc:spChg chg="mod">
          <ac:chgData name="Kendall Galbraith" userId="e90d9271-2c6a-4644-9c76-1d7e584e7ce6" providerId="ADAL" clId="{CC52E674-88FD-4BFE-90F1-69FEC2EFEA23}" dt="2026-09-20T17:41:17.816" v="446" actId="313"/>
          <ac:spMkLst>
            <pc:docMk/>
            <pc:sldMk cId="409637568" sldId="367"/>
            <ac:spMk id="3" creationId="{00000000-0000-0000-0000-000000000000}"/>
          </ac:spMkLst>
        </pc:spChg>
      </pc:sldChg>
      <pc:sldChg chg="addSp delSp modSp mod">
        <pc:chgData name="Kendall Galbraith" userId="e90d9271-2c6a-4644-9c76-1d7e584e7ce6" providerId="ADAL" clId="{CC52E674-88FD-4BFE-90F1-69FEC2EFEA23}" dt="2026-09-20T17:53:29.879" v="783" actId="1076"/>
        <pc:sldMkLst>
          <pc:docMk/>
          <pc:sldMk cId="193189214" sldId="369"/>
        </pc:sldMkLst>
        <pc:spChg chg="mod">
          <ac:chgData name="Kendall Galbraith" userId="e90d9271-2c6a-4644-9c76-1d7e584e7ce6" providerId="ADAL" clId="{CC52E674-88FD-4BFE-90F1-69FEC2EFEA23}" dt="2026-09-20T17:53:27.144" v="782" actId="27636"/>
          <ac:spMkLst>
            <pc:docMk/>
            <pc:sldMk cId="193189214" sldId="369"/>
            <ac:spMk id="3" creationId="{00000000-0000-0000-0000-000000000000}"/>
          </ac:spMkLst>
        </pc:spChg>
        <pc:picChg chg="del">
          <ac:chgData name="Kendall Galbraith" userId="e90d9271-2c6a-4644-9c76-1d7e584e7ce6" providerId="ADAL" clId="{CC52E674-88FD-4BFE-90F1-69FEC2EFEA23}" dt="2026-09-20T17:52:01.868" v="745" actId="478"/>
          <ac:picMkLst>
            <pc:docMk/>
            <pc:sldMk cId="193189214" sldId="369"/>
            <ac:picMk id="5" creationId="{A10E0091-ACBE-23FE-9E6B-9931708EB0AC}"/>
          </ac:picMkLst>
        </pc:picChg>
        <pc:picChg chg="add mod modCrop">
          <ac:chgData name="Kendall Galbraith" userId="e90d9271-2c6a-4644-9c76-1d7e584e7ce6" providerId="ADAL" clId="{CC52E674-88FD-4BFE-90F1-69FEC2EFEA23}" dt="2026-09-20T17:53:29.879" v="783" actId="1076"/>
          <ac:picMkLst>
            <pc:docMk/>
            <pc:sldMk cId="193189214" sldId="369"/>
            <ac:picMk id="6" creationId="{A06F2ECE-7499-7CE9-287C-E5E4C66642FB}"/>
          </ac:picMkLst>
        </pc:picChg>
      </pc:sldChg>
      <pc:sldChg chg="modSp mod">
        <pc:chgData name="Kendall Galbraith" userId="e90d9271-2c6a-4644-9c76-1d7e584e7ce6" providerId="ADAL" clId="{CC52E674-88FD-4BFE-90F1-69FEC2EFEA23}" dt="2026-09-20T17:54:45.953" v="822" actId="20577"/>
        <pc:sldMkLst>
          <pc:docMk/>
          <pc:sldMk cId="3361973035" sldId="505"/>
        </pc:sldMkLst>
        <pc:spChg chg="mod">
          <ac:chgData name="Kendall Galbraith" userId="e90d9271-2c6a-4644-9c76-1d7e584e7ce6" providerId="ADAL" clId="{CC52E674-88FD-4BFE-90F1-69FEC2EFEA23}" dt="2026-09-20T17:54:45.953" v="822" actId="20577"/>
          <ac:spMkLst>
            <pc:docMk/>
            <pc:sldMk cId="3361973035" sldId="505"/>
            <ac:spMk id="3" creationId="{59472FDD-679E-47F6-B342-C009C971F4CE}"/>
          </ac:spMkLst>
        </pc:spChg>
      </pc:sldChg>
      <pc:sldChg chg="addSp delSp modSp del mod">
        <pc:chgData name="Kendall Galbraith" userId="e90d9271-2c6a-4644-9c76-1d7e584e7ce6" providerId="ADAL" clId="{CC52E674-88FD-4BFE-90F1-69FEC2EFEA23}" dt="2026-09-21T18:49:59.180" v="846" actId="2696"/>
        <pc:sldMkLst>
          <pc:docMk/>
          <pc:sldMk cId="2719469508" sldId="506"/>
        </pc:sldMkLst>
        <pc:spChg chg="mod">
          <ac:chgData name="Kendall Galbraith" userId="e90d9271-2c6a-4644-9c76-1d7e584e7ce6" providerId="ADAL" clId="{CC52E674-88FD-4BFE-90F1-69FEC2EFEA23}" dt="2026-09-20T17:51:52.456" v="744" actId="20577"/>
          <ac:spMkLst>
            <pc:docMk/>
            <pc:sldMk cId="2719469508" sldId="506"/>
            <ac:spMk id="3" creationId="{ACF1CE50-0CDC-A5AD-AF45-C3B345CB3C2F}"/>
          </ac:spMkLst>
        </pc:spChg>
        <pc:picChg chg="add mod modCrop">
          <ac:chgData name="Kendall Galbraith" userId="e90d9271-2c6a-4644-9c76-1d7e584e7ce6" providerId="ADAL" clId="{CC52E674-88FD-4BFE-90F1-69FEC2EFEA23}" dt="2026-09-20T17:31:59.601" v="67" actId="1076"/>
          <ac:picMkLst>
            <pc:docMk/>
            <pc:sldMk cId="2719469508" sldId="506"/>
            <ac:picMk id="5" creationId="{DC171976-AF8C-77A7-E9D7-F4D24FB2DD19}"/>
          </ac:picMkLst>
        </pc:picChg>
        <pc:picChg chg="del">
          <ac:chgData name="Kendall Galbraith" userId="e90d9271-2c6a-4644-9c76-1d7e584e7ce6" providerId="ADAL" clId="{CC52E674-88FD-4BFE-90F1-69FEC2EFEA23}" dt="2026-09-20T17:17:24.034" v="56" actId="478"/>
          <ac:picMkLst>
            <pc:docMk/>
            <pc:sldMk cId="2719469508" sldId="506"/>
            <ac:picMk id="8" creationId="{A0C21AA5-3F75-947F-3933-11D13B51BA93}"/>
          </ac:picMkLst>
        </pc:picChg>
      </pc:sldChg>
      <pc:sldChg chg="modSp mod">
        <pc:chgData name="Kendall Galbraith" userId="e90d9271-2c6a-4644-9c76-1d7e584e7ce6" providerId="ADAL" clId="{CC52E674-88FD-4BFE-90F1-69FEC2EFEA23}" dt="2026-09-20T17:55:51.061" v="841" actId="20577"/>
        <pc:sldMkLst>
          <pc:docMk/>
          <pc:sldMk cId="1440918138" sldId="507"/>
        </pc:sldMkLst>
        <pc:spChg chg="mod">
          <ac:chgData name="Kendall Galbraith" userId="e90d9271-2c6a-4644-9c76-1d7e584e7ce6" providerId="ADAL" clId="{CC52E674-88FD-4BFE-90F1-69FEC2EFEA23}" dt="2026-09-20T17:55:51.061" v="841" actId="20577"/>
          <ac:spMkLst>
            <pc:docMk/>
            <pc:sldMk cId="1440918138" sldId="507"/>
            <ac:spMk id="3" creationId="{7AA903F4-9F10-0171-846B-E7B38D165E68}"/>
          </ac:spMkLst>
        </pc:spChg>
      </pc:sldChg>
      <pc:sldChg chg="addSp delSp modSp del mod">
        <pc:chgData name="Kendall Galbraith" userId="e90d9271-2c6a-4644-9c76-1d7e584e7ce6" providerId="ADAL" clId="{CC52E674-88FD-4BFE-90F1-69FEC2EFEA23}" dt="2026-09-21T18:50:07.347" v="847" actId="2696"/>
        <pc:sldMkLst>
          <pc:docMk/>
          <pc:sldMk cId="2183705922" sldId="508"/>
        </pc:sldMkLst>
        <pc:picChg chg="add mod">
          <ac:chgData name="Kendall Galbraith" userId="e90d9271-2c6a-4644-9c76-1d7e584e7ce6" providerId="ADAL" clId="{CC52E674-88FD-4BFE-90F1-69FEC2EFEA23}" dt="2026-09-20T17:56:10.515" v="844" actId="1076"/>
          <ac:picMkLst>
            <pc:docMk/>
            <pc:sldMk cId="2183705922" sldId="508"/>
            <ac:picMk id="5" creationId="{474EFB3E-0560-B9D8-C34F-4A2AD40BED77}"/>
          </ac:picMkLst>
        </pc:picChg>
        <pc:picChg chg="del">
          <ac:chgData name="Kendall Galbraith" userId="e90d9271-2c6a-4644-9c76-1d7e584e7ce6" providerId="ADAL" clId="{CC52E674-88FD-4BFE-90F1-69FEC2EFEA23}" dt="2026-09-20T17:56:08.666" v="842" actId="478"/>
          <ac:picMkLst>
            <pc:docMk/>
            <pc:sldMk cId="2183705922" sldId="508"/>
            <ac:picMk id="8" creationId="{53067AA5-F99E-F328-6B0C-D6740E2CE011}"/>
          </ac:picMkLst>
        </pc:picChg>
      </pc:sldChg>
      <pc:sldChg chg="addSp delSp modSp new del mod">
        <pc:chgData name="Kendall Galbraith" userId="e90d9271-2c6a-4644-9c76-1d7e584e7ce6" providerId="ADAL" clId="{CC52E674-88FD-4BFE-90F1-69FEC2EFEA23}" dt="2026-09-20T17:52:08.441" v="746" actId="47"/>
        <pc:sldMkLst>
          <pc:docMk/>
          <pc:sldMk cId="4182171972" sldId="509"/>
        </pc:sldMkLst>
        <pc:spChg chg="del">
          <ac:chgData name="Kendall Galbraith" userId="e90d9271-2c6a-4644-9c76-1d7e584e7ce6" providerId="ADAL" clId="{CC52E674-88FD-4BFE-90F1-69FEC2EFEA23}" dt="2026-09-20T17:44:00" v="466" actId="22"/>
          <ac:spMkLst>
            <pc:docMk/>
            <pc:sldMk cId="4182171972" sldId="509"/>
            <ac:spMk id="3" creationId="{8491695A-CF31-7E38-BFEC-3B38EF6C6393}"/>
          </ac:spMkLst>
        </pc:spChg>
        <pc:picChg chg="add mod ord">
          <ac:chgData name="Kendall Galbraith" userId="e90d9271-2c6a-4644-9c76-1d7e584e7ce6" providerId="ADAL" clId="{CC52E674-88FD-4BFE-90F1-69FEC2EFEA23}" dt="2026-09-20T17:44:00" v="466" actId="22"/>
          <ac:picMkLst>
            <pc:docMk/>
            <pc:sldMk cId="4182171972" sldId="509"/>
            <ac:picMk id="5" creationId="{FDE3B02C-3593-3E80-F913-AA471C83E30B}"/>
          </ac:picMkLst>
        </pc:picChg>
      </pc:sldChg>
      <pc:sldChg chg="addSp delSp modSp add mod">
        <pc:chgData name="Kendall Galbraith" userId="e90d9271-2c6a-4644-9c76-1d7e584e7ce6" providerId="ADAL" clId="{CC52E674-88FD-4BFE-90F1-69FEC2EFEA23}" dt="2026-09-20T17:51:29.832" v="659" actId="207"/>
        <pc:sldMkLst>
          <pc:docMk/>
          <pc:sldMk cId="3511338864" sldId="510"/>
        </pc:sldMkLst>
        <pc:spChg chg="mod">
          <ac:chgData name="Kendall Galbraith" userId="e90d9271-2c6a-4644-9c76-1d7e584e7ce6" providerId="ADAL" clId="{CC52E674-88FD-4BFE-90F1-69FEC2EFEA23}" dt="2026-09-20T17:47:16.435" v="545" actId="1076"/>
          <ac:spMkLst>
            <pc:docMk/>
            <pc:sldMk cId="3511338864" sldId="510"/>
            <ac:spMk id="2" creationId="{2081410D-EAFC-CBB1-31E3-13E18E9AEF49}"/>
          </ac:spMkLst>
        </pc:spChg>
        <pc:spChg chg="del">
          <ac:chgData name="Kendall Galbraith" userId="e90d9271-2c6a-4644-9c76-1d7e584e7ce6" providerId="ADAL" clId="{CC52E674-88FD-4BFE-90F1-69FEC2EFEA23}" dt="2026-09-20T17:44:17.462" v="489" actId="478"/>
          <ac:spMkLst>
            <pc:docMk/>
            <pc:sldMk cId="3511338864" sldId="510"/>
            <ac:spMk id="3" creationId="{572D47F7-02F2-FB94-9C2B-D53FEC662184}"/>
          </ac:spMkLst>
        </pc:spChg>
        <pc:spChg chg="add del mod">
          <ac:chgData name="Kendall Galbraith" userId="e90d9271-2c6a-4644-9c76-1d7e584e7ce6" providerId="ADAL" clId="{CC52E674-88FD-4BFE-90F1-69FEC2EFEA23}" dt="2026-09-20T17:44:18.913" v="490" actId="478"/>
          <ac:spMkLst>
            <pc:docMk/>
            <pc:sldMk cId="3511338864" sldId="510"/>
            <ac:spMk id="6" creationId="{744B4360-02E0-4452-D4DD-E92F0AF2508D}"/>
          </ac:spMkLst>
        </pc:spChg>
        <pc:spChg chg="add mod">
          <ac:chgData name="Kendall Galbraith" userId="e90d9271-2c6a-4644-9c76-1d7e584e7ce6" providerId="ADAL" clId="{CC52E674-88FD-4BFE-90F1-69FEC2EFEA23}" dt="2026-09-20T17:47:18.527" v="546" actId="1076"/>
          <ac:spMkLst>
            <pc:docMk/>
            <pc:sldMk cId="3511338864" sldId="510"/>
            <ac:spMk id="10" creationId="{F87FACED-40B0-8DC2-6D33-D832A5511270}"/>
          </ac:spMkLst>
        </pc:spChg>
        <pc:spChg chg="add mod">
          <ac:chgData name="Kendall Galbraith" userId="e90d9271-2c6a-4644-9c76-1d7e584e7ce6" providerId="ADAL" clId="{CC52E674-88FD-4BFE-90F1-69FEC2EFEA23}" dt="2026-09-20T17:47:42.569" v="595" actId="1076"/>
          <ac:spMkLst>
            <pc:docMk/>
            <pc:sldMk cId="3511338864" sldId="510"/>
            <ac:spMk id="12" creationId="{4B5284FE-8D20-F7D8-1329-4891BF337ABF}"/>
          </ac:spMkLst>
        </pc:spChg>
        <pc:spChg chg="add mod">
          <ac:chgData name="Kendall Galbraith" userId="e90d9271-2c6a-4644-9c76-1d7e584e7ce6" providerId="ADAL" clId="{CC52E674-88FD-4BFE-90F1-69FEC2EFEA23}" dt="2026-09-20T17:48:22.139" v="603" actId="208"/>
          <ac:spMkLst>
            <pc:docMk/>
            <pc:sldMk cId="3511338864" sldId="510"/>
            <ac:spMk id="13" creationId="{F77A52D2-6242-0630-2ABB-0318C92B03AA}"/>
          </ac:spMkLst>
        </pc:spChg>
        <pc:spChg chg="add mod">
          <ac:chgData name="Kendall Galbraith" userId="e90d9271-2c6a-4644-9c76-1d7e584e7ce6" providerId="ADAL" clId="{CC52E674-88FD-4BFE-90F1-69FEC2EFEA23}" dt="2026-09-20T17:51:29.832" v="659" actId="207"/>
          <ac:spMkLst>
            <pc:docMk/>
            <pc:sldMk cId="3511338864" sldId="510"/>
            <ac:spMk id="21" creationId="{C427AB40-BBF2-3104-594C-B22F4BC8EF37}"/>
          </ac:spMkLst>
        </pc:spChg>
        <pc:picChg chg="del">
          <ac:chgData name="Kendall Galbraith" userId="e90d9271-2c6a-4644-9c76-1d7e584e7ce6" providerId="ADAL" clId="{CC52E674-88FD-4BFE-90F1-69FEC2EFEA23}" dt="2026-09-20T17:45:05.270" v="494" actId="478"/>
          <ac:picMkLst>
            <pc:docMk/>
            <pc:sldMk cId="3511338864" sldId="510"/>
            <ac:picMk id="5" creationId="{21D03DA0-DB41-5DED-2C23-C97B16A48DC4}"/>
          </ac:picMkLst>
        </pc:picChg>
        <pc:picChg chg="add mod modCrop">
          <ac:chgData name="Kendall Galbraith" userId="e90d9271-2c6a-4644-9c76-1d7e584e7ce6" providerId="ADAL" clId="{CC52E674-88FD-4BFE-90F1-69FEC2EFEA23}" dt="2026-09-20T17:47:06.671" v="541" actId="1076"/>
          <ac:picMkLst>
            <pc:docMk/>
            <pc:sldMk cId="3511338864" sldId="510"/>
            <ac:picMk id="8" creationId="{B9F97628-BA00-6B4A-281D-B323E33E0D51}"/>
          </ac:picMkLst>
        </pc:picChg>
        <pc:picChg chg="add mod">
          <ac:chgData name="Kendall Galbraith" userId="e90d9271-2c6a-4644-9c76-1d7e584e7ce6" providerId="ADAL" clId="{CC52E674-88FD-4BFE-90F1-69FEC2EFEA23}" dt="2026-09-20T17:47:08.483" v="542" actId="1076"/>
          <ac:picMkLst>
            <pc:docMk/>
            <pc:sldMk cId="3511338864" sldId="510"/>
            <ac:picMk id="9" creationId="{047677B9-4BE9-8059-71CE-01014B52CADA}"/>
          </ac:picMkLst>
        </pc:picChg>
        <pc:picChg chg="add del mod">
          <ac:chgData name="Kendall Galbraith" userId="e90d9271-2c6a-4644-9c76-1d7e584e7ce6" providerId="ADAL" clId="{CC52E674-88FD-4BFE-90F1-69FEC2EFEA23}" dt="2026-09-20T17:50:59.290" v="613" actId="478"/>
          <ac:picMkLst>
            <pc:docMk/>
            <pc:sldMk cId="3511338864" sldId="510"/>
            <ac:picMk id="18" creationId="{7DE3A922-78E5-5602-8C72-CD19E47E61D4}"/>
          </ac:picMkLst>
        </pc:picChg>
        <pc:picChg chg="add mod">
          <ac:chgData name="Kendall Galbraith" userId="e90d9271-2c6a-4644-9c76-1d7e584e7ce6" providerId="ADAL" clId="{CC52E674-88FD-4BFE-90F1-69FEC2EFEA23}" dt="2026-09-20T17:51:05.757" v="616" actId="1076"/>
          <ac:picMkLst>
            <pc:docMk/>
            <pc:sldMk cId="3511338864" sldId="510"/>
            <ac:picMk id="20" creationId="{F8619407-D973-5295-11A7-0541921A67B4}"/>
          </ac:picMkLst>
        </pc:picChg>
        <pc:cxnChg chg="add mod">
          <ac:chgData name="Kendall Galbraith" userId="e90d9271-2c6a-4644-9c76-1d7e584e7ce6" providerId="ADAL" clId="{CC52E674-88FD-4BFE-90F1-69FEC2EFEA23}" dt="2026-09-20T17:48:50.898" v="608" actId="1076"/>
          <ac:cxnSpMkLst>
            <pc:docMk/>
            <pc:sldMk cId="3511338864" sldId="510"/>
            <ac:cxnSpMk id="15" creationId="{6623D5CD-E139-7D30-CD24-04C59D66617E}"/>
          </ac:cxnSpMkLst>
        </pc:cxnChg>
      </pc:sldChg>
      <pc:sldMasterChg chg="delSldLayout">
        <pc:chgData name="Kendall Galbraith" userId="e90d9271-2c6a-4644-9c76-1d7e584e7ce6" providerId="ADAL" clId="{CC52E674-88FD-4BFE-90F1-69FEC2EFEA23}" dt="2026-09-20T17:55:31.771" v="827" actId="47"/>
        <pc:sldMasterMkLst>
          <pc:docMk/>
          <pc:sldMasterMk cId="0" sldId="2147483660"/>
        </pc:sldMasterMkLst>
        <pc:sldLayoutChg chg="del">
          <pc:chgData name="Kendall Galbraith" userId="e90d9271-2c6a-4644-9c76-1d7e584e7ce6" providerId="ADAL" clId="{CC52E674-88FD-4BFE-90F1-69FEC2EFEA23}" dt="2026-09-20T17:55:28.785" v="826" actId="47"/>
          <pc:sldLayoutMkLst>
            <pc:docMk/>
            <pc:sldMasterMk cId="0" sldId="2147483660"/>
            <pc:sldLayoutMk cId="2823938365" sldId="2147483672"/>
          </pc:sldLayoutMkLst>
        </pc:sldLayoutChg>
        <pc:sldLayoutChg chg="del">
          <pc:chgData name="Kendall Galbraith" userId="e90d9271-2c6a-4644-9c76-1d7e584e7ce6" providerId="ADAL" clId="{CC52E674-88FD-4BFE-90F1-69FEC2EFEA23}" dt="2026-09-20T17:55:31.771" v="827" actId="47"/>
          <pc:sldLayoutMkLst>
            <pc:docMk/>
            <pc:sldMasterMk cId="0" sldId="2147483660"/>
            <pc:sldLayoutMk cId="3301861647" sldId="2147483673"/>
          </pc:sldLayoutMkLst>
        </pc:sldLayoutChg>
      </pc:sldMasterChg>
    </pc:docChg>
  </pc:docChgLst>
  <pc:docChgLst>
    <pc:chgData name="Andrew Erne" userId="S::aerne@lwsd.org::455c0a1c-7635-4a4b-806f-cd7caa2cf3fa" providerId="AD" clId="Web-{826C9DE9-96D3-9E42-02DF-AB018699136E}"/>
    <pc:docChg chg="modSld">
      <pc:chgData name="Andrew Erne" userId="S::aerne@lwsd.org::455c0a1c-7635-4a4b-806f-cd7caa2cf3fa" providerId="AD" clId="Web-{826C9DE9-96D3-9E42-02DF-AB018699136E}" dt="2026-09-21T22:09:21.212" v="1" actId="20577"/>
      <pc:docMkLst>
        <pc:docMk/>
      </pc:docMkLst>
      <pc:sldChg chg="modSp">
        <pc:chgData name="Andrew Erne" userId="S::aerne@lwsd.org::455c0a1c-7635-4a4b-806f-cd7caa2cf3fa" providerId="AD" clId="Web-{826C9DE9-96D3-9E42-02DF-AB018699136E}" dt="2026-09-21T22:09:21.212" v="1" actId="20577"/>
        <pc:sldMkLst>
          <pc:docMk/>
          <pc:sldMk cId="3361973035" sldId="505"/>
        </pc:sldMkLst>
        <pc:spChg chg="mod">
          <ac:chgData name="Andrew Erne" userId="S::aerne@lwsd.org::455c0a1c-7635-4a4b-806f-cd7caa2cf3fa" providerId="AD" clId="Web-{826C9DE9-96D3-9E42-02DF-AB018699136E}" dt="2026-09-21T22:09:21.212" v="1" actId="20577"/>
          <ac:spMkLst>
            <pc:docMk/>
            <pc:sldMk cId="3361973035" sldId="505"/>
            <ac:spMk id="3" creationId="{59472FDD-679E-47F6-B342-C009C971F4CE}"/>
          </ac:spMkLst>
        </pc:spChg>
      </pc:sldChg>
    </pc:docChg>
  </pc:docChgLst>
</pc:chgInfo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#1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3A50E0E-FE49-4311-804D-1A2F7DE983BC}" type="doc">
      <dgm:prSet loTypeId="urn:microsoft.com/office/officeart/2005/8/layout/hierarchy2" loCatId="hierarchy" qsTypeId="urn:microsoft.com/office/officeart/2005/8/quickstyle/simple1#1" qsCatId="simple" csTypeId="urn:microsoft.com/office/officeart/2005/8/colors/colorful2#1" csCatId="colorful" phldr="1"/>
      <dgm:spPr/>
      <dgm:t>
        <a:bodyPr/>
        <a:lstStyle/>
        <a:p>
          <a:endParaRPr lang="en-US"/>
        </a:p>
      </dgm:t>
    </dgm:pt>
    <dgm:pt modelId="{1BFAB7BA-C6C8-4E7B-8EC6-C024F29F37C9}">
      <dgm:prSet phldrT="[Text]"/>
      <dgm:spPr/>
      <dgm:t>
        <a:bodyPr/>
        <a:lstStyle/>
        <a:p>
          <a:r>
            <a:rPr lang="en-US" dirty="0"/>
            <a:t>Math 6+</a:t>
          </a:r>
        </a:p>
      </dgm:t>
    </dgm:pt>
    <dgm:pt modelId="{0D8B592F-0D9B-4010-8950-E717F30ABCCF}" type="parTrans" cxnId="{F126F76A-4C76-40A6-A3A7-F33A512A4EBC}">
      <dgm:prSet/>
      <dgm:spPr/>
      <dgm:t>
        <a:bodyPr/>
        <a:lstStyle/>
        <a:p>
          <a:endParaRPr lang="en-US"/>
        </a:p>
      </dgm:t>
    </dgm:pt>
    <dgm:pt modelId="{BB456E2C-F86F-4C50-8970-01B47C9274DD}" type="sibTrans" cxnId="{F126F76A-4C76-40A6-A3A7-F33A512A4EBC}">
      <dgm:prSet/>
      <dgm:spPr/>
      <dgm:t>
        <a:bodyPr/>
        <a:lstStyle/>
        <a:p>
          <a:endParaRPr lang="en-US"/>
        </a:p>
      </dgm:t>
    </dgm:pt>
    <dgm:pt modelId="{317D1E7B-CA1C-491C-9589-8EBABB82BD0A}">
      <dgm:prSet phldrT="[Text]"/>
      <dgm:spPr/>
      <dgm:t>
        <a:bodyPr/>
        <a:lstStyle/>
        <a:p>
          <a:r>
            <a:rPr lang="en-US" dirty="0"/>
            <a:t>Math 7+</a:t>
          </a:r>
        </a:p>
      </dgm:t>
    </dgm:pt>
    <dgm:pt modelId="{620ACBAC-3297-46BA-A22B-EAA410E26EE1}" type="parTrans" cxnId="{858ABD8C-3868-4DF5-AB36-F3B42C39F170}">
      <dgm:prSet/>
      <dgm:spPr/>
      <dgm:t>
        <a:bodyPr/>
        <a:lstStyle/>
        <a:p>
          <a:endParaRPr lang="en-US"/>
        </a:p>
      </dgm:t>
    </dgm:pt>
    <dgm:pt modelId="{EB8BA694-7761-425A-96D1-7FE4F7AF79AD}" type="sibTrans" cxnId="{858ABD8C-3868-4DF5-AB36-F3B42C39F170}">
      <dgm:prSet/>
      <dgm:spPr/>
      <dgm:t>
        <a:bodyPr/>
        <a:lstStyle/>
        <a:p>
          <a:endParaRPr lang="en-US"/>
        </a:p>
      </dgm:t>
    </dgm:pt>
    <dgm:pt modelId="{F53C02C6-E355-4943-A95D-9F6426728013}">
      <dgm:prSet phldrT="[Text]"/>
      <dgm:spPr/>
      <dgm:t>
        <a:bodyPr/>
        <a:lstStyle/>
        <a:p>
          <a:r>
            <a:rPr lang="en-US" dirty="0"/>
            <a:t>Algebra 1</a:t>
          </a:r>
        </a:p>
      </dgm:t>
    </dgm:pt>
    <dgm:pt modelId="{E01DDFED-EB4C-4B7B-B504-3D3601FBD8F2}" type="parTrans" cxnId="{1B2E189A-B79C-4FCE-B6CF-1B3CB9C2A242}">
      <dgm:prSet/>
      <dgm:spPr/>
      <dgm:t>
        <a:bodyPr/>
        <a:lstStyle/>
        <a:p>
          <a:endParaRPr lang="en-US"/>
        </a:p>
      </dgm:t>
    </dgm:pt>
    <dgm:pt modelId="{6E8A2EB8-6EB6-4768-AEEA-3150510826D8}" type="sibTrans" cxnId="{1B2E189A-B79C-4FCE-B6CF-1B3CB9C2A242}">
      <dgm:prSet/>
      <dgm:spPr/>
      <dgm:t>
        <a:bodyPr/>
        <a:lstStyle/>
        <a:p>
          <a:endParaRPr lang="en-US"/>
        </a:p>
      </dgm:t>
    </dgm:pt>
    <dgm:pt modelId="{0C4852F6-2E23-4D41-A8EA-93E6286A9F37}">
      <dgm:prSet phldrT="[Text]"/>
      <dgm:spPr/>
      <dgm:t>
        <a:bodyPr/>
        <a:lstStyle/>
        <a:p>
          <a:r>
            <a:rPr lang="en-US" dirty="0"/>
            <a:t>Algebra 1</a:t>
          </a:r>
        </a:p>
      </dgm:t>
    </dgm:pt>
    <dgm:pt modelId="{D6CE5E6F-2640-469D-BFD0-65F8DE0502DB}" type="parTrans" cxnId="{66C58871-BBE9-42C6-8430-2E51CF8C3B5B}">
      <dgm:prSet/>
      <dgm:spPr/>
      <dgm:t>
        <a:bodyPr/>
        <a:lstStyle/>
        <a:p>
          <a:endParaRPr lang="en-US"/>
        </a:p>
      </dgm:t>
    </dgm:pt>
    <dgm:pt modelId="{396500D6-8983-42B1-8E9F-95CB3EED77E8}" type="sibTrans" cxnId="{66C58871-BBE9-42C6-8430-2E51CF8C3B5B}">
      <dgm:prSet/>
      <dgm:spPr/>
      <dgm:t>
        <a:bodyPr/>
        <a:lstStyle/>
        <a:p>
          <a:endParaRPr lang="en-US"/>
        </a:p>
      </dgm:t>
    </dgm:pt>
    <dgm:pt modelId="{82D7F3BB-0B90-4A4B-8D77-43EF267CBF88}">
      <dgm:prSet phldrT="[Text]"/>
      <dgm:spPr/>
      <dgm:t>
        <a:bodyPr/>
        <a:lstStyle/>
        <a:p>
          <a:r>
            <a:rPr lang="en-US" dirty="0"/>
            <a:t>Geometry</a:t>
          </a:r>
        </a:p>
      </dgm:t>
    </dgm:pt>
    <dgm:pt modelId="{50B37C61-A9A8-4110-BFE2-D3AB3BB8FAD6}" type="parTrans" cxnId="{993EDCE7-2D95-450E-9D2D-D10DDB39B66B}">
      <dgm:prSet/>
      <dgm:spPr/>
      <dgm:t>
        <a:bodyPr/>
        <a:lstStyle/>
        <a:p>
          <a:endParaRPr lang="en-US"/>
        </a:p>
      </dgm:t>
    </dgm:pt>
    <dgm:pt modelId="{CFD6831F-8CFB-4F08-8E4A-7BD79FD0A7CF}" type="sibTrans" cxnId="{993EDCE7-2D95-450E-9D2D-D10DDB39B66B}">
      <dgm:prSet/>
      <dgm:spPr/>
      <dgm:t>
        <a:bodyPr/>
        <a:lstStyle/>
        <a:p>
          <a:endParaRPr lang="en-US"/>
        </a:p>
      </dgm:t>
    </dgm:pt>
    <dgm:pt modelId="{5ED5A026-2568-420D-9C44-C5C7E925DC54}" type="pres">
      <dgm:prSet presAssocID="{D3A50E0E-FE49-4311-804D-1A2F7DE983BC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</dgm:pt>
    <dgm:pt modelId="{CC915895-E61B-4326-BD72-9DE47D1EB730}" type="pres">
      <dgm:prSet presAssocID="{1BFAB7BA-C6C8-4E7B-8EC6-C024F29F37C9}" presName="root1" presStyleCnt="0"/>
      <dgm:spPr/>
    </dgm:pt>
    <dgm:pt modelId="{2217B20F-4241-4D68-990F-F64A87B77BA4}" type="pres">
      <dgm:prSet presAssocID="{1BFAB7BA-C6C8-4E7B-8EC6-C024F29F37C9}" presName="LevelOneTextNode" presStyleLbl="node0" presStyleIdx="0" presStyleCnt="1">
        <dgm:presLayoutVars>
          <dgm:chPref val="3"/>
        </dgm:presLayoutVars>
      </dgm:prSet>
      <dgm:spPr/>
    </dgm:pt>
    <dgm:pt modelId="{FC2F5B6A-FB54-4ABC-AA17-B4FA345B5811}" type="pres">
      <dgm:prSet presAssocID="{1BFAB7BA-C6C8-4E7B-8EC6-C024F29F37C9}" presName="level2hierChild" presStyleCnt="0"/>
      <dgm:spPr/>
    </dgm:pt>
    <dgm:pt modelId="{17CB6E6F-797D-41BD-8A3D-9DE657214A63}" type="pres">
      <dgm:prSet presAssocID="{620ACBAC-3297-46BA-A22B-EAA410E26EE1}" presName="conn2-1" presStyleLbl="parChTrans1D2" presStyleIdx="0" presStyleCnt="2"/>
      <dgm:spPr/>
    </dgm:pt>
    <dgm:pt modelId="{A3F28DF0-6168-4916-93D4-BC4C3463A5F2}" type="pres">
      <dgm:prSet presAssocID="{620ACBAC-3297-46BA-A22B-EAA410E26EE1}" presName="connTx" presStyleLbl="parChTrans1D2" presStyleIdx="0" presStyleCnt="2"/>
      <dgm:spPr/>
    </dgm:pt>
    <dgm:pt modelId="{CDF320F3-D44C-4FEF-96D1-E605FC876251}" type="pres">
      <dgm:prSet presAssocID="{317D1E7B-CA1C-491C-9589-8EBABB82BD0A}" presName="root2" presStyleCnt="0"/>
      <dgm:spPr/>
    </dgm:pt>
    <dgm:pt modelId="{B450E4B2-F43F-491B-876F-06CDF270B601}" type="pres">
      <dgm:prSet presAssocID="{317D1E7B-CA1C-491C-9589-8EBABB82BD0A}" presName="LevelTwoTextNode" presStyleLbl="node2" presStyleIdx="0" presStyleCnt="2">
        <dgm:presLayoutVars>
          <dgm:chPref val="3"/>
        </dgm:presLayoutVars>
      </dgm:prSet>
      <dgm:spPr/>
    </dgm:pt>
    <dgm:pt modelId="{FC35AC72-BACA-4608-BB8B-DA6AA122C47F}" type="pres">
      <dgm:prSet presAssocID="{317D1E7B-CA1C-491C-9589-8EBABB82BD0A}" presName="level3hierChild" presStyleCnt="0"/>
      <dgm:spPr/>
    </dgm:pt>
    <dgm:pt modelId="{9A426F30-2EDB-48FE-91EA-D8F159A73F8B}" type="pres">
      <dgm:prSet presAssocID="{E01DDFED-EB4C-4B7B-B504-3D3601FBD8F2}" presName="conn2-1" presStyleLbl="parChTrans1D3" presStyleIdx="0" presStyleCnt="2"/>
      <dgm:spPr/>
    </dgm:pt>
    <dgm:pt modelId="{99BA0A25-DF7E-4369-8537-4EBB4546B63D}" type="pres">
      <dgm:prSet presAssocID="{E01DDFED-EB4C-4B7B-B504-3D3601FBD8F2}" presName="connTx" presStyleLbl="parChTrans1D3" presStyleIdx="0" presStyleCnt="2"/>
      <dgm:spPr/>
    </dgm:pt>
    <dgm:pt modelId="{375A8B00-C3FA-4ECE-929D-CCB1B4C55075}" type="pres">
      <dgm:prSet presAssocID="{F53C02C6-E355-4943-A95D-9F6426728013}" presName="root2" presStyleCnt="0"/>
      <dgm:spPr/>
    </dgm:pt>
    <dgm:pt modelId="{4E388F61-4E9A-46CD-85CC-79143544582D}" type="pres">
      <dgm:prSet presAssocID="{F53C02C6-E355-4943-A95D-9F6426728013}" presName="LevelTwoTextNode" presStyleLbl="node3" presStyleIdx="0" presStyleCnt="2">
        <dgm:presLayoutVars>
          <dgm:chPref val="3"/>
        </dgm:presLayoutVars>
      </dgm:prSet>
      <dgm:spPr/>
    </dgm:pt>
    <dgm:pt modelId="{4C0F5E57-0855-45EC-9943-08D1CAB283C7}" type="pres">
      <dgm:prSet presAssocID="{F53C02C6-E355-4943-A95D-9F6426728013}" presName="level3hierChild" presStyleCnt="0"/>
      <dgm:spPr/>
    </dgm:pt>
    <dgm:pt modelId="{63C9A1BE-BC29-4337-A71C-21AF9CB9D7AD}" type="pres">
      <dgm:prSet presAssocID="{D6CE5E6F-2640-469D-BFD0-65F8DE0502DB}" presName="conn2-1" presStyleLbl="parChTrans1D2" presStyleIdx="1" presStyleCnt="2"/>
      <dgm:spPr/>
    </dgm:pt>
    <dgm:pt modelId="{056E3367-9CE6-4AAC-B823-E5322BC2B346}" type="pres">
      <dgm:prSet presAssocID="{D6CE5E6F-2640-469D-BFD0-65F8DE0502DB}" presName="connTx" presStyleLbl="parChTrans1D2" presStyleIdx="1" presStyleCnt="2"/>
      <dgm:spPr/>
    </dgm:pt>
    <dgm:pt modelId="{D778B858-2A42-43CC-B2A6-85719B6D60CC}" type="pres">
      <dgm:prSet presAssocID="{0C4852F6-2E23-4D41-A8EA-93E6286A9F37}" presName="root2" presStyleCnt="0"/>
      <dgm:spPr/>
    </dgm:pt>
    <dgm:pt modelId="{E11E7148-FAC3-4414-A19D-10882B85D087}" type="pres">
      <dgm:prSet presAssocID="{0C4852F6-2E23-4D41-A8EA-93E6286A9F37}" presName="LevelTwoTextNode" presStyleLbl="node2" presStyleIdx="1" presStyleCnt="2">
        <dgm:presLayoutVars>
          <dgm:chPref val="3"/>
        </dgm:presLayoutVars>
      </dgm:prSet>
      <dgm:spPr/>
    </dgm:pt>
    <dgm:pt modelId="{DE6B4FC8-8391-4AD0-A628-0300B43855C5}" type="pres">
      <dgm:prSet presAssocID="{0C4852F6-2E23-4D41-A8EA-93E6286A9F37}" presName="level3hierChild" presStyleCnt="0"/>
      <dgm:spPr/>
    </dgm:pt>
    <dgm:pt modelId="{697D16F8-634F-4330-B8B2-63908B135C46}" type="pres">
      <dgm:prSet presAssocID="{50B37C61-A9A8-4110-BFE2-D3AB3BB8FAD6}" presName="conn2-1" presStyleLbl="parChTrans1D3" presStyleIdx="1" presStyleCnt="2"/>
      <dgm:spPr/>
    </dgm:pt>
    <dgm:pt modelId="{649435FD-C000-49C6-A2A7-1EDF8E93ECC1}" type="pres">
      <dgm:prSet presAssocID="{50B37C61-A9A8-4110-BFE2-D3AB3BB8FAD6}" presName="connTx" presStyleLbl="parChTrans1D3" presStyleIdx="1" presStyleCnt="2"/>
      <dgm:spPr/>
    </dgm:pt>
    <dgm:pt modelId="{9BA9DC54-C03C-4F4E-AD31-0E7506830854}" type="pres">
      <dgm:prSet presAssocID="{82D7F3BB-0B90-4A4B-8D77-43EF267CBF88}" presName="root2" presStyleCnt="0"/>
      <dgm:spPr/>
    </dgm:pt>
    <dgm:pt modelId="{BF535458-2069-4840-AE07-DB3585335AF7}" type="pres">
      <dgm:prSet presAssocID="{82D7F3BB-0B90-4A4B-8D77-43EF267CBF88}" presName="LevelTwoTextNode" presStyleLbl="node3" presStyleIdx="1" presStyleCnt="2">
        <dgm:presLayoutVars>
          <dgm:chPref val="3"/>
        </dgm:presLayoutVars>
      </dgm:prSet>
      <dgm:spPr/>
    </dgm:pt>
    <dgm:pt modelId="{F2CE94E0-0EDB-4253-A7A2-1C4D8A15F477}" type="pres">
      <dgm:prSet presAssocID="{82D7F3BB-0B90-4A4B-8D77-43EF267CBF88}" presName="level3hierChild" presStyleCnt="0"/>
      <dgm:spPr/>
    </dgm:pt>
  </dgm:ptLst>
  <dgm:cxnLst>
    <dgm:cxn modelId="{19D96E37-33DA-477B-A0B9-79B29726CFCB}" type="presOf" srcId="{50B37C61-A9A8-4110-BFE2-D3AB3BB8FAD6}" destId="{649435FD-C000-49C6-A2A7-1EDF8E93ECC1}" srcOrd="1" destOrd="0" presId="urn:microsoft.com/office/officeart/2005/8/layout/hierarchy2"/>
    <dgm:cxn modelId="{F126F76A-4C76-40A6-A3A7-F33A512A4EBC}" srcId="{D3A50E0E-FE49-4311-804D-1A2F7DE983BC}" destId="{1BFAB7BA-C6C8-4E7B-8EC6-C024F29F37C9}" srcOrd="0" destOrd="0" parTransId="{0D8B592F-0D9B-4010-8950-E717F30ABCCF}" sibTransId="{BB456E2C-F86F-4C50-8970-01B47C9274DD}"/>
    <dgm:cxn modelId="{2B0C4850-0685-4FA8-8C17-704BAEF1A9CB}" type="presOf" srcId="{0C4852F6-2E23-4D41-A8EA-93E6286A9F37}" destId="{E11E7148-FAC3-4414-A19D-10882B85D087}" srcOrd="0" destOrd="0" presId="urn:microsoft.com/office/officeart/2005/8/layout/hierarchy2"/>
    <dgm:cxn modelId="{66C58871-BBE9-42C6-8430-2E51CF8C3B5B}" srcId="{1BFAB7BA-C6C8-4E7B-8EC6-C024F29F37C9}" destId="{0C4852F6-2E23-4D41-A8EA-93E6286A9F37}" srcOrd="1" destOrd="0" parTransId="{D6CE5E6F-2640-469D-BFD0-65F8DE0502DB}" sibTransId="{396500D6-8983-42B1-8E9F-95CB3EED77E8}"/>
    <dgm:cxn modelId="{E1871155-9CC9-4DEF-8804-CBDD7B674253}" type="presOf" srcId="{620ACBAC-3297-46BA-A22B-EAA410E26EE1}" destId="{A3F28DF0-6168-4916-93D4-BC4C3463A5F2}" srcOrd="1" destOrd="0" presId="urn:microsoft.com/office/officeart/2005/8/layout/hierarchy2"/>
    <dgm:cxn modelId="{30168780-9256-4837-965A-322F928AB48A}" type="presOf" srcId="{82D7F3BB-0B90-4A4B-8D77-43EF267CBF88}" destId="{BF535458-2069-4840-AE07-DB3585335AF7}" srcOrd="0" destOrd="0" presId="urn:microsoft.com/office/officeart/2005/8/layout/hierarchy2"/>
    <dgm:cxn modelId="{6FB10581-756D-460B-A866-AF22E149AB36}" type="presOf" srcId="{1BFAB7BA-C6C8-4E7B-8EC6-C024F29F37C9}" destId="{2217B20F-4241-4D68-990F-F64A87B77BA4}" srcOrd="0" destOrd="0" presId="urn:microsoft.com/office/officeart/2005/8/layout/hierarchy2"/>
    <dgm:cxn modelId="{75BB028B-B692-4C4A-8F42-4445471FA471}" type="presOf" srcId="{D6CE5E6F-2640-469D-BFD0-65F8DE0502DB}" destId="{056E3367-9CE6-4AAC-B823-E5322BC2B346}" srcOrd="1" destOrd="0" presId="urn:microsoft.com/office/officeart/2005/8/layout/hierarchy2"/>
    <dgm:cxn modelId="{858ABD8C-3868-4DF5-AB36-F3B42C39F170}" srcId="{1BFAB7BA-C6C8-4E7B-8EC6-C024F29F37C9}" destId="{317D1E7B-CA1C-491C-9589-8EBABB82BD0A}" srcOrd="0" destOrd="0" parTransId="{620ACBAC-3297-46BA-A22B-EAA410E26EE1}" sibTransId="{EB8BA694-7761-425A-96D1-7FE4F7AF79AD}"/>
    <dgm:cxn modelId="{1B2E189A-B79C-4FCE-B6CF-1B3CB9C2A242}" srcId="{317D1E7B-CA1C-491C-9589-8EBABB82BD0A}" destId="{F53C02C6-E355-4943-A95D-9F6426728013}" srcOrd="0" destOrd="0" parTransId="{E01DDFED-EB4C-4B7B-B504-3D3601FBD8F2}" sibTransId="{6E8A2EB8-6EB6-4768-AEEA-3150510826D8}"/>
    <dgm:cxn modelId="{9AF1429B-8C70-46FF-8CDF-6C47B9A0A8FE}" type="presOf" srcId="{F53C02C6-E355-4943-A95D-9F6426728013}" destId="{4E388F61-4E9A-46CD-85CC-79143544582D}" srcOrd="0" destOrd="0" presId="urn:microsoft.com/office/officeart/2005/8/layout/hierarchy2"/>
    <dgm:cxn modelId="{A0E9889C-F870-40FA-B170-7496C38EB869}" type="presOf" srcId="{620ACBAC-3297-46BA-A22B-EAA410E26EE1}" destId="{17CB6E6F-797D-41BD-8A3D-9DE657214A63}" srcOrd="0" destOrd="0" presId="urn:microsoft.com/office/officeart/2005/8/layout/hierarchy2"/>
    <dgm:cxn modelId="{32618E9F-4190-4B02-BA95-B3E70804F5DB}" type="presOf" srcId="{E01DDFED-EB4C-4B7B-B504-3D3601FBD8F2}" destId="{9A426F30-2EDB-48FE-91EA-D8F159A73F8B}" srcOrd="0" destOrd="0" presId="urn:microsoft.com/office/officeart/2005/8/layout/hierarchy2"/>
    <dgm:cxn modelId="{F42779A0-FD8F-4DBA-9E99-8A29BA95FD08}" type="presOf" srcId="{D3A50E0E-FE49-4311-804D-1A2F7DE983BC}" destId="{5ED5A026-2568-420D-9C44-C5C7E925DC54}" srcOrd="0" destOrd="0" presId="urn:microsoft.com/office/officeart/2005/8/layout/hierarchy2"/>
    <dgm:cxn modelId="{3C2FB1A5-FDF1-4F9C-A5AD-C38121167199}" type="presOf" srcId="{D6CE5E6F-2640-469D-BFD0-65F8DE0502DB}" destId="{63C9A1BE-BC29-4337-A71C-21AF9CB9D7AD}" srcOrd="0" destOrd="0" presId="urn:microsoft.com/office/officeart/2005/8/layout/hierarchy2"/>
    <dgm:cxn modelId="{8C001FA8-7BCB-4FBE-B3FB-6059107CAA0C}" type="presOf" srcId="{E01DDFED-EB4C-4B7B-B504-3D3601FBD8F2}" destId="{99BA0A25-DF7E-4369-8537-4EBB4546B63D}" srcOrd="1" destOrd="0" presId="urn:microsoft.com/office/officeart/2005/8/layout/hierarchy2"/>
    <dgm:cxn modelId="{B4585DBF-076F-4825-9F89-5E2381DAA325}" type="presOf" srcId="{317D1E7B-CA1C-491C-9589-8EBABB82BD0A}" destId="{B450E4B2-F43F-491B-876F-06CDF270B601}" srcOrd="0" destOrd="0" presId="urn:microsoft.com/office/officeart/2005/8/layout/hierarchy2"/>
    <dgm:cxn modelId="{C15FC2E1-7C43-4A8C-A839-A1E814D4DA78}" type="presOf" srcId="{50B37C61-A9A8-4110-BFE2-D3AB3BB8FAD6}" destId="{697D16F8-634F-4330-B8B2-63908B135C46}" srcOrd="0" destOrd="0" presId="urn:microsoft.com/office/officeart/2005/8/layout/hierarchy2"/>
    <dgm:cxn modelId="{993EDCE7-2D95-450E-9D2D-D10DDB39B66B}" srcId="{0C4852F6-2E23-4D41-A8EA-93E6286A9F37}" destId="{82D7F3BB-0B90-4A4B-8D77-43EF267CBF88}" srcOrd="0" destOrd="0" parTransId="{50B37C61-A9A8-4110-BFE2-D3AB3BB8FAD6}" sibTransId="{CFD6831F-8CFB-4F08-8E4A-7BD79FD0A7CF}"/>
    <dgm:cxn modelId="{D1C0F882-4D3D-48B8-9EF9-889C6F479B6A}" type="presParOf" srcId="{5ED5A026-2568-420D-9C44-C5C7E925DC54}" destId="{CC915895-E61B-4326-BD72-9DE47D1EB730}" srcOrd="0" destOrd="0" presId="urn:microsoft.com/office/officeart/2005/8/layout/hierarchy2"/>
    <dgm:cxn modelId="{1B507962-5314-49BC-A49E-D328557232AA}" type="presParOf" srcId="{CC915895-E61B-4326-BD72-9DE47D1EB730}" destId="{2217B20F-4241-4D68-990F-F64A87B77BA4}" srcOrd="0" destOrd="0" presId="urn:microsoft.com/office/officeart/2005/8/layout/hierarchy2"/>
    <dgm:cxn modelId="{CDF5FFE6-35F9-45EF-A328-AD9A4339D36A}" type="presParOf" srcId="{CC915895-E61B-4326-BD72-9DE47D1EB730}" destId="{FC2F5B6A-FB54-4ABC-AA17-B4FA345B5811}" srcOrd="1" destOrd="0" presId="urn:microsoft.com/office/officeart/2005/8/layout/hierarchy2"/>
    <dgm:cxn modelId="{858A602A-47C7-4579-A246-0A28E3B7F14E}" type="presParOf" srcId="{FC2F5B6A-FB54-4ABC-AA17-B4FA345B5811}" destId="{17CB6E6F-797D-41BD-8A3D-9DE657214A63}" srcOrd="0" destOrd="0" presId="urn:microsoft.com/office/officeart/2005/8/layout/hierarchy2"/>
    <dgm:cxn modelId="{7A73C347-34B8-4FA4-AA4F-52828F72B7BA}" type="presParOf" srcId="{17CB6E6F-797D-41BD-8A3D-9DE657214A63}" destId="{A3F28DF0-6168-4916-93D4-BC4C3463A5F2}" srcOrd="0" destOrd="0" presId="urn:microsoft.com/office/officeart/2005/8/layout/hierarchy2"/>
    <dgm:cxn modelId="{B194BF3A-2F08-499C-9035-7FC274693DC1}" type="presParOf" srcId="{FC2F5B6A-FB54-4ABC-AA17-B4FA345B5811}" destId="{CDF320F3-D44C-4FEF-96D1-E605FC876251}" srcOrd="1" destOrd="0" presId="urn:microsoft.com/office/officeart/2005/8/layout/hierarchy2"/>
    <dgm:cxn modelId="{A08301D1-E2FD-483F-935E-9BE3C14DA3FE}" type="presParOf" srcId="{CDF320F3-D44C-4FEF-96D1-E605FC876251}" destId="{B450E4B2-F43F-491B-876F-06CDF270B601}" srcOrd="0" destOrd="0" presId="urn:microsoft.com/office/officeart/2005/8/layout/hierarchy2"/>
    <dgm:cxn modelId="{A25262AC-D0F6-4B0F-962E-64DDCB251751}" type="presParOf" srcId="{CDF320F3-D44C-4FEF-96D1-E605FC876251}" destId="{FC35AC72-BACA-4608-BB8B-DA6AA122C47F}" srcOrd="1" destOrd="0" presId="urn:microsoft.com/office/officeart/2005/8/layout/hierarchy2"/>
    <dgm:cxn modelId="{6AB762B1-A1CB-4C49-959F-AEE61BA1681B}" type="presParOf" srcId="{FC35AC72-BACA-4608-BB8B-DA6AA122C47F}" destId="{9A426F30-2EDB-48FE-91EA-D8F159A73F8B}" srcOrd="0" destOrd="0" presId="urn:microsoft.com/office/officeart/2005/8/layout/hierarchy2"/>
    <dgm:cxn modelId="{6ACC414C-9B16-4327-B3C7-AB0DC29E2118}" type="presParOf" srcId="{9A426F30-2EDB-48FE-91EA-D8F159A73F8B}" destId="{99BA0A25-DF7E-4369-8537-4EBB4546B63D}" srcOrd="0" destOrd="0" presId="urn:microsoft.com/office/officeart/2005/8/layout/hierarchy2"/>
    <dgm:cxn modelId="{11853F83-B957-460F-9CF4-F22B79E4F7E8}" type="presParOf" srcId="{FC35AC72-BACA-4608-BB8B-DA6AA122C47F}" destId="{375A8B00-C3FA-4ECE-929D-CCB1B4C55075}" srcOrd="1" destOrd="0" presId="urn:microsoft.com/office/officeart/2005/8/layout/hierarchy2"/>
    <dgm:cxn modelId="{7BA0EB83-49DD-4041-B632-ECD5FBE72440}" type="presParOf" srcId="{375A8B00-C3FA-4ECE-929D-CCB1B4C55075}" destId="{4E388F61-4E9A-46CD-85CC-79143544582D}" srcOrd="0" destOrd="0" presId="urn:microsoft.com/office/officeart/2005/8/layout/hierarchy2"/>
    <dgm:cxn modelId="{BF5AB7F7-45AB-4785-BD97-233551A37260}" type="presParOf" srcId="{375A8B00-C3FA-4ECE-929D-CCB1B4C55075}" destId="{4C0F5E57-0855-45EC-9943-08D1CAB283C7}" srcOrd="1" destOrd="0" presId="urn:microsoft.com/office/officeart/2005/8/layout/hierarchy2"/>
    <dgm:cxn modelId="{743C67FE-466F-4993-8691-01114531C60F}" type="presParOf" srcId="{FC2F5B6A-FB54-4ABC-AA17-B4FA345B5811}" destId="{63C9A1BE-BC29-4337-A71C-21AF9CB9D7AD}" srcOrd="2" destOrd="0" presId="urn:microsoft.com/office/officeart/2005/8/layout/hierarchy2"/>
    <dgm:cxn modelId="{437DA4AF-A070-4C18-A93D-A1252BAAF76C}" type="presParOf" srcId="{63C9A1BE-BC29-4337-A71C-21AF9CB9D7AD}" destId="{056E3367-9CE6-4AAC-B823-E5322BC2B346}" srcOrd="0" destOrd="0" presId="urn:microsoft.com/office/officeart/2005/8/layout/hierarchy2"/>
    <dgm:cxn modelId="{188FAEA5-8C49-4371-84D3-7FEB240DC2CE}" type="presParOf" srcId="{FC2F5B6A-FB54-4ABC-AA17-B4FA345B5811}" destId="{D778B858-2A42-43CC-B2A6-85719B6D60CC}" srcOrd="3" destOrd="0" presId="urn:microsoft.com/office/officeart/2005/8/layout/hierarchy2"/>
    <dgm:cxn modelId="{25F7CE0A-B001-467C-BEAE-DDBE3E51B2A2}" type="presParOf" srcId="{D778B858-2A42-43CC-B2A6-85719B6D60CC}" destId="{E11E7148-FAC3-4414-A19D-10882B85D087}" srcOrd="0" destOrd="0" presId="urn:microsoft.com/office/officeart/2005/8/layout/hierarchy2"/>
    <dgm:cxn modelId="{D94012D7-0369-4A48-8A0F-F7FFCD98C6C7}" type="presParOf" srcId="{D778B858-2A42-43CC-B2A6-85719B6D60CC}" destId="{DE6B4FC8-8391-4AD0-A628-0300B43855C5}" srcOrd="1" destOrd="0" presId="urn:microsoft.com/office/officeart/2005/8/layout/hierarchy2"/>
    <dgm:cxn modelId="{20EA2546-8E84-4BC4-990F-E395DF9052D5}" type="presParOf" srcId="{DE6B4FC8-8391-4AD0-A628-0300B43855C5}" destId="{697D16F8-634F-4330-B8B2-63908B135C46}" srcOrd="0" destOrd="0" presId="urn:microsoft.com/office/officeart/2005/8/layout/hierarchy2"/>
    <dgm:cxn modelId="{9C590DC1-2420-41C5-9CDA-CF26934974A7}" type="presParOf" srcId="{697D16F8-634F-4330-B8B2-63908B135C46}" destId="{649435FD-C000-49C6-A2A7-1EDF8E93ECC1}" srcOrd="0" destOrd="0" presId="urn:microsoft.com/office/officeart/2005/8/layout/hierarchy2"/>
    <dgm:cxn modelId="{561669A4-7876-4ECF-98A0-B6B644271F7B}" type="presParOf" srcId="{DE6B4FC8-8391-4AD0-A628-0300B43855C5}" destId="{9BA9DC54-C03C-4F4E-AD31-0E7506830854}" srcOrd="1" destOrd="0" presId="urn:microsoft.com/office/officeart/2005/8/layout/hierarchy2"/>
    <dgm:cxn modelId="{12757F44-DFC2-475E-A99E-89BD487AA701}" type="presParOf" srcId="{9BA9DC54-C03C-4F4E-AD31-0E7506830854}" destId="{BF535458-2069-4840-AE07-DB3585335AF7}" srcOrd="0" destOrd="0" presId="urn:microsoft.com/office/officeart/2005/8/layout/hierarchy2"/>
    <dgm:cxn modelId="{21833C69-D4E2-42AD-B565-1FEBB0C35144}" type="presParOf" srcId="{9BA9DC54-C03C-4F4E-AD31-0E7506830854}" destId="{F2CE94E0-0EDB-4253-A7A2-1C4D8A15F477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217B20F-4241-4D68-990F-F64A87B77BA4}">
      <dsp:nvSpPr>
        <dsp:cNvPr id="0" name=""/>
        <dsp:cNvSpPr/>
      </dsp:nvSpPr>
      <dsp:spPr>
        <a:xfrm>
          <a:off x="1337" y="1086402"/>
          <a:ext cx="2025047" cy="101252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Math 6+</a:t>
          </a:r>
        </a:p>
      </dsp:txBody>
      <dsp:txXfrm>
        <a:off x="30993" y="1116058"/>
        <a:ext cx="1965735" cy="953211"/>
      </dsp:txXfrm>
    </dsp:sp>
    <dsp:sp modelId="{17CB6E6F-797D-41BD-8A3D-9DE657214A63}">
      <dsp:nvSpPr>
        <dsp:cNvPr id="0" name=""/>
        <dsp:cNvSpPr/>
      </dsp:nvSpPr>
      <dsp:spPr>
        <a:xfrm rot="19457599">
          <a:off x="1932624" y="1272955"/>
          <a:ext cx="997541" cy="57216"/>
        </a:xfrm>
        <a:custGeom>
          <a:avLst/>
          <a:gdLst/>
          <a:ahLst/>
          <a:cxnLst/>
          <a:rect l="0" t="0" r="0" b="0"/>
          <a:pathLst>
            <a:path>
              <a:moveTo>
                <a:pt x="0" y="28608"/>
              </a:moveTo>
              <a:lnTo>
                <a:pt x="997541" y="2860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06456" y="1276624"/>
        <a:ext cx="49877" cy="49877"/>
      </dsp:txXfrm>
    </dsp:sp>
    <dsp:sp modelId="{B450E4B2-F43F-491B-876F-06CDF270B601}">
      <dsp:nvSpPr>
        <dsp:cNvPr id="0" name=""/>
        <dsp:cNvSpPr/>
      </dsp:nvSpPr>
      <dsp:spPr>
        <a:xfrm>
          <a:off x="2836404" y="504201"/>
          <a:ext cx="2025047" cy="101252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Math 7+</a:t>
          </a:r>
        </a:p>
      </dsp:txBody>
      <dsp:txXfrm>
        <a:off x="2866060" y="533857"/>
        <a:ext cx="1965735" cy="953211"/>
      </dsp:txXfrm>
    </dsp:sp>
    <dsp:sp modelId="{9A426F30-2EDB-48FE-91EA-D8F159A73F8B}">
      <dsp:nvSpPr>
        <dsp:cNvPr id="0" name=""/>
        <dsp:cNvSpPr/>
      </dsp:nvSpPr>
      <dsp:spPr>
        <a:xfrm>
          <a:off x="4861451" y="981854"/>
          <a:ext cx="810018" cy="57216"/>
        </a:xfrm>
        <a:custGeom>
          <a:avLst/>
          <a:gdLst/>
          <a:ahLst/>
          <a:cxnLst/>
          <a:rect l="0" t="0" r="0" b="0"/>
          <a:pathLst>
            <a:path>
              <a:moveTo>
                <a:pt x="0" y="28608"/>
              </a:moveTo>
              <a:lnTo>
                <a:pt x="810018" y="28608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6210" y="990212"/>
        <a:ext cx="40500" cy="40500"/>
      </dsp:txXfrm>
    </dsp:sp>
    <dsp:sp modelId="{4E388F61-4E9A-46CD-85CC-79143544582D}">
      <dsp:nvSpPr>
        <dsp:cNvPr id="0" name=""/>
        <dsp:cNvSpPr/>
      </dsp:nvSpPr>
      <dsp:spPr>
        <a:xfrm>
          <a:off x="5671470" y="504201"/>
          <a:ext cx="2025047" cy="101252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Algebra 1</a:t>
          </a:r>
        </a:p>
      </dsp:txBody>
      <dsp:txXfrm>
        <a:off x="5701126" y="533857"/>
        <a:ext cx="1965735" cy="953211"/>
      </dsp:txXfrm>
    </dsp:sp>
    <dsp:sp modelId="{63C9A1BE-BC29-4337-A71C-21AF9CB9D7AD}">
      <dsp:nvSpPr>
        <dsp:cNvPr id="0" name=""/>
        <dsp:cNvSpPr/>
      </dsp:nvSpPr>
      <dsp:spPr>
        <a:xfrm rot="2142401">
          <a:off x="1932624" y="1855156"/>
          <a:ext cx="997541" cy="57216"/>
        </a:xfrm>
        <a:custGeom>
          <a:avLst/>
          <a:gdLst/>
          <a:ahLst/>
          <a:cxnLst/>
          <a:rect l="0" t="0" r="0" b="0"/>
          <a:pathLst>
            <a:path>
              <a:moveTo>
                <a:pt x="0" y="28608"/>
              </a:moveTo>
              <a:lnTo>
                <a:pt x="997541" y="28608"/>
              </a:lnTo>
            </a:path>
          </a:pathLst>
        </a:custGeom>
        <a:noFill/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2406456" y="1858826"/>
        <a:ext cx="49877" cy="49877"/>
      </dsp:txXfrm>
    </dsp:sp>
    <dsp:sp modelId="{E11E7148-FAC3-4414-A19D-10882B85D087}">
      <dsp:nvSpPr>
        <dsp:cNvPr id="0" name=""/>
        <dsp:cNvSpPr/>
      </dsp:nvSpPr>
      <dsp:spPr>
        <a:xfrm>
          <a:off x="2836404" y="1668603"/>
          <a:ext cx="2025047" cy="1012523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Algebra 1</a:t>
          </a:r>
        </a:p>
      </dsp:txBody>
      <dsp:txXfrm>
        <a:off x="2866060" y="1698259"/>
        <a:ext cx="1965735" cy="953211"/>
      </dsp:txXfrm>
    </dsp:sp>
    <dsp:sp modelId="{697D16F8-634F-4330-B8B2-63908B135C46}">
      <dsp:nvSpPr>
        <dsp:cNvPr id="0" name=""/>
        <dsp:cNvSpPr/>
      </dsp:nvSpPr>
      <dsp:spPr>
        <a:xfrm>
          <a:off x="4861451" y="2146256"/>
          <a:ext cx="810018" cy="57216"/>
        </a:xfrm>
        <a:custGeom>
          <a:avLst/>
          <a:gdLst/>
          <a:ahLst/>
          <a:cxnLst/>
          <a:rect l="0" t="0" r="0" b="0"/>
          <a:pathLst>
            <a:path>
              <a:moveTo>
                <a:pt x="0" y="28608"/>
              </a:moveTo>
              <a:lnTo>
                <a:pt x="810018" y="28608"/>
              </a:lnTo>
            </a:path>
          </a:pathLst>
        </a:custGeom>
        <a:noFill/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marL="0" lvl="0" indent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n-US" sz="500" kern="1200"/>
        </a:p>
      </dsp:txBody>
      <dsp:txXfrm>
        <a:off x="5246210" y="2154614"/>
        <a:ext cx="40500" cy="40500"/>
      </dsp:txXfrm>
    </dsp:sp>
    <dsp:sp modelId="{BF535458-2069-4840-AE07-DB3585335AF7}">
      <dsp:nvSpPr>
        <dsp:cNvPr id="0" name=""/>
        <dsp:cNvSpPr/>
      </dsp:nvSpPr>
      <dsp:spPr>
        <a:xfrm>
          <a:off x="5671470" y="1668603"/>
          <a:ext cx="2025047" cy="1012523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225" tIns="22225" rIns="22225" bIns="22225" numCol="1" spcCol="1270" anchor="ctr" anchorCtr="0">
          <a:noAutofit/>
        </a:bodyPr>
        <a:lstStyle/>
        <a:p>
          <a:pPr marL="0" lvl="0" indent="0" algn="ctr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500" kern="1200" dirty="0"/>
            <a:t>Geometry</a:t>
          </a:r>
        </a:p>
      </dsp:txBody>
      <dsp:txXfrm>
        <a:off x="5701126" y="1698259"/>
        <a:ext cx="1965735" cy="9532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7T21:25:13.595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1 0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1-09-27T21:25:54.282"/>
    </inkml:context>
    <inkml:brush xml:id="br0">
      <inkml:brushProperty name="width" value="0.05" units="cm"/>
      <inkml:brushProperty name="height" value="0.05" units="cm"/>
      <inkml:brushProperty name="color" value="#E71224"/>
      <inkml:brushProperty name="ignorePressur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C6D9EF-6221-42A4-985D-7C3BD19E2683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902A1ED-31A4-432F-9211-90E63D5B0A7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17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902206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F6F1FEC-A665-C330-A523-BE9322D788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E3B843A-B640-37D1-41F7-4B863C6EE7C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00B04DE-D687-C5EE-78B6-8BEB29CCBE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0E8573-6B44-81D6-F6AD-14B66F606F8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8506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4379997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32116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94188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902A1ED-31A4-432F-9211-90E63D5B0A7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780698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jnsch\Desktop\O14ThemesHandoffs\WorkingFiles\FinalHanoff\Sketchbook\Cover.jp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lum bright="2000"/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</p:spPr>
      </p:pic>
      <p:grpSp>
        <p:nvGrpSpPr>
          <p:cNvPr id="16" name="Group 15"/>
          <p:cNvGrpSpPr/>
          <p:nvPr/>
        </p:nvGrpSpPr>
        <p:grpSpPr>
          <a:xfrm rot="20533676">
            <a:off x="824036" y="3923015"/>
            <a:ext cx="3344981" cy="2527488"/>
            <a:chOff x="494947" y="417279"/>
            <a:chExt cx="2417578" cy="2421351"/>
          </a:xfrm>
        </p:grpSpPr>
        <p:sp>
          <p:nvSpPr>
            <p:cNvPr id="12" name="Freeform 11"/>
            <p:cNvSpPr/>
            <p:nvPr/>
          </p:nvSpPr>
          <p:spPr>
            <a:xfrm>
              <a:off x="494947" y="494484"/>
              <a:ext cx="2328384" cy="2344146"/>
            </a:xfrm>
            <a:custGeom>
              <a:avLst/>
              <a:gdLst>
                <a:gd name="connsiteX0" fmla="*/ 94077 w 2328384"/>
                <a:gd name="connsiteY0" fmla="*/ 0 h 2344146"/>
                <a:gd name="connsiteX1" fmla="*/ 0 w 2328384"/>
                <a:gd name="connsiteY1" fmla="*/ 2344146 h 2344146"/>
                <a:gd name="connsiteX2" fmla="*/ 2328384 w 2328384"/>
                <a:gd name="connsiteY2" fmla="*/ 2250067 h 2344146"/>
                <a:gd name="connsiteX3" fmla="*/ 94077 w 2328384"/>
                <a:gd name="connsiteY3" fmla="*/ 0 h 234414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328384" h="2344146">
                  <a:moveTo>
                    <a:pt x="94077" y="0"/>
                  </a:moveTo>
                  <a:lnTo>
                    <a:pt x="0" y="2344146"/>
                  </a:lnTo>
                  <a:lnTo>
                    <a:pt x="2328384" y="2250067"/>
                  </a:lnTo>
                  <a:lnTo>
                    <a:pt x="94077" y="0"/>
                  </a:lnTo>
                  <a:close/>
                </a:path>
              </a:pathLst>
            </a:custGeom>
            <a:gradFill flip="none" rotWithShape="1">
              <a:gsLst>
                <a:gs pos="0">
                  <a:srgbClr val="000100">
                    <a:alpha val="31000"/>
                  </a:srgbClr>
                </a:gs>
                <a:gs pos="49000">
                  <a:srgbClr val="FEFFFF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  <a:effectLst>
              <a:outerShdw blurRad="50800" dist="12700" dir="5400000" rotWithShape="0">
                <a:srgbClr val="000000">
                  <a:alpha val="37000"/>
                </a:srgbClr>
              </a:outerShdw>
              <a:softEdge rad="38100"/>
            </a:effectLst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sp>
          <p:nvSpPr>
            <p:cNvPr id="11" name="Rectangle 10"/>
            <p:cNvSpPr/>
            <p:nvPr/>
          </p:nvSpPr>
          <p:spPr>
            <a:xfrm>
              <a:off x="590935" y="417279"/>
              <a:ext cx="2321590" cy="2321590"/>
            </a:xfrm>
            <a:prstGeom prst="rect">
              <a:avLst/>
            </a:prstGeom>
            <a:gradFill flip="none" rotWithShape="1">
              <a:gsLst>
                <a:gs pos="0">
                  <a:srgbClr val="FAE148"/>
                </a:gs>
                <a:gs pos="100000">
                  <a:srgbClr val="FFEB63"/>
                </a:gs>
              </a:gsLst>
              <a:lin ang="16200000" scaled="0"/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800"/>
            </a:p>
          </p:txBody>
        </p:sp>
        <p:pic>
          <p:nvPicPr>
            <p:cNvPr id="14" name="Picture 13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14456" y="436040"/>
              <a:ext cx="404704" cy="461174"/>
            </a:xfrm>
            <a:prstGeom prst="rect">
              <a:avLst/>
            </a:prstGeom>
          </p:spPr>
        </p:pic>
        <p:pic>
          <p:nvPicPr>
            <p:cNvPr id="15" name="Picture 14" descr="stickie-shadow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16200000">
              <a:off x="637932" y="2282410"/>
              <a:ext cx="404704" cy="461174"/>
            </a:xfrm>
            <a:prstGeom prst="rect">
              <a:avLst/>
            </a:prstGeom>
          </p:spPr>
        </p:pic>
      </p:grpSp>
      <p:pic>
        <p:nvPicPr>
          <p:cNvPr id="8" name="Picture 7" descr="TitleCar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343346">
            <a:off x="3808271" y="2587843"/>
            <a:ext cx="7697445" cy="385081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 rot="360000">
            <a:off x="4453079" y="3015792"/>
            <a:ext cx="6462717" cy="1599722"/>
          </a:xfrm>
        </p:spPr>
        <p:txBody>
          <a:bodyPr anchor="b"/>
          <a:lstStyle>
            <a:lvl1pPr>
              <a:defRPr sz="4800">
                <a:solidFill>
                  <a:srgbClr val="000100"/>
                </a:solidFill>
                <a:effectLst>
                  <a:outerShdw blurRad="63500" sx="102000" sy="102000" algn="ctr" rotWithShape="0">
                    <a:srgbClr val="FFFFFF">
                      <a:alpha val="40000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 rot="360000">
            <a:off x="4267332" y="4766917"/>
            <a:ext cx="6448608" cy="1040845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000100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20520000">
            <a:off x="1284390" y="5061540"/>
            <a:ext cx="2624713" cy="534991"/>
          </a:xfrm>
        </p:spPr>
        <p:txBody>
          <a:bodyPr anchor="t"/>
          <a:lstStyle>
            <a:lvl1pPr algn="ctr">
              <a:defRPr sz="2200">
                <a:solidFill>
                  <a:schemeClr val="accent1"/>
                </a:solidFill>
              </a:defRPr>
            </a:lvl1pPr>
          </a:lstStyle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20520000">
            <a:off x="863457" y="4135346"/>
            <a:ext cx="2781175" cy="835010"/>
          </a:xfrm>
        </p:spPr>
        <p:txBody>
          <a:bodyPr anchor="ctr"/>
          <a:lstStyle>
            <a:lvl1pPr algn="l">
              <a:defRPr sz="1600">
                <a:solidFill>
                  <a:schemeClr val="accent5">
                    <a:lumMod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 rot="20520000">
            <a:off x="2641919" y="5509809"/>
            <a:ext cx="984240" cy="426607"/>
          </a:xfrm>
        </p:spPr>
        <p:txBody>
          <a:bodyPr/>
          <a:lstStyle>
            <a:lvl1pPr algn="r">
              <a:defRPr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  <p:pic>
        <p:nvPicPr>
          <p:cNvPr id="9" name="Picture 8" descr="coverBan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5880100"/>
            <a:ext cx="12192000" cy="330200"/>
          </a:xfrm>
          <a:prstGeom prst="rect">
            <a:avLst/>
          </a:prstGeom>
          <a:effectLst>
            <a:outerShdw blurRad="63500" dist="38100" dir="5400000" algn="t" rotWithShape="0">
              <a:prstClr val="black">
                <a:alpha val="59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97994"/>
            <a:ext cx="10721919" cy="2097259"/>
          </a:xfrm>
        </p:spPr>
        <p:txBody>
          <a:bodyPr anchor="b"/>
          <a:lstStyle>
            <a:lvl1pPr algn="ctr">
              <a:defRPr sz="4800" b="0" cap="none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3754403"/>
            <a:ext cx="9956801" cy="1500187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21664" y="2039112"/>
            <a:ext cx="4876800" cy="39502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2039112"/>
            <a:ext cx="4876800" cy="395020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21664" y="2038389"/>
            <a:ext cx="4023360" cy="542395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054788" y="2038387"/>
            <a:ext cx="4019611" cy="542394"/>
          </a:xfrm>
        </p:spPr>
        <p:txBody>
          <a:bodyPr anchor="b">
            <a:noAutofit/>
          </a:bodyPr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n-lt"/>
                <a:cs typeface="Bradley Hand ITC TT-Bold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Freeform 22"/>
          <p:cNvSpPr>
            <a:spLocks/>
          </p:cNvSpPr>
          <p:nvPr/>
        </p:nvSpPr>
        <p:spPr bwMode="auto">
          <a:xfrm rot="20274567">
            <a:off x="5244850" y="4281003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548461" y="537763"/>
                </a:moveTo>
                <a:lnTo>
                  <a:pt x="548461" y="537763"/>
                </a:lnTo>
                <a:lnTo>
                  <a:pt x="548461" y="537763"/>
                </a:lnTo>
                <a:close/>
                <a:moveTo>
                  <a:pt x="547489" y="536791"/>
                </a:moveTo>
                <a:lnTo>
                  <a:pt x="548461" y="537763"/>
                </a:lnTo>
                <a:lnTo>
                  <a:pt x="546516" y="536791"/>
                </a:lnTo>
                <a:lnTo>
                  <a:pt x="544572" y="535818"/>
                </a:lnTo>
                <a:close/>
                <a:moveTo>
                  <a:pt x="338413" y="443436"/>
                </a:moveTo>
                <a:lnTo>
                  <a:pt x="340357" y="444408"/>
                </a:lnTo>
                <a:lnTo>
                  <a:pt x="339385" y="444408"/>
                </a:lnTo>
                <a:close/>
                <a:moveTo>
                  <a:pt x="337440" y="442463"/>
                </a:moveTo>
                <a:lnTo>
                  <a:pt x="338413" y="443436"/>
                </a:lnTo>
                <a:lnTo>
                  <a:pt x="338412" y="443436"/>
                </a:lnTo>
                <a:close/>
                <a:moveTo>
                  <a:pt x="334522" y="440518"/>
                </a:moveTo>
                <a:lnTo>
                  <a:pt x="334523" y="441491"/>
                </a:lnTo>
                <a:lnTo>
                  <a:pt x="333550" y="441491"/>
                </a:lnTo>
                <a:lnTo>
                  <a:pt x="331605" y="439546"/>
                </a:lnTo>
                <a:close/>
                <a:moveTo>
                  <a:pt x="644733" y="565964"/>
                </a:moveTo>
                <a:lnTo>
                  <a:pt x="642788" y="565964"/>
                </a:lnTo>
                <a:lnTo>
                  <a:pt x="641816" y="565964"/>
                </a:lnTo>
                <a:lnTo>
                  <a:pt x="641816" y="565964"/>
                </a:lnTo>
                <a:close/>
                <a:moveTo>
                  <a:pt x="457051" y="488168"/>
                </a:moveTo>
                <a:lnTo>
                  <a:pt x="458996" y="489140"/>
                </a:lnTo>
                <a:lnTo>
                  <a:pt x="458993" y="489139"/>
                </a:lnTo>
                <a:close/>
                <a:moveTo>
                  <a:pt x="243112" y="383144"/>
                </a:moveTo>
                <a:lnTo>
                  <a:pt x="244085" y="384117"/>
                </a:lnTo>
                <a:lnTo>
                  <a:pt x="244085" y="384117"/>
                </a:lnTo>
                <a:close/>
                <a:moveTo>
                  <a:pt x="781848" y="599027"/>
                </a:moveTo>
                <a:lnTo>
                  <a:pt x="781848" y="599027"/>
                </a:lnTo>
                <a:lnTo>
                  <a:pt x="780876" y="599027"/>
                </a:lnTo>
                <a:close/>
                <a:moveTo>
                  <a:pt x="242140" y="366612"/>
                </a:moveTo>
                <a:lnTo>
                  <a:pt x="244085" y="368557"/>
                </a:lnTo>
                <a:lnTo>
                  <a:pt x="241797" y="366956"/>
                </a:lnTo>
                <a:close/>
                <a:moveTo>
                  <a:pt x="141978" y="301458"/>
                </a:moveTo>
                <a:lnTo>
                  <a:pt x="141978" y="301459"/>
                </a:lnTo>
                <a:lnTo>
                  <a:pt x="141977" y="301459"/>
                </a:lnTo>
                <a:close/>
                <a:moveTo>
                  <a:pt x="142950" y="301458"/>
                </a:moveTo>
                <a:lnTo>
                  <a:pt x="142950" y="302430"/>
                </a:lnTo>
                <a:lnTo>
                  <a:pt x="141978" y="301459"/>
                </a:lnTo>
                <a:close/>
                <a:moveTo>
                  <a:pt x="979256" y="620421"/>
                </a:moveTo>
                <a:lnTo>
                  <a:pt x="979165" y="620512"/>
                </a:lnTo>
                <a:lnTo>
                  <a:pt x="978283" y="620421"/>
                </a:lnTo>
                <a:close/>
                <a:moveTo>
                  <a:pt x="93355" y="247974"/>
                </a:moveTo>
                <a:lnTo>
                  <a:pt x="94328" y="248946"/>
                </a:lnTo>
                <a:lnTo>
                  <a:pt x="94328" y="249919"/>
                </a:lnTo>
                <a:close/>
                <a:moveTo>
                  <a:pt x="1075528" y="637925"/>
                </a:moveTo>
                <a:lnTo>
                  <a:pt x="1075528" y="637925"/>
                </a:lnTo>
                <a:lnTo>
                  <a:pt x="1074555" y="637925"/>
                </a:lnTo>
                <a:close/>
                <a:moveTo>
                  <a:pt x="47650" y="177958"/>
                </a:moveTo>
                <a:lnTo>
                  <a:pt x="49595" y="178930"/>
                </a:lnTo>
                <a:lnTo>
                  <a:pt x="49595" y="180875"/>
                </a:lnTo>
                <a:lnTo>
                  <a:pt x="51540" y="183792"/>
                </a:lnTo>
                <a:lnTo>
                  <a:pt x="50568" y="184764"/>
                </a:lnTo>
                <a:lnTo>
                  <a:pt x="49595" y="184765"/>
                </a:lnTo>
                <a:lnTo>
                  <a:pt x="48623" y="183792"/>
                </a:lnTo>
                <a:lnTo>
                  <a:pt x="46678" y="182820"/>
                </a:lnTo>
                <a:lnTo>
                  <a:pt x="45705" y="179903"/>
                </a:lnTo>
                <a:lnTo>
                  <a:pt x="46678" y="179902"/>
                </a:lnTo>
                <a:lnTo>
                  <a:pt x="46678" y="178930"/>
                </a:lnTo>
                <a:close/>
                <a:moveTo>
                  <a:pt x="35008" y="156564"/>
                </a:moveTo>
                <a:lnTo>
                  <a:pt x="36953" y="159157"/>
                </a:lnTo>
                <a:lnTo>
                  <a:pt x="36953" y="159481"/>
                </a:lnTo>
                <a:close/>
                <a:moveTo>
                  <a:pt x="25284" y="133225"/>
                </a:moveTo>
                <a:lnTo>
                  <a:pt x="28201" y="141005"/>
                </a:lnTo>
                <a:lnTo>
                  <a:pt x="30146" y="144894"/>
                </a:lnTo>
                <a:lnTo>
                  <a:pt x="33063" y="147811"/>
                </a:lnTo>
                <a:lnTo>
                  <a:pt x="33063" y="146839"/>
                </a:lnTo>
                <a:lnTo>
                  <a:pt x="34036" y="148784"/>
                </a:lnTo>
                <a:lnTo>
                  <a:pt x="35008" y="151701"/>
                </a:lnTo>
                <a:lnTo>
                  <a:pt x="34036" y="149756"/>
                </a:lnTo>
                <a:lnTo>
                  <a:pt x="33064" y="148784"/>
                </a:lnTo>
                <a:lnTo>
                  <a:pt x="32091" y="149756"/>
                </a:lnTo>
                <a:lnTo>
                  <a:pt x="25284" y="137114"/>
                </a:lnTo>
                <a:lnTo>
                  <a:pt x="26256" y="137115"/>
                </a:lnTo>
                <a:lnTo>
                  <a:pt x="25284" y="136142"/>
                </a:lnTo>
                <a:close/>
                <a:moveTo>
                  <a:pt x="1277796" y="622366"/>
                </a:moveTo>
                <a:lnTo>
                  <a:pt x="1283631" y="625284"/>
                </a:lnTo>
                <a:lnTo>
                  <a:pt x="1285576" y="628201"/>
                </a:lnTo>
                <a:lnTo>
                  <a:pt x="1287521" y="630146"/>
                </a:lnTo>
                <a:lnTo>
                  <a:pt x="1288494" y="634036"/>
                </a:lnTo>
                <a:lnTo>
                  <a:pt x="1287521" y="637926"/>
                </a:lnTo>
                <a:lnTo>
                  <a:pt x="1285576" y="642788"/>
                </a:lnTo>
                <a:lnTo>
                  <a:pt x="1282659" y="646677"/>
                </a:lnTo>
                <a:lnTo>
                  <a:pt x="1277797" y="650567"/>
                </a:lnTo>
                <a:lnTo>
                  <a:pt x="1271962" y="654457"/>
                </a:lnTo>
                <a:lnTo>
                  <a:pt x="1264183" y="658347"/>
                </a:lnTo>
                <a:lnTo>
                  <a:pt x="1255431" y="662237"/>
                </a:lnTo>
                <a:lnTo>
                  <a:pt x="1235982" y="670016"/>
                </a:lnTo>
                <a:lnTo>
                  <a:pt x="1215560" y="676824"/>
                </a:lnTo>
                <a:lnTo>
                  <a:pt x="1207780" y="680713"/>
                </a:lnTo>
                <a:lnTo>
                  <a:pt x="1199028" y="685575"/>
                </a:lnTo>
                <a:lnTo>
                  <a:pt x="1179579" y="698217"/>
                </a:lnTo>
                <a:lnTo>
                  <a:pt x="1146516" y="722528"/>
                </a:lnTo>
                <a:lnTo>
                  <a:pt x="1140681" y="722529"/>
                </a:lnTo>
                <a:lnTo>
                  <a:pt x="1137764" y="721556"/>
                </a:lnTo>
                <a:lnTo>
                  <a:pt x="1129985" y="714748"/>
                </a:lnTo>
                <a:lnTo>
                  <a:pt x="1137764" y="708914"/>
                </a:lnTo>
                <a:lnTo>
                  <a:pt x="1146516" y="703079"/>
                </a:lnTo>
                <a:lnTo>
                  <a:pt x="1156241" y="696273"/>
                </a:lnTo>
                <a:lnTo>
                  <a:pt x="1168883" y="690437"/>
                </a:lnTo>
                <a:lnTo>
                  <a:pt x="1209726" y="669044"/>
                </a:lnTo>
                <a:lnTo>
                  <a:pt x="1220422" y="662237"/>
                </a:lnTo>
                <a:lnTo>
                  <a:pt x="1229174" y="655429"/>
                </a:lnTo>
                <a:lnTo>
                  <a:pt x="1237926" y="647649"/>
                </a:lnTo>
                <a:lnTo>
                  <a:pt x="1243761" y="639870"/>
                </a:lnTo>
                <a:lnTo>
                  <a:pt x="1243761" y="639870"/>
                </a:lnTo>
                <a:lnTo>
                  <a:pt x="1245706" y="638898"/>
                </a:lnTo>
                <a:lnTo>
                  <a:pt x="1243275" y="638898"/>
                </a:lnTo>
                <a:lnTo>
                  <a:pt x="1242789" y="637925"/>
                </a:lnTo>
                <a:lnTo>
                  <a:pt x="1240844" y="635981"/>
                </a:lnTo>
                <a:lnTo>
                  <a:pt x="1237926" y="634036"/>
                </a:lnTo>
                <a:lnTo>
                  <a:pt x="1226257" y="630145"/>
                </a:lnTo>
                <a:lnTo>
                  <a:pt x="1207780" y="625284"/>
                </a:lnTo>
                <a:lnTo>
                  <a:pt x="1182496" y="620421"/>
                </a:lnTo>
                <a:lnTo>
                  <a:pt x="1113453" y="607780"/>
                </a:lnTo>
                <a:lnTo>
                  <a:pt x="1074555" y="600000"/>
                </a:lnTo>
                <a:lnTo>
                  <a:pt x="1060940" y="596110"/>
                </a:lnTo>
                <a:lnTo>
                  <a:pt x="1048299" y="592221"/>
                </a:lnTo>
                <a:lnTo>
                  <a:pt x="1036630" y="587358"/>
                </a:lnTo>
                <a:lnTo>
                  <a:pt x="1027877" y="583469"/>
                </a:lnTo>
                <a:lnTo>
                  <a:pt x="1020098" y="579579"/>
                </a:lnTo>
                <a:lnTo>
                  <a:pt x="1014263" y="574716"/>
                </a:lnTo>
                <a:lnTo>
                  <a:pt x="1009401" y="569854"/>
                </a:lnTo>
                <a:lnTo>
                  <a:pt x="1006483" y="564992"/>
                </a:lnTo>
                <a:lnTo>
                  <a:pt x="1002594" y="554295"/>
                </a:lnTo>
                <a:lnTo>
                  <a:pt x="1030795" y="566937"/>
                </a:lnTo>
                <a:lnTo>
                  <a:pt x="1058996" y="577634"/>
                </a:lnTo>
                <a:lnTo>
                  <a:pt x="1087197" y="587358"/>
                </a:lnTo>
                <a:lnTo>
                  <a:pt x="1116371" y="596110"/>
                </a:lnTo>
                <a:lnTo>
                  <a:pt x="1145544" y="602917"/>
                </a:lnTo>
                <a:lnTo>
                  <a:pt x="1174717" y="609725"/>
                </a:lnTo>
                <a:lnTo>
                  <a:pt x="1204863" y="614587"/>
                </a:lnTo>
                <a:lnTo>
                  <a:pt x="1234036" y="618476"/>
                </a:lnTo>
                <a:lnTo>
                  <a:pt x="1248623" y="618476"/>
                </a:lnTo>
                <a:lnTo>
                  <a:pt x="1260293" y="619449"/>
                </a:lnTo>
                <a:lnTo>
                  <a:pt x="1270017" y="620422"/>
                </a:lnTo>
                <a:close/>
                <a:moveTo>
                  <a:pt x="13614" y="101134"/>
                </a:moveTo>
                <a:lnTo>
                  <a:pt x="15560" y="104051"/>
                </a:lnTo>
                <a:lnTo>
                  <a:pt x="16532" y="104052"/>
                </a:lnTo>
                <a:lnTo>
                  <a:pt x="15559" y="105024"/>
                </a:lnTo>
                <a:lnTo>
                  <a:pt x="16532" y="109886"/>
                </a:lnTo>
                <a:lnTo>
                  <a:pt x="16532" y="110859"/>
                </a:lnTo>
                <a:lnTo>
                  <a:pt x="15559" y="110858"/>
                </a:lnTo>
                <a:lnTo>
                  <a:pt x="14587" y="108913"/>
                </a:lnTo>
                <a:lnTo>
                  <a:pt x="15559" y="108913"/>
                </a:lnTo>
                <a:lnTo>
                  <a:pt x="15559" y="106969"/>
                </a:lnTo>
                <a:lnTo>
                  <a:pt x="14587" y="105024"/>
                </a:lnTo>
                <a:lnTo>
                  <a:pt x="14587" y="103079"/>
                </a:lnTo>
                <a:close/>
                <a:moveTo>
                  <a:pt x="5835" y="22366"/>
                </a:moveTo>
                <a:lnTo>
                  <a:pt x="5835" y="23338"/>
                </a:lnTo>
                <a:lnTo>
                  <a:pt x="5658" y="22542"/>
                </a:lnTo>
                <a:close/>
                <a:moveTo>
                  <a:pt x="3890" y="14586"/>
                </a:moveTo>
                <a:lnTo>
                  <a:pt x="4862" y="15559"/>
                </a:lnTo>
                <a:lnTo>
                  <a:pt x="4862" y="18476"/>
                </a:lnTo>
                <a:lnTo>
                  <a:pt x="4668" y="18087"/>
                </a:lnTo>
                <a:close/>
                <a:moveTo>
                  <a:pt x="1884" y="3039"/>
                </a:move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5" y="8751"/>
                </a:lnTo>
                <a:lnTo>
                  <a:pt x="1945" y="13613"/>
                </a:lnTo>
                <a:lnTo>
                  <a:pt x="2917" y="13613"/>
                </a:lnTo>
                <a:lnTo>
                  <a:pt x="2917" y="14586"/>
                </a:lnTo>
                <a:lnTo>
                  <a:pt x="4668" y="18087"/>
                </a:lnTo>
                <a:lnTo>
                  <a:pt x="5658" y="22542"/>
                </a:lnTo>
                <a:lnTo>
                  <a:pt x="4862" y="23338"/>
                </a:lnTo>
                <a:lnTo>
                  <a:pt x="4862" y="24310"/>
                </a:lnTo>
                <a:lnTo>
                  <a:pt x="5835" y="25283"/>
                </a:lnTo>
                <a:lnTo>
                  <a:pt x="6807" y="27228"/>
                </a:lnTo>
                <a:lnTo>
                  <a:pt x="7780" y="34035"/>
                </a:lnTo>
                <a:lnTo>
                  <a:pt x="7780" y="36952"/>
                </a:lnTo>
                <a:lnTo>
                  <a:pt x="8752" y="40842"/>
                </a:lnTo>
                <a:lnTo>
                  <a:pt x="9725" y="44732"/>
                </a:lnTo>
                <a:lnTo>
                  <a:pt x="9724" y="48622"/>
                </a:lnTo>
                <a:lnTo>
                  <a:pt x="7780" y="44732"/>
                </a:lnTo>
                <a:lnTo>
                  <a:pt x="5835" y="40842"/>
                </a:lnTo>
                <a:lnTo>
                  <a:pt x="6807" y="48622"/>
                </a:lnTo>
                <a:lnTo>
                  <a:pt x="8752" y="50567"/>
                </a:lnTo>
                <a:lnTo>
                  <a:pt x="10697" y="55429"/>
                </a:lnTo>
                <a:lnTo>
                  <a:pt x="10697" y="56401"/>
                </a:lnTo>
                <a:lnTo>
                  <a:pt x="12642" y="60291"/>
                </a:lnTo>
                <a:lnTo>
                  <a:pt x="13614" y="62236"/>
                </a:lnTo>
                <a:lnTo>
                  <a:pt x="14587" y="65153"/>
                </a:lnTo>
                <a:lnTo>
                  <a:pt x="17504" y="79740"/>
                </a:lnTo>
                <a:lnTo>
                  <a:pt x="20422" y="91410"/>
                </a:lnTo>
                <a:lnTo>
                  <a:pt x="19449" y="92382"/>
                </a:lnTo>
                <a:lnTo>
                  <a:pt x="22367" y="96271"/>
                </a:lnTo>
                <a:lnTo>
                  <a:pt x="23339" y="100162"/>
                </a:lnTo>
                <a:lnTo>
                  <a:pt x="27229" y="109886"/>
                </a:lnTo>
                <a:lnTo>
                  <a:pt x="29174" y="116693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1" y="133225"/>
                </a:lnTo>
                <a:lnTo>
                  <a:pt x="41816" y="144894"/>
                </a:lnTo>
                <a:lnTo>
                  <a:pt x="47650" y="154619"/>
                </a:lnTo>
                <a:lnTo>
                  <a:pt x="58347" y="176013"/>
                </a:lnTo>
                <a:lnTo>
                  <a:pt x="56402" y="174068"/>
                </a:lnTo>
                <a:lnTo>
                  <a:pt x="57375" y="176012"/>
                </a:lnTo>
                <a:lnTo>
                  <a:pt x="57375" y="176985"/>
                </a:lnTo>
                <a:lnTo>
                  <a:pt x="57374" y="177957"/>
                </a:lnTo>
                <a:lnTo>
                  <a:pt x="58347" y="178930"/>
                </a:lnTo>
                <a:lnTo>
                  <a:pt x="58347" y="177957"/>
                </a:lnTo>
                <a:lnTo>
                  <a:pt x="59319" y="179902"/>
                </a:lnTo>
                <a:lnTo>
                  <a:pt x="63209" y="183792"/>
                </a:lnTo>
                <a:lnTo>
                  <a:pt x="66127" y="188654"/>
                </a:lnTo>
                <a:lnTo>
                  <a:pt x="70017" y="194489"/>
                </a:lnTo>
                <a:lnTo>
                  <a:pt x="76824" y="203241"/>
                </a:lnTo>
                <a:lnTo>
                  <a:pt x="76823" y="204213"/>
                </a:lnTo>
                <a:lnTo>
                  <a:pt x="79741" y="208103"/>
                </a:lnTo>
                <a:lnTo>
                  <a:pt x="83631" y="212966"/>
                </a:lnTo>
                <a:lnTo>
                  <a:pt x="90438" y="223662"/>
                </a:lnTo>
                <a:lnTo>
                  <a:pt x="90438" y="225607"/>
                </a:lnTo>
                <a:lnTo>
                  <a:pt x="92383" y="228525"/>
                </a:lnTo>
                <a:lnTo>
                  <a:pt x="97245" y="232415"/>
                </a:lnTo>
                <a:lnTo>
                  <a:pt x="102107" y="238249"/>
                </a:lnTo>
                <a:lnTo>
                  <a:pt x="113776" y="251863"/>
                </a:lnTo>
                <a:lnTo>
                  <a:pt x="133226" y="272285"/>
                </a:lnTo>
                <a:lnTo>
                  <a:pt x="142950" y="282982"/>
                </a:lnTo>
                <a:lnTo>
                  <a:pt x="153647" y="292707"/>
                </a:lnTo>
                <a:lnTo>
                  <a:pt x="153647" y="294651"/>
                </a:lnTo>
                <a:lnTo>
                  <a:pt x="165316" y="303403"/>
                </a:lnTo>
                <a:lnTo>
                  <a:pt x="176013" y="314100"/>
                </a:lnTo>
                <a:lnTo>
                  <a:pt x="187683" y="323824"/>
                </a:lnTo>
                <a:lnTo>
                  <a:pt x="197407" y="332577"/>
                </a:lnTo>
                <a:lnTo>
                  <a:pt x="195462" y="332576"/>
                </a:lnTo>
                <a:lnTo>
                  <a:pt x="201297" y="337439"/>
                </a:lnTo>
                <a:lnTo>
                  <a:pt x="203242" y="338411"/>
                </a:lnTo>
                <a:lnTo>
                  <a:pt x="204214" y="338411"/>
                </a:lnTo>
                <a:lnTo>
                  <a:pt x="204214" y="337439"/>
                </a:lnTo>
                <a:lnTo>
                  <a:pt x="211021" y="343273"/>
                </a:lnTo>
                <a:lnTo>
                  <a:pt x="213939" y="346191"/>
                </a:lnTo>
                <a:lnTo>
                  <a:pt x="215883" y="348136"/>
                </a:lnTo>
                <a:lnTo>
                  <a:pt x="220746" y="352026"/>
                </a:lnTo>
                <a:lnTo>
                  <a:pt x="225608" y="353970"/>
                </a:lnTo>
                <a:lnTo>
                  <a:pt x="234360" y="361750"/>
                </a:lnTo>
                <a:lnTo>
                  <a:pt x="241797" y="366956"/>
                </a:lnTo>
                <a:lnTo>
                  <a:pt x="241167" y="367584"/>
                </a:lnTo>
                <a:lnTo>
                  <a:pt x="243112" y="368557"/>
                </a:lnTo>
                <a:lnTo>
                  <a:pt x="248947" y="373420"/>
                </a:lnTo>
                <a:lnTo>
                  <a:pt x="250892" y="374392"/>
                </a:lnTo>
                <a:lnTo>
                  <a:pt x="251864" y="374392"/>
                </a:lnTo>
                <a:lnTo>
                  <a:pt x="251864" y="373419"/>
                </a:lnTo>
                <a:lnTo>
                  <a:pt x="257699" y="378282"/>
                </a:lnTo>
                <a:lnTo>
                  <a:pt x="265479" y="383144"/>
                </a:lnTo>
                <a:lnTo>
                  <a:pt x="273258" y="388006"/>
                </a:lnTo>
                <a:lnTo>
                  <a:pt x="279093" y="392869"/>
                </a:lnTo>
                <a:lnTo>
                  <a:pt x="280065" y="392868"/>
                </a:lnTo>
                <a:lnTo>
                  <a:pt x="282010" y="393841"/>
                </a:lnTo>
                <a:lnTo>
                  <a:pt x="293679" y="401621"/>
                </a:lnTo>
                <a:lnTo>
                  <a:pt x="299514" y="404538"/>
                </a:lnTo>
                <a:lnTo>
                  <a:pt x="304376" y="407455"/>
                </a:lnTo>
                <a:lnTo>
                  <a:pt x="304377" y="408428"/>
                </a:lnTo>
                <a:lnTo>
                  <a:pt x="303404" y="408427"/>
                </a:lnTo>
                <a:lnTo>
                  <a:pt x="305349" y="409400"/>
                </a:lnTo>
                <a:lnTo>
                  <a:pt x="306321" y="409400"/>
                </a:lnTo>
                <a:lnTo>
                  <a:pt x="308266" y="409400"/>
                </a:lnTo>
                <a:lnTo>
                  <a:pt x="317991" y="415235"/>
                </a:lnTo>
                <a:lnTo>
                  <a:pt x="326743" y="421069"/>
                </a:lnTo>
                <a:lnTo>
                  <a:pt x="335495" y="427876"/>
                </a:lnTo>
                <a:lnTo>
                  <a:pt x="345219" y="432738"/>
                </a:lnTo>
                <a:lnTo>
                  <a:pt x="408428" y="464829"/>
                </a:lnTo>
                <a:lnTo>
                  <a:pt x="408429" y="465802"/>
                </a:lnTo>
                <a:lnTo>
                  <a:pt x="414263" y="467747"/>
                </a:lnTo>
                <a:lnTo>
                  <a:pt x="420098" y="470664"/>
                </a:lnTo>
                <a:lnTo>
                  <a:pt x="424960" y="473582"/>
                </a:lnTo>
                <a:lnTo>
                  <a:pt x="430795" y="475527"/>
                </a:lnTo>
                <a:lnTo>
                  <a:pt x="433712" y="477472"/>
                </a:lnTo>
                <a:lnTo>
                  <a:pt x="435657" y="477471"/>
                </a:lnTo>
                <a:lnTo>
                  <a:pt x="435657" y="478444"/>
                </a:lnTo>
                <a:lnTo>
                  <a:pt x="440519" y="480389"/>
                </a:lnTo>
                <a:lnTo>
                  <a:pt x="446354" y="483306"/>
                </a:lnTo>
                <a:lnTo>
                  <a:pt x="452189" y="486223"/>
                </a:lnTo>
                <a:lnTo>
                  <a:pt x="458993" y="489139"/>
                </a:lnTo>
                <a:lnTo>
                  <a:pt x="462885" y="491085"/>
                </a:lnTo>
                <a:lnTo>
                  <a:pt x="468720" y="493031"/>
                </a:lnTo>
                <a:lnTo>
                  <a:pt x="481362" y="498865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7" y="499837"/>
                </a:lnTo>
                <a:lnTo>
                  <a:pt x="486225" y="500810"/>
                </a:lnTo>
                <a:lnTo>
                  <a:pt x="487197" y="502755"/>
                </a:lnTo>
                <a:lnTo>
                  <a:pt x="489142" y="502755"/>
                </a:lnTo>
                <a:lnTo>
                  <a:pt x="488169" y="501782"/>
                </a:lnTo>
                <a:lnTo>
                  <a:pt x="502756" y="508590"/>
                </a:lnTo>
                <a:lnTo>
                  <a:pt x="517343" y="513452"/>
                </a:lnTo>
                <a:lnTo>
                  <a:pt x="548461" y="524149"/>
                </a:lnTo>
                <a:lnTo>
                  <a:pt x="554296" y="527066"/>
                </a:lnTo>
                <a:lnTo>
                  <a:pt x="555268" y="528039"/>
                </a:lnTo>
                <a:lnTo>
                  <a:pt x="555268" y="529011"/>
                </a:lnTo>
                <a:lnTo>
                  <a:pt x="560130" y="529984"/>
                </a:lnTo>
                <a:lnTo>
                  <a:pt x="561103" y="529984"/>
                </a:lnTo>
                <a:lnTo>
                  <a:pt x="564020" y="530956"/>
                </a:lnTo>
                <a:lnTo>
                  <a:pt x="565965" y="532901"/>
                </a:lnTo>
                <a:lnTo>
                  <a:pt x="567910" y="533873"/>
                </a:lnTo>
                <a:lnTo>
                  <a:pt x="570827" y="534846"/>
                </a:lnTo>
                <a:lnTo>
                  <a:pt x="570827" y="533873"/>
                </a:lnTo>
                <a:lnTo>
                  <a:pt x="571800" y="533873"/>
                </a:lnTo>
                <a:lnTo>
                  <a:pt x="573745" y="533873"/>
                </a:lnTo>
                <a:lnTo>
                  <a:pt x="582497" y="538735"/>
                </a:lnTo>
                <a:lnTo>
                  <a:pt x="586386" y="539708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4" y="542625"/>
                </a:lnTo>
                <a:lnTo>
                  <a:pt x="603891" y="544570"/>
                </a:lnTo>
                <a:lnTo>
                  <a:pt x="609725" y="546515"/>
                </a:lnTo>
                <a:lnTo>
                  <a:pt x="615560" y="546515"/>
                </a:lnTo>
                <a:lnTo>
                  <a:pt x="650568" y="556239"/>
                </a:lnTo>
                <a:lnTo>
                  <a:pt x="684604" y="565964"/>
                </a:lnTo>
                <a:lnTo>
                  <a:pt x="752675" y="581523"/>
                </a:lnTo>
                <a:lnTo>
                  <a:pt x="786711" y="589303"/>
                </a:lnTo>
                <a:lnTo>
                  <a:pt x="819774" y="596110"/>
                </a:lnTo>
                <a:lnTo>
                  <a:pt x="888818" y="608752"/>
                </a:lnTo>
                <a:lnTo>
                  <a:pt x="899515" y="611669"/>
                </a:lnTo>
                <a:lnTo>
                  <a:pt x="912157" y="613614"/>
                </a:lnTo>
                <a:lnTo>
                  <a:pt x="911184" y="613614"/>
                </a:lnTo>
                <a:lnTo>
                  <a:pt x="913129" y="613614"/>
                </a:lnTo>
                <a:lnTo>
                  <a:pt x="916046" y="613614"/>
                </a:lnTo>
                <a:lnTo>
                  <a:pt x="918964" y="613614"/>
                </a:lnTo>
                <a:lnTo>
                  <a:pt x="921881" y="613614"/>
                </a:lnTo>
                <a:lnTo>
                  <a:pt x="946193" y="617504"/>
                </a:lnTo>
                <a:lnTo>
                  <a:pt x="972448" y="620421"/>
                </a:lnTo>
                <a:lnTo>
                  <a:pt x="969531" y="620421"/>
                </a:lnTo>
                <a:lnTo>
                  <a:pt x="969531" y="621394"/>
                </a:lnTo>
                <a:lnTo>
                  <a:pt x="971476" y="621394"/>
                </a:lnTo>
                <a:lnTo>
                  <a:pt x="975366" y="620421"/>
                </a:lnTo>
                <a:lnTo>
                  <a:pt x="975366" y="621393"/>
                </a:lnTo>
                <a:lnTo>
                  <a:pt x="978283" y="621394"/>
                </a:lnTo>
                <a:lnTo>
                  <a:pt x="979165" y="620512"/>
                </a:lnTo>
                <a:lnTo>
                  <a:pt x="1044409" y="627228"/>
                </a:lnTo>
                <a:lnTo>
                  <a:pt x="1077472" y="631118"/>
                </a:lnTo>
                <a:lnTo>
                  <a:pt x="1110536" y="633063"/>
                </a:lnTo>
                <a:lnTo>
                  <a:pt x="1119288" y="634036"/>
                </a:lnTo>
                <a:lnTo>
                  <a:pt x="1129013" y="634035"/>
                </a:lnTo>
                <a:lnTo>
                  <a:pt x="1147489" y="635008"/>
                </a:lnTo>
                <a:lnTo>
                  <a:pt x="1171801" y="636953"/>
                </a:lnTo>
                <a:lnTo>
                  <a:pt x="1196111" y="638897"/>
                </a:lnTo>
                <a:lnTo>
                  <a:pt x="1220423" y="638898"/>
                </a:lnTo>
                <a:lnTo>
                  <a:pt x="1243275" y="638898"/>
                </a:lnTo>
                <a:lnTo>
                  <a:pt x="1243761" y="639870"/>
                </a:lnTo>
                <a:lnTo>
                  <a:pt x="1241817" y="640842"/>
                </a:lnTo>
                <a:lnTo>
                  <a:pt x="1235982" y="642788"/>
                </a:lnTo>
                <a:lnTo>
                  <a:pt x="1227230" y="643760"/>
                </a:lnTo>
                <a:lnTo>
                  <a:pt x="1212643" y="644732"/>
                </a:lnTo>
                <a:lnTo>
                  <a:pt x="1197084" y="644732"/>
                </a:lnTo>
                <a:lnTo>
                  <a:pt x="1180552" y="644732"/>
                </a:lnTo>
                <a:lnTo>
                  <a:pt x="1164993" y="644732"/>
                </a:lnTo>
                <a:lnTo>
                  <a:pt x="1164021" y="644732"/>
                </a:lnTo>
                <a:lnTo>
                  <a:pt x="1164021" y="643760"/>
                </a:lnTo>
                <a:lnTo>
                  <a:pt x="1163048" y="642788"/>
                </a:lnTo>
                <a:lnTo>
                  <a:pt x="1161103" y="642788"/>
                </a:lnTo>
                <a:lnTo>
                  <a:pt x="1144571" y="643760"/>
                </a:lnTo>
                <a:lnTo>
                  <a:pt x="1126095" y="642788"/>
                </a:lnTo>
                <a:lnTo>
                  <a:pt x="1106646" y="640843"/>
                </a:lnTo>
                <a:lnTo>
                  <a:pt x="1088170" y="637926"/>
                </a:lnTo>
                <a:lnTo>
                  <a:pt x="1089142" y="637925"/>
                </a:lnTo>
                <a:lnTo>
                  <a:pt x="1082335" y="637926"/>
                </a:lnTo>
                <a:lnTo>
                  <a:pt x="1075528" y="637925"/>
                </a:lnTo>
                <a:lnTo>
                  <a:pt x="1075528" y="636953"/>
                </a:lnTo>
                <a:lnTo>
                  <a:pt x="1073583" y="636953"/>
                </a:lnTo>
                <a:lnTo>
                  <a:pt x="1069693" y="636953"/>
                </a:lnTo>
                <a:lnTo>
                  <a:pt x="1064831" y="637926"/>
                </a:lnTo>
                <a:lnTo>
                  <a:pt x="1062886" y="636953"/>
                </a:lnTo>
                <a:lnTo>
                  <a:pt x="1060942" y="635981"/>
                </a:lnTo>
                <a:lnTo>
                  <a:pt x="1058024" y="636953"/>
                </a:lnTo>
                <a:lnTo>
                  <a:pt x="1051217" y="636953"/>
                </a:lnTo>
                <a:lnTo>
                  <a:pt x="1044409" y="636953"/>
                </a:lnTo>
                <a:lnTo>
                  <a:pt x="1036630" y="635980"/>
                </a:lnTo>
                <a:lnTo>
                  <a:pt x="1028850" y="635008"/>
                </a:lnTo>
                <a:lnTo>
                  <a:pt x="1029823" y="635008"/>
                </a:lnTo>
                <a:lnTo>
                  <a:pt x="1017181" y="634036"/>
                </a:lnTo>
                <a:lnTo>
                  <a:pt x="1002594" y="633063"/>
                </a:lnTo>
                <a:lnTo>
                  <a:pt x="974393" y="631118"/>
                </a:lnTo>
                <a:lnTo>
                  <a:pt x="975366" y="630146"/>
                </a:lnTo>
                <a:lnTo>
                  <a:pt x="975365" y="629173"/>
                </a:lnTo>
                <a:lnTo>
                  <a:pt x="973421" y="630146"/>
                </a:lnTo>
                <a:lnTo>
                  <a:pt x="970504" y="630146"/>
                </a:lnTo>
                <a:lnTo>
                  <a:pt x="963696" y="630145"/>
                </a:lnTo>
                <a:lnTo>
                  <a:pt x="960779" y="629173"/>
                </a:lnTo>
                <a:lnTo>
                  <a:pt x="957862" y="629173"/>
                </a:lnTo>
                <a:lnTo>
                  <a:pt x="953972" y="629173"/>
                </a:lnTo>
                <a:lnTo>
                  <a:pt x="949111" y="628201"/>
                </a:lnTo>
                <a:lnTo>
                  <a:pt x="950082" y="628201"/>
                </a:lnTo>
                <a:lnTo>
                  <a:pt x="949110" y="628201"/>
                </a:lnTo>
                <a:lnTo>
                  <a:pt x="949111" y="628201"/>
                </a:lnTo>
                <a:lnTo>
                  <a:pt x="947165" y="628201"/>
                </a:lnTo>
                <a:lnTo>
                  <a:pt x="944247" y="628201"/>
                </a:lnTo>
                <a:lnTo>
                  <a:pt x="942303" y="627228"/>
                </a:lnTo>
                <a:lnTo>
                  <a:pt x="940358" y="628201"/>
                </a:lnTo>
                <a:lnTo>
                  <a:pt x="937441" y="626256"/>
                </a:lnTo>
                <a:lnTo>
                  <a:pt x="935496" y="627228"/>
                </a:lnTo>
                <a:lnTo>
                  <a:pt x="933550" y="626256"/>
                </a:lnTo>
                <a:lnTo>
                  <a:pt x="930633" y="625283"/>
                </a:lnTo>
                <a:lnTo>
                  <a:pt x="927716" y="625283"/>
                </a:lnTo>
                <a:lnTo>
                  <a:pt x="923826" y="625283"/>
                </a:lnTo>
                <a:lnTo>
                  <a:pt x="919936" y="624311"/>
                </a:lnTo>
                <a:lnTo>
                  <a:pt x="911184" y="622366"/>
                </a:lnTo>
                <a:lnTo>
                  <a:pt x="909239" y="622366"/>
                </a:lnTo>
                <a:lnTo>
                  <a:pt x="908267" y="623339"/>
                </a:lnTo>
                <a:lnTo>
                  <a:pt x="908267" y="622366"/>
                </a:lnTo>
                <a:lnTo>
                  <a:pt x="910212" y="622366"/>
                </a:lnTo>
                <a:lnTo>
                  <a:pt x="912157" y="622366"/>
                </a:lnTo>
                <a:lnTo>
                  <a:pt x="911184" y="621394"/>
                </a:lnTo>
                <a:lnTo>
                  <a:pt x="893680" y="619449"/>
                </a:lnTo>
                <a:lnTo>
                  <a:pt x="875204" y="617504"/>
                </a:lnTo>
                <a:lnTo>
                  <a:pt x="840196" y="610697"/>
                </a:lnTo>
                <a:lnTo>
                  <a:pt x="836306" y="609725"/>
                </a:lnTo>
                <a:lnTo>
                  <a:pt x="835333" y="608752"/>
                </a:lnTo>
                <a:lnTo>
                  <a:pt x="829499" y="607779"/>
                </a:lnTo>
                <a:lnTo>
                  <a:pt x="823664" y="607779"/>
                </a:lnTo>
                <a:lnTo>
                  <a:pt x="821719" y="605834"/>
                </a:lnTo>
                <a:lnTo>
                  <a:pt x="818802" y="605834"/>
                </a:lnTo>
                <a:lnTo>
                  <a:pt x="816856" y="605835"/>
                </a:lnTo>
                <a:lnTo>
                  <a:pt x="814912" y="605834"/>
                </a:lnTo>
                <a:lnTo>
                  <a:pt x="811994" y="605835"/>
                </a:lnTo>
                <a:lnTo>
                  <a:pt x="813939" y="604862"/>
                </a:lnTo>
                <a:lnTo>
                  <a:pt x="813939" y="603889"/>
                </a:lnTo>
                <a:lnTo>
                  <a:pt x="807132" y="603890"/>
                </a:lnTo>
                <a:lnTo>
                  <a:pt x="799352" y="602917"/>
                </a:lnTo>
                <a:lnTo>
                  <a:pt x="801298" y="602917"/>
                </a:lnTo>
                <a:lnTo>
                  <a:pt x="801297" y="601945"/>
                </a:lnTo>
                <a:lnTo>
                  <a:pt x="797407" y="601944"/>
                </a:lnTo>
                <a:lnTo>
                  <a:pt x="794490" y="600972"/>
                </a:lnTo>
                <a:lnTo>
                  <a:pt x="787683" y="600000"/>
                </a:lnTo>
                <a:lnTo>
                  <a:pt x="789628" y="599027"/>
                </a:lnTo>
                <a:lnTo>
                  <a:pt x="785738" y="598055"/>
                </a:lnTo>
                <a:lnTo>
                  <a:pt x="784765" y="599027"/>
                </a:lnTo>
                <a:lnTo>
                  <a:pt x="783793" y="599027"/>
                </a:lnTo>
                <a:lnTo>
                  <a:pt x="781848" y="599027"/>
                </a:lnTo>
                <a:lnTo>
                  <a:pt x="781849" y="598055"/>
                </a:lnTo>
                <a:lnTo>
                  <a:pt x="776986" y="598055"/>
                </a:lnTo>
                <a:lnTo>
                  <a:pt x="771152" y="597082"/>
                </a:lnTo>
                <a:lnTo>
                  <a:pt x="760455" y="595137"/>
                </a:lnTo>
                <a:lnTo>
                  <a:pt x="750730" y="592220"/>
                </a:lnTo>
                <a:lnTo>
                  <a:pt x="741006" y="590275"/>
                </a:lnTo>
                <a:lnTo>
                  <a:pt x="740034" y="589303"/>
                </a:lnTo>
                <a:lnTo>
                  <a:pt x="739061" y="589303"/>
                </a:lnTo>
                <a:lnTo>
                  <a:pt x="738088" y="588330"/>
                </a:lnTo>
                <a:lnTo>
                  <a:pt x="735171" y="587358"/>
                </a:lnTo>
                <a:lnTo>
                  <a:pt x="734199" y="587358"/>
                </a:lnTo>
                <a:lnTo>
                  <a:pt x="733226" y="587358"/>
                </a:lnTo>
                <a:lnTo>
                  <a:pt x="729336" y="587358"/>
                </a:lnTo>
                <a:lnTo>
                  <a:pt x="726419" y="587358"/>
                </a:lnTo>
                <a:lnTo>
                  <a:pt x="727392" y="588331"/>
                </a:lnTo>
                <a:lnTo>
                  <a:pt x="716694" y="585413"/>
                </a:lnTo>
                <a:lnTo>
                  <a:pt x="707942" y="583468"/>
                </a:lnTo>
                <a:lnTo>
                  <a:pt x="708915" y="582496"/>
                </a:lnTo>
                <a:lnTo>
                  <a:pt x="708915" y="581523"/>
                </a:lnTo>
                <a:lnTo>
                  <a:pt x="710860" y="581523"/>
                </a:lnTo>
                <a:lnTo>
                  <a:pt x="707942" y="579578"/>
                </a:lnTo>
                <a:lnTo>
                  <a:pt x="709888" y="579578"/>
                </a:lnTo>
                <a:lnTo>
                  <a:pt x="704052" y="578606"/>
                </a:lnTo>
                <a:lnTo>
                  <a:pt x="699190" y="577634"/>
                </a:lnTo>
                <a:lnTo>
                  <a:pt x="691411" y="577633"/>
                </a:lnTo>
                <a:lnTo>
                  <a:pt x="687521" y="576661"/>
                </a:lnTo>
                <a:lnTo>
                  <a:pt x="682659" y="575689"/>
                </a:lnTo>
                <a:lnTo>
                  <a:pt x="683631" y="575688"/>
                </a:lnTo>
                <a:lnTo>
                  <a:pt x="683631" y="574716"/>
                </a:lnTo>
                <a:lnTo>
                  <a:pt x="682659" y="574716"/>
                </a:lnTo>
                <a:lnTo>
                  <a:pt x="683632" y="573744"/>
                </a:lnTo>
                <a:lnTo>
                  <a:pt x="672934" y="574716"/>
                </a:lnTo>
                <a:lnTo>
                  <a:pt x="670990" y="573744"/>
                </a:lnTo>
                <a:lnTo>
                  <a:pt x="670990" y="572771"/>
                </a:lnTo>
                <a:lnTo>
                  <a:pt x="669045" y="572771"/>
                </a:lnTo>
                <a:lnTo>
                  <a:pt x="668072" y="572771"/>
                </a:lnTo>
                <a:lnTo>
                  <a:pt x="666127" y="572771"/>
                </a:lnTo>
                <a:lnTo>
                  <a:pt x="660292" y="571799"/>
                </a:lnTo>
                <a:lnTo>
                  <a:pt x="657375" y="569854"/>
                </a:lnTo>
                <a:lnTo>
                  <a:pt x="655430" y="568882"/>
                </a:lnTo>
                <a:lnTo>
                  <a:pt x="657375" y="568881"/>
                </a:lnTo>
                <a:lnTo>
                  <a:pt x="657375" y="567909"/>
                </a:lnTo>
                <a:lnTo>
                  <a:pt x="647651" y="565964"/>
                </a:lnTo>
                <a:lnTo>
                  <a:pt x="642788" y="564992"/>
                </a:lnTo>
                <a:lnTo>
                  <a:pt x="641816" y="564992"/>
                </a:lnTo>
                <a:lnTo>
                  <a:pt x="641816" y="565964"/>
                </a:lnTo>
                <a:lnTo>
                  <a:pt x="638899" y="565964"/>
                </a:lnTo>
                <a:lnTo>
                  <a:pt x="633064" y="564020"/>
                </a:lnTo>
                <a:lnTo>
                  <a:pt x="634036" y="564019"/>
                </a:lnTo>
                <a:lnTo>
                  <a:pt x="635009" y="563047"/>
                </a:lnTo>
                <a:lnTo>
                  <a:pt x="625284" y="562075"/>
                </a:lnTo>
                <a:lnTo>
                  <a:pt x="615560" y="560129"/>
                </a:lnTo>
                <a:lnTo>
                  <a:pt x="617505" y="560130"/>
                </a:lnTo>
                <a:lnTo>
                  <a:pt x="619450" y="560129"/>
                </a:lnTo>
                <a:lnTo>
                  <a:pt x="613615" y="558185"/>
                </a:lnTo>
                <a:lnTo>
                  <a:pt x="606808" y="556240"/>
                </a:lnTo>
                <a:lnTo>
                  <a:pt x="600973" y="554295"/>
                </a:lnTo>
                <a:lnTo>
                  <a:pt x="595138" y="552350"/>
                </a:lnTo>
                <a:lnTo>
                  <a:pt x="596111" y="553322"/>
                </a:lnTo>
                <a:lnTo>
                  <a:pt x="595139" y="553323"/>
                </a:lnTo>
                <a:lnTo>
                  <a:pt x="592221" y="551377"/>
                </a:lnTo>
                <a:lnTo>
                  <a:pt x="589304" y="550405"/>
                </a:lnTo>
                <a:lnTo>
                  <a:pt x="587359" y="549432"/>
                </a:lnTo>
                <a:lnTo>
                  <a:pt x="583469" y="548460"/>
                </a:lnTo>
                <a:lnTo>
                  <a:pt x="582497" y="548460"/>
                </a:lnTo>
                <a:lnTo>
                  <a:pt x="585414" y="549432"/>
                </a:lnTo>
                <a:lnTo>
                  <a:pt x="572772" y="545542"/>
                </a:lnTo>
                <a:lnTo>
                  <a:pt x="564993" y="543597"/>
                </a:lnTo>
                <a:lnTo>
                  <a:pt x="557213" y="540680"/>
                </a:lnTo>
                <a:lnTo>
                  <a:pt x="554295" y="540680"/>
                </a:lnTo>
                <a:lnTo>
                  <a:pt x="549433" y="539708"/>
                </a:lnTo>
                <a:lnTo>
                  <a:pt x="550406" y="538735"/>
                </a:lnTo>
                <a:lnTo>
                  <a:pt x="548461" y="537763"/>
                </a:lnTo>
                <a:lnTo>
                  <a:pt x="550406" y="537763"/>
                </a:lnTo>
                <a:lnTo>
                  <a:pt x="554296" y="538735"/>
                </a:lnTo>
                <a:lnTo>
                  <a:pt x="553323" y="537763"/>
                </a:lnTo>
                <a:lnTo>
                  <a:pt x="550406" y="537763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4572" y="535818"/>
                </a:lnTo>
                <a:lnTo>
                  <a:pt x="541654" y="534845"/>
                </a:lnTo>
                <a:lnTo>
                  <a:pt x="538736" y="533873"/>
                </a:lnTo>
                <a:lnTo>
                  <a:pt x="536792" y="532901"/>
                </a:lnTo>
                <a:lnTo>
                  <a:pt x="537764" y="532901"/>
                </a:lnTo>
                <a:lnTo>
                  <a:pt x="538737" y="531928"/>
                </a:lnTo>
                <a:lnTo>
                  <a:pt x="536792" y="531928"/>
                </a:lnTo>
                <a:lnTo>
                  <a:pt x="532902" y="530956"/>
                </a:lnTo>
                <a:lnTo>
                  <a:pt x="529985" y="529983"/>
                </a:lnTo>
                <a:lnTo>
                  <a:pt x="527067" y="529011"/>
                </a:lnTo>
                <a:lnTo>
                  <a:pt x="526095" y="529011"/>
                </a:lnTo>
                <a:lnTo>
                  <a:pt x="525122" y="529011"/>
                </a:lnTo>
                <a:lnTo>
                  <a:pt x="524150" y="529011"/>
                </a:lnTo>
                <a:lnTo>
                  <a:pt x="523178" y="528039"/>
                </a:lnTo>
                <a:lnTo>
                  <a:pt x="520260" y="527066"/>
                </a:lnTo>
                <a:lnTo>
                  <a:pt x="517342" y="526094"/>
                </a:lnTo>
                <a:lnTo>
                  <a:pt x="517343" y="525122"/>
                </a:lnTo>
                <a:lnTo>
                  <a:pt x="518315" y="524149"/>
                </a:lnTo>
                <a:lnTo>
                  <a:pt x="514425" y="524149"/>
                </a:lnTo>
                <a:lnTo>
                  <a:pt x="511508" y="524149"/>
                </a:lnTo>
                <a:lnTo>
                  <a:pt x="511508" y="523176"/>
                </a:lnTo>
                <a:lnTo>
                  <a:pt x="509563" y="523177"/>
                </a:lnTo>
                <a:lnTo>
                  <a:pt x="507619" y="522204"/>
                </a:lnTo>
                <a:lnTo>
                  <a:pt x="504701" y="521232"/>
                </a:lnTo>
                <a:lnTo>
                  <a:pt x="501783" y="521232"/>
                </a:lnTo>
                <a:lnTo>
                  <a:pt x="494004" y="517342"/>
                </a:lnTo>
                <a:lnTo>
                  <a:pt x="490114" y="515396"/>
                </a:lnTo>
                <a:lnTo>
                  <a:pt x="487197" y="513452"/>
                </a:lnTo>
                <a:lnTo>
                  <a:pt x="481362" y="512480"/>
                </a:lnTo>
                <a:lnTo>
                  <a:pt x="475527" y="509562"/>
                </a:lnTo>
                <a:lnTo>
                  <a:pt x="477472" y="509562"/>
                </a:lnTo>
                <a:lnTo>
                  <a:pt x="474555" y="508590"/>
                </a:lnTo>
                <a:lnTo>
                  <a:pt x="471638" y="507617"/>
                </a:lnTo>
                <a:lnTo>
                  <a:pt x="468720" y="505672"/>
                </a:lnTo>
                <a:lnTo>
                  <a:pt x="463858" y="502755"/>
                </a:lnTo>
                <a:lnTo>
                  <a:pt x="461913" y="501783"/>
                </a:lnTo>
                <a:lnTo>
                  <a:pt x="460941" y="502755"/>
                </a:lnTo>
                <a:lnTo>
                  <a:pt x="459968" y="503727"/>
                </a:lnTo>
                <a:lnTo>
                  <a:pt x="457051" y="501783"/>
                </a:lnTo>
                <a:lnTo>
                  <a:pt x="453161" y="499838"/>
                </a:lnTo>
                <a:lnTo>
                  <a:pt x="448299" y="498865"/>
                </a:lnTo>
                <a:lnTo>
                  <a:pt x="445381" y="495948"/>
                </a:lnTo>
                <a:lnTo>
                  <a:pt x="448299" y="496920"/>
                </a:lnTo>
                <a:lnTo>
                  <a:pt x="449271" y="496921"/>
                </a:lnTo>
                <a:lnTo>
                  <a:pt x="448299" y="495948"/>
                </a:lnTo>
                <a:lnTo>
                  <a:pt x="445381" y="494003"/>
                </a:lnTo>
                <a:lnTo>
                  <a:pt x="442464" y="493031"/>
                </a:lnTo>
                <a:lnTo>
                  <a:pt x="439547" y="492058"/>
                </a:lnTo>
                <a:lnTo>
                  <a:pt x="435657" y="491086"/>
                </a:lnTo>
                <a:lnTo>
                  <a:pt x="436630" y="493030"/>
                </a:lnTo>
                <a:lnTo>
                  <a:pt x="433712" y="491086"/>
                </a:lnTo>
                <a:lnTo>
                  <a:pt x="431767" y="490113"/>
                </a:lnTo>
                <a:lnTo>
                  <a:pt x="428850" y="490113"/>
                </a:lnTo>
                <a:lnTo>
                  <a:pt x="428850" y="489141"/>
                </a:lnTo>
                <a:lnTo>
                  <a:pt x="424960" y="487196"/>
                </a:lnTo>
                <a:lnTo>
                  <a:pt x="423015" y="486223"/>
                </a:lnTo>
                <a:lnTo>
                  <a:pt x="422043" y="487196"/>
                </a:lnTo>
                <a:lnTo>
                  <a:pt x="415236" y="483306"/>
                </a:lnTo>
                <a:lnTo>
                  <a:pt x="407456" y="479416"/>
                </a:lnTo>
                <a:lnTo>
                  <a:pt x="400649" y="475527"/>
                </a:lnTo>
                <a:lnTo>
                  <a:pt x="397732" y="473582"/>
                </a:lnTo>
                <a:lnTo>
                  <a:pt x="395787" y="471637"/>
                </a:lnTo>
                <a:lnTo>
                  <a:pt x="392869" y="470664"/>
                </a:lnTo>
                <a:lnTo>
                  <a:pt x="391897" y="470664"/>
                </a:lnTo>
                <a:lnTo>
                  <a:pt x="392869" y="471637"/>
                </a:lnTo>
                <a:lnTo>
                  <a:pt x="393842" y="471636"/>
                </a:lnTo>
                <a:lnTo>
                  <a:pt x="395787" y="472609"/>
                </a:lnTo>
                <a:lnTo>
                  <a:pt x="393842" y="472609"/>
                </a:lnTo>
                <a:lnTo>
                  <a:pt x="390925" y="470664"/>
                </a:lnTo>
                <a:lnTo>
                  <a:pt x="390924" y="469691"/>
                </a:lnTo>
                <a:lnTo>
                  <a:pt x="391897" y="469692"/>
                </a:lnTo>
                <a:lnTo>
                  <a:pt x="388007" y="467747"/>
                </a:lnTo>
                <a:lnTo>
                  <a:pt x="385090" y="466774"/>
                </a:lnTo>
                <a:lnTo>
                  <a:pt x="381200" y="466774"/>
                </a:lnTo>
                <a:lnTo>
                  <a:pt x="377310" y="463857"/>
                </a:lnTo>
                <a:lnTo>
                  <a:pt x="374393" y="461913"/>
                </a:lnTo>
                <a:lnTo>
                  <a:pt x="369531" y="460940"/>
                </a:lnTo>
                <a:lnTo>
                  <a:pt x="367586" y="458995"/>
                </a:lnTo>
                <a:lnTo>
                  <a:pt x="366613" y="458994"/>
                </a:lnTo>
                <a:lnTo>
                  <a:pt x="367586" y="457050"/>
                </a:lnTo>
                <a:lnTo>
                  <a:pt x="363696" y="455105"/>
                </a:lnTo>
                <a:lnTo>
                  <a:pt x="360779" y="454133"/>
                </a:lnTo>
                <a:lnTo>
                  <a:pt x="357861" y="451215"/>
                </a:lnTo>
                <a:lnTo>
                  <a:pt x="357861" y="452187"/>
                </a:lnTo>
                <a:lnTo>
                  <a:pt x="356889" y="451216"/>
                </a:lnTo>
                <a:lnTo>
                  <a:pt x="353971" y="450243"/>
                </a:lnTo>
                <a:lnTo>
                  <a:pt x="354944" y="450243"/>
                </a:lnTo>
                <a:lnTo>
                  <a:pt x="352999" y="449270"/>
                </a:lnTo>
                <a:lnTo>
                  <a:pt x="350081" y="447325"/>
                </a:lnTo>
                <a:lnTo>
                  <a:pt x="352026" y="449270"/>
                </a:lnTo>
                <a:lnTo>
                  <a:pt x="354944" y="451215"/>
                </a:lnTo>
                <a:lnTo>
                  <a:pt x="349109" y="449271"/>
                </a:lnTo>
                <a:lnTo>
                  <a:pt x="347164" y="447325"/>
                </a:lnTo>
                <a:lnTo>
                  <a:pt x="343274" y="445381"/>
                </a:lnTo>
                <a:lnTo>
                  <a:pt x="340357" y="444408"/>
                </a:lnTo>
                <a:lnTo>
                  <a:pt x="339385" y="442463"/>
                </a:lnTo>
                <a:lnTo>
                  <a:pt x="336468" y="440518"/>
                </a:lnTo>
                <a:lnTo>
                  <a:pt x="334522" y="440518"/>
                </a:lnTo>
                <a:lnTo>
                  <a:pt x="330633" y="437601"/>
                </a:lnTo>
                <a:lnTo>
                  <a:pt x="329660" y="437601"/>
                </a:lnTo>
                <a:lnTo>
                  <a:pt x="327715" y="436628"/>
                </a:lnTo>
                <a:lnTo>
                  <a:pt x="324798" y="435656"/>
                </a:lnTo>
                <a:lnTo>
                  <a:pt x="322853" y="434683"/>
                </a:lnTo>
                <a:lnTo>
                  <a:pt x="320908" y="434683"/>
                </a:lnTo>
                <a:lnTo>
                  <a:pt x="314101" y="429822"/>
                </a:lnTo>
                <a:lnTo>
                  <a:pt x="315073" y="429821"/>
                </a:lnTo>
                <a:lnTo>
                  <a:pt x="311184" y="426904"/>
                </a:lnTo>
                <a:lnTo>
                  <a:pt x="306322" y="424959"/>
                </a:lnTo>
                <a:lnTo>
                  <a:pt x="307294" y="424959"/>
                </a:lnTo>
                <a:lnTo>
                  <a:pt x="303404" y="423014"/>
                </a:lnTo>
                <a:lnTo>
                  <a:pt x="300487" y="421069"/>
                </a:lnTo>
                <a:lnTo>
                  <a:pt x="298542" y="420097"/>
                </a:lnTo>
                <a:lnTo>
                  <a:pt x="298542" y="418152"/>
                </a:lnTo>
                <a:lnTo>
                  <a:pt x="298542" y="417180"/>
                </a:lnTo>
                <a:lnTo>
                  <a:pt x="296597" y="416207"/>
                </a:lnTo>
                <a:lnTo>
                  <a:pt x="293679" y="415235"/>
                </a:lnTo>
                <a:lnTo>
                  <a:pt x="291735" y="414262"/>
                </a:lnTo>
                <a:lnTo>
                  <a:pt x="290762" y="415235"/>
                </a:lnTo>
                <a:lnTo>
                  <a:pt x="290762" y="416207"/>
                </a:lnTo>
                <a:lnTo>
                  <a:pt x="281038" y="409400"/>
                </a:lnTo>
                <a:lnTo>
                  <a:pt x="276175" y="406483"/>
                </a:lnTo>
                <a:lnTo>
                  <a:pt x="271313" y="402592"/>
                </a:lnTo>
                <a:lnTo>
                  <a:pt x="270341" y="402593"/>
                </a:lnTo>
                <a:lnTo>
                  <a:pt x="269368" y="401620"/>
                </a:lnTo>
                <a:lnTo>
                  <a:pt x="254782" y="392868"/>
                </a:lnTo>
                <a:lnTo>
                  <a:pt x="247975" y="388006"/>
                </a:lnTo>
                <a:lnTo>
                  <a:pt x="244085" y="384117"/>
                </a:lnTo>
                <a:lnTo>
                  <a:pt x="244085" y="383144"/>
                </a:lnTo>
                <a:lnTo>
                  <a:pt x="244085" y="382172"/>
                </a:lnTo>
                <a:lnTo>
                  <a:pt x="242140" y="381199"/>
                </a:lnTo>
                <a:lnTo>
                  <a:pt x="241167" y="380227"/>
                </a:lnTo>
                <a:lnTo>
                  <a:pt x="240195" y="380226"/>
                </a:lnTo>
                <a:lnTo>
                  <a:pt x="240195" y="381199"/>
                </a:lnTo>
                <a:lnTo>
                  <a:pt x="241167" y="383144"/>
                </a:lnTo>
                <a:lnTo>
                  <a:pt x="232415" y="376337"/>
                </a:lnTo>
                <a:lnTo>
                  <a:pt x="225608" y="370502"/>
                </a:lnTo>
                <a:lnTo>
                  <a:pt x="225608" y="371474"/>
                </a:lnTo>
                <a:lnTo>
                  <a:pt x="223663" y="370502"/>
                </a:lnTo>
                <a:lnTo>
                  <a:pt x="223663" y="369530"/>
                </a:lnTo>
                <a:lnTo>
                  <a:pt x="222691" y="368557"/>
                </a:lnTo>
                <a:lnTo>
                  <a:pt x="217829" y="364668"/>
                </a:lnTo>
                <a:lnTo>
                  <a:pt x="216856" y="365640"/>
                </a:lnTo>
                <a:lnTo>
                  <a:pt x="215883" y="363695"/>
                </a:lnTo>
                <a:lnTo>
                  <a:pt x="213939" y="362722"/>
                </a:lnTo>
                <a:lnTo>
                  <a:pt x="212966" y="362723"/>
                </a:lnTo>
                <a:lnTo>
                  <a:pt x="211021" y="360777"/>
                </a:lnTo>
                <a:lnTo>
                  <a:pt x="211022" y="359805"/>
                </a:lnTo>
                <a:lnTo>
                  <a:pt x="205187" y="356888"/>
                </a:lnTo>
                <a:lnTo>
                  <a:pt x="199352" y="352025"/>
                </a:lnTo>
                <a:lnTo>
                  <a:pt x="198380" y="349108"/>
                </a:lnTo>
                <a:lnTo>
                  <a:pt x="195462" y="348136"/>
                </a:lnTo>
                <a:lnTo>
                  <a:pt x="195462" y="349108"/>
                </a:lnTo>
                <a:lnTo>
                  <a:pt x="189628" y="342301"/>
                </a:lnTo>
                <a:lnTo>
                  <a:pt x="186710" y="338411"/>
                </a:lnTo>
                <a:lnTo>
                  <a:pt x="177958" y="333549"/>
                </a:lnTo>
                <a:lnTo>
                  <a:pt x="169206" y="326742"/>
                </a:lnTo>
                <a:lnTo>
                  <a:pt x="151702" y="311183"/>
                </a:lnTo>
                <a:lnTo>
                  <a:pt x="152674" y="311182"/>
                </a:lnTo>
                <a:lnTo>
                  <a:pt x="150730" y="309238"/>
                </a:lnTo>
                <a:lnTo>
                  <a:pt x="149757" y="309238"/>
                </a:lnTo>
                <a:lnTo>
                  <a:pt x="148785" y="308265"/>
                </a:lnTo>
                <a:lnTo>
                  <a:pt x="148785" y="307293"/>
                </a:lnTo>
                <a:lnTo>
                  <a:pt x="148785" y="306320"/>
                </a:lnTo>
                <a:lnTo>
                  <a:pt x="150730" y="306320"/>
                </a:lnTo>
                <a:lnTo>
                  <a:pt x="147812" y="304375"/>
                </a:lnTo>
                <a:lnTo>
                  <a:pt x="145867" y="302431"/>
                </a:lnTo>
                <a:lnTo>
                  <a:pt x="141978" y="300486"/>
                </a:lnTo>
                <a:lnTo>
                  <a:pt x="141978" y="301458"/>
                </a:lnTo>
                <a:lnTo>
                  <a:pt x="140033" y="299513"/>
                </a:lnTo>
                <a:lnTo>
                  <a:pt x="138088" y="297569"/>
                </a:lnTo>
                <a:lnTo>
                  <a:pt x="136143" y="296596"/>
                </a:lnTo>
                <a:lnTo>
                  <a:pt x="136143" y="295623"/>
                </a:lnTo>
                <a:lnTo>
                  <a:pt x="137115" y="295624"/>
                </a:lnTo>
                <a:lnTo>
                  <a:pt x="138088" y="295624"/>
                </a:lnTo>
                <a:lnTo>
                  <a:pt x="135171" y="293679"/>
                </a:lnTo>
                <a:lnTo>
                  <a:pt x="135170" y="292706"/>
                </a:lnTo>
                <a:lnTo>
                  <a:pt x="136143" y="292706"/>
                </a:lnTo>
                <a:lnTo>
                  <a:pt x="139060" y="293679"/>
                </a:lnTo>
                <a:lnTo>
                  <a:pt x="141977" y="294651"/>
                </a:lnTo>
                <a:lnTo>
                  <a:pt x="141978" y="293679"/>
                </a:lnTo>
                <a:lnTo>
                  <a:pt x="140033" y="291734"/>
                </a:lnTo>
                <a:lnTo>
                  <a:pt x="140033" y="290761"/>
                </a:lnTo>
                <a:lnTo>
                  <a:pt x="141005" y="290761"/>
                </a:lnTo>
                <a:lnTo>
                  <a:pt x="141978" y="291734"/>
                </a:lnTo>
                <a:lnTo>
                  <a:pt x="143922" y="292707"/>
                </a:lnTo>
                <a:lnTo>
                  <a:pt x="141978" y="290761"/>
                </a:lnTo>
                <a:lnTo>
                  <a:pt x="138088" y="288817"/>
                </a:lnTo>
                <a:lnTo>
                  <a:pt x="137115" y="288816"/>
                </a:lnTo>
                <a:lnTo>
                  <a:pt x="137116" y="290761"/>
                </a:lnTo>
                <a:lnTo>
                  <a:pt x="134198" y="287844"/>
                </a:lnTo>
                <a:lnTo>
                  <a:pt x="132253" y="287844"/>
                </a:lnTo>
                <a:lnTo>
                  <a:pt x="131281" y="287358"/>
                </a:lnTo>
                <a:lnTo>
                  <a:pt x="130308" y="286872"/>
                </a:lnTo>
                <a:lnTo>
                  <a:pt x="127391" y="284927"/>
                </a:lnTo>
                <a:lnTo>
                  <a:pt x="127391" y="283954"/>
                </a:lnTo>
                <a:lnTo>
                  <a:pt x="128363" y="284926"/>
                </a:lnTo>
                <a:lnTo>
                  <a:pt x="129336" y="285899"/>
                </a:lnTo>
                <a:lnTo>
                  <a:pt x="131281" y="286871"/>
                </a:lnTo>
                <a:lnTo>
                  <a:pt x="130308" y="284927"/>
                </a:lnTo>
                <a:lnTo>
                  <a:pt x="128363" y="282981"/>
                </a:lnTo>
                <a:lnTo>
                  <a:pt x="124473" y="280065"/>
                </a:lnTo>
                <a:lnTo>
                  <a:pt x="125446" y="281037"/>
                </a:lnTo>
                <a:lnTo>
                  <a:pt x="124474" y="282009"/>
                </a:lnTo>
                <a:lnTo>
                  <a:pt x="121556" y="280064"/>
                </a:lnTo>
                <a:lnTo>
                  <a:pt x="121556" y="279092"/>
                </a:lnTo>
                <a:lnTo>
                  <a:pt x="122529" y="279092"/>
                </a:lnTo>
                <a:lnTo>
                  <a:pt x="120584" y="277147"/>
                </a:lnTo>
                <a:lnTo>
                  <a:pt x="117666" y="276175"/>
                </a:lnTo>
                <a:lnTo>
                  <a:pt x="118639" y="277147"/>
                </a:lnTo>
                <a:lnTo>
                  <a:pt x="116694" y="276174"/>
                </a:lnTo>
                <a:lnTo>
                  <a:pt x="114749" y="275202"/>
                </a:lnTo>
                <a:lnTo>
                  <a:pt x="113777" y="273257"/>
                </a:lnTo>
                <a:lnTo>
                  <a:pt x="111832" y="271312"/>
                </a:lnTo>
                <a:lnTo>
                  <a:pt x="112804" y="270340"/>
                </a:lnTo>
                <a:lnTo>
                  <a:pt x="114749" y="271312"/>
                </a:lnTo>
                <a:lnTo>
                  <a:pt x="115721" y="271312"/>
                </a:lnTo>
                <a:lnTo>
                  <a:pt x="114749" y="268395"/>
                </a:lnTo>
                <a:lnTo>
                  <a:pt x="113777" y="268395"/>
                </a:lnTo>
                <a:lnTo>
                  <a:pt x="110859" y="267423"/>
                </a:lnTo>
                <a:lnTo>
                  <a:pt x="109887" y="266450"/>
                </a:lnTo>
                <a:lnTo>
                  <a:pt x="108914" y="266451"/>
                </a:lnTo>
                <a:lnTo>
                  <a:pt x="108914" y="267423"/>
                </a:lnTo>
                <a:lnTo>
                  <a:pt x="108915" y="265478"/>
                </a:lnTo>
                <a:lnTo>
                  <a:pt x="109887" y="265478"/>
                </a:lnTo>
                <a:lnTo>
                  <a:pt x="107942" y="263533"/>
                </a:lnTo>
                <a:lnTo>
                  <a:pt x="105997" y="261588"/>
                </a:lnTo>
                <a:lnTo>
                  <a:pt x="104052" y="260616"/>
                </a:lnTo>
                <a:lnTo>
                  <a:pt x="104052" y="258671"/>
                </a:lnTo>
                <a:lnTo>
                  <a:pt x="102107" y="258670"/>
                </a:lnTo>
                <a:lnTo>
                  <a:pt x="101135" y="254781"/>
                </a:lnTo>
                <a:lnTo>
                  <a:pt x="96273" y="250891"/>
                </a:lnTo>
                <a:lnTo>
                  <a:pt x="95300" y="248946"/>
                </a:lnTo>
                <a:lnTo>
                  <a:pt x="94328" y="247974"/>
                </a:lnTo>
                <a:lnTo>
                  <a:pt x="95300" y="247001"/>
                </a:lnTo>
                <a:lnTo>
                  <a:pt x="92383" y="244084"/>
                </a:lnTo>
                <a:lnTo>
                  <a:pt x="91410" y="243111"/>
                </a:lnTo>
                <a:lnTo>
                  <a:pt x="90438" y="244084"/>
                </a:lnTo>
                <a:lnTo>
                  <a:pt x="92383" y="246029"/>
                </a:lnTo>
                <a:lnTo>
                  <a:pt x="93355" y="247974"/>
                </a:lnTo>
                <a:lnTo>
                  <a:pt x="92383" y="247001"/>
                </a:lnTo>
                <a:lnTo>
                  <a:pt x="88493" y="244084"/>
                </a:lnTo>
                <a:lnTo>
                  <a:pt x="89465" y="243111"/>
                </a:lnTo>
                <a:lnTo>
                  <a:pt x="87520" y="241167"/>
                </a:lnTo>
                <a:lnTo>
                  <a:pt x="85576" y="239221"/>
                </a:lnTo>
                <a:lnTo>
                  <a:pt x="85576" y="238249"/>
                </a:lnTo>
                <a:lnTo>
                  <a:pt x="83631" y="237277"/>
                </a:lnTo>
                <a:lnTo>
                  <a:pt x="82658" y="235332"/>
                </a:lnTo>
                <a:lnTo>
                  <a:pt x="82658" y="234360"/>
                </a:lnTo>
                <a:lnTo>
                  <a:pt x="82658" y="233387"/>
                </a:lnTo>
                <a:lnTo>
                  <a:pt x="80713" y="231442"/>
                </a:lnTo>
                <a:lnTo>
                  <a:pt x="84603" y="234359"/>
                </a:lnTo>
                <a:lnTo>
                  <a:pt x="82658" y="232415"/>
                </a:lnTo>
                <a:lnTo>
                  <a:pt x="81686" y="229497"/>
                </a:lnTo>
                <a:lnTo>
                  <a:pt x="76824" y="227552"/>
                </a:lnTo>
                <a:lnTo>
                  <a:pt x="75851" y="226580"/>
                </a:lnTo>
                <a:lnTo>
                  <a:pt x="74879" y="225607"/>
                </a:lnTo>
                <a:lnTo>
                  <a:pt x="74879" y="224635"/>
                </a:lnTo>
                <a:lnTo>
                  <a:pt x="73906" y="223663"/>
                </a:lnTo>
                <a:lnTo>
                  <a:pt x="76824" y="226580"/>
                </a:lnTo>
                <a:lnTo>
                  <a:pt x="76823" y="224635"/>
                </a:lnTo>
                <a:lnTo>
                  <a:pt x="73906" y="219773"/>
                </a:lnTo>
                <a:lnTo>
                  <a:pt x="70989" y="217828"/>
                </a:lnTo>
                <a:lnTo>
                  <a:pt x="70017" y="217827"/>
                </a:lnTo>
                <a:lnTo>
                  <a:pt x="69044" y="216855"/>
                </a:lnTo>
                <a:lnTo>
                  <a:pt x="69044" y="215882"/>
                </a:lnTo>
                <a:lnTo>
                  <a:pt x="70016" y="215883"/>
                </a:lnTo>
                <a:lnTo>
                  <a:pt x="69044" y="213938"/>
                </a:lnTo>
                <a:lnTo>
                  <a:pt x="68072" y="213938"/>
                </a:lnTo>
                <a:lnTo>
                  <a:pt x="68071" y="214911"/>
                </a:lnTo>
                <a:lnTo>
                  <a:pt x="67099" y="213938"/>
                </a:lnTo>
                <a:lnTo>
                  <a:pt x="63209" y="203241"/>
                </a:lnTo>
                <a:lnTo>
                  <a:pt x="67099" y="206158"/>
                </a:lnTo>
                <a:lnTo>
                  <a:pt x="65154" y="204214"/>
                </a:lnTo>
                <a:lnTo>
                  <a:pt x="67099" y="204213"/>
                </a:lnTo>
                <a:lnTo>
                  <a:pt x="67099" y="203241"/>
                </a:lnTo>
                <a:lnTo>
                  <a:pt x="67099" y="202269"/>
                </a:lnTo>
                <a:lnTo>
                  <a:pt x="68072" y="202269"/>
                </a:lnTo>
                <a:lnTo>
                  <a:pt x="66127" y="200324"/>
                </a:lnTo>
                <a:lnTo>
                  <a:pt x="64182" y="197406"/>
                </a:lnTo>
                <a:lnTo>
                  <a:pt x="64182" y="199351"/>
                </a:lnTo>
                <a:lnTo>
                  <a:pt x="63209" y="199351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1"/>
                </a:lnTo>
                <a:lnTo>
                  <a:pt x="56402" y="196434"/>
                </a:lnTo>
                <a:lnTo>
                  <a:pt x="54457" y="192544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40" y="183792"/>
                </a:lnTo>
                <a:lnTo>
                  <a:pt x="51540" y="181847"/>
                </a:lnTo>
                <a:lnTo>
                  <a:pt x="51540" y="180875"/>
                </a:lnTo>
                <a:lnTo>
                  <a:pt x="50567" y="177958"/>
                </a:lnTo>
                <a:lnTo>
                  <a:pt x="48623" y="174067"/>
                </a:lnTo>
                <a:lnTo>
                  <a:pt x="46678" y="173095"/>
                </a:lnTo>
                <a:lnTo>
                  <a:pt x="46678" y="174068"/>
                </a:lnTo>
                <a:lnTo>
                  <a:pt x="46678" y="175040"/>
                </a:lnTo>
                <a:lnTo>
                  <a:pt x="47650" y="176013"/>
                </a:lnTo>
                <a:lnTo>
                  <a:pt x="46678" y="176012"/>
                </a:lnTo>
                <a:lnTo>
                  <a:pt x="43760" y="170178"/>
                </a:lnTo>
                <a:lnTo>
                  <a:pt x="42788" y="169206"/>
                </a:lnTo>
                <a:lnTo>
                  <a:pt x="41815" y="167261"/>
                </a:lnTo>
                <a:lnTo>
                  <a:pt x="42788" y="171150"/>
                </a:lnTo>
                <a:lnTo>
                  <a:pt x="41815" y="173095"/>
                </a:lnTo>
                <a:lnTo>
                  <a:pt x="39870" y="169205"/>
                </a:lnTo>
                <a:lnTo>
                  <a:pt x="40843" y="169205"/>
                </a:lnTo>
                <a:lnTo>
                  <a:pt x="38898" y="166288"/>
                </a:lnTo>
                <a:lnTo>
                  <a:pt x="37926" y="165315"/>
                </a:lnTo>
                <a:lnTo>
                  <a:pt x="36953" y="164343"/>
                </a:lnTo>
                <a:lnTo>
                  <a:pt x="35008" y="161426"/>
                </a:lnTo>
                <a:lnTo>
                  <a:pt x="35008" y="158508"/>
                </a:lnTo>
                <a:lnTo>
                  <a:pt x="36953" y="160453"/>
                </a:lnTo>
                <a:lnTo>
                  <a:pt x="37926" y="163371"/>
                </a:lnTo>
                <a:lnTo>
                  <a:pt x="39871" y="165316"/>
                </a:lnTo>
                <a:lnTo>
                  <a:pt x="40843" y="165316"/>
                </a:lnTo>
                <a:lnTo>
                  <a:pt x="37926" y="160453"/>
                </a:lnTo>
                <a:lnTo>
                  <a:pt x="36953" y="159157"/>
                </a:lnTo>
                <a:lnTo>
                  <a:pt x="36953" y="155591"/>
                </a:lnTo>
                <a:lnTo>
                  <a:pt x="35981" y="153647"/>
                </a:lnTo>
                <a:lnTo>
                  <a:pt x="35008" y="151701"/>
                </a:lnTo>
                <a:lnTo>
                  <a:pt x="36953" y="153646"/>
                </a:lnTo>
                <a:lnTo>
                  <a:pt x="35981" y="149756"/>
                </a:lnTo>
                <a:lnTo>
                  <a:pt x="35981" y="147811"/>
                </a:lnTo>
                <a:lnTo>
                  <a:pt x="36953" y="145867"/>
                </a:lnTo>
                <a:lnTo>
                  <a:pt x="35008" y="142949"/>
                </a:lnTo>
                <a:lnTo>
                  <a:pt x="34036" y="142949"/>
                </a:lnTo>
                <a:lnTo>
                  <a:pt x="34036" y="143921"/>
                </a:lnTo>
                <a:lnTo>
                  <a:pt x="33063" y="144894"/>
                </a:lnTo>
                <a:lnTo>
                  <a:pt x="29174" y="136142"/>
                </a:lnTo>
                <a:lnTo>
                  <a:pt x="25284" y="130307"/>
                </a:lnTo>
                <a:lnTo>
                  <a:pt x="25284" y="129335"/>
                </a:lnTo>
                <a:lnTo>
                  <a:pt x="26256" y="128362"/>
                </a:lnTo>
                <a:lnTo>
                  <a:pt x="28201" y="130307"/>
                </a:lnTo>
                <a:lnTo>
                  <a:pt x="23339" y="119611"/>
                </a:lnTo>
                <a:lnTo>
                  <a:pt x="19449" y="108913"/>
                </a:lnTo>
                <a:lnTo>
                  <a:pt x="19449" y="109886"/>
                </a:lnTo>
                <a:lnTo>
                  <a:pt x="18477" y="109886"/>
                </a:lnTo>
                <a:lnTo>
                  <a:pt x="17504" y="106969"/>
                </a:lnTo>
                <a:lnTo>
                  <a:pt x="16532" y="104052"/>
                </a:lnTo>
                <a:lnTo>
                  <a:pt x="16532" y="103079"/>
                </a:lnTo>
                <a:lnTo>
                  <a:pt x="17504" y="103079"/>
                </a:lnTo>
                <a:lnTo>
                  <a:pt x="16532" y="101134"/>
                </a:lnTo>
                <a:lnTo>
                  <a:pt x="17504" y="100161"/>
                </a:lnTo>
                <a:lnTo>
                  <a:pt x="17504" y="98217"/>
                </a:lnTo>
                <a:lnTo>
                  <a:pt x="13614" y="90438"/>
                </a:lnTo>
                <a:lnTo>
                  <a:pt x="10697" y="82658"/>
                </a:lnTo>
                <a:lnTo>
                  <a:pt x="9725" y="75850"/>
                </a:lnTo>
                <a:lnTo>
                  <a:pt x="7780" y="70016"/>
                </a:lnTo>
                <a:lnTo>
                  <a:pt x="4862" y="58346"/>
                </a:lnTo>
                <a:lnTo>
                  <a:pt x="4862" y="56402"/>
                </a:lnTo>
                <a:lnTo>
                  <a:pt x="5835" y="55429"/>
                </a:lnTo>
                <a:lnTo>
                  <a:pt x="6807" y="55429"/>
                </a:lnTo>
                <a:lnTo>
                  <a:pt x="6807" y="53484"/>
                </a:lnTo>
                <a:lnTo>
                  <a:pt x="5835" y="51539"/>
                </a:lnTo>
                <a:lnTo>
                  <a:pt x="5835" y="52511"/>
                </a:lnTo>
                <a:lnTo>
                  <a:pt x="4862" y="52512"/>
                </a:lnTo>
                <a:lnTo>
                  <a:pt x="4863" y="50566"/>
                </a:lnTo>
                <a:lnTo>
                  <a:pt x="4862" y="44732"/>
                </a:lnTo>
                <a:lnTo>
                  <a:pt x="3890" y="39870"/>
                </a:lnTo>
                <a:lnTo>
                  <a:pt x="2918" y="35980"/>
                </a:lnTo>
                <a:lnTo>
                  <a:pt x="3890" y="35980"/>
                </a:lnTo>
                <a:lnTo>
                  <a:pt x="4862" y="36952"/>
                </a:lnTo>
                <a:lnTo>
                  <a:pt x="4863" y="34035"/>
                </a:lnTo>
                <a:lnTo>
                  <a:pt x="3890" y="31118"/>
                </a:lnTo>
                <a:lnTo>
                  <a:pt x="2918" y="24311"/>
                </a:lnTo>
                <a:lnTo>
                  <a:pt x="1945" y="27228"/>
                </a:lnTo>
                <a:lnTo>
                  <a:pt x="973" y="22365"/>
                </a:lnTo>
                <a:lnTo>
                  <a:pt x="972" y="17504"/>
                </a:lnTo>
                <a:lnTo>
                  <a:pt x="0" y="8751"/>
                </a:lnTo>
                <a:lnTo>
                  <a:pt x="972" y="8751"/>
                </a:lnTo>
                <a:lnTo>
                  <a:pt x="973" y="4861"/>
                </a:lnTo>
                <a:close/>
                <a:moveTo>
                  <a:pt x="972" y="0"/>
                </a:moveTo>
                <a:lnTo>
                  <a:pt x="1945" y="2917"/>
                </a:lnTo>
                <a:lnTo>
                  <a:pt x="1884" y="3039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7" name="Freeform 33"/>
          <p:cNvSpPr>
            <a:spLocks/>
          </p:cNvSpPr>
          <p:nvPr/>
        </p:nvSpPr>
        <p:spPr bwMode="auto">
          <a:xfrm rot="9377604">
            <a:off x="5234482" y="3316841"/>
            <a:ext cx="1717993" cy="722529"/>
          </a:xfrm>
          <a:custGeom>
            <a:avLst/>
            <a:gdLst/>
            <a:ahLst/>
            <a:cxnLst/>
            <a:rect l="l" t="t" r="r" b="b"/>
            <a:pathLst>
              <a:path w="1288494" h="722529">
                <a:moveTo>
                  <a:pt x="1884" y="3038"/>
                </a:moveTo>
                <a:lnTo>
                  <a:pt x="972" y="0"/>
                </a:lnTo>
                <a:lnTo>
                  <a:pt x="1944" y="2917"/>
                </a:lnTo>
                <a:close/>
                <a:moveTo>
                  <a:pt x="4861" y="18476"/>
                </a:moveTo>
                <a:lnTo>
                  <a:pt x="4667" y="18087"/>
                </a:lnTo>
                <a:lnTo>
                  <a:pt x="3889" y="14587"/>
                </a:lnTo>
                <a:lnTo>
                  <a:pt x="4861" y="15559"/>
                </a:lnTo>
                <a:close/>
                <a:moveTo>
                  <a:pt x="5834" y="23339"/>
                </a:moveTo>
                <a:lnTo>
                  <a:pt x="5658" y="22543"/>
                </a:lnTo>
                <a:lnTo>
                  <a:pt x="5834" y="22366"/>
                </a:lnTo>
                <a:close/>
                <a:moveTo>
                  <a:pt x="15559" y="110859"/>
                </a:moveTo>
                <a:lnTo>
                  <a:pt x="14586" y="108914"/>
                </a:lnTo>
                <a:lnTo>
                  <a:pt x="15559" y="108914"/>
                </a:lnTo>
                <a:lnTo>
                  <a:pt x="15558" y="106969"/>
                </a:lnTo>
                <a:lnTo>
                  <a:pt x="14586" y="105024"/>
                </a:lnTo>
                <a:lnTo>
                  <a:pt x="14586" y="103079"/>
                </a:lnTo>
                <a:lnTo>
                  <a:pt x="13614" y="101134"/>
                </a:lnTo>
                <a:lnTo>
                  <a:pt x="15558" y="104052"/>
                </a:lnTo>
                <a:lnTo>
                  <a:pt x="16531" y="104052"/>
                </a:lnTo>
                <a:lnTo>
                  <a:pt x="15558" y="105024"/>
                </a:lnTo>
                <a:lnTo>
                  <a:pt x="16531" y="109887"/>
                </a:lnTo>
                <a:lnTo>
                  <a:pt x="16531" y="110859"/>
                </a:lnTo>
                <a:close/>
                <a:moveTo>
                  <a:pt x="35007" y="151701"/>
                </a:moveTo>
                <a:lnTo>
                  <a:pt x="34035" y="149757"/>
                </a:lnTo>
                <a:lnTo>
                  <a:pt x="33063" y="148784"/>
                </a:lnTo>
                <a:lnTo>
                  <a:pt x="32090" y="149757"/>
                </a:lnTo>
                <a:lnTo>
                  <a:pt x="25283" y="137115"/>
                </a:lnTo>
                <a:lnTo>
                  <a:pt x="26256" y="137115"/>
                </a:lnTo>
                <a:lnTo>
                  <a:pt x="25283" y="136142"/>
                </a:lnTo>
                <a:lnTo>
                  <a:pt x="25283" y="133225"/>
                </a:lnTo>
                <a:lnTo>
                  <a:pt x="28201" y="141005"/>
                </a:lnTo>
                <a:lnTo>
                  <a:pt x="30146" y="144895"/>
                </a:lnTo>
                <a:lnTo>
                  <a:pt x="33063" y="147812"/>
                </a:lnTo>
                <a:lnTo>
                  <a:pt x="33063" y="146839"/>
                </a:lnTo>
                <a:lnTo>
                  <a:pt x="34035" y="148785"/>
                </a:lnTo>
                <a:close/>
                <a:moveTo>
                  <a:pt x="35007" y="151702"/>
                </a:moveTo>
                <a:lnTo>
                  <a:pt x="35007" y="151702"/>
                </a:lnTo>
                <a:lnTo>
                  <a:pt x="35007" y="151701"/>
                </a:lnTo>
                <a:close/>
                <a:moveTo>
                  <a:pt x="36953" y="159481"/>
                </a:moveTo>
                <a:lnTo>
                  <a:pt x="35007" y="156564"/>
                </a:lnTo>
                <a:lnTo>
                  <a:pt x="36953" y="159158"/>
                </a:lnTo>
                <a:close/>
                <a:moveTo>
                  <a:pt x="49595" y="184765"/>
                </a:moveTo>
                <a:lnTo>
                  <a:pt x="48622" y="183793"/>
                </a:lnTo>
                <a:lnTo>
                  <a:pt x="46677" y="182820"/>
                </a:lnTo>
                <a:lnTo>
                  <a:pt x="45705" y="179903"/>
                </a:lnTo>
                <a:lnTo>
                  <a:pt x="46677" y="179903"/>
                </a:lnTo>
                <a:lnTo>
                  <a:pt x="46677" y="178930"/>
                </a:lnTo>
                <a:lnTo>
                  <a:pt x="47649" y="177958"/>
                </a:lnTo>
                <a:lnTo>
                  <a:pt x="49594" y="178930"/>
                </a:lnTo>
                <a:lnTo>
                  <a:pt x="49595" y="180875"/>
                </a:lnTo>
                <a:lnTo>
                  <a:pt x="51539" y="183792"/>
                </a:lnTo>
                <a:lnTo>
                  <a:pt x="50567" y="184765"/>
                </a:lnTo>
                <a:close/>
                <a:moveTo>
                  <a:pt x="70988" y="218801"/>
                </a:moveTo>
                <a:lnTo>
                  <a:pt x="70016" y="217828"/>
                </a:lnTo>
                <a:lnTo>
                  <a:pt x="70016" y="217828"/>
                </a:lnTo>
                <a:close/>
                <a:moveTo>
                  <a:pt x="978282" y="620422"/>
                </a:moveTo>
                <a:lnTo>
                  <a:pt x="979254" y="620422"/>
                </a:lnTo>
                <a:lnTo>
                  <a:pt x="979164" y="620513"/>
                </a:lnTo>
                <a:close/>
                <a:moveTo>
                  <a:pt x="94327" y="249919"/>
                </a:moveTo>
                <a:lnTo>
                  <a:pt x="93354" y="247974"/>
                </a:lnTo>
                <a:lnTo>
                  <a:pt x="94327" y="248946"/>
                </a:lnTo>
                <a:close/>
                <a:moveTo>
                  <a:pt x="1137764" y="721557"/>
                </a:moveTo>
                <a:lnTo>
                  <a:pt x="1129985" y="714750"/>
                </a:lnTo>
                <a:lnTo>
                  <a:pt x="1137764" y="708915"/>
                </a:lnTo>
                <a:lnTo>
                  <a:pt x="1146516" y="703081"/>
                </a:lnTo>
                <a:lnTo>
                  <a:pt x="1156241" y="696273"/>
                </a:lnTo>
                <a:lnTo>
                  <a:pt x="1168883" y="690439"/>
                </a:lnTo>
                <a:lnTo>
                  <a:pt x="1209725" y="669045"/>
                </a:lnTo>
                <a:lnTo>
                  <a:pt x="1220422" y="662238"/>
                </a:lnTo>
                <a:lnTo>
                  <a:pt x="1229175" y="655431"/>
                </a:lnTo>
                <a:lnTo>
                  <a:pt x="1237927" y="647651"/>
                </a:lnTo>
                <a:lnTo>
                  <a:pt x="1243761" y="639872"/>
                </a:lnTo>
                <a:lnTo>
                  <a:pt x="1243761" y="639871"/>
                </a:lnTo>
                <a:lnTo>
                  <a:pt x="1245706" y="638899"/>
                </a:lnTo>
                <a:lnTo>
                  <a:pt x="1243275" y="638899"/>
                </a:lnTo>
                <a:lnTo>
                  <a:pt x="1242789" y="637927"/>
                </a:lnTo>
                <a:lnTo>
                  <a:pt x="1240844" y="635982"/>
                </a:lnTo>
                <a:lnTo>
                  <a:pt x="1237926" y="634037"/>
                </a:lnTo>
                <a:lnTo>
                  <a:pt x="1226257" y="630147"/>
                </a:lnTo>
                <a:lnTo>
                  <a:pt x="1207781" y="625285"/>
                </a:lnTo>
                <a:lnTo>
                  <a:pt x="1182497" y="620423"/>
                </a:lnTo>
                <a:lnTo>
                  <a:pt x="1113453" y="607781"/>
                </a:lnTo>
                <a:lnTo>
                  <a:pt x="1074555" y="600001"/>
                </a:lnTo>
                <a:lnTo>
                  <a:pt x="1060941" y="596111"/>
                </a:lnTo>
                <a:lnTo>
                  <a:pt x="1048299" y="592222"/>
                </a:lnTo>
                <a:lnTo>
                  <a:pt x="1036630" y="587359"/>
                </a:lnTo>
                <a:lnTo>
                  <a:pt x="1027878" y="583470"/>
                </a:lnTo>
                <a:lnTo>
                  <a:pt x="1020098" y="579580"/>
                </a:lnTo>
                <a:lnTo>
                  <a:pt x="1014263" y="574718"/>
                </a:lnTo>
                <a:lnTo>
                  <a:pt x="1009401" y="569855"/>
                </a:lnTo>
                <a:lnTo>
                  <a:pt x="1006484" y="564993"/>
                </a:lnTo>
                <a:lnTo>
                  <a:pt x="1002594" y="554296"/>
                </a:lnTo>
                <a:lnTo>
                  <a:pt x="1030795" y="566938"/>
                </a:lnTo>
                <a:lnTo>
                  <a:pt x="1058996" y="577635"/>
                </a:lnTo>
                <a:lnTo>
                  <a:pt x="1087197" y="587360"/>
                </a:lnTo>
                <a:lnTo>
                  <a:pt x="1116370" y="596112"/>
                </a:lnTo>
                <a:lnTo>
                  <a:pt x="1145544" y="602918"/>
                </a:lnTo>
                <a:lnTo>
                  <a:pt x="1174717" y="609726"/>
                </a:lnTo>
                <a:lnTo>
                  <a:pt x="1204863" y="614588"/>
                </a:lnTo>
                <a:lnTo>
                  <a:pt x="1234037" y="618478"/>
                </a:lnTo>
                <a:lnTo>
                  <a:pt x="1248623" y="618478"/>
                </a:lnTo>
                <a:lnTo>
                  <a:pt x="1260293" y="619450"/>
                </a:lnTo>
                <a:lnTo>
                  <a:pt x="1270017" y="620422"/>
                </a:lnTo>
                <a:lnTo>
                  <a:pt x="1277797" y="622368"/>
                </a:lnTo>
                <a:lnTo>
                  <a:pt x="1283632" y="625285"/>
                </a:lnTo>
                <a:lnTo>
                  <a:pt x="1285577" y="628202"/>
                </a:lnTo>
                <a:lnTo>
                  <a:pt x="1287521" y="630147"/>
                </a:lnTo>
                <a:lnTo>
                  <a:pt x="1288494" y="634037"/>
                </a:lnTo>
                <a:lnTo>
                  <a:pt x="1287522" y="637927"/>
                </a:lnTo>
                <a:lnTo>
                  <a:pt x="1285577" y="642789"/>
                </a:lnTo>
                <a:lnTo>
                  <a:pt x="1282659" y="646679"/>
                </a:lnTo>
                <a:lnTo>
                  <a:pt x="1277797" y="650569"/>
                </a:lnTo>
                <a:lnTo>
                  <a:pt x="1271962" y="654458"/>
                </a:lnTo>
                <a:lnTo>
                  <a:pt x="1264183" y="658348"/>
                </a:lnTo>
                <a:lnTo>
                  <a:pt x="1255431" y="662238"/>
                </a:lnTo>
                <a:lnTo>
                  <a:pt x="1235982" y="670017"/>
                </a:lnTo>
                <a:lnTo>
                  <a:pt x="1215560" y="676825"/>
                </a:lnTo>
                <a:lnTo>
                  <a:pt x="1207781" y="680714"/>
                </a:lnTo>
                <a:lnTo>
                  <a:pt x="1199029" y="685576"/>
                </a:lnTo>
                <a:lnTo>
                  <a:pt x="1179580" y="698218"/>
                </a:lnTo>
                <a:lnTo>
                  <a:pt x="1146516" y="722529"/>
                </a:lnTo>
                <a:lnTo>
                  <a:pt x="1140682" y="722529"/>
                </a:lnTo>
                <a:close/>
                <a:moveTo>
                  <a:pt x="909238" y="622367"/>
                </a:moveTo>
                <a:lnTo>
                  <a:pt x="909238" y="622367"/>
                </a:lnTo>
                <a:lnTo>
                  <a:pt x="909463" y="622367"/>
                </a:lnTo>
                <a:close/>
                <a:moveTo>
                  <a:pt x="908266" y="623340"/>
                </a:moveTo>
                <a:lnTo>
                  <a:pt x="908266" y="622367"/>
                </a:lnTo>
                <a:lnTo>
                  <a:pt x="909238" y="622367"/>
                </a:lnTo>
                <a:close/>
                <a:moveTo>
                  <a:pt x="141977" y="301459"/>
                </a:moveTo>
                <a:lnTo>
                  <a:pt x="141977" y="301459"/>
                </a:lnTo>
                <a:lnTo>
                  <a:pt x="141977" y="301459"/>
                </a:lnTo>
                <a:close/>
                <a:moveTo>
                  <a:pt x="142949" y="302431"/>
                </a:moveTo>
                <a:lnTo>
                  <a:pt x="141977" y="301459"/>
                </a:lnTo>
                <a:lnTo>
                  <a:pt x="142949" y="301459"/>
                </a:lnTo>
                <a:close/>
                <a:moveTo>
                  <a:pt x="244084" y="368557"/>
                </a:moveTo>
                <a:lnTo>
                  <a:pt x="241795" y="366956"/>
                </a:lnTo>
                <a:lnTo>
                  <a:pt x="242139" y="366613"/>
                </a:lnTo>
                <a:close/>
                <a:moveTo>
                  <a:pt x="641815" y="565965"/>
                </a:moveTo>
                <a:lnTo>
                  <a:pt x="641815" y="565965"/>
                </a:lnTo>
                <a:lnTo>
                  <a:pt x="644732" y="565965"/>
                </a:lnTo>
                <a:lnTo>
                  <a:pt x="642787" y="565965"/>
                </a:lnTo>
                <a:close/>
                <a:moveTo>
                  <a:pt x="458992" y="489140"/>
                </a:moveTo>
                <a:lnTo>
                  <a:pt x="457050" y="488169"/>
                </a:lnTo>
                <a:lnTo>
                  <a:pt x="458995" y="489141"/>
                </a:lnTo>
                <a:close/>
                <a:moveTo>
                  <a:pt x="333549" y="441491"/>
                </a:moveTo>
                <a:lnTo>
                  <a:pt x="331604" y="439546"/>
                </a:lnTo>
                <a:lnTo>
                  <a:pt x="334521" y="440519"/>
                </a:lnTo>
                <a:lnTo>
                  <a:pt x="334521" y="441491"/>
                </a:lnTo>
                <a:close/>
                <a:moveTo>
                  <a:pt x="339384" y="444409"/>
                </a:moveTo>
                <a:lnTo>
                  <a:pt x="337439" y="442464"/>
                </a:lnTo>
                <a:lnTo>
                  <a:pt x="338411" y="443436"/>
                </a:lnTo>
                <a:lnTo>
                  <a:pt x="340356" y="444408"/>
                </a:lnTo>
                <a:close/>
                <a:moveTo>
                  <a:pt x="448298" y="498866"/>
                </a:moveTo>
                <a:lnTo>
                  <a:pt x="445381" y="495948"/>
                </a:lnTo>
                <a:lnTo>
                  <a:pt x="448298" y="496921"/>
                </a:lnTo>
                <a:lnTo>
                  <a:pt x="449271" y="496921"/>
                </a:lnTo>
                <a:lnTo>
                  <a:pt x="448298" y="495948"/>
                </a:lnTo>
                <a:lnTo>
                  <a:pt x="445381" y="494003"/>
                </a:lnTo>
                <a:lnTo>
                  <a:pt x="442463" y="493031"/>
                </a:lnTo>
                <a:lnTo>
                  <a:pt x="439546" y="492059"/>
                </a:lnTo>
                <a:lnTo>
                  <a:pt x="435656" y="491086"/>
                </a:lnTo>
                <a:lnTo>
                  <a:pt x="436629" y="493031"/>
                </a:lnTo>
                <a:lnTo>
                  <a:pt x="433711" y="491086"/>
                </a:lnTo>
                <a:lnTo>
                  <a:pt x="431766" y="490113"/>
                </a:lnTo>
                <a:lnTo>
                  <a:pt x="428849" y="490114"/>
                </a:lnTo>
                <a:lnTo>
                  <a:pt x="428849" y="489141"/>
                </a:lnTo>
                <a:lnTo>
                  <a:pt x="424959" y="487196"/>
                </a:lnTo>
                <a:lnTo>
                  <a:pt x="423014" y="486224"/>
                </a:lnTo>
                <a:lnTo>
                  <a:pt x="422042" y="487196"/>
                </a:lnTo>
                <a:lnTo>
                  <a:pt x="415235" y="483306"/>
                </a:lnTo>
                <a:lnTo>
                  <a:pt x="407455" y="479417"/>
                </a:lnTo>
                <a:lnTo>
                  <a:pt x="400648" y="475527"/>
                </a:lnTo>
                <a:lnTo>
                  <a:pt x="397730" y="473582"/>
                </a:lnTo>
                <a:lnTo>
                  <a:pt x="395786" y="471637"/>
                </a:lnTo>
                <a:lnTo>
                  <a:pt x="392869" y="470665"/>
                </a:lnTo>
                <a:lnTo>
                  <a:pt x="391896" y="470664"/>
                </a:lnTo>
                <a:lnTo>
                  <a:pt x="392868" y="471637"/>
                </a:lnTo>
                <a:lnTo>
                  <a:pt x="393841" y="471637"/>
                </a:lnTo>
                <a:lnTo>
                  <a:pt x="395786" y="472610"/>
                </a:lnTo>
                <a:lnTo>
                  <a:pt x="393841" y="472610"/>
                </a:lnTo>
                <a:lnTo>
                  <a:pt x="390924" y="470665"/>
                </a:lnTo>
                <a:lnTo>
                  <a:pt x="390924" y="469692"/>
                </a:lnTo>
                <a:lnTo>
                  <a:pt x="391896" y="469692"/>
                </a:lnTo>
                <a:lnTo>
                  <a:pt x="388006" y="467747"/>
                </a:lnTo>
                <a:lnTo>
                  <a:pt x="385089" y="466775"/>
                </a:lnTo>
                <a:lnTo>
                  <a:pt x="381199" y="466775"/>
                </a:lnTo>
                <a:lnTo>
                  <a:pt x="377309" y="463857"/>
                </a:lnTo>
                <a:lnTo>
                  <a:pt x="374392" y="461913"/>
                </a:lnTo>
                <a:lnTo>
                  <a:pt x="369530" y="460940"/>
                </a:lnTo>
                <a:lnTo>
                  <a:pt x="367585" y="458995"/>
                </a:lnTo>
                <a:lnTo>
                  <a:pt x="366613" y="458995"/>
                </a:lnTo>
                <a:lnTo>
                  <a:pt x="367585" y="457050"/>
                </a:lnTo>
                <a:lnTo>
                  <a:pt x="363695" y="455105"/>
                </a:lnTo>
                <a:lnTo>
                  <a:pt x="360777" y="454133"/>
                </a:lnTo>
                <a:lnTo>
                  <a:pt x="357860" y="451216"/>
                </a:lnTo>
                <a:lnTo>
                  <a:pt x="357860" y="452188"/>
                </a:lnTo>
                <a:lnTo>
                  <a:pt x="356887" y="451216"/>
                </a:lnTo>
                <a:lnTo>
                  <a:pt x="353970" y="450243"/>
                </a:lnTo>
                <a:lnTo>
                  <a:pt x="354943" y="450243"/>
                </a:lnTo>
                <a:lnTo>
                  <a:pt x="352998" y="449271"/>
                </a:lnTo>
                <a:lnTo>
                  <a:pt x="350081" y="447326"/>
                </a:lnTo>
                <a:lnTo>
                  <a:pt x="352026" y="449271"/>
                </a:lnTo>
                <a:lnTo>
                  <a:pt x="354943" y="451216"/>
                </a:lnTo>
                <a:lnTo>
                  <a:pt x="349108" y="449271"/>
                </a:lnTo>
                <a:lnTo>
                  <a:pt x="347164" y="447326"/>
                </a:lnTo>
                <a:lnTo>
                  <a:pt x="343274" y="445381"/>
                </a:lnTo>
                <a:lnTo>
                  <a:pt x="340356" y="444408"/>
                </a:lnTo>
                <a:lnTo>
                  <a:pt x="339384" y="442464"/>
                </a:lnTo>
                <a:lnTo>
                  <a:pt x="336467" y="440519"/>
                </a:lnTo>
                <a:lnTo>
                  <a:pt x="334521" y="440519"/>
                </a:lnTo>
                <a:lnTo>
                  <a:pt x="330632" y="437601"/>
                </a:lnTo>
                <a:lnTo>
                  <a:pt x="329659" y="437601"/>
                </a:lnTo>
                <a:lnTo>
                  <a:pt x="327715" y="436629"/>
                </a:lnTo>
                <a:lnTo>
                  <a:pt x="324797" y="435657"/>
                </a:lnTo>
                <a:lnTo>
                  <a:pt x="322852" y="434684"/>
                </a:lnTo>
                <a:lnTo>
                  <a:pt x="320907" y="434684"/>
                </a:lnTo>
                <a:lnTo>
                  <a:pt x="314100" y="429822"/>
                </a:lnTo>
                <a:lnTo>
                  <a:pt x="315072" y="429822"/>
                </a:lnTo>
                <a:lnTo>
                  <a:pt x="311183" y="426904"/>
                </a:lnTo>
                <a:lnTo>
                  <a:pt x="306320" y="424960"/>
                </a:lnTo>
                <a:lnTo>
                  <a:pt x="307293" y="424960"/>
                </a:lnTo>
                <a:lnTo>
                  <a:pt x="303403" y="423015"/>
                </a:lnTo>
                <a:lnTo>
                  <a:pt x="300486" y="421070"/>
                </a:lnTo>
                <a:lnTo>
                  <a:pt x="298541" y="420097"/>
                </a:lnTo>
                <a:lnTo>
                  <a:pt x="298541" y="418152"/>
                </a:lnTo>
                <a:lnTo>
                  <a:pt x="298541" y="417180"/>
                </a:lnTo>
                <a:lnTo>
                  <a:pt x="296596" y="416208"/>
                </a:lnTo>
                <a:lnTo>
                  <a:pt x="293678" y="415235"/>
                </a:lnTo>
                <a:lnTo>
                  <a:pt x="291734" y="414263"/>
                </a:lnTo>
                <a:lnTo>
                  <a:pt x="290761" y="415235"/>
                </a:lnTo>
                <a:lnTo>
                  <a:pt x="290761" y="416208"/>
                </a:lnTo>
                <a:lnTo>
                  <a:pt x="281037" y="409401"/>
                </a:lnTo>
                <a:lnTo>
                  <a:pt x="276175" y="406483"/>
                </a:lnTo>
                <a:lnTo>
                  <a:pt x="271312" y="402593"/>
                </a:lnTo>
                <a:lnTo>
                  <a:pt x="270340" y="402593"/>
                </a:lnTo>
                <a:lnTo>
                  <a:pt x="269368" y="401621"/>
                </a:lnTo>
                <a:lnTo>
                  <a:pt x="254781" y="392869"/>
                </a:lnTo>
                <a:lnTo>
                  <a:pt x="247973" y="388007"/>
                </a:lnTo>
                <a:lnTo>
                  <a:pt x="243112" y="383144"/>
                </a:lnTo>
                <a:lnTo>
                  <a:pt x="244084" y="384117"/>
                </a:lnTo>
                <a:lnTo>
                  <a:pt x="244083" y="383144"/>
                </a:lnTo>
                <a:lnTo>
                  <a:pt x="244083" y="382172"/>
                </a:lnTo>
                <a:lnTo>
                  <a:pt x="242139" y="381200"/>
                </a:lnTo>
                <a:lnTo>
                  <a:pt x="241166" y="380227"/>
                </a:lnTo>
                <a:lnTo>
                  <a:pt x="240194" y="380227"/>
                </a:lnTo>
                <a:lnTo>
                  <a:pt x="240194" y="381199"/>
                </a:lnTo>
                <a:lnTo>
                  <a:pt x="241166" y="383144"/>
                </a:lnTo>
                <a:lnTo>
                  <a:pt x="232414" y="376337"/>
                </a:lnTo>
                <a:lnTo>
                  <a:pt x="225607" y="370502"/>
                </a:lnTo>
                <a:lnTo>
                  <a:pt x="225607" y="371475"/>
                </a:lnTo>
                <a:lnTo>
                  <a:pt x="223663" y="370503"/>
                </a:lnTo>
                <a:lnTo>
                  <a:pt x="223663" y="369530"/>
                </a:lnTo>
                <a:lnTo>
                  <a:pt x="222690" y="368558"/>
                </a:lnTo>
                <a:lnTo>
                  <a:pt x="217827" y="364668"/>
                </a:lnTo>
                <a:lnTo>
                  <a:pt x="216856" y="365640"/>
                </a:lnTo>
                <a:lnTo>
                  <a:pt x="215883" y="363696"/>
                </a:lnTo>
                <a:lnTo>
                  <a:pt x="213938" y="362723"/>
                </a:lnTo>
                <a:lnTo>
                  <a:pt x="212965" y="362723"/>
                </a:lnTo>
                <a:lnTo>
                  <a:pt x="211021" y="360778"/>
                </a:lnTo>
                <a:lnTo>
                  <a:pt x="211021" y="359806"/>
                </a:lnTo>
                <a:lnTo>
                  <a:pt x="205186" y="356888"/>
                </a:lnTo>
                <a:lnTo>
                  <a:pt x="199351" y="352026"/>
                </a:lnTo>
                <a:lnTo>
                  <a:pt x="198379" y="349109"/>
                </a:lnTo>
                <a:lnTo>
                  <a:pt x="195461" y="348136"/>
                </a:lnTo>
                <a:lnTo>
                  <a:pt x="195461" y="349109"/>
                </a:lnTo>
                <a:lnTo>
                  <a:pt x="189627" y="342302"/>
                </a:lnTo>
                <a:lnTo>
                  <a:pt x="186709" y="338412"/>
                </a:lnTo>
                <a:lnTo>
                  <a:pt x="177957" y="333550"/>
                </a:lnTo>
                <a:lnTo>
                  <a:pt x="169205" y="326742"/>
                </a:lnTo>
                <a:lnTo>
                  <a:pt x="151701" y="311183"/>
                </a:lnTo>
                <a:lnTo>
                  <a:pt x="152674" y="311183"/>
                </a:lnTo>
                <a:lnTo>
                  <a:pt x="150729" y="309238"/>
                </a:lnTo>
                <a:lnTo>
                  <a:pt x="149757" y="309238"/>
                </a:lnTo>
                <a:lnTo>
                  <a:pt x="148784" y="308266"/>
                </a:lnTo>
                <a:lnTo>
                  <a:pt x="148784" y="307293"/>
                </a:lnTo>
                <a:lnTo>
                  <a:pt x="148784" y="306321"/>
                </a:lnTo>
                <a:lnTo>
                  <a:pt x="150729" y="306321"/>
                </a:lnTo>
                <a:lnTo>
                  <a:pt x="147812" y="304376"/>
                </a:lnTo>
                <a:lnTo>
                  <a:pt x="145867" y="302431"/>
                </a:lnTo>
                <a:lnTo>
                  <a:pt x="141977" y="300486"/>
                </a:lnTo>
                <a:lnTo>
                  <a:pt x="141977" y="301459"/>
                </a:lnTo>
                <a:lnTo>
                  <a:pt x="140032" y="299514"/>
                </a:lnTo>
                <a:lnTo>
                  <a:pt x="138087" y="297569"/>
                </a:lnTo>
                <a:lnTo>
                  <a:pt x="136142" y="296596"/>
                </a:lnTo>
                <a:lnTo>
                  <a:pt x="136142" y="295624"/>
                </a:lnTo>
                <a:lnTo>
                  <a:pt x="137114" y="295624"/>
                </a:lnTo>
                <a:lnTo>
                  <a:pt x="138087" y="295624"/>
                </a:lnTo>
                <a:lnTo>
                  <a:pt x="135170" y="293679"/>
                </a:lnTo>
                <a:lnTo>
                  <a:pt x="135170" y="292707"/>
                </a:lnTo>
                <a:lnTo>
                  <a:pt x="136142" y="292707"/>
                </a:lnTo>
                <a:lnTo>
                  <a:pt x="139060" y="293679"/>
                </a:lnTo>
                <a:lnTo>
                  <a:pt x="141977" y="294652"/>
                </a:lnTo>
                <a:lnTo>
                  <a:pt x="141977" y="293679"/>
                </a:lnTo>
                <a:lnTo>
                  <a:pt x="140032" y="291734"/>
                </a:lnTo>
                <a:lnTo>
                  <a:pt x="140032" y="290762"/>
                </a:lnTo>
                <a:lnTo>
                  <a:pt x="141004" y="290762"/>
                </a:lnTo>
                <a:lnTo>
                  <a:pt x="141977" y="291734"/>
                </a:lnTo>
                <a:lnTo>
                  <a:pt x="143922" y="292707"/>
                </a:lnTo>
                <a:lnTo>
                  <a:pt x="141977" y="290762"/>
                </a:lnTo>
                <a:lnTo>
                  <a:pt x="138087" y="288817"/>
                </a:lnTo>
                <a:lnTo>
                  <a:pt x="137114" y="288817"/>
                </a:lnTo>
                <a:lnTo>
                  <a:pt x="137114" y="290762"/>
                </a:lnTo>
                <a:lnTo>
                  <a:pt x="134197" y="287844"/>
                </a:lnTo>
                <a:lnTo>
                  <a:pt x="132253" y="287845"/>
                </a:lnTo>
                <a:lnTo>
                  <a:pt x="131280" y="287358"/>
                </a:lnTo>
                <a:lnTo>
                  <a:pt x="130307" y="286872"/>
                </a:lnTo>
                <a:lnTo>
                  <a:pt x="127390" y="284927"/>
                </a:lnTo>
                <a:lnTo>
                  <a:pt x="127390" y="283955"/>
                </a:lnTo>
                <a:lnTo>
                  <a:pt x="128363" y="284927"/>
                </a:lnTo>
                <a:lnTo>
                  <a:pt x="129335" y="285899"/>
                </a:lnTo>
                <a:lnTo>
                  <a:pt x="131280" y="286872"/>
                </a:lnTo>
                <a:lnTo>
                  <a:pt x="130307" y="284927"/>
                </a:lnTo>
                <a:lnTo>
                  <a:pt x="128363" y="282982"/>
                </a:lnTo>
                <a:lnTo>
                  <a:pt x="124473" y="280065"/>
                </a:lnTo>
                <a:lnTo>
                  <a:pt x="125445" y="281037"/>
                </a:lnTo>
                <a:lnTo>
                  <a:pt x="124473" y="282010"/>
                </a:lnTo>
                <a:lnTo>
                  <a:pt x="121555" y="280065"/>
                </a:lnTo>
                <a:lnTo>
                  <a:pt x="121555" y="279092"/>
                </a:lnTo>
                <a:lnTo>
                  <a:pt x="122528" y="279092"/>
                </a:lnTo>
                <a:lnTo>
                  <a:pt x="120583" y="277148"/>
                </a:lnTo>
                <a:lnTo>
                  <a:pt x="117666" y="276175"/>
                </a:lnTo>
                <a:lnTo>
                  <a:pt x="118638" y="277147"/>
                </a:lnTo>
                <a:lnTo>
                  <a:pt x="116693" y="276175"/>
                </a:lnTo>
                <a:lnTo>
                  <a:pt x="114748" y="275203"/>
                </a:lnTo>
                <a:lnTo>
                  <a:pt x="113776" y="273258"/>
                </a:lnTo>
                <a:lnTo>
                  <a:pt x="111831" y="271313"/>
                </a:lnTo>
                <a:lnTo>
                  <a:pt x="112804" y="270340"/>
                </a:lnTo>
                <a:lnTo>
                  <a:pt x="114748" y="271313"/>
                </a:lnTo>
                <a:lnTo>
                  <a:pt x="115721" y="271313"/>
                </a:lnTo>
                <a:lnTo>
                  <a:pt x="114748" y="268395"/>
                </a:lnTo>
                <a:lnTo>
                  <a:pt x="113776" y="268396"/>
                </a:lnTo>
                <a:lnTo>
                  <a:pt x="110858" y="267423"/>
                </a:lnTo>
                <a:lnTo>
                  <a:pt x="109886" y="266450"/>
                </a:lnTo>
                <a:lnTo>
                  <a:pt x="108914" y="266450"/>
                </a:lnTo>
                <a:lnTo>
                  <a:pt x="108914" y="267423"/>
                </a:lnTo>
                <a:lnTo>
                  <a:pt x="108914" y="265478"/>
                </a:lnTo>
                <a:lnTo>
                  <a:pt x="109886" y="265478"/>
                </a:lnTo>
                <a:lnTo>
                  <a:pt x="107941" y="263533"/>
                </a:lnTo>
                <a:lnTo>
                  <a:pt x="105997" y="261588"/>
                </a:lnTo>
                <a:lnTo>
                  <a:pt x="104051" y="260616"/>
                </a:lnTo>
                <a:lnTo>
                  <a:pt x="104051" y="258671"/>
                </a:lnTo>
                <a:lnTo>
                  <a:pt x="102107" y="258671"/>
                </a:lnTo>
                <a:lnTo>
                  <a:pt x="101134" y="254781"/>
                </a:lnTo>
                <a:lnTo>
                  <a:pt x="96272" y="250891"/>
                </a:lnTo>
                <a:lnTo>
                  <a:pt x="95299" y="248946"/>
                </a:lnTo>
                <a:lnTo>
                  <a:pt x="94327" y="247974"/>
                </a:lnTo>
                <a:lnTo>
                  <a:pt x="95299" y="247002"/>
                </a:lnTo>
                <a:lnTo>
                  <a:pt x="92382" y="244084"/>
                </a:lnTo>
                <a:lnTo>
                  <a:pt x="91409" y="243112"/>
                </a:lnTo>
                <a:lnTo>
                  <a:pt x="90437" y="244084"/>
                </a:lnTo>
                <a:lnTo>
                  <a:pt x="92382" y="246029"/>
                </a:lnTo>
                <a:lnTo>
                  <a:pt x="93354" y="247974"/>
                </a:lnTo>
                <a:lnTo>
                  <a:pt x="92382" y="247002"/>
                </a:lnTo>
                <a:lnTo>
                  <a:pt x="88492" y="244084"/>
                </a:lnTo>
                <a:lnTo>
                  <a:pt x="89465" y="243112"/>
                </a:lnTo>
                <a:lnTo>
                  <a:pt x="87520" y="241167"/>
                </a:lnTo>
                <a:lnTo>
                  <a:pt x="85575" y="239222"/>
                </a:lnTo>
                <a:lnTo>
                  <a:pt x="85575" y="238250"/>
                </a:lnTo>
                <a:lnTo>
                  <a:pt x="83630" y="237277"/>
                </a:lnTo>
                <a:lnTo>
                  <a:pt x="82657" y="235332"/>
                </a:lnTo>
                <a:lnTo>
                  <a:pt x="82657" y="234360"/>
                </a:lnTo>
                <a:lnTo>
                  <a:pt x="82657" y="233387"/>
                </a:lnTo>
                <a:lnTo>
                  <a:pt x="80713" y="231442"/>
                </a:lnTo>
                <a:lnTo>
                  <a:pt x="84602" y="234360"/>
                </a:lnTo>
                <a:lnTo>
                  <a:pt x="82657" y="232415"/>
                </a:lnTo>
                <a:lnTo>
                  <a:pt x="81685" y="229498"/>
                </a:lnTo>
                <a:lnTo>
                  <a:pt x="76823" y="227553"/>
                </a:lnTo>
                <a:lnTo>
                  <a:pt x="75850" y="226580"/>
                </a:lnTo>
                <a:lnTo>
                  <a:pt x="74878" y="225608"/>
                </a:lnTo>
                <a:lnTo>
                  <a:pt x="74878" y="224635"/>
                </a:lnTo>
                <a:lnTo>
                  <a:pt x="73906" y="223663"/>
                </a:lnTo>
                <a:lnTo>
                  <a:pt x="76823" y="226580"/>
                </a:lnTo>
                <a:lnTo>
                  <a:pt x="76823" y="224635"/>
                </a:lnTo>
                <a:lnTo>
                  <a:pt x="73905" y="219773"/>
                </a:lnTo>
                <a:lnTo>
                  <a:pt x="70988" y="217828"/>
                </a:lnTo>
                <a:lnTo>
                  <a:pt x="70016" y="217828"/>
                </a:lnTo>
                <a:lnTo>
                  <a:pt x="69043" y="216856"/>
                </a:lnTo>
                <a:lnTo>
                  <a:pt x="69043" y="215883"/>
                </a:lnTo>
                <a:lnTo>
                  <a:pt x="70016" y="215883"/>
                </a:lnTo>
                <a:lnTo>
                  <a:pt x="69043" y="213938"/>
                </a:lnTo>
                <a:lnTo>
                  <a:pt x="68071" y="213938"/>
                </a:lnTo>
                <a:lnTo>
                  <a:pt x="68071" y="214911"/>
                </a:lnTo>
                <a:lnTo>
                  <a:pt x="67098" y="213938"/>
                </a:lnTo>
                <a:lnTo>
                  <a:pt x="63208" y="203242"/>
                </a:lnTo>
                <a:lnTo>
                  <a:pt x="67098" y="206159"/>
                </a:lnTo>
                <a:lnTo>
                  <a:pt x="65154" y="204214"/>
                </a:lnTo>
                <a:lnTo>
                  <a:pt x="67098" y="204214"/>
                </a:lnTo>
                <a:lnTo>
                  <a:pt x="67098" y="203242"/>
                </a:lnTo>
                <a:lnTo>
                  <a:pt x="67098" y="202269"/>
                </a:lnTo>
                <a:lnTo>
                  <a:pt x="68070" y="202269"/>
                </a:lnTo>
                <a:lnTo>
                  <a:pt x="66126" y="200324"/>
                </a:lnTo>
                <a:lnTo>
                  <a:pt x="64181" y="197407"/>
                </a:lnTo>
                <a:lnTo>
                  <a:pt x="64181" y="199352"/>
                </a:lnTo>
                <a:lnTo>
                  <a:pt x="63209" y="199352"/>
                </a:lnTo>
                <a:lnTo>
                  <a:pt x="61264" y="198379"/>
                </a:lnTo>
                <a:lnTo>
                  <a:pt x="58347" y="196434"/>
                </a:lnTo>
                <a:lnTo>
                  <a:pt x="57374" y="195462"/>
                </a:lnTo>
                <a:lnTo>
                  <a:pt x="56401" y="196434"/>
                </a:lnTo>
                <a:lnTo>
                  <a:pt x="54457" y="192545"/>
                </a:lnTo>
                <a:lnTo>
                  <a:pt x="54457" y="189627"/>
                </a:lnTo>
                <a:lnTo>
                  <a:pt x="54457" y="187682"/>
                </a:lnTo>
                <a:lnTo>
                  <a:pt x="51539" y="183792"/>
                </a:lnTo>
                <a:lnTo>
                  <a:pt x="51539" y="181848"/>
                </a:lnTo>
                <a:lnTo>
                  <a:pt x="51539" y="180875"/>
                </a:lnTo>
                <a:lnTo>
                  <a:pt x="50567" y="177958"/>
                </a:lnTo>
                <a:lnTo>
                  <a:pt x="48622" y="174068"/>
                </a:lnTo>
                <a:lnTo>
                  <a:pt x="46677" y="173096"/>
                </a:lnTo>
                <a:lnTo>
                  <a:pt x="46677" y="174068"/>
                </a:lnTo>
                <a:lnTo>
                  <a:pt x="46677" y="175041"/>
                </a:lnTo>
                <a:lnTo>
                  <a:pt x="47649" y="176013"/>
                </a:lnTo>
                <a:lnTo>
                  <a:pt x="46677" y="176013"/>
                </a:lnTo>
                <a:lnTo>
                  <a:pt x="43760" y="170178"/>
                </a:lnTo>
                <a:lnTo>
                  <a:pt x="42787" y="169206"/>
                </a:lnTo>
                <a:lnTo>
                  <a:pt x="41815" y="167261"/>
                </a:lnTo>
                <a:lnTo>
                  <a:pt x="42787" y="171151"/>
                </a:lnTo>
                <a:lnTo>
                  <a:pt x="41815" y="173096"/>
                </a:lnTo>
                <a:lnTo>
                  <a:pt x="39870" y="169206"/>
                </a:lnTo>
                <a:lnTo>
                  <a:pt x="40842" y="169206"/>
                </a:lnTo>
                <a:lnTo>
                  <a:pt x="38897" y="166288"/>
                </a:lnTo>
                <a:lnTo>
                  <a:pt x="37925" y="165316"/>
                </a:lnTo>
                <a:lnTo>
                  <a:pt x="36952" y="164344"/>
                </a:lnTo>
                <a:lnTo>
                  <a:pt x="35007" y="161426"/>
                </a:lnTo>
                <a:lnTo>
                  <a:pt x="35007" y="158509"/>
                </a:lnTo>
                <a:lnTo>
                  <a:pt x="36953" y="160454"/>
                </a:lnTo>
                <a:lnTo>
                  <a:pt x="37925" y="163371"/>
                </a:lnTo>
                <a:lnTo>
                  <a:pt x="39870" y="165316"/>
                </a:lnTo>
                <a:lnTo>
                  <a:pt x="40842" y="165316"/>
                </a:lnTo>
                <a:lnTo>
                  <a:pt x="37925" y="160454"/>
                </a:lnTo>
                <a:lnTo>
                  <a:pt x="36953" y="159158"/>
                </a:lnTo>
                <a:lnTo>
                  <a:pt x="36953" y="155592"/>
                </a:lnTo>
                <a:lnTo>
                  <a:pt x="35980" y="153647"/>
                </a:lnTo>
                <a:lnTo>
                  <a:pt x="35007" y="151702"/>
                </a:lnTo>
                <a:lnTo>
                  <a:pt x="36952" y="153647"/>
                </a:lnTo>
                <a:lnTo>
                  <a:pt x="35980" y="149757"/>
                </a:lnTo>
                <a:lnTo>
                  <a:pt x="35980" y="147812"/>
                </a:lnTo>
                <a:lnTo>
                  <a:pt x="36952" y="145867"/>
                </a:lnTo>
                <a:lnTo>
                  <a:pt x="35007" y="142950"/>
                </a:lnTo>
                <a:lnTo>
                  <a:pt x="34035" y="142950"/>
                </a:lnTo>
                <a:lnTo>
                  <a:pt x="34035" y="143922"/>
                </a:lnTo>
                <a:lnTo>
                  <a:pt x="33063" y="144894"/>
                </a:lnTo>
                <a:lnTo>
                  <a:pt x="29173" y="136143"/>
                </a:lnTo>
                <a:lnTo>
                  <a:pt x="25283" y="130308"/>
                </a:lnTo>
                <a:lnTo>
                  <a:pt x="25283" y="129336"/>
                </a:lnTo>
                <a:lnTo>
                  <a:pt x="26255" y="128363"/>
                </a:lnTo>
                <a:lnTo>
                  <a:pt x="28200" y="130308"/>
                </a:lnTo>
                <a:lnTo>
                  <a:pt x="23338" y="119611"/>
                </a:lnTo>
                <a:lnTo>
                  <a:pt x="19448" y="108914"/>
                </a:lnTo>
                <a:lnTo>
                  <a:pt x="19448" y="109886"/>
                </a:lnTo>
                <a:lnTo>
                  <a:pt x="18476" y="109886"/>
                </a:lnTo>
                <a:lnTo>
                  <a:pt x="17503" y="106969"/>
                </a:lnTo>
                <a:lnTo>
                  <a:pt x="16531" y="104052"/>
                </a:lnTo>
                <a:lnTo>
                  <a:pt x="16531" y="103079"/>
                </a:lnTo>
                <a:lnTo>
                  <a:pt x="17503" y="103079"/>
                </a:lnTo>
                <a:lnTo>
                  <a:pt x="16531" y="101135"/>
                </a:lnTo>
                <a:lnTo>
                  <a:pt x="17503" y="100162"/>
                </a:lnTo>
                <a:lnTo>
                  <a:pt x="17503" y="98217"/>
                </a:lnTo>
                <a:lnTo>
                  <a:pt x="13613" y="90437"/>
                </a:lnTo>
                <a:lnTo>
                  <a:pt x="10696" y="82658"/>
                </a:lnTo>
                <a:lnTo>
                  <a:pt x="9724" y="75851"/>
                </a:lnTo>
                <a:lnTo>
                  <a:pt x="7779" y="70016"/>
                </a:lnTo>
                <a:lnTo>
                  <a:pt x="4862" y="58347"/>
                </a:lnTo>
                <a:lnTo>
                  <a:pt x="4862" y="56402"/>
                </a:lnTo>
                <a:lnTo>
                  <a:pt x="5834" y="55429"/>
                </a:lnTo>
                <a:lnTo>
                  <a:pt x="6807" y="55429"/>
                </a:lnTo>
                <a:lnTo>
                  <a:pt x="6806" y="53484"/>
                </a:lnTo>
                <a:lnTo>
                  <a:pt x="5834" y="51539"/>
                </a:lnTo>
                <a:lnTo>
                  <a:pt x="5834" y="52512"/>
                </a:lnTo>
                <a:lnTo>
                  <a:pt x="4861" y="52512"/>
                </a:lnTo>
                <a:lnTo>
                  <a:pt x="4861" y="50567"/>
                </a:lnTo>
                <a:lnTo>
                  <a:pt x="4862" y="44732"/>
                </a:lnTo>
                <a:lnTo>
                  <a:pt x="3889" y="39870"/>
                </a:lnTo>
                <a:lnTo>
                  <a:pt x="2917" y="35980"/>
                </a:lnTo>
                <a:lnTo>
                  <a:pt x="3889" y="35980"/>
                </a:lnTo>
                <a:lnTo>
                  <a:pt x="4862" y="36953"/>
                </a:lnTo>
                <a:lnTo>
                  <a:pt x="4862" y="34035"/>
                </a:lnTo>
                <a:lnTo>
                  <a:pt x="3889" y="31118"/>
                </a:lnTo>
                <a:lnTo>
                  <a:pt x="2917" y="24311"/>
                </a:lnTo>
                <a:lnTo>
                  <a:pt x="1944" y="27228"/>
                </a:lnTo>
                <a:lnTo>
                  <a:pt x="972" y="22366"/>
                </a:lnTo>
                <a:lnTo>
                  <a:pt x="972" y="17504"/>
                </a:lnTo>
                <a:lnTo>
                  <a:pt x="0" y="8752"/>
                </a:lnTo>
                <a:lnTo>
                  <a:pt x="971" y="8752"/>
                </a:lnTo>
                <a:lnTo>
                  <a:pt x="972" y="4862"/>
                </a:lnTo>
                <a:lnTo>
                  <a:pt x="1884" y="3038"/>
                </a:lnTo>
                <a:lnTo>
                  <a:pt x="3890" y="9724"/>
                </a:lnTo>
                <a:lnTo>
                  <a:pt x="3890" y="10697"/>
                </a:lnTo>
                <a:lnTo>
                  <a:pt x="2917" y="9724"/>
                </a:lnTo>
                <a:lnTo>
                  <a:pt x="2917" y="8752"/>
                </a:lnTo>
                <a:lnTo>
                  <a:pt x="1944" y="8752"/>
                </a:lnTo>
                <a:lnTo>
                  <a:pt x="1944" y="13614"/>
                </a:lnTo>
                <a:lnTo>
                  <a:pt x="2917" y="13614"/>
                </a:lnTo>
                <a:lnTo>
                  <a:pt x="2917" y="14587"/>
                </a:lnTo>
                <a:lnTo>
                  <a:pt x="4667" y="18087"/>
                </a:lnTo>
                <a:lnTo>
                  <a:pt x="5658" y="22543"/>
                </a:lnTo>
                <a:lnTo>
                  <a:pt x="4862" y="23339"/>
                </a:lnTo>
                <a:lnTo>
                  <a:pt x="4862" y="24311"/>
                </a:lnTo>
                <a:lnTo>
                  <a:pt x="5834" y="25283"/>
                </a:lnTo>
                <a:lnTo>
                  <a:pt x="6806" y="27228"/>
                </a:lnTo>
                <a:lnTo>
                  <a:pt x="7779" y="34035"/>
                </a:lnTo>
                <a:lnTo>
                  <a:pt x="7779" y="36953"/>
                </a:lnTo>
                <a:lnTo>
                  <a:pt x="8752" y="40842"/>
                </a:lnTo>
                <a:lnTo>
                  <a:pt x="9724" y="44733"/>
                </a:lnTo>
                <a:lnTo>
                  <a:pt x="9724" y="48622"/>
                </a:lnTo>
                <a:lnTo>
                  <a:pt x="7779" y="44732"/>
                </a:lnTo>
                <a:lnTo>
                  <a:pt x="5834" y="40843"/>
                </a:lnTo>
                <a:lnTo>
                  <a:pt x="6806" y="48622"/>
                </a:lnTo>
                <a:lnTo>
                  <a:pt x="8751" y="50567"/>
                </a:lnTo>
                <a:lnTo>
                  <a:pt x="10696" y="55429"/>
                </a:lnTo>
                <a:lnTo>
                  <a:pt x="10696" y="56402"/>
                </a:lnTo>
                <a:lnTo>
                  <a:pt x="12641" y="60292"/>
                </a:lnTo>
                <a:lnTo>
                  <a:pt x="13614" y="62236"/>
                </a:lnTo>
                <a:lnTo>
                  <a:pt x="14586" y="65154"/>
                </a:lnTo>
                <a:lnTo>
                  <a:pt x="17503" y="79741"/>
                </a:lnTo>
                <a:lnTo>
                  <a:pt x="20421" y="91410"/>
                </a:lnTo>
                <a:lnTo>
                  <a:pt x="19449" y="92382"/>
                </a:lnTo>
                <a:lnTo>
                  <a:pt x="22366" y="96272"/>
                </a:lnTo>
                <a:lnTo>
                  <a:pt x="23338" y="100162"/>
                </a:lnTo>
                <a:lnTo>
                  <a:pt x="27228" y="109886"/>
                </a:lnTo>
                <a:lnTo>
                  <a:pt x="29173" y="116694"/>
                </a:lnTo>
                <a:lnTo>
                  <a:pt x="32091" y="123501"/>
                </a:lnTo>
                <a:lnTo>
                  <a:pt x="35008" y="129335"/>
                </a:lnTo>
                <a:lnTo>
                  <a:pt x="35980" y="133225"/>
                </a:lnTo>
                <a:lnTo>
                  <a:pt x="41814" y="144895"/>
                </a:lnTo>
                <a:lnTo>
                  <a:pt x="47649" y="154619"/>
                </a:lnTo>
                <a:lnTo>
                  <a:pt x="58346" y="176013"/>
                </a:lnTo>
                <a:lnTo>
                  <a:pt x="56402" y="174068"/>
                </a:lnTo>
                <a:lnTo>
                  <a:pt x="57374" y="176013"/>
                </a:lnTo>
                <a:lnTo>
                  <a:pt x="57374" y="176985"/>
                </a:lnTo>
                <a:lnTo>
                  <a:pt x="57374" y="177958"/>
                </a:lnTo>
                <a:lnTo>
                  <a:pt x="58346" y="178930"/>
                </a:lnTo>
                <a:lnTo>
                  <a:pt x="58346" y="177958"/>
                </a:lnTo>
                <a:lnTo>
                  <a:pt x="59319" y="179903"/>
                </a:lnTo>
                <a:lnTo>
                  <a:pt x="63208" y="183792"/>
                </a:lnTo>
                <a:lnTo>
                  <a:pt x="66126" y="188655"/>
                </a:lnTo>
                <a:lnTo>
                  <a:pt x="70015" y="194489"/>
                </a:lnTo>
                <a:lnTo>
                  <a:pt x="76823" y="203241"/>
                </a:lnTo>
                <a:lnTo>
                  <a:pt x="76823" y="204214"/>
                </a:lnTo>
                <a:lnTo>
                  <a:pt x="79740" y="208104"/>
                </a:lnTo>
                <a:lnTo>
                  <a:pt x="83630" y="212966"/>
                </a:lnTo>
                <a:lnTo>
                  <a:pt x="90437" y="223663"/>
                </a:lnTo>
                <a:lnTo>
                  <a:pt x="90437" y="225608"/>
                </a:lnTo>
                <a:lnTo>
                  <a:pt x="92382" y="228525"/>
                </a:lnTo>
                <a:lnTo>
                  <a:pt x="97244" y="232415"/>
                </a:lnTo>
                <a:lnTo>
                  <a:pt x="102106" y="238250"/>
                </a:lnTo>
                <a:lnTo>
                  <a:pt x="113776" y="251864"/>
                </a:lnTo>
                <a:lnTo>
                  <a:pt x="133225" y="272285"/>
                </a:lnTo>
                <a:lnTo>
                  <a:pt x="142949" y="282982"/>
                </a:lnTo>
                <a:lnTo>
                  <a:pt x="153646" y="292707"/>
                </a:lnTo>
                <a:lnTo>
                  <a:pt x="153646" y="294651"/>
                </a:lnTo>
                <a:lnTo>
                  <a:pt x="165316" y="303404"/>
                </a:lnTo>
                <a:lnTo>
                  <a:pt x="176012" y="314100"/>
                </a:lnTo>
                <a:lnTo>
                  <a:pt x="187682" y="323825"/>
                </a:lnTo>
                <a:lnTo>
                  <a:pt x="197406" y="332577"/>
                </a:lnTo>
                <a:lnTo>
                  <a:pt x="195461" y="332577"/>
                </a:lnTo>
                <a:lnTo>
                  <a:pt x="201296" y="337439"/>
                </a:lnTo>
                <a:lnTo>
                  <a:pt x="203241" y="338412"/>
                </a:lnTo>
                <a:lnTo>
                  <a:pt x="204214" y="338412"/>
                </a:lnTo>
                <a:lnTo>
                  <a:pt x="204214" y="337439"/>
                </a:lnTo>
                <a:lnTo>
                  <a:pt x="211021" y="343274"/>
                </a:lnTo>
                <a:lnTo>
                  <a:pt x="213938" y="346191"/>
                </a:lnTo>
                <a:lnTo>
                  <a:pt x="215883" y="348136"/>
                </a:lnTo>
                <a:lnTo>
                  <a:pt x="220745" y="352026"/>
                </a:lnTo>
                <a:lnTo>
                  <a:pt x="225607" y="353971"/>
                </a:lnTo>
                <a:lnTo>
                  <a:pt x="234360" y="361751"/>
                </a:lnTo>
                <a:lnTo>
                  <a:pt x="241795" y="366956"/>
                </a:lnTo>
                <a:lnTo>
                  <a:pt x="241167" y="367585"/>
                </a:lnTo>
                <a:lnTo>
                  <a:pt x="243111" y="368557"/>
                </a:lnTo>
                <a:lnTo>
                  <a:pt x="248946" y="373420"/>
                </a:lnTo>
                <a:lnTo>
                  <a:pt x="250891" y="374392"/>
                </a:lnTo>
                <a:lnTo>
                  <a:pt x="251863" y="374392"/>
                </a:lnTo>
                <a:lnTo>
                  <a:pt x="251863" y="373420"/>
                </a:lnTo>
                <a:lnTo>
                  <a:pt x="257698" y="378282"/>
                </a:lnTo>
                <a:lnTo>
                  <a:pt x="265478" y="383145"/>
                </a:lnTo>
                <a:lnTo>
                  <a:pt x="273257" y="388007"/>
                </a:lnTo>
                <a:lnTo>
                  <a:pt x="279092" y="392869"/>
                </a:lnTo>
                <a:lnTo>
                  <a:pt x="280065" y="392869"/>
                </a:lnTo>
                <a:lnTo>
                  <a:pt x="282009" y="393841"/>
                </a:lnTo>
                <a:lnTo>
                  <a:pt x="293679" y="401621"/>
                </a:lnTo>
                <a:lnTo>
                  <a:pt x="299513" y="404538"/>
                </a:lnTo>
                <a:lnTo>
                  <a:pt x="304375" y="407455"/>
                </a:lnTo>
                <a:lnTo>
                  <a:pt x="304375" y="408428"/>
                </a:lnTo>
                <a:lnTo>
                  <a:pt x="303403" y="408428"/>
                </a:lnTo>
                <a:lnTo>
                  <a:pt x="305348" y="409401"/>
                </a:lnTo>
                <a:lnTo>
                  <a:pt x="306321" y="409401"/>
                </a:lnTo>
                <a:lnTo>
                  <a:pt x="308265" y="409400"/>
                </a:lnTo>
                <a:lnTo>
                  <a:pt x="317990" y="415235"/>
                </a:lnTo>
                <a:lnTo>
                  <a:pt x="326742" y="421070"/>
                </a:lnTo>
                <a:lnTo>
                  <a:pt x="335494" y="427877"/>
                </a:lnTo>
                <a:lnTo>
                  <a:pt x="345218" y="432739"/>
                </a:lnTo>
                <a:lnTo>
                  <a:pt x="408427" y="464830"/>
                </a:lnTo>
                <a:lnTo>
                  <a:pt x="408428" y="465802"/>
                </a:lnTo>
                <a:lnTo>
                  <a:pt x="414262" y="467747"/>
                </a:lnTo>
                <a:lnTo>
                  <a:pt x="420097" y="470665"/>
                </a:lnTo>
                <a:lnTo>
                  <a:pt x="424959" y="473582"/>
                </a:lnTo>
                <a:lnTo>
                  <a:pt x="430794" y="475527"/>
                </a:lnTo>
                <a:lnTo>
                  <a:pt x="433711" y="477472"/>
                </a:lnTo>
                <a:lnTo>
                  <a:pt x="435656" y="477472"/>
                </a:lnTo>
                <a:lnTo>
                  <a:pt x="435656" y="478444"/>
                </a:lnTo>
                <a:lnTo>
                  <a:pt x="440519" y="480389"/>
                </a:lnTo>
                <a:lnTo>
                  <a:pt x="446353" y="483306"/>
                </a:lnTo>
                <a:lnTo>
                  <a:pt x="452188" y="486224"/>
                </a:lnTo>
                <a:lnTo>
                  <a:pt x="458992" y="489140"/>
                </a:lnTo>
                <a:lnTo>
                  <a:pt x="462885" y="491086"/>
                </a:lnTo>
                <a:lnTo>
                  <a:pt x="468719" y="493031"/>
                </a:lnTo>
                <a:lnTo>
                  <a:pt x="481362" y="498866"/>
                </a:lnTo>
                <a:lnTo>
                  <a:pt x="477472" y="497893"/>
                </a:lnTo>
                <a:lnTo>
                  <a:pt x="480389" y="499838"/>
                </a:lnTo>
                <a:lnTo>
                  <a:pt x="483306" y="499838"/>
                </a:lnTo>
                <a:lnTo>
                  <a:pt x="486223" y="500810"/>
                </a:lnTo>
                <a:lnTo>
                  <a:pt x="487196" y="502755"/>
                </a:lnTo>
                <a:lnTo>
                  <a:pt x="489141" y="502755"/>
                </a:lnTo>
                <a:lnTo>
                  <a:pt x="488168" y="501783"/>
                </a:lnTo>
                <a:lnTo>
                  <a:pt x="502755" y="508590"/>
                </a:lnTo>
                <a:lnTo>
                  <a:pt x="517342" y="513452"/>
                </a:lnTo>
                <a:lnTo>
                  <a:pt x="548460" y="524149"/>
                </a:lnTo>
                <a:lnTo>
                  <a:pt x="554295" y="527067"/>
                </a:lnTo>
                <a:lnTo>
                  <a:pt x="555267" y="528039"/>
                </a:lnTo>
                <a:lnTo>
                  <a:pt x="555267" y="529012"/>
                </a:lnTo>
                <a:lnTo>
                  <a:pt x="560129" y="529984"/>
                </a:lnTo>
                <a:lnTo>
                  <a:pt x="561102" y="529984"/>
                </a:lnTo>
                <a:lnTo>
                  <a:pt x="564019" y="530956"/>
                </a:lnTo>
                <a:lnTo>
                  <a:pt x="565964" y="532901"/>
                </a:lnTo>
                <a:lnTo>
                  <a:pt x="567909" y="533874"/>
                </a:lnTo>
                <a:lnTo>
                  <a:pt x="570826" y="534846"/>
                </a:lnTo>
                <a:lnTo>
                  <a:pt x="570826" y="533874"/>
                </a:lnTo>
                <a:lnTo>
                  <a:pt x="571799" y="533874"/>
                </a:lnTo>
                <a:lnTo>
                  <a:pt x="573744" y="533874"/>
                </a:lnTo>
                <a:lnTo>
                  <a:pt x="582496" y="538736"/>
                </a:lnTo>
                <a:lnTo>
                  <a:pt x="586386" y="539709"/>
                </a:lnTo>
                <a:lnTo>
                  <a:pt x="591248" y="541653"/>
                </a:lnTo>
                <a:lnTo>
                  <a:pt x="590276" y="541653"/>
                </a:lnTo>
                <a:lnTo>
                  <a:pt x="597082" y="542626"/>
                </a:lnTo>
                <a:lnTo>
                  <a:pt x="603889" y="544571"/>
                </a:lnTo>
                <a:lnTo>
                  <a:pt x="609724" y="546516"/>
                </a:lnTo>
                <a:lnTo>
                  <a:pt x="615559" y="546516"/>
                </a:lnTo>
                <a:lnTo>
                  <a:pt x="650567" y="556241"/>
                </a:lnTo>
                <a:lnTo>
                  <a:pt x="684603" y="565965"/>
                </a:lnTo>
                <a:lnTo>
                  <a:pt x="752674" y="581525"/>
                </a:lnTo>
                <a:lnTo>
                  <a:pt x="786710" y="589304"/>
                </a:lnTo>
                <a:lnTo>
                  <a:pt x="819773" y="596111"/>
                </a:lnTo>
                <a:lnTo>
                  <a:pt x="888817" y="608753"/>
                </a:lnTo>
                <a:lnTo>
                  <a:pt x="899514" y="611670"/>
                </a:lnTo>
                <a:lnTo>
                  <a:pt x="912155" y="613615"/>
                </a:lnTo>
                <a:lnTo>
                  <a:pt x="911183" y="613615"/>
                </a:lnTo>
                <a:lnTo>
                  <a:pt x="912156" y="613615"/>
                </a:lnTo>
                <a:lnTo>
                  <a:pt x="912155" y="613615"/>
                </a:lnTo>
                <a:lnTo>
                  <a:pt x="913128" y="613615"/>
                </a:lnTo>
                <a:lnTo>
                  <a:pt x="916046" y="613615"/>
                </a:lnTo>
                <a:lnTo>
                  <a:pt x="918963" y="613615"/>
                </a:lnTo>
                <a:lnTo>
                  <a:pt x="921880" y="613615"/>
                </a:lnTo>
                <a:lnTo>
                  <a:pt x="946191" y="617505"/>
                </a:lnTo>
                <a:lnTo>
                  <a:pt x="972448" y="620422"/>
                </a:lnTo>
                <a:lnTo>
                  <a:pt x="969530" y="620422"/>
                </a:lnTo>
                <a:lnTo>
                  <a:pt x="969530" y="621395"/>
                </a:lnTo>
                <a:lnTo>
                  <a:pt x="971475" y="621395"/>
                </a:lnTo>
                <a:lnTo>
                  <a:pt x="975365" y="620422"/>
                </a:lnTo>
                <a:lnTo>
                  <a:pt x="975365" y="621395"/>
                </a:lnTo>
                <a:lnTo>
                  <a:pt x="978282" y="621395"/>
                </a:lnTo>
                <a:lnTo>
                  <a:pt x="979164" y="620513"/>
                </a:lnTo>
                <a:lnTo>
                  <a:pt x="1044409" y="627229"/>
                </a:lnTo>
                <a:lnTo>
                  <a:pt x="1077472" y="631119"/>
                </a:lnTo>
                <a:lnTo>
                  <a:pt x="1110535" y="633064"/>
                </a:lnTo>
                <a:lnTo>
                  <a:pt x="1119287" y="634037"/>
                </a:lnTo>
                <a:lnTo>
                  <a:pt x="1129012" y="634037"/>
                </a:lnTo>
                <a:lnTo>
                  <a:pt x="1147488" y="635009"/>
                </a:lnTo>
                <a:lnTo>
                  <a:pt x="1171799" y="636954"/>
                </a:lnTo>
                <a:lnTo>
                  <a:pt x="1196111" y="638899"/>
                </a:lnTo>
                <a:lnTo>
                  <a:pt x="1220422" y="638899"/>
                </a:lnTo>
                <a:lnTo>
                  <a:pt x="1243275" y="638899"/>
                </a:lnTo>
                <a:lnTo>
                  <a:pt x="1243761" y="639871"/>
                </a:lnTo>
                <a:lnTo>
                  <a:pt x="1241816" y="640844"/>
                </a:lnTo>
                <a:lnTo>
                  <a:pt x="1235981" y="642788"/>
                </a:lnTo>
                <a:lnTo>
                  <a:pt x="1227229" y="643761"/>
                </a:lnTo>
                <a:lnTo>
                  <a:pt x="1212642" y="644733"/>
                </a:lnTo>
                <a:lnTo>
                  <a:pt x="1197083" y="644733"/>
                </a:lnTo>
                <a:lnTo>
                  <a:pt x="1180551" y="644733"/>
                </a:lnTo>
                <a:lnTo>
                  <a:pt x="1164992" y="644733"/>
                </a:lnTo>
                <a:lnTo>
                  <a:pt x="1164020" y="644733"/>
                </a:lnTo>
                <a:lnTo>
                  <a:pt x="1164020" y="643761"/>
                </a:lnTo>
                <a:lnTo>
                  <a:pt x="1163047" y="642789"/>
                </a:lnTo>
                <a:lnTo>
                  <a:pt x="1161102" y="642789"/>
                </a:lnTo>
                <a:lnTo>
                  <a:pt x="1144571" y="643761"/>
                </a:lnTo>
                <a:lnTo>
                  <a:pt x="1126095" y="642789"/>
                </a:lnTo>
                <a:lnTo>
                  <a:pt x="1106645" y="640844"/>
                </a:lnTo>
                <a:lnTo>
                  <a:pt x="1088169" y="637926"/>
                </a:lnTo>
                <a:lnTo>
                  <a:pt x="1089141" y="637926"/>
                </a:lnTo>
                <a:lnTo>
                  <a:pt x="1082334" y="637926"/>
                </a:lnTo>
                <a:lnTo>
                  <a:pt x="1074555" y="637926"/>
                </a:lnTo>
                <a:lnTo>
                  <a:pt x="1075527" y="637926"/>
                </a:lnTo>
                <a:lnTo>
                  <a:pt x="1075527" y="636954"/>
                </a:lnTo>
                <a:lnTo>
                  <a:pt x="1073582" y="636954"/>
                </a:lnTo>
                <a:lnTo>
                  <a:pt x="1069693" y="636954"/>
                </a:lnTo>
                <a:lnTo>
                  <a:pt x="1064830" y="637927"/>
                </a:lnTo>
                <a:lnTo>
                  <a:pt x="1062885" y="636954"/>
                </a:lnTo>
                <a:lnTo>
                  <a:pt x="1060941" y="635981"/>
                </a:lnTo>
                <a:lnTo>
                  <a:pt x="1058023" y="636954"/>
                </a:lnTo>
                <a:lnTo>
                  <a:pt x="1051216" y="636954"/>
                </a:lnTo>
                <a:lnTo>
                  <a:pt x="1044409" y="636954"/>
                </a:lnTo>
                <a:lnTo>
                  <a:pt x="1036629" y="635982"/>
                </a:lnTo>
                <a:lnTo>
                  <a:pt x="1028849" y="635009"/>
                </a:lnTo>
                <a:lnTo>
                  <a:pt x="1029822" y="635009"/>
                </a:lnTo>
                <a:lnTo>
                  <a:pt x="1017180" y="634037"/>
                </a:lnTo>
                <a:lnTo>
                  <a:pt x="1002593" y="633064"/>
                </a:lnTo>
                <a:lnTo>
                  <a:pt x="974392" y="631119"/>
                </a:lnTo>
                <a:lnTo>
                  <a:pt x="975365" y="630147"/>
                </a:lnTo>
                <a:lnTo>
                  <a:pt x="975365" y="629174"/>
                </a:lnTo>
                <a:lnTo>
                  <a:pt x="973420" y="630147"/>
                </a:lnTo>
                <a:lnTo>
                  <a:pt x="970503" y="630147"/>
                </a:lnTo>
                <a:lnTo>
                  <a:pt x="963695" y="630147"/>
                </a:lnTo>
                <a:lnTo>
                  <a:pt x="960778" y="629174"/>
                </a:lnTo>
                <a:lnTo>
                  <a:pt x="957861" y="629174"/>
                </a:lnTo>
                <a:lnTo>
                  <a:pt x="953971" y="629174"/>
                </a:lnTo>
                <a:lnTo>
                  <a:pt x="949109" y="628202"/>
                </a:lnTo>
                <a:lnTo>
                  <a:pt x="950081" y="628202"/>
                </a:lnTo>
                <a:lnTo>
                  <a:pt x="947164" y="628202"/>
                </a:lnTo>
                <a:lnTo>
                  <a:pt x="944247" y="628202"/>
                </a:lnTo>
                <a:lnTo>
                  <a:pt x="942301" y="627229"/>
                </a:lnTo>
                <a:lnTo>
                  <a:pt x="940357" y="628202"/>
                </a:lnTo>
                <a:lnTo>
                  <a:pt x="937439" y="626257"/>
                </a:lnTo>
                <a:lnTo>
                  <a:pt x="935495" y="627230"/>
                </a:lnTo>
                <a:lnTo>
                  <a:pt x="933549" y="626257"/>
                </a:lnTo>
                <a:lnTo>
                  <a:pt x="930632" y="625284"/>
                </a:lnTo>
                <a:lnTo>
                  <a:pt x="927715" y="625285"/>
                </a:lnTo>
                <a:lnTo>
                  <a:pt x="923825" y="625284"/>
                </a:lnTo>
                <a:lnTo>
                  <a:pt x="919936" y="624312"/>
                </a:lnTo>
                <a:lnTo>
                  <a:pt x="911183" y="622367"/>
                </a:lnTo>
                <a:lnTo>
                  <a:pt x="909463" y="622367"/>
                </a:lnTo>
                <a:lnTo>
                  <a:pt x="910211" y="622367"/>
                </a:lnTo>
                <a:lnTo>
                  <a:pt x="912155" y="622367"/>
                </a:lnTo>
                <a:lnTo>
                  <a:pt x="911183" y="621395"/>
                </a:lnTo>
                <a:lnTo>
                  <a:pt x="893679" y="619450"/>
                </a:lnTo>
                <a:lnTo>
                  <a:pt x="875203" y="617505"/>
                </a:lnTo>
                <a:lnTo>
                  <a:pt x="840194" y="610698"/>
                </a:lnTo>
                <a:lnTo>
                  <a:pt x="836305" y="609725"/>
                </a:lnTo>
                <a:lnTo>
                  <a:pt x="835332" y="608753"/>
                </a:lnTo>
                <a:lnTo>
                  <a:pt x="829498" y="607780"/>
                </a:lnTo>
                <a:lnTo>
                  <a:pt x="823663" y="607780"/>
                </a:lnTo>
                <a:lnTo>
                  <a:pt x="821718" y="605835"/>
                </a:lnTo>
                <a:lnTo>
                  <a:pt x="818800" y="605835"/>
                </a:lnTo>
                <a:lnTo>
                  <a:pt x="816856" y="605835"/>
                </a:lnTo>
                <a:lnTo>
                  <a:pt x="814911" y="605835"/>
                </a:lnTo>
                <a:lnTo>
                  <a:pt x="811993" y="605836"/>
                </a:lnTo>
                <a:lnTo>
                  <a:pt x="813939" y="604863"/>
                </a:lnTo>
                <a:lnTo>
                  <a:pt x="813939" y="603891"/>
                </a:lnTo>
                <a:lnTo>
                  <a:pt x="807131" y="603891"/>
                </a:lnTo>
                <a:lnTo>
                  <a:pt x="799352" y="602918"/>
                </a:lnTo>
                <a:lnTo>
                  <a:pt x="801297" y="602918"/>
                </a:lnTo>
                <a:lnTo>
                  <a:pt x="801297" y="601946"/>
                </a:lnTo>
                <a:lnTo>
                  <a:pt x="797407" y="601945"/>
                </a:lnTo>
                <a:lnTo>
                  <a:pt x="794489" y="600973"/>
                </a:lnTo>
                <a:lnTo>
                  <a:pt x="787682" y="600001"/>
                </a:lnTo>
                <a:lnTo>
                  <a:pt x="789627" y="599028"/>
                </a:lnTo>
                <a:lnTo>
                  <a:pt x="785738" y="598056"/>
                </a:lnTo>
                <a:lnTo>
                  <a:pt x="784765" y="599028"/>
                </a:lnTo>
                <a:lnTo>
                  <a:pt x="783792" y="599028"/>
                </a:lnTo>
                <a:lnTo>
                  <a:pt x="780875" y="599028"/>
                </a:lnTo>
                <a:lnTo>
                  <a:pt x="781848" y="599028"/>
                </a:lnTo>
                <a:lnTo>
                  <a:pt x="781848" y="598056"/>
                </a:lnTo>
                <a:lnTo>
                  <a:pt x="776985" y="598056"/>
                </a:lnTo>
                <a:lnTo>
                  <a:pt x="771151" y="597084"/>
                </a:lnTo>
                <a:lnTo>
                  <a:pt x="760454" y="595138"/>
                </a:lnTo>
                <a:lnTo>
                  <a:pt x="750730" y="592221"/>
                </a:lnTo>
                <a:lnTo>
                  <a:pt x="741005" y="590276"/>
                </a:lnTo>
                <a:lnTo>
                  <a:pt x="740032" y="589304"/>
                </a:lnTo>
                <a:lnTo>
                  <a:pt x="739060" y="589304"/>
                </a:lnTo>
                <a:lnTo>
                  <a:pt x="738087" y="588332"/>
                </a:lnTo>
                <a:lnTo>
                  <a:pt x="735170" y="587359"/>
                </a:lnTo>
                <a:lnTo>
                  <a:pt x="734198" y="587359"/>
                </a:lnTo>
                <a:lnTo>
                  <a:pt x="733225" y="587359"/>
                </a:lnTo>
                <a:lnTo>
                  <a:pt x="729336" y="587359"/>
                </a:lnTo>
                <a:lnTo>
                  <a:pt x="726418" y="587359"/>
                </a:lnTo>
                <a:lnTo>
                  <a:pt x="727390" y="588331"/>
                </a:lnTo>
                <a:lnTo>
                  <a:pt x="716694" y="585414"/>
                </a:lnTo>
                <a:lnTo>
                  <a:pt x="707942" y="583469"/>
                </a:lnTo>
                <a:lnTo>
                  <a:pt x="708914" y="582497"/>
                </a:lnTo>
                <a:lnTo>
                  <a:pt x="708914" y="581524"/>
                </a:lnTo>
                <a:lnTo>
                  <a:pt x="710859" y="581524"/>
                </a:lnTo>
                <a:lnTo>
                  <a:pt x="707942" y="579580"/>
                </a:lnTo>
                <a:lnTo>
                  <a:pt x="709887" y="579580"/>
                </a:lnTo>
                <a:lnTo>
                  <a:pt x="704052" y="578607"/>
                </a:lnTo>
                <a:lnTo>
                  <a:pt x="699190" y="577635"/>
                </a:lnTo>
                <a:lnTo>
                  <a:pt x="691410" y="577634"/>
                </a:lnTo>
                <a:lnTo>
                  <a:pt x="687520" y="576662"/>
                </a:lnTo>
                <a:lnTo>
                  <a:pt x="682658" y="575690"/>
                </a:lnTo>
                <a:lnTo>
                  <a:pt x="683631" y="575690"/>
                </a:lnTo>
                <a:lnTo>
                  <a:pt x="683630" y="574717"/>
                </a:lnTo>
                <a:lnTo>
                  <a:pt x="682658" y="574717"/>
                </a:lnTo>
                <a:lnTo>
                  <a:pt x="683630" y="573745"/>
                </a:lnTo>
                <a:lnTo>
                  <a:pt x="672933" y="574717"/>
                </a:lnTo>
                <a:lnTo>
                  <a:pt x="670989" y="573745"/>
                </a:lnTo>
                <a:lnTo>
                  <a:pt x="670989" y="572772"/>
                </a:lnTo>
                <a:lnTo>
                  <a:pt x="669044" y="572772"/>
                </a:lnTo>
                <a:lnTo>
                  <a:pt x="668071" y="572772"/>
                </a:lnTo>
                <a:lnTo>
                  <a:pt x="666126" y="572772"/>
                </a:lnTo>
                <a:lnTo>
                  <a:pt x="660292" y="571800"/>
                </a:lnTo>
                <a:lnTo>
                  <a:pt x="657374" y="569855"/>
                </a:lnTo>
                <a:lnTo>
                  <a:pt x="655429" y="568882"/>
                </a:lnTo>
                <a:lnTo>
                  <a:pt x="657374" y="568883"/>
                </a:lnTo>
                <a:lnTo>
                  <a:pt x="657374" y="567910"/>
                </a:lnTo>
                <a:lnTo>
                  <a:pt x="647650" y="565965"/>
                </a:lnTo>
                <a:lnTo>
                  <a:pt x="642787" y="564993"/>
                </a:lnTo>
                <a:lnTo>
                  <a:pt x="641815" y="564993"/>
                </a:lnTo>
                <a:lnTo>
                  <a:pt x="641815" y="565965"/>
                </a:lnTo>
                <a:lnTo>
                  <a:pt x="638898" y="565965"/>
                </a:lnTo>
                <a:lnTo>
                  <a:pt x="633063" y="564021"/>
                </a:lnTo>
                <a:lnTo>
                  <a:pt x="634036" y="564021"/>
                </a:lnTo>
                <a:lnTo>
                  <a:pt x="635008" y="563048"/>
                </a:lnTo>
                <a:lnTo>
                  <a:pt x="625284" y="562076"/>
                </a:lnTo>
                <a:lnTo>
                  <a:pt x="615559" y="560130"/>
                </a:lnTo>
                <a:lnTo>
                  <a:pt x="617504" y="560130"/>
                </a:lnTo>
                <a:lnTo>
                  <a:pt x="619449" y="560130"/>
                </a:lnTo>
                <a:lnTo>
                  <a:pt x="613614" y="558186"/>
                </a:lnTo>
                <a:lnTo>
                  <a:pt x="606807" y="556241"/>
                </a:lnTo>
                <a:lnTo>
                  <a:pt x="600972" y="554295"/>
                </a:lnTo>
                <a:lnTo>
                  <a:pt x="595138" y="552350"/>
                </a:lnTo>
                <a:lnTo>
                  <a:pt x="596110" y="553323"/>
                </a:lnTo>
                <a:lnTo>
                  <a:pt x="595138" y="553323"/>
                </a:lnTo>
                <a:lnTo>
                  <a:pt x="592220" y="551378"/>
                </a:lnTo>
                <a:lnTo>
                  <a:pt x="589303" y="550406"/>
                </a:lnTo>
                <a:lnTo>
                  <a:pt x="587358" y="549433"/>
                </a:lnTo>
                <a:lnTo>
                  <a:pt x="583468" y="548461"/>
                </a:lnTo>
                <a:lnTo>
                  <a:pt x="582496" y="548461"/>
                </a:lnTo>
                <a:lnTo>
                  <a:pt x="585413" y="549433"/>
                </a:lnTo>
                <a:lnTo>
                  <a:pt x="572771" y="545543"/>
                </a:lnTo>
                <a:lnTo>
                  <a:pt x="564992" y="543598"/>
                </a:lnTo>
                <a:lnTo>
                  <a:pt x="557212" y="540681"/>
                </a:lnTo>
                <a:lnTo>
                  <a:pt x="554295" y="540681"/>
                </a:lnTo>
                <a:lnTo>
                  <a:pt x="549433" y="539708"/>
                </a:lnTo>
                <a:lnTo>
                  <a:pt x="550405" y="538736"/>
                </a:lnTo>
                <a:lnTo>
                  <a:pt x="546515" y="536791"/>
                </a:lnTo>
                <a:lnTo>
                  <a:pt x="544570" y="535819"/>
                </a:lnTo>
                <a:lnTo>
                  <a:pt x="547488" y="536791"/>
                </a:lnTo>
                <a:lnTo>
                  <a:pt x="548460" y="537763"/>
                </a:lnTo>
                <a:lnTo>
                  <a:pt x="550405" y="537764"/>
                </a:lnTo>
                <a:lnTo>
                  <a:pt x="554295" y="538736"/>
                </a:lnTo>
                <a:lnTo>
                  <a:pt x="553322" y="537764"/>
                </a:lnTo>
                <a:lnTo>
                  <a:pt x="550405" y="537764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4570" y="535819"/>
                </a:lnTo>
                <a:lnTo>
                  <a:pt x="541653" y="534846"/>
                </a:lnTo>
                <a:lnTo>
                  <a:pt x="538736" y="533874"/>
                </a:lnTo>
                <a:lnTo>
                  <a:pt x="536791" y="532901"/>
                </a:lnTo>
                <a:lnTo>
                  <a:pt x="537763" y="532901"/>
                </a:lnTo>
                <a:lnTo>
                  <a:pt x="538735" y="531929"/>
                </a:lnTo>
                <a:lnTo>
                  <a:pt x="536791" y="531929"/>
                </a:lnTo>
                <a:lnTo>
                  <a:pt x="532901" y="530956"/>
                </a:lnTo>
                <a:lnTo>
                  <a:pt x="529984" y="529984"/>
                </a:lnTo>
                <a:lnTo>
                  <a:pt x="527067" y="529011"/>
                </a:lnTo>
                <a:lnTo>
                  <a:pt x="526094" y="529011"/>
                </a:lnTo>
                <a:lnTo>
                  <a:pt x="525121" y="529012"/>
                </a:lnTo>
                <a:lnTo>
                  <a:pt x="524149" y="529012"/>
                </a:lnTo>
                <a:lnTo>
                  <a:pt x="523177" y="528039"/>
                </a:lnTo>
                <a:lnTo>
                  <a:pt x="520259" y="527067"/>
                </a:lnTo>
                <a:lnTo>
                  <a:pt x="517342" y="526094"/>
                </a:lnTo>
                <a:lnTo>
                  <a:pt x="517342" y="525122"/>
                </a:lnTo>
                <a:lnTo>
                  <a:pt x="518314" y="524149"/>
                </a:lnTo>
                <a:lnTo>
                  <a:pt x="514425" y="524149"/>
                </a:lnTo>
                <a:lnTo>
                  <a:pt x="511507" y="524150"/>
                </a:lnTo>
                <a:lnTo>
                  <a:pt x="511507" y="523177"/>
                </a:lnTo>
                <a:lnTo>
                  <a:pt x="509562" y="523177"/>
                </a:lnTo>
                <a:lnTo>
                  <a:pt x="507617" y="522204"/>
                </a:lnTo>
                <a:lnTo>
                  <a:pt x="504700" y="521232"/>
                </a:lnTo>
                <a:lnTo>
                  <a:pt x="501782" y="521232"/>
                </a:lnTo>
                <a:lnTo>
                  <a:pt x="494003" y="517342"/>
                </a:lnTo>
                <a:lnTo>
                  <a:pt x="490114" y="515397"/>
                </a:lnTo>
                <a:lnTo>
                  <a:pt x="487195" y="513452"/>
                </a:lnTo>
                <a:lnTo>
                  <a:pt x="481361" y="512480"/>
                </a:lnTo>
                <a:lnTo>
                  <a:pt x="475527" y="509563"/>
                </a:lnTo>
                <a:lnTo>
                  <a:pt x="477471" y="509563"/>
                </a:lnTo>
                <a:lnTo>
                  <a:pt x="474554" y="508590"/>
                </a:lnTo>
                <a:lnTo>
                  <a:pt x="471637" y="507617"/>
                </a:lnTo>
                <a:lnTo>
                  <a:pt x="468719" y="505673"/>
                </a:lnTo>
                <a:lnTo>
                  <a:pt x="463857" y="502755"/>
                </a:lnTo>
                <a:lnTo>
                  <a:pt x="461912" y="501783"/>
                </a:lnTo>
                <a:lnTo>
                  <a:pt x="460939" y="502756"/>
                </a:lnTo>
                <a:lnTo>
                  <a:pt x="459967" y="503728"/>
                </a:lnTo>
                <a:lnTo>
                  <a:pt x="457050" y="501783"/>
                </a:lnTo>
                <a:lnTo>
                  <a:pt x="453160" y="499838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80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1121664" y="2743199"/>
            <a:ext cx="4023360" cy="3246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7059168" y="2743200"/>
            <a:ext cx="4023360" cy="324612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1" y="1487082"/>
            <a:ext cx="4011084" cy="1921339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91133" y="835428"/>
            <a:ext cx="6265827" cy="5151526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5041" y="3408421"/>
            <a:ext cx="4011084" cy="1919091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tap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65600" y="191206"/>
            <a:ext cx="3708400" cy="81915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0" y="4669655"/>
            <a:ext cx="10721920" cy="719865"/>
          </a:xfrm>
        </p:spPr>
        <p:txBody>
          <a:bodyPr anchor="b"/>
          <a:lstStyle>
            <a:lvl1pPr algn="ctr">
              <a:defRPr sz="3600" b="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 rot="-60000">
            <a:off x="2840736" y="594360"/>
            <a:ext cx="6498336" cy="3657600"/>
          </a:xfr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25600" y="5416153"/>
            <a:ext cx="8940800" cy="603126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550279"/>
            <a:ext cx="2617760" cy="5469523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40" y="838199"/>
            <a:ext cx="7877120" cy="518160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Interior-Overlay.png"/>
          <p:cNvPicPr>
            <a:picLocks noChangeAspect="1"/>
          </p:cNvPicPr>
          <p:nvPr/>
        </p:nvPicPr>
        <p:blipFill>
          <a:blip r:embed="rId13">
            <a:lum bright="-10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40" y="436563"/>
            <a:ext cx="10721920" cy="144267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7600" y="2038388"/>
            <a:ext cx="9956800" cy="39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4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28B41F3D-8512-42FA-A767-390C97DE42B7}" type="datetimeFigureOut">
              <a:rPr lang="en-US" smtClean="0"/>
              <a:t>9/21/2026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148876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2160" y="6148876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 b="0">
                <a:solidFill>
                  <a:schemeClr val="tx1">
                    <a:lumMod val="50000"/>
                    <a:lumOff val="50000"/>
                  </a:schemeClr>
                </a:solidFill>
                <a:latin typeface="Rage Italic" pitchFamily="66" charset="0"/>
                <a:cs typeface="Rage Italic" pitchFamily="66" charset="0"/>
              </a:defRPr>
            </a:lvl1pPr>
          </a:lstStyle>
          <a:p>
            <a:fld id="{6D89C34E-2FD1-43CF-B4E0-6967B804FFDF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xStyles>
    <p:titleStyle>
      <a:lvl1pPr algn="ctr" defTabSz="457200" rtl="0" eaLnBrk="1" latinLnBrk="0" hangingPunct="1">
        <a:spcBef>
          <a:spcPct val="0"/>
        </a:spcBef>
        <a:buNone/>
        <a:defRPr sz="48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57784" indent="-22860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4173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 baseline="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4592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2024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19456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468880" indent="-182880" algn="l" defTabSz="457200" rtl="0" eaLnBrk="1" latinLnBrk="0" hangingPunct="1">
        <a:spcBef>
          <a:spcPct val="20000"/>
        </a:spcBef>
        <a:buClr>
          <a:schemeClr val="accent1"/>
        </a:buClr>
        <a:buSzPct val="95000"/>
        <a:buFont typeface="Rage Italic" pitchFamily="66" charset="0"/>
        <a:buChar char="0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png"/><Relationship Id="rId5" Type="http://schemas.openxmlformats.org/officeDocument/2006/relationships/customXml" Target="../ink/ink2.xml"/><Relationship Id="rId4" Type="http://schemas.openxmlformats.org/officeDocument/2006/relationships/image" Target="../media/image4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https://s3.amazonaws.com/ps-feeds-production/inline_images_1726772646328-3.png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https://s3.amazonaws.com/ps-feeds-production/inline_images_1726772640120-2.png" TargetMode="Externa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5040" y="140230"/>
            <a:ext cx="10721920" cy="1442674"/>
          </a:xfrm>
        </p:spPr>
        <p:txBody>
          <a:bodyPr/>
          <a:lstStyle/>
          <a:p>
            <a:r>
              <a:rPr lang="en-US" sz="5400" b="1" dirty="0"/>
              <a:t>Math 6+ Curriculum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3"/>
          </p:nvPr>
        </p:nvSpPr>
        <p:spPr>
          <a:xfrm>
            <a:off x="173935" y="1789043"/>
            <a:ext cx="7462998" cy="4313583"/>
          </a:xfrm>
        </p:spPr>
        <p:txBody>
          <a:bodyPr>
            <a:normAutofit fontScale="92500"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Amplify Desmos Math</a:t>
            </a:r>
          </a:p>
          <a:p>
            <a:r>
              <a:rPr lang="en-US" sz="3600" b="1" dirty="0">
                <a:solidFill>
                  <a:schemeClr val="tx1"/>
                </a:solidFill>
              </a:rPr>
              <a:t>Students have online access through ClassLink</a:t>
            </a:r>
          </a:p>
          <a:p>
            <a:pPr lvl="0"/>
            <a:r>
              <a:rPr lang="en-US" sz="3600" b="1" dirty="0">
                <a:solidFill>
                  <a:schemeClr val="tx1"/>
                </a:solidFill>
              </a:rPr>
              <a:t>Lessons include digitally interactive and visual tools.</a:t>
            </a:r>
          </a:p>
          <a:p>
            <a:pPr lvl="0"/>
            <a:r>
              <a:rPr lang="en-US" sz="3600" b="1" dirty="0">
                <a:solidFill>
                  <a:schemeClr val="tx1"/>
                </a:solidFill>
              </a:rPr>
              <a:t>Practices may be assigned online or on paper depending on the lesson.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089640B-7CE3-9AEC-AF42-DCC90CBC67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</a14:imgLayer>
                </a14:imgProps>
              </a:ext>
            </a:extLst>
          </a:blip>
          <a:srcRect l="4645" t="124" r="5109" b="2212"/>
          <a:stretch>
            <a:fillRect/>
          </a:stretch>
        </p:blipFill>
        <p:spPr>
          <a:xfrm>
            <a:off x="8619067" y="2408179"/>
            <a:ext cx="2048933" cy="204164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5622708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2D41D-3EA2-DB8A-76AC-9EAEF9E943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81410D-EAFC-CBB1-31E3-13E18E9AEF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039" y="-270936"/>
            <a:ext cx="10721920" cy="1442674"/>
          </a:xfrm>
        </p:spPr>
        <p:txBody>
          <a:bodyPr/>
          <a:lstStyle/>
          <a:p>
            <a:r>
              <a:rPr lang="en-US" sz="5400" b="1" dirty="0"/>
              <a:t>Amplify Caregiver Hub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9F97628-BA00-6B4A-281D-B323E33E0D5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638" r="5660" b="69623"/>
          <a:stretch>
            <a:fillRect/>
          </a:stretch>
        </p:blipFill>
        <p:spPr>
          <a:xfrm>
            <a:off x="176645" y="3576220"/>
            <a:ext cx="7377545" cy="1549868"/>
          </a:xfrm>
          <a:prstGeom prst="rect">
            <a:avLst/>
          </a:prstGeom>
        </p:spPr>
      </p:pic>
      <p:pic>
        <p:nvPicPr>
          <p:cNvPr id="9" name="Content Placeholder 4">
            <a:extLst>
              <a:ext uri="{FF2B5EF4-FFF2-40B4-BE49-F238E27FC236}">
                <a16:creationId xmlns:a16="http://schemas.microsoft.com/office/drawing/2014/main" id="{047677B9-4BE9-8059-71CE-01014B52CAD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28818" y="4750405"/>
            <a:ext cx="5286537" cy="1864915"/>
          </a:xfrm>
          <a:prstGeom prst="rect">
            <a:avLst/>
          </a:prstGeom>
        </p:spPr>
      </p:pic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87FACED-40B0-8DC2-6D33-D832A551127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5566" y="998598"/>
            <a:ext cx="11560865" cy="118275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</a:rPr>
              <a:t>Unit specific support that includes a summary, glossary, and worked examples. Can be found here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B5284FE-8D20-F7D8-1329-4891BF337ABF}"/>
              </a:ext>
            </a:extLst>
          </p:cNvPr>
          <p:cNvSpPr txBox="1"/>
          <p:nvPr/>
        </p:nvSpPr>
        <p:spPr>
          <a:xfrm>
            <a:off x="315566" y="2566603"/>
            <a:ext cx="6096000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en-US" sz="3200" b="1" dirty="0">
                <a:solidFill>
                  <a:schemeClr val="tx1"/>
                </a:solidFill>
              </a:rPr>
              <a:t>Posted on CANVAS as well under additional links</a:t>
            </a:r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F77A52D2-6242-0630-2ABB-0318C92B03AA}"/>
              </a:ext>
            </a:extLst>
          </p:cNvPr>
          <p:cNvSpPr/>
          <p:nvPr/>
        </p:nvSpPr>
        <p:spPr>
          <a:xfrm>
            <a:off x="3784600" y="3576220"/>
            <a:ext cx="1947333" cy="1656180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6623D5CD-E139-7D30-CD24-04C59D66617E}"/>
              </a:ext>
            </a:extLst>
          </p:cNvPr>
          <p:cNvCxnSpPr>
            <a:cxnSpLocks/>
          </p:cNvCxnSpPr>
          <p:nvPr/>
        </p:nvCxnSpPr>
        <p:spPr>
          <a:xfrm>
            <a:off x="5646176" y="5198533"/>
            <a:ext cx="1168400" cy="419579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F8619407-D973-5295-11A7-0541921A67B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27791" y="1584796"/>
            <a:ext cx="2095433" cy="2100711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C427AB40-BBF2-3104-594C-B22F4BC8EF37}"/>
              </a:ext>
            </a:extLst>
          </p:cNvPr>
          <p:cNvSpPr txBox="1"/>
          <p:nvPr/>
        </p:nvSpPr>
        <p:spPr>
          <a:xfrm>
            <a:off x="8788400" y="3742267"/>
            <a:ext cx="248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Click on Accelerated 6</a:t>
            </a:r>
          </a:p>
        </p:txBody>
      </p:sp>
    </p:spTree>
    <p:extLst>
      <p:ext uri="{BB962C8B-B14F-4D97-AF65-F5344CB8AC3E}">
        <p14:creationId xmlns:p14="http://schemas.microsoft.com/office/powerpoint/2010/main" val="3511338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399" y="-85857"/>
            <a:ext cx="6028883" cy="1095717"/>
          </a:xfrm>
        </p:spPr>
        <p:txBody>
          <a:bodyPr/>
          <a:lstStyle/>
          <a:p>
            <a:r>
              <a:rPr lang="en-US" b="1" dirty="0"/>
              <a:t>Course Grading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399" y="801512"/>
            <a:ext cx="11499211" cy="483164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dirty="0"/>
              <a:t>Assessment (ASM)	             				95 %</a:t>
            </a:r>
          </a:p>
          <a:p>
            <a:pPr marL="0" indent="0">
              <a:buNone/>
            </a:pPr>
            <a:r>
              <a:rPr lang="en-US" b="1" dirty="0"/>
              <a:t>Major Assignment (MJR)				5%</a:t>
            </a:r>
          </a:p>
          <a:p>
            <a:pPr marL="0" indent="0">
              <a:buNone/>
            </a:pPr>
            <a:r>
              <a:rPr lang="en-US" b="1" dirty="0"/>
              <a:t>Practice (PRC) 							0%</a:t>
            </a:r>
          </a:p>
          <a:p>
            <a:endParaRPr lang="en-US" b="1" dirty="0"/>
          </a:p>
          <a:p>
            <a:r>
              <a:rPr lang="en-US" b="1" u="sng" dirty="0"/>
              <a:t>Assessments</a:t>
            </a:r>
            <a:r>
              <a:rPr lang="en-US" b="1" dirty="0"/>
              <a:t>– assess knowledge gained at the end of each unit or series of lessons. Students may retake any assessment if they got below an 80% to get up to an 80%.</a:t>
            </a:r>
          </a:p>
          <a:p>
            <a:r>
              <a:rPr lang="en-US" b="1" u="sng" dirty="0"/>
              <a:t>Check-ins</a:t>
            </a:r>
            <a:r>
              <a:rPr lang="en-US" b="1" dirty="0"/>
              <a:t>–guide future instruction and serve as a short-term checkpoint of student understanding for both teacher and student. Does not count as a grade.</a:t>
            </a:r>
          </a:p>
          <a:p>
            <a:r>
              <a:rPr lang="en-US" b="1" u="sng" dirty="0"/>
              <a:t>Practice</a:t>
            </a:r>
            <a:r>
              <a:rPr lang="en-US" b="1" dirty="0"/>
              <a:t>– Graded on completion go in 0% most of the time.</a:t>
            </a:r>
          </a:p>
          <a:p>
            <a:r>
              <a:rPr lang="en-US" b="1" u="sng" dirty="0"/>
              <a:t>Amplify HW assignments and Projects- </a:t>
            </a:r>
            <a:r>
              <a:rPr lang="en-US" b="1" dirty="0"/>
              <a:t>Graded based on score. Go in MJR Category </a:t>
            </a:r>
            <a:endParaRPr lang="en-US" dirty="0"/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Refer to the course syllabus for further details</a:t>
            </a:r>
          </a:p>
          <a:p>
            <a:pPr marL="0" indent="0">
              <a:buNone/>
            </a:pPr>
            <a:r>
              <a:rPr lang="en-US" b="1" dirty="0"/>
              <a:t>  </a:t>
            </a:r>
            <a:r>
              <a:rPr lang="en-US" b="1" dirty="0">
                <a:solidFill>
                  <a:srgbClr val="7030A0"/>
                </a:solidFill>
              </a:rPr>
              <a:t>(sent through ParentSquare and posted on Canvas)</a:t>
            </a:r>
          </a:p>
        </p:txBody>
      </p:sp>
    </p:spTree>
    <p:extLst>
      <p:ext uri="{BB962C8B-B14F-4D97-AF65-F5344CB8AC3E}">
        <p14:creationId xmlns:p14="http://schemas.microsoft.com/office/powerpoint/2010/main" val="409637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23103" y="70338"/>
            <a:ext cx="7217770" cy="848835"/>
          </a:xfrm>
        </p:spPr>
        <p:txBody>
          <a:bodyPr/>
          <a:lstStyle/>
          <a:p>
            <a:r>
              <a:rPr lang="en-US" sz="5400" dirty="0"/>
              <a:t>Canvas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9404"/>
            <a:ext cx="3818467" cy="5407596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r>
              <a:rPr lang="en-US" sz="3600" b="1" dirty="0">
                <a:solidFill>
                  <a:schemeClr val="tx1"/>
                </a:solidFill>
              </a:rPr>
              <a:t>All assignments are posted through Canvas. </a:t>
            </a:r>
          </a:p>
          <a:p>
            <a:pPr marL="0" indent="0">
              <a:buNone/>
            </a:pPr>
            <a:endParaRPr lang="en-US" sz="3600" b="1" dirty="0">
              <a:solidFill>
                <a:schemeClr val="tx1"/>
              </a:solidFill>
            </a:endParaRPr>
          </a:p>
          <a:p>
            <a:r>
              <a:rPr lang="en-US" sz="3600" b="1" dirty="0">
                <a:solidFill>
                  <a:schemeClr val="tx1"/>
                </a:solidFill>
              </a:rPr>
              <a:t>The homepage has links to assignment information which may direct students to Amplify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06F2ECE-7499-7CE9-287C-E5E4C66642F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0826"/>
          <a:stretch>
            <a:fillRect/>
          </a:stretch>
        </p:blipFill>
        <p:spPr>
          <a:xfrm>
            <a:off x="4037845" y="1141153"/>
            <a:ext cx="7849355" cy="4575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892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55984" y="0"/>
            <a:ext cx="8041440" cy="1116353"/>
          </a:xfrm>
        </p:spPr>
        <p:txBody>
          <a:bodyPr/>
          <a:lstStyle/>
          <a:p>
            <a:r>
              <a:rPr lang="en-US" sz="5400" dirty="0"/>
              <a:t>Assignments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CB0B9345-84BC-44E6-93B6-004B1E46BE5D}"/>
                  </a:ext>
                </a:extLst>
              </p14:cNvPr>
              <p14:cNvContentPartPr/>
              <p14:nvPr/>
            </p14:nvContentPartPr>
            <p14:xfrm>
              <a:off x="6185738" y="1614209"/>
              <a:ext cx="360" cy="36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CB0B9345-84BC-44E6-93B6-004B1E46BE5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176738" y="1605209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1AA63EBA-B4D0-4A3C-BA80-E6EA7BC42321}"/>
                  </a:ext>
                </a:extLst>
              </p14:cNvPr>
              <p14:cNvContentPartPr/>
              <p14:nvPr/>
            </p14:nvContentPartPr>
            <p14:xfrm>
              <a:off x="6016898" y="5091089"/>
              <a:ext cx="360" cy="36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1AA63EBA-B4D0-4A3C-BA80-E6EA7BC4232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007898" y="5082089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620BA788-7E19-4209-B3E3-547143559A81}"/>
              </a:ext>
            </a:extLst>
          </p:cNvPr>
          <p:cNvSpPr txBox="1"/>
          <p:nvPr/>
        </p:nvSpPr>
        <p:spPr>
          <a:xfrm>
            <a:off x="788796" y="1056201"/>
            <a:ext cx="10801258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Turning assignments in on </a:t>
            </a:r>
            <a:r>
              <a:rPr lang="en-US" sz="2400" b="1" dirty="0">
                <a:solidFill>
                  <a:prstClr val="black"/>
                </a:solidFill>
                <a:latin typeface="Cambria"/>
              </a:rPr>
              <a:t>Canvas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 means that the student clicked the “</a:t>
            </a:r>
            <a:r>
              <a:rPr lang="en-US" sz="2400" b="1" dirty="0">
                <a:solidFill>
                  <a:prstClr val="black"/>
                </a:solidFill>
                <a:latin typeface="Cambria"/>
              </a:rPr>
              <a:t>submit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” button or clicked it off their to do list. It does not necessarily mean that the student fully completed the assignment. For grading, students and parents should check skyward.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2F6DA2CB-EE32-7B78-F6BA-D512580496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66517" y="2945254"/>
            <a:ext cx="5010187" cy="305754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CAF8FBD-E959-30A1-2414-E325833CE5DD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51400" y="2427037"/>
            <a:ext cx="2496884" cy="4058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433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615" y="-215255"/>
            <a:ext cx="8041440" cy="1442674"/>
          </a:xfrm>
        </p:spPr>
        <p:txBody>
          <a:bodyPr anchor="ctr"/>
          <a:lstStyle/>
          <a:p>
            <a:r>
              <a:rPr lang="en-US" sz="7200" dirty="0"/>
              <a:t>Skyward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786805" y="1436709"/>
            <a:ext cx="405057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Click on the grade for detailed information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27214" y="4750162"/>
            <a:ext cx="393108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mbria"/>
                <a:ea typeface="+mn-ea"/>
                <a:cs typeface="+mn-cs"/>
              </a:rPr>
              <a:t>*You can turn on email notifications missing assignments</a:t>
            </a:r>
          </a:p>
        </p:txBody>
      </p:sp>
      <p:pic>
        <p:nvPicPr>
          <p:cNvPr id="1026" name="Picture 2" descr="A screenshot of a computerDescription automatically generated">
            <a:extLst>
              <a:ext uri="{FF2B5EF4-FFF2-40B4-BE49-F238E27FC236}">
                <a16:creationId xmlns:a16="http://schemas.microsoft.com/office/drawing/2014/main" id="{5F4B1C6E-D2B0-B522-D7DB-8A087B5F8192}"/>
              </a:ext>
            </a:extLst>
          </p:cNvPr>
          <p:cNvPicPr>
            <a:picLocks noChangeAspect="1" noChangeArrowheads="1"/>
          </p:cNvPicPr>
          <p:nvPr/>
        </p:nvPicPr>
        <p:blipFill>
          <a:blip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22165" y="2307815"/>
            <a:ext cx="4742621" cy="36426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 descr="A screenshot of a computerDescription automatically generated">
            <a:extLst>
              <a:ext uri="{FF2B5EF4-FFF2-40B4-BE49-F238E27FC236}">
                <a16:creationId xmlns:a16="http://schemas.microsoft.com/office/drawing/2014/main" id="{F04007A8-6D03-F22D-1F73-25AE2C71F3EC}"/>
              </a:ext>
            </a:extLst>
          </p:cNvPr>
          <p:cNvPicPr>
            <a:picLocks noChangeAspect="1" noChangeArrowheads="1"/>
          </p:cNvPicPr>
          <p:nvPr/>
        </p:nvPicPr>
        <p:blipFill>
          <a:blip r:link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257" y="1436709"/>
            <a:ext cx="3601131" cy="28348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16305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9BC4AC-0D6E-469C-AFB4-12782169B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5280" y="-144452"/>
            <a:ext cx="8041440" cy="1442674"/>
          </a:xfrm>
        </p:spPr>
        <p:txBody>
          <a:bodyPr/>
          <a:lstStyle/>
          <a:p>
            <a:r>
              <a:rPr lang="en-US" sz="4000" dirty="0"/>
              <a:t>How can parents help at home?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472FDD-679E-47F6-B342-C009C971F4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2959" y="1208956"/>
            <a:ext cx="11743389" cy="5355840"/>
          </a:xfrm>
        </p:spPr>
        <p:txBody>
          <a:bodyPr vert="horz" lIns="91440" tIns="45720" rIns="91440" bIns="45720" rtlCol="0" anchor="t">
            <a:normAutofit fontScale="925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Monitor students as needed based on their personal work habits and independence level.</a:t>
            </a:r>
          </a:p>
          <a:p>
            <a:pPr marL="0" indent="0">
              <a:buNone/>
            </a:pPr>
            <a:r>
              <a:rPr lang="en-US" b="1" dirty="0"/>
              <a:t>Student needs more of a challenge:</a:t>
            </a:r>
          </a:p>
          <a:p>
            <a:r>
              <a:rPr lang="en-US" b="1" dirty="0"/>
              <a:t>Spicy Problems</a:t>
            </a:r>
          </a:p>
          <a:p>
            <a:r>
              <a:rPr lang="en-US" b="1" dirty="0"/>
              <a:t>Math Club</a:t>
            </a:r>
          </a:p>
          <a:p>
            <a:r>
              <a:rPr lang="en-US" b="1" dirty="0"/>
              <a:t>Extension tasks or assignments </a:t>
            </a:r>
          </a:p>
          <a:p>
            <a:pPr marL="0" indent="0">
              <a:buNone/>
            </a:pPr>
            <a:endParaRPr lang="en-US" b="1" dirty="0"/>
          </a:p>
          <a:p>
            <a:pPr marL="0" indent="0">
              <a:buNone/>
            </a:pPr>
            <a:r>
              <a:rPr lang="en-US" b="1" dirty="0"/>
              <a:t>If you student is struggling:</a:t>
            </a:r>
          </a:p>
          <a:p>
            <a:pPr fontAlgn="base"/>
            <a:r>
              <a:rPr lang="en-US" b="1" dirty="0"/>
              <a:t>Check skyward for missing assignments/assessment scores/grades</a:t>
            </a:r>
            <a:endParaRPr lang="en-US" dirty="0"/>
          </a:p>
          <a:p>
            <a:pPr fontAlgn="base"/>
            <a:r>
              <a:rPr lang="en-US" b="1" dirty="0"/>
              <a:t>Check the Canvas Home Page</a:t>
            </a:r>
            <a:r>
              <a:rPr lang="en-US" dirty="0"/>
              <a:t>​</a:t>
            </a:r>
          </a:p>
          <a:p>
            <a:pPr fontAlgn="base"/>
            <a:r>
              <a:rPr lang="en-US" b="1" dirty="0"/>
              <a:t>Ask to see student’s work on paper</a:t>
            </a:r>
            <a:r>
              <a:rPr lang="en-US" dirty="0"/>
              <a:t>​</a:t>
            </a:r>
          </a:p>
          <a:p>
            <a:pPr fontAlgn="base"/>
            <a:r>
              <a:rPr lang="en-US" b="1" dirty="0"/>
              <a:t>Encourage students to seek help from the teacher when confused. Teachers are available during flex time.</a:t>
            </a:r>
            <a:r>
              <a:rPr lang="en-US" dirty="0"/>
              <a:t>​</a:t>
            </a:r>
          </a:p>
          <a:p>
            <a:pPr fontAlgn="base"/>
            <a:r>
              <a:rPr lang="en-US" b="1" dirty="0"/>
              <a:t>Contact the teacher if there is regular frustration, lack of understanding, or anxiety.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1973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34CDBE-E0B9-8C7A-6241-A19383F4C7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D2EE30-5A47-F744-68B1-773D694C9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29713" y="-124356"/>
            <a:ext cx="7765406" cy="1104070"/>
          </a:xfrm>
        </p:spPr>
        <p:txBody>
          <a:bodyPr/>
          <a:lstStyle/>
          <a:p>
            <a:r>
              <a:rPr lang="en-US" sz="5400" b="1" dirty="0"/>
              <a:t>Math Pathways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A903F4-9F10-0171-846B-E7B38D165E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936" y="4340888"/>
            <a:ext cx="5710882" cy="2275951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en-US" b="1" dirty="0">
                <a:solidFill>
                  <a:srgbClr val="7030A0"/>
                </a:solidFill>
              </a:rPr>
              <a:t>Indicators for Algebra in 7</a:t>
            </a:r>
            <a:r>
              <a:rPr lang="en-US" b="1" baseline="30000" dirty="0">
                <a:solidFill>
                  <a:srgbClr val="7030A0"/>
                </a:solidFill>
              </a:rPr>
              <a:t>th</a:t>
            </a:r>
            <a:r>
              <a:rPr lang="en-US" b="1" dirty="0">
                <a:solidFill>
                  <a:srgbClr val="7030A0"/>
                </a:solidFill>
              </a:rPr>
              <a:t> Grade: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7030A0"/>
                </a:solidFill>
              </a:rPr>
              <a:t>A in Math 6+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7030A0"/>
                </a:solidFill>
              </a:rPr>
              <a:t>Level 4 on SBA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7030A0"/>
                </a:solidFill>
              </a:rPr>
              <a:t>On Track in FastBridge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7030A0"/>
                </a:solidFill>
              </a:rPr>
              <a:t>Able to keep up with level of work in Math 6+ and more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b="1" dirty="0">
                <a:solidFill>
                  <a:srgbClr val="7030A0"/>
                </a:solidFill>
              </a:rPr>
              <a:t>Student interested in taking on challenges in class:  Spicy Problems, Enrichment, Etc. </a:t>
            </a:r>
          </a:p>
          <a:p>
            <a:pPr>
              <a:buFont typeface="Wingdings" panose="05000000000000000000" pitchFamily="2" charset="2"/>
              <a:buChar char="§"/>
            </a:pPr>
            <a:endParaRPr lang="en-US" b="1" dirty="0">
              <a:solidFill>
                <a:srgbClr val="7030A0"/>
              </a:solidFill>
            </a:endParaRP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27A224EA-B5F8-B0D0-268F-9139857ACF2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8215868"/>
              </p:ext>
            </p:extLst>
          </p:nvPr>
        </p:nvGraphicFramePr>
        <p:xfrm>
          <a:off x="2029713" y="1214457"/>
          <a:ext cx="7697856" cy="318532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E89AFDC9-4D6E-32AD-FAA4-05A823962FBB}"/>
              </a:ext>
            </a:extLst>
          </p:cNvPr>
          <p:cNvSpPr/>
          <p:nvPr/>
        </p:nvSpPr>
        <p:spPr>
          <a:xfrm>
            <a:off x="2193709" y="1587175"/>
            <a:ext cx="1520687" cy="3727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</a:t>
            </a:r>
            <a:r>
              <a:rPr lang="en-US" sz="24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4762752-F47C-B0A8-8352-E9E669A6C445}"/>
              </a:ext>
            </a:extLst>
          </p:cNvPr>
          <p:cNvSpPr/>
          <p:nvPr/>
        </p:nvSpPr>
        <p:spPr>
          <a:xfrm>
            <a:off x="5118298" y="1214458"/>
            <a:ext cx="1520687" cy="3727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</a:t>
            </a:r>
            <a:r>
              <a:rPr lang="en-US" sz="24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17297B-7F03-D1DA-C30E-3B4E655503EF}"/>
              </a:ext>
            </a:extLst>
          </p:cNvPr>
          <p:cNvSpPr/>
          <p:nvPr/>
        </p:nvSpPr>
        <p:spPr>
          <a:xfrm>
            <a:off x="7919477" y="1028099"/>
            <a:ext cx="1520687" cy="37271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r>
              <a:rPr lang="en-US" sz="2400" b="1" baseline="300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</a:t>
            </a:r>
            <a:r>
              <a:rPr lang="en-US" sz="24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Grade</a:t>
            </a:r>
          </a:p>
        </p:txBody>
      </p:sp>
    </p:spTree>
    <p:extLst>
      <p:ext uri="{BB962C8B-B14F-4D97-AF65-F5344CB8AC3E}">
        <p14:creationId xmlns:p14="http://schemas.microsoft.com/office/powerpoint/2010/main" val="14409181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ketchbook">
  <a:themeElements>
    <a:clrScheme name="Sketchbook">
      <a:dk1>
        <a:sysClr val="windowText" lastClr="000000"/>
      </a:dk1>
      <a:lt1>
        <a:sysClr val="window" lastClr="FFFFFF"/>
      </a:lt1>
      <a:dk2>
        <a:srgbClr val="4C1304"/>
      </a:dk2>
      <a:lt2>
        <a:srgbClr val="FFFEE6"/>
      </a:lt2>
      <a:accent1>
        <a:srgbClr val="A63212"/>
      </a:accent1>
      <a:accent2>
        <a:srgbClr val="E68230"/>
      </a:accent2>
      <a:accent3>
        <a:srgbClr val="9BB05E"/>
      </a:accent3>
      <a:accent4>
        <a:srgbClr val="6B9BC7"/>
      </a:accent4>
      <a:accent5>
        <a:srgbClr val="4E66B2"/>
      </a:accent5>
      <a:accent6>
        <a:srgbClr val="8976AC"/>
      </a:accent6>
      <a:hlink>
        <a:srgbClr val="942408"/>
      </a:hlink>
      <a:folHlink>
        <a:srgbClr val="B34F17"/>
      </a:folHlink>
    </a:clrScheme>
    <a:fontScheme name="Sketchbook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Sketchbook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alpha val="94000"/>
                <a:satMod val="120000"/>
                <a:lumMod val="110000"/>
              </a:schemeClr>
            </a:gs>
            <a:gs pos="100000">
              <a:schemeClr val="phClr">
                <a:tint val="80000"/>
                <a:shade val="100000"/>
                <a:satMod val="140000"/>
                <a:lumMod val="12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100000"/>
                <a:shade val="100000"/>
                <a:satMod val="100000"/>
                <a:lumMod val="90000"/>
              </a:schemeClr>
            </a:gs>
            <a:gs pos="100000">
              <a:schemeClr val="phClr">
                <a:tint val="95000"/>
                <a:shade val="100000"/>
                <a:satMod val="110000"/>
                <a:lumMod val="105000"/>
              </a:schemeClr>
            </a:gs>
          </a:gsLst>
          <a:path path="circle">
            <a:fillToRect l="40000" t="100000" r="4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rotWithShape="0">
              <a:srgbClr val="000000">
                <a:alpha val="37000"/>
              </a:srgbClr>
            </a:outerShdw>
          </a:effectLst>
        </a:effectStyle>
        <a:effectStyle>
          <a:effectLst>
            <a:outerShdw blurRad="50800" dist="25400" dir="5040000" rotWithShape="0">
              <a:srgbClr val="000000">
                <a:alpha val="44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dkEdge">
            <a:bevelT w="38100" h="2540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shade val="55000"/>
                <a:lumMod val="90000"/>
              </a:schemeClr>
              <a:schemeClr val="phClr">
                <a:tint val="92000"/>
                <a:satMod val="120000"/>
                <a:lumMod val="103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shade val="96000"/>
              </a:schemeClr>
              <a:schemeClr val="phClr">
                <a:tint val="98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BB7B574CAC333408E9D10A5B6F508DA" ma:contentTypeVersion="41" ma:contentTypeDescription="Create a new document." ma:contentTypeScope="" ma:versionID="64a805197f1c9e841c39ae04c6549950">
  <xsd:schema xmlns:xsd="http://www.w3.org/2001/XMLSchema" xmlns:xs="http://www.w3.org/2001/XMLSchema" xmlns:p="http://schemas.microsoft.com/office/2006/metadata/properties" xmlns:ns2="9d5a90b5-6b9a-4528-a7db-9ddd61bc2b50" xmlns:ns3="5caa3fe1-921b-4cfa-b3c3-87765ed22c92" targetNamespace="http://schemas.microsoft.com/office/2006/metadata/properties" ma:root="true" ma:fieldsID="4e8fd7986a5d51c4121d10e8f38a12f7" ns2:_="" ns3:_="">
    <xsd:import namespace="9d5a90b5-6b9a-4528-a7db-9ddd61bc2b50"/>
    <xsd:import namespace="5caa3fe1-921b-4cfa-b3c3-87765ed22c9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Location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ServiceGenerationTime" minOccurs="0"/>
                <xsd:element ref="ns2:MediaServiceEventHashCode" minOccurs="0"/>
                <xsd:element ref="ns2:NotebookType" minOccurs="0"/>
                <xsd:element ref="ns2:FolderType" minOccurs="0"/>
                <xsd:element ref="ns2:CultureName" minOccurs="0"/>
                <xsd:element ref="ns2:AppVersion" minOccurs="0"/>
                <xsd:element ref="ns2:TeamsChannelId" minOccurs="0"/>
                <xsd:element ref="ns2:Owner" minOccurs="0"/>
                <xsd:element ref="ns2:Math_Settings" minOccurs="0"/>
                <xsd:element ref="ns2:DefaultSectionNames" minOccurs="0"/>
                <xsd:element ref="ns2:Templates" minOccurs="0"/>
                <xsd:element ref="ns2:Teachers" minOccurs="0"/>
                <xsd:element ref="ns2:Students" minOccurs="0"/>
                <xsd:element ref="ns2:Student_Groups" minOccurs="0"/>
                <xsd:element ref="ns2:Distribution_Groups" minOccurs="0"/>
                <xsd:element ref="ns2:LMS_Mappings" minOccurs="0"/>
                <xsd:element ref="ns2:Invited_Teachers" minOccurs="0"/>
                <xsd:element ref="ns2:Invited_Students" minOccurs="0"/>
                <xsd:element ref="ns2:Self_Registration_Enabled" minOccurs="0"/>
                <xsd:element ref="ns2:Has_Teacher_Only_SectionGroup" minOccurs="0"/>
                <xsd:element ref="ns2:Is_Collaboration_Space_Locked" minOccurs="0"/>
                <xsd:element ref="ns2:IsNotebookLocked" minOccurs="0"/>
                <xsd:element ref="ns2:Teams_Channel_Section_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  <xsd:element ref="ns2:linke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d5a90b5-6b9a-4528-a7db-9ddd61bc2b5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3" nillable="true" ma:displayName="Location" ma:internalName="MediaServiceLocation" ma:readOnly="true">
      <xsd:simpleType>
        <xsd:restriction base="dms:Text"/>
      </xsd:simpleType>
    </xsd:element>
    <xsd:element name="MediaServiceAutoKeyPoints" ma:index="14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5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  <xsd:element name="NotebookType" ma:index="20" nillable="true" ma:displayName="Notebook Type" ma:internalName="NotebookType">
      <xsd:simpleType>
        <xsd:restriction base="dms:Text"/>
      </xsd:simpleType>
    </xsd:element>
    <xsd:element name="FolderType" ma:index="21" nillable="true" ma:displayName="Folder Type" ma:internalName="FolderType">
      <xsd:simpleType>
        <xsd:restriction base="dms:Text"/>
      </xsd:simpleType>
    </xsd:element>
    <xsd:element name="CultureName" ma:index="22" nillable="true" ma:displayName="Culture Name" ma:internalName="CultureName">
      <xsd:simpleType>
        <xsd:restriction base="dms:Text"/>
      </xsd:simpleType>
    </xsd:element>
    <xsd:element name="AppVersion" ma:index="23" nillable="true" ma:displayName="App Version" ma:internalName="AppVersion">
      <xsd:simpleType>
        <xsd:restriction base="dms:Text"/>
      </xsd:simpleType>
    </xsd:element>
    <xsd:element name="TeamsChannelId" ma:index="24" nillable="true" ma:displayName="Teams Channel Id" ma:internalName="TeamsChannelId">
      <xsd:simpleType>
        <xsd:restriction base="dms:Text"/>
      </xsd:simpleType>
    </xsd:element>
    <xsd:element name="Owner" ma:index="25" nillable="true" ma:displayName="Owner" ma:internalName="Owner">
      <xsd:complexType>
        <xsd:complexContent>
          <xsd:extension base="dms:User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Math_Settings" ma:index="26" nillable="true" ma:displayName="Math Settings" ma:internalName="Math_Settings">
      <xsd:simpleType>
        <xsd:restriction base="dms:Text"/>
      </xsd:simpleType>
    </xsd:element>
    <xsd:element name="DefaultSectionNames" ma:index="27" nillable="true" ma:displayName="Default Section Names" ma:internalName="DefaultSectionNames">
      <xsd:simpleType>
        <xsd:restriction base="dms:Note">
          <xsd:maxLength value="255"/>
        </xsd:restriction>
      </xsd:simpleType>
    </xsd:element>
    <xsd:element name="Templates" ma:index="28" nillable="true" ma:displayName="Templates" ma:internalName="Templates">
      <xsd:simpleType>
        <xsd:restriction base="dms:Note">
          <xsd:maxLength value="255"/>
        </xsd:restriction>
      </xsd:simpleType>
    </xsd:element>
    <xsd:element name="Teachers" ma:index="29" nillable="true" ma:displayName="Teachers" ma:internalName="Teacher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s" ma:index="30" nillable="true" ma:displayName="Students" ma:internalName="Student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tudent_Groups" ma:index="31" nillable="true" ma:displayName="Student Groups" ma:internalName="Student_Groups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Distribution_Groups" ma:index="32" nillable="true" ma:displayName="Distribution Groups" ma:internalName="Distribution_Groups">
      <xsd:simpleType>
        <xsd:restriction base="dms:Note">
          <xsd:maxLength value="255"/>
        </xsd:restriction>
      </xsd:simpleType>
    </xsd:element>
    <xsd:element name="LMS_Mappings" ma:index="33" nillable="true" ma:displayName="LMS Mappings" ma:internalName="LMS_Mappings">
      <xsd:simpleType>
        <xsd:restriction base="dms:Note">
          <xsd:maxLength value="255"/>
        </xsd:restriction>
      </xsd:simpleType>
    </xsd:element>
    <xsd:element name="Invited_Teachers" ma:index="34" nillable="true" ma:displayName="Invited Teachers" ma:internalName="Invited_Teachers">
      <xsd:simpleType>
        <xsd:restriction base="dms:Note">
          <xsd:maxLength value="255"/>
        </xsd:restriction>
      </xsd:simpleType>
    </xsd:element>
    <xsd:element name="Invited_Students" ma:index="35" nillable="true" ma:displayName="Invited Students" ma:internalName="Invited_Students">
      <xsd:simpleType>
        <xsd:restriction base="dms:Note">
          <xsd:maxLength value="255"/>
        </xsd:restriction>
      </xsd:simpleType>
    </xsd:element>
    <xsd:element name="Self_Registration_Enabled" ma:index="36" nillable="true" ma:displayName="Self Registration Enabled" ma:internalName="Self_Registration_Enabled">
      <xsd:simpleType>
        <xsd:restriction base="dms:Boolean"/>
      </xsd:simpleType>
    </xsd:element>
    <xsd:element name="Has_Teacher_Only_SectionGroup" ma:index="37" nillable="true" ma:displayName="Has Teacher Only SectionGroup" ma:internalName="Has_Teacher_Only_SectionGroup">
      <xsd:simpleType>
        <xsd:restriction base="dms:Boolean"/>
      </xsd:simpleType>
    </xsd:element>
    <xsd:element name="Is_Collaboration_Space_Locked" ma:index="38" nillable="true" ma:displayName="Is Collaboration Space Locked" ma:internalName="Is_Collaboration_Space_Locked">
      <xsd:simpleType>
        <xsd:restriction base="dms:Boolean"/>
      </xsd:simpleType>
    </xsd:element>
    <xsd:element name="IsNotebookLocked" ma:index="39" nillable="true" ma:displayName="Is Notebook Locked" ma:internalName="IsNotebookLocked">
      <xsd:simpleType>
        <xsd:restriction base="dms:Boolean"/>
      </xsd:simpleType>
    </xsd:element>
    <xsd:element name="Teams_Channel_Section_Location" ma:index="40" nillable="true" ma:displayName="Teams Channel Section Location" ma:internalName="Teams_Channel_Section_Location">
      <xsd:simpleType>
        <xsd:restriction base="dms:Text"/>
      </xsd:simpleType>
    </xsd:element>
    <xsd:element name="MediaLengthInSeconds" ma:index="41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43" nillable="true" ma:taxonomy="true" ma:internalName="lcf76f155ced4ddcb4097134ff3c332f" ma:taxonomyFieldName="MediaServiceImageTags" ma:displayName="Image Tags" ma:readOnly="false" ma:fieldId="{5cf76f15-5ced-4ddc-b409-7134ff3c332f}" ma:taxonomyMulti="true" ma:sspId="b104075f-ba53-4f13-950d-93eae22c5c9d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4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46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47" nillable="true" ma:displayName="MediaServiceBillingMetadata" ma:hidden="true" ma:internalName="MediaServiceBillingMetadata" ma:readOnly="true">
      <xsd:simpleType>
        <xsd:restriction base="dms:Note"/>
      </xsd:simpleType>
    </xsd:element>
    <xsd:element name="linked" ma:index="48" nillable="true" ma:displayName="linked" ma:format="Dropdown" ma:internalName="linked">
      <xsd:simpleType>
        <xsd:restriction base="dms:Text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caa3fe1-921b-4cfa-b3c3-87765ed22c92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44" nillable="true" ma:displayName="Taxonomy Catch All Column" ma:hidden="true" ma:list="{ee15c861-f72a-4437-b5c9-69bfe9c87e15}" ma:internalName="TaxCatchAll" ma:showField="CatchAllData" ma:web="5caa3fe1-921b-4cfa-b3c3-87765ed22c9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eachers xmlns="9d5a90b5-6b9a-4528-a7db-9ddd61bc2b50">
      <UserInfo>
        <DisplayName/>
        <AccountId xsi:nil="true"/>
        <AccountType/>
      </UserInfo>
    </Teachers>
    <Students xmlns="9d5a90b5-6b9a-4528-a7db-9ddd61bc2b50">
      <UserInfo>
        <DisplayName/>
        <AccountId xsi:nil="true"/>
        <AccountType/>
      </UserInfo>
    </Students>
    <Distribution_Groups xmlns="9d5a90b5-6b9a-4528-a7db-9ddd61bc2b50" xsi:nil="true"/>
    <Self_Registration_Enabled xmlns="9d5a90b5-6b9a-4528-a7db-9ddd61bc2b50" xsi:nil="true"/>
    <Is_Collaboration_Space_Locked xmlns="9d5a90b5-6b9a-4528-a7db-9ddd61bc2b50" xsi:nil="true"/>
    <LMS_Mappings xmlns="9d5a90b5-6b9a-4528-a7db-9ddd61bc2b50" xsi:nil="true"/>
    <FolderType xmlns="9d5a90b5-6b9a-4528-a7db-9ddd61bc2b50" xsi:nil="true"/>
    <CultureName xmlns="9d5a90b5-6b9a-4528-a7db-9ddd61bc2b50" xsi:nil="true"/>
    <Has_Teacher_Only_SectionGroup xmlns="9d5a90b5-6b9a-4528-a7db-9ddd61bc2b50" xsi:nil="true"/>
    <Invited_Teachers xmlns="9d5a90b5-6b9a-4528-a7db-9ddd61bc2b50" xsi:nil="true"/>
    <IsNotebookLocked xmlns="9d5a90b5-6b9a-4528-a7db-9ddd61bc2b50" xsi:nil="true"/>
    <NotebookType xmlns="9d5a90b5-6b9a-4528-a7db-9ddd61bc2b50" xsi:nil="true"/>
    <Templates xmlns="9d5a90b5-6b9a-4528-a7db-9ddd61bc2b50" xsi:nil="true"/>
    <Teams_Channel_Section_Location xmlns="9d5a90b5-6b9a-4528-a7db-9ddd61bc2b50" xsi:nil="true"/>
    <Owner xmlns="9d5a90b5-6b9a-4528-a7db-9ddd61bc2b50">
      <UserInfo>
        <DisplayName/>
        <AccountId xsi:nil="true"/>
        <AccountType/>
      </UserInfo>
    </Owner>
    <Math_Settings xmlns="9d5a90b5-6b9a-4528-a7db-9ddd61bc2b50" xsi:nil="true"/>
    <DefaultSectionNames xmlns="9d5a90b5-6b9a-4528-a7db-9ddd61bc2b50" xsi:nil="true"/>
    <AppVersion xmlns="9d5a90b5-6b9a-4528-a7db-9ddd61bc2b50" xsi:nil="true"/>
    <Student_Groups xmlns="9d5a90b5-6b9a-4528-a7db-9ddd61bc2b50">
      <UserInfo>
        <DisplayName/>
        <AccountId xsi:nil="true"/>
        <AccountType/>
      </UserInfo>
    </Student_Groups>
    <TeamsChannelId xmlns="9d5a90b5-6b9a-4528-a7db-9ddd61bc2b50" xsi:nil="true"/>
    <Invited_Students xmlns="9d5a90b5-6b9a-4528-a7db-9ddd61bc2b50" xsi:nil="true"/>
    <TaxCatchAll xmlns="5caa3fe1-921b-4cfa-b3c3-87765ed22c92" xsi:nil="true"/>
    <lcf76f155ced4ddcb4097134ff3c332f xmlns="9d5a90b5-6b9a-4528-a7db-9ddd61bc2b50">
      <Terms xmlns="http://schemas.microsoft.com/office/infopath/2007/PartnerControls"/>
    </lcf76f155ced4ddcb4097134ff3c332f>
    <linked xmlns="9d5a90b5-6b9a-4528-a7db-9ddd61bc2b50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0E39A57-129B-42E4-BEB7-220C9E823E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d5a90b5-6b9a-4528-a7db-9ddd61bc2b50"/>
    <ds:schemaRef ds:uri="5caa3fe1-921b-4cfa-b3c3-87765ed22c9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27BF2CBD-5A68-4CD0-BCBF-A2AC5DEC43D8}">
  <ds:schemaRefs>
    <ds:schemaRef ds:uri="9d5a90b5-6b9a-4528-a7db-9ddd61bc2b50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5caa3fe1-921b-4cfa-b3c3-87765ed22c92"/>
    <ds:schemaRef ds:uri="http://purl.org/dc/terms/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A74E2C0C-D22F-4287-B7B3-66C8F35865D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4281</TotalTime>
  <Words>475</Words>
  <Application>Microsoft Office PowerPoint</Application>
  <PresentationFormat>Widescreen</PresentationFormat>
  <Paragraphs>63</Paragraphs>
  <Slides>8</Slides>
  <Notes>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9" baseType="lpstr">
      <vt:lpstr>Sketchbook</vt:lpstr>
      <vt:lpstr>Math 6+ Curriculum </vt:lpstr>
      <vt:lpstr>Amplify Caregiver Hub</vt:lpstr>
      <vt:lpstr>Course Grading</vt:lpstr>
      <vt:lpstr>Canvas</vt:lpstr>
      <vt:lpstr>Assignments</vt:lpstr>
      <vt:lpstr>Skyward</vt:lpstr>
      <vt:lpstr>How can parents help at home?</vt:lpstr>
      <vt:lpstr>Math Pathways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 6th Grade Math</dc:title>
  <dc:creator>Galbraith, Kendall</dc:creator>
  <cp:lastModifiedBy>Kendall Galbraith</cp:lastModifiedBy>
  <cp:revision>39</cp:revision>
  <dcterms:created xsi:type="dcterms:W3CDTF">2020-09-30T19:06:11Z</dcterms:created>
  <dcterms:modified xsi:type="dcterms:W3CDTF">2026-09-21T22:09:28Z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0x010100CBB7B574CAC333408E9D10A5B6F508DA</vt:lpwstr>
  </property>
  <property fmtid="{D5CDD505-2E9C-101B-9397-08002B2CF9AE}" pid="3" name="MediaServiceImageTags">
    <vt:lpwstr/>
  </property>
</Properties>
</file>