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0" r:id="rId5"/>
  </p:sldMasterIdLst>
  <p:notesMasterIdLst>
    <p:notesMasterId r:id="rId20"/>
  </p:notesMasterIdLst>
  <p:handoutMasterIdLst>
    <p:handoutMasterId r:id="rId21"/>
  </p:handoutMasterIdLst>
  <p:sldIdLst>
    <p:sldId id="424" r:id="rId6"/>
    <p:sldId id="264" r:id="rId7"/>
    <p:sldId id="270" r:id="rId8"/>
    <p:sldId id="265" r:id="rId9"/>
    <p:sldId id="266" r:id="rId10"/>
    <p:sldId id="273" r:id="rId11"/>
    <p:sldId id="272" r:id="rId12"/>
    <p:sldId id="425" r:id="rId13"/>
    <p:sldId id="271" r:id="rId14"/>
    <p:sldId id="268" r:id="rId15"/>
    <p:sldId id="269" r:id="rId16"/>
    <p:sldId id="426" r:id="rId17"/>
    <p:sldId id="427" r:id="rId18"/>
    <p:sldId id="257" r:id="rId1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C60CC6-BC48-47D2-824A-5855F73F0563}" v="1" dt="2026-09-21T22:19:56.942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80" y="-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ry Lin" userId="b96dc5fb-d4ff-4841-a373-13d6cadcb14d" providerId="ADAL" clId="{787EDC71-BDD8-4446-93C9-C305C9F39571}"/>
    <pc:docChg chg="addSld modSld">
      <pc:chgData name="Terry Lin" userId="b96dc5fb-d4ff-4841-a373-13d6cadcb14d" providerId="ADAL" clId="{787EDC71-BDD8-4446-93C9-C305C9F39571}" dt="2026-09-21T22:19:56.942" v="1"/>
      <pc:docMkLst>
        <pc:docMk/>
      </pc:docMkLst>
      <pc:sldChg chg="delSp add setBg delDesignElem">
        <pc:chgData name="Terry Lin" userId="b96dc5fb-d4ff-4841-a373-13d6cadcb14d" providerId="ADAL" clId="{787EDC71-BDD8-4446-93C9-C305C9F39571}" dt="2026-09-21T22:19:56.942" v="1"/>
        <pc:sldMkLst>
          <pc:docMk/>
          <pc:sldMk cId="1270945510" sldId="424"/>
        </pc:sldMkLst>
        <pc:spChg chg="del">
          <ac:chgData name="Terry Lin" userId="b96dc5fb-d4ff-4841-a373-13d6cadcb14d" providerId="ADAL" clId="{787EDC71-BDD8-4446-93C9-C305C9F39571}" dt="2026-09-21T22:19:56.942" v="1"/>
          <ac:spMkLst>
            <pc:docMk/>
            <pc:sldMk cId="1270945510" sldId="424"/>
            <ac:spMk id="31" creationId="{3BCB5F6A-9EB0-40B0-9D13-3023E9A20508}"/>
          </ac:spMkLst>
        </pc:spChg>
        <pc:grpChg chg="del">
          <ac:chgData name="Terry Lin" userId="b96dc5fb-d4ff-4841-a373-13d6cadcb14d" providerId="ADAL" clId="{787EDC71-BDD8-4446-93C9-C305C9F39571}" dt="2026-09-21T22:19:56.942" v="1"/>
          <ac:grpSpMkLst>
            <pc:docMk/>
            <pc:sldMk cId="1270945510" sldId="424"/>
            <ac:grpSpMk id="22" creationId="{10BE40E3-5550-4CDD-B4FD-387C33EBF157}"/>
          </ac:grpSpMkLst>
        </pc:grpChg>
      </pc:sldChg>
    </pc:docChg>
  </pc:docChgLst>
  <pc:docChgLst>
    <pc:chgData name="Jo Anne Peterson" userId="dad02e48-cf57-482d-8c84-937574e29110" providerId="ADAL" clId="{FC24DA98-40D2-4E77-94B2-8F8752712478}"/>
    <pc:docChg chg="custSel addSld delSld modSld sldOrd">
      <pc:chgData name="Jo Anne Peterson" userId="dad02e48-cf57-482d-8c84-937574e29110" providerId="ADAL" clId="{FC24DA98-40D2-4E77-94B2-8F8752712478}" dt="2026-09-22T17:41:01.454" v="332" actId="1076"/>
      <pc:docMkLst>
        <pc:docMk/>
      </pc:docMkLst>
      <pc:sldChg chg="add ord">
        <pc:chgData name="Jo Anne Peterson" userId="dad02e48-cf57-482d-8c84-937574e29110" providerId="ADAL" clId="{FC24DA98-40D2-4E77-94B2-8F8752712478}" dt="2026-09-20T23:29:22.758" v="90"/>
        <pc:sldMkLst>
          <pc:docMk/>
          <pc:sldMk cId="450677824" sldId="257"/>
        </pc:sldMkLst>
      </pc:sldChg>
      <pc:sldChg chg="addSp delSp modSp mod ord modNotesTx">
        <pc:chgData name="Jo Anne Peterson" userId="dad02e48-cf57-482d-8c84-937574e29110" providerId="ADAL" clId="{FC24DA98-40D2-4E77-94B2-8F8752712478}" dt="2026-09-20T23:38:44.032" v="138" actId="20577"/>
        <pc:sldMkLst>
          <pc:docMk/>
          <pc:sldMk cId="4017348962" sldId="266"/>
        </pc:sldMkLst>
        <pc:spChg chg="mod">
          <ac:chgData name="Jo Anne Peterson" userId="dad02e48-cf57-482d-8c84-937574e29110" providerId="ADAL" clId="{FC24DA98-40D2-4E77-94B2-8F8752712478}" dt="2026-09-20T23:33:53.715" v="112" actId="255"/>
          <ac:spMkLst>
            <pc:docMk/>
            <pc:sldMk cId="4017348962" sldId="266"/>
            <ac:spMk id="2" creationId="{00000000-0000-0000-0000-000000000000}"/>
          </ac:spMkLst>
        </pc:spChg>
        <pc:picChg chg="add mod">
          <ac:chgData name="Jo Anne Peterson" userId="dad02e48-cf57-482d-8c84-937574e29110" providerId="ADAL" clId="{FC24DA98-40D2-4E77-94B2-8F8752712478}" dt="2026-09-20T23:34:05.885" v="115" actId="1076"/>
          <ac:picMkLst>
            <pc:docMk/>
            <pc:sldMk cId="4017348962" sldId="266"/>
            <ac:picMk id="6" creationId="{CE6BEB88-2BF9-CC13-F5A8-658C8131A616}"/>
          </ac:picMkLst>
        </pc:picChg>
      </pc:sldChg>
      <pc:sldChg chg="modSp mod">
        <pc:chgData name="Jo Anne Peterson" userId="dad02e48-cf57-482d-8c84-937574e29110" providerId="ADAL" clId="{FC24DA98-40D2-4E77-94B2-8F8752712478}" dt="2026-09-20T23:39:44.855" v="142" actId="14100"/>
        <pc:sldMkLst>
          <pc:docMk/>
          <pc:sldMk cId="4150258026" sldId="270"/>
        </pc:sldMkLst>
        <pc:spChg chg="mod">
          <ac:chgData name="Jo Anne Peterson" userId="dad02e48-cf57-482d-8c84-937574e29110" providerId="ADAL" clId="{FC24DA98-40D2-4E77-94B2-8F8752712478}" dt="2026-09-20T23:39:44.855" v="142" actId="14100"/>
          <ac:spMkLst>
            <pc:docMk/>
            <pc:sldMk cId="4150258026" sldId="270"/>
            <ac:spMk id="4" creationId="{9D917981-EB2B-47FD-94A6-7AFCD8FB500C}"/>
          </ac:spMkLst>
        </pc:spChg>
      </pc:sldChg>
      <pc:sldChg chg="modSp mod">
        <pc:chgData name="Jo Anne Peterson" userId="dad02e48-cf57-482d-8c84-937574e29110" providerId="ADAL" clId="{FC24DA98-40D2-4E77-94B2-8F8752712478}" dt="2026-09-22T17:35:44.641" v="295" actId="113"/>
        <pc:sldMkLst>
          <pc:docMk/>
          <pc:sldMk cId="407681958" sldId="271"/>
        </pc:sldMkLst>
        <pc:spChg chg="mod">
          <ac:chgData name="Jo Anne Peterson" userId="dad02e48-cf57-482d-8c84-937574e29110" providerId="ADAL" clId="{FC24DA98-40D2-4E77-94B2-8F8752712478}" dt="2026-09-22T17:35:44.641" v="295" actId="113"/>
          <ac:spMkLst>
            <pc:docMk/>
            <pc:sldMk cId="407681958" sldId="271"/>
            <ac:spMk id="6" creationId="{CBC5A547-A654-40E3-A711-25798EE0C52A}"/>
          </ac:spMkLst>
        </pc:spChg>
      </pc:sldChg>
      <pc:sldChg chg="modSp mod">
        <pc:chgData name="Jo Anne Peterson" userId="dad02e48-cf57-482d-8c84-937574e29110" providerId="ADAL" clId="{FC24DA98-40D2-4E77-94B2-8F8752712478}" dt="2026-09-20T23:36:04.978" v="137" actId="1076"/>
        <pc:sldMkLst>
          <pc:docMk/>
          <pc:sldMk cId="3047187547" sldId="272"/>
        </pc:sldMkLst>
        <pc:spChg chg="mod">
          <ac:chgData name="Jo Anne Peterson" userId="dad02e48-cf57-482d-8c84-937574e29110" providerId="ADAL" clId="{FC24DA98-40D2-4E77-94B2-8F8752712478}" dt="2026-09-20T23:35:30.251" v="118" actId="14100"/>
          <ac:spMkLst>
            <pc:docMk/>
            <pc:sldMk cId="3047187547" sldId="272"/>
            <ac:spMk id="2" creationId="{00000000-0000-0000-0000-000000000000}"/>
          </ac:spMkLst>
        </pc:spChg>
        <pc:spChg chg="mod">
          <ac:chgData name="Jo Anne Peterson" userId="dad02e48-cf57-482d-8c84-937574e29110" providerId="ADAL" clId="{FC24DA98-40D2-4E77-94B2-8F8752712478}" dt="2026-09-20T23:35:44.224" v="134" actId="20577"/>
          <ac:spMkLst>
            <pc:docMk/>
            <pc:sldMk cId="3047187547" sldId="272"/>
            <ac:spMk id="3" creationId="{00000000-0000-0000-0000-000000000000}"/>
          </ac:spMkLst>
        </pc:spChg>
        <pc:spChg chg="mod">
          <ac:chgData name="Jo Anne Peterson" userId="dad02e48-cf57-482d-8c84-937574e29110" providerId="ADAL" clId="{FC24DA98-40D2-4E77-94B2-8F8752712478}" dt="2026-09-20T23:36:04.978" v="137" actId="1076"/>
          <ac:spMkLst>
            <pc:docMk/>
            <pc:sldMk cId="3047187547" sldId="272"/>
            <ac:spMk id="5" creationId="{9BC7741D-7F3B-4574-8F98-9D20C4310643}"/>
          </ac:spMkLst>
        </pc:spChg>
        <pc:picChg chg="mod">
          <ac:chgData name="Jo Anne Peterson" userId="dad02e48-cf57-482d-8c84-937574e29110" providerId="ADAL" clId="{FC24DA98-40D2-4E77-94B2-8F8752712478}" dt="2026-09-20T23:36:00.308" v="136" actId="1076"/>
          <ac:picMkLst>
            <pc:docMk/>
            <pc:sldMk cId="3047187547" sldId="272"/>
            <ac:picMk id="4" creationId="{800BA658-907E-4824-9DB6-98BC9EF918AB}"/>
          </ac:picMkLst>
        </pc:picChg>
      </pc:sldChg>
      <pc:sldChg chg="addSp delSp modSp add mod">
        <pc:chgData name="Jo Anne Peterson" userId="dad02e48-cf57-482d-8c84-937574e29110" providerId="ADAL" clId="{FC24DA98-40D2-4E77-94B2-8F8752712478}" dt="2026-09-20T23:33:41.590" v="111" actId="1076"/>
        <pc:sldMkLst>
          <pc:docMk/>
          <pc:sldMk cId="99584438" sldId="273"/>
        </pc:sldMkLst>
        <pc:spChg chg="mod">
          <ac:chgData name="Jo Anne Peterson" userId="dad02e48-cf57-482d-8c84-937574e29110" providerId="ADAL" clId="{FC24DA98-40D2-4E77-94B2-8F8752712478}" dt="2026-09-20T23:33:32.741" v="109" actId="20577"/>
          <ac:spMkLst>
            <pc:docMk/>
            <pc:sldMk cId="99584438" sldId="273"/>
            <ac:spMk id="2" creationId="{21AACE4C-D14E-BD58-FAC8-E28B251944ED}"/>
          </ac:spMkLst>
        </pc:spChg>
        <pc:picChg chg="add mod">
          <ac:chgData name="Jo Anne Peterson" userId="dad02e48-cf57-482d-8c84-937574e29110" providerId="ADAL" clId="{FC24DA98-40D2-4E77-94B2-8F8752712478}" dt="2026-09-20T23:33:41.590" v="111" actId="1076"/>
          <ac:picMkLst>
            <pc:docMk/>
            <pc:sldMk cId="99584438" sldId="273"/>
            <ac:picMk id="4" creationId="{B65040A4-B9BA-47D1-C2C8-4B6F04AFC5E7}"/>
          </ac:picMkLst>
        </pc:picChg>
      </pc:sldChg>
      <pc:sldChg chg="delSp modSp add mod">
        <pc:chgData name="Jo Anne Peterson" userId="dad02e48-cf57-482d-8c84-937574e29110" providerId="ADAL" clId="{FC24DA98-40D2-4E77-94B2-8F8752712478}" dt="2026-09-22T02:48:09.915" v="222" actId="1076"/>
        <pc:sldMkLst>
          <pc:docMk/>
          <pc:sldMk cId="629111064" sldId="425"/>
        </pc:sldMkLst>
        <pc:spChg chg="mod">
          <ac:chgData name="Jo Anne Peterson" userId="dad02e48-cf57-482d-8c84-937574e29110" providerId="ADAL" clId="{FC24DA98-40D2-4E77-94B2-8F8752712478}" dt="2026-09-22T02:48:09.915" v="222" actId="1076"/>
          <ac:spMkLst>
            <pc:docMk/>
            <pc:sldMk cId="629111064" sldId="425"/>
            <ac:spMk id="3" creationId="{BC8A6E5A-9763-1C0D-18B8-73F5531B1C5A}"/>
          </ac:spMkLst>
        </pc:spChg>
        <pc:spChg chg="del">
          <ac:chgData name="Jo Anne Peterson" userId="dad02e48-cf57-482d-8c84-937574e29110" providerId="ADAL" clId="{FC24DA98-40D2-4E77-94B2-8F8752712478}" dt="2026-09-22T02:47:13.135" v="145" actId="478"/>
          <ac:spMkLst>
            <pc:docMk/>
            <pc:sldMk cId="629111064" sldId="425"/>
            <ac:spMk id="5" creationId="{6BED7499-DDB7-16AC-95EF-1E6C8692DCEE}"/>
          </ac:spMkLst>
        </pc:spChg>
        <pc:picChg chg="del">
          <ac:chgData name="Jo Anne Peterson" userId="dad02e48-cf57-482d-8c84-937574e29110" providerId="ADAL" clId="{FC24DA98-40D2-4E77-94B2-8F8752712478}" dt="2026-09-22T02:47:09.369" v="144" actId="478"/>
          <ac:picMkLst>
            <pc:docMk/>
            <pc:sldMk cId="629111064" sldId="425"/>
            <ac:picMk id="4" creationId="{789858B6-9D8E-80E3-19DE-97C167737B42}"/>
          </ac:picMkLst>
        </pc:picChg>
      </pc:sldChg>
      <pc:sldChg chg="addSp delSp modSp add mod">
        <pc:chgData name="Jo Anne Peterson" userId="dad02e48-cf57-482d-8c84-937574e29110" providerId="ADAL" clId="{FC24DA98-40D2-4E77-94B2-8F8752712478}" dt="2026-09-22T17:39:02.344" v="326" actId="1076"/>
        <pc:sldMkLst>
          <pc:docMk/>
          <pc:sldMk cId="1686785916" sldId="426"/>
        </pc:sldMkLst>
        <pc:spChg chg="mod">
          <ac:chgData name="Jo Anne Peterson" userId="dad02e48-cf57-482d-8c84-937574e29110" providerId="ADAL" clId="{FC24DA98-40D2-4E77-94B2-8F8752712478}" dt="2026-09-22T17:36:26.340" v="317" actId="20577"/>
          <ac:spMkLst>
            <pc:docMk/>
            <pc:sldMk cId="1686785916" sldId="426"/>
            <ac:spMk id="2" creationId="{4F8810CA-9B91-4DB4-5F11-1957CFC569D7}"/>
          </ac:spMkLst>
        </pc:spChg>
        <pc:spChg chg="add del mod">
          <ac:chgData name="Jo Anne Peterson" userId="dad02e48-cf57-482d-8c84-937574e29110" providerId="ADAL" clId="{FC24DA98-40D2-4E77-94B2-8F8752712478}" dt="2026-09-22T17:36:30.681" v="319" actId="478"/>
          <ac:spMkLst>
            <pc:docMk/>
            <pc:sldMk cId="1686785916" sldId="426"/>
            <ac:spMk id="4" creationId="{8E775C51-5FFE-8F98-4F1E-29003A572CB1}"/>
          </ac:spMkLst>
        </pc:spChg>
        <pc:spChg chg="del">
          <ac:chgData name="Jo Anne Peterson" userId="dad02e48-cf57-482d-8c84-937574e29110" providerId="ADAL" clId="{FC24DA98-40D2-4E77-94B2-8F8752712478}" dt="2026-09-22T17:36:47.075" v="323" actId="478"/>
          <ac:spMkLst>
            <pc:docMk/>
            <pc:sldMk cId="1686785916" sldId="426"/>
            <ac:spMk id="13" creationId="{3A9A1B6A-34F3-16F0-0855-30CB857E5BD5}"/>
          </ac:spMkLst>
        </pc:spChg>
        <pc:spChg chg="del mod">
          <ac:chgData name="Jo Anne Peterson" userId="dad02e48-cf57-482d-8c84-937574e29110" providerId="ADAL" clId="{FC24DA98-40D2-4E77-94B2-8F8752712478}" dt="2026-09-22T17:36:36.240" v="321" actId="478"/>
          <ac:spMkLst>
            <pc:docMk/>
            <pc:sldMk cId="1686785916" sldId="426"/>
            <ac:spMk id="24" creationId="{FA106EA7-F3FD-1439-B9E6-32AE2F3B8395}"/>
          </ac:spMkLst>
        </pc:spChg>
        <pc:spChg chg="del">
          <ac:chgData name="Jo Anne Peterson" userId="dad02e48-cf57-482d-8c84-937574e29110" providerId="ADAL" clId="{FC24DA98-40D2-4E77-94B2-8F8752712478}" dt="2026-09-22T17:36:42.263" v="322" actId="478"/>
          <ac:spMkLst>
            <pc:docMk/>
            <pc:sldMk cId="1686785916" sldId="426"/>
            <ac:spMk id="26" creationId="{3C4BDB53-0ECE-498E-B576-8DC55400EC23}"/>
          </ac:spMkLst>
        </pc:spChg>
        <pc:spChg chg="del">
          <ac:chgData name="Jo Anne Peterson" userId="dad02e48-cf57-482d-8c84-937574e29110" providerId="ADAL" clId="{FC24DA98-40D2-4E77-94B2-8F8752712478}" dt="2026-09-22T17:36:42.263" v="322" actId="478"/>
          <ac:spMkLst>
            <pc:docMk/>
            <pc:sldMk cId="1686785916" sldId="426"/>
            <ac:spMk id="33" creationId="{149FE171-E759-4080-8BE0-AD446A2841B4}"/>
          </ac:spMkLst>
        </pc:spChg>
        <pc:picChg chg="del">
          <ac:chgData name="Jo Anne Peterson" userId="dad02e48-cf57-482d-8c84-937574e29110" providerId="ADAL" clId="{FC24DA98-40D2-4E77-94B2-8F8752712478}" dt="2026-09-22T17:36:28.460" v="318" actId="478"/>
          <ac:picMkLst>
            <pc:docMk/>
            <pc:sldMk cId="1686785916" sldId="426"/>
            <ac:picMk id="5" creationId="{9D128BB1-5BAC-5593-431A-1A13C8C6C988}"/>
          </ac:picMkLst>
        </pc:picChg>
        <pc:picChg chg="del">
          <ac:chgData name="Jo Anne Peterson" userId="dad02e48-cf57-482d-8c84-937574e29110" providerId="ADAL" clId="{FC24DA98-40D2-4E77-94B2-8F8752712478}" dt="2026-09-22T17:36:42.263" v="322" actId="478"/>
          <ac:picMkLst>
            <pc:docMk/>
            <pc:sldMk cId="1686785916" sldId="426"/>
            <ac:picMk id="7" creationId="{742EB7F4-E4BA-2F8A-191A-B6E3E2C52C9F}"/>
          </ac:picMkLst>
        </pc:picChg>
        <pc:picChg chg="add mod">
          <ac:chgData name="Jo Anne Peterson" userId="dad02e48-cf57-482d-8c84-937574e29110" providerId="ADAL" clId="{FC24DA98-40D2-4E77-94B2-8F8752712478}" dt="2026-09-22T17:39:02.344" v="326" actId="1076"/>
          <ac:picMkLst>
            <pc:docMk/>
            <pc:sldMk cId="1686785916" sldId="426"/>
            <ac:picMk id="8" creationId="{015DB7B8-0DEF-B244-43E6-E9B5F91558B3}"/>
          </ac:picMkLst>
        </pc:picChg>
        <pc:cxnChg chg="del">
          <ac:chgData name="Jo Anne Peterson" userId="dad02e48-cf57-482d-8c84-937574e29110" providerId="ADAL" clId="{FC24DA98-40D2-4E77-94B2-8F8752712478}" dt="2026-09-22T17:36:42.263" v="322" actId="478"/>
          <ac:cxnSpMkLst>
            <pc:docMk/>
            <pc:sldMk cId="1686785916" sldId="426"/>
            <ac:cxnSpMk id="9" creationId="{F942699B-5C4D-B0FC-CF1C-B186BBA3969C}"/>
          </ac:cxnSpMkLst>
        </pc:cxnChg>
        <pc:cxnChg chg="del">
          <ac:chgData name="Jo Anne Peterson" userId="dad02e48-cf57-482d-8c84-937574e29110" providerId="ADAL" clId="{FC24DA98-40D2-4E77-94B2-8F8752712478}" dt="2026-09-22T17:36:42.263" v="322" actId="478"/>
          <ac:cxnSpMkLst>
            <pc:docMk/>
            <pc:sldMk cId="1686785916" sldId="426"/>
            <ac:cxnSpMk id="21" creationId="{3DF7A735-9EAB-2E51-E24C-0B002A345115}"/>
          </ac:cxnSpMkLst>
        </pc:cxnChg>
        <pc:cxnChg chg="del">
          <ac:chgData name="Jo Anne Peterson" userId="dad02e48-cf57-482d-8c84-937574e29110" providerId="ADAL" clId="{FC24DA98-40D2-4E77-94B2-8F8752712478}" dt="2026-09-22T17:36:42.263" v="322" actId="478"/>
          <ac:cxnSpMkLst>
            <pc:docMk/>
            <pc:sldMk cId="1686785916" sldId="426"/>
            <ac:cxnSpMk id="23" creationId="{E6517651-A10C-DF2C-B4CC-F88564154F28}"/>
          </ac:cxnSpMkLst>
        </pc:cxnChg>
      </pc:sldChg>
      <pc:sldChg chg="addSp delSp modSp add mod">
        <pc:chgData name="Jo Anne Peterson" userId="dad02e48-cf57-482d-8c84-937574e29110" providerId="ADAL" clId="{FC24DA98-40D2-4E77-94B2-8F8752712478}" dt="2026-09-22T17:41:01.454" v="332" actId="1076"/>
        <pc:sldMkLst>
          <pc:docMk/>
          <pc:sldMk cId="2041925129" sldId="427"/>
        </pc:sldMkLst>
        <pc:picChg chg="add mod">
          <ac:chgData name="Jo Anne Peterson" userId="dad02e48-cf57-482d-8c84-937574e29110" providerId="ADAL" clId="{FC24DA98-40D2-4E77-94B2-8F8752712478}" dt="2026-09-22T17:41:01.454" v="332" actId="1076"/>
          <ac:picMkLst>
            <pc:docMk/>
            <pc:sldMk cId="2041925129" sldId="427"/>
            <ac:picMk id="4" creationId="{6512E3FD-0529-142E-7C03-F9F5B0401173}"/>
          </ac:picMkLst>
        </pc:picChg>
        <pc:picChg chg="del">
          <ac:chgData name="Jo Anne Peterson" userId="dad02e48-cf57-482d-8c84-937574e29110" providerId="ADAL" clId="{FC24DA98-40D2-4E77-94B2-8F8752712478}" dt="2026-09-22T17:39:14.076" v="328" actId="478"/>
          <ac:picMkLst>
            <pc:docMk/>
            <pc:sldMk cId="2041925129" sldId="427"/>
            <ac:picMk id="8" creationId="{722C3FF9-6C3C-0DCB-889B-36DC83DAF33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9/22/2026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9/22/2026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Welcome: </a:t>
            </a:r>
          </a:p>
          <a:p>
            <a:endParaRPr lang="en-US" dirty="0"/>
          </a:p>
          <a:p>
            <a:r>
              <a:rPr lang="en-US" dirty="0"/>
              <a:t>Tonight my focus will be on </a:t>
            </a:r>
          </a:p>
          <a:p>
            <a:pPr marL="228600" indent="-228600">
              <a:buAutoNum type="arabicParenR"/>
            </a:pPr>
            <a:r>
              <a:rPr lang="en-US" dirty="0"/>
              <a:t>Who I am </a:t>
            </a:r>
          </a:p>
          <a:p>
            <a:pPr marL="228600" indent="-228600">
              <a:buAutoNum type="arabicParenR"/>
            </a:pPr>
            <a:r>
              <a:rPr lang="en-US" dirty="0"/>
              <a:t>About the </a:t>
            </a:r>
            <a:r>
              <a:rPr lang="en-US" dirty="0" err="1"/>
              <a:t>resoursces</a:t>
            </a:r>
            <a:r>
              <a:rPr lang="en-US" dirty="0"/>
              <a:t> your child has access 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BE439-8C41-410D-B65F-1D0DB7BED9E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0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764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CB387-F0D0-DE18-B562-CDAC3B35F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E61B8E-DBD1-5402-E62B-FFCD86112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9C95F-654D-FA0E-C78B-A2BCDCD1D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Mention here about first year using this textbook so we will try things that</a:t>
            </a:r>
            <a:r>
              <a:rPr lang="en-US" baseline="0"/>
              <a:t> do not work. Also, all three geometry teachers are working together to teach at the same pace, give the same tests, etc.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37E69-371F-0C6B-0A33-1B5CE0500C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37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Students select courses based on their individual interests and post high school plans.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4A526D-F558-433D-8324-C66A2F5771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458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9/22/2026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9/22/2026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9/22/2026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9/22/2026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9/22/2026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9/22/2026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9/22/2026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9/22/2026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9/22/2026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A4E79-3570-4F80-948B-EBC2F20458BB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4B6D-5E2F-4828-BA9E-63973A1934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526" y="2313432"/>
            <a:ext cx="4558621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1923" y="2313431"/>
            <a:ext cx="4558621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7944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ABB7E-1559-BAA1-ABD0-E9218A561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3EDEE1-FF8A-094C-B05B-6EACCBC588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7C8AB-FAA5-53CB-0415-10ED9F79C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24317-2A06-5F4D-48CB-B91EBF318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AA25D-7F5D-28D7-6F7E-FD0696107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80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F2CB-FA22-4A26-B43A-09F302520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A1A59-D140-135D-50D6-49A93F959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C920F-E865-6008-EF12-25CB1FC4A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10DAC-8678-76D9-53D5-C126A4DDC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16538-0D9D-AB48-E17F-81D3C737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905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857F1-422B-A0CF-C463-6C2284DE6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060A2-2134-F733-8745-F96523121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82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82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82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589AC-EB74-0685-951F-2035EF561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14B4F-E711-67B2-4AE5-F4319256D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9808C-AA67-D2EE-F999-1EE73E0A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24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ED030-1EF9-8139-E183-B263ACD9E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9E8DA-5F79-36D5-531D-5D3C624A6C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BE4259-CD3A-9580-7B6E-DCBFE1EE7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B510D6-7D91-7C34-D087-B606239F9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8C2E2-630C-9882-4D33-EE1CAFE56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6D8BB-D5FA-96DB-8A75-7F47325D3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68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5E276-1B83-581D-FBE0-10C15E960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57B6E-9FDF-D79D-68A7-7F175C2C6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E2FEFF-772D-170E-0730-9BF0F9C5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A0D7D2-7907-DAA3-3A69-9CD0FA9C76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70F6A2-332A-6CD5-74DE-11DEDEC775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6801E3-4F25-5F31-ACAB-E4ACE34D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01F260-FB3F-3A1B-15C2-AB48FA6E3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CDD344-A6A7-A684-1B37-28490BB9B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082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9C081-A2EC-420D-877E-FF3BEEF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FF766D-47D4-B7B7-A905-545824EAE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75EA59-F25B-1441-C43B-EAF222D4F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036E2C-E477-BDD7-F6B7-FE32351D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125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5D2118-B97E-68DE-0FDF-DB194A9B3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6BDFCB-EF6B-C344-D063-F09D5041D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56DFA-34AD-B332-4241-84C5BDA42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89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11517-4101-01E9-EA2E-C5FF34579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167CF-9671-3B0C-BD07-DB955CA93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60662-C40C-E020-EE97-ADD6C46DC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E20625-1217-69B1-9C8F-5EA6D432A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528ED-8916-D382-ADCD-5E29B3E9A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90C93-A38F-4CEA-9CF1-C1C0980C3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48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16A59-6D85-A636-F4AB-8260AC766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F0CB8B-3C6C-F493-948E-FED17C3BA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BEFD1-5F0C-86B8-6A56-AB5EBDA974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FC7CB-2042-B967-CA60-E3903EB8C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DD6AE-0431-A11D-CD33-CB74A43CD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693085-C7BC-47C7-F981-55C8D3B55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600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9B98C-7935-B89C-A560-E70E6372F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F003D-BEE3-6F91-D8C2-11D79B742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AE299-EEB9-4052-26C8-13E9E9A24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5E081-55EB-3606-BABC-D52BBAC47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6C0EA-5ECB-A880-15C9-2CC2EB45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650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7A2D6B-A5B1-DE16-339B-F856ABF84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A2889-DADE-D2D9-E416-296D087F6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8195D-E636-63E8-8BA7-741D754B8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44F11-99F3-F51A-22B7-B285ADB2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4CBF-31EB-9839-AE2E-55F52925E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47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  <p:sldLayoutId id="214748369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50DC20-5243-60F9-7A5E-7752339D8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17C45-BFD3-465A-9BAA-3A780C594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37303-A376-CC56-51C7-4A5B144DC1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1293BA-8C6D-47F1-8477-D945BC620EE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3A957-2C0F-3CCC-AEA3-A95AE9577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D61C8-B540-3628-CD8E-9C2CED461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9CDD2D-35F7-45E2-80E5-8A0FEB4FD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75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1159" y="198967"/>
            <a:ext cx="3924650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/>
              <a:t>About Mr. Lin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676244-A1F7-4B8B-9565-23E8FBE104C1}"/>
              </a:ext>
            </a:extLst>
          </p:cNvPr>
          <p:cNvSpPr txBox="1">
            <a:spLocks/>
          </p:cNvSpPr>
          <p:nvPr/>
        </p:nvSpPr>
        <p:spPr>
          <a:xfrm>
            <a:off x="5473605" y="1052514"/>
            <a:ext cx="5008228" cy="52577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5780" indent="-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800" b="1" dirty="0"/>
              <a:t>Education</a:t>
            </a:r>
          </a:p>
          <a:p>
            <a:pPr marL="742950" indent="-28575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800" dirty="0"/>
              <a:t>Undergraduate at UW</a:t>
            </a:r>
          </a:p>
          <a:p>
            <a:pPr marL="1072134" lvl="1" indent="-28575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600" dirty="0"/>
              <a:t>BS in Chemical Engineering </a:t>
            </a:r>
          </a:p>
          <a:p>
            <a:pPr marL="742950" indent="-28575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800" dirty="0"/>
              <a:t>MA in Teaching</a:t>
            </a:r>
          </a:p>
          <a:p>
            <a:pPr marL="1072134" lvl="1" indent="-28575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600" dirty="0"/>
              <a:t>WGU (Secondary Math)</a:t>
            </a:r>
          </a:p>
          <a:p>
            <a:pPr marL="1072134" lvl="1" indent="-28575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endParaRPr lang="en-US" sz="1800" dirty="0"/>
          </a:p>
          <a:p>
            <a:pPr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800" b="1" dirty="0"/>
              <a:t>  Business Owner of a Test Preparation Site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600" dirty="0"/>
              <a:t>20 years Managing, Teaching, and Training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600" dirty="0"/>
              <a:t>Taught high school students SAT/ACT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600" dirty="0"/>
              <a:t>Chemistry, Calculus, Physics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endParaRPr lang="en-US" sz="1800" dirty="0"/>
          </a:p>
          <a:p>
            <a:pPr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800" b="1" dirty="0"/>
              <a:t>  </a:t>
            </a:r>
            <a:r>
              <a:rPr lang="en-US" sz="1800" dirty="0"/>
              <a:t>Owner of 2 Design Patents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800" dirty="0"/>
              <a:t>   Website Designer/Builder</a:t>
            </a:r>
          </a:p>
          <a:p>
            <a:pPr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r>
              <a:rPr lang="en-US" sz="1800" b="1" dirty="0"/>
              <a:t>  Hobbies:  </a:t>
            </a:r>
            <a:r>
              <a:rPr lang="en-US" sz="1800" dirty="0"/>
              <a:t>Building outdoor construction, working with coding and solar panels</a:t>
            </a:r>
          </a:p>
          <a:p>
            <a:pPr marL="329184" lvl="1" indent="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  <a:defRPr/>
            </a:pPr>
            <a:endParaRPr lang="en-US" sz="1800" dirty="0"/>
          </a:p>
        </p:txBody>
      </p:sp>
      <p:pic>
        <p:nvPicPr>
          <p:cNvPr id="6" name="Picture 5" descr="A group of people posing for a picture&#10;&#10;Description automatically generated">
            <a:extLst>
              <a:ext uri="{FF2B5EF4-FFF2-40B4-BE49-F238E27FC236}">
                <a16:creationId xmlns:a16="http://schemas.microsoft.com/office/drawing/2014/main" id="{FF146CF6-78E4-AD61-FE28-8AF2BC78C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2" r="10718"/>
          <a:stretch/>
        </p:blipFill>
        <p:spPr>
          <a:xfrm>
            <a:off x="1522432" y="-1"/>
            <a:ext cx="404620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70945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4348" y="478471"/>
            <a:ext cx="8357210" cy="987403"/>
          </a:xfrm>
        </p:spPr>
        <p:txBody>
          <a:bodyPr/>
          <a:lstStyle/>
          <a:p>
            <a:r>
              <a:rPr lang="en-US" dirty="0"/>
              <a:t>Welcome to Geometry!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3112" y="1731403"/>
            <a:ext cx="4208570" cy="1244600"/>
          </a:xfrm>
        </p:spPr>
        <p:txBody>
          <a:bodyPr/>
          <a:lstStyle/>
          <a:p>
            <a:r>
              <a:rPr lang="en-US" dirty="0"/>
              <a:t>Jo Anne Peterson</a:t>
            </a:r>
          </a:p>
          <a:p>
            <a:r>
              <a:rPr lang="en-US" dirty="0"/>
              <a:t>jopeterson@lwsd.org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11235-6F64-4829-ACFE-C7B2C855C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48009">
            <a:off x="7669014" y="3181996"/>
            <a:ext cx="4114324" cy="30857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08E0F2-B5AA-465B-B3CB-01E53E820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080" y="3989540"/>
            <a:ext cx="4164904" cy="24989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68C2A1-136D-48F3-A31E-34C0FDDA2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39579">
            <a:off x="566521" y="361069"/>
            <a:ext cx="3043825" cy="40584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DC1D68-51D7-4CDA-AE76-9A9D5A41A5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16499">
            <a:off x="4749492" y="4308243"/>
            <a:ext cx="3289189" cy="199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917981-EB2B-47FD-94A6-7AFCD8FB500C}"/>
              </a:ext>
            </a:extLst>
          </p:cNvPr>
          <p:cNvSpPr txBox="1"/>
          <p:nvPr/>
        </p:nvSpPr>
        <p:spPr>
          <a:xfrm>
            <a:off x="4531614" y="513213"/>
            <a:ext cx="7008574" cy="4929120"/>
          </a:xfrm>
          <a:prstGeom prst="rect">
            <a:avLst/>
          </a:prstGeom>
        </p:spPr>
        <p:txBody>
          <a:bodyPr vert="horz" lIns="121899" tIns="60949" rIns="121899" bIns="60949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+mj-lt"/>
                <a:ea typeface="+mj-ea"/>
                <a:cs typeface="+mj-cs"/>
              </a:rPr>
              <a:t>Geometry is a very </a:t>
            </a:r>
            <a:r>
              <a:rPr lang="en-US" sz="4000" u="sng" dirty="0">
                <a:latin typeface="+mj-lt"/>
                <a:ea typeface="+mj-ea"/>
                <a:cs typeface="+mj-cs"/>
              </a:rPr>
              <a:t>different</a:t>
            </a:r>
            <a:r>
              <a:rPr lang="en-US" sz="4000" dirty="0">
                <a:latin typeface="+mj-lt"/>
                <a:ea typeface="+mj-ea"/>
                <a:cs typeface="+mj-cs"/>
              </a:rPr>
              <a:t> class.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+mj-lt"/>
                <a:ea typeface="+mj-ea"/>
                <a:cs typeface="+mj-cs"/>
              </a:rPr>
              <a:t>Details, details…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+mj-lt"/>
                <a:ea typeface="+mj-ea"/>
                <a:cs typeface="+mj-cs"/>
              </a:rPr>
              <a:t>Showing </a:t>
            </a:r>
            <a:r>
              <a:rPr lang="en-US" sz="4000" u="sng" dirty="0">
                <a:latin typeface="+mj-lt"/>
                <a:ea typeface="+mj-ea"/>
                <a:cs typeface="+mj-cs"/>
              </a:rPr>
              <a:t>how</a:t>
            </a:r>
            <a:r>
              <a:rPr lang="en-US" sz="4000" dirty="0">
                <a:latin typeface="+mj-lt"/>
                <a:ea typeface="+mj-ea"/>
                <a:cs typeface="+mj-cs"/>
              </a:rPr>
              <a:t> is more important than finding the answer.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+mj-lt"/>
                <a:ea typeface="+mj-ea"/>
                <a:cs typeface="+mj-cs"/>
              </a:rPr>
              <a:t>Growth mindset</a:t>
            </a: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latin typeface="+mj-lt"/>
                <a:ea typeface="+mj-ea"/>
                <a:cs typeface="+mj-cs"/>
              </a:rPr>
              <a:t>Mistakes are OK!!!</a:t>
            </a:r>
          </a:p>
        </p:txBody>
      </p:sp>
    </p:spTree>
    <p:extLst>
      <p:ext uri="{BB962C8B-B14F-4D97-AF65-F5344CB8AC3E}">
        <p14:creationId xmlns:p14="http://schemas.microsoft.com/office/powerpoint/2010/main" val="415025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F95DA1B-EED6-4435-A562-E4BD98823DC0}"/>
              </a:ext>
            </a:extLst>
          </p:cNvPr>
          <p:cNvSpPr txBox="1"/>
          <p:nvPr/>
        </p:nvSpPr>
        <p:spPr>
          <a:xfrm>
            <a:off x="568041" y="265814"/>
            <a:ext cx="7008574" cy="5760889"/>
          </a:xfrm>
          <a:prstGeom prst="rect">
            <a:avLst/>
          </a:prstGeom>
        </p:spPr>
        <p:txBody>
          <a:bodyPr vert="horz" lIns="121899" tIns="60949" rIns="121899" bIns="60949" rtlCol="0" anchor="b">
            <a:normAutofit fontScale="25000" lnSpcReduction="20000"/>
          </a:bodyPr>
          <a:lstStyle/>
          <a:p>
            <a:pPr>
              <a:lnSpc>
                <a:spcPct val="95000"/>
              </a:lnSpc>
              <a:spcAft>
                <a:spcPts val="600"/>
              </a:spcAft>
              <a:buSzPct val="100000"/>
            </a:pPr>
            <a:r>
              <a:rPr lang="en-US" sz="14400" kern="1200" dirty="0">
                <a:latin typeface="+mn-lt"/>
                <a:ea typeface="+mn-ea"/>
                <a:cs typeface="+mn-cs"/>
              </a:rPr>
              <a:t>Expectations for students</a:t>
            </a:r>
          </a:p>
          <a:p>
            <a:pPr marL="1143000" indent="-1143000">
              <a:lnSpc>
                <a:spcPct val="95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400" kern="1200" dirty="0">
                <a:latin typeface="+mn-lt"/>
                <a:ea typeface="+mn-ea"/>
                <a:cs typeface="+mn-cs"/>
              </a:rPr>
              <a:t>Be on time for class</a:t>
            </a:r>
            <a:endParaRPr lang="en-US" sz="14400" kern="1200" dirty="0">
              <a:latin typeface="+mn-lt"/>
            </a:endParaRPr>
          </a:p>
          <a:p>
            <a:pPr marL="1143000" indent="-1143000">
              <a:lnSpc>
                <a:spcPct val="95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400" kern="1200" dirty="0">
                <a:latin typeface="+mn-lt"/>
                <a:ea typeface="+mn-ea"/>
                <a:cs typeface="+mn-cs"/>
              </a:rPr>
              <a:t>Be engaged with class</a:t>
            </a:r>
            <a:endParaRPr lang="en-US" sz="14400" kern="1200" dirty="0">
              <a:latin typeface="+mn-lt"/>
            </a:endParaRPr>
          </a:p>
          <a:p>
            <a:pPr marL="1143000" indent="-1143000">
              <a:lnSpc>
                <a:spcPct val="95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400" kern="1200" dirty="0">
                <a:latin typeface="+mn-lt"/>
                <a:ea typeface="+mn-ea"/>
                <a:cs typeface="+mn-cs"/>
              </a:rPr>
              <a:t>Have notes ready for reference</a:t>
            </a:r>
          </a:p>
          <a:p>
            <a:pPr marL="1143000" indent="-1143000">
              <a:lnSpc>
                <a:spcPct val="95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4400" kern="1200" dirty="0">
                <a:latin typeface="+mn-lt"/>
                <a:ea typeface="+mn-ea"/>
                <a:cs typeface="+mn-cs"/>
              </a:rPr>
              <a:t>Assignments </a:t>
            </a:r>
            <a:r>
              <a:rPr lang="en-US" sz="14400" dirty="0"/>
              <a:t>are due</a:t>
            </a:r>
            <a:r>
              <a:rPr lang="en-US" sz="14400" kern="1200" dirty="0">
                <a:latin typeface="+mn-lt"/>
                <a:ea typeface="+mn-ea"/>
                <a:cs typeface="+mn-cs"/>
              </a:rPr>
              <a:t> by</a:t>
            </a:r>
            <a:r>
              <a:rPr lang="en-US" sz="14400" dirty="0"/>
              <a:t> the</a:t>
            </a:r>
            <a:r>
              <a:rPr lang="en-US" sz="14400" kern="1200" dirty="0">
                <a:latin typeface="+mn-lt"/>
                <a:ea typeface="+mn-ea"/>
                <a:cs typeface="+mn-cs"/>
              </a:rPr>
              <a:t> start of </a:t>
            </a:r>
            <a:r>
              <a:rPr lang="en-US" sz="14400" dirty="0"/>
              <a:t>the next</a:t>
            </a:r>
            <a:r>
              <a:rPr lang="en-US" sz="14400" kern="1200" dirty="0">
                <a:latin typeface="+mn-lt"/>
                <a:ea typeface="+mn-ea"/>
                <a:cs typeface="+mn-cs"/>
              </a:rPr>
              <a:t> class</a:t>
            </a:r>
            <a:r>
              <a:rPr lang="en-US" sz="14400" dirty="0"/>
              <a:t>.</a:t>
            </a:r>
            <a:r>
              <a:rPr lang="en-US" sz="144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14400" dirty="0"/>
              <a:t>Late</a:t>
            </a:r>
            <a:r>
              <a:rPr lang="en-US" sz="14400" kern="1200" dirty="0">
                <a:latin typeface="+mn-lt"/>
                <a:ea typeface="+mn-ea"/>
                <a:cs typeface="+mn-cs"/>
              </a:rPr>
              <a:t> work </a:t>
            </a:r>
            <a:r>
              <a:rPr lang="en-US" sz="14400" dirty="0"/>
              <a:t>is accepted</a:t>
            </a:r>
            <a:r>
              <a:rPr lang="en-US" sz="14400" kern="1200" dirty="0">
                <a:latin typeface="+mn-lt"/>
                <a:ea typeface="+mn-ea"/>
                <a:cs typeface="+mn-cs"/>
              </a:rPr>
              <a:t> until the end of the chapter</a:t>
            </a:r>
            <a:r>
              <a:rPr lang="en-US" sz="14400" dirty="0"/>
              <a:t>. Late work is accepted for</a:t>
            </a:r>
            <a:r>
              <a:rPr lang="en-US" sz="14400" kern="1200" dirty="0">
                <a:latin typeface="+mn-lt"/>
                <a:ea typeface="+mn-ea"/>
                <a:cs typeface="+mn-cs"/>
              </a:rPr>
              <a:t> Weekly Algebra</a:t>
            </a:r>
            <a:r>
              <a:rPr lang="en-US" sz="14400" dirty="0"/>
              <a:t> until one week past the due date.</a:t>
            </a:r>
            <a:endParaRPr lang="en-US" sz="14400" kern="1200" dirty="0">
              <a:latin typeface="+mn-lt"/>
            </a:endParaRPr>
          </a:p>
          <a:p>
            <a:pPr>
              <a:lnSpc>
                <a:spcPct val="95000"/>
              </a:lnSpc>
              <a:spcAft>
                <a:spcPts val="600"/>
              </a:spcAft>
              <a:buSzPct val="100000"/>
            </a:pPr>
            <a:endParaRPr lang="en-US" sz="900" kern="1200" dirty="0">
              <a:latin typeface="+mn-lt"/>
              <a:ea typeface="+mn-ea"/>
              <a:cs typeface="+mn-cs"/>
            </a:endParaRPr>
          </a:p>
          <a:p>
            <a:pPr>
              <a:lnSpc>
                <a:spcPct val="95000"/>
              </a:lnSpc>
              <a:spcAft>
                <a:spcPts val="600"/>
              </a:spcAft>
              <a:buSzPct val="100000"/>
            </a:pPr>
            <a:endParaRPr lang="en-US" sz="900" kern="1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84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52400"/>
            <a:ext cx="7008574" cy="1930400"/>
          </a:xfrm>
        </p:spPr>
        <p:txBody>
          <a:bodyPr>
            <a:normAutofit/>
          </a:bodyPr>
          <a:lstStyle/>
          <a:p>
            <a:r>
              <a:rPr lang="en-US" sz="4400" dirty="0"/>
              <a:t>Amplify/Desmos Math: Geometry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6BEB88-2BF9-CC13-F5A8-658C8131A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12" y="1347858"/>
            <a:ext cx="7574188" cy="535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4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DEB0B-CA66-9D11-37EA-56CBEE0FA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ACE4C-D14E-BD58-FAC8-E28B25194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2" y="152400"/>
            <a:ext cx="7008574" cy="1930400"/>
          </a:xfrm>
        </p:spPr>
        <p:txBody>
          <a:bodyPr>
            <a:normAutofit/>
          </a:bodyPr>
          <a:lstStyle/>
          <a:p>
            <a:r>
              <a:rPr lang="en-US" sz="4400" dirty="0"/>
              <a:t>Amplify/Desmos Math: Geometry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040A4-B9BA-47D1-C2C8-4B6F04AFC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57" y="1410159"/>
            <a:ext cx="6359920" cy="529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04301"/>
          </a:xfrm>
        </p:spPr>
        <p:txBody>
          <a:bodyPr/>
          <a:lstStyle/>
          <a:p>
            <a:r>
              <a:rPr lang="en-US" dirty="0"/>
              <a:t>Materials needed for class: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964" y="1019441"/>
            <a:ext cx="10157354" cy="4470400"/>
          </a:xfrm>
        </p:spPr>
        <p:txBody>
          <a:bodyPr>
            <a:noAutofit/>
          </a:bodyPr>
          <a:lstStyle/>
          <a:p>
            <a:r>
              <a:rPr lang="en-US" sz="3600" dirty="0"/>
              <a:t>Pencils with erasers</a:t>
            </a:r>
          </a:p>
          <a:p>
            <a:r>
              <a:rPr lang="en-US" sz="3600" dirty="0"/>
              <a:t>A spiral notebook with graph paper for homework</a:t>
            </a:r>
          </a:p>
          <a:p>
            <a:r>
              <a:rPr lang="en-US" sz="3600" dirty="0"/>
              <a:t>Another spiral notebook just for taking notes</a:t>
            </a:r>
          </a:p>
          <a:p>
            <a:r>
              <a:rPr lang="en-US" sz="3600" dirty="0"/>
              <a:t>Straight edge</a:t>
            </a:r>
          </a:p>
          <a:p>
            <a:r>
              <a:rPr lang="en-US" sz="3600" dirty="0"/>
              <a:t>Compass</a:t>
            </a:r>
          </a:p>
          <a:p>
            <a:r>
              <a:rPr lang="en-US" sz="3600" dirty="0"/>
              <a:t>Scientific calculator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0BA658-907E-4824-9DB6-98BC9EF91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907" y="4129009"/>
            <a:ext cx="1569939" cy="2088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C7741D-7F3B-4574-8F98-9D20C4310643}"/>
              </a:ext>
            </a:extLst>
          </p:cNvPr>
          <p:cNvSpPr txBox="1"/>
          <p:nvPr/>
        </p:nvSpPr>
        <p:spPr>
          <a:xfrm>
            <a:off x="7722961" y="4388188"/>
            <a:ext cx="2445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74C8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Don’t bring it to class, but deodorant. Please. Really. </a:t>
            </a:r>
          </a:p>
        </p:txBody>
      </p:sp>
    </p:spTree>
    <p:extLst>
      <p:ext uri="{BB962C8B-B14F-4D97-AF65-F5344CB8AC3E}">
        <p14:creationId xmlns:p14="http://schemas.microsoft.com/office/powerpoint/2010/main" val="304718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34444-9B83-15B8-13C8-C7D4DDD3D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D0FEA-B90C-1D40-16ED-3686D8FC3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04301"/>
          </a:xfrm>
        </p:spPr>
        <p:txBody>
          <a:bodyPr/>
          <a:lstStyle/>
          <a:p>
            <a:r>
              <a:rPr lang="en-US" dirty="0"/>
              <a:t>Materials needed for class: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A6E5A-9763-1C0D-18B8-73F5531B1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27" y="1344294"/>
            <a:ext cx="10157354" cy="4470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Students should be charging their laptops every night at home.</a:t>
            </a:r>
          </a:p>
        </p:txBody>
      </p:sp>
    </p:spTree>
    <p:extLst>
      <p:ext uri="{BB962C8B-B14F-4D97-AF65-F5344CB8AC3E}">
        <p14:creationId xmlns:p14="http://schemas.microsoft.com/office/powerpoint/2010/main" val="62911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C5A547-A654-40E3-A711-25798EE0C52A}"/>
              </a:ext>
            </a:extLst>
          </p:cNvPr>
          <p:cNvSpPr txBox="1"/>
          <p:nvPr/>
        </p:nvSpPr>
        <p:spPr>
          <a:xfrm>
            <a:off x="4582631" y="616688"/>
            <a:ext cx="71663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Communication is critical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u="sng" dirty="0"/>
              <a:t>Students</a:t>
            </a:r>
            <a:r>
              <a:rPr lang="en-US" sz="3600" dirty="0"/>
              <a:t> should be contacting me with questions and concerns.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Help sessions can be set up.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SKYWARD</a:t>
            </a:r>
            <a:r>
              <a:rPr lang="en-US" sz="3600" dirty="0"/>
              <a:t> is the place to check on student progress.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CANVAS</a:t>
            </a:r>
            <a:r>
              <a:rPr lang="en-US" sz="3600" dirty="0"/>
              <a:t> is the place to find information about assignments.</a:t>
            </a:r>
          </a:p>
        </p:txBody>
      </p:sp>
    </p:spTree>
    <p:extLst>
      <p:ext uri="{BB962C8B-B14F-4D97-AF65-F5344CB8AC3E}">
        <p14:creationId xmlns:p14="http://schemas.microsoft.com/office/powerpoint/2010/main" val="40768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121899" tIns="60949" rIns="121899" bIns="60949" rtlCol="0" anchor="t"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4"/>
                </a:solidFill>
              </a:rPr>
              <a:t>Tests and Quizzes</a:t>
            </a:r>
            <a:r>
              <a:rPr lang="en-US" b="1" dirty="0"/>
              <a:t> </a:t>
            </a:r>
            <a:r>
              <a:rPr lang="en-US" dirty="0"/>
              <a:t>make up 90% of the grade. Chapter tests will be announced at least a few days ahead of time. Students are allowed to retake a test once if they scored below an 80% and can earn a maximum score of 80% on the retake. The retake must be taken within a week of when the test is returned during the designated FLEX. An extra review assignment will be expected before a student can retake the test. Students must complete the test review assignment before the original test to be eligible for </a:t>
            </a:r>
            <a:r>
              <a:rPr lang="en-US"/>
              <a:t>the retake.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4"/>
                </a:solidFill>
              </a:rPr>
              <a:t>Weekly Algebra </a:t>
            </a:r>
            <a:r>
              <a:rPr lang="en-US" dirty="0"/>
              <a:t>is 10% of the grade.  Scores are based on how well the students do, and they can be redone one time.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4"/>
                </a:solidFill>
              </a:rPr>
              <a:t>Daily Assignments </a:t>
            </a:r>
            <a:r>
              <a:rPr lang="en-US" dirty="0">
                <a:solidFill>
                  <a:srgbClr val="002060"/>
                </a:solidFill>
              </a:rPr>
              <a:t>are not calculated into the overall grade.</a:t>
            </a:r>
          </a:p>
        </p:txBody>
      </p:sp>
    </p:spTree>
    <p:extLst>
      <p:ext uri="{BB962C8B-B14F-4D97-AF65-F5344CB8AC3E}">
        <p14:creationId xmlns:p14="http://schemas.microsoft.com/office/powerpoint/2010/main" val="50880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Skyward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3" y="1484151"/>
            <a:ext cx="6553200" cy="210483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412" y="2667000"/>
            <a:ext cx="5189916" cy="3626644"/>
          </a:xfrm>
          <a:prstGeom prst="rect">
            <a:avLst/>
          </a:prstGeom>
        </p:spPr>
      </p:pic>
      <p:cxnSp>
        <p:nvCxnSpPr>
          <p:cNvPr id="9" name="Connector: Curved 8"/>
          <p:cNvCxnSpPr/>
          <p:nvPr/>
        </p:nvCxnSpPr>
        <p:spPr>
          <a:xfrm rot="5400000" flipH="1" flipV="1">
            <a:off x="1217612" y="3429000"/>
            <a:ext cx="1219200" cy="121920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9412" y="4480322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Click on the grade for detailed info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7466012" y="2057400"/>
            <a:ext cx="762000" cy="3429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8532812" y="2057400"/>
            <a:ext cx="152400" cy="3429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61212" y="609600"/>
            <a:ext cx="48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Click on the assignment for more info about it. Click on the speech bubble to see my comments about the grade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70212" y="4648200"/>
            <a:ext cx="304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*You can turn on email notifications for whenever your child is missing an assignment*</a:t>
            </a:r>
          </a:p>
        </p:txBody>
      </p:sp>
      <p:sp>
        <p:nvSpPr>
          <p:cNvPr id="33" name="SMARTInkShape-290">
            <a:extLst>
              <a:ext uri="{FF2B5EF4-FFF2-40B4-BE49-F238E27FC236}">
                <a16:creationId xmlns:a16="http://schemas.microsoft.com/office/drawing/2014/main" id="{959932E4-7196-6E18-241B-6B2E9A5F14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69470" y="5850513"/>
            <a:ext cx="32504" cy="55752"/>
          </a:xfrm>
          <a:custGeom>
            <a:avLst/>
            <a:gdLst/>
            <a:ahLst/>
            <a:cxnLst/>
            <a:rect l="0" t="0" r="0" b="0"/>
            <a:pathLst>
              <a:path w="32504" h="55752">
                <a:moveTo>
                  <a:pt x="32503" y="0"/>
                </a:moveTo>
                <a:lnTo>
                  <a:pt x="32503" y="0"/>
                </a:lnTo>
                <a:lnTo>
                  <a:pt x="16921" y="7791"/>
                </a:lnTo>
                <a:lnTo>
                  <a:pt x="223" y="48309"/>
                </a:lnTo>
                <a:lnTo>
                  <a:pt x="2" y="48751"/>
                </a:lnTo>
                <a:lnTo>
                  <a:pt x="0" y="55751"/>
                </a:lnTo>
                <a:lnTo>
                  <a:pt x="0" y="48756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MARTInkShape-291">
            <a:extLst>
              <a:ext uri="{FF2B5EF4-FFF2-40B4-BE49-F238E27FC236}">
                <a16:creationId xmlns:a16="http://schemas.microsoft.com/office/drawing/2014/main" id="{6BB805D9-C87E-08C0-C9BD-8E51A132AB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824709" y="6996263"/>
            <a:ext cx="32505" cy="16253"/>
          </a:xfrm>
          <a:custGeom>
            <a:avLst/>
            <a:gdLst/>
            <a:ahLst/>
            <a:cxnLst/>
            <a:rect l="0" t="0" r="0" b="0"/>
            <a:pathLst>
              <a:path w="32505" h="16253">
                <a:moveTo>
                  <a:pt x="32504" y="16252"/>
                </a:moveTo>
                <a:lnTo>
                  <a:pt x="32504" y="16252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46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622EF-CC76-21AD-576E-7374BE256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810CA-9B91-4DB4-5F11-1957CFC56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Canvas</a:t>
            </a:r>
          </a:p>
        </p:txBody>
      </p:sp>
      <p:sp>
        <p:nvSpPr>
          <p:cNvPr id="34" name="SMARTInkShape-291">
            <a:extLst>
              <a:ext uri="{FF2B5EF4-FFF2-40B4-BE49-F238E27FC236}">
                <a16:creationId xmlns:a16="http://schemas.microsoft.com/office/drawing/2014/main" id="{B2442373-5E03-BC5D-814D-5D3BB10CD29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824709" y="6996263"/>
            <a:ext cx="32505" cy="16253"/>
          </a:xfrm>
          <a:custGeom>
            <a:avLst/>
            <a:gdLst/>
            <a:ahLst/>
            <a:cxnLst/>
            <a:rect l="0" t="0" r="0" b="0"/>
            <a:pathLst>
              <a:path w="32505" h="16253">
                <a:moveTo>
                  <a:pt x="32504" y="16252"/>
                </a:moveTo>
                <a:lnTo>
                  <a:pt x="32504" y="16252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5DB7B8-0DEF-B244-43E6-E9B5F9155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381" y="526716"/>
            <a:ext cx="7611537" cy="597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85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8038C-DF84-7CE0-98AB-23F2FFD8D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79D74-9E11-1A9A-31EE-0A690A55A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Canvas</a:t>
            </a:r>
          </a:p>
        </p:txBody>
      </p:sp>
      <p:sp>
        <p:nvSpPr>
          <p:cNvPr id="34" name="SMARTInkShape-291">
            <a:extLst>
              <a:ext uri="{FF2B5EF4-FFF2-40B4-BE49-F238E27FC236}">
                <a16:creationId xmlns:a16="http://schemas.microsoft.com/office/drawing/2014/main" id="{F73EE74E-8ED8-4CA7-B587-6BFA578A65A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824709" y="6996263"/>
            <a:ext cx="32505" cy="16253"/>
          </a:xfrm>
          <a:custGeom>
            <a:avLst/>
            <a:gdLst/>
            <a:ahLst/>
            <a:cxnLst/>
            <a:rect l="0" t="0" r="0" b="0"/>
            <a:pathLst>
              <a:path w="32505" h="16253">
                <a:moveTo>
                  <a:pt x="32504" y="16252"/>
                </a:moveTo>
                <a:lnTo>
                  <a:pt x="32504" y="16252"/>
                </a:ln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12E3FD-0529-142E-7C03-F9F5B0401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463" y="1181827"/>
            <a:ext cx="9503053" cy="528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2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4"/>
            <a:ext cx="12188824" cy="68555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41B89-133B-B7EB-7711-9B063FD7A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6" y="526739"/>
            <a:ext cx="4281868" cy="1200048"/>
          </a:xfrm>
        </p:spPr>
        <p:txBody>
          <a:bodyPr vert="horz" lIns="91416" tIns="45708" rIns="91416" bIns="45708" rtlCol="0" anchor="b">
            <a:normAutofit/>
          </a:bodyPr>
          <a:lstStyle/>
          <a:p>
            <a:r>
              <a:rPr lang="en-US" sz="3599"/>
              <a:t>Course Options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372" y="1945299"/>
            <a:ext cx="4022312" cy="274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046CDCFC-0BBB-F997-4238-8A22D1316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97" y="2031466"/>
            <a:ext cx="4281869" cy="3511028"/>
          </a:xfrm>
        </p:spPr>
        <p:txBody>
          <a:bodyPr anchor="ctr">
            <a:normAutofit/>
          </a:bodyPr>
          <a:lstStyle/>
          <a:p>
            <a:r>
              <a:rPr lang="en-US" sz="1799"/>
              <a:t>3 credits of high school math are required for graduation, including Algebra 1 and Geometry</a:t>
            </a:r>
          </a:p>
          <a:p>
            <a:r>
              <a:rPr lang="en-US" sz="1799"/>
              <a:t>Algebra 2 is highly recommended to keep future options open</a:t>
            </a:r>
          </a:p>
          <a:p>
            <a:r>
              <a:rPr lang="en-US" sz="1799"/>
              <a:t>High schools offer a variety of high-level math courses including AP, and dual credit CTE courses that support a wide variety of interests and post high school plans. </a:t>
            </a:r>
          </a:p>
          <a:p>
            <a:endParaRPr lang="en-US" sz="1799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785" y="6052677"/>
            <a:ext cx="740471" cy="1540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3385" y="216039"/>
            <a:ext cx="740471" cy="118304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310" y="355759"/>
            <a:ext cx="6183362" cy="59136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5A80ABB-CEEF-4873-6555-2EFECCDFA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107" y="651217"/>
            <a:ext cx="5016695" cy="532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778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GHLIGHTER" val="false"/>
</p:tagLst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F769AD3B-90E4-4F81-9CF2-8BD9F607FEC3}" vid="{18F656D2-BE2F-4155-8430-D393897A45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7B574CAC333408E9D10A5B6F508DA" ma:contentTypeVersion="41" ma:contentTypeDescription="Create a new document." ma:contentTypeScope="" ma:versionID="64a805197f1c9e841c39ae04c6549950">
  <xsd:schema xmlns:xsd="http://www.w3.org/2001/XMLSchema" xmlns:xs="http://www.w3.org/2001/XMLSchema" xmlns:p="http://schemas.microsoft.com/office/2006/metadata/properties" xmlns:ns2="9d5a90b5-6b9a-4528-a7db-9ddd61bc2b50" xmlns:ns3="5caa3fe1-921b-4cfa-b3c3-87765ed22c92" targetNamespace="http://schemas.microsoft.com/office/2006/metadata/properties" ma:root="true" ma:fieldsID="4e8fd7986a5d51c4121d10e8f38a12f7" ns2:_="" ns3:_="">
    <xsd:import namespace="9d5a90b5-6b9a-4528-a7db-9ddd61bc2b50"/>
    <xsd:import namespace="5caa3fe1-921b-4cfa-b3c3-87765ed22c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in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a90b5-6b9a-4528-a7db-9ddd61bc2b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b104075f-ba53-4f13-950d-93eae22c5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ed" ma:index="48" nillable="true" ma:displayName="linked" ma:format="Dropdown" ma:internalName="link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a3fe1-921b-4cfa-b3c3-87765ed22c9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ee15c861-f72a-4437-b5c9-69bfe9c87e15}" ma:internalName="TaxCatchAll" ma:showField="CatchAllData" ma:web="5caa3fe1-921b-4cfa-b3c3-87765ed22c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9d5a90b5-6b9a-4528-a7db-9ddd61bc2b50" xsi:nil="true"/>
    <Invited_Teachers xmlns="9d5a90b5-6b9a-4528-a7db-9ddd61bc2b50" xsi:nil="true"/>
    <IsNotebookLocked xmlns="9d5a90b5-6b9a-4528-a7db-9ddd61bc2b50" xsi:nil="true"/>
    <FolderType xmlns="9d5a90b5-6b9a-4528-a7db-9ddd61bc2b50" xsi:nil="true"/>
    <Teams_Channel_Section_Location xmlns="9d5a90b5-6b9a-4528-a7db-9ddd61bc2b50" xsi:nil="true"/>
    <TeamsChannelId xmlns="9d5a90b5-6b9a-4528-a7db-9ddd61bc2b50" xsi:nil="true"/>
    <Owner xmlns="9d5a90b5-6b9a-4528-a7db-9ddd61bc2b50">
      <UserInfo>
        <DisplayName/>
        <AccountId xsi:nil="true"/>
        <AccountType/>
      </UserInfo>
    </Owner>
    <Students xmlns="9d5a90b5-6b9a-4528-a7db-9ddd61bc2b50">
      <UserInfo>
        <DisplayName/>
        <AccountId xsi:nil="true"/>
        <AccountType/>
      </UserInfo>
    </Students>
    <Student_Groups xmlns="9d5a90b5-6b9a-4528-a7db-9ddd61bc2b50">
      <UserInfo>
        <DisplayName/>
        <AccountId xsi:nil="true"/>
        <AccountType/>
      </UserInfo>
    </Student_Groups>
    <Math_Settings xmlns="9d5a90b5-6b9a-4528-a7db-9ddd61bc2b50" xsi:nil="true"/>
    <Is_Collaboration_Space_Locked xmlns="9d5a90b5-6b9a-4528-a7db-9ddd61bc2b50" xsi:nil="true"/>
    <NotebookType xmlns="9d5a90b5-6b9a-4528-a7db-9ddd61bc2b50" xsi:nil="true"/>
    <Has_Teacher_Only_SectionGroup xmlns="9d5a90b5-6b9a-4528-a7db-9ddd61bc2b50" xsi:nil="true"/>
    <DefaultSectionNames xmlns="9d5a90b5-6b9a-4528-a7db-9ddd61bc2b50" xsi:nil="true"/>
    <Teachers xmlns="9d5a90b5-6b9a-4528-a7db-9ddd61bc2b50">
      <UserInfo>
        <DisplayName/>
        <AccountId xsi:nil="true"/>
        <AccountType/>
      </UserInfo>
    </Teachers>
    <Templates xmlns="9d5a90b5-6b9a-4528-a7db-9ddd61bc2b50" xsi:nil="true"/>
    <LMS_Mappings xmlns="9d5a90b5-6b9a-4528-a7db-9ddd61bc2b50" xsi:nil="true"/>
    <Invited_Students xmlns="9d5a90b5-6b9a-4528-a7db-9ddd61bc2b50" xsi:nil="true"/>
    <CultureName xmlns="9d5a90b5-6b9a-4528-a7db-9ddd61bc2b50" xsi:nil="true"/>
    <Distribution_Groups xmlns="9d5a90b5-6b9a-4528-a7db-9ddd61bc2b50" xsi:nil="true"/>
    <Self_Registration_Enabled xmlns="9d5a90b5-6b9a-4528-a7db-9ddd61bc2b50" xsi:nil="true"/>
    <TaxCatchAll xmlns="5caa3fe1-921b-4cfa-b3c3-87765ed22c92" xsi:nil="true"/>
    <lcf76f155ced4ddcb4097134ff3c332f xmlns="9d5a90b5-6b9a-4528-a7db-9ddd61bc2b50">
      <Terms xmlns="http://schemas.microsoft.com/office/infopath/2007/PartnerControls"/>
    </lcf76f155ced4ddcb4097134ff3c332f>
    <linked xmlns="9d5a90b5-6b9a-4528-a7db-9ddd61bc2b50" xsi:nil="true"/>
  </documentManagement>
</p:properties>
</file>

<file path=customXml/itemProps1.xml><?xml version="1.0" encoding="utf-8"?>
<ds:datastoreItem xmlns:ds="http://schemas.openxmlformats.org/officeDocument/2006/customXml" ds:itemID="{6510C7C0-8623-46E8-B5A0-DFE800222C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7E8088-030B-499F-A460-65A3DA60F0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5a90b5-6b9a-4528-a7db-9ddd61bc2b50"/>
    <ds:schemaRef ds:uri="5caa3fe1-921b-4cfa-b3c3-87765ed22c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01D382-32B0-43EE-932C-28906AF37617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7a77bec1-43ae-4c24-9596-7b83cb4ca90e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infopath/2007/PartnerControls"/>
    <ds:schemaRef ds:uri="cb8eca2f-c3ec-4211-a613-3285f62a4ba2"/>
    <ds:schemaRef ds:uri="http://purl.org/dc/terms/"/>
    <ds:schemaRef ds:uri="9d5a90b5-6b9a-4528-a7db-9ddd61bc2b50"/>
    <ds:schemaRef ds:uri="5caa3fe1-921b-4cfa-b3c3-87765ed22c9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601</Words>
  <Application>Microsoft Office PowerPoint</Application>
  <PresentationFormat>Custom</PresentationFormat>
  <Paragraphs>70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Century Gothic</vt:lpstr>
      <vt:lpstr>Wingdings 3</vt:lpstr>
      <vt:lpstr>Books 16x9</vt:lpstr>
      <vt:lpstr>Office Theme</vt:lpstr>
      <vt:lpstr>About Mr. Lin</vt:lpstr>
      <vt:lpstr>Welcome to Geometry!</vt:lpstr>
      <vt:lpstr>PowerPoint Presentation</vt:lpstr>
      <vt:lpstr>PowerPoint Presentation</vt:lpstr>
      <vt:lpstr>Amplify/Desmos Math: Geometry</vt:lpstr>
      <vt:lpstr>Amplify/Desmos Math: Geometry</vt:lpstr>
      <vt:lpstr>Materials needed for class:</vt:lpstr>
      <vt:lpstr>Materials needed for class:</vt:lpstr>
      <vt:lpstr>PowerPoint Presentation</vt:lpstr>
      <vt:lpstr>Grading</vt:lpstr>
      <vt:lpstr>Skyward</vt:lpstr>
      <vt:lpstr>Canvas</vt:lpstr>
      <vt:lpstr>Canvas</vt:lpstr>
      <vt:lpstr>Course Options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Geometry!</dc:title>
  <dc:creator>Jo Anne Peterson</dc:creator>
  <cp:lastModifiedBy>Jo Anne Peterson</cp:lastModifiedBy>
  <cp:revision>38</cp:revision>
  <dcterms:created xsi:type="dcterms:W3CDTF">2020-10-06T02:19:27Z</dcterms:created>
  <dcterms:modified xsi:type="dcterms:W3CDTF">2026-09-22T17:41:08Z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0x010100CBB7B574CAC333408E9D10A5B6F508DA</vt:lpwstr>
  </property>
  <property fmtid="{D5CDD505-2E9C-101B-9397-08002B2CF9AE}" pid="3" name="MediaServiceImageTags">
    <vt:lpwstr/>
  </property>
</Properties>
</file>