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2" r:id="rId6"/>
    <p:sldId id="258" r:id="rId7"/>
    <p:sldId id="257" r:id="rId8"/>
    <p:sldId id="259" r:id="rId9"/>
    <p:sldId id="263" r:id="rId10"/>
    <p:sldId id="260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0F7264-5CDB-47A8-A0C3-C16C68F65814}" v="3" dt="2026-09-21T23:23:19.121"/>
    <p1510:client id="{98851D78-34CB-43E8-AB7B-5017F9019E7A}" v="3" dt="2026-09-21T13:57:54.1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Erne" userId="455c0a1c-7635-4a4b-806f-cd7caa2cf3fa" providerId="ADAL" clId="{246F8A94-9716-403F-90CC-6DA3FFC03CD1}"/>
    <pc:docChg chg="modSld">
      <pc:chgData name="Andrew Erne" userId="455c0a1c-7635-4a4b-806f-cd7caa2cf3fa" providerId="ADAL" clId="{246F8A94-9716-403F-90CC-6DA3FFC03CD1}" dt="2026-09-21T23:26:22.263" v="458" actId="1076"/>
      <pc:docMkLst>
        <pc:docMk/>
      </pc:docMkLst>
      <pc:sldChg chg="addSp modSp mod modAnim">
        <pc:chgData name="Andrew Erne" userId="455c0a1c-7635-4a4b-806f-cd7caa2cf3fa" providerId="ADAL" clId="{246F8A94-9716-403F-90CC-6DA3FFC03CD1}" dt="2026-09-21T23:15:14.062" v="7" actId="1076"/>
        <pc:sldMkLst>
          <pc:docMk/>
          <pc:sldMk cId="401106196" sldId="256"/>
        </pc:sldMkLst>
        <pc:picChg chg="add mod modCrop">
          <ac:chgData name="Andrew Erne" userId="455c0a1c-7635-4a4b-806f-cd7caa2cf3fa" providerId="ADAL" clId="{246F8A94-9716-403F-90CC-6DA3FFC03CD1}" dt="2026-09-21T23:15:14.062" v="7" actId="1076"/>
          <ac:picMkLst>
            <pc:docMk/>
            <pc:sldMk cId="401106196" sldId="256"/>
            <ac:picMk id="4" creationId="{3156DD47-EB1B-F147-A954-99A46669732F}"/>
          </ac:picMkLst>
        </pc:picChg>
      </pc:sldChg>
      <pc:sldChg chg="modSp mod">
        <pc:chgData name="Andrew Erne" userId="455c0a1c-7635-4a4b-806f-cd7caa2cf3fa" providerId="ADAL" clId="{246F8A94-9716-403F-90CC-6DA3FFC03CD1}" dt="2026-09-21T23:26:22.263" v="458" actId="1076"/>
        <pc:sldMkLst>
          <pc:docMk/>
          <pc:sldMk cId="828146068" sldId="259"/>
        </pc:sldMkLst>
        <pc:graphicFrameChg chg="mod modGraphic">
          <ac:chgData name="Andrew Erne" userId="455c0a1c-7635-4a4b-806f-cd7caa2cf3fa" providerId="ADAL" clId="{246F8A94-9716-403F-90CC-6DA3FFC03CD1}" dt="2026-09-21T23:26:22.263" v="458" actId="1076"/>
          <ac:graphicFrameMkLst>
            <pc:docMk/>
            <pc:sldMk cId="828146068" sldId="259"/>
            <ac:graphicFrameMk id="4" creationId="{732F3658-ABC6-7A81-81E4-17C8B4173801}"/>
          </ac:graphicFrameMkLst>
        </pc:graphicFrameChg>
      </pc:sldChg>
      <pc:sldChg chg="addSp modSp mod modAnim">
        <pc:chgData name="Andrew Erne" userId="455c0a1c-7635-4a4b-806f-cd7caa2cf3fa" providerId="ADAL" clId="{246F8A94-9716-403F-90CC-6DA3FFC03CD1}" dt="2026-09-21T23:18:07.164" v="430" actId="255"/>
        <pc:sldMkLst>
          <pc:docMk/>
          <pc:sldMk cId="3048496171" sldId="264"/>
        </pc:sldMkLst>
        <pc:spChg chg="mod">
          <ac:chgData name="Andrew Erne" userId="455c0a1c-7635-4a4b-806f-cd7caa2cf3fa" providerId="ADAL" clId="{246F8A94-9716-403F-90CC-6DA3FFC03CD1}" dt="2026-09-21T23:18:02.757" v="429" actId="255"/>
          <ac:spMkLst>
            <pc:docMk/>
            <pc:sldMk cId="3048496171" sldId="264"/>
            <ac:spMk id="5" creationId="{37D11E46-E044-E49D-A234-8E3BF985D76C}"/>
          </ac:spMkLst>
        </pc:spChg>
        <pc:spChg chg="mod">
          <ac:chgData name="Andrew Erne" userId="455c0a1c-7635-4a4b-806f-cd7caa2cf3fa" providerId="ADAL" clId="{246F8A94-9716-403F-90CC-6DA3FFC03CD1}" dt="2026-09-21T23:18:07.164" v="430" actId="255"/>
          <ac:spMkLst>
            <pc:docMk/>
            <pc:sldMk cId="3048496171" sldId="264"/>
            <ac:spMk id="6" creationId="{2A24CFC8-718F-3583-3AD7-03D35603C274}"/>
          </ac:spMkLst>
        </pc:spChg>
        <pc:picChg chg="add mod">
          <ac:chgData name="Andrew Erne" userId="455c0a1c-7635-4a4b-806f-cd7caa2cf3fa" providerId="ADAL" clId="{246F8A94-9716-403F-90CC-6DA3FFC03CD1}" dt="2026-09-21T23:17:21.475" v="288" actId="1076"/>
          <ac:picMkLst>
            <pc:docMk/>
            <pc:sldMk cId="3048496171" sldId="264"/>
            <ac:picMk id="7" creationId="{373AF097-FBF5-538B-38A0-2005B74C313D}"/>
          </ac:picMkLst>
        </pc:picChg>
      </pc:sldChg>
    </pc:docChg>
  </pc:docChgLst>
  <pc:docChgLst>
    <pc:chgData name="Meghan Palmer" userId="f18f1ade-1d4b-4d96-804a-08d85d895218" providerId="ADAL" clId="{03ABC38F-0C4A-4F85-8D4C-BCDFE05D638C}"/>
    <pc:docChg chg="undo custSel addSld modSld sldOrd">
      <pc:chgData name="Meghan Palmer" userId="f18f1ade-1d4b-4d96-804a-08d85d895218" providerId="ADAL" clId="{03ABC38F-0C4A-4F85-8D4C-BCDFE05D638C}" dt="2026-09-21T18:53:36.309" v="1503" actId="14100"/>
      <pc:docMkLst>
        <pc:docMk/>
      </pc:docMkLst>
      <pc:sldChg chg="addSp delSp modSp new mod modMedia modClrScheme addAnim delAnim chgLayout">
        <pc:chgData name="Meghan Palmer" userId="f18f1ade-1d4b-4d96-804a-08d85d895218" providerId="ADAL" clId="{03ABC38F-0C4A-4F85-8D4C-BCDFE05D638C}" dt="2026-09-17T17:59:38.988" v="85" actId="14100"/>
        <pc:sldMkLst>
          <pc:docMk/>
          <pc:sldMk cId="401106196" sldId="256"/>
        </pc:sldMkLst>
        <pc:spChg chg="mod">
          <ac:chgData name="Meghan Palmer" userId="f18f1ade-1d4b-4d96-804a-08d85d895218" providerId="ADAL" clId="{03ABC38F-0C4A-4F85-8D4C-BCDFE05D638C}" dt="2026-09-17T17:58:11.473" v="80" actId="26606"/>
          <ac:spMkLst>
            <pc:docMk/>
            <pc:sldMk cId="401106196" sldId="256"/>
            <ac:spMk id="2" creationId="{FD08A6C2-11D8-1EE9-B5C2-A0BFFCD62346}"/>
          </ac:spMkLst>
        </pc:spChg>
        <pc:spChg chg="mod">
          <ac:chgData name="Meghan Palmer" userId="f18f1ade-1d4b-4d96-804a-08d85d895218" providerId="ADAL" clId="{03ABC38F-0C4A-4F85-8D4C-BCDFE05D638C}" dt="2026-09-17T17:58:11.473" v="80" actId="26606"/>
          <ac:spMkLst>
            <pc:docMk/>
            <pc:sldMk cId="401106196" sldId="256"/>
            <ac:spMk id="3" creationId="{1746B9CC-98E8-6DC4-454D-37EBF0355571}"/>
          </ac:spMkLst>
        </pc:spChg>
        <pc:picChg chg="add mod">
          <ac:chgData name="Meghan Palmer" userId="f18f1ade-1d4b-4d96-804a-08d85d895218" providerId="ADAL" clId="{03ABC38F-0C4A-4F85-8D4C-BCDFE05D638C}" dt="2026-09-17T17:59:38.988" v="85" actId="14100"/>
          <ac:picMkLst>
            <pc:docMk/>
            <pc:sldMk cId="401106196" sldId="256"/>
            <ac:picMk id="7" creationId="{2A47CFEE-577F-B27A-44D8-B45C1C2D688B}"/>
          </ac:picMkLst>
        </pc:picChg>
      </pc:sldChg>
      <pc:sldChg chg="addSp delSp modSp new mod modClrScheme chgLayout">
        <pc:chgData name="Meghan Palmer" userId="f18f1ade-1d4b-4d96-804a-08d85d895218" providerId="ADAL" clId="{03ABC38F-0C4A-4F85-8D4C-BCDFE05D638C}" dt="2026-09-17T18:06:43.311" v="147" actId="1076"/>
        <pc:sldMkLst>
          <pc:docMk/>
          <pc:sldMk cId="2999388261" sldId="257"/>
        </pc:sldMkLst>
        <pc:picChg chg="add mod">
          <ac:chgData name="Meghan Palmer" userId="f18f1ade-1d4b-4d96-804a-08d85d895218" providerId="ADAL" clId="{03ABC38F-0C4A-4F85-8D4C-BCDFE05D638C}" dt="2026-09-17T18:06:43.311" v="147" actId="1076"/>
          <ac:picMkLst>
            <pc:docMk/>
            <pc:sldMk cId="2999388261" sldId="257"/>
            <ac:picMk id="5" creationId="{40D727D7-D8B4-BF0A-F2C1-D3B82BADC6BE}"/>
          </ac:picMkLst>
        </pc:picChg>
        <pc:picChg chg="add mod">
          <ac:chgData name="Meghan Palmer" userId="f18f1ade-1d4b-4d96-804a-08d85d895218" providerId="ADAL" clId="{03ABC38F-0C4A-4F85-8D4C-BCDFE05D638C}" dt="2026-09-17T18:06:31.945" v="144" actId="14100"/>
          <ac:picMkLst>
            <pc:docMk/>
            <pc:sldMk cId="2999388261" sldId="257"/>
            <ac:picMk id="7" creationId="{2A0180C6-73A9-4A49-F1C4-C068B81AE27F}"/>
          </ac:picMkLst>
        </pc:picChg>
        <pc:picChg chg="add mod">
          <ac:chgData name="Meghan Palmer" userId="f18f1ade-1d4b-4d96-804a-08d85d895218" providerId="ADAL" clId="{03ABC38F-0C4A-4F85-8D4C-BCDFE05D638C}" dt="2026-09-17T18:06:25.958" v="143" actId="1076"/>
          <ac:picMkLst>
            <pc:docMk/>
            <pc:sldMk cId="2999388261" sldId="257"/>
            <ac:picMk id="9" creationId="{2944EEC5-EEDE-669F-9A77-A7373F58A093}"/>
          </ac:picMkLst>
        </pc:picChg>
      </pc:sldChg>
      <pc:sldChg chg="addSp modSp new mod ord modClrScheme chgLayout">
        <pc:chgData name="Meghan Palmer" userId="f18f1ade-1d4b-4d96-804a-08d85d895218" providerId="ADAL" clId="{03ABC38F-0C4A-4F85-8D4C-BCDFE05D638C}" dt="2026-09-17T18:06:52.249" v="149"/>
        <pc:sldMkLst>
          <pc:docMk/>
          <pc:sldMk cId="2581707385" sldId="258"/>
        </pc:sldMkLst>
        <pc:spChg chg="add mod">
          <ac:chgData name="Meghan Palmer" userId="f18f1ade-1d4b-4d96-804a-08d85d895218" providerId="ADAL" clId="{03ABC38F-0C4A-4F85-8D4C-BCDFE05D638C}" dt="2026-09-17T18:05:40.629" v="136" actId="20577"/>
          <ac:spMkLst>
            <pc:docMk/>
            <pc:sldMk cId="2581707385" sldId="258"/>
            <ac:spMk id="10" creationId="{ADB6FE09-F31B-2401-7984-BEB5AD994F5F}"/>
          </ac:spMkLst>
        </pc:spChg>
        <pc:picChg chg="add mod ord">
          <ac:chgData name="Meghan Palmer" userId="f18f1ade-1d4b-4d96-804a-08d85d895218" providerId="ADAL" clId="{03ABC38F-0C4A-4F85-8D4C-BCDFE05D638C}" dt="2026-09-17T18:05:20.657" v="109" actId="26606"/>
          <ac:picMkLst>
            <pc:docMk/>
            <pc:sldMk cId="2581707385" sldId="258"/>
            <ac:picMk id="3" creationId="{F3258287-3947-F139-671C-CE7FC0A568F1}"/>
          </ac:picMkLst>
        </pc:picChg>
        <pc:picChg chg="add mod">
          <ac:chgData name="Meghan Palmer" userId="f18f1ade-1d4b-4d96-804a-08d85d895218" providerId="ADAL" clId="{03ABC38F-0C4A-4F85-8D4C-BCDFE05D638C}" dt="2026-09-17T18:05:20.657" v="109" actId="26606"/>
          <ac:picMkLst>
            <pc:docMk/>
            <pc:sldMk cId="2581707385" sldId="258"/>
            <ac:picMk id="5" creationId="{BF223A1A-408B-1962-BB3F-153A00B465EA}"/>
          </ac:picMkLst>
        </pc:picChg>
      </pc:sldChg>
      <pc:sldChg chg="addSp delSp modSp new mod">
        <pc:chgData name="Meghan Palmer" userId="f18f1ade-1d4b-4d96-804a-08d85d895218" providerId="ADAL" clId="{03ABC38F-0C4A-4F85-8D4C-BCDFE05D638C}" dt="2026-09-21T14:37:43.595" v="1025" actId="20577"/>
        <pc:sldMkLst>
          <pc:docMk/>
          <pc:sldMk cId="828146068" sldId="259"/>
        </pc:sldMkLst>
        <pc:spChg chg="mod">
          <ac:chgData name="Meghan Palmer" userId="f18f1ade-1d4b-4d96-804a-08d85d895218" providerId="ADAL" clId="{03ABC38F-0C4A-4F85-8D4C-BCDFE05D638C}" dt="2026-09-21T14:37:12.035" v="977" actId="1076"/>
          <ac:spMkLst>
            <pc:docMk/>
            <pc:sldMk cId="828146068" sldId="259"/>
            <ac:spMk id="2" creationId="{EDC82241-2E8E-F672-F38B-8028474FEAE3}"/>
          </ac:spMkLst>
        </pc:spChg>
        <pc:spChg chg="del">
          <ac:chgData name="Meghan Palmer" userId="f18f1ade-1d4b-4d96-804a-08d85d895218" providerId="ADAL" clId="{03ABC38F-0C4A-4F85-8D4C-BCDFE05D638C}" dt="2026-09-21T13:56:35.285" v="664" actId="3680"/>
          <ac:spMkLst>
            <pc:docMk/>
            <pc:sldMk cId="828146068" sldId="259"/>
            <ac:spMk id="3" creationId="{C701D5A2-F10C-D4E2-F08C-B6980C2B2D58}"/>
          </ac:spMkLst>
        </pc:spChg>
        <pc:graphicFrameChg chg="add mod ord modGraphic">
          <ac:chgData name="Meghan Palmer" userId="f18f1ade-1d4b-4d96-804a-08d85d895218" providerId="ADAL" clId="{03ABC38F-0C4A-4F85-8D4C-BCDFE05D638C}" dt="2026-09-21T14:37:43.595" v="1025" actId="20577"/>
          <ac:graphicFrameMkLst>
            <pc:docMk/>
            <pc:sldMk cId="828146068" sldId="259"/>
            <ac:graphicFrameMk id="4" creationId="{732F3658-ABC6-7A81-81E4-17C8B4173801}"/>
          </ac:graphicFrameMkLst>
        </pc:graphicFrameChg>
      </pc:sldChg>
      <pc:sldChg chg="addSp delSp modSp new mod">
        <pc:chgData name="Meghan Palmer" userId="f18f1ade-1d4b-4d96-804a-08d85d895218" providerId="ADAL" clId="{03ABC38F-0C4A-4F85-8D4C-BCDFE05D638C}" dt="2026-09-21T14:40:09.007" v="1058" actId="20577"/>
        <pc:sldMkLst>
          <pc:docMk/>
          <pc:sldMk cId="254188767" sldId="260"/>
        </pc:sldMkLst>
        <pc:spChg chg="mod">
          <ac:chgData name="Meghan Palmer" userId="f18f1ade-1d4b-4d96-804a-08d85d895218" providerId="ADAL" clId="{03ABC38F-0C4A-4F85-8D4C-BCDFE05D638C}" dt="2026-09-17T19:56:31.153" v="204" actId="313"/>
          <ac:spMkLst>
            <pc:docMk/>
            <pc:sldMk cId="254188767" sldId="260"/>
            <ac:spMk id="2" creationId="{7E002F39-292C-231B-65F5-3271BD85D9AC}"/>
          </ac:spMkLst>
        </pc:spChg>
        <pc:spChg chg="add mod">
          <ac:chgData name="Meghan Palmer" userId="f18f1ade-1d4b-4d96-804a-08d85d895218" providerId="ADAL" clId="{03ABC38F-0C4A-4F85-8D4C-BCDFE05D638C}" dt="2026-09-21T14:39:30.115" v="1041" actId="20577"/>
          <ac:spMkLst>
            <pc:docMk/>
            <pc:sldMk cId="254188767" sldId="260"/>
            <ac:spMk id="12" creationId="{3EC3C679-4BA2-4A70-4B12-603D363E5344}"/>
          </ac:spMkLst>
        </pc:spChg>
        <pc:spChg chg="add mod">
          <ac:chgData name="Meghan Palmer" userId="f18f1ade-1d4b-4d96-804a-08d85d895218" providerId="ADAL" clId="{03ABC38F-0C4A-4F85-8D4C-BCDFE05D638C}" dt="2026-09-21T14:40:09.007" v="1058" actId="20577"/>
          <ac:spMkLst>
            <pc:docMk/>
            <pc:sldMk cId="254188767" sldId="260"/>
            <ac:spMk id="13" creationId="{66EFAD9A-BE35-7D8B-9B86-D0B73BF4E509}"/>
          </ac:spMkLst>
        </pc:spChg>
        <pc:spChg chg="add mod">
          <ac:chgData name="Meghan Palmer" userId="f18f1ade-1d4b-4d96-804a-08d85d895218" providerId="ADAL" clId="{03ABC38F-0C4A-4F85-8D4C-BCDFE05D638C}" dt="2026-09-17T20:05:45.206" v="436" actId="1076"/>
          <ac:spMkLst>
            <pc:docMk/>
            <pc:sldMk cId="254188767" sldId="260"/>
            <ac:spMk id="14" creationId="{1A707FFF-AFF1-DCAF-656A-4E0ED5BE536C}"/>
          </ac:spMkLst>
        </pc:spChg>
        <pc:picChg chg="add mod">
          <ac:chgData name="Meghan Palmer" userId="f18f1ade-1d4b-4d96-804a-08d85d895218" providerId="ADAL" clId="{03ABC38F-0C4A-4F85-8D4C-BCDFE05D638C}" dt="2026-09-17T20:05:41.654" v="435" actId="1076"/>
          <ac:picMkLst>
            <pc:docMk/>
            <pc:sldMk cId="254188767" sldId="260"/>
            <ac:picMk id="5" creationId="{49ADBC12-35D3-E130-BA1B-D341B36E7707}"/>
          </ac:picMkLst>
        </pc:picChg>
        <pc:picChg chg="add mod">
          <ac:chgData name="Meghan Palmer" userId="f18f1ade-1d4b-4d96-804a-08d85d895218" providerId="ADAL" clId="{03ABC38F-0C4A-4F85-8D4C-BCDFE05D638C}" dt="2026-09-17T20:06:06.362" v="442" actId="1076"/>
          <ac:picMkLst>
            <pc:docMk/>
            <pc:sldMk cId="254188767" sldId="260"/>
            <ac:picMk id="8" creationId="{196A78C0-9F47-B7F9-0BE6-2D35B45FC809}"/>
          </ac:picMkLst>
        </pc:picChg>
        <pc:picChg chg="add mod">
          <ac:chgData name="Meghan Palmer" userId="f18f1ade-1d4b-4d96-804a-08d85d895218" providerId="ADAL" clId="{03ABC38F-0C4A-4F85-8D4C-BCDFE05D638C}" dt="2026-09-17T20:05:53.898" v="439" actId="1076"/>
          <ac:picMkLst>
            <pc:docMk/>
            <pc:sldMk cId="254188767" sldId="260"/>
            <ac:picMk id="9" creationId="{52ED44A9-C832-2EA0-0C6E-9FEF1A87BABB}"/>
          </ac:picMkLst>
        </pc:picChg>
        <pc:picChg chg="add mod">
          <ac:chgData name="Meghan Palmer" userId="f18f1ade-1d4b-4d96-804a-08d85d895218" providerId="ADAL" clId="{03ABC38F-0C4A-4F85-8D4C-BCDFE05D638C}" dt="2026-09-17T20:05:48.220" v="437" actId="1076"/>
          <ac:picMkLst>
            <pc:docMk/>
            <pc:sldMk cId="254188767" sldId="260"/>
            <ac:picMk id="11" creationId="{90239D5A-BD32-152C-008E-0427673284E4}"/>
          </ac:picMkLst>
        </pc:picChg>
      </pc:sldChg>
      <pc:sldChg chg="addSp delSp modSp new mod">
        <pc:chgData name="Meghan Palmer" userId="f18f1ade-1d4b-4d96-804a-08d85d895218" providerId="ADAL" clId="{03ABC38F-0C4A-4F85-8D4C-BCDFE05D638C}" dt="2026-09-21T18:46:32.837" v="1139" actId="1036"/>
        <pc:sldMkLst>
          <pc:docMk/>
          <pc:sldMk cId="2883281425" sldId="261"/>
        </pc:sldMkLst>
        <pc:spChg chg="mod">
          <ac:chgData name="Meghan Palmer" userId="f18f1ade-1d4b-4d96-804a-08d85d895218" providerId="ADAL" clId="{03ABC38F-0C4A-4F85-8D4C-BCDFE05D638C}" dt="2026-09-17T18:09:34.164" v="203" actId="20577"/>
          <ac:spMkLst>
            <pc:docMk/>
            <pc:sldMk cId="2883281425" sldId="261"/>
            <ac:spMk id="2" creationId="{402352CC-2CE2-7E4F-5A9C-AFE895189135}"/>
          </ac:spMkLst>
        </pc:spChg>
        <pc:picChg chg="add mod">
          <ac:chgData name="Meghan Palmer" userId="f18f1ade-1d4b-4d96-804a-08d85d895218" providerId="ADAL" clId="{03ABC38F-0C4A-4F85-8D4C-BCDFE05D638C}" dt="2026-09-21T18:46:32.837" v="1139" actId="1036"/>
          <ac:picMkLst>
            <pc:docMk/>
            <pc:sldMk cId="2883281425" sldId="261"/>
            <ac:picMk id="5" creationId="{BBE771D9-B43A-DA6B-E7CB-B79DEF256DDB}"/>
          </ac:picMkLst>
        </pc:picChg>
      </pc:sldChg>
      <pc:sldChg chg="addSp delSp modSp new mod">
        <pc:chgData name="Meghan Palmer" userId="f18f1ade-1d4b-4d96-804a-08d85d895218" providerId="ADAL" clId="{03ABC38F-0C4A-4F85-8D4C-BCDFE05D638C}" dt="2026-09-18T21:52:23.715" v="462" actId="208"/>
        <pc:sldMkLst>
          <pc:docMk/>
          <pc:sldMk cId="2631516705" sldId="262"/>
        </pc:sldMkLst>
        <pc:spChg chg="mod">
          <ac:chgData name="Meghan Palmer" userId="f18f1ade-1d4b-4d96-804a-08d85d895218" providerId="ADAL" clId="{03ABC38F-0C4A-4F85-8D4C-BCDFE05D638C}" dt="2026-09-18T21:50:51.894" v="447" actId="20577"/>
          <ac:spMkLst>
            <pc:docMk/>
            <pc:sldMk cId="2631516705" sldId="262"/>
            <ac:spMk id="3" creationId="{0DCAD7EA-C756-F7C8-E41F-AF9A1E79E477}"/>
          </ac:spMkLst>
        </pc:spChg>
        <pc:picChg chg="add mod">
          <ac:chgData name="Meghan Palmer" userId="f18f1ade-1d4b-4d96-804a-08d85d895218" providerId="ADAL" clId="{03ABC38F-0C4A-4F85-8D4C-BCDFE05D638C}" dt="2026-09-18T21:52:23.715" v="462" actId="208"/>
          <ac:picMkLst>
            <pc:docMk/>
            <pc:sldMk cId="2631516705" sldId="262"/>
            <ac:picMk id="5" creationId="{215598AE-BB44-97A8-F7AC-E945C6B8A26E}"/>
          </ac:picMkLst>
        </pc:picChg>
        <pc:picChg chg="add mod">
          <ac:chgData name="Meghan Palmer" userId="f18f1ade-1d4b-4d96-804a-08d85d895218" providerId="ADAL" clId="{03ABC38F-0C4A-4F85-8D4C-BCDFE05D638C}" dt="2026-09-18T21:52:16.992" v="460" actId="1582"/>
          <ac:picMkLst>
            <pc:docMk/>
            <pc:sldMk cId="2631516705" sldId="262"/>
            <ac:picMk id="7" creationId="{96DB4525-F333-9FF8-3D67-8FC7CD935A31}"/>
          </ac:picMkLst>
        </pc:picChg>
      </pc:sldChg>
      <pc:sldChg chg="addSp delSp modSp new mod">
        <pc:chgData name="Meghan Palmer" userId="f18f1ade-1d4b-4d96-804a-08d85d895218" providerId="ADAL" clId="{03ABC38F-0C4A-4F85-8D4C-BCDFE05D638C}" dt="2026-09-21T14:39:05.197" v="1040" actId="255"/>
        <pc:sldMkLst>
          <pc:docMk/>
          <pc:sldMk cId="2280121979" sldId="263"/>
        </pc:sldMkLst>
        <pc:spChg chg="mod">
          <ac:chgData name="Meghan Palmer" userId="f18f1ade-1d4b-4d96-804a-08d85d895218" providerId="ADAL" clId="{03ABC38F-0C4A-4F85-8D4C-BCDFE05D638C}" dt="2026-09-21T14:37:55.821" v="1026" actId="27107"/>
          <ac:spMkLst>
            <pc:docMk/>
            <pc:sldMk cId="2280121979" sldId="263"/>
            <ac:spMk id="2" creationId="{B27361A7-266A-0416-386D-80E48F677D44}"/>
          </ac:spMkLst>
        </pc:spChg>
        <pc:spChg chg="del">
          <ac:chgData name="Meghan Palmer" userId="f18f1ade-1d4b-4d96-804a-08d85d895218" providerId="ADAL" clId="{03ABC38F-0C4A-4F85-8D4C-BCDFE05D638C}" dt="2026-09-21T13:53:20.385" v="482" actId="3680"/>
          <ac:spMkLst>
            <pc:docMk/>
            <pc:sldMk cId="2280121979" sldId="263"/>
            <ac:spMk id="3" creationId="{80A83EB9-2B99-D8DC-831E-1FFCC816914A}"/>
          </ac:spMkLst>
        </pc:spChg>
        <pc:graphicFrameChg chg="add mod ord modGraphic">
          <ac:chgData name="Meghan Palmer" userId="f18f1ade-1d4b-4d96-804a-08d85d895218" providerId="ADAL" clId="{03ABC38F-0C4A-4F85-8D4C-BCDFE05D638C}" dt="2026-09-21T14:39:05.197" v="1040" actId="255"/>
          <ac:graphicFrameMkLst>
            <pc:docMk/>
            <pc:sldMk cId="2280121979" sldId="263"/>
            <ac:graphicFrameMk id="4" creationId="{F6F96B69-EB5D-AA2A-B0E1-F69C9AE14DDB}"/>
          </ac:graphicFrameMkLst>
        </pc:graphicFrameChg>
      </pc:sldChg>
      <pc:sldChg chg="addSp modSp new mod">
        <pc:chgData name="Meghan Palmer" userId="f18f1ade-1d4b-4d96-804a-08d85d895218" providerId="ADAL" clId="{03ABC38F-0C4A-4F85-8D4C-BCDFE05D638C}" dt="2026-09-21T18:53:36.309" v="1503" actId="14100"/>
        <pc:sldMkLst>
          <pc:docMk/>
          <pc:sldMk cId="3048496171" sldId="264"/>
        </pc:sldMkLst>
        <pc:spChg chg="mod">
          <ac:chgData name="Meghan Palmer" userId="f18f1ade-1d4b-4d96-804a-08d85d895218" providerId="ADAL" clId="{03ABC38F-0C4A-4F85-8D4C-BCDFE05D638C}" dt="2026-09-21T14:43:35.316" v="1131" actId="1076"/>
          <ac:spMkLst>
            <pc:docMk/>
            <pc:sldMk cId="3048496171" sldId="264"/>
            <ac:spMk id="2" creationId="{C2027731-750B-14AD-B3EB-A90F9D9C984F}"/>
          </ac:spMkLst>
        </pc:spChg>
        <pc:spChg chg="mod">
          <ac:chgData name="Meghan Palmer" userId="f18f1ade-1d4b-4d96-804a-08d85d895218" providerId="ADAL" clId="{03ABC38F-0C4A-4F85-8D4C-BCDFE05D638C}" dt="2026-09-21T14:43:38.826" v="1132" actId="1076"/>
          <ac:spMkLst>
            <pc:docMk/>
            <pc:sldMk cId="3048496171" sldId="264"/>
            <ac:spMk id="3" creationId="{387AC3F3-9BA7-A66B-BF10-688D6B76DC36}"/>
          </ac:spMkLst>
        </pc:spChg>
        <pc:spChg chg="mod">
          <ac:chgData name="Meghan Palmer" userId="f18f1ade-1d4b-4d96-804a-08d85d895218" providerId="ADAL" clId="{03ABC38F-0C4A-4F85-8D4C-BCDFE05D638C}" dt="2026-09-21T14:43:44.315" v="1133" actId="1076"/>
          <ac:spMkLst>
            <pc:docMk/>
            <pc:sldMk cId="3048496171" sldId="264"/>
            <ac:spMk id="4" creationId="{86F91E8D-A9CC-0634-F7A7-A2E78BE18502}"/>
          </ac:spMkLst>
        </pc:spChg>
        <pc:spChg chg="mod">
          <ac:chgData name="Meghan Palmer" userId="f18f1ade-1d4b-4d96-804a-08d85d895218" providerId="ADAL" clId="{03ABC38F-0C4A-4F85-8D4C-BCDFE05D638C}" dt="2026-09-21T14:43:48.442" v="1134" actId="14100"/>
          <ac:spMkLst>
            <pc:docMk/>
            <pc:sldMk cId="3048496171" sldId="264"/>
            <ac:spMk id="5" creationId="{37D11E46-E044-E49D-A234-8E3BF985D76C}"/>
          </ac:spMkLst>
        </pc:spChg>
        <pc:spChg chg="mod">
          <ac:chgData name="Meghan Palmer" userId="f18f1ade-1d4b-4d96-804a-08d85d895218" providerId="ADAL" clId="{03ABC38F-0C4A-4F85-8D4C-BCDFE05D638C}" dt="2026-09-21T18:53:28.937" v="1502" actId="20577"/>
          <ac:spMkLst>
            <pc:docMk/>
            <pc:sldMk cId="3048496171" sldId="264"/>
            <ac:spMk id="6" creationId="{2A24CFC8-718F-3583-3AD7-03D35603C274}"/>
          </ac:spMkLst>
        </pc:spChg>
        <pc:picChg chg="add mod">
          <ac:chgData name="Meghan Palmer" userId="f18f1ade-1d4b-4d96-804a-08d85d895218" providerId="ADAL" clId="{03ABC38F-0C4A-4F85-8D4C-BCDFE05D638C}" dt="2026-09-21T18:53:36.309" v="1503" actId="14100"/>
          <ac:picMkLst>
            <pc:docMk/>
            <pc:sldMk cId="3048496171" sldId="264"/>
            <ac:picMk id="8" creationId="{2024A762-404A-58B8-0325-16F800C5DF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79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88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87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85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22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18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2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70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61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90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75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91188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96780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51588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4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12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76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301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92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122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598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5580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564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34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70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875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836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F1CED-E28F-6580-E1F6-B948D3380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50DC3-CFAC-E3C4-072A-A01C7DC90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A8263-2783-F437-B33B-AE83E538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025DF-F0B7-BA88-03B5-7F2B285C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21B73-840D-8382-3930-6758F785B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6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F84AB082-4CBA-4857-8EB2-4DBC3860C2C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B1AC3EE4-AD75-484F-BC38-6B8EF5EAE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0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A6C2-11D8-1EE9-B5C2-A0BFFCD623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to </a:t>
            </a:r>
            <a:br>
              <a:rPr lang="en-US" dirty="0"/>
            </a:br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Math Extension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B9CC-98E8-6DC4-454D-37EBF03555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with </a:t>
            </a:r>
          </a:p>
          <a:p>
            <a:r>
              <a:rPr lang="en-US"/>
              <a:t>Mr. Erne and Ms. Palmer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47CFEE-577F-B27A-44D8-B45C1C2D6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429" y="3509964"/>
            <a:ext cx="2183133" cy="300753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56DD47-EB1B-F147-A954-99A4666973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98" t="19690" r="24021" b="33682"/>
          <a:stretch>
            <a:fillRect/>
          </a:stretch>
        </p:blipFill>
        <p:spPr>
          <a:xfrm>
            <a:off x="280987" y="3602038"/>
            <a:ext cx="2486025" cy="3155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10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DCAD7EA-C756-F7C8-E41F-AF9A1E79E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5598AE-BB44-97A8-F7AC-E945C6B8A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79" y="128940"/>
            <a:ext cx="8845149" cy="3769823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DB4525-F333-9FF8-3D67-8FC7CD935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65" y="3229336"/>
            <a:ext cx="8919212" cy="3226403"/>
          </a:xfrm>
          <a:prstGeom prst="rect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31516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DB6FE09-F31B-2401-7984-BEB5AD99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/>
          <a:lstStyle/>
          <a:p>
            <a:r>
              <a:rPr lang="en-US" dirty="0"/>
              <a:t>Spaghetti Tower Challengers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23A1A-408B-1962-BB3F-153A00B465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26" r="2" b="2"/>
          <a:stretch>
            <a:fillRect/>
          </a:stretch>
        </p:blipFill>
        <p:spPr>
          <a:xfrm>
            <a:off x="1082185" y="2440568"/>
            <a:ext cx="4841505" cy="3801284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258287-3947-F139-671C-CE7FC0A568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51" r="9251" b="-2"/>
          <a:stretch>
            <a:fillRect/>
          </a:stretch>
        </p:blipFill>
        <p:spPr>
          <a:xfrm>
            <a:off x="6172200" y="2440568"/>
            <a:ext cx="4806002" cy="3801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1707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D727D7-D8B4-BF0A-F2C1-D3B82BADC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17" y="652752"/>
            <a:ext cx="5673951" cy="5855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180C6-73A9-4A49-F1C4-C068B81AE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646" y="402770"/>
            <a:ext cx="4031860" cy="3025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44EEC5-EEDE-669F-9A77-A7373F58A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646" y="3571546"/>
            <a:ext cx="4051437" cy="31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88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2241-2E8E-F672-F38B-8028474FE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659940"/>
            <a:ext cx="10840626" cy="790510"/>
          </a:xfrm>
        </p:spPr>
        <p:txBody>
          <a:bodyPr/>
          <a:lstStyle/>
          <a:p>
            <a:r>
              <a:rPr lang="en-US" dirty="0"/>
              <a:t>Skills &amp; Content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2F3658-ABC6-7A81-81E4-17C8B41738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839787"/>
              </p:ext>
            </p:extLst>
          </p:nvPr>
        </p:nvGraphicFramePr>
        <p:xfrm>
          <a:off x="263238" y="1336150"/>
          <a:ext cx="11665524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762">
                  <a:extLst>
                    <a:ext uri="{9D8B030D-6E8A-4147-A177-3AD203B41FA5}">
                      <a16:colId xmlns:a16="http://schemas.microsoft.com/office/drawing/2014/main" val="939853782"/>
                    </a:ext>
                  </a:extLst>
                </a:gridCol>
                <a:gridCol w="5832762">
                  <a:extLst>
                    <a:ext uri="{9D8B030D-6E8A-4147-A177-3AD203B41FA5}">
                      <a16:colId xmlns:a16="http://schemas.microsoft.com/office/drawing/2014/main" val="2966667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Foundational Math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Unit Specific Skills and Content Practice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27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/>
                        <a:t>Mental math like: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Adding 1 or 2 digit numbers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Multiplication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“short division”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/>
                        <a:t>Baseline skills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Long Division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Add, subtract, multiply, divide decimals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Percents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Order of Operations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Inequalities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Graphing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/>
                        <a:t>Unit 1:</a:t>
                      </a:r>
                      <a:r>
                        <a:rPr lang="en-US" sz="2200" dirty="0"/>
                        <a:t> Rigid Transformations and Congruence</a:t>
                      </a:r>
                    </a:p>
                    <a:p>
                      <a:r>
                        <a:rPr lang="en-US" sz="2200" b="1" dirty="0"/>
                        <a:t>Unit 2:</a:t>
                      </a:r>
                      <a:r>
                        <a:rPr lang="en-US" sz="2200" dirty="0"/>
                        <a:t> Scale Drawings, Dilations, and Similarity</a:t>
                      </a:r>
                    </a:p>
                    <a:p>
                      <a:r>
                        <a:rPr lang="en-US" sz="2200" b="1" dirty="0"/>
                        <a:t>Unit 3:</a:t>
                      </a:r>
                      <a:r>
                        <a:rPr lang="en-US" sz="2200" dirty="0"/>
                        <a:t> Equations, and Inequalities</a:t>
                      </a:r>
                    </a:p>
                    <a:p>
                      <a:r>
                        <a:rPr lang="en-US" sz="2200" b="1" dirty="0"/>
                        <a:t>Unit 4: </a:t>
                      </a:r>
                      <a:r>
                        <a:rPr lang="en-US" sz="2200" dirty="0"/>
                        <a:t>Linear Relationships and Systems of Linear Equations</a:t>
                      </a:r>
                    </a:p>
                    <a:p>
                      <a:r>
                        <a:rPr lang="en-US" sz="2200" b="1" dirty="0"/>
                        <a:t>Unit 5:</a:t>
                      </a:r>
                      <a:r>
                        <a:rPr lang="en-US" sz="2200" dirty="0"/>
                        <a:t> Functions</a:t>
                      </a:r>
                    </a:p>
                    <a:p>
                      <a:r>
                        <a:rPr lang="en-US" sz="2200" b="1" dirty="0"/>
                        <a:t>Unit 6:</a:t>
                      </a:r>
                      <a:r>
                        <a:rPr lang="en-US" sz="2200" dirty="0"/>
                        <a:t> Associations in Data </a:t>
                      </a:r>
                    </a:p>
                    <a:p>
                      <a:r>
                        <a:rPr lang="en-US" sz="2200" b="1" dirty="0"/>
                        <a:t>Unit 7:</a:t>
                      </a:r>
                      <a:r>
                        <a:rPr lang="en-US" sz="2200" dirty="0"/>
                        <a:t> Volume and Surface Area</a:t>
                      </a:r>
                    </a:p>
                    <a:p>
                      <a:r>
                        <a:rPr lang="en-US" sz="2200" b="1" dirty="0"/>
                        <a:t>Unit 8:</a:t>
                      </a:r>
                      <a:r>
                        <a:rPr lang="en-US" sz="2200" dirty="0"/>
                        <a:t> Exponents and Scientific Notation</a:t>
                      </a:r>
                    </a:p>
                    <a:p>
                      <a:r>
                        <a:rPr lang="en-US" sz="2200" b="1" dirty="0"/>
                        <a:t>Unit 9:</a:t>
                      </a:r>
                      <a:r>
                        <a:rPr lang="en-US" sz="2200" dirty="0"/>
                        <a:t> Pythagorean Theorem and Irrational Numbers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01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146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361A7-266A-0416-386D-80E48F677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at a Glance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6F96B69-EB5D-AA2A-B0E1-F69C9AE14D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700157"/>
              </p:ext>
            </p:extLst>
          </p:nvPr>
        </p:nvGraphicFramePr>
        <p:xfrm>
          <a:off x="396445" y="1880756"/>
          <a:ext cx="1139911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822">
                  <a:extLst>
                    <a:ext uri="{9D8B030D-6E8A-4147-A177-3AD203B41FA5}">
                      <a16:colId xmlns:a16="http://schemas.microsoft.com/office/drawing/2014/main" val="3821329519"/>
                    </a:ext>
                  </a:extLst>
                </a:gridCol>
                <a:gridCol w="2279822">
                  <a:extLst>
                    <a:ext uri="{9D8B030D-6E8A-4147-A177-3AD203B41FA5}">
                      <a16:colId xmlns:a16="http://schemas.microsoft.com/office/drawing/2014/main" val="2212937769"/>
                    </a:ext>
                  </a:extLst>
                </a:gridCol>
                <a:gridCol w="2279822">
                  <a:extLst>
                    <a:ext uri="{9D8B030D-6E8A-4147-A177-3AD203B41FA5}">
                      <a16:colId xmlns:a16="http://schemas.microsoft.com/office/drawing/2014/main" val="3657049285"/>
                    </a:ext>
                  </a:extLst>
                </a:gridCol>
                <a:gridCol w="2279822">
                  <a:extLst>
                    <a:ext uri="{9D8B030D-6E8A-4147-A177-3AD203B41FA5}">
                      <a16:colId xmlns:a16="http://schemas.microsoft.com/office/drawing/2014/main" val="2739462563"/>
                    </a:ext>
                  </a:extLst>
                </a:gridCol>
                <a:gridCol w="2279822">
                  <a:extLst>
                    <a:ext uri="{9D8B030D-6E8A-4147-A177-3AD203B41FA5}">
                      <a16:colId xmlns:a16="http://schemas.microsoft.com/office/drawing/2014/main" val="343513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05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  <a:p>
                      <a:pPr algn="ctr"/>
                      <a:r>
                        <a:rPr lang="en-US" sz="2700" dirty="0"/>
                        <a:t>Foundational Math Skills Practice</a:t>
                      </a:r>
                    </a:p>
                    <a:p>
                      <a:pPr algn="ctr"/>
                      <a:endParaRPr lang="en-US" sz="2800" dirty="0"/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/>
                        <a:t>Foundational Math Skills Practice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pPr algn="ctr"/>
                      <a:r>
                        <a:rPr lang="en-US" sz="2800" dirty="0"/>
                        <a:t>Unit Specific Skills &amp; Content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/>
                        <a:t>Foundational Math Skills Practice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pPr algn="ctr"/>
                      <a:r>
                        <a:rPr lang="en-US" sz="2800" dirty="0"/>
                        <a:t>Game Day / Homework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9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12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2F39-292C-231B-65F5-3271BD85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pic>
        <p:nvPicPr>
          <p:cNvPr id="5" name="Picture 2" descr="School Website Design &amp; Hosting for K-12 Districts | ParentSquare Smart  Sites">
            <a:extLst>
              <a:ext uri="{FF2B5EF4-FFF2-40B4-BE49-F238E27FC236}">
                <a16:creationId xmlns:a16="http://schemas.microsoft.com/office/drawing/2014/main" id="{49ADBC12-35D3-E130-BA1B-D341B36E77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8" y="1622444"/>
            <a:ext cx="4366305" cy="82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6A78C0-9F47-B7F9-0BE6-2D35B45F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603" y="3314640"/>
            <a:ext cx="2522295" cy="3443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ED44A9-C832-2EA0-0C6E-9FEF1A87B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562" y="1706423"/>
            <a:ext cx="2724518" cy="63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kyward SMS to Qmlativ Update | Dwight Public Schools">
            <a:extLst>
              <a:ext uri="{FF2B5EF4-FFF2-40B4-BE49-F238E27FC236}">
                <a16:creationId xmlns:a16="http://schemas.microsoft.com/office/drawing/2014/main" id="{90239D5A-BD32-152C-008E-042767328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4" b="18218"/>
          <a:stretch>
            <a:fillRect/>
          </a:stretch>
        </p:blipFill>
        <p:spPr bwMode="auto">
          <a:xfrm>
            <a:off x="5061839" y="1540583"/>
            <a:ext cx="2280918" cy="9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C3C679-4BA2-4A70-4B12-603D363E5344}"/>
              </a:ext>
            </a:extLst>
          </p:cNvPr>
          <p:cNvSpPr txBox="1"/>
          <p:nvPr/>
        </p:nvSpPr>
        <p:spPr>
          <a:xfrm>
            <a:off x="4952509" y="2642358"/>
            <a:ext cx="268512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Grades,</a:t>
            </a:r>
          </a:p>
          <a:p>
            <a:pPr algn="ctr"/>
            <a:r>
              <a:rPr lang="en-US" sz="2400" dirty="0"/>
              <a:t>Missing Assignments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FAD9A-BE35-7D8B-9B86-D0B73BF4E509}"/>
              </a:ext>
            </a:extLst>
          </p:cNvPr>
          <p:cNvSpPr txBox="1"/>
          <p:nvPr/>
        </p:nvSpPr>
        <p:spPr>
          <a:xfrm>
            <a:off x="8790176" y="2432811"/>
            <a:ext cx="282072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Week at a Glance,</a:t>
            </a:r>
          </a:p>
          <a:p>
            <a:pPr algn="ctr"/>
            <a:r>
              <a:rPr lang="en-US" sz="2400" dirty="0"/>
              <a:t>Assignments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707FFF-AFF1-DCAF-656A-4E0ED5BE536C}"/>
              </a:ext>
            </a:extLst>
          </p:cNvPr>
          <p:cNvSpPr txBox="1"/>
          <p:nvPr/>
        </p:nvSpPr>
        <p:spPr>
          <a:xfrm>
            <a:off x="581102" y="2622143"/>
            <a:ext cx="3545195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Direct messaging with Mr. Erne and Ms. Palmer</a:t>
            </a:r>
          </a:p>
        </p:txBody>
      </p:sp>
    </p:spTree>
    <p:extLst>
      <p:ext uri="{BB962C8B-B14F-4D97-AF65-F5344CB8AC3E}">
        <p14:creationId xmlns:p14="http://schemas.microsoft.com/office/powerpoint/2010/main" val="25418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52CC-2CE2-7E4F-5A9C-AFE89518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Practices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E771D9-B43A-DA6B-E7CB-B79DEF256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062" y="1892478"/>
            <a:ext cx="11559723" cy="2027857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8328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7731-750B-14AD-B3EB-A90F9D9C9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438817"/>
            <a:ext cx="9949455" cy="838856"/>
          </a:xfrm>
        </p:spPr>
        <p:txBody>
          <a:bodyPr/>
          <a:lstStyle/>
          <a:p>
            <a:pPr algn="ctr"/>
            <a:r>
              <a:rPr lang="en-US" dirty="0"/>
              <a:t>A bit about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AC3F3-9BA7-A66B-BF10-688D6B76D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40" y="1084334"/>
            <a:ext cx="4816475" cy="838856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Mr. Erne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91E8D-A9CC-0634-F7A7-A2E78BE18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1" y="1071148"/>
            <a:ext cx="4824913" cy="83885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Ms. Palmer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D11E46-E044-E49D-A234-8E3BF985D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1923191"/>
            <a:ext cx="4816475" cy="426647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1st year at EMS, 1st year teaching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Summer I travel and take care of my son.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 play ice hockey and spend time with my family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Prior to teaching, I served in the Army National Guard and was an electrical engineer for the US Navy and Boeing.</a:t>
            </a:r>
          </a:p>
          <a:p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24CFC8-718F-3583-3AD7-03D35603C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1923191"/>
            <a:ext cx="4824913" cy="426647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13 years at EMS teaching science, math, ELA, interventions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Summers I work as an axewomen of Maine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Prior to teaching I taught High School Science in CO, worked at the District Attorney’s office, finished cabinets and custom furniture, am a licensed 100GT captain, worked with young adolescents that were wards of the state of Massachusetts.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24A762-404A-58B8-0325-16F800C5D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938" y="51241"/>
            <a:ext cx="1531131" cy="2108512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73AF097-FBF5-538B-38A0-2005B74C31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98" t="19690" r="24021" b="33682"/>
          <a:stretch>
            <a:fillRect/>
          </a:stretch>
        </p:blipFill>
        <p:spPr>
          <a:xfrm>
            <a:off x="218904" y="100486"/>
            <a:ext cx="1436007" cy="1822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849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s xmlns="9d5a90b5-6b9a-4528-a7db-9ddd61bc2b50" xsi:nil="true"/>
    <Student_Groups xmlns="9d5a90b5-6b9a-4528-a7db-9ddd61bc2b50">
      <UserInfo>
        <DisplayName/>
        <AccountId xsi:nil="true"/>
        <AccountType/>
      </UserInfo>
    </Student_Groups>
    <TeamsChannelId xmlns="9d5a90b5-6b9a-4528-a7db-9ddd61bc2b50" xsi:nil="true"/>
    <Has_Teacher_Only_SectionGroup xmlns="9d5a90b5-6b9a-4528-a7db-9ddd61bc2b50" xsi:nil="true"/>
    <CultureName xmlns="9d5a90b5-6b9a-4528-a7db-9ddd61bc2b50" xsi:nil="true"/>
    <Invited_Teachers xmlns="9d5a90b5-6b9a-4528-a7db-9ddd61bc2b50" xsi:nil="true"/>
    <Invited_Students xmlns="9d5a90b5-6b9a-4528-a7db-9ddd61bc2b50" xsi:nil="true"/>
    <Distribution_Groups xmlns="9d5a90b5-6b9a-4528-a7db-9ddd61bc2b50" xsi:nil="true"/>
    <DefaultSectionNames xmlns="9d5a90b5-6b9a-4528-a7db-9ddd61bc2b50" xsi:nil="true"/>
    <LMS_Mappings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Teachers xmlns="9d5a90b5-6b9a-4528-a7db-9ddd61bc2b50">
      <UserInfo>
        <DisplayName/>
        <AccountId xsi:nil="true"/>
        <AccountType/>
      </UserInfo>
    </Teachers>
    <linked xmlns="9d5a90b5-6b9a-4528-a7db-9ddd61bc2b50" xsi:nil="true"/>
    <Students xmlns="9d5a90b5-6b9a-4528-a7db-9ddd61bc2b50">
      <UserInfo>
        <DisplayName/>
        <AccountId xsi:nil="true"/>
        <AccountType/>
      </UserInfo>
    </Students>
    <IsNotebookLocked xmlns="9d5a90b5-6b9a-4528-a7db-9ddd61bc2b50" xsi:nil="true"/>
    <FolderType xmlns="9d5a90b5-6b9a-4528-a7db-9ddd61bc2b50" xsi:nil="true"/>
    <Self_Registration_Enabled xmlns="9d5a90b5-6b9a-4528-a7db-9ddd61bc2b50" xsi:nil="true"/>
    <Teams_Channel_Section_Location xmlns="9d5a90b5-6b9a-4528-a7db-9ddd61bc2b50" xsi:nil="true"/>
    <AppVersion xmlns="9d5a90b5-6b9a-4528-a7db-9ddd61bc2b50" xsi:nil="true"/>
    <NotebookType xmlns="9d5a90b5-6b9a-4528-a7db-9ddd61bc2b50" xsi:nil="true"/>
    <lcf76f155ced4ddcb4097134ff3c332f xmlns="9d5a90b5-6b9a-4528-a7db-9ddd61bc2b50">
      <Terms xmlns="http://schemas.microsoft.com/office/infopath/2007/PartnerControls"/>
    </lcf76f155ced4ddcb4097134ff3c332f>
    <TaxCatchAll xmlns="5caa3fe1-921b-4cfa-b3c3-87765ed22c92" xsi:nil="true"/>
    <Is_Collaboration_Space_Locked xmlns="9d5a90b5-6b9a-4528-a7db-9ddd61bc2b5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5BDD67-C521-48D9-AE61-54105F52AC85}">
  <ds:schemaRefs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9d5a90b5-6b9a-4528-a7db-9ddd61bc2b50"/>
    <ds:schemaRef ds:uri="http://www.w3.org/XML/1998/namespace"/>
    <ds:schemaRef ds:uri="http://schemas.openxmlformats.org/package/2006/metadata/core-properties"/>
    <ds:schemaRef ds:uri="5caa3fe1-921b-4cfa-b3c3-87765ed22c9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8EF5EA-B844-46ED-BF23-EE95E7E1BE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a90b5-6b9a-4528-a7db-9ddd61bc2b50"/>
    <ds:schemaRef ds:uri="5caa3fe1-921b-4cfa-b3c3-87765ed22c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247234-E7BE-4554-BE60-D1FF54ECFC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109</TotalTime>
  <Words>308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Neue Haas Grotesk Text Pro</vt:lpstr>
      <vt:lpstr>System Font Regular</vt:lpstr>
      <vt:lpstr>Bjorn</vt:lpstr>
      <vt:lpstr>Welcome to  7th Math Extension</vt:lpstr>
      <vt:lpstr>PowerPoint Presentation</vt:lpstr>
      <vt:lpstr>Spaghetti Tower Challengers</vt:lpstr>
      <vt:lpstr>PowerPoint Presentation</vt:lpstr>
      <vt:lpstr>Skills &amp; Content</vt:lpstr>
      <vt:lpstr>Week at a Glance</vt:lpstr>
      <vt:lpstr>Communication</vt:lpstr>
      <vt:lpstr>Grading Practices</vt:lpstr>
      <vt:lpstr>A bit about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Meghan Palmer</dc:creator>
  <cp:lastModifiedBy>Andrew Erne</cp:lastModifiedBy>
  <cp:revision>1</cp:revision>
  <dcterms:created xsi:type="dcterms:W3CDTF">2026-09-17T17:56:03Z</dcterms:created>
  <dcterms:modified xsi:type="dcterms:W3CDTF">2026-09-21T23:26:28Z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0x010100CBB7B574CAC333408E9D10A5B6F508DA</vt:lpwstr>
  </property>
</Properties>
</file>