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4"/>
    <p:sldMasterId id="2147483660" r:id="rId5"/>
  </p:sldMasterIdLst>
  <p:notesMasterIdLst>
    <p:notesMasterId r:id="rId15"/>
  </p:notesMasterIdLst>
  <p:sldIdLst>
    <p:sldId id="502" r:id="rId6"/>
    <p:sldId id="503" r:id="rId7"/>
    <p:sldId id="547" r:id="rId8"/>
    <p:sldId id="504" r:id="rId9"/>
    <p:sldId id="507" r:id="rId10"/>
    <p:sldId id="548" r:id="rId11"/>
    <p:sldId id="549" r:id="rId12"/>
    <p:sldId id="551" r:id="rId13"/>
    <p:sldId id="55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agle Time" id="{D841FAD0-C734-41D3-863B-BAFE9B0F38C1}">
          <p14:sldIdLst/>
        </p14:section>
        <p14:section name="Foundations 3rd and 6th" id="{724A63B1-8997-4135-B25D-DA57657F2AC8}">
          <p14:sldIdLst>
            <p14:sldId id="502"/>
            <p14:sldId id="503"/>
            <p14:sldId id="547"/>
            <p14:sldId id="504"/>
            <p14:sldId id="507"/>
            <p14:sldId id="548"/>
            <p14:sldId id="549"/>
            <p14:sldId id="551"/>
            <p14:sldId id="55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ghan Palmer" userId="f18f1ade-1d4b-4d96-804a-08d85d895218" providerId="ADAL" clId="{03ABC38F-0C4A-4F85-8D4C-BCDFE05D638C}"/>
    <pc:docChg chg="custSel addSld modSld modSection">
      <pc:chgData name="Meghan Palmer" userId="f18f1ade-1d4b-4d96-804a-08d85d895218" providerId="ADAL" clId="{03ABC38F-0C4A-4F85-8D4C-BCDFE05D638C}" dt="2026-09-21T22:02:44.054" v="442" actId="14100"/>
      <pc:docMkLst>
        <pc:docMk/>
      </pc:docMkLst>
      <pc:sldChg chg="modSp mod">
        <pc:chgData name="Meghan Palmer" userId="f18f1ade-1d4b-4d96-804a-08d85d895218" providerId="ADAL" clId="{03ABC38F-0C4A-4F85-8D4C-BCDFE05D638C}" dt="2026-09-21T22:01:27.649" v="396" actId="27636"/>
        <pc:sldMkLst>
          <pc:docMk/>
          <pc:sldMk cId="3422892359" sldId="503"/>
        </pc:sldMkLst>
        <pc:spChg chg="mod">
          <ac:chgData name="Meghan Palmer" userId="f18f1ade-1d4b-4d96-804a-08d85d895218" providerId="ADAL" clId="{03ABC38F-0C4A-4F85-8D4C-BCDFE05D638C}" dt="2026-09-21T21:39:48.254" v="0" actId="14100"/>
          <ac:spMkLst>
            <pc:docMk/>
            <pc:sldMk cId="3422892359" sldId="503"/>
            <ac:spMk id="2" creationId="{00000000-0000-0000-0000-000000000000}"/>
          </ac:spMkLst>
        </pc:spChg>
        <pc:spChg chg="mod">
          <ac:chgData name="Meghan Palmer" userId="f18f1ade-1d4b-4d96-804a-08d85d895218" providerId="ADAL" clId="{03ABC38F-0C4A-4F85-8D4C-BCDFE05D638C}" dt="2026-09-21T22:01:27.649" v="396" actId="27636"/>
          <ac:spMkLst>
            <pc:docMk/>
            <pc:sldMk cId="3422892359" sldId="503"/>
            <ac:spMk id="3" creationId="{00000000-0000-0000-0000-000000000000}"/>
          </ac:spMkLst>
        </pc:spChg>
      </pc:sldChg>
      <pc:sldChg chg="addSp delSp modSp mod">
        <pc:chgData name="Meghan Palmer" userId="f18f1ade-1d4b-4d96-804a-08d85d895218" providerId="ADAL" clId="{03ABC38F-0C4A-4F85-8D4C-BCDFE05D638C}" dt="2026-09-21T22:02:44.054" v="442" actId="14100"/>
        <pc:sldMkLst>
          <pc:docMk/>
          <pc:sldMk cId="1970859128" sldId="504"/>
        </pc:sldMkLst>
        <pc:spChg chg="mod">
          <ac:chgData name="Meghan Palmer" userId="f18f1ade-1d4b-4d96-804a-08d85d895218" providerId="ADAL" clId="{03ABC38F-0C4A-4F85-8D4C-BCDFE05D638C}" dt="2026-09-21T22:02:44.054" v="442" actId="14100"/>
          <ac:spMkLst>
            <pc:docMk/>
            <pc:sldMk cId="1970859128" sldId="504"/>
            <ac:spMk id="3" creationId="{79FB5FC8-E065-7C10-4077-A8FF2EDB9E69}"/>
          </ac:spMkLst>
        </pc:spChg>
        <pc:picChg chg="del mod">
          <ac:chgData name="Meghan Palmer" userId="f18f1ade-1d4b-4d96-804a-08d85d895218" providerId="ADAL" clId="{03ABC38F-0C4A-4F85-8D4C-BCDFE05D638C}" dt="2026-09-21T21:51:18.271" v="13" actId="478"/>
          <ac:picMkLst>
            <pc:docMk/>
            <pc:sldMk cId="1970859128" sldId="504"/>
            <ac:picMk id="4" creationId="{90209133-1BFF-67F8-36DA-82634792A4F2}"/>
          </ac:picMkLst>
        </pc:picChg>
        <pc:picChg chg="add mod">
          <ac:chgData name="Meghan Palmer" userId="f18f1ade-1d4b-4d96-804a-08d85d895218" providerId="ADAL" clId="{03ABC38F-0C4A-4F85-8D4C-BCDFE05D638C}" dt="2026-09-21T21:52:25.639" v="50" actId="1076"/>
          <ac:picMkLst>
            <pc:docMk/>
            <pc:sldMk cId="1970859128" sldId="504"/>
            <ac:picMk id="6" creationId="{0E5C3CD5-D6D2-1E12-8411-7D0CCDC62709}"/>
          </ac:picMkLst>
        </pc:picChg>
        <pc:picChg chg="del">
          <ac:chgData name="Meghan Palmer" userId="f18f1ade-1d4b-4d96-804a-08d85d895218" providerId="ADAL" clId="{03ABC38F-0C4A-4F85-8D4C-BCDFE05D638C}" dt="2026-09-21T21:40:08.993" v="1" actId="478"/>
          <ac:picMkLst>
            <pc:docMk/>
            <pc:sldMk cId="1970859128" sldId="504"/>
            <ac:picMk id="7" creationId="{8D65033D-8302-1867-AD65-37C956586642}"/>
          </ac:picMkLst>
        </pc:picChg>
        <pc:picChg chg="add mod">
          <ac:chgData name="Meghan Palmer" userId="f18f1ade-1d4b-4d96-804a-08d85d895218" providerId="ADAL" clId="{03ABC38F-0C4A-4F85-8D4C-BCDFE05D638C}" dt="2026-09-21T22:01:51.904" v="400" actId="1076"/>
          <ac:picMkLst>
            <pc:docMk/>
            <pc:sldMk cId="1970859128" sldId="504"/>
            <ac:picMk id="9" creationId="{DA8948CE-2BFB-18FD-E6D6-315B150CF050}"/>
          </ac:picMkLst>
        </pc:picChg>
        <pc:picChg chg="add mod">
          <ac:chgData name="Meghan Palmer" userId="f18f1ade-1d4b-4d96-804a-08d85d895218" providerId="ADAL" clId="{03ABC38F-0C4A-4F85-8D4C-BCDFE05D638C}" dt="2026-09-21T22:02:01.747" v="403" actId="1582"/>
          <ac:picMkLst>
            <pc:docMk/>
            <pc:sldMk cId="1970859128" sldId="504"/>
            <ac:picMk id="11" creationId="{235363B4-56FA-9074-59DB-68AD5A8786CE}"/>
          </ac:picMkLst>
        </pc:picChg>
      </pc:sldChg>
      <pc:sldChg chg="modSp mod">
        <pc:chgData name="Meghan Palmer" userId="f18f1ade-1d4b-4d96-804a-08d85d895218" providerId="ADAL" clId="{03ABC38F-0C4A-4F85-8D4C-BCDFE05D638C}" dt="2026-09-21T21:53:27.164" v="57" actId="207"/>
        <pc:sldMkLst>
          <pc:docMk/>
          <pc:sldMk cId="3877704118" sldId="507"/>
        </pc:sldMkLst>
        <pc:spChg chg="mod">
          <ac:chgData name="Meghan Palmer" userId="f18f1ade-1d4b-4d96-804a-08d85d895218" providerId="ADAL" clId="{03ABC38F-0C4A-4F85-8D4C-BCDFE05D638C}" dt="2026-09-21T21:53:27.164" v="57" actId="207"/>
          <ac:spMkLst>
            <pc:docMk/>
            <pc:sldMk cId="3877704118" sldId="507"/>
            <ac:spMk id="2" creationId="{274A2931-25B3-B0EC-5F8B-06B519F18898}"/>
          </ac:spMkLst>
        </pc:spChg>
      </pc:sldChg>
      <pc:sldChg chg="modSp mod">
        <pc:chgData name="Meghan Palmer" userId="f18f1ade-1d4b-4d96-804a-08d85d895218" providerId="ADAL" clId="{03ABC38F-0C4A-4F85-8D4C-BCDFE05D638C}" dt="2026-09-21T21:53:43.678" v="59" actId="207"/>
        <pc:sldMkLst>
          <pc:docMk/>
          <pc:sldMk cId="3238443425" sldId="548"/>
        </pc:sldMkLst>
        <pc:spChg chg="mod">
          <ac:chgData name="Meghan Palmer" userId="f18f1ade-1d4b-4d96-804a-08d85d895218" providerId="ADAL" clId="{03ABC38F-0C4A-4F85-8D4C-BCDFE05D638C}" dt="2026-09-21T21:53:43.678" v="59" actId="207"/>
          <ac:spMkLst>
            <pc:docMk/>
            <pc:sldMk cId="3238443425" sldId="548"/>
            <ac:spMk id="2" creationId="{135DDD13-1B41-439C-0F31-48A14C0D23D0}"/>
          </ac:spMkLst>
        </pc:spChg>
      </pc:sldChg>
      <pc:sldChg chg="modSp mod">
        <pc:chgData name="Meghan Palmer" userId="f18f1ade-1d4b-4d96-804a-08d85d895218" providerId="ADAL" clId="{03ABC38F-0C4A-4F85-8D4C-BCDFE05D638C}" dt="2026-09-21T21:55:09.199" v="88" actId="20577"/>
        <pc:sldMkLst>
          <pc:docMk/>
          <pc:sldMk cId="1316133335" sldId="549"/>
        </pc:sldMkLst>
        <pc:spChg chg="mod">
          <ac:chgData name="Meghan Palmer" userId="f18f1ade-1d4b-4d96-804a-08d85d895218" providerId="ADAL" clId="{03ABC38F-0C4A-4F85-8D4C-BCDFE05D638C}" dt="2026-09-21T21:55:09.199" v="88" actId="20577"/>
          <ac:spMkLst>
            <pc:docMk/>
            <pc:sldMk cId="1316133335" sldId="549"/>
            <ac:spMk id="2" creationId="{E12040F2-1886-9AC5-F233-5FBD34836C35}"/>
          </ac:spMkLst>
        </pc:spChg>
      </pc:sldChg>
      <pc:sldChg chg="delSp modSp mod">
        <pc:chgData name="Meghan Palmer" userId="f18f1ade-1d4b-4d96-804a-08d85d895218" providerId="ADAL" clId="{03ABC38F-0C4A-4F85-8D4C-BCDFE05D638C}" dt="2026-09-21T21:57:58.230" v="160" actId="1076"/>
        <pc:sldMkLst>
          <pc:docMk/>
          <pc:sldMk cId="3111631444" sldId="550"/>
        </pc:sldMkLst>
        <pc:spChg chg="mod">
          <ac:chgData name="Meghan Palmer" userId="f18f1ade-1d4b-4d96-804a-08d85d895218" providerId="ADAL" clId="{03ABC38F-0C4A-4F85-8D4C-BCDFE05D638C}" dt="2026-09-21T21:57:52.361" v="158" actId="20577"/>
          <ac:spMkLst>
            <pc:docMk/>
            <pc:sldMk cId="3111631444" sldId="550"/>
            <ac:spMk id="2" creationId="{19909A97-794B-4910-BFBE-6658A4E20FA0}"/>
          </ac:spMkLst>
        </pc:spChg>
        <pc:picChg chg="del">
          <ac:chgData name="Meghan Palmer" userId="f18f1ade-1d4b-4d96-804a-08d85d895218" providerId="ADAL" clId="{03ABC38F-0C4A-4F85-8D4C-BCDFE05D638C}" dt="2026-09-21T21:57:29.432" v="146" actId="478"/>
          <ac:picMkLst>
            <pc:docMk/>
            <pc:sldMk cId="3111631444" sldId="550"/>
            <ac:picMk id="9" creationId="{0309A717-E144-4BFE-35AC-84C74B682BD2}"/>
          </ac:picMkLst>
        </pc:picChg>
        <pc:picChg chg="mod">
          <ac:chgData name="Meghan Palmer" userId="f18f1ade-1d4b-4d96-804a-08d85d895218" providerId="ADAL" clId="{03ABC38F-0C4A-4F85-8D4C-BCDFE05D638C}" dt="2026-09-21T21:57:45.484" v="154" actId="1076"/>
          <ac:picMkLst>
            <pc:docMk/>
            <pc:sldMk cId="3111631444" sldId="550"/>
            <ac:picMk id="11" creationId="{0D2D96EF-7F8A-FF4A-4E16-81D51EA77F31}"/>
          </ac:picMkLst>
        </pc:picChg>
        <pc:picChg chg="mod">
          <ac:chgData name="Meghan Palmer" userId="f18f1ade-1d4b-4d96-804a-08d85d895218" providerId="ADAL" clId="{03ABC38F-0C4A-4F85-8D4C-BCDFE05D638C}" dt="2026-09-21T21:57:58.230" v="160" actId="1076"/>
          <ac:picMkLst>
            <pc:docMk/>
            <pc:sldMk cId="3111631444" sldId="550"/>
            <ac:picMk id="13" creationId="{36829016-F83A-8BBC-72B8-0C2BA8A142DC}"/>
          </ac:picMkLst>
        </pc:picChg>
      </pc:sldChg>
      <pc:sldChg chg="modSp new mod">
        <pc:chgData name="Meghan Palmer" userId="f18f1ade-1d4b-4d96-804a-08d85d895218" providerId="ADAL" clId="{03ABC38F-0C4A-4F85-8D4C-BCDFE05D638C}" dt="2026-09-21T22:01:08.015" v="390" actId="313"/>
        <pc:sldMkLst>
          <pc:docMk/>
          <pc:sldMk cId="310057794" sldId="551"/>
        </pc:sldMkLst>
        <pc:spChg chg="mod">
          <ac:chgData name="Meghan Palmer" userId="f18f1ade-1d4b-4d96-804a-08d85d895218" providerId="ADAL" clId="{03ABC38F-0C4A-4F85-8D4C-BCDFE05D638C}" dt="2026-09-21T21:58:49.355" v="186" actId="20577"/>
          <ac:spMkLst>
            <pc:docMk/>
            <pc:sldMk cId="310057794" sldId="551"/>
            <ac:spMk id="2" creationId="{D121F1FF-1ED1-E67D-6B20-5142D080DA11}"/>
          </ac:spMkLst>
        </pc:spChg>
        <pc:spChg chg="mod">
          <ac:chgData name="Meghan Palmer" userId="f18f1ade-1d4b-4d96-804a-08d85d895218" providerId="ADAL" clId="{03ABC38F-0C4A-4F85-8D4C-BCDFE05D638C}" dt="2026-09-21T22:01:08.015" v="390" actId="313"/>
          <ac:spMkLst>
            <pc:docMk/>
            <pc:sldMk cId="310057794" sldId="551"/>
            <ac:spMk id="3" creationId="{B617894F-8BEB-3855-EBFF-717A25FBDD1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CAF74C-A7FF-427A-A001-8C7BD0F933B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35540F-3C31-46E3-AA76-480B4032A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532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64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6901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35540F-3C31-46E3-AA76-480B4032AA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700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344AB447-BDFD-4FA4-9A82-52202FFDC88D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2801"/>
          <a:stretch/>
        </p:blipFill>
        <p:spPr>
          <a:xfrm>
            <a:off x="6858199" y="0"/>
            <a:ext cx="5295692" cy="6858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FADFEC34-EAD1-470C-B1D7-476DAA0BDC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3818" y="0"/>
            <a:ext cx="6859786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6FF142A7-701F-6940-8E95-0D4830D7641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69231" y="521172"/>
            <a:ext cx="6202648" cy="5815657"/>
          </a:xfrm>
          <a:prstGeom prst="rect">
            <a:avLst/>
          </a:prstGeom>
        </p:spPr>
      </p:pic>
      <p:sp>
        <p:nvSpPr>
          <p:cNvPr id="6" name="Text Placeholder Subtitle 1">
            <a:extLst>
              <a:ext uri="{FF2B5EF4-FFF2-40B4-BE49-F238E27FC236}">
                <a16:creationId xmlns:a16="http://schemas.microsoft.com/office/drawing/2014/main" id="{5A1F9EF5-B88C-405C-9168-EDE6A70749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15911" y="1752600"/>
            <a:ext cx="3758591" cy="6096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Subtitle 2">
            <a:extLst>
              <a:ext uri="{FF2B5EF4-FFF2-40B4-BE49-F238E27FC236}">
                <a16:creationId xmlns:a16="http://schemas.microsoft.com/office/drawing/2014/main" id="{D2282B87-09AC-4246-8C13-92CF93907C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15911" y="4844142"/>
            <a:ext cx="3758591" cy="6096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4A909A-2E72-4DBE-BD02-0B20CFB25B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5909" y="2361521"/>
            <a:ext cx="3758592" cy="2481941"/>
          </a:xfrm>
        </p:spPr>
        <p:txBody>
          <a:bodyPr vert="horz" lIns="121899" tIns="60949" rIns="121899" bIns="60949" rtlCol="0" anchor="ctr">
            <a:normAutofit/>
          </a:bodyPr>
          <a:lstStyle>
            <a:lvl1pPr algn="ctr">
              <a:defRPr lang="en-US" sz="7200" b="1">
                <a:solidFill>
                  <a:schemeClr val="accent4"/>
                </a:solidFill>
                <a:ea typeface="+mn-ea"/>
                <a:cs typeface="+mn-cs"/>
              </a:defRPr>
            </a:lvl1pPr>
          </a:lstStyle>
          <a:p>
            <a:pPr marL="0" lvl="0" indent="0" algn="ctr">
              <a:lnSpc>
                <a:spcPct val="95000"/>
              </a:lnSpc>
              <a:spcBef>
                <a:spcPts val="1866"/>
              </a:spcBef>
              <a:buClr>
                <a:schemeClr val="accent6">
                  <a:lumMod val="50000"/>
                </a:schemeClr>
              </a:buClr>
              <a:buSzPct val="100000"/>
              <a:buFontTx/>
            </a:pPr>
            <a:r>
              <a:rPr lang="en-US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332201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Circle Layou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E7AEBCE5-C441-4E28-A2A0-86898FA8A1A7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2527" t="27893"/>
          <a:stretch/>
        </p:blipFill>
        <p:spPr>
          <a:xfrm>
            <a:off x="0" y="0"/>
            <a:ext cx="4876482" cy="3769068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B0C5185-5797-47C6-A658-12B8040B724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0" y="1828800"/>
            <a:ext cx="5411609" cy="4343400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defRPr sz="2000">
                <a:solidFill>
                  <a:schemeClr val="bg1"/>
                </a:solidFill>
              </a:defRPr>
            </a:lvl1pPr>
            <a:lvl2pPr marL="731392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2pPr>
            <a:lvl3pPr marL="1158037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3pPr>
            <a:lvl4pPr marL="1584683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4pPr>
            <a:lvl5pPr marL="2011328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4FE576-B3E5-461C-84D8-BF879AF49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392" y="685800"/>
            <a:ext cx="3887211" cy="2133598"/>
          </a:xfrm>
        </p:spPr>
        <p:txBody>
          <a:bodyPr vert="horz" lIns="121899" tIns="60949" rIns="121899" bIns="60949" rtlCol="0" anchor="t">
            <a:normAutofit/>
          </a:bodyPr>
          <a:lstStyle>
            <a:lvl1pPr>
              <a:defRPr lang="en-US" sz="4000" b="1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95000"/>
              </a:lnSpc>
              <a:spcBef>
                <a:spcPts val="1866"/>
              </a:spcBef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</a:pPr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8063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Circle Layout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E7AEBCE5-C441-4E28-A2A0-86898FA8A1A7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2527" t="27893"/>
          <a:stretch/>
        </p:blipFill>
        <p:spPr>
          <a:xfrm>
            <a:off x="0" y="0"/>
            <a:ext cx="4876482" cy="3769068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B0C5185-5797-47C6-A658-12B8040B724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0" y="1828800"/>
            <a:ext cx="5411609" cy="4343400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defRPr sz="2000">
                <a:solidFill>
                  <a:schemeClr val="bg1"/>
                </a:solidFill>
              </a:defRPr>
            </a:lvl1pPr>
            <a:lvl2pPr marL="731392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2pPr>
            <a:lvl3pPr marL="1158037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3pPr>
            <a:lvl4pPr marL="1584683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4pPr>
            <a:lvl5pPr marL="2011328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4FE576-B3E5-461C-84D8-BF879AF49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392" y="685800"/>
            <a:ext cx="3887211" cy="2133598"/>
          </a:xfrm>
        </p:spPr>
        <p:txBody>
          <a:bodyPr vert="horz" lIns="121899" tIns="60949" rIns="121899" bIns="60949" rtlCol="0" anchor="t">
            <a:normAutofit/>
          </a:bodyPr>
          <a:lstStyle>
            <a:lvl1pPr>
              <a:defRPr lang="en-US" sz="4000" b="1">
                <a:solidFill>
                  <a:schemeClr val="tx2"/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95000"/>
              </a:lnSpc>
              <a:spcBef>
                <a:spcPts val="1866"/>
              </a:spcBef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</a:pPr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00148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rge Circle Layout_alterna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7357EB46-0628-42CB-95AC-AF38CFD68654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2801"/>
          <a:stretch/>
        </p:blipFill>
        <p:spPr>
          <a:xfrm>
            <a:off x="6884398" y="990"/>
            <a:ext cx="5295692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12EB5EE-DDAA-D449-95BC-BCAFCC6E6BB5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750" t="25323" r="-17290" b="14356"/>
          <a:stretch/>
        </p:blipFill>
        <p:spPr>
          <a:xfrm>
            <a:off x="0" y="0"/>
            <a:ext cx="12017331" cy="68973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913" y="685800"/>
            <a:ext cx="5564049" cy="1143000"/>
          </a:xfrm>
        </p:spPr>
        <p:txBody>
          <a:bodyPr anchor="t">
            <a:normAutofit/>
          </a:bodyPr>
          <a:lstStyle>
            <a:lvl1pPr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913" y="1828800"/>
            <a:ext cx="5564049" cy="4470400"/>
          </a:xfrm>
        </p:spPr>
        <p:txBody>
          <a:bodyPr>
            <a:normAutofit/>
          </a:bodyPr>
          <a:lstStyle>
            <a:lvl1pPr>
              <a:defRPr sz="2000"/>
            </a:lvl1pPr>
            <a:lvl2pPr marL="731392" indent="-304747">
              <a:buFont typeface="Courier New" panose="02070309020205020404" pitchFamily="49" charset="0"/>
              <a:buChar char="o"/>
              <a:defRPr sz="2000"/>
            </a:lvl2pPr>
            <a:lvl3pPr marL="1158037" indent="-304747">
              <a:buFont typeface="Courier New" panose="02070309020205020404" pitchFamily="49" charset="0"/>
              <a:buChar char="o"/>
              <a:defRPr sz="2000"/>
            </a:lvl3pPr>
            <a:lvl4pPr marL="1584683" indent="-304747">
              <a:buFont typeface="Courier New" panose="02070309020205020404" pitchFamily="49" charset="0"/>
              <a:buChar char="o"/>
              <a:defRPr sz="2000"/>
            </a:lvl4pPr>
            <a:lvl5pPr marL="2011328" indent="-304747">
              <a:buFont typeface="Courier New" panose="02070309020205020404" pitchFamily="49" charset="0"/>
              <a:buChar char="o"/>
              <a:defRPr sz="2000"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27200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rge Circle Layout_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7357EB46-0628-42CB-95AC-AF38CFD68654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2801"/>
          <a:stretch/>
        </p:blipFill>
        <p:spPr>
          <a:xfrm>
            <a:off x="6896308" y="0"/>
            <a:ext cx="5295692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75506675-2304-3948-8A18-BB70E847D3D5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750" t="25323" r="-17290" b="14356"/>
          <a:stretch/>
        </p:blipFill>
        <p:spPr>
          <a:xfrm>
            <a:off x="0" y="0"/>
            <a:ext cx="12017331" cy="68973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913" y="685800"/>
            <a:ext cx="5564049" cy="1143000"/>
          </a:xfrm>
        </p:spPr>
        <p:txBody>
          <a:bodyPr anchor="t"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913" y="1828800"/>
            <a:ext cx="5564049" cy="4470400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defRPr sz="2000">
                <a:solidFill>
                  <a:schemeClr val="bg1"/>
                </a:solidFill>
              </a:defRPr>
            </a:lvl1pPr>
            <a:lvl2pPr marL="731392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2pPr>
            <a:lvl3pPr marL="1158037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3pPr>
            <a:lvl4pPr marL="1584683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4pPr>
            <a:lvl5pPr marL="2011328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9049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per layout">
    <p:bg>
      <p:bgPr>
        <a:blipFill dpi="0" rotWithShape="1">
          <a:blip r:embed="rId2">
            <a:alphaModFix amt="30000"/>
            <a:lum/>
          </a:blip>
          <a:srcRect/>
          <a:tile tx="203200" ty="20320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2325" y="685800"/>
            <a:ext cx="8765285" cy="990600"/>
          </a:xfrm>
        </p:spPr>
        <p:txBody>
          <a:bodyPr anchor="t"/>
          <a:lstStyle>
            <a:lvl1pPr>
              <a:lnSpc>
                <a:spcPct val="100000"/>
              </a:lnSpc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88A6A42-7A89-44E1-BBDF-14C2FD2245B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0851" y="1309974"/>
            <a:ext cx="1830641" cy="464820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21512DC-20C8-4928-B94E-9F191902C57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742325" y="1828800"/>
            <a:ext cx="8765285" cy="4470400"/>
          </a:xfrm>
        </p:spPr>
        <p:txBody>
          <a:bodyPr>
            <a:normAutofit/>
          </a:bodyPr>
          <a:lstStyle>
            <a:lvl1pPr>
              <a:defRPr sz="2000"/>
            </a:lvl1pPr>
            <a:lvl2pPr marL="731392" indent="-304747">
              <a:buFont typeface="Courier New" panose="02070309020205020404" pitchFamily="49" charset="0"/>
              <a:buChar char="o"/>
              <a:defRPr sz="2000"/>
            </a:lvl2pPr>
            <a:lvl3pPr marL="1158037" indent="-304747">
              <a:buFont typeface="Courier New" panose="02070309020205020404" pitchFamily="49" charset="0"/>
              <a:buChar char="o"/>
              <a:defRPr sz="2000"/>
            </a:lvl3pPr>
            <a:lvl4pPr marL="1584683" indent="-304747">
              <a:buFont typeface="Courier New" panose="02070309020205020404" pitchFamily="49" charset="0"/>
              <a:buChar char="o"/>
              <a:defRPr sz="2000"/>
            </a:lvl4pPr>
            <a:lvl5pPr marL="2011328" indent="-304747">
              <a:buFont typeface="Courier New" panose="02070309020205020404" pitchFamily="49" charset="0"/>
              <a:buChar char="o"/>
              <a:defRPr sz="2000"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0484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378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280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600" y="76200"/>
            <a:ext cx="10160000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1701800"/>
            <a:ext cx="10160000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600" y="6400802"/>
            <a:ext cx="2743200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859468AF-EFCF-4AAD-ACF4-3BA83EC4AF4E}" type="datetime1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8861" y="6400802"/>
            <a:ext cx="6217920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9795" y="6400802"/>
            <a:ext cx="110780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187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701" r:id="rId2"/>
    <p:sldLayoutId id="2147483702" r:id="rId3"/>
    <p:sldLayoutId id="2147483699" r:id="rId4"/>
    <p:sldLayoutId id="2147483700" r:id="rId5"/>
    <p:sldLayoutId id="2147483698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b="0" kern="1200" cap="none" baseline="0">
          <a:solidFill>
            <a:schemeClr val="accent2">
              <a:lumMod val="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Clr>
          <a:schemeClr val="accent6">
            <a:lumMod val="50000"/>
          </a:schemeClr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133226" indent="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None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84562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272267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75986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31" userDrawn="1">
          <p15:clr>
            <a:srgbClr val="F26B43"/>
          </p15:clr>
        </p15:guide>
        <p15:guide id="2" orient="horz" pos="432" userDrawn="1">
          <p15:clr>
            <a:srgbClr val="F26B43"/>
          </p15:clr>
        </p15:guide>
        <p15:guide id="3" pos="7249" userDrawn="1">
          <p15:clr>
            <a:srgbClr val="F26B43"/>
          </p15:clr>
        </p15:guide>
        <p15:guide id="4" orient="horz" pos="388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0715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0" r:id="rId1"/>
    <p:sldLayoutId id="2147483661" r:id="rId2"/>
  </p:sldLayoutIdLst>
  <p:hf sldNum="0" hdr="0" ftr="0" dt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3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body" sz="quarter" idx="10"/>
          </p:nvPr>
        </p:nvSpPr>
        <p:spPr>
          <a:xfrm>
            <a:off x="4038601" y="1752600"/>
            <a:ext cx="4190999" cy="838200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800">
                <a:solidFill>
                  <a:schemeClr val="accent1"/>
                </a:solidFill>
              </a:rPr>
              <a:t>Evergreen Middle School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7DEB8F-68B5-45C7-B2E2-C7CEA0B52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1" y="2361522"/>
            <a:ext cx="5105400" cy="2481941"/>
          </a:xfrm>
        </p:spPr>
        <p:txBody>
          <a:bodyPr>
            <a:normAutofit/>
          </a:bodyPr>
          <a:lstStyle/>
          <a:p>
            <a:r>
              <a:rPr lang="en-US" sz="6000"/>
              <a:t>Welcome to</a:t>
            </a:r>
            <a:br>
              <a:rPr lang="en-US" sz="6000"/>
            </a:br>
            <a:r>
              <a:rPr lang="en-US" sz="6000"/>
              <a:t>Foundations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B2E407-D5EB-4497-8CCA-679DF12520C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86200" y="4844142"/>
            <a:ext cx="4495800" cy="609600"/>
          </a:xfrm>
        </p:spPr>
        <p:txBody>
          <a:bodyPr>
            <a:noAutofit/>
          </a:bodyPr>
          <a:lstStyle/>
          <a:p>
            <a:r>
              <a:rPr lang="en-US" sz="2000" dirty="0">
                <a:solidFill>
                  <a:schemeClr val="accent1"/>
                </a:solidFill>
              </a:rPr>
              <a:t>Taking P.R.I.D.E in ourselves, our school, and our community.</a:t>
            </a:r>
          </a:p>
        </p:txBody>
      </p:sp>
    </p:spTree>
    <p:extLst>
      <p:ext uri="{BB962C8B-B14F-4D97-AF65-F5344CB8AC3E}">
        <p14:creationId xmlns:p14="http://schemas.microsoft.com/office/powerpoint/2010/main" val="2168374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685800"/>
            <a:ext cx="4898571" cy="1143000"/>
          </a:xfrm>
        </p:spPr>
        <p:txBody>
          <a:bodyPr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000" b="1" dirty="0">
                <a:solidFill>
                  <a:schemeClr val="accent1"/>
                </a:solidFill>
              </a:rPr>
              <a:t>Welcome families!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02229"/>
            <a:ext cx="9274629" cy="4796971"/>
          </a:xfrm>
        </p:spPr>
        <p:txBody>
          <a:bodyPr vert="horz" lIns="121899" tIns="60949" rIns="121899" bIns="60949" rtlCol="0" anchor="t">
            <a:normAutofit fontScale="92500"/>
          </a:bodyPr>
          <a:lstStyle/>
          <a:p>
            <a:pPr marL="0" indent="0">
              <a:buNone/>
            </a:pPr>
            <a:r>
              <a:rPr lang="en-US" sz="2800" dirty="0">
                <a:ea typeface="+mn-lt"/>
                <a:cs typeface="+mn-lt"/>
              </a:rPr>
              <a:t>Foundations is a semester long </a:t>
            </a:r>
            <a:r>
              <a:rPr lang="en-US" sz="2800" b="1" u="sng" dirty="0">
                <a:ea typeface="+mn-lt"/>
                <a:cs typeface="+mn-lt"/>
              </a:rPr>
              <a:t>required</a:t>
            </a:r>
            <a:r>
              <a:rPr lang="en-US" sz="2800" dirty="0">
                <a:ea typeface="+mn-lt"/>
                <a:cs typeface="+mn-lt"/>
              </a:rPr>
              <a:t> elective class for all 6</a:t>
            </a:r>
            <a:r>
              <a:rPr lang="en-US" sz="2800" baseline="30000" dirty="0">
                <a:ea typeface="+mn-lt"/>
                <a:cs typeface="+mn-lt"/>
              </a:rPr>
              <a:t>th</a:t>
            </a:r>
            <a:r>
              <a:rPr lang="en-US" sz="2800" dirty="0">
                <a:ea typeface="+mn-lt"/>
                <a:cs typeface="+mn-lt"/>
              </a:rPr>
              <a:t> graders.</a:t>
            </a:r>
          </a:p>
          <a:p>
            <a:pPr marL="0" indent="0">
              <a:buNone/>
            </a:pPr>
            <a:r>
              <a:rPr lang="en-US" sz="2800" dirty="0">
                <a:ea typeface="+mn-lt"/>
                <a:cs typeface="+mn-lt"/>
              </a:rPr>
              <a:t>This class provides </a:t>
            </a:r>
            <a:r>
              <a:rPr lang="en-US" altLang="en-US" sz="2800" dirty="0"/>
              <a:t>students with the </a:t>
            </a:r>
            <a:r>
              <a:rPr lang="en-US" altLang="en-US" sz="2800" b="1" dirty="0"/>
              <a:t>foundational skills to;</a:t>
            </a:r>
            <a:endParaRPr lang="en-US" altLang="en-US" sz="2800" dirty="0"/>
          </a:p>
          <a:p>
            <a:r>
              <a:rPr lang="en-US" altLang="en-US" sz="2800" b="1" dirty="0"/>
              <a:t>Build </a:t>
            </a:r>
            <a:r>
              <a:rPr lang="en-US" altLang="en-US" sz="2800" dirty="0"/>
              <a:t>meaningful, positive </a:t>
            </a:r>
            <a:r>
              <a:rPr lang="en-US" altLang="en-US" sz="2800" b="1" dirty="0"/>
              <a:t>relationships</a:t>
            </a:r>
            <a:r>
              <a:rPr lang="en-US" altLang="en-US" sz="2800" dirty="0"/>
              <a:t> and connections with one another. </a:t>
            </a:r>
          </a:p>
          <a:p>
            <a:r>
              <a:rPr lang="en-US" altLang="en-US" sz="2800" dirty="0"/>
              <a:t>Be academically successful by practicing executive function </a:t>
            </a:r>
            <a:r>
              <a:rPr lang="en-US" altLang="en-US" sz="2800" b="1" dirty="0"/>
              <a:t>skills and routines</a:t>
            </a:r>
            <a:r>
              <a:rPr lang="en-US" altLang="en-US" sz="2800" dirty="0"/>
              <a:t>.</a:t>
            </a:r>
          </a:p>
          <a:p>
            <a:r>
              <a:rPr lang="en-US" altLang="en-US" sz="2800" b="1" dirty="0"/>
              <a:t>Reflect</a:t>
            </a:r>
            <a:r>
              <a:rPr lang="en-US" altLang="en-US" sz="2800" dirty="0"/>
              <a:t> on and think about who they are or who they want to be as a learner and member of the EMS community. </a:t>
            </a:r>
          </a:p>
          <a:p>
            <a:pPr marL="730885" lvl="1" indent="-304165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89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DCFDBE4-922D-8A65-95D9-CB18870CE2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4388" y="4567416"/>
            <a:ext cx="3179592" cy="18958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8D714E-DFFC-7D7F-9B5E-B18566E7CBF3}"/>
              </a:ext>
            </a:extLst>
          </p:cNvPr>
          <p:cNvSpPr txBox="1"/>
          <p:nvPr/>
        </p:nvSpPr>
        <p:spPr>
          <a:xfrm>
            <a:off x="342900" y="333375"/>
            <a:ext cx="8172664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800" b="1" dirty="0">
                <a:solidFill>
                  <a:srgbClr val="316130"/>
                </a:solidFill>
                <a:latin typeface="Quire Sans"/>
                <a:cs typeface="Quire Sans"/>
              </a:rPr>
              <a:t>Foundations in Action</a:t>
            </a:r>
            <a:endParaRPr lang="en-US" sz="4800" b="1" dirty="0">
              <a:solidFill>
                <a:srgbClr val="316130"/>
              </a:solidFill>
              <a:cs typeface="Calibri" panose="020F0502020204030204"/>
            </a:endParaRPr>
          </a:p>
        </p:txBody>
      </p:sp>
      <p:pic>
        <p:nvPicPr>
          <p:cNvPr id="9" name="Picture 8" descr="Image">
            <a:extLst>
              <a:ext uri="{FF2B5EF4-FFF2-40B4-BE49-F238E27FC236}">
                <a16:creationId xmlns:a16="http://schemas.microsoft.com/office/drawing/2014/main" id="{412BE43A-D6AE-AD30-C3FF-CE5D820DD9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257" y="1456553"/>
            <a:ext cx="3775756" cy="5154862"/>
          </a:xfrm>
          <a:prstGeom prst="rect">
            <a:avLst/>
          </a:prstGeom>
        </p:spPr>
      </p:pic>
      <p:pic>
        <p:nvPicPr>
          <p:cNvPr id="17" name="Picture 16" descr="A person standing in front of a screen&#10;&#10;Description automatically generated">
            <a:extLst>
              <a:ext uri="{FF2B5EF4-FFF2-40B4-BE49-F238E27FC236}">
                <a16:creationId xmlns:a16="http://schemas.microsoft.com/office/drawing/2014/main" id="{419B3EF7-5921-AAD5-999D-D76ED3C85D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8362" y="4448532"/>
            <a:ext cx="3295650" cy="21336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2F708BE-18A8-1B1C-210A-735F67F814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96600" y="1223963"/>
            <a:ext cx="1295400" cy="180975"/>
          </a:xfrm>
          <a:prstGeom prst="rect">
            <a:avLst/>
          </a:prstGeom>
        </p:spPr>
      </p:pic>
      <p:pic>
        <p:nvPicPr>
          <p:cNvPr id="22" name="Picture 21" descr="A group of children in a classroom&#10;&#10;Description automatically generated">
            <a:extLst>
              <a:ext uri="{FF2B5EF4-FFF2-40B4-BE49-F238E27FC236}">
                <a16:creationId xmlns:a16="http://schemas.microsoft.com/office/drawing/2014/main" id="{C7C3974D-B021-0E79-5F56-48E3BAF886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5065" y="1689556"/>
            <a:ext cx="3819525" cy="2352675"/>
          </a:xfrm>
          <a:prstGeom prst="rect">
            <a:avLst/>
          </a:prstGeom>
        </p:spPr>
      </p:pic>
      <p:pic>
        <p:nvPicPr>
          <p:cNvPr id="3" name="Picture 2" descr="A close up of a leaf&#10;&#10;AI-generated content may be incorrect.">
            <a:extLst>
              <a:ext uri="{FF2B5EF4-FFF2-40B4-BE49-F238E27FC236}">
                <a16:creationId xmlns:a16="http://schemas.microsoft.com/office/drawing/2014/main" id="{51148DD3-5E6E-7F48-9A12-934D40414F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687" y="3191915"/>
            <a:ext cx="2286017" cy="3419500"/>
          </a:xfrm>
          <a:prstGeom prst="rect">
            <a:avLst/>
          </a:prstGeom>
        </p:spPr>
      </p:pic>
      <p:pic>
        <p:nvPicPr>
          <p:cNvPr id="5" name="Picture 4" descr="A group of kids in colorful sweaters&#10;&#10;AI-generated content may be incorrect.">
            <a:extLst>
              <a:ext uri="{FF2B5EF4-FFF2-40B4-BE49-F238E27FC236}">
                <a16:creationId xmlns:a16="http://schemas.microsoft.com/office/drawing/2014/main" id="{AB94C618-CABB-F675-B101-2B95C0FAA7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6097" y="333375"/>
            <a:ext cx="2353003" cy="2657846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054519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9BF21-5766-70C4-3D04-08A0EA1FC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Classroom Expectations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B5FC8-E065-7C10-4077-A8FF2EDB9E6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079171" y="1224890"/>
            <a:ext cx="7332337" cy="4470400"/>
          </a:xfrm>
        </p:spPr>
        <p:txBody>
          <a:bodyPr>
            <a:normAutofit/>
          </a:bodyPr>
          <a:lstStyle/>
          <a:p>
            <a:r>
              <a:rPr lang="en-US" sz="3200" dirty="0"/>
              <a:t>Keep </a:t>
            </a:r>
            <a:r>
              <a:rPr lang="en-US" sz="3200" b="1" dirty="0"/>
              <a:t>agenda</a:t>
            </a:r>
            <a:r>
              <a:rPr lang="en-US" sz="3200" dirty="0"/>
              <a:t> updated every day with every class.</a:t>
            </a:r>
          </a:p>
          <a:p>
            <a:r>
              <a:rPr lang="en-US" sz="3200" b="1" dirty="0"/>
              <a:t>Participate and complete </a:t>
            </a:r>
            <a:r>
              <a:rPr lang="en-US" sz="3200" dirty="0"/>
              <a:t>in class activities.</a:t>
            </a:r>
          </a:p>
          <a:p>
            <a:r>
              <a:rPr lang="en-US" sz="3200" dirty="0"/>
              <a:t>Get organized by completing  weekly Housekeeping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5C3CD5-D6D2-1E12-8411-7D0CCDC62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3017" y="2983825"/>
            <a:ext cx="2797628" cy="36696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A8948CE-2BFB-18FD-E6D6-315B150CF0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778" y="4607102"/>
            <a:ext cx="1588554" cy="20270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35363B4-56FA-9074-59DB-68AD5A8786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880" y="4105764"/>
            <a:ext cx="1934825" cy="2528422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1970859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299D361-319F-4BC4-81C4-F32BBF7A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2325" y="685800"/>
            <a:ext cx="8765285" cy="9906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400" dirty="0"/>
              <a:t>Organization Unit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4A2931-25B3-B0EC-5F8B-06B519F18898}"/>
              </a:ext>
            </a:extLst>
          </p:cNvPr>
          <p:cNvSpPr txBox="1"/>
          <p:nvPr/>
        </p:nvSpPr>
        <p:spPr>
          <a:xfrm>
            <a:off x="2742325" y="1828800"/>
            <a:ext cx="4287392" cy="4470400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21899" tIns="60949" rIns="121899" bIns="60949" rtlCol="0" anchor="t">
            <a:normAutofit lnSpcReduction="10000"/>
          </a:bodyPr>
          <a:lstStyle/>
          <a:p>
            <a:pPr marL="304165" indent="-304165" defTabSz="1218987">
              <a:spcBef>
                <a:spcPts val="1866"/>
              </a:spcBef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endParaRPr lang="en-US" sz="2000" b="1" dirty="0">
              <a:solidFill>
                <a:schemeClr val="tx1"/>
              </a:solidFill>
            </a:endParaRPr>
          </a:p>
          <a:p>
            <a:pPr marL="304165" indent="-304165" defTabSz="1218987">
              <a:spcBef>
                <a:spcPts val="1866"/>
              </a:spcBef>
              <a:buClr>
                <a:srgbClr val="442E59"/>
              </a:buClr>
              <a:buSzPct val="100000"/>
              <a:buFont typeface="Arial" pitchFamily="34" charset="0"/>
              <a:buChar char="•"/>
            </a:pPr>
            <a:r>
              <a:rPr lang="en-US" sz="2800" b="1" kern="1200" dirty="0">
                <a:solidFill>
                  <a:schemeClr val="tx1"/>
                </a:solidFill>
              </a:rPr>
              <a:t>Setting up Laptops</a:t>
            </a:r>
            <a:endParaRPr lang="en-US" sz="2800" dirty="0">
              <a:solidFill>
                <a:schemeClr val="tx1"/>
              </a:solidFill>
            </a:endParaRPr>
          </a:p>
          <a:p>
            <a:pPr marL="304165" indent="-304165" defTabSz="1218987">
              <a:spcBef>
                <a:spcPts val="1866"/>
              </a:spcBef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en-US" sz="2800" b="1" kern="1200" dirty="0">
                <a:solidFill>
                  <a:schemeClr val="tx1"/>
                </a:solidFill>
              </a:rPr>
              <a:t>Learning Microsoft and LWSD Applications</a:t>
            </a:r>
            <a:endParaRPr lang="en-US" sz="2800" b="1" kern="1200" dirty="0">
              <a:solidFill>
                <a:schemeClr val="tx1"/>
              </a:solidFill>
              <a:cs typeface="Quire Sans"/>
            </a:endParaRPr>
          </a:p>
          <a:p>
            <a:pPr marL="304165" indent="-304165" defTabSz="1218987">
              <a:spcBef>
                <a:spcPts val="1866"/>
              </a:spcBef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en-US" sz="2800" b="1" kern="1200" dirty="0">
                <a:solidFill>
                  <a:schemeClr val="tx1"/>
                </a:solidFill>
              </a:rPr>
              <a:t>Importance of Agendas</a:t>
            </a:r>
            <a:endParaRPr lang="en-US" sz="2800" b="1" kern="1200" dirty="0">
              <a:solidFill>
                <a:schemeClr val="tx1"/>
              </a:solidFill>
              <a:cs typeface="Quire Sans"/>
            </a:endParaRPr>
          </a:p>
          <a:p>
            <a:pPr marL="304165" indent="-304165" defTabSz="1218987">
              <a:spcBef>
                <a:spcPts val="1866"/>
              </a:spcBef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en-US" sz="2800" b="1" kern="1200" dirty="0">
                <a:solidFill>
                  <a:schemeClr val="tx1"/>
                </a:solidFill>
              </a:rPr>
              <a:t>Organizing and Prioritizing Classwork </a:t>
            </a:r>
            <a:endParaRPr lang="en-US" sz="2800" b="1" kern="1200" dirty="0">
              <a:solidFill>
                <a:schemeClr val="tx1"/>
              </a:solidFill>
              <a:cs typeface="Quire Sans"/>
            </a:endParaRPr>
          </a:p>
          <a:p>
            <a:pPr marL="304165" indent="-304165" defTabSz="1218987">
              <a:spcBef>
                <a:spcPts val="1866"/>
              </a:spcBef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en-US" sz="2800" b="1" kern="1200" dirty="0">
                <a:solidFill>
                  <a:schemeClr val="tx1"/>
                </a:solidFill>
              </a:rPr>
              <a:t>Writing Reflections </a:t>
            </a:r>
            <a:endParaRPr lang="en-US" sz="2800" b="1" u="sng" kern="1200" dirty="0">
              <a:solidFill>
                <a:schemeClr val="tx1"/>
              </a:solidFill>
              <a:cs typeface="Quire San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AB6152-58B2-AC6A-2FF8-7D3E8A3120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6" r="3327"/>
          <a:stretch>
            <a:fillRect/>
          </a:stretch>
        </p:blipFill>
        <p:spPr>
          <a:xfrm>
            <a:off x="7220217" y="1828800"/>
            <a:ext cx="4287392" cy="4470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77704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14E86-C99D-7D82-F9B4-4893868AB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C77B772-51C6-E4B5-65E1-CE46B5181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2325" y="685800"/>
            <a:ext cx="8765285" cy="9906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400" dirty="0"/>
              <a:t>Identity Unit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5DDD13-1B41-439C-0F31-48A14C0D23D0}"/>
              </a:ext>
            </a:extLst>
          </p:cNvPr>
          <p:cNvSpPr txBox="1"/>
          <p:nvPr/>
        </p:nvSpPr>
        <p:spPr>
          <a:xfrm>
            <a:off x="2220686" y="1828800"/>
            <a:ext cx="5018314" cy="4470400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21899" tIns="60949" rIns="121899" bIns="60949" rtlCol="0" anchor="t">
            <a:normAutofit/>
          </a:bodyPr>
          <a:lstStyle/>
          <a:p>
            <a:pPr marL="304165" indent="-304165" defTabSz="1218987">
              <a:spcBef>
                <a:spcPts val="1866"/>
              </a:spcBef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endParaRPr lang="en-US" sz="2000" b="1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cs typeface="Quire Sans"/>
              </a:rPr>
              <a:t>Maslow's Hierarchy of Needs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cs typeface="Quire Sans"/>
              </a:rPr>
              <a:t>Parenting Types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cs typeface="Quire Sans"/>
              </a:rPr>
              <a:t>Character Strengths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cs typeface="Quire Sans"/>
              </a:rPr>
              <a:t>Nature vs. Nurture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cs typeface="Quire Sans"/>
              </a:rPr>
              <a:t>Goal Setting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DF0C4E-5F91-F21A-75E2-4ADEA0C73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7918" y="333459"/>
            <a:ext cx="3985591" cy="3565064"/>
          </a:xfrm>
          <a:prstGeom prst="rect">
            <a:avLst/>
          </a:prstGeom>
        </p:spPr>
      </p:pic>
      <p:pic>
        <p:nvPicPr>
          <p:cNvPr id="4" name="Picture 3" descr="Several colorful sticky notes with writing on them&#10;&#10;AI-generated content may be incorrect.">
            <a:extLst>
              <a:ext uri="{FF2B5EF4-FFF2-40B4-BE49-F238E27FC236}">
                <a16:creationId xmlns:a16="http://schemas.microsoft.com/office/drawing/2014/main" id="{8C4C6A00-70B7-BBAA-C92A-F1C6B273C3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1094" y="4081802"/>
            <a:ext cx="3862718" cy="2503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44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1527B-AF7D-167D-96FC-F9C8017A2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0A7F94E-BBDD-F0BA-B8A1-F1FEEF558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2325" y="685800"/>
            <a:ext cx="8765285" cy="9906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400" dirty="0"/>
              <a:t>Communication Unit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2040F2-1886-9AC5-F233-5FBD34836C35}"/>
              </a:ext>
            </a:extLst>
          </p:cNvPr>
          <p:cNvSpPr txBox="1"/>
          <p:nvPr/>
        </p:nvSpPr>
        <p:spPr>
          <a:xfrm>
            <a:off x="2742325" y="1828800"/>
            <a:ext cx="4287392" cy="4470400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21899" tIns="60949" rIns="121899" bIns="60949" rtlCol="0" anchor="t">
            <a:normAutofit/>
          </a:bodyPr>
          <a:lstStyle/>
          <a:p>
            <a:pPr marL="304165" indent="-304165" defTabSz="1218987">
              <a:spcBef>
                <a:spcPts val="1866"/>
              </a:spcBef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endParaRPr lang="en-US" sz="2000" b="1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cs typeface="Quire Sans"/>
              </a:rPr>
              <a:t>Intent vs. Impact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cs typeface="Quire Sans"/>
              </a:rPr>
              <a:t>Body language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cs typeface="Quire Sans"/>
              </a:rPr>
              <a:t>Facial expression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cs typeface="Quire Sans"/>
              </a:rPr>
              <a:t>Tone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cs typeface="Quire Sans"/>
              </a:rPr>
              <a:t>Email etiquette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cs typeface="Quire Sans"/>
              </a:rPr>
              <a:t>Blackout Poetry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5777A9-739E-09E2-B0A0-B4BCBFB493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8506" y="1676400"/>
            <a:ext cx="2938471" cy="453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133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1F1FF-1ED1-E67D-6B20-5142D080D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Examples of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7894F-8BEB-3855-EBFF-717A25FBDD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913" y="1828800"/>
            <a:ext cx="7693744" cy="4470400"/>
          </a:xfrm>
        </p:spPr>
        <p:txBody>
          <a:bodyPr>
            <a:normAutofit/>
          </a:bodyPr>
          <a:lstStyle/>
          <a:p>
            <a:r>
              <a:rPr lang="en-US" sz="3600" dirty="0"/>
              <a:t>Perseverance &amp; </a:t>
            </a:r>
            <a:r>
              <a:rPr lang="en-US" sz="3600" dirty="0" err="1"/>
              <a:t>Kindess</a:t>
            </a:r>
            <a:r>
              <a:rPr lang="en-US" sz="3600" dirty="0"/>
              <a:t> through new games (played silently)</a:t>
            </a:r>
          </a:p>
          <a:p>
            <a:r>
              <a:rPr lang="en-US" sz="3600" dirty="0"/>
              <a:t>Art projects to practice growth mindset and creativity</a:t>
            </a:r>
          </a:p>
          <a:p>
            <a:r>
              <a:rPr lang="en-US" sz="3600" dirty="0"/>
              <a:t>Perspective, bravery, and social responsibility through presentations</a:t>
            </a:r>
          </a:p>
        </p:txBody>
      </p:sp>
    </p:spTree>
    <p:extLst>
      <p:ext uri="{BB962C8B-B14F-4D97-AF65-F5344CB8AC3E}">
        <p14:creationId xmlns:p14="http://schemas.microsoft.com/office/powerpoint/2010/main" val="310057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71AE0-2143-F8E7-C0F1-25D44BFDE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DD12079-9779-E836-0C07-6DB1C8010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7074" y="359182"/>
            <a:ext cx="8765285" cy="9906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400" dirty="0"/>
              <a:t>How to support your student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909A97-794B-4910-BFBE-6658A4E20FA0}"/>
              </a:ext>
            </a:extLst>
          </p:cNvPr>
          <p:cNvSpPr txBox="1"/>
          <p:nvPr/>
        </p:nvSpPr>
        <p:spPr>
          <a:xfrm>
            <a:off x="2024743" y="1349782"/>
            <a:ext cx="5551714" cy="4949418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21899" tIns="60949" rIns="121899" bIns="60949" rtlCol="0" anchor="t">
            <a:normAutofit/>
          </a:bodyPr>
          <a:lstStyle/>
          <a:p>
            <a:pPr marL="342900" indent="-342900" defTabSz="1218987">
              <a:spcBef>
                <a:spcPts val="1866"/>
              </a:spcBef>
              <a:buClr>
                <a:schemeClr val="accent6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Message through </a:t>
            </a:r>
            <a:r>
              <a:rPr lang="en-US" sz="2800" b="1" dirty="0">
                <a:solidFill>
                  <a:schemeClr val="tx1"/>
                </a:solidFill>
              </a:rPr>
              <a:t>ParentSquare</a:t>
            </a:r>
          </a:p>
          <a:p>
            <a:pPr marL="342900" indent="-342900" defTabSz="1218987">
              <a:spcBef>
                <a:spcPts val="1866"/>
              </a:spcBef>
              <a:buClr>
                <a:schemeClr val="accent6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</a:endParaRPr>
          </a:p>
          <a:p>
            <a:pPr marL="342900" indent="-342900" defTabSz="1218987">
              <a:spcBef>
                <a:spcPts val="1866"/>
              </a:spcBef>
              <a:buClr>
                <a:schemeClr val="accent6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</a:endParaRPr>
          </a:p>
          <a:p>
            <a:pPr marL="342900" indent="-342900" defTabSz="1218987">
              <a:spcBef>
                <a:spcPts val="1866"/>
              </a:spcBef>
              <a:buClr>
                <a:schemeClr val="accent6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Check</a:t>
            </a:r>
            <a:r>
              <a:rPr lang="en-US" sz="2800" b="1" dirty="0">
                <a:solidFill>
                  <a:schemeClr val="tx1"/>
                </a:solidFill>
              </a:rPr>
              <a:t> Canvas </a:t>
            </a:r>
            <a:r>
              <a:rPr lang="en-US" sz="2800" dirty="0">
                <a:solidFill>
                  <a:schemeClr val="tx1"/>
                </a:solidFill>
              </a:rPr>
              <a:t>with your student</a:t>
            </a:r>
          </a:p>
          <a:p>
            <a:pPr defTabSz="1218987">
              <a:spcBef>
                <a:spcPts val="1866"/>
              </a:spcBef>
              <a:buClr>
                <a:schemeClr val="accent6">
                  <a:lumMod val="50000"/>
                </a:schemeClr>
              </a:buClr>
              <a:buSzPct val="100000"/>
            </a:pP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B53FC27-5C3D-F3FF-02F8-AC145147A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2472" y="1173851"/>
            <a:ext cx="3940732" cy="51340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D2D96EF-7F8A-FF4A-4E16-81D51EA77F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512"/>
          <a:stretch>
            <a:fillRect/>
          </a:stretch>
        </p:blipFill>
        <p:spPr>
          <a:xfrm>
            <a:off x="3797901" y="4047417"/>
            <a:ext cx="1673603" cy="163492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6829016-F83A-8BBC-72B8-0C2BA8A142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4172" y="2007361"/>
            <a:ext cx="1360714" cy="142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631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theme1.xml><?xml version="1.0" encoding="utf-8"?>
<a:theme xmlns:a="http://schemas.openxmlformats.org/drawingml/2006/main" name="Class open house presentation">
  <a:themeElements>
    <a:clrScheme name="Custom 14">
      <a:dk1>
        <a:sysClr val="windowText" lastClr="000000"/>
      </a:dk1>
      <a:lt1>
        <a:sysClr val="window" lastClr="FFFFFF"/>
      </a:lt1>
      <a:dk2>
        <a:srgbClr val="445EA2"/>
      </a:dk2>
      <a:lt2>
        <a:srgbClr val="EBEBEB"/>
      </a:lt2>
      <a:accent1>
        <a:srgbClr val="4495A2"/>
      </a:accent1>
      <a:accent2>
        <a:srgbClr val="7CA655"/>
      </a:accent2>
      <a:accent3>
        <a:srgbClr val="DFB240"/>
      </a:accent3>
      <a:accent4>
        <a:srgbClr val="DF8C40"/>
      </a:accent4>
      <a:accent5>
        <a:srgbClr val="DF5D40"/>
      </a:accent5>
      <a:accent6>
        <a:srgbClr val="8760AD"/>
      </a:accent6>
      <a:hlink>
        <a:srgbClr val="DF5D40"/>
      </a:hlink>
      <a:folHlink>
        <a:srgbClr val="8760AD"/>
      </a:folHlink>
    </a:clrScheme>
    <a:fontScheme name="Custom 12">
      <a:majorFont>
        <a:latin typeface="Sagona Book"/>
        <a:ea typeface=""/>
        <a:cs typeface=""/>
      </a:majorFont>
      <a:minorFont>
        <a:latin typeface="Quire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OpenHousePresentation_Secondary_LH_v3" id="{A38E0FFE-ECDB-44BE-8577-D6512191ACD4}" vid="{4FA1BF9C-2DCC-46C6-8391-41CEACF18DE8}"/>
    </a:ext>
  </a:extLst>
</a:theme>
</file>

<file path=ppt/theme/theme2.xml><?xml version="1.0" encoding="utf-8"?>
<a:theme xmlns:a="http://schemas.openxmlformats.org/drawingml/2006/main" name="SlateVTI">
  <a:themeElements>
    <a:clrScheme name="Custom 35">
      <a:dk1>
        <a:sysClr val="windowText" lastClr="000000"/>
      </a:dk1>
      <a:lt1>
        <a:sysClr val="window" lastClr="FFFFFF"/>
      </a:lt1>
      <a:dk2>
        <a:srgbClr val="4E3B30"/>
      </a:dk2>
      <a:lt2>
        <a:srgbClr val="F4EDD8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ustom 4">
      <a:majorFont>
        <a:latin typeface="Goudy Old Style"/>
        <a:ea typeface=""/>
        <a:cs typeface=""/>
      </a:majorFont>
      <a:minorFont>
        <a:latin typeface="Goudy Old Style"/>
        <a:ea typeface=""/>
        <a:cs typeface="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VTI" id="{35C4A07C-0176-4A32-9BCB-B016516853F0}" vid="{9B70D35C-BCA8-4715-BB49-8BE54A7FC07C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B7B574CAC333408E9D10A5B6F508DA" ma:contentTypeVersion="41" ma:contentTypeDescription="Create a new document." ma:contentTypeScope="" ma:versionID="64a805197f1c9e841c39ae04c6549950">
  <xsd:schema xmlns:xsd="http://www.w3.org/2001/XMLSchema" xmlns:xs="http://www.w3.org/2001/XMLSchema" xmlns:p="http://schemas.microsoft.com/office/2006/metadata/properties" xmlns:ns2="9d5a90b5-6b9a-4528-a7db-9ddd61bc2b50" xmlns:ns3="5caa3fe1-921b-4cfa-b3c3-87765ed22c92" targetNamespace="http://schemas.microsoft.com/office/2006/metadata/properties" ma:root="true" ma:fieldsID="4e8fd7986a5d51c4121d10e8f38a12f7" ns2:_="" ns3:_="">
    <xsd:import namespace="9d5a90b5-6b9a-4528-a7db-9ddd61bc2b50"/>
    <xsd:import namespace="5caa3fe1-921b-4cfa-b3c3-87765ed22c9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Teachers" minOccurs="0"/>
                <xsd:element ref="ns2:Students" minOccurs="0"/>
                <xsd:element ref="ns2:Student_Groups" minOccurs="0"/>
                <xsd:element ref="ns2:Distribution_Groups" minOccurs="0"/>
                <xsd:element ref="ns2:LMS_Mappings" minOccurs="0"/>
                <xsd:element ref="ns2:Invited_Teachers" minOccurs="0"/>
                <xsd:element ref="ns2:Invited_Students" minOccurs="0"/>
                <xsd:element ref="ns2:Self_Registration_Enabled" minOccurs="0"/>
                <xsd:element ref="ns2:Has_Teacher_Only_SectionGroup" minOccurs="0"/>
                <xsd:element ref="ns2:Is_Collaboration_Space_Locked" minOccurs="0"/>
                <xsd:element ref="ns2:IsNotebookLocked" minOccurs="0"/>
                <xsd:element ref="ns2:Teams_Channel_Section_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link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5a90b5-6b9a-4528-a7db-9ddd61bc2b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NotebookType" ma:index="20" nillable="true" ma:displayName="Notebook Type" ma:internalName="NotebookType">
      <xsd:simpleType>
        <xsd:restriction base="dms:Text"/>
      </xsd:simpleType>
    </xsd:element>
    <xsd:element name="FolderType" ma:index="21" nillable="true" ma:displayName="Folder Type" ma:internalName="FolderType">
      <xsd:simpleType>
        <xsd:restriction base="dms:Text"/>
      </xsd:simpleType>
    </xsd:element>
    <xsd:element name="CultureName" ma:index="22" nillable="true" ma:displayName="Culture Name" ma:internalName="CultureName">
      <xsd:simpleType>
        <xsd:restriction base="dms:Text"/>
      </xsd:simpleType>
    </xsd:element>
    <xsd:element name="AppVersion" ma:index="23" nillable="true" ma:displayName="App Version" ma:internalName="AppVersion">
      <xsd:simpleType>
        <xsd:restriction base="dms:Text"/>
      </xsd:simpleType>
    </xsd:element>
    <xsd:element name="TeamsChannelId" ma:index="24" nillable="true" ma:displayName="Teams Channel Id" ma:internalName="TeamsChannelId">
      <xsd:simpleType>
        <xsd:restriction base="dms:Text"/>
      </xsd:simpleType>
    </xsd:element>
    <xsd:element name="Owner" ma:index="25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6" nillable="true" ma:displayName="Math Settings" ma:internalName="Math_Settings">
      <xsd:simpleType>
        <xsd:restriction base="dms:Text"/>
      </xsd:simpleType>
    </xsd:element>
    <xsd:element name="DefaultSectionNames" ma:index="27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8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29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0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1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2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3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4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5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6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7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8" nillable="true" ma:displayName="Is Collaboration Space Locked" ma:internalName="Is_Collaboration_Space_Locked">
      <xsd:simpleType>
        <xsd:restriction base="dms:Boolean"/>
      </xsd:simpleType>
    </xsd:element>
    <xsd:element name="IsNotebookLocked" ma:index="39" nillable="true" ma:displayName="Is Notebook Locked" ma:internalName="IsNotebookLocked">
      <xsd:simpleType>
        <xsd:restriction base="dms:Boolean"/>
      </xsd:simpleType>
    </xsd:element>
    <xsd:element name="Teams_Channel_Section_Location" ma:index="40" nillable="true" ma:displayName="Teams Channel Section Location" ma:internalName="Teams_Channel_Section_Location">
      <xsd:simpleType>
        <xsd:restriction base="dms:Text"/>
      </xsd:simpleType>
    </xsd:element>
    <xsd:element name="MediaLengthInSeconds" ma:index="4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43" nillable="true" ma:taxonomy="true" ma:internalName="lcf76f155ced4ddcb4097134ff3c332f" ma:taxonomyFieldName="MediaServiceImageTags" ma:displayName="Image Tags" ma:readOnly="false" ma:fieldId="{5cf76f15-5ced-4ddc-b409-7134ff3c332f}" ma:taxonomyMulti="true" ma:sspId="b104075f-ba53-4f13-950d-93eae22c5c9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4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47" nillable="true" ma:displayName="MediaServiceBillingMetadata" ma:hidden="true" ma:internalName="MediaServiceBillingMetadata" ma:readOnly="true">
      <xsd:simpleType>
        <xsd:restriction base="dms:Note"/>
      </xsd:simpleType>
    </xsd:element>
    <xsd:element name="linked" ma:index="48" nillable="true" ma:displayName="linked" ma:format="Dropdown" ma:internalName="linked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a3fe1-921b-4cfa-b3c3-87765ed22c9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44" nillable="true" ma:displayName="Taxonomy Catch All Column" ma:hidden="true" ma:list="{ee15c861-f72a-4437-b5c9-69bfe9c87e15}" ma:internalName="TaxCatchAll" ma:showField="CatchAllData" ma:web="5caa3fe1-921b-4cfa-b3c3-87765ed22c9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achers xmlns="9d5a90b5-6b9a-4528-a7db-9ddd61bc2b50">
      <UserInfo>
        <DisplayName/>
        <AccountId xsi:nil="true"/>
        <AccountType/>
      </UserInfo>
    </Teachers>
    <Students xmlns="9d5a90b5-6b9a-4528-a7db-9ddd61bc2b50">
      <UserInfo>
        <DisplayName/>
        <AccountId xsi:nil="true"/>
        <AccountType/>
      </UserInfo>
    </Students>
    <Distribution_Groups xmlns="9d5a90b5-6b9a-4528-a7db-9ddd61bc2b50" xsi:nil="true"/>
    <Self_Registration_Enabled xmlns="9d5a90b5-6b9a-4528-a7db-9ddd61bc2b50" xsi:nil="true"/>
    <Is_Collaboration_Space_Locked xmlns="9d5a90b5-6b9a-4528-a7db-9ddd61bc2b50" xsi:nil="true"/>
    <LMS_Mappings xmlns="9d5a90b5-6b9a-4528-a7db-9ddd61bc2b50" xsi:nil="true"/>
    <FolderType xmlns="9d5a90b5-6b9a-4528-a7db-9ddd61bc2b50" xsi:nil="true"/>
    <CultureName xmlns="9d5a90b5-6b9a-4528-a7db-9ddd61bc2b50" xsi:nil="true"/>
    <Has_Teacher_Only_SectionGroup xmlns="9d5a90b5-6b9a-4528-a7db-9ddd61bc2b50" xsi:nil="true"/>
    <TaxCatchAll xmlns="5caa3fe1-921b-4cfa-b3c3-87765ed22c92" xsi:nil="true"/>
    <Invited_Teachers xmlns="9d5a90b5-6b9a-4528-a7db-9ddd61bc2b50" xsi:nil="true"/>
    <IsNotebookLocked xmlns="9d5a90b5-6b9a-4528-a7db-9ddd61bc2b50" xsi:nil="true"/>
    <NotebookType xmlns="9d5a90b5-6b9a-4528-a7db-9ddd61bc2b50" xsi:nil="true"/>
    <Templates xmlns="9d5a90b5-6b9a-4528-a7db-9ddd61bc2b50" xsi:nil="true"/>
    <Teams_Channel_Section_Location xmlns="9d5a90b5-6b9a-4528-a7db-9ddd61bc2b50" xsi:nil="true"/>
    <Owner xmlns="9d5a90b5-6b9a-4528-a7db-9ddd61bc2b50">
      <UserInfo>
        <DisplayName/>
        <AccountId xsi:nil="true"/>
        <AccountType/>
      </UserInfo>
    </Owner>
    <Math_Settings xmlns="9d5a90b5-6b9a-4528-a7db-9ddd61bc2b50" xsi:nil="true"/>
    <DefaultSectionNames xmlns="9d5a90b5-6b9a-4528-a7db-9ddd61bc2b50" xsi:nil="true"/>
    <AppVersion xmlns="9d5a90b5-6b9a-4528-a7db-9ddd61bc2b50" xsi:nil="true"/>
    <Student_Groups xmlns="9d5a90b5-6b9a-4528-a7db-9ddd61bc2b50">
      <UserInfo>
        <DisplayName/>
        <AccountId xsi:nil="true"/>
        <AccountType/>
      </UserInfo>
    </Student_Groups>
    <lcf76f155ced4ddcb4097134ff3c332f xmlns="9d5a90b5-6b9a-4528-a7db-9ddd61bc2b50">
      <Terms xmlns="http://schemas.microsoft.com/office/infopath/2007/PartnerControls"/>
    </lcf76f155ced4ddcb4097134ff3c332f>
    <linked xmlns="9d5a90b5-6b9a-4528-a7db-9ddd61bc2b50" xsi:nil="true"/>
    <TeamsChannelId xmlns="9d5a90b5-6b9a-4528-a7db-9ddd61bc2b50" xsi:nil="true"/>
    <Invited_Students xmlns="9d5a90b5-6b9a-4528-a7db-9ddd61bc2b5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EC6B654-6782-4109-8F63-FF78E5FE67CB}"/>
</file>

<file path=customXml/itemProps2.xml><?xml version="1.0" encoding="utf-8"?>
<ds:datastoreItem xmlns:ds="http://schemas.openxmlformats.org/officeDocument/2006/customXml" ds:itemID="{E57C07F6-5FF3-4DFD-9C14-D310C57F4109}">
  <ds:schemaRefs>
    <ds:schemaRef ds:uri="http://schemas.microsoft.com/office/2006/documentManagement/types"/>
    <ds:schemaRef ds:uri="http://schemas.microsoft.com/office/infopath/2007/PartnerControls"/>
    <ds:schemaRef ds:uri="da5c5f73-0518-49fa-a110-77c03e22546f"/>
    <ds:schemaRef ds:uri="http://www.w3.org/XML/1998/namespace"/>
    <ds:schemaRef ds:uri="http://purl.org/dc/terms/"/>
    <ds:schemaRef ds:uri="http://schemas.openxmlformats.org/package/2006/metadata/core-properties"/>
    <ds:schemaRef ds:uri="0c28daf9-40ac-4ec5-a85b-f683e91a9433"/>
    <ds:schemaRef ds:uri="http://purl.org/dc/elements/1.1/"/>
    <ds:schemaRef ds:uri="http://purl.org/dc/dcmitype/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4E26F094-DCE5-4964-905F-E3090F61669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</TotalTime>
  <Words>222</Words>
  <Application>Microsoft Office PowerPoint</Application>
  <PresentationFormat>Widescreen</PresentationFormat>
  <Paragraphs>48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Arial</vt:lpstr>
      <vt:lpstr>Calibri</vt:lpstr>
      <vt:lpstr>Century Gothic</vt:lpstr>
      <vt:lpstr>Courier New</vt:lpstr>
      <vt:lpstr>Goudy Old Style</vt:lpstr>
      <vt:lpstr>Quire Sans</vt:lpstr>
      <vt:lpstr>Sagona Book</vt:lpstr>
      <vt:lpstr>Wingdings 2</vt:lpstr>
      <vt:lpstr>Class open house presentation</vt:lpstr>
      <vt:lpstr>SlateVTI</vt:lpstr>
      <vt:lpstr>Welcome to Foundations</vt:lpstr>
      <vt:lpstr>Welcome families!</vt:lpstr>
      <vt:lpstr>PowerPoint Presentation</vt:lpstr>
      <vt:lpstr>Classroom Expectations </vt:lpstr>
      <vt:lpstr>Organization Unit</vt:lpstr>
      <vt:lpstr>Identity Unit</vt:lpstr>
      <vt:lpstr>Communication Unit</vt:lpstr>
      <vt:lpstr>Examples of Activities</vt:lpstr>
      <vt:lpstr>How to support your student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Ingram, Dedra</dc:creator>
  <cp:lastModifiedBy>Meghan Palmer</cp:lastModifiedBy>
  <cp:revision>1</cp:revision>
  <dcterms:created xsi:type="dcterms:W3CDTF">2022-09-01T18:49:17Z</dcterms:created>
  <dcterms:modified xsi:type="dcterms:W3CDTF">2026-09-21T22:02:47Z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0x010100CBB7B574CAC333408E9D10A5B6F508DA</vt:lpwstr>
  </property>
  <property fmtid="{D5CDD505-2E9C-101B-9397-08002B2CF9AE}" pid="3" name="MediaServiceImageTags">
    <vt:lpwstr/>
  </property>
</Properties>
</file>