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96" r:id="rId2"/>
    <p:sldId id="280" r:id="rId3"/>
    <p:sldId id="297" r:id="rId4"/>
    <p:sldId id="298" r:id="rId5"/>
    <p:sldId id="300" r:id="rId6"/>
    <p:sldId id="301" r:id="rId7"/>
    <p:sldId id="283" r:id="rId8"/>
    <p:sldId id="302" r:id="rId9"/>
    <p:sldId id="286" r:id="rId10"/>
    <p:sldId id="303" r:id="rId11"/>
    <p:sldId id="304"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4660"/>
  </p:normalViewPr>
  <p:slideViewPr>
    <p:cSldViewPr snapToGrid="0">
      <p:cViewPr varScale="1">
        <p:scale>
          <a:sx n="107" d="100"/>
          <a:sy n="107" d="100"/>
        </p:scale>
        <p:origin x="78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C974114-5E88-4F70-A75A-32923DFEE6E0}" type="datetimeFigureOut">
              <a:rPr lang="en-US" smtClean="0"/>
              <a:t>9/15/2026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6AFCFFB-5D55-49CE-93BE-D969A31B5693}" type="slidenum">
              <a:rPr lang="en-US" smtClean="0"/>
              <a:t>‹#›</a:t>
            </a:fld>
            <a:endParaRPr lang="en-US"/>
          </a:p>
        </p:txBody>
      </p:sp>
    </p:spTree>
    <p:extLst>
      <p:ext uri="{BB962C8B-B14F-4D97-AF65-F5344CB8AC3E}">
        <p14:creationId xmlns:p14="http://schemas.microsoft.com/office/powerpoint/2010/main" val="2320362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p1:notes"/>
          <p:cNvSpPr txBox="1"/>
          <p:nvPr/>
        </p:nvSpPr>
        <p:spPr>
          <a:xfrm>
            <a:off x="4058275" y="8977484"/>
            <a:ext cx="3106274" cy="472244"/>
          </a:xfrm>
          <a:prstGeom prst="rect">
            <a:avLst/>
          </a:prstGeom>
          <a:noFill/>
          <a:ln>
            <a:noFill/>
          </a:ln>
        </p:spPr>
        <p:txBody>
          <a:bodyPr spcFirstLastPara="1" wrap="square" lIns="94716" tIns="47358" rIns="94716" bIns="47358" anchor="b" anchorCtr="0">
            <a:noAutofit/>
          </a:bodyPr>
          <a:lstStyle/>
          <a:p>
            <a:pPr algn="r" defTabSz="931774">
              <a:buClr>
                <a:srgbClr val="000000"/>
              </a:buClr>
              <a:buSzPts val="1800"/>
            </a:pPr>
            <a:fld id="{00000000-1234-1234-1234-123412341234}" type="slidenum">
              <a:rPr lang="en-US" kern="0">
                <a:solidFill>
                  <a:srgbClr val="000000"/>
                </a:solidFill>
                <a:latin typeface="Arial"/>
                <a:ea typeface="Arial"/>
                <a:cs typeface="Arial"/>
                <a:sym typeface="Arial"/>
              </a:rPr>
              <a:pPr algn="r" defTabSz="931774">
                <a:buClr>
                  <a:srgbClr val="000000"/>
                </a:buClr>
                <a:buSzPts val="1800"/>
              </a:pPr>
              <a:t>1</a:t>
            </a:fld>
            <a:endParaRPr sz="1400" kern="0">
              <a:solidFill>
                <a:srgbClr val="000000"/>
              </a:solidFill>
              <a:latin typeface="Arial"/>
              <a:ea typeface="Arial"/>
              <a:cs typeface="Arial"/>
              <a:sym typeface="Arial"/>
            </a:endParaRPr>
          </a:p>
        </p:txBody>
      </p:sp>
      <p:sp>
        <p:nvSpPr>
          <p:cNvPr id="1288" name="Google Shape;1288;p1:notes"/>
          <p:cNvSpPr>
            <a:spLocks noGrp="1" noRot="1" noChangeAspect="1"/>
          </p:cNvSpPr>
          <p:nvPr>
            <p:ph type="sldImg" idx="2"/>
          </p:nvPr>
        </p:nvSpPr>
        <p:spPr>
          <a:xfrm>
            <a:off x="431800" y="708025"/>
            <a:ext cx="6302375" cy="35448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89" name="Google Shape;1289;p1:notes"/>
          <p:cNvSpPr txBox="1">
            <a:spLocks noGrp="1"/>
          </p:cNvSpPr>
          <p:nvPr>
            <p:ph type="body" idx="1"/>
          </p:nvPr>
        </p:nvSpPr>
        <p:spPr>
          <a:xfrm>
            <a:off x="716457" y="4490354"/>
            <a:ext cx="5733275" cy="4251814"/>
          </a:xfrm>
          <a:prstGeom prst="rect">
            <a:avLst/>
          </a:prstGeom>
          <a:noFill/>
          <a:ln>
            <a:noFill/>
          </a:ln>
        </p:spPr>
        <p:txBody>
          <a:bodyPr spcFirstLastPara="1" wrap="square" lIns="94716" tIns="47358" rIns="94716" bIns="47358" anchor="t" anchorCtr="0">
            <a:noAutofit/>
          </a:bodyPr>
          <a:lstStyle/>
          <a:p>
            <a:pPr>
              <a:buSzPts val="1400"/>
            </a:pPr>
            <a:endParaRPr/>
          </a:p>
        </p:txBody>
      </p:sp>
    </p:spTree>
    <p:extLst>
      <p:ext uri="{BB962C8B-B14F-4D97-AF65-F5344CB8AC3E}">
        <p14:creationId xmlns:p14="http://schemas.microsoft.com/office/powerpoint/2010/main" val="1550907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g2744f5c129f_2_506:notes"/>
          <p:cNvSpPr txBox="1">
            <a:spLocks noGrp="1"/>
          </p:cNvSpPr>
          <p:nvPr>
            <p:ph type="body" idx="1"/>
          </p:nvPr>
        </p:nvSpPr>
        <p:spPr>
          <a:xfrm>
            <a:off x="716618" y="4548457"/>
            <a:ext cx="5732939" cy="3721465"/>
          </a:xfrm>
          <a:prstGeom prst="rect">
            <a:avLst/>
          </a:prstGeom>
        </p:spPr>
        <p:txBody>
          <a:bodyPr spcFirstLastPara="1" wrap="square" lIns="94589" tIns="94589" rIns="94589" bIns="94589" anchor="t" anchorCtr="0">
            <a:noAutofit/>
          </a:bodyPr>
          <a:lstStyle/>
          <a:p>
            <a:endParaRPr/>
          </a:p>
        </p:txBody>
      </p:sp>
      <p:sp>
        <p:nvSpPr>
          <p:cNvPr id="1507" name="Google Shape;1507;g2744f5c129f_2_506: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32391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g2744f5c129f_2_506:notes"/>
          <p:cNvSpPr txBox="1">
            <a:spLocks noGrp="1"/>
          </p:cNvSpPr>
          <p:nvPr>
            <p:ph type="body" idx="1"/>
          </p:nvPr>
        </p:nvSpPr>
        <p:spPr>
          <a:xfrm>
            <a:off x="716618" y="4548457"/>
            <a:ext cx="5732939" cy="3721465"/>
          </a:xfrm>
          <a:prstGeom prst="rect">
            <a:avLst/>
          </a:prstGeom>
        </p:spPr>
        <p:txBody>
          <a:bodyPr spcFirstLastPara="1" wrap="square" lIns="94589" tIns="94589" rIns="94589" bIns="94589" anchor="t" anchorCtr="0">
            <a:noAutofit/>
          </a:bodyPr>
          <a:lstStyle/>
          <a:p>
            <a:endParaRPr/>
          </a:p>
        </p:txBody>
      </p:sp>
      <p:sp>
        <p:nvSpPr>
          <p:cNvPr id="1507" name="Google Shape;1507;g2744f5c129f_2_506: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3239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g2744f5c129f_2_506:notes"/>
          <p:cNvSpPr txBox="1">
            <a:spLocks noGrp="1"/>
          </p:cNvSpPr>
          <p:nvPr>
            <p:ph type="body" idx="1"/>
          </p:nvPr>
        </p:nvSpPr>
        <p:spPr>
          <a:xfrm>
            <a:off x="716618" y="4548457"/>
            <a:ext cx="5732939" cy="3721465"/>
          </a:xfrm>
          <a:prstGeom prst="rect">
            <a:avLst/>
          </a:prstGeom>
        </p:spPr>
        <p:txBody>
          <a:bodyPr spcFirstLastPara="1" wrap="square" lIns="94589" tIns="94589" rIns="94589" bIns="94589" anchor="t" anchorCtr="0">
            <a:noAutofit/>
          </a:bodyPr>
          <a:lstStyle/>
          <a:p>
            <a:endParaRPr/>
          </a:p>
        </p:txBody>
      </p:sp>
      <p:sp>
        <p:nvSpPr>
          <p:cNvPr id="1507" name="Google Shape;1507;g2744f5c129f_2_506: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3239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g2744f5c129f_2_506:notes"/>
          <p:cNvSpPr txBox="1">
            <a:spLocks noGrp="1"/>
          </p:cNvSpPr>
          <p:nvPr>
            <p:ph type="body" idx="1"/>
          </p:nvPr>
        </p:nvSpPr>
        <p:spPr>
          <a:xfrm>
            <a:off x="716618" y="4548457"/>
            <a:ext cx="5732939" cy="3721465"/>
          </a:xfrm>
          <a:prstGeom prst="rect">
            <a:avLst/>
          </a:prstGeom>
        </p:spPr>
        <p:txBody>
          <a:bodyPr spcFirstLastPara="1" wrap="square" lIns="94589" tIns="94589" rIns="94589" bIns="94589" anchor="t" anchorCtr="0">
            <a:noAutofit/>
          </a:bodyPr>
          <a:lstStyle/>
          <a:p>
            <a:endParaRPr/>
          </a:p>
        </p:txBody>
      </p:sp>
      <p:sp>
        <p:nvSpPr>
          <p:cNvPr id="1507" name="Google Shape;1507;g2744f5c129f_2_506: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335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g2744f5c129f_2_506:notes"/>
          <p:cNvSpPr txBox="1">
            <a:spLocks noGrp="1"/>
          </p:cNvSpPr>
          <p:nvPr>
            <p:ph type="body" idx="1"/>
          </p:nvPr>
        </p:nvSpPr>
        <p:spPr>
          <a:xfrm>
            <a:off x="716618" y="4548457"/>
            <a:ext cx="5732939" cy="3721465"/>
          </a:xfrm>
          <a:prstGeom prst="rect">
            <a:avLst/>
          </a:prstGeom>
        </p:spPr>
        <p:txBody>
          <a:bodyPr spcFirstLastPara="1" wrap="square" lIns="94589" tIns="94589" rIns="94589" bIns="94589" anchor="t" anchorCtr="0">
            <a:noAutofit/>
          </a:bodyPr>
          <a:lstStyle/>
          <a:p>
            <a:endParaRPr/>
          </a:p>
        </p:txBody>
      </p:sp>
      <p:sp>
        <p:nvSpPr>
          <p:cNvPr id="1507" name="Google Shape;1507;g2744f5c129f_2_506: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3239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7"/>
        <p:cNvGrpSpPr/>
        <p:nvPr/>
      </p:nvGrpSpPr>
      <p:grpSpPr>
        <a:xfrm>
          <a:off x="0" y="0"/>
          <a:ext cx="0" cy="0"/>
          <a:chOff x="0" y="0"/>
          <a:chExt cx="0" cy="0"/>
        </a:xfrm>
      </p:grpSpPr>
      <p:sp>
        <p:nvSpPr>
          <p:cNvPr id="1528" name="Google Shape;1528;g2744f5c129f_2_882: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29" name="Google Shape;1529;g2744f5c129f_2_882:notes"/>
          <p:cNvSpPr txBox="1">
            <a:spLocks noGrp="1"/>
          </p:cNvSpPr>
          <p:nvPr>
            <p:ph type="body" idx="1"/>
          </p:nvPr>
        </p:nvSpPr>
        <p:spPr>
          <a:xfrm>
            <a:off x="716618" y="4548457"/>
            <a:ext cx="5732939" cy="3721465"/>
          </a:xfrm>
          <a:prstGeom prst="rect">
            <a:avLst/>
          </a:prstGeom>
          <a:noFill/>
          <a:ln>
            <a:noFill/>
          </a:ln>
        </p:spPr>
        <p:txBody>
          <a:bodyPr spcFirstLastPara="1" wrap="square" lIns="94589" tIns="47282" rIns="94589" bIns="47282" anchor="t" anchorCtr="0">
            <a:noAutofit/>
          </a:bodyPr>
          <a:lstStyle/>
          <a:p>
            <a:endParaRPr sz="1400">
              <a:latin typeface="Arial"/>
              <a:ea typeface="Arial"/>
              <a:cs typeface="Arial"/>
              <a:sym typeface="Arial"/>
            </a:endParaRPr>
          </a:p>
        </p:txBody>
      </p:sp>
      <p:sp>
        <p:nvSpPr>
          <p:cNvPr id="1530" name="Google Shape;1530;g2744f5c129f_2_882:notes"/>
          <p:cNvSpPr txBox="1">
            <a:spLocks noGrp="1"/>
          </p:cNvSpPr>
          <p:nvPr>
            <p:ph type="sldNum" idx="12"/>
          </p:nvPr>
        </p:nvSpPr>
        <p:spPr>
          <a:xfrm>
            <a:off x="4059174" y="8977133"/>
            <a:ext cx="3105341" cy="474208"/>
          </a:xfrm>
          <a:prstGeom prst="rect">
            <a:avLst/>
          </a:prstGeom>
          <a:noFill/>
          <a:ln>
            <a:noFill/>
          </a:ln>
        </p:spPr>
        <p:txBody>
          <a:bodyPr spcFirstLastPara="1" wrap="square" lIns="94589" tIns="47282" rIns="94589" bIns="47282" anchor="b" anchorCtr="0">
            <a:noAutofit/>
          </a:bodyPr>
          <a:lstStyle/>
          <a:p>
            <a:fld id="{00000000-1234-1234-1234-123412341234}" type="slidenum">
              <a:rPr lang="en-US">
                <a:solidFill>
                  <a:srgbClr val="000000"/>
                </a:solidFill>
                <a:latin typeface="Arial"/>
                <a:ea typeface="Arial"/>
                <a:cs typeface="Arial"/>
                <a:sym typeface="Arial"/>
              </a:rPr>
              <a:pPr/>
              <a:t>7</a:t>
            </a:fld>
            <a:endParaRPr>
              <a:solidFill>
                <a:srgbClr val="000000"/>
              </a:solidFill>
              <a:latin typeface="Arial"/>
              <a:ea typeface="Arial"/>
              <a:cs typeface="Arial"/>
              <a:sym typeface="Arial"/>
            </a:endParaRPr>
          </a:p>
        </p:txBody>
      </p:sp>
    </p:spTree>
    <p:extLst>
      <p:ext uri="{BB962C8B-B14F-4D97-AF65-F5344CB8AC3E}">
        <p14:creationId xmlns:p14="http://schemas.microsoft.com/office/powerpoint/2010/main" val="166435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7"/>
        <p:cNvGrpSpPr/>
        <p:nvPr/>
      </p:nvGrpSpPr>
      <p:grpSpPr>
        <a:xfrm>
          <a:off x="0" y="0"/>
          <a:ext cx="0" cy="0"/>
          <a:chOff x="0" y="0"/>
          <a:chExt cx="0" cy="0"/>
        </a:xfrm>
      </p:grpSpPr>
      <p:sp>
        <p:nvSpPr>
          <p:cNvPr id="1528" name="Google Shape;1528;g2744f5c129f_2_882: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29" name="Google Shape;1529;g2744f5c129f_2_882:notes"/>
          <p:cNvSpPr txBox="1">
            <a:spLocks noGrp="1"/>
          </p:cNvSpPr>
          <p:nvPr>
            <p:ph type="body" idx="1"/>
          </p:nvPr>
        </p:nvSpPr>
        <p:spPr>
          <a:xfrm>
            <a:off x="716618" y="4548457"/>
            <a:ext cx="5732939" cy="3721465"/>
          </a:xfrm>
          <a:prstGeom prst="rect">
            <a:avLst/>
          </a:prstGeom>
          <a:noFill/>
          <a:ln>
            <a:noFill/>
          </a:ln>
        </p:spPr>
        <p:txBody>
          <a:bodyPr spcFirstLastPara="1" wrap="square" lIns="94589" tIns="47282" rIns="94589" bIns="47282" anchor="t" anchorCtr="0">
            <a:noAutofit/>
          </a:bodyPr>
          <a:lstStyle/>
          <a:p>
            <a:endParaRPr sz="1400">
              <a:latin typeface="Arial"/>
              <a:ea typeface="Arial"/>
              <a:cs typeface="Arial"/>
              <a:sym typeface="Arial"/>
            </a:endParaRPr>
          </a:p>
        </p:txBody>
      </p:sp>
      <p:sp>
        <p:nvSpPr>
          <p:cNvPr id="1530" name="Google Shape;1530;g2744f5c129f_2_882:notes"/>
          <p:cNvSpPr txBox="1">
            <a:spLocks noGrp="1"/>
          </p:cNvSpPr>
          <p:nvPr>
            <p:ph type="sldNum" idx="12"/>
          </p:nvPr>
        </p:nvSpPr>
        <p:spPr>
          <a:xfrm>
            <a:off x="4059174" y="8977133"/>
            <a:ext cx="3105341" cy="474208"/>
          </a:xfrm>
          <a:prstGeom prst="rect">
            <a:avLst/>
          </a:prstGeom>
          <a:noFill/>
          <a:ln>
            <a:noFill/>
          </a:ln>
        </p:spPr>
        <p:txBody>
          <a:bodyPr spcFirstLastPara="1" wrap="square" lIns="94589" tIns="47282" rIns="94589" bIns="47282" anchor="b" anchorCtr="0">
            <a:noAutofit/>
          </a:bodyPr>
          <a:lstStyle/>
          <a:p>
            <a:fld id="{00000000-1234-1234-1234-123412341234}" type="slidenum">
              <a:rPr lang="en-US">
                <a:solidFill>
                  <a:srgbClr val="000000"/>
                </a:solidFill>
                <a:latin typeface="Arial"/>
                <a:ea typeface="Arial"/>
                <a:cs typeface="Arial"/>
                <a:sym typeface="Arial"/>
              </a:rPr>
              <a:pPr/>
              <a:t>8</a:t>
            </a:fld>
            <a:endParaRPr>
              <a:solidFill>
                <a:srgbClr val="000000"/>
              </a:solidFill>
              <a:latin typeface="Arial"/>
              <a:ea typeface="Arial"/>
              <a:cs typeface="Arial"/>
              <a:sym typeface="Arial"/>
            </a:endParaRPr>
          </a:p>
        </p:txBody>
      </p:sp>
    </p:spTree>
    <p:extLst>
      <p:ext uri="{BB962C8B-B14F-4D97-AF65-F5344CB8AC3E}">
        <p14:creationId xmlns:p14="http://schemas.microsoft.com/office/powerpoint/2010/main" val="166435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1"/>
        <p:cNvGrpSpPr/>
        <p:nvPr/>
      </p:nvGrpSpPr>
      <p:grpSpPr>
        <a:xfrm>
          <a:off x="0" y="0"/>
          <a:ext cx="0" cy="0"/>
          <a:chOff x="0" y="0"/>
          <a:chExt cx="0" cy="0"/>
        </a:xfrm>
      </p:grpSpPr>
      <p:sp>
        <p:nvSpPr>
          <p:cNvPr id="1552" name="Google Shape;1552;g2744f5c129f_2_1260: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53" name="Google Shape;1553;g2744f5c129f_2_1260:notes"/>
          <p:cNvSpPr txBox="1">
            <a:spLocks noGrp="1"/>
          </p:cNvSpPr>
          <p:nvPr>
            <p:ph type="body" idx="1"/>
          </p:nvPr>
        </p:nvSpPr>
        <p:spPr>
          <a:xfrm>
            <a:off x="716618" y="4548457"/>
            <a:ext cx="5732939" cy="3721465"/>
          </a:xfrm>
          <a:prstGeom prst="rect">
            <a:avLst/>
          </a:prstGeom>
          <a:noFill/>
          <a:ln>
            <a:noFill/>
          </a:ln>
        </p:spPr>
        <p:txBody>
          <a:bodyPr spcFirstLastPara="1" wrap="square" lIns="94589" tIns="47282" rIns="94589" bIns="47282" anchor="t" anchorCtr="0">
            <a:noAutofit/>
          </a:bodyPr>
          <a:lstStyle/>
          <a:p>
            <a:endParaRPr sz="1400">
              <a:latin typeface="Arial"/>
              <a:ea typeface="Arial"/>
              <a:cs typeface="Arial"/>
              <a:sym typeface="Arial"/>
            </a:endParaRPr>
          </a:p>
        </p:txBody>
      </p:sp>
      <p:sp>
        <p:nvSpPr>
          <p:cNvPr id="1554" name="Google Shape;1554;g2744f5c129f_2_1260:notes"/>
          <p:cNvSpPr txBox="1">
            <a:spLocks noGrp="1"/>
          </p:cNvSpPr>
          <p:nvPr>
            <p:ph type="sldNum" idx="12"/>
          </p:nvPr>
        </p:nvSpPr>
        <p:spPr>
          <a:xfrm>
            <a:off x="4059174" y="8977133"/>
            <a:ext cx="3105341" cy="474208"/>
          </a:xfrm>
          <a:prstGeom prst="rect">
            <a:avLst/>
          </a:prstGeom>
          <a:noFill/>
          <a:ln>
            <a:noFill/>
          </a:ln>
        </p:spPr>
        <p:txBody>
          <a:bodyPr spcFirstLastPara="1" wrap="square" lIns="94589" tIns="47282" rIns="94589" bIns="47282" anchor="b" anchorCtr="0">
            <a:noAutofit/>
          </a:bodyPr>
          <a:lstStyle/>
          <a:p>
            <a:fld id="{00000000-1234-1234-1234-123412341234}" type="slidenum">
              <a:rPr lang="en-US">
                <a:solidFill>
                  <a:srgbClr val="000000"/>
                </a:solidFill>
                <a:latin typeface="Arial"/>
                <a:ea typeface="Arial"/>
                <a:cs typeface="Arial"/>
                <a:sym typeface="Arial"/>
              </a:rPr>
              <a:pPr/>
              <a:t>9</a:t>
            </a:fld>
            <a:endParaRPr>
              <a:solidFill>
                <a:srgbClr val="000000"/>
              </a:solidFill>
              <a:latin typeface="Arial"/>
              <a:ea typeface="Arial"/>
              <a:cs typeface="Arial"/>
              <a:sym typeface="Arial"/>
            </a:endParaRPr>
          </a:p>
        </p:txBody>
      </p:sp>
    </p:spTree>
    <p:extLst>
      <p:ext uri="{BB962C8B-B14F-4D97-AF65-F5344CB8AC3E}">
        <p14:creationId xmlns:p14="http://schemas.microsoft.com/office/powerpoint/2010/main" val="3263308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1"/>
        <p:cNvGrpSpPr/>
        <p:nvPr/>
      </p:nvGrpSpPr>
      <p:grpSpPr>
        <a:xfrm>
          <a:off x="0" y="0"/>
          <a:ext cx="0" cy="0"/>
          <a:chOff x="0" y="0"/>
          <a:chExt cx="0" cy="0"/>
        </a:xfrm>
      </p:grpSpPr>
      <p:sp>
        <p:nvSpPr>
          <p:cNvPr id="1552" name="Google Shape;1552;g2744f5c129f_2_1260: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53" name="Google Shape;1553;g2744f5c129f_2_1260:notes"/>
          <p:cNvSpPr txBox="1">
            <a:spLocks noGrp="1"/>
          </p:cNvSpPr>
          <p:nvPr>
            <p:ph type="body" idx="1"/>
          </p:nvPr>
        </p:nvSpPr>
        <p:spPr>
          <a:xfrm>
            <a:off x="716618" y="4548457"/>
            <a:ext cx="5732939" cy="3721465"/>
          </a:xfrm>
          <a:prstGeom prst="rect">
            <a:avLst/>
          </a:prstGeom>
          <a:noFill/>
          <a:ln>
            <a:noFill/>
          </a:ln>
        </p:spPr>
        <p:txBody>
          <a:bodyPr spcFirstLastPara="1" wrap="square" lIns="94589" tIns="47282" rIns="94589" bIns="47282" anchor="t" anchorCtr="0">
            <a:noAutofit/>
          </a:bodyPr>
          <a:lstStyle/>
          <a:p>
            <a:endParaRPr sz="1400">
              <a:latin typeface="Arial"/>
              <a:ea typeface="Arial"/>
              <a:cs typeface="Arial"/>
              <a:sym typeface="Arial"/>
            </a:endParaRPr>
          </a:p>
        </p:txBody>
      </p:sp>
      <p:sp>
        <p:nvSpPr>
          <p:cNvPr id="1554" name="Google Shape;1554;g2744f5c129f_2_1260:notes"/>
          <p:cNvSpPr txBox="1">
            <a:spLocks noGrp="1"/>
          </p:cNvSpPr>
          <p:nvPr>
            <p:ph type="sldNum" idx="12"/>
          </p:nvPr>
        </p:nvSpPr>
        <p:spPr>
          <a:xfrm>
            <a:off x="4059174" y="8977133"/>
            <a:ext cx="3105341" cy="474208"/>
          </a:xfrm>
          <a:prstGeom prst="rect">
            <a:avLst/>
          </a:prstGeom>
          <a:noFill/>
          <a:ln>
            <a:noFill/>
          </a:ln>
        </p:spPr>
        <p:txBody>
          <a:bodyPr spcFirstLastPara="1" wrap="square" lIns="94589" tIns="47282" rIns="94589" bIns="47282" anchor="b" anchorCtr="0">
            <a:noAutofit/>
          </a:bodyPr>
          <a:lstStyle/>
          <a:p>
            <a:fld id="{00000000-1234-1234-1234-123412341234}" type="slidenum">
              <a:rPr lang="en-US">
                <a:solidFill>
                  <a:srgbClr val="000000"/>
                </a:solidFill>
                <a:latin typeface="Arial"/>
                <a:ea typeface="Arial"/>
                <a:cs typeface="Arial"/>
                <a:sym typeface="Arial"/>
              </a:rPr>
              <a:pPr/>
              <a:t>10</a:t>
            </a:fld>
            <a:endParaRPr>
              <a:solidFill>
                <a:srgbClr val="000000"/>
              </a:solidFill>
              <a:latin typeface="Arial"/>
              <a:ea typeface="Arial"/>
              <a:cs typeface="Arial"/>
              <a:sym typeface="Arial"/>
            </a:endParaRPr>
          </a:p>
        </p:txBody>
      </p:sp>
    </p:spTree>
    <p:extLst>
      <p:ext uri="{BB962C8B-B14F-4D97-AF65-F5344CB8AC3E}">
        <p14:creationId xmlns:p14="http://schemas.microsoft.com/office/powerpoint/2010/main" val="3263308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5"/>
        <p:cNvGrpSpPr/>
        <p:nvPr/>
      </p:nvGrpSpPr>
      <p:grpSpPr>
        <a:xfrm>
          <a:off x="0" y="0"/>
          <a:ext cx="0" cy="0"/>
          <a:chOff x="0" y="0"/>
          <a:chExt cx="0" cy="0"/>
        </a:xfrm>
      </p:grpSpPr>
      <p:sp>
        <p:nvSpPr>
          <p:cNvPr id="1506" name="Google Shape;1506;g2744f5c129f_2_506:notes"/>
          <p:cNvSpPr txBox="1">
            <a:spLocks noGrp="1"/>
          </p:cNvSpPr>
          <p:nvPr>
            <p:ph type="body" idx="1"/>
          </p:nvPr>
        </p:nvSpPr>
        <p:spPr>
          <a:xfrm>
            <a:off x="716618" y="4548457"/>
            <a:ext cx="5732939" cy="3721465"/>
          </a:xfrm>
          <a:prstGeom prst="rect">
            <a:avLst/>
          </a:prstGeom>
        </p:spPr>
        <p:txBody>
          <a:bodyPr spcFirstLastPara="1" wrap="square" lIns="94589" tIns="94589" rIns="94589" bIns="94589" anchor="t" anchorCtr="0">
            <a:noAutofit/>
          </a:bodyPr>
          <a:lstStyle/>
          <a:p>
            <a:endParaRPr/>
          </a:p>
        </p:txBody>
      </p:sp>
      <p:sp>
        <p:nvSpPr>
          <p:cNvPr id="1507" name="Google Shape;1507;g2744f5c129f_2_506:notes"/>
          <p:cNvSpPr>
            <a:spLocks noGrp="1" noRot="1" noChangeAspect="1"/>
          </p:cNvSpPr>
          <p:nvPr>
            <p:ph type="sldImg" idx="2"/>
          </p:nvPr>
        </p:nvSpPr>
        <p:spPr>
          <a:xfrm>
            <a:off x="747713" y="1181100"/>
            <a:ext cx="5670550" cy="31892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3239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56"/>
          <p:cNvSpPr txBox="1">
            <a:spLocks noGrp="1"/>
          </p:cNvSpPr>
          <p:nvPr>
            <p:ph type="ctrTitle"/>
          </p:nvPr>
        </p:nvSpPr>
        <p:spPr>
          <a:xfrm>
            <a:off x="1092419" y="596019"/>
            <a:ext cx="10014008" cy="321398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SzPts val="1400"/>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6"/>
          <p:cNvSpPr txBox="1">
            <a:spLocks noGrp="1"/>
          </p:cNvSpPr>
          <p:nvPr>
            <p:ph type="subTitle" idx="1"/>
          </p:nvPr>
        </p:nvSpPr>
        <p:spPr>
          <a:xfrm>
            <a:off x="1092419" y="3886200"/>
            <a:ext cx="10014008" cy="2219108"/>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360"/>
              </a:spcBef>
              <a:spcAft>
                <a:spcPts val="0"/>
              </a:spcAft>
              <a:buSzPts val="2340"/>
              <a:buNone/>
              <a:defRPr sz="1800">
                <a:solidFill>
                  <a:schemeClr val="lt1"/>
                </a:solidFill>
              </a:defRPr>
            </a:lvl1pPr>
            <a:lvl2pPr lvl="1" algn="ctr">
              <a:lnSpc>
                <a:spcPct val="100000"/>
              </a:lnSpc>
              <a:spcBef>
                <a:spcPts val="600"/>
              </a:spcBef>
              <a:spcAft>
                <a:spcPts val="0"/>
              </a:spcAft>
              <a:buSzPts val="2080"/>
              <a:buNone/>
              <a:defRPr>
                <a:solidFill>
                  <a:schemeClr val="lt1"/>
                </a:solidFill>
              </a:defRPr>
            </a:lvl2pPr>
            <a:lvl3pPr lvl="2" algn="ctr">
              <a:lnSpc>
                <a:spcPct val="100000"/>
              </a:lnSpc>
              <a:spcBef>
                <a:spcPts val="600"/>
              </a:spcBef>
              <a:spcAft>
                <a:spcPts val="0"/>
              </a:spcAft>
              <a:buSzPts val="1820"/>
              <a:buNone/>
              <a:defRPr>
                <a:solidFill>
                  <a:schemeClr val="lt1"/>
                </a:solidFill>
              </a:defRPr>
            </a:lvl3pPr>
            <a:lvl4pPr lvl="3" algn="ctr">
              <a:lnSpc>
                <a:spcPct val="100000"/>
              </a:lnSpc>
              <a:spcBef>
                <a:spcPts val="600"/>
              </a:spcBef>
              <a:spcAft>
                <a:spcPts val="0"/>
              </a:spcAft>
              <a:buSzPts val="1820"/>
              <a:buNone/>
              <a:defRPr>
                <a:solidFill>
                  <a:schemeClr val="lt1"/>
                </a:solidFill>
              </a:defRPr>
            </a:lvl4pPr>
            <a:lvl5pPr lvl="4" algn="ctr">
              <a:lnSpc>
                <a:spcPct val="100000"/>
              </a:lnSpc>
              <a:spcBef>
                <a:spcPts val="600"/>
              </a:spcBef>
              <a:spcAft>
                <a:spcPts val="0"/>
              </a:spcAft>
              <a:buSzPts val="1560"/>
              <a:buNone/>
              <a:defRPr>
                <a:solidFill>
                  <a:schemeClr val="lt1"/>
                </a:solidFill>
              </a:defRPr>
            </a:lvl5pPr>
            <a:lvl6pPr lvl="5" algn="ctr">
              <a:lnSpc>
                <a:spcPct val="100000"/>
              </a:lnSpc>
              <a:spcBef>
                <a:spcPts val="600"/>
              </a:spcBef>
              <a:spcAft>
                <a:spcPts val="0"/>
              </a:spcAft>
              <a:buSzPts val="1430"/>
              <a:buNone/>
              <a:defRPr>
                <a:solidFill>
                  <a:schemeClr val="lt1"/>
                </a:solidFill>
              </a:defRPr>
            </a:lvl6pPr>
            <a:lvl7pPr lvl="6" algn="ctr">
              <a:lnSpc>
                <a:spcPct val="100000"/>
              </a:lnSpc>
              <a:spcBef>
                <a:spcPts val="600"/>
              </a:spcBef>
              <a:spcAft>
                <a:spcPts val="0"/>
              </a:spcAft>
              <a:buSzPts val="1430"/>
              <a:buNone/>
              <a:defRPr>
                <a:solidFill>
                  <a:schemeClr val="lt1"/>
                </a:solidFill>
              </a:defRPr>
            </a:lvl7pPr>
            <a:lvl8pPr lvl="7" algn="ctr">
              <a:lnSpc>
                <a:spcPct val="100000"/>
              </a:lnSpc>
              <a:spcBef>
                <a:spcPts val="600"/>
              </a:spcBef>
              <a:spcAft>
                <a:spcPts val="0"/>
              </a:spcAft>
              <a:buSzPts val="1430"/>
              <a:buNone/>
              <a:defRPr>
                <a:solidFill>
                  <a:schemeClr val="lt1"/>
                </a:solidFill>
              </a:defRPr>
            </a:lvl8pPr>
            <a:lvl9pPr lvl="8" algn="ctr">
              <a:lnSpc>
                <a:spcPct val="100000"/>
              </a:lnSpc>
              <a:spcBef>
                <a:spcPts val="600"/>
              </a:spcBef>
              <a:spcAft>
                <a:spcPts val="600"/>
              </a:spcAft>
              <a:buSzPts val="1100"/>
              <a:buNone/>
              <a:defRPr>
                <a:solidFill>
                  <a:schemeClr val="lt1"/>
                </a:solidFill>
              </a:defRPr>
            </a:lvl9pPr>
          </a:lstStyle>
          <a:p>
            <a:endParaRPr/>
          </a:p>
        </p:txBody>
      </p:sp>
      <p:sp>
        <p:nvSpPr>
          <p:cNvPr id="18" name="Google Shape;18;p56"/>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6"/>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56"/>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529235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8"/>
        <p:cNvGrpSpPr/>
        <p:nvPr/>
      </p:nvGrpSpPr>
      <p:grpSpPr>
        <a:xfrm>
          <a:off x="0" y="0"/>
          <a:ext cx="0" cy="0"/>
          <a:chOff x="0" y="0"/>
          <a:chExt cx="0" cy="0"/>
        </a:xfrm>
      </p:grpSpPr>
      <p:sp>
        <p:nvSpPr>
          <p:cNvPr id="39" name="Google Shape;39;p62"/>
          <p:cNvSpPr txBox="1">
            <a:spLocks noGrp="1"/>
          </p:cNvSpPr>
          <p:nvPr>
            <p:ph type="title"/>
          </p:nvPr>
        </p:nvSpPr>
        <p:spPr>
          <a:xfrm>
            <a:off x="1090082" y="595312"/>
            <a:ext cx="10016067" cy="131286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62"/>
          <p:cNvSpPr txBox="1">
            <a:spLocks noGrp="1"/>
          </p:cNvSpPr>
          <p:nvPr>
            <p:ph type="body" idx="1"/>
          </p:nvPr>
        </p:nvSpPr>
        <p:spPr>
          <a:xfrm>
            <a:off x="1475075" y="2060898"/>
            <a:ext cx="4529484" cy="733596"/>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40"/>
              </a:spcBef>
              <a:spcAft>
                <a:spcPts val="0"/>
              </a:spcAft>
              <a:buSzPts val="2860"/>
              <a:buNone/>
              <a:defRPr sz="2200" b="0"/>
            </a:lvl1pPr>
            <a:lvl2pPr marL="914400" lvl="1" indent="-228600" algn="l">
              <a:lnSpc>
                <a:spcPct val="100000"/>
              </a:lnSpc>
              <a:spcBef>
                <a:spcPts val="600"/>
              </a:spcBef>
              <a:spcAft>
                <a:spcPts val="0"/>
              </a:spcAft>
              <a:buSzPts val="2600"/>
              <a:buNone/>
              <a:defRPr sz="2000" b="1"/>
            </a:lvl2pPr>
            <a:lvl3pPr marL="1371600" lvl="2" indent="-228600" algn="l">
              <a:lnSpc>
                <a:spcPct val="100000"/>
              </a:lnSpc>
              <a:spcBef>
                <a:spcPts val="600"/>
              </a:spcBef>
              <a:spcAft>
                <a:spcPts val="0"/>
              </a:spcAft>
              <a:buSzPts val="2340"/>
              <a:buNone/>
              <a:defRPr sz="1800" b="1"/>
            </a:lvl3pPr>
            <a:lvl4pPr marL="1828800" lvl="3" indent="-228600" algn="l">
              <a:lnSpc>
                <a:spcPct val="100000"/>
              </a:lnSpc>
              <a:spcBef>
                <a:spcPts val="600"/>
              </a:spcBef>
              <a:spcAft>
                <a:spcPts val="0"/>
              </a:spcAft>
              <a:buSzPts val="2080"/>
              <a:buNone/>
              <a:defRPr sz="1600" b="1"/>
            </a:lvl4pPr>
            <a:lvl5pPr marL="2286000" lvl="4" indent="-228600" algn="l">
              <a:lnSpc>
                <a:spcPct val="100000"/>
              </a:lnSpc>
              <a:spcBef>
                <a:spcPts val="600"/>
              </a:spcBef>
              <a:spcAft>
                <a:spcPts val="0"/>
              </a:spcAft>
              <a:buSzPts val="2080"/>
              <a:buNone/>
              <a:defRPr sz="1600" b="1"/>
            </a:lvl5pPr>
            <a:lvl6pPr marL="2743200" lvl="5" indent="-228600" algn="l">
              <a:lnSpc>
                <a:spcPct val="100000"/>
              </a:lnSpc>
              <a:spcBef>
                <a:spcPts val="600"/>
              </a:spcBef>
              <a:spcAft>
                <a:spcPts val="0"/>
              </a:spcAft>
              <a:buSzPts val="2080"/>
              <a:buNone/>
              <a:defRPr sz="1600" b="1"/>
            </a:lvl6pPr>
            <a:lvl7pPr marL="3200400" lvl="6" indent="-228600" algn="l">
              <a:lnSpc>
                <a:spcPct val="100000"/>
              </a:lnSpc>
              <a:spcBef>
                <a:spcPts val="600"/>
              </a:spcBef>
              <a:spcAft>
                <a:spcPts val="0"/>
              </a:spcAft>
              <a:buSzPts val="2080"/>
              <a:buNone/>
              <a:defRPr sz="1600" b="1"/>
            </a:lvl7pPr>
            <a:lvl8pPr marL="3657600" lvl="7" indent="-228600" algn="l">
              <a:lnSpc>
                <a:spcPct val="100000"/>
              </a:lnSpc>
              <a:spcBef>
                <a:spcPts val="600"/>
              </a:spcBef>
              <a:spcAft>
                <a:spcPts val="0"/>
              </a:spcAft>
              <a:buSzPts val="2080"/>
              <a:buNone/>
              <a:defRPr sz="1600" b="1"/>
            </a:lvl8pPr>
            <a:lvl9pPr marL="4114800" lvl="8" indent="-228600" algn="l">
              <a:lnSpc>
                <a:spcPct val="100000"/>
              </a:lnSpc>
              <a:spcBef>
                <a:spcPts val="600"/>
              </a:spcBef>
              <a:spcAft>
                <a:spcPts val="600"/>
              </a:spcAft>
              <a:buSzPts val="1600"/>
              <a:buNone/>
              <a:defRPr sz="1600" b="1"/>
            </a:lvl9pPr>
          </a:lstStyle>
          <a:p>
            <a:endParaRPr/>
          </a:p>
        </p:txBody>
      </p:sp>
      <p:sp>
        <p:nvSpPr>
          <p:cNvPr id="41" name="Google Shape;41;p62"/>
          <p:cNvSpPr txBox="1">
            <a:spLocks noGrp="1"/>
          </p:cNvSpPr>
          <p:nvPr>
            <p:ph type="body" idx="2"/>
          </p:nvPr>
        </p:nvSpPr>
        <p:spPr>
          <a:xfrm>
            <a:off x="1091130" y="2786028"/>
            <a:ext cx="4913431" cy="3316033"/>
          </a:xfrm>
          <a:prstGeom prst="rect">
            <a:avLst/>
          </a:prstGeom>
          <a:noFill/>
          <a:ln>
            <a:noFill/>
          </a:ln>
        </p:spPr>
        <p:txBody>
          <a:bodyPr spcFirstLastPara="1" wrap="square" lIns="91425" tIns="45700" rIns="91425" bIns="45700" anchor="t" anchorCtr="0">
            <a:normAutofit/>
          </a:bodyPr>
          <a:lstStyle>
            <a:lvl1pPr marL="457200" lvl="0" indent="-360680" algn="l">
              <a:lnSpc>
                <a:spcPct val="100000"/>
              </a:lnSpc>
              <a:spcBef>
                <a:spcPts val="320"/>
              </a:spcBef>
              <a:spcAft>
                <a:spcPts val="0"/>
              </a:spcAft>
              <a:buSzPts val="2080"/>
              <a:buChar char="•"/>
              <a:defRPr sz="1600"/>
            </a:lvl1pPr>
            <a:lvl2pPr marL="914400" lvl="1" indent="-344169" algn="l">
              <a:lnSpc>
                <a:spcPct val="100000"/>
              </a:lnSpc>
              <a:spcBef>
                <a:spcPts val="600"/>
              </a:spcBef>
              <a:spcAft>
                <a:spcPts val="0"/>
              </a:spcAft>
              <a:buSzPts val="1820"/>
              <a:buChar char="•"/>
              <a:defRPr sz="1400"/>
            </a:lvl2pPr>
            <a:lvl3pPr marL="1371600" lvl="2" indent="-327660" algn="l">
              <a:lnSpc>
                <a:spcPct val="100000"/>
              </a:lnSpc>
              <a:spcBef>
                <a:spcPts val="600"/>
              </a:spcBef>
              <a:spcAft>
                <a:spcPts val="0"/>
              </a:spcAft>
              <a:buSzPts val="1560"/>
              <a:buChar char="•"/>
              <a:defRPr sz="1200"/>
            </a:lvl3pPr>
            <a:lvl4pPr marL="1828800" lvl="3" indent="-319405" algn="l">
              <a:lnSpc>
                <a:spcPct val="100000"/>
              </a:lnSpc>
              <a:spcBef>
                <a:spcPts val="600"/>
              </a:spcBef>
              <a:spcAft>
                <a:spcPts val="0"/>
              </a:spcAft>
              <a:buSzPts val="1430"/>
              <a:buChar char="•"/>
              <a:defRPr sz="1100"/>
            </a:lvl4pPr>
            <a:lvl5pPr marL="2286000" lvl="4" indent="-319404" algn="l">
              <a:lnSpc>
                <a:spcPct val="100000"/>
              </a:lnSpc>
              <a:spcBef>
                <a:spcPts val="600"/>
              </a:spcBef>
              <a:spcAft>
                <a:spcPts val="0"/>
              </a:spcAft>
              <a:buSzPts val="1430"/>
              <a:buChar char="•"/>
              <a:defRPr sz="1100"/>
            </a:lvl5pPr>
            <a:lvl6pPr marL="2743200" lvl="5" indent="-319404" algn="l">
              <a:lnSpc>
                <a:spcPct val="100000"/>
              </a:lnSpc>
              <a:spcBef>
                <a:spcPts val="600"/>
              </a:spcBef>
              <a:spcAft>
                <a:spcPts val="0"/>
              </a:spcAft>
              <a:buSzPts val="1430"/>
              <a:buChar char="•"/>
              <a:defRPr sz="1100"/>
            </a:lvl6pPr>
            <a:lvl7pPr marL="3200400" lvl="6" indent="-319404" algn="l">
              <a:lnSpc>
                <a:spcPct val="100000"/>
              </a:lnSpc>
              <a:spcBef>
                <a:spcPts val="600"/>
              </a:spcBef>
              <a:spcAft>
                <a:spcPts val="0"/>
              </a:spcAft>
              <a:buSzPts val="1430"/>
              <a:buChar char="•"/>
              <a:defRPr sz="1100"/>
            </a:lvl7pPr>
            <a:lvl8pPr marL="3657600" lvl="7" indent="-319404" algn="l">
              <a:lnSpc>
                <a:spcPct val="100000"/>
              </a:lnSpc>
              <a:spcBef>
                <a:spcPts val="600"/>
              </a:spcBef>
              <a:spcAft>
                <a:spcPts val="0"/>
              </a:spcAft>
              <a:buSzPts val="1430"/>
              <a:buChar char="•"/>
              <a:defRPr sz="1100"/>
            </a:lvl8pPr>
            <a:lvl9pPr marL="4114800" lvl="8" indent="-298450" algn="l">
              <a:lnSpc>
                <a:spcPct val="100000"/>
              </a:lnSpc>
              <a:spcBef>
                <a:spcPts val="600"/>
              </a:spcBef>
              <a:spcAft>
                <a:spcPts val="600"/>
              </a:spcAft>
              <a:buSzPts val="1100"/>
              <a:buChar char="•"/>
              <a:defRPr sz="1100"/>
            </a:lvl9pPr>
          </a:lstStyle>
          <a:p>
            <a:endParaRPr/>
          </a:p>
        </p:txBody>
      </p:sp>
      <p:sp>
        <p:nvSpPr>
          <p:cNvPr id="42" name="Google Shape;42;p62"/>
          <p:cNvSpPr txBox="1">
            <a:spLocks noGrp="1"/>
          </p:cNvSpPr>
          <p:nvPr>
            <p:ph type="body" idx="3"/>
          </p:nvPr>
        </p:nvSpPr>
        <p:spPr>
          <a:xfrm>
            <a:off x="6546867" y="2060899"/>
            <a:ext cx="4559560" cy="72512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40"/>
              </a:spcBef>
              <a:spcAft>
                <a:spcPts val="0"/>
              </a:spcAft>
              <a:buSzPts val="2860"/>
              <a:buNone/>
              <a:defRPr sz="2200" b="0"/>
            </a:lvl1pPr>
            <a:lvl2pPr marL="914400" lvl="1" indent="-228600" algn="l">
              <a:lnSpc>
                <a:spcPct val="100000"/>
              </a:lnSpc>
              <a:spcBef>
                <a:spcPts val="600"/>
              </a:spcBef>
              <a:spcAft>
                <a:spcPts val="0"/>
              </a:spcAft>
              <a:buSzPts val="2600"/>
              <a:buNone/>
              <a:defRPr sz="2000" b="1"/>
            </a:lvl2pPr>
            <a:lvl3pPr marL="1371600" lvl="2" indent="-228600" algn="l">
              <a:lnSpc>
                <a:spcPct val="100000"/>
              </a:lnSpc>
              <a:spcBef>
                <a:spcPts val="600"/>
              </a:spcBef>
              <a:spcAft>
                <a:spcPts val="0"/>
              </a:spcAft>
              <a:buSzPts val="2340"/>
              <a:buNone/>
              <a:defRPr sz="1800" b="1"/>
            </a:lvl3pPr>
            <a:lvl4pPr marL="1828800" lvl="3" indent="-228600" algn="l">
              <a:lnSpc>
                <a:spcPct val="100000"/>
              </a:lnSpc>
              <a:spcBef>
                <a:spcPts val="600"/>
              </a:spcBef>
              <a:spcAft>
                <a:spcPts val="0"/>
              </a:spcAft>
              <a:buSzPts val="2080"/>
              <a:buNone/>
              <a:defRPr sz="1600" b="1"/>
            </a:lvl4pPr>
            <a:lvl5pPr marL="2286000" lvl="4" indent="-228600" algn="l">
              <a:lnSpc>
                <a:spcPct val="100000"/>
              </a:lnSpc>
              <a:spcBef>
                <a:spcPts val="600"/>
              </a:spcBef>
              <a:spcAft>
                <a:spcPts val="0"/>
              </a:spcAft>
              <a:buSzPts val="2080"/>
              <a:buNone/>
              <a:defRPr sz="1600" b="1"/>
            </a:lvl5pPr>
            <a:lvl6pPr marL="2743200" lvl="5" indent="-228600" algn="l">
              <a:lnSpc>
                <a:spcPct val="100000"/>
              </a:lnSpc>
              <a:spcBef>
                <a:spcPts val="600"/>
              </a:spcBef>
              <a:spcAft>
                <a:spcPts val="0"/>
              </a:spcAft>
              <a:buSzPts val="2080"/>
              <a:buNone/>
              <a:defRPr sz="1600" b="1"/>
            </a:lvl6pPr>
            <a:lvl7pPr marL="3200400" lvl="6" indent="-228600" algn="l">
              <a:lnSpc>
                <a:spcPct val="100000"/>
              </a:lnSpc>
              <a:spcBef>
                <a:spcPts val="600"/>
              </a:spcBef>
              <a:spcAft>
                <a:spcPts val="0"/>
              </a:spcAft>
              <a:buSzPts val="2080"/>
              <a:buNone/>
              <a:defRPr sz="1600" b="1"/>
            </a:lvl7pPr>
            <a:lvl8pPr marL="3657600" lvl="7" indent="-228600" algn="l">
              <a:lnSpc>
                <a:spcPct val="100000"/>
              </a:lnSpc>
              <a:spcBef>
                <a:spcPts val="600"/>
              </a:spcBef>
              <a:spcAft>
                <a:spcPts val="0"/>
              </a:spcAft>
              <a:buSzPts val="2080"/>
              <a:buNone/>
              <a:defRPr sz="1600" b="1"/>
            </a:lvl8pPr>
            <a:lvl9pPr marL="4114800" lvl="8" indent="-228600" algn="l">
              <a:lnSpc>
                <a:spcPct val="100000"/>
              </a:lnSpc>
              <a:spcBef>
                <a:spcPts val="600"/>
              </a:spcBef>
              <a:spcAft>
                <a:spcPts val="600"/>
              </a:spcAft>
              <a:buSzPts val="1600"/>
              <a:buNone/>
              <a:defRPr sz="1600" b="1"/>
            </a:lvl9pPr>
          </a:lstStyle>
          <a:p>
            <a:endParaRPr/>
          </a:p>
        </p:txBody>
      </p:sp>
      <p:sp>
        <p:nvSpPr>
          <p:cNvPr id="43" name="Google Shape;43;p62"/>
          <p:cNvSpPr txBox="1">
            <a:spLocks noGrp="1"/>
          </p:cNvSpPr>
          <p:nvPr>
            <p:ph type="body" idx="4"/>
          </p:nvPr>
        </p:nvSpPr>
        <p:spPr>
          <a:xfrm>
            <a:off x="6172220" y="2786028"/>
            <a:ext cx="4935360" cy="3316033"/>
          </a:xfrm>
          <a:prstGeom prst="rect">
            <a:avLst/>
          </a:prstGeom>
          <a:noFill/>
          <a:ln>
            <a:noFill/>
          </a:ln>
        </p:spPr>
        <p:txBody>
          <a:bodyPr spcFirstLastPara="1" wrap="square" lIns="91425" tIns="45700" rIns="91425" bIns="45700" anchor="t" anchorCtr="0">
            <a:normAutofit/>
          </a:bodyPr>
          <a:lstStyle>
            <a:lvl1pPr marL="457200" lvl="0" indent="-360680" algn="l">
              <a:lnSpc>
                <a:spcPct val="100000"/>
              </a:lnSpc>
              <a:spcBef>
                <a:spcPts val="320"/>
              </a:spcBef>
              <a:spcAft>
                <a:spcPts val="0"/>
              </a:spcAft>
              <a:buSzPts val="2080"/>
              <a:buChar char="•"/>
              <a:defRPr sz="1600"/>
            </a:lvl1pPr>
            <a:lvl2pPr marL="914400" lvl="1" indent="-344169" algn="l">
              <a:lnSpc>
                <a:spcPct val="100000"/>
              </a:lnSpc>
              <a:spcBef>
                <a:spcPts val="600"/>
              </a:spcBef>
              <a:spcAft>
                <a:spcPts val="0"/>
              </a:spcAft>
              <a:buSzPts val="1820"/>
              <a:buChar char="•"/>
              <a:defRPr sz="1400"/>
            </a:lvl2pPr>
            <a:lvl3pPr marL="1371600" lvl="2" indent="-327660" algn="l">
              <a:lnSpc>
                <a:spcPct val="100000"/>
              </a:lnSpc>
              <a:spcBef>
                <a:spcPts val="600"/>
              </a:spcBef>
              <a:spcAft>
                <a:spcPts val="0"/>
              </a:spcAft>
              <a:buSzPts val="1560"/>
              <a:buChar char="•"/>
              <a:defRPr sz="1200"/>
            </a:lvl3pPr>
            <a:lvl4pPr marL="1828800" lvl="3" indent="-319405" algn="l">
              <a:lnSpc>
                <a:spcPct val="100000"/>
              </a:lnSpc>
              <a:spcBef>
                <a:spcPts val="600"/>
              </a:spcBef>
              <a:spcAft>
                <a:spcPts val="0"/>
              </a:spcAft>
              <a:buSzPts val="1430"/>
              <a:buChar char="•"/>
              <a:defRPr sz="1100"/>
            </a:lvl4pPr>
            <a:lvl5pPr marL="2286000" lvl="4" indent="-319404" algn="l">
              <a:lnSpc>
                <a:spcPct val="100000"/>
              </a:lnSpc>
              <a:spcBef>
                <a:spcPts val="600"/>
              </a:spcBef>
              <a:spcAft>
                <a:spcPts val="0"/>
              </a:spcAft>
              <a:buSzPts val="1430"/>
              <a:buChar char="•"/>
              <a:defRPr sz="1100"/>
            </a:lvl5pPr>
            <a:lvl6pPr marL="2743200" lvl="5" indent="-319404" algn="l">
              <a:lnSpc>
                <a:spcPct val="100000"/>
              </a:lnSpc>
              <a:spcBef>
                <a:spcPts val="600"/>
              </a:spcBef>
              <a:spcAft>
                <a:spcPts val="0"/>
              </a:spcAft>
              <a:buSzPts val="1430"/>
              <a:buChar char="•"/>
              <a:defRPr sz="1100"/>
            </a:lvl6pPr>
            <a:lvl7pPr marL="3200400" lvl="6" indent="-319404" algn="l">
              <a:lnSpc>
                <a:spcPct val="100000"/>
              </a:lnSpc>
              <a:spcBef>
                <a:spcPts val="600"/>
              </a:spcBef>
              <a:spcAft>
                <a:spcPts val="0"/>
              </a:spcAft>
              <a:buSzPts val="1430"/>
              <a:buChar char="•"/>
              <a:defRPr sz="1100"/>
            </a:lvl7pPr>
            <a:lvl8pPr marL="3657600" lvl="7" indent="-319404" algn="l">
              <a:lnSpc>
                <a:spcPct val="100000"/>
              </a:lnSpc>
              <a:spcBef>
                <a:spcPts val="600"/>
              </a:spcBef>
              <a:spcAft>
                <a:spcPts val="0"/>
              </a:spcAft>
              <a:buSzPts val="1430"/>
              <a:buChar char="•"/>
              <a:defRPr sz="1100"/>
            </a:lvl8pPr>
            <a:lvl9pPr marL="4114800" lvl="8" indent="-298450" algn="l">
              <a:lnSpc>
                <a:spcPct val="100000"/>
              </a:lnSpc>
              <a:spcBef>
                <a:spcPts val="600"/>
              </a:spcBef>
              <a:spcAft>
                <a:spcPts val="600"/>
              </a:spcAft>
              <a:buSzPts val="1100"/>
              <a:buChar char="•"/>
              <a:defRPr sz="1100"/>
            </a:lvl9pPr>
          </a:lstStyle>
          <a:p>
            <a:endParaRPr/>
          </a:p>
        </p:txBody>
      </p:sp>
      <p:sp>
        <p:nvSpPr>
          <p:cNvPr id="44" name="Google Shape;44;p62"/>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2"/>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2"/>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24038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47"/>
        <p:cNvGrpSpPr/>
        <p:nvPr/>
      </p:nvGrpSpPr>
      <p:grpSpPr>
        <a:xfrm>
          <a:off x="0" y="0"/>
          <a:ext cx="0" cy="0"/>
          <a:chOff x="0" y="0"/>
          <a:chExt cx="0" cy="0"/>
        </a:xfrm>
      </p:grpSpPr>
      <p:sp>
        <p:nvSpPr>
          <p:cNvPr id="48" name="Google Shape;48;p63"/>
          <p:cNvSpPr txBox="1">
            <a:spLocks noGrp="1"/>
          </p:cNvSpPr>
          <p:nvPr>
            <p:ph type="title"/>
          </p:nvPr>
        </p:nvSpPr>
        <p:spPr>
          <a:xfrm rot="5400000">
            <a:off x="7167998" y="2163631"/>
            <a:ext cx="5506042" cy="2370816"/>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63"/>
          <p:cNvSpPr txBox="1">
            <a:spLocks noGrp="1"/>
          </p:cNvSpPr>
          <p:nvPr>
            <p:ph type="body" idx="1"/>
          </p:nvPr>
        </p:nvSpPr>
        <p:spPr>
          <a:xfrm rot="5400000">
            <a:off x="2087534" y="-400386"/>
            <a:ext cx="5506042" cy="7498849"/>
          </a:xfrm>
          <a:prstGeom prst="rect">
            <a:avLst/>
          </a:prstGeom>
          <a:noFill/>
          <a:ln>
            <a:noFill/>
          </a:ln>
        </p:spPr>
        <p:txBody>
          <a:bodyPr spcFirstLastPara="1" wrap="square" lIns="91425" tIns="45700" rIns="91425" bIns="45700" anchor="t" anchorCtr="0">
            <a:normAutofit/>
          </a:bodyPr>
          <a:lstStyle>
            <a:lvl1pPr marL="457200" lvl="0" indent="-377190" algn="l">
              <a:lnSpc>
                <a:spcPct val="100000"/>
              </a:lnSpc>
              <a:spcBef>
                <a:spcPts val="360"/>
              </a:spcBef>
              <a:spcAft>
                <a:spcPts val="0"/>
              </a:spcAft>
              <a:buSzPts val="2340"/>
              <a:buChar char="•"/>
              <a:defRPr/>
            </a:lvl1pPr>
            <a:lvl2pPr marL="914400" lvl="1" indent="-377190" algn="l">
              <a:lnSpc>
                <a:spcPct val="100000"/>
              </a:lnSpc>
              <a:spcBef>
                <a:spcPts val="600"/>
              </a:spcBef>
              <a:spcAft>
                <a:spcPts val="0"/>
              </a:spcAft>
              <a:buSzPts val="2340"/>
              <a:buChar char="•"/>
              <a:defRPr/>
            </a:lvl2pPr>
            <a:lvl3pPr marL="1371600" lvl="2" indent="-377189" algn="l">
              <a:lnSpc>
                <a:spcPct val="100000"/>
              </a:lnSpc>
              <a:spcBef>
                <a:spcPts val="600"/>
              </a:spcBef>
              <a:spcAft>
                <a:spcPts val="0"/>
              </a:spcAft>
              <a:buSzPts val="2340"/>
              <a:buChar char="•"/>
              <a:defRPr/>
            </a:lvl3pPr>
            <a:lvl4pPr marL="1828800" lvl="3" indent="-377189" algn="l">
              <a:lnSpc>
                <a:spcPct val="100000"/>
              </a:lnSpc>
              <a:spcBef>
                <a:spcPts val="600"/>
              </a:spcBef>
              <a:spcAft>
                <a:spcPts val="0"/>
              </a:spcAft>
              <a:buSzPts val="2340"/>
              <a:buChar char="•"/>
              <a:defRPr/>
            </a:lvl4pPr>
            <a:lvl5pPr marL="2286000" lvl="4" indent="-377189" algn="l">
              <a:lnSpc>
                <a:spcPct val="100000"/>
              </a:lnSpc>
              <a:spcBef>
                <a:spcPts val="600"/>
              </a:spcBef>
              <a:spcAft>
                <a:spcPts val="0"/>
              </a:spcAft>
              <a:buSzPts val="2340"/>
              <a:buChar char="•"/>
              <a:defRPr/>
            </a:lvl5pPr>
            <a:lvl6pPr marL="2743200" lvl="5" indent="-377189" algn="l">
              <a:lnSpc>
                <a:spcPct val="100000"/>
              </a:lnSpc>
              <a:spcBef>
                <a:spcPts val="600"/>
              </a:spcBef>
              <a:spcAft>
                <a:spcPts val="0"/>
              </a:spcAft>
              <a:buSzPts val="2340"/>
              <a:buChar char="•"/>
              <a:defRPr/>
            </a:lvl6pPr>
            <a:lvl7pPr marL="3200400" lvl="6" indent="-377189" algn="l">
              <a:lnSpc>
                <a:spcPct val="100000"/>
              </a:lnSpc>
              <a:spcBef>
                <a:spcPts val="600"/>
              </a:spcBef>
              <a:spcAft>
                <a:spcPts val="0"/>
              </a:spcAft>
              <a:buSzPts val="2340"/>
              <a:buChar char="•"/>
              <a:defRPr/>
            </a:lvl7pPr>
            <a:lvl8pPr marL="3657600" lvl="7" indent="-377190" algn="l">
              <a:lnSpc>
                <a:spcPct val="100000"/>
              </a:lnSpc>
              <a:spcBef>
                <a:spcPts val="600"/>
              </a:spcBef>
              <a:spcAft>
                <a:spcPts val="0"/>
              </a:spcAft>
              <a:buSzPts val="2340"/>
              <a:buChar char="•"/>
              <a:defRPr/>
            </a:lvl8pPr>
            <a:lvl9pPr marL="4114800" lvl="8" indent="-342900" algn="l">
              <a:lnSpc>
                <a:spcPct val="100000"/>
              </a:lnSpc>
              <a:spcBef>
                <a:spcPts val="600"/>
              </a:spcBef>
              <a:spcAft>
                <a:spcPts val="600"/>
              </a:spcAft>
              <a:buSzPts val="1800"/>
              <a:buChar char="•"/>
              <a:defRPr/>
            </a:lvl9pPr>
          </a:lstStyle>
          <a:p>
            <a:endParaRPr/>
          </a:p>
        </p:txBody>
      </p:sp>
      <p:sp>
        <p:nvSpPr>
          <p:cNvPr id="50" name="Google Shape;50;p63"/>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63"/>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63"/>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80287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53"/>
        <p:cNvGrpSpPr/>
        <p:nvPr/>
      </p:nvGrpSpPr>
      <p:grpSpPr>
        <a:xfrm>
          <a:off x="0" y="0"/>
          <a:ext cx="0" cy="0"/>
          <a:chOff x="0" y="0"/>
          <a:chExt cx="0" cy="0"/>
        </a:xfrm>
      </p:grpSpPr>
      <p:sp>
        <p:nvSpPr>
          <p:cNvPr id="54" name="Google Shape;54;p64"/>
          <p:cNvSpPr txBox="1">
            <a:spLocks noGrp="1"/>
          </p:cNvSpPr>
          <p:nvPr>
            <p:ph type="title"/>
          </p:nvPr>
        </p:nvSpPr>
        <p:spPr>
          <a:xfrm>
            <a:off x="1091130" y="596018"/>
            <a:ext cx="10015297" cy="131248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4"/>
          <p:cNvSpPr txBox="1">
            <a:spLocks noGrp="1"/>
          </p:cNvSpPr>
          <p:nvPr>
            <p:ph type="body" idx="1"/>
          </p:nvPr>
        </p:nvSpPr>
        <p:spPr>
          <a:xfrm rot="5400000">
            <a:off x="4077228" y="-926571"/>
            <a:ext cx="4041775" cy="10016067"/>
          </a:xfrm>
          <a:prstGeom prst="rect">
            <a:avLst/>
          </a:prstGeom>
          <a:noFill/>
          <a:ln>
            <a:noFill/>
          </a:ln>
        </p:spPr>
        <p:txBody>
          <a:bodyPr spcFirstLastPara="1" wrap="square" lIns="91425" tIns="45700" rIns="91425" bIns="45700" anchor="t" anchorCtr="0">
            <a:normAutofit/>
          </a:bodyPr>
          <a:lstStyle>
            <a:lvl1pPr marL="457200" lvl="0" indent="-377190" algn="l">
              <a:lnSpc>
                <a:spcPct val="100000"/>
              </a:lnSpc>
              <a:spcBef>
                <a:spcPts val="360"/>
              </a:spcBef>
              <a:spcAft>
                <a:spcPts val="0"/>
              </a:spcAft>
              <a:buSzPts val="2340"/>
              <a:buChar char="•"/>
              <a:defRPr/>
            </a:lvl1pPr>
            <a:lvl2pPr marL="914400" lvl="1" indent="-377190" algn="l">
              <a:lnSpc>
                <a:spcPct val="100000"/>
              </a:lnSpc>
              <a:spcBef>
                <a:spcPts val="600"/>
              </a:spcBef>
              <a:spcAft>
                <a:spcPts val="0"/>
              </a:spcAft>
              <a:buSzPts val="2340"/>
              <a:buChar char="•"/>
              <a:defRPr/>
            </a:lvl2pPr>
            <a:lvl3pPr marL="1371600" lvl="2" indent="-377189" algn="l">
              <a:lnSpc>
                <a:spcPct val="100000"/>
              </a:lnSpc>
              <a:spcBef>
                <a:spcPts val="600"/>
              </a:spcBef>
              <a:spcAft>
                <a:spcPts val="0"/>
              </a:spcAft>
              <a:buSzPts val="2340"/>
              <a:buChar char="•"/>
              <a:defRPr/>
            </a:lvl3pPr>
            <a:lvl4pPr marL="1828800" lvl="3" indent="-377189" algn="l">
              <a:lnSpc>
                <a:spcPct val="100000"/>
              </a:lnSpc>
              <a:spcBef>
                <a:spcPts val="600"/>
              </a:spcBef>
              <a:spcAft>
                <a:spcPts val="0"/>
              </a:spcAft>
              <a:buSzPts val="2340"/>
              <a:buChar char="•"/>
              <a:defRPr/>
            </a:lvl4pPr>
            <a:lvl5pPr marL="2286000" lvl="4" indent="-377189" algn="l">
              <a:lnSpc>
                <a:spcPct val="100000"/>
              </a:lnSpc>
              <a:spcBef>
                <a:spcPts val="600"/>
              </a:spcBef>
              <a:spcAft>
                <a:spcPts val="0"/>
              </a:spcAft>
              <a:buSzPts val="2340"/>
              <a:buChar char="•"/>
              <a:defRPr/>
            </a:lvl5pPr>
            <a:lvl6pPr marL="2743200" lvl="5" indent="-377189" algn="l">
              <a:lnSpc>
                <a:spcPct val="100000"/>
              </a:lnSpc>
              <a:spcBef>
                <a:spcPts val="600"/>
              </a:spcBef>
              <a:spcAft>
                <a:spcPts val="0"/>
              </a:spcAft>
              <a:buSzPts val="2340"/>
              <a:buChar char="•"/>
              <a:defRPr/>
            </a:lvl6pPr>
            <a:lvl7pPr marL="3200400" lvl="6" indent="-377189" algn="l">
              <a:lnSpc>
                <a:spcPct val="100000"/>
              </a:lnSpc>
              <a:spcBef>
                <a:spcPts val="600"/>
              </a:spcBef>
              <a:spcAft>
                <a:spcPts val="0"/>
              </a:spcAft>
              <a:buSzPts val="2340"/>
              <a:buChar char="•"/>
              <a:defRPr/>
            </a:lvl7pPr>
            <a:lvl8pPr marL="3657600" lvl="7" indent="-377190" algn="l">
              <a:lnSpc>
                <a:spcPct val="100000"/>
              </a:lnSpc>
              <a:spcBef>
                <a:spcPts val="600"/>
              </a:spcBef>
              <a:spcAft>
                <a:spcPts val="0"/>
              </a:spcAft>
              <a:buSzPts val="2340"/>
              <a:buChar char="•"/>
              <a:defRPr/>
            </a:lvl8pPr>
            <a:lvl9pPr marL="4114800" lvl="8" indent="-342900" algn="l">
              <a:lnSpc>
                <a:spcPct val="100000"/>
              </a:lnSpc>
              <a:spcBef>
                <a:spcPts val="600"/>
              </a:spcBef>
              <a:spcAft>
                <a:spcPts val="600"/>
              </a:spcAft>
              <a:buSzPts val="1800"/>
              <a:buChar char="•"/>
              <a:defRPr/>
            </a:lvl9pPr>
          </a:lstStyle>
          <a:p>
            <a:endParaRPr/>
          </a:p>
        </p:txBody>
      </p:sp>
      <p:sp>
        <p:nvSpPr>
          <p:cNvPr id="56" name="Google Shape;56;p64"/>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64"/>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64"/>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78910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59"/>
        <p:cNvGrpSpPr/>
        <p:nvPr/>
      </p:nvGrpSpPr>
      <p:grpSpPr>
        <a:xfrm>
          <a:off x="0" y="0"/>
          <a:ext cx="0" cy="0"/>
          <a:chOff x="0" y="0"/>
          <a:chExt cx="0" cy="0"/>
        </a:xfrm>
      </p:grpSpPr>
      <p:sp>
        <p:nvSpPr>
          <p:cNvPr id="60" name="Google Shape;60;p65"/>
          <p:cNvSpPr txBox="1">
            <a:spLocks noGrp="1"/>
          </p:cNvSpPr>
          <p:nvPr>
            <p:ph type="title"/>
          </p:nvPr>
        </p:nvSpPr>
        <p:spPr>
          <a:xfrm>
            <a:off x="1091129" y="596018"/>
            <a:ext cx="10015297" cy="2756783"/>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65"/>
          <p:cNvSpPr txBox="1">
            <a:spLocks noGrp="1"/>
          </p:cNvSpPr>
          <p:nvPr>
            <p:ph type="body" idx="1"/>
          </p:nvPr>
        </p:nvSpPr>
        <p:spPr>
          <a:xfrm>
            <a:off x="1091129" y="3682942"/>
            <a:ext cx="10015297" cy="104928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SzPts val="3120"/>
              <a:buNone/>
              <a:defRPr sz="2400" b="0" cap="none">
                <a:solidFill>
                  <a:schemeClr val="lt1"/>
                </a:solidFill>
              </a:defRPr>
            </a:lvl1pPr>
            <a:lvl2pPr marL="914400" lvl="1" indent="-377190" algn="l">
              <a:lnSpc>
                <a:spcPct val="100000"/>
              </a:lnSpc>
              <a:spcBef>
                <a:spcPts val="600"/>
              </a:spcBef>
              <a:spcAft>
                <a:spcPts val="0"/>
              </a:spcAft>
              <a:buSzPts val="2340"/>
              <a:buChar char="•"/>
              <a:defRPr/>
            </a:lvl2pPr>
            <a:lvl3pPr marL="1371600" lvl="2" indent="-377189" algn="l">
              <a:lnSpc>
                <a:spcPct val="100000"/>
              </a:lnSpc>
              <a:spcBef>
                <a:spcPts val="600"/>
              </a:spcBef>
              <a:spcAft>
                <a:spcPts val="0"/>
              </a:spcAft>
              <a:buSzPts val="2340"/>
              <a:buChar char="•"/>
              <a:defRPr/>
            </a:lvl3pPr>
            <a:lvl4pPr marL="1828800" lvl="3" indent="-377189" algn="l">
              <a:lnSpc>
                <a:spcPct val="100000"/>
              </a:lnSpc>
              <a:spcBef>
                <a:spcPts val="600"/>
              </a:spcBef>
              <a:spcAft>
                <a:spcPts val="0"/>
              </a:spcAft>
              <a:buSzPts val="2340"/>
              <a:buChar char="•"/>
              <a:defRPr/>
            </a:lvl4pPr>
            <a:lvl5pPr marL="2286000" lvl="4" indent="-377189" algn="l">
              <a:lnSpc>
                <a:spcPct val="100000"/>
              </a:lnSpc>
              <a:spcBef>
                <a:spcPts val="600"/>
              </a:spcBef>
              <a:spcAft>
                <a:spcPts val="0"/>
              </a:spcAft>
              <a:buSzPts val="2340"/>
              <a:buChar char="•"/>
              <a:defRPr/>
            </a:lvl5pPr>
            <a:lvl6pPr marL="2743200" lvl="5" indent="-377189" algn="l">
              <a:lnSpc>
                <a:spcPct val="100000"/>
              </a:lnSpc>
              <a:spcBef>
                <a:spcPts val="600"/>
              </a:spcBef>
              <a:spcAft>
                <a:spcPts val="0"/>
              </a:spcAft>
              <a:buSzPts val="2340"/>
              <a:buChar char="•"/>
              <a:defRPr/>
            </a:lvl6pPr>
            <a:lvl7pPr marL="3200400" lvl="6" indent="-377189" algn="l">
              <a:lnSpc>
                <a:spcPct val="100000"/>
              </a:lnSpc>
              <a:spcBef>
                <a:spcPts val="600"/>
              </a:spcBef>
              <a:spcAft>
                <a:spcPts val="0"/>
              </a:spcAft>
              <a:buSzPts val="2340"/>
              <a:buChar char="•"/>
              <a:defRPr/>
            </a:lvl7pPr>
            <a:lvl8pPr marL="3657600" lvl="7" indent="-377190" algn="l">
              <a:lnSpc>
                <a:spcPct val="100000"/>
              </a:lnSpc>
              <a:spcBef>
                <a:spcPts val="600"/>
              </a:spcBef>
              <a:spcAft>
                <a:spcPts val="0"/>
              </a:spcAft>
              <a:buSzPts val="2340"/>
              <a:buChar char="•"/>
              <a:defRPr/>
            </a:lvl8pPr>
            <a:lvl9pPr marL="4114800" lvl="8" indent="-342900" algn="l">
              <a:lnSpc>
                <a:spcPct val="100000"/>
              </a:lnSpc>
              <a:spcBef>
                <a:spcPts val="600"/>
              </a:spcBef>
              <a:spcAft>
                <a:spcPts val="600"/>
              </a:spcAft>
              <a:buSzPts val="1800"/>
              <a:buChar char="•"/>
              <a:defRPr/>
            </a:lvl9pPr>
          </a:lstStyle>
          <a:p>
            <a:endParaRPr/>
          </a:p>
        </p:txBody>
      </p:sp>
      <p:sp>
        <p:nvSpPr>
          <p:cNvPr id="62" name="Google Shape;62;p65"/>
          <p:cNvSpPr txBox="1">
            <a:spLocks noGrp="1"/>
          </p:cNvSpPr>
          <p:nvPr>
            <p:ph type="body" idx="2"/>
          </p:nvPr>
        </p:nvSpPr>
        <p:spPr>
          <a:xfrm>
            <a:off x="1091129" y="4732224"/>
            <a:ext cx="10015296" cy="136983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20"/>
              </a:spcBef>
              <a:spcAft>
                <a:spcPts val="0"/>
              </a:spcAft>
              <a:buSzPts val="2080"/>
              <a:buNone/>
              <a:defRPr sz="1600">
                <a:solidFill>
                  <a:schemeClr val="lt1"/>
                </a:solidFill>
              </a:defRPr>
            </a:lvl1pPr>
            <a:lvl2pPr marL="914400" lvl="1" indent="-228600" algn="l">
              <a:lnSpc>
                <a:spcPct val="100000"/>
              </a:lnSpc>
              <a:spcBef>
                <a:spcPts val="600"/>
              </a:spcBef>
              <a:spcAft>
                <a:spcPts val="0"/>
              </a:spcAft>
              <a:buSzPts val="2080"/>
              <a:buNone/>
              <a:defRPr sz="1600">
                <a:solidFill>
                  <a:schemeClr val="lt1"/>
                </a:solidFill>
              </a:defRPr>
            </a:lvl2pPr>
            <a:lvl3pPr marL="1371600" lvl="2" indent="-228600" algn="l">
              <a:lnSpc>
                <a:spcPct val="100000"/>
              </a:lnSpc>
              <a:spcBef>
                <a:spcPts val="600"/>
              </a:spcBef>
              <a:spcAft>
                <a:spcPts val="0"/>
              </a:spcAft>
              <a:buSzPts val="2080"/>
              <a:buNone/>
              <a:defRPr sz="1600">
                <a:solidFill>
                  <a:schemeClr val="lt1"/>
                </a:solidFill>
              </a:defRPr>
            </a:lvl3pPr>
            <a:lvl4pPr marL="1828800" lvl="3" indent="-228600" algn="l">
              <a:lnSpc>
                <a:spcPct val="100000"/>
              </a:lnSpc>
              <a:spcBef>
                <a:spcPts val="600"/>
              </a:spcBef>
              <a:spcAft>
                <a:spcPts val="0"/>
              </a:spcAft>
              <a:buSzPts val="1820"/>
              <a:buNone/>
              <a:defRPr sz="1400">
                <a:solidFill>
                  <a:schemeClr val="lt1"/>
                </a:solidFill>
              </a:defRPr>
            </a:lvl4pPr>
            <a:lvl5pPr marL="2286000" lvl="4" indent="-228600" algn="l">
              <a:lnSpc>
                <a:spcPct val="100000"/>
              </a:lnSpc>
              <a:spcBef>
                <a:spcPts val="600"/>
              </a:spcBef>
              <a:spcAft>
                <a:spcPts val="0"/>
              </a:spcAft>
              <a:buSzPts val="1820"/>
              <a:buNone/>
              <a:defRPr sz="1400">
                <a:solidFill>
                  <a:schemeClr val="lt1"/>
                </a:solidFill>
              </a:defRPr>
            </a:lvl5pPr>
            <a:lvl6pPr marL="2743200" lvl="5" indent="-228600" algn="l">
              <a:lnSpc>
                <a:spcPct val="100000"/>
              </a:lnSpc>
              <a:spcBef>
                <a:spcPts val="600"/>
              </a:spcBef>
              <a:spcAft>
                <a:spcPts val="0"/>
              </a:spcAft>
              <a:buSzPts val="1820"/>
              <a:buNone/>
              <a:defRPr sz="1400">
                <a:solidFill>
                  <a:schemeClr val="lt1"/>
                </a:solidFill>
              </a:defRPr>
            </a:lvl6pPr>
            <a:lvl7pPr marL="3200400" lvl="6" indent="-228600" algn="l">
              <a:lnSpc>
                <a:spcPct val="100000"/>
              </a:lnSpc>
              <a:spcBef>
                <a:spcPts val="600"/>
              </a:spcBef>
              <a:spcAft>
                <a:spcPts val="0"/>
              </a:spcAft>
              <a:buSzPts val="1820"/>
              <a:buNone/>
              <a:defRPr sz="1400">
                <a:solidFill>
                  <a:schemeClr val="lt1"/>
                </a:solidFill>
              </a:defRPr>
            </a:lvl7pPr>
            <a:lvl8pPr marL="3657600" lvl="7" indent="-228600" algn="l">
              <a:lnSpc>
                <a:spcPct val="100000"/>
              </a:lnSpc>
              <a:spcBef>
                <a:spcPts val="600"/>
              </a:spcBef>
              <a:spcAft>
                <a:spcPts val="0"/>
              </a:spcAft>
              <a:buSzPts val="1820"/>
              <a:buNone/>
              <a:defRPr sz="1400">
                <a:solidFill>
                  <a:schemeClr val="lt1"/>
                </a:solidFill>
              </a:defRPr>
            </a:lvl8pPr>
            <a:lvl9pPr marL="4114800" lvl="8" indent="-228600" algn="l">
              <a:lnSpc>
                <a:spcPct val="100000"/>
              </a:lnSpc>
              <a:spcBef>
                <a:spcPts val="600"/>
              </a:spcBef>
              <a:spcAft>
                <a:spcPts val="600"/>
              </a:spcAft>
              <a:buSzPts val="1400"/>
              <a:buNone/>
              <a:defRPr sz="1400">
                <a:solidFill>
                  <a:schemeClr val="lt1"/>
                </a:solidFill>
              </a:defRPr>
            </a:lvl9pPr>
          </a:lstStyle>
          <a:p>
            <a:endParaRPr/>
          </a:p>
        </p:txBody>
      </p:sp>
      <p:sp>
        <p:nvSpPr>
          <p:cNvPr id="63" name="Google Shape;63;p65"/>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65"/>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65"/>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81161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66"/>
        <p:cNvGrpSpPr/>
        <p:nvPr/>
      </p:nvGrpSpPr>
      <p:grpSpPr>
        <a:xfrm>
          <a:off x="0" y="0"/>
          <a:ext cx="0" cy="0"/>
          <a:chOff x="0" y="0"/>
          <a:chExt cx="0" cy="0"/>
        </a:xfrm>
      </p:grpSpPr>
      <p:sp>
        <p:nvSpPr>
          <p:cNvPr id="67" name="Google Shape;67;p66"/>
          <p:cNvSpPr txBox="1">
            <a:spLocks noGrp="1"/>
          </p:cNvSpPr>
          <p:nvPr>
            <p:ph type="title"/>
          </p:nvPr>
        </p:nvSpPr>
        <p:spPr>
          <a:xfrm>
            <a:off x="1091129" y="3603566"/>
            <a:ext cx="10016451" cy="1468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SzPts val="1400"/>
              <a:buNone/>
              <a:defRPr sz="28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66"/>
          <p:cNvSpPr txBox="1">
            <a:spLocks noGrp="1"/>
          </p:cNvSpPr>
          <p:nvPr>
            <p:ph type="body" idx="1"/>
          </p:nvPr>
        </p:nvSpPr>
        <p:spPr>
          <a:xfrm>
            <a:off x="1094687" y="5072366"/>
            <a:ext cx="10016452" cy="102969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2340"/>
              <a:buNone/>
              <a:defRPr sz="1800">
                <a:solidFill>
                  <a:schemeClr val="lt1"/>
                </a:solidFill>
              </a:defRPr>
            </a:lvl1pPr>
            <a:lvl2pPr marL="914400" lvl="1" indent="-228600" algn="l">
              <a:lnSpc>
                <a:spcPct val="100000"/>
              </a:lnSpc>
              <a:spcBef>
                <a:spcPts val="600"/>
              </a:spcBef>
              <a:spcAft>
                <a:spcPts val="0"/>
              </a:spcAft>
              <a:buSzPts val="2340"/>
              <a:buNone/>
              <a:defRPr sz="1800">
                <a:solidFill>
                  <a:schemeClr val="lt1"/>
                </a:solidFill>
              </a:defRPr>
            </a:lvl2pPr>
            <a:lvl3pPr marL="1371600" lvl="2" indent="-228600" algn="l">
              <a:lnSpc>
                <a:spcPct val="100000"/>
              </a:lnSpc>
              <a:spcBef>
                <a:spcPts val="600"/>
              </a:spcBef>
              <a:spcAft>
                <a:spcPts val="0"/>
              </a:spcAft>
              <a:buSzPts val="2080"/>
              <a:buNone/>
              <a:defRPr sz="1600">
                <a:solidFill>
                  <a:schemeClr val="lt1"/>
                </a:solidFill>
              </a:defRPr>
            </a:lvl3pPr>
            <a:lvl4pPr marL="1828800" lvl="3" indent="-228600" algn="l">
              <a:lnSpc>
                <a:spcPct val="100000"/>
              </a:lnSpc>
              <a:spcBef>
                <a:spcPts val="600"/>
              </a:spcBef>
              <a:spcAft>
                <a:spcPts val="0"/>
              </a:spcAft>
              <a:buSzPts val="1820"/>
              <a:buNone/>
              <a:defRPr sz="1400">
                <a:solidFill>
                  <a:schemeClr val="lt1"/>
                </a:solidFill>
              </a:defRPr>
            </a:lvl4pPr>
            <a:lvl5pPr marL="2286000" lvl="4" indent="-228600" algn="l">
              <a:lnSpc>
                <a:spcPct val="100000"/>
              </a:lnSpc>
              <a:spcBef>
                <a:spcPts val="600"/>
              </a:spcBef>
              <a:spcAft>
                <a:spcPts val="0"/>
              </a:spcAft>
              <a:buSzPts val="1820"/>
              <a:buNone/>
              <a:defRPr sz="1400">
                <a:solidFill>
                  <a:schemeClr val="lt1"/>
                </a:solidFill>
              </a:defRPr>
            </a:lvl5pPr>
            <a:lvl6pPr marL="2743200" lvl="5" indent="-228600" algn="l">
              <a:lnSpc>
                <a:spcPct val="100000"/>
              </a:lnSpc>
              <a:spcBef>
                <a:spcPts val="600"/>
              </a:spcBef>
              <a:spcAft>
                <a:spcPts val="0"/>
              </a:spcAft>
              <a:buSzPts val="1820"/>
              <a:buNone/>
              <a:defRPr sz="1400">
                <a:solidFill>
                  <a:schemeClr val="lt1"/>
                </a:solidFill>
              </a:defRPr>
            </a:lvl6pPr>
            <a:lvl7pPr marL="3200400" lvl="6" indent="-228600" algn="l">
              <a:lnSpc>
                <a:spcPct val="100000"/>
              </a:lnSpc>
              <a:spcBef>
                <a:spcPts val="600"/>
              </a:spcBef>
              <a:spcAft>
                <a:spcPts val="0"/>
              </a:spcAft>
              <a:buSzPts val="1820"/>
              <a:buNone/>
              <a:defRPr sz="1400">
                <a:solidFill>
                  <a:schemeClr val="lt1"/>
                </a:solidFill>
              </a:defRPr>
            </a:lvl7pPr>
            <a:lvl8pPr marL="3657600" lvl="7" indent="-228600" algn="l">
              <a:lnSpc>
                <a:spcPct val="100000"/>
              </a:lnSpc>
              <a:spcBef>
                <a:spcPts val="600"/>
              </a:spcBef>
              <a:spcAft>
                <a:spcPts val="0"/>
              </a:spcAft>
              <a:buSzPts val="1820"/>
              <a:buNone/>
              <a:defRPr sz="1400">
                <a:solidFill>
                  <a:schemeClr val="lt1"/>
                </a:solidFill>
              </a:defRPr>
            </a:lvl8pPr>
            <a:lvl9pPr marL="4114800" lvl="8" indent="-228600" algn="l">
              <a:lnSpc>
                <a:spcPct val="100000"/>
              </a:lnSpc>
              <a:spcBef>
                <a:spcPts val="600"/>
              </a:spcBef>
              <a:spcAft>
                <a:spcPts val="600"/>
              </a:spcAft>
              <a:buSzPts val="1400"/>
              <a:buNone/>
              <a:defRPr sz="1400">
                <a:solidFill>
                  <a:schemeClr val="lt1"/>
                </a:solidFill>
              </a:defRPr>
            </a:lvl9pPr>
          </a:lstStyle>
          <a:p>
            <a:endParaRPr/>
          </a:p>
        </p:txBody>
      </p:sp>
      <p:sp>
        <p:nvSpPr>
          <p:cNvPr id="69" name="Google Shape;69;p66"/>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66"/>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66"/>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49919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72"/>
        <p:cNvGrpSpPr/>
        <p:nvPr/>
      </p:nvGrpSpPr>
      <p:grpSpPr>
        <a:xfrm>
          <a:off x="0" y="0"/>
          <a:ext cx="0" cy="0"/>
          <a:chOff x="0" y="0"/>
          <a:chExt cx="0" cy="0"/>
        </a:xfrm>
      </p:grpSpPr>
      <p:sp>
        <p:nvSpPr>
          <p:cNvPr id="73" name="Google Shape;73;p67"/>
          <p:cNvSpPr txBox="1">
            <a:spLocks noGrp="1"/>
          </p:cNvSpPr>
          <p:nvPr>
            <p:ph type="title"/>
          </p:nvPr>
        </p:nvSpPr>
        <p:spPr>
          <a:xfrm>
            <a:off x="1091129" y="596018"/>
            <a:ext cx="10015299" cy="313778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sz="28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7"/>
          <p:cNvSpPr txBox="1">
            <a:spLocks noGrp="1"/>
          </p:cNvSpPr>
          <p:nvPr>
            <p:ph type="body" idx="1"/>
          </p:nvPr>
        </p:nvSpPr>
        <p:spPr>
          <a:xfrm>
            <a:off x="1091129" y="4343400"/>
            <a:ext cx="10015299" cy="175866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360"/>
              </a:spcBef>
              <a:spcAft>
                <a:spcPts val="0"/>
              </a:spcAft>
              <a:buSzPts val="2340"/>
              <a:buNone/>
              <a:defRPr sz="1800">
                <a:solidFill>
                  <a:schemeClr val="lt1"/>
                </a:solidFill>
              </a:defRPr>
            </a:lvl1pPr>
            <a:lvl2pPr marL="914400" lvl="1" indent="-228600" algn="l">
              <a:lnSpc>
                <a:spcPct val="100000"/>
              </a:lnSpc>
              <a:spcBef>
                <a:spcPts val="600"/>
              </a:spcBef>
              <a:spcAft>
                <a:spcPts val="0"/>
              </a:spcAft>
              <a:buSzPts val="2340"/>
              <a:buNone/>
              <a:defRPr sz="1800">
                <a:solidFill>
                  <a:schemeClr val="lt1"/>
                </a:solidFill>
              </a:defRPr>
            </a:lvl2pPr>
            <a:lvl3pPr marL="1371600" lvl="2" indent="-228600" algn="l">
              <a:lnSpc>
                <a:spcPct val="100000"/>
              </a:lnSpc>
              <a:spcBef>
                <a:spcPts val="600"/>
              </a:spcBef>
              <a:spcAft>
                <a:spcPts val="0"/>
              </a:spcAft>
              <a:buSzPts val="2080"/>
              <a:buNone/>
              <a:defRPr sz="1600">
                <a:solidFill>
                  <a:schemeClr val="lt1"/>
                </a:solidFill>
              </a:defRPr>
            </a:lvl3pPr>
            <a:lvl4pPr marL="1828800" lvl="3" indent="-228600" algn="l">
              <a:lnSpc>
                <a:spcPct val="100000"/>
              </a:lnSpc>
              <a:spcBef>
                <a:spcPts val="600"/>
              </a:spcBef>
              <a:spcAft>
                <a:spcPts val="0"/>
              </a:spcAft>
              <a:buSzPts val="1820"/>
              <a:buNone/>
              <a:defRPr sz="1400">
                <a:solidFill>
                  <a:schemeClr val="lt1"/>
                </a:solidFill>
              </a:defRPr>
            </a:lvl4pPr>
            <a:lvl5pPr marL="2286000" lvl="4" indent="-228600" algn="l">
              <a:lnSpc>
                <a:spcPct val="100000"/>
              </a:lnSpc>
              <a:spcBef>
                <a:spcPts val="600"/>
              </a:spcBef>
              <a:spcAft>
                <a:spcPts val="0"/>
              </a:spcAft>
              <a:buSzPts val="1820"/>
              <a:buNone/>
              <a:defRPr sz="1400">
                <a:solidFill>
                  <a:schemeClr val="lt1"/>
                </a:solidFill>
              </a:defRPr>
            </a:lvl5pPr>
            <a:lvl6pPr marL="2743200" lvl="5" indent="-228600" algn="l">
              <a:lnSpc>
                <a:spcPct val="100000"/>
              </a:lnSpc>
              <a:spcBef>
                <a:spcPts val="600"/>
              </a:spcBef>
              <a:spcAft>
                <a:spcPts val="0"/>
              </a:spcAft>
              <a:buSzPts val="1820"/>
              <a:buNone/>
              <a:defRPr sz="1400">
                <a:solidFill>
                  <a:schemeClr val="lt1"/>
                </a:solidFill>
              </a:defRPr>
            </a:lvl6pPr>
            <a:lvl7pPr marL="3200400" lvl="6" indent="-228600" algn="l">
              <a:lnSpc>
                <a:spcPct val="100000"/>
              </a:lnSpc>
              <a:spcBef>
                <a:spcPts val="600"/>
              </a:spcBef>
              <a:spcAft>
                <a:spcPts val="0"/>
              </a:spcAft>
              <a:buSzPts val="1820"/>
              <a:buNone/>
              <a:defRPr sz="1400">
                <a:solidFill>
                  <a:schemeClr val="lt1"/>
                </a:solidFill>
              </a:defRPr>
            </a:lvl7pPr>
            <a:lvl8pPr marL="3657600" lvl="7" indent="-228600" algn="l">
              <a:lnSpc>
                <a:spcPct val="100000"/>
              </a:lnSpc>
              <a:spcBef>
                <a:spcPts val="600"/>
              </a:spcBef>
              <a:spcAft>
                <a:spcPts val="0"/>
              </a:spcAft>
              <a:buSzPts val="1820"/>
              <a:buNone/>
              <a:defRPr sz="1400">
                <a:solidFill>
                  <a:schemeClr val="lt1"/>
                </a:solidFill>
              </a:defRPr>
            </a:lvl8pPr>
            <a:lvl9pPr marL="4114800" lvl="8" indent="-228600" algn="l">
              <a:lnSpc>
                <a:spcPct val="100000"/>
              </a:lnSpc>
              <a:spcBef>
                <a:spcPts val="600"/>
              </a:spcBef>
              <a:spcAft>
                <a:spcPts val="600"/>
              </a:spcAft>
              <a:buSzPts val="1400"/>
              <a:buNone/>
              <a:defRPr sz="1400">
                <a:solidFill>
                  <a:schemeClr val="lt1"/>
                </a:solidFill>
              </a:defRPr>
            </a:lvl9pPr>
          </a:lstStyle>
          <a:p>
            <a:endParaRPr/>
          </a:p>
        </p:txBody>
      </p:sp>
      <p:sp>
        <p:nvSpPr>
          <p:cNvPr id="75" name="Google Shape;75;p67"/>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7"/>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67"/>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2294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8"/>
        <p:cNvGrpSpPr/>
        <p:nvPr/>
      </p:nvGrpSpPr>
      <p:grpSpPr>
        <a:xfrm>
          <a:off x="0" y="0"/>
          <a:ext cx="0" cy="0"/>
          <a:chOff x="0" y="0"/>
          <a:chExt cx="0" cy="0"/>
        </a:xfrm>
      </p:grpSpPr>
      <p:sp>
        <p:nvSpPr>
          <p:cNvPr id="79" name="Google Shape;79;p68"/>
          <p:cNvSpPr txBox="1">
            <a:spLocks noGrp="1"/>
          </p:cNvSpPr>
          <p:nvPr>
            <p:ph type="title"/>
          </p:nvPr>
        </p:nvSpPr>
        <p:spPr>
          <a:xfrm>
            <a:off x="1091130" y="1754928"/>
            <a:ext cx="3639364" cy="13716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SzPts val="1400"/>
              <a:buNone/>
              <a:defRPr sz="22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68"/>
          <p:cNvSpPr txBox="1">
            <a:spLocks noGrp="1"/>
          </p:cNvSpPr>
          <p:nvPr>
            <p:ph type="body" idx="1"/>
          </p:nvPr>
        </p:nvSpPr>
        <p:spPr>
          <a:xfrm>
            <a:off x="5105142" y="596019"/>
            <a:ext cx="6001285" cy="5506041"/>
          </a:xfrm>
          <a:prstGeom prst="rect">
            <a:avLst/>
          </a:prstGeom>
          <a:noFill/>
          <a:ln>
            <a:noFill/>
          </a:ln>
        </p:spPr>
        <p:txBody>
          <a:bodyPr spcFirstLastPara="1" wrap="square" lIns="91425" tIns="45700" rIns="91425" bIns="45700" anchor="ctr" anchorCtr="0">
            <a:normAutofit/>
          </a:bodyPr>
          <a:lstStyle>
            <a:lvl1pPr marL="457200" lvl="0" indent="-377190" algn="l">
              <a:lnSpc>
                <a:spcPct val="100000"/>
              </a:lnSpc>
              <a:spcBef>
                <a:spcPts val="360"/>
              </a:spcBef>
              <a:spcAft>
                <a:spcPts val="0"/>
              </a:spcAft>
              <a:buSzPts val="2340"/>
              <a:buChar char="•"/>
              <a:defRPr sz="1800"/>
            </a:lvl1pPr>
            <a:lvl2pPr marL="914400" lvl="1" indent="-360680" algn="l">
              <a:lnSpc>
                <a:spcPct val="100000"/>
              </a:lnSpc>
              <a:spcBef>
                <a:spcPts val="600"/>
              </a:spcBef>
              <a:spcAft>
                <a:spcPts val="0"/>
              </a:spcAft>
              <a:buSzPts val="2080"/>
              <a:buChar char="•"/>
              <a:defRPr sz="1600"/>
            </a:lvl2pPr>
            <a:lvl3pPr marL="1371600" lvl="2" indent="-344169" algn="l">
              <a:lnSpc>
                <a:spcPct val="100000"/>
              </a:lnSpc>
              <a:spcBef>
                <a:spcPts val="600"/>
              </a:spcBef>
              <a:spcAft>
                <a:spcPts val="0"/>
              </a:spcAft>
              <a:buSzPts val="1820"/>
              <a:buChar char="•"/>
              <a:defRPr sz="1400"/>
            </a:lvl3pPr>
            <a:lvl4pPr marL="1828800" lvl="3" indent="-327660" algn="l">
              <a:lnSpc>
                <a:spcPct val="100000"/>
              </a:lnSpc>
              <a:spcBef>
                <a:spcPts val="600"/>
              </a:spcBef>
              <a:spcAft>
                <a:spcPts val="0"/>
              </a:spcAft>
              <a:buSzPts val="1560"/>
              <a:buChar char="•"/>
              <a:defRPr sz="1200"/>
            </a:lvl4pPr>
            <a:lvl5pPr marL="2286000" lvl="4" indent="-319404" algn="l">
              <a:lnSpc>
                <a:spcPct val="100000"/>
              </a:lnSpc>
              <a:spcBef>
                <a:spcPts val="600"/>
              </a:spcBef>
              <a:spcAft>
                <a:spcPts val="0"/>
              </a:spcAft>
              <a:buSzPts val="1430"/>
              <a:buChar char="•"/>
              <a:defRPr sz="1100"/>
            </a:lvl5pPr>
            <a:lvl6pPr marL="2743200" lvl="5" indent="-319404" algn="l">
              <a:lnSpc>
                <a:spcPct val="100000"/>
              </a:lnSpc>
              <a:spcBef>
                <a:spcPts val="600"/>
              </a:spcBef>
              <a:spcAft>
                <a:spcPts val="0"/>
              </a:spcAft>
              <a:buSzPts val="1430"/>
              <a:buChar char="•"/>
              <a:defRPr sz="1100"/>
            </a:lvl6pPr>
            <a:lvl7pPr marL="3200400" lvl="6" indent="-319404" algn="l">
              <a:lnSpc>
                <a:spcPct val="100000"/>
              </a:lnSpc>
              <a:spcBef>
                <a:spcPts val="600"/>
              </a:spcBef>
              <a:spcAft>
                <a:spcPts val="0"/>
              </a:spcAft>
              <a:buSzPts val="1430"/>
              <a:buChar char="•"/>
              <a:defRPr sz="1100"/>
            </a:lvl7pPr>
            <a:lvl8pPr marL="3657600" lvl="7" indent="-319404" algn="l">
              <a:lnSpc>
                <a:spcPct val="100000"/>
              </a:lnSpc>
              <a:spcBef>
                <a:spcPts val="600"/>
              </a:spcBef>
              <a:spcAft>
                <a:spcPts val="0"/>
              </a:spcAft>
              <a:buSzPts val="1430"/>
              <a:buChar char="•"/>
              <a:defRPr sz="1100"/>
            </a:lvl8pPr>
            <a:lvl9pPr marL="4114800" lvl="8" indent="-298450" algn="l">
              <a:lnSpc>
                <a:spcPct val="100000"/>
              </a:lnSpc>
              <a:spcBef>
                <a:spcPts val="600"/>
              </a:spcBef>
              <a:spcAft>
                <a:spcPts val="600"/>
              </a:spcAft>
              <a:buSzPts val="1100"/>
              <a:buChar char="•"/>
              <a:defRPr sz="1100"/>
            </a:lvl9pPr>
          </a:lstStyle>
          <a:p>
            <a:endParaRPr/>
          </a:p>
        </p:txBody>
      </p:sp>
      <p:sp>
        <p:nvSpPr>
          <p:cNvPr id="81" name="Google Shape;81;p68"/>
          <p:cNvSpPr txBox="1">
            <a:spLocks noGrp="1"/>
          </p:cNvSpPr>
          <p:nvPr>
            <p:ph type="body" idx="2"/>
          </p:nvPr>
        </p:nvSpPr>
        <p:spPr>
          <a:xfrm>
            <a:off x="1091130" y="3126528"/>
            <a:ext cx="3639364" cy="182880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320"/>
              </a:spcBef>
              <a:spcAft>
                <a:spcPts val="0"/>
              </a:spcAft>
              <a:buSzPts val="2080"/>
              <a:buNone/>
              <a:defRPr sz="1600"/>
            </a:lvl1pPr>
            <a:lvl2pPr marL="914400" lvl="1" indent="-228600" algn="l">
              <a:lnSpc>
                <a:spcPct val="100000"/>
              </a:lnSpc>
              <a:spcBef>
                <a:spcPts val="600"/>
              </a:spcBef>
              <a:spcAft>
                <a:spcPts val="0"/>
              </a:spcAft>
              <a:buSzPts val="1560"/>
              <a:buNone/>
              <a:defRPr sz="1200"/>
            </a:lvl2pPr>
            <a:lvl3pPr marL="1371600" lvl="2" indent="-228600" algn="l">
              <a:lnSpc>
                <a:spcPct val="100000"/>
              </a:lnSpc>
              <a:spcBef>
                <a:spcPts val="600"/>
              </a:spcBef>
              <a:spcAft>
                <a:spcPts val="0"/>
              </a:spcAft>
              <a:buSzPts val="1300"/>
              <a:buNone/>
              <a:defRPr sz="1000"/>
            </a:lvl3pPr>
            <a:lvl4pPr marL="1828800" lvl="3" indent="-228600" algn="l">
              <a:lnSpc>
                <a:spcPct val="100000"/>
              </a:lnSpc>
              <a:spcBef>
                <a:spcPts val="600"/>
              </a:spcBef>
              <a:spcAft>
                <a:spcPts val="0"/>
              </a:spcAft>
              <a:buSzPts val="1170"/>
              <a:buNone/>
              <a:defRPr sz="900"/>
            </a:lvl4pPr>
            <a:lvl5pPr marL="2286000" lvl="4" indent="-228600" algn="l">
              <a:lnSpc>
                <a:spcPct val="100000"/>
              </a:lnSpc>
              <a:spcBef>
                <a:spcPts val="600"/>
              </a:spcBef>
              <a:spcAft>
                <a:spcPts val="0"/>
              </a:spcAft>
              <a:buSzPts val="1170"/>
              <a:buNone/>
              <a:defRPr sz="900"/>
            </a:lvl5pPr>
            <a:lvl6pPr marL="2743200" lvl="5" indent="-228600" algn="l">
              <a:lnSpc>
                <a:spcPct val="100000"/>
              </a:lnSpc>
              <a:spcBef>
                <a:spcPts val="600"/>
              </a:spcBef>
              <a:spcAft>
                <a:spcPts val="0"/>
              </a:spcAft>
              <a:buSzPts val="1170"/>
              <a:buNone/>
              <a:defRPr sz="900"/>
            </a:lvl6pPr>
            <a:lvl7pPr marL="3200400" lvl="6" indent="-228600" algn="l">
              <a:lnSpc>
                <a:spcPct val="100000"/>
              </a:lnSpc>
              <a:spcBef>
                <a:spcPts val="600"/>
              </a:spcBef>
              <a:spcAft>
                <a:spcPts val="0"/>
              </a:spcAft>
              <a:buSzPts val="1170"/>
              <a:buNone/>
              <a:defRPr sz="900"/>
            </a:lvl7pPr>
            <a:lvl8pPr marL="3657600" lvl="7" indent="-228600" algn="l">
              <a:lnSpc>
                <a:spcPct val="100000"/>
              </a:lnSpc>
              <a:spcBef>
                <a:spcPts val="600"/>
              </a:spcBef>
              <a:spcAft>
                <a:spcPts val="0"/>
              </a:spcAft>
              <a:buSzPts val="1170"/>
              <a:buNone/>
              <a:defRPr sz="900"/>
            </a:lvl8pPr>
            <a:lvl9pPr marL="4114800" lvl="8" indent="-228600" algn="l">
              <a:lnSpc>
                <a:spcPct val="100000"/>
              </a:lnSpc>
              <a:spcBef>
                <a:spcPts val="600"/>
              </a:spcBef>
              <a:spcAft>
                <a:spcPts val="600"/>
              </a:spcAft>
              <a:buSzPts val="900"/>
              <a:buNone/>
              <a:defRPr sz="900"/>
            </a:lvl9pPr>
          </a:lstStyle>
          <a:p>
            <a:endParaRPr/>
          </a:p>
        </p:txBody>
      </p:sp>
      <p:sp>
        <p:nvSpPr>
          <p:cNvPr id="82" name="Google Shape;82;p68"/>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68"/>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68"/>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026682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5"/>
        <p:cNvGrpSpPr/>
        <p:nvPr/>
      </p:nvGrpSpPr>
      <p:grpSpPr>
        <a:xfrm>
          <a:off x="0" y="0"/>
          <a:ext cx="0" cy="0"/>
          <a:chOff x="0" y="0"/>
          <a:chExt cx="0" cy="0"/>
        </a:xfrm>
      </p:grpSpPr>
      <p:sp>
        <p:nvSpPr>
          <p:cNvPr id="86" name="Google Shape;86;p69"/>
          <p:cNvSpPr txBox="1">
            <a:spLocks noGrp="1"/>
          </p:cNvSpPr>
          <p:nvPr>
            <p:ph type="title"/>
          </p:nvPr>
        </p:nvSpPr>
        <p:spPr>
          <a:xfrm>
            <a:off x="1090082" y="595312"/>
            <a:ext cx="10016067" cy="1312862"/>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1400"/>
              <a:buNone/>
              <a:defRPr sz="2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69"/>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69"/>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69"/>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68877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90"/>
        <p:cNvGrpSpPr/>
        <p:nvPr/>
      </p:nvGrpSpPr>
      <p:grpSpPr>
        <a:xfrm>
          <a:off x="0" y="0"/>
          <a:ext cx="0" cy="0"/>
          <a:chOff x="0" y="0"/>
          <a:chExt cx="0" cy="0"/>
        </a:xfrm>
      </p:grpSpPr>
      <p:sp>
        <p:nvSpPr>
          <p:cNvPr id="91" name="Google Shape;91;p70"/>
          <p:cNvSpPr txBox="1">
            <a:spLocks noGrp="1"/>
          </p:cNvSpPr>
          <p:nvPr>
            <p:ph type="title"/>
          </p:nvPr>
        </p:nvSpPr>
        <p:spPr>
          <a:xfrm>
            <a:off x="1092419" y="3270699"/>
            <a:ext cx="10014008" cy="1823305"/>
          </a:xfrm>
          <a:prstGeom prst="rect">
            <a:avLst/>
          </a:prstGeom>
          <a:noFill/>
          <a:ln>
            <a:noFill/>
          </a:ln>
        </p:spPr>
        <p:txBody>
          <a:bodyPr spcFirstLastPara="1" wrap="square" lIns="91425" tIns="45700" rIns="91425" bIns="45700" anchor="b" anchorCtr="0">
            <a:normAutofit/>
          </a:bodyPr>
          <a:lstStyle>
            <a:lvl1pPr lvl="0" algn="r">
              <a:lnSpc>
                <a:spcPct val="100000"/>
              </a:lnSpc>
              <a:spcBef>
                <a:spcPts val="0"/>
              </a:spcBef>
              <a:spcAft>
                <a:spcPts val="0"/>
              </a:spcAft>
              <a:buSzPts val="1400"/>
              <a:buNone/>
              <a:defRPr sz="28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70"/>
          <p:cNvSpPr txBox="1">
            <a:spLocks noGrp="1"/>
          </p:cNvSpPr>
          <p:nvPr>
            <p:ph type="body" idx="1"/>
          </p:nvPr>
        </p:nvSpPr>
        <p:spPr>
          <a:xfrm>
            <a:off x="1092419" y="5103810"/>
            <a:ext cx="10014008" cy="998250"/>
          </a:xfrm>
          <a:prstGeom prst="rect">
            <a:avLst/>
          </a:prstGeom>
          <a:noFill/>
          <a:ln>
            <a:noFill/>
          </a:ln>
        </p:spPr>
        <p:txBody>
          <a:bodyPr spcFirstLastPara="1" wrap="square" lIns="91425" tIns="45700" rIns="91425" bIns="45700" anchor="t" anchorCtr="0">
            <a:normAutofit/>
          </a:bodyPr>
          <a:lstStyle>
            <a:lvl1pPr marL="457200" lvl="0" indent="-228600" algn="r">
              <a:lnSpc>
                <a:spcPct val="100000"/>
              </a:lnSpc>
              <a:spcBef>
                <a:spcPts val="360"/>
              </a:spcBef>
              <a:spcAft>
                <a:spcPts val="0"/>
              </a:spcAft>
              <a:buSzPts val="2340"/>
              <a:buNone/>
              <a:defRPr sz="1800">
                <a:solidFill>
                  <a:schemeClr val="lt1"/>
                </a:solidFill>
              </a:defRPr>
            </a:lvl1pPr>
            <a:lvl2pPr marL="914400" lvl="1" indent="-228600" algn="l">
              <a:lnSpc>
                <a:spcPct val="100000"/>
              </a:lnSpc>
              <a:spcBef>
                <a:spcPts val="600"/>
              </a:spcBef>
              <a:spcAft>
                <a:spcPts val="0"/>
              </a:spcAft>
              <a:buSzPts val="2340"/>
              <a:buNone/>
              <a:defRPr sz="1800">
                <a:solidFill>
                  <a:schemeClr val="lt1"/>
                </a:solidFill>
              </a:defRPr>
            </a:lvl2pPr>
            <a:lvl3pPr marL="1371600" lvl="2" indent="-228600" algn="l">
              <a:lnSpc>
                <a:spcPct val="100000"/>
              </a:lnSpc>
              <a:spcBef>
                <a:spcPts val="600"/>
              </a:spcBef>
              <a:spcAft>
                <a:spcPts val="0"/>
              </a:spcAft>
              <a:buSzPts val="2080"/>
              <a:buNone/>
              <a:defRPr sz="1600">
                <a:solidFill>
                  <a:schemeClr val="lt1"/>
                </a:solidFill>
              </a:defRPr>
            </a:lvl3pPr>
            <a:lvl4pPr marL="1828800" lvl="3" indent="-228600" algn="l">
              <a:lnSpc>
                <a:spcPct val="100000"/>
              </a:lnSpc>
              <a:spcBef>
                <a:spcPts val="600"/>
              </a:spcBef>
              <a:spcAft>
                <a:spcPts val="0"/>
              </a:spcAft>
              <a:buSzPts val="1820"/>
              <a:buNone/>
              <a:defRPr sz="1400">
                <a:solidFill>
                  <a:schemeClr val="lt1"/>
                </a:solidFill>
              </a:defRPr>
            </a:lvl4pPr>
            <a:lvl5pPr marL="2286000" lvl="4" indent="-228600" algn="l">
              <a:lnSpc>
                <a:spcPct val="100000"/>
              </a:lnSpc>
              <a:spcBef>
                <a:spcPts val="600"/>
              </a:spcBef>
              <a:spcAft>
                <a:spcPts val="0"/>
              </a:spcAft>
              <a:buSzPts val="1820"/>
              <a:buNone/>
              <a:defRPr sz="1400">
                <a:solidFill>
                  <a:schemeClr val="lt1"/>
                </a:solidFill>
              </a:defRPr>
            </a:lvl5pPr>
            <a:lvl6pPr marL="2743200" lvl="5" indent="-228600" algn="l">
              <a:lnSpc>
                <a:spcPct val="100000"/>
              </a:lnSpc>
              <a:spcBef>
                <a:spcPts val="600"/>
              </a:spcBef>
              <a:spcAft>
                <a:spcPts val="0"/>
              </a:spcAft>
              <a:buSzPts val="1820"/>
              <a:buNone/>
              <a:defRPr sz="1400">
                <a:solidFill>
                  <a:schemeClr val="lt1"/>
                </a:solidFill>
              </a:defRPr>
            </a:lvl6pPr>
            <a:lvl7pPr marL="3200400" lvl="6" indent="-228600" algn="l">
              <a:lnSpc>
                <a:spcPct val="100000"/>
              </a:lnSpc>
              <a:spcBef>
                <a:spcPts val="600"/>
              </a:spcBef>
              <a:spcAft>
                <a:spcPts val="0"/>
              </a:spcAft>
              <a:buSzPts val="1820"/>
              <a:buNone/>
              <a:defRPr sz="1400">
                <a:solidFill>
                  <a:schemeClr val="lt1"/>
                </a:solidFill>
              </a:defRPr>
            </a:lvl7pPr>
            <a:lvl8pPr marL="3657600" lvl="7" indent="-228600" algn="l">
              <a:lnSpc>
                <a:spcPct val="100000"/>
              </a:lnSpc>
              <a:spcBef>
                <a:spcPts val="600"/>
              </a:spcBef>
              <a:spcAft>
                <a:spcPts val="0"/>
              </a:spcAft>
              <a:buSzPts val="1820"/>
              <a:buNone/>
              <a:defRPr sz="1400">
                <a:solidFill>
                  <a:schemeClr val="lt1"/>
                </a:solidFill>
              </a:defRPr>
            </a:lvl8pPr>
            <a:lvl9pPr marL="4114800" lvl="8" indent="-228600" algn="l">
              <a:lnSpc>
                <a:spcPct val="100000"/>
              </a:lnSpc>
              <a:spcBef>
                <a:spcPts val="600"/>
              </a:spcBef>
              <a:spcAft>
                <a:spcPts val="600"/>
              </a:spcAft>
              <a:buSzPts val="1400"/>
              <a:buNone/>
              <a:defRPr sz="1400">
                <a:solidFill>
                  <a:schemeClr val="lt1"/>
                </a:solidFill>
              </a:defRPr>
            </a:lvl9pPr>
          </a:lstStyle>
          <a:p>
            <a:endParaRPr/>
          </a:p>
        </p:txBody>
      </p:sp>
      <p:sp>
        <p:nvSpPr>
          <p:cNvPr id="93" name="Google Shape;93;p70"/>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70"/>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70"/>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54398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59"/>
        <p:cNvGrpSpPr/>
        <p:nvPr/>
      </p:nvGrpSpPr>
      <p:grpSpPr>
        <a:xfrm>
          <a:off x="0" y="0"/>
          <a:ext cx="0" cy="0"/>
          <a:chOff x="0" y="0"/>
          <a:chExt cx="0" cy="0"/>
        </a:xfrm>
      </p:grpSpPr>
      <p:sp>
        <p:nvSpPr>
          <p:cNvPr id="460" name="Google Shape;460;g2744f5c129f_2_393"/>
          <p:cNvSpPr txBox="1">
            <a:spLocks noGrp="1"/>
          </p:cNvSpPr>
          <p:nvPr>
            <p:ph type="title"/>
          </p:nvPr>
        </p:nvSpPr>
        <p:spPr>
          <a:xfrm>
            <a:off x="1090084" y="595313"/>
            <a:ext cx="10016067" cy="1312862"/>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1" name="Google Shape;461;g2744f5c129f_2_393"/>
          <p:cNvSpPr txBox="1">
            <a:spLocks noGrp="1"/>
          </p:cNvSpPr>
          <p:nvPr>
            <p:ph type="body" idx="1"/>
          </p:nvPr>
        </p:nvSpPr>
        <p:spPr>
          <a:xfrm>
            <a:off x="1091130" y="2060900"/>
            <a:ext cx="4913431" cy="4031331"/>
          </a:xfrm>
          <a:prstGeom prst="rect">
            <a:avLst/>
          </a:prstGeom>
          <a:noFill/>
          <a:ln>
            <a:noFill/>
          </a:ln>
        </p:spPr>
        <p:txBody>
          <a:bodyPr spcFirstLastPara="1" wrap="square" lIns="91425" tIns="45700" rIns="91425" bIns="45700" anchor="ctr" anchorCtr="0">
            <a:normAutofit/>
          </a:bodyPr>
          <a:lstStyle>
            <a:lvl1pPr marL="457200" lvl="0" indent="-360680" algn="l">
              <a:spcBef>
                <a:spcPts val="320"/>
              </a:spcBef>
              <a:spcAft>
                <a:spcPts val="0"/>
              </a:spcAft>
              <a:buSzPts val="2080"/>
              <a:buChar char="•"/>
              <a:defRPr sz="1600"/>
            </a:lvl1pPr>
            <a:lvl2pPr marL="914400" lvl="1" indent="-344169" algn="l">
              <a:spcBef>
                <a:spcPts val="600"/>
              </a:spcBef>
              <a:spcAft>
                <a:spcPts val="0"/>
              </a:spcAft>
              <a:buSzPts val="1820"/>
              <a:buChar char="•"/>
              <a:defRPr sz="1400"/>
            </a:lvl2pPr>
            <a:lvl3pPr marL="1371600" lvl="2" indent="-327660" algn="l">
              <a:spcBef>
                <a:spcPts val="600"/>
              </a:spcBef>
              <a:spcAft>
                <a:spcPts val="0"/>
              </a:spcAft>
              <a:buSzPts val="1560"/>
              <a:buChar char="•"/>
              <a:defRPr sz="1200"/>
            </a:lvl3pPr>
            <a:lvl4pPr marL="1828800" lvl="3" indent="-319405" algn="l">
              <a:spcBef>
                <a:spcPts val="600"/>
              </a:spcBef>
              <a:spcAft>
                <a:spcPts val="0"/>
              </a:spcAft>
              <a:buSzPts val="1430"/>
              <a:buChar char="•"/>
              <a:defRPr sz="1100"/>
            </a:lvl4pPr>
            <a:lvl5pPr marL="2286000" lvl="4" indent="-319404" algn="l">
              <a:spcBef>
                <a:spcPts val="600"/>
              </a:spcBef>
              <a:spcAft>
                <a:spcPts val="0"/>
              </a:spcAft>
              <a:buSzPts val="1430"/>
              <a:buChar char="•"/>
              <a:defRPr sz="1100"/>
            </a:lvl5pPr>
            <a:lvl6pPr marL="2743200" lvl="5" indent="-319404" algn="l">
              <a:spcBef>
                <a:spcPts val="600"/>
              </a:spcBef>
              <a:spcAft>
                <a:spcPts val="0"/>
              </a:spcAft>
              <a:buSzPts val="1430"/>
              <a:buChar char="•"/>
              <a:defRPr sz="1100"/>
            </a:lvl6pPr>
            <a:lvl7pPr marL="3200400" lvl="6" indent="-319404" algn="l">
              <a:spcBef>
                <a:spcPts val="600"/>
              </a:spcBef>
              <a:spcAft>
                <a:spcPts val="0"/>
              </a:spcAft>
              <a:buSzPts val="1430"/>
              <a:buChar char="•"/>
              <a:defRPr sz="1100"/>
            </a:lvl7pPr>
            <a:lvl8pPr marL="3657600" lvl="7" indent="-319404" algn="l">
              <a:spcBef>
                <a:spcPts val="600"/>
              </a:spcBef>
              <a:spcAft>
                <a:spcPts val="0"/>
              </a:spcAft>
              <a:buSzPts val="1430"/>
              <a:buChar char="•"/>
              <a:defRPr sz="1100"/>
            </a:lvl8pPr>
            <a:lvl9pPr marL="4114800" lvl="8" indent="-298450" algn="l">
              <a:spcBef>
                <a:spcPts val="600"/>
              </a:spcBef>
              <a:spcAft>
                <a:spcPts val="600"/>
              </a:spcAft>
              <a:buSzPts val="1100"/>
              <a:buChar char="•"/>
              <a:defRPr sz="1100"/>
            </a:lvl9pPr>
          </a:lstStyle>
          <a:p>
            <a:endParaRPr/>
          </a:p>
        </p:txBody>
      </p:sp>
      <p:sp>
        <p:nvSpPr>
          <p:cNvPr id="462" name="Google Shape;462;g2744f5c129f_2_393"/>
          <p:cNvSpPr txBox="1">
            <a:spLocks noGrp="1"/>
          </p:cNvSpPr>
          <p:nvPr>
            <p:ph type="body" idx="2"/>
          </p:nvPr>
        </p:nvSpPr>
        <p:spPr>
          <a:xfrm>
            <a:off x="6187442" y="2060898"/>
            <a:ext cx="4918985" cy="4031330"/>
          </a:xfrm>
          <a:prstGeom prst="rect">
            <a:avLst/>
          </a:prstGeom>
          <a:noFill/>
          <a:ln>
            <a:noFill/>
          </a:ln>
        </p:spPr>
        <p:txBody>
          <a:bodyPr spcFirstLastPara="1" wrap="square" lIns="91425" tIns="45700" rIns="91425" bIns="45700" anchor="ctr" anchorCtr="0">
            <a:normAutofit/>
          </a:bodyPr>
          <a:lstStyle>
            <a:lvl1pPr marL="457200" lvl="0" indent="-360680" algn="l">
              <a:spcBef>
                <a:spcPts val="320"/>
              </a:spcBef>
              <a:spcAft>
                <a:spcPts val="0"/>
              </a:spcAft>
              <a:buSzPts val="2080"/>
              <a:buChar char="•"/>
              <a:defRPr sz="1600"/>
            </a:lvl1pPr>
            <a:lvl2pPr marL="914400" lvl="1" indent="-344169" algn="l">
              <a:spcBef>
                <a:spcPts val="600"/>
              </a:spcBef>
              <a:spcAft>
                <a:spcPts val="0"/>
              </a:spcAft>
              <a:buSzPts val="1820"/>
              <a:buChar char="•"/>
              <a:defRPr sz="1400"/>
            </a:lvl2pPr>
            <a:lvl3pPr marL="1371600" lvl="2" indent="-327660" algn="l">
              <a:spcBef>
                <a:spcPts val="600"/>
              </a:spcBef>
              <a:spcAft>
                <a:spcPts val="0"/>
              </a:spcAft>
              <a:buSzPts val="1560"/>
              <a:buChar char="•"/>
              <a:defRPr sz="1200"/>
            </a:lvl3pPr>
            <a:lvl4pPr marL="1828800" lvl="3" indent="-319405" algn="l">
              <a:spcBef>
                <a:spcPts val="600"/>
              </a:spcBef>
              <a:spcAft>
                <a:spcPts val="0"/>
              </a:spcAft>
              <a:buSzPts val="1430"/>
              <a:buChar char="•"/>
              <a:defRPr sz="1100"/>
            </a:lvl4pPr>
            <a:lvl5pPr marL="2286000" lvl="4" indent="-319404" algn="l">
              <a:spcBef>
                <a:spcPts val="600"/>
              </a:spcBef>
              <a:spcAft>
                <a:spcPts val="0"/>
              </a:spcAft>
              <a:buSzPts val="1430"/>
              <a:buChar char="•"/>
              <a:defRPr sz="1100"/>
            </a:lvl5pPr>
            <a:lvl6pPr marL="2743200" lvl="5" indent="-319404" algn="l">
              <a:spcBef>
                <a:spcPts val="600"/>
              </a:spcBef>
              <a:spcAft>
                <a:spcPts val="0"/>
              </a:spcAft>
              <a:buSzPts val="1430"/>
              <a:buChar char="•"/>
              <a:defRPr sz="1100"/>
            </a:lvl6pPr>
            <a:lvl7pPr marL="3200400" lvl="6" indent="-319404" algn="l">
              <a:spcBef>
                <a:spcPts val="600"/>
              </a:spcBef>
              <a:spcAft>
                <a:spcPts val="0"/>
              </a:spcAft>
              <a:buSzPts val="1430"/>
              <a:buChar char="•"/>
              <a:defRPr sz="1100"/>
            </a:lvl7pPr>
            <a:lvl8pPr marL="3657600" lvl="7" indent="-319404" algn="l">
              <a:spcBef>
                <a:spcPts val="600"/>
              </a:spcBef>
              <a:spcAft>
                <a:spcPts val="0"/>
              </a:spcAft>
              <a:buSzPts val="1430"/>
              <a:buChar char="•"/>
              <a:defRPr sz="1100"/>
            </a:lvl8pPr>
            <a:lvl9pPr marL="4114800" lvl="8" indent="-298450" algn="l">
              <a:spcBef>
                <a:spcPts val="600"/>
              </a:spcBef>
              <a:spcAft>
                <a:spcPts val="600"/>
              </a:spcAft>
              <a:buSzPts val="1100"/>
              <a:buChar char="•"/>
              <a:defRPr sz="1100"/>
            </a:lvl9pPr>
          </a:lstStyle>
          <a:p>
            <a:endParaRPr/>
          </a:p>
        </p:txBody>
      </p:sp>
      <p:sp>
        <p:nvSpPr>
          <p:cNvPr id="463" name="Google Shape;463;g2744f5c129f_2_393"/>
          <p:cNvSpPr txBox="1">
            <a:spLocks noGrp="1"/>
          </p:cNvSpPr>
          <p:nvPr>
            <p:ph type="dt" idx="10"/>
          </p:nvPr>
        </p:nvSpPr>
        <p:spPr>
          <a:xfrm>
            <a:off x="8735484" y="6178552"/>
            <a:ext cx="171661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4" name="Google Shape;464;g2744f5c129f_2_393"/>
          <p:cNvSpPr txBox="1">
            <a:spLocks noGrp="1"/>
          </p:cNvSpPr>
          <p:nvPr>
            <p:ph type="ftr" idx="11"/>
          </p:nvPr>
        </p:nvSpPr>
        <p:spPr>
          <a:xfrm>
            <a:off x="1090084" y="6178552"/>
            <a:ext cx="749934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5" name="Google Shape;465;g2744f5c129f_2_393"/>
          <p:cNvSpPr txBox="1">
            <a:spLocks noGrp="1"/>
          </p:cNvSpPr>
          <p:nvPr>
            <p:ph type="sldNum" idx="12"/>
          </p:nvPr>
        </p:nvSpPr>
        <p:spPr>
          <a:xfrm>
            <a:off x="10555820" y="6178552"/>
            <a:ext cx="552449"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800" b="1" i="0" u="none" strike="noStrike" cap="none">
                <a:solidFill>
                  <a:srgbClr val="BFBFBF"/>
                </a:solidFill>
                <a:latin typeface="Century Gothic"/>
                <a:ea typeface="Century Gothic"/>
                <a:cs typeface="Century Gothic"/>
                <a:sym typeface="Century Gothic"/>
              </a:defRPr>
            </a:lvl1pPr>
            <a:lvl2pPr marL="0" marR="0" lvl="1" indent="0" algn="r">
              <a:spcBef>
                <a:spcPts val="0"/>
              </a:spcBef>
              <a:buNone/>
              <a:defRPr sz="800" b="1" i="0" u="none" strike="noStrike" cap="none">
                <a:solidFill>
                  <a:srgbClr val="BFBFBF"/>
                </a:solidFill>
                <a:latin typeface="Century Gothic"/>
                <a:ea typeface="Century Gothic"/>
                <a:cs typeface="Century Gothic"/>
                <a:sym typeface="Century Gothic"/>
              </a:defRPr>
            </a:lvl2pPr>
            <a:lvl3pPr marL="0" marR="0" lvl="2" indent="0" algn="r">
              <a:spcBef>
                <a:spcPts val="0"/>
              </a:spcBef>
              <a:buNone/>
              <a:defRPr sz="800" b="1" i="0" u="none" strike="noStrike" cap="none">
                <a:solidFill>
                  <a:srgbClr val="BFBFBF"/>
                </a:solidFill>
                <a:latin typeface="Century Gothic"/>
                <a:ea typeface="Century Gothic"/>
                <a:cs typeface="Century Gothic"/>
                <a:sym typeface="Century Gothic"/>
              </a:defRPr>
            </a:lvl3pPr>
            <a:lvl4pPr marL="0" marR="0" lvl="3" indent="0" algn="r">
              <a:spcBef>
                <a:spcPts val="0"/>
              </a:spcBef>
              <a:buNone/>
              <a:defRPr sz="800" b="1" i="0" u="none" strike="noStrike" cap="none">
                <a:solidFill>
                  <a:srgbClr val="BFBFBF"/>
                </a:solidFill>
                <a:latin typeface="Century Gothic"/>
                <a:ea typeface="Century Gothic"/>
                <a:cs typeface="Century Gothic"/>
                <a:sym typeface="Century Gothic"/>
              </a:defRPr>
            </a:lvl4pPr>
            <a:lvl5pPr marL="0" marR="0" lvl="4" indent="0" algn="r">
              <a:spcBef>
                <a:spcPts val="0"/>
              </a:spcBef>
              <a:buNone/>
              <a:defRPr sz="800" b="1" i="0" u="none" strike="noStrike" cap="none">
                <a:solidFill>
                  <a:srgbClr val="BFBFBF"/>
                </a:solidFill>
                <a:latin typeface="Century Gothic"/>
                <a:ea typeface="Century Gothic"/>
                <a:cs typeface="Century Gothic"/>
                <a:sym typeface="Century Gothic"/>
              </a:defRPr>
            </a:lvl5pPr>
            <a:lvl6pPr marL="0" marR="0" lvl="5" indent="0" algn="r">
              <a:spcBef>
                <a:spcPts val="0"/>
              </a:spcBef>
              <a:buNone/>
              <a:defRPr sz="800" b="1" i="0" u="none" strike="noStrike" cap="none">
                <a:solidFill>
                  <a:srgbClr val="BFBFBF"/>
                </a:solidFill>
                <a:latin typeface="Century Gothic"/>
                <a:ea typeface="Century Gothic"/>
                <a:cs typeface="Century Gothic"/>
                <a:sym typeface="Century Gothic"/>
              </a:defRPr>
            </a:lvl6pPr>
            <a:lvl7pPr marL="0" marR="0" lvl="6" indent="0" algn="r">
              <a:spcBef>
                <a:spcPts val="0"/>
              </a:spcBef>
              <a:buNone/>
              <a:defRPr sz="800" b="1" i="0" u="none" strike="noStrike" cap="none">
                <a:solidFill>
                  <a:srgbClr val="BFBFBF"/>
                </a:solidFill>
                <a:latin typeface="Century Gothic"/>
                <a:ea typeface="Century Gothic"/>
                <a:cs typeface="Century Gothic"/>
                <a:sym typeface="Century Gothic"/>
              </a:defRPr>
            </a:lvl7pPr>
            <a:lvl8pPr marL="0" marR="0" lvl="7" indent="0" algn="r">
              <a:spcBef>
                <a:spcPts val="0"/>
              </a:spcBef>
              <a:buNone/>
              <a:defRPr sz="800" b="1" i="0" u="none" strike="noStrike" cap="none">
                <a:solidFill>
                  <a:srgbClr val="BFBFBF"/>
                </a:solidFill>
                <a:latin typeface="Century Gothic"/>
                <a:ea typeface="Century Gothic"/>
                <a:cs typeface="Century Gothic"/>
                <a:sym typeface="Century Gothic"/>
              </a:defRPr>
            </a:lvl8pPr>
            <a:lvl9pPr marL="0" marR="0" lvl="8" indent="0" algn="r">
              <a:spcBef>
                <a:spcPts val="0"/>
              </a:spcBef>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09570850"/>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816"/>
        <p:cNvGrpSpPr/>
        <p:nvPr/>
      </p:nvGrpSpPr>
      <p:grpSpPr>
        <a:xfrm>
          <a:off x="0" y="0"/>
          <a:ext cx="0" cy="0"/>
          <a:chOff x="0" y="0"/>
          <a:chExt cx="0" cy="0"/>
        </a:xfrm>
      </p:grpSpPr>
      <p:sp>
        <p:nvSpPr>
          <p:cNvPr id="817" name="Google Shape;817;g2744f5c129f_2_769"/>
          <p:cNvSpPr txBox="1">
            <a:spLocks noGrp="1"/>
          </p:cNvSpPr>
          <p:nvPr>
            <p:ph type="title"/>
          </p:nvPr>
        </p:nvSpPr>
        <p:spPr>
          <a:xfrm>
            <a:off x="1090084" y="595313"/>
            <a:ext cx="10016067" cy="1312862"/>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8" name="Google Shape;818;g2744f5c129f_2_769"/>
          <p:cNvSpPr txBox="1">
            <a:spLocks noGrp="1"/>
          </p:cNvSpPr>
          <p:nvPr>
            <p:ph type="body" idx="1"/>
          </p:nvPr>
        </p:nvSpPr>
        <p:spPr>
          <a:xfrm>
            <a:off x="1090084" y="2060577"/>
            <a:ext cx="10016067" cy="4041775"/>
          </a:xfrm>
          <a:prstGeom prst="rect">
            <a:avLst/>
          </a:prstGeom>
          <a:noFill/>
          <a:ln>
            <a:noFill/>
          </a:ln>
        </p:spPr>
        <p:txBody>
          <a:bodyPr spcFirstLastPara="1" wrap="square" lIns="91425" tIns="45700" rIns="91425" bIns="45700" anchor="ctr" anchorCtr="0">
            <a:normAutofit/>
          </a:bodyPr>
          <a:lstStyle>
            <a:lvl1pPr marL="457200" lvl="0" indent="-377190" algn="l">
              <a:spcBef>
                <a:spcPts val="360"/>
              </a:spcBef>
              <a:spcAft>
                <a:spcPts val="0"/>
              </a:spcAft>
              <a:buSzPts val="2340"/>
              <a:buChar char="•"/>
              <a:defRPr/>
            </a:lvl1pPr>
            <a:lvl2pPr marL="914400" lvl="1" indent="-377190" algn="l">
              <a:spcBef>
                <a:spcPts val="600"/>
              </a:spcBef>
              <a:spcAft>
                <a:spcPts val="0"/>
              </a:spcAft>
              <a:buSzPts val="2340"/>
              <a:buChar char="•"/>
              <a:defRPr/>
            </a:lvl2pPr>
            <a:lvl3pPr marL="1371600" lvl="2" indent="-377189" algn="l">
              <a:spcBef>
                <a:spcPts val="600"/>
              </a:spcBef>
              <a:spcAft>
                <a:spcPts val="0"/>
              </a:spcAft>
              <a:buSzPts val="2340"/>
              <a:buChar char="•"/>
              <a:defRPr/>
            </a:lvl3pPr>
            <a:lvl4pPr marL="1828800" lvl="3" indent="-377189" algn="l">
              <a:spcBef>
                <a:spcPts val="600"/>
              </a:spcBef>
              <a:spcAft>
                <a:spcPts val="0"/>
              </a:spcAft>
              <a:buSzPts val="2340"/>
              <a:buChar char="•"/>
              <a:defRPr/>
            </a:lvl4pPr>
            <a:lvl5pPr marL="2286000" lvl="4" indent="-377189" algn="l">
              <a:spcBef>
                <a:spcPts val="600"/>
              </a:spcBef>
              <a:spcAft>
                <a:spcPts val="0"/>
              </a:spcAft>
              <a:buSzPts val="2340"/>
              <a:buChar char="•"/>
              <a:defRPr/>
            </a:lvl5pPr>
            <a:lvl6pPr marL="2743200" lvl="5" indent="-377189" algn="l">
              <a:spcBef>
                <a:spcPts val="600"/>
              </a:spcBef>
              <a:spcAft>
                <a:spcPts val="0"/>
              </a:spcAft>
              <a:buSzPts val="2340"/>
              <a:buChar char="•"/>
              <a:defRPr/>
            </a:lvl6pPr>
            <a:lvl7pPr marL="3200400" lvl="6" indent="-377189" algn="l">
              <a:spcBef>
                <a:spcPts val="600"/>
              </a:spcBef>
              <a:spcAft>
                <a:spcPts val="0"/>
              </a:spcAft>
              <a:buSzPts val="2340"/>
              <a:buChar char="•"/>
              <a:defRPr/>
            </a:lvl7pPr>
            <a:lvl8pPr marL="3657600" lvl="7" indent="-377190" algn="l">
              <a:spcBef>
                <a:spcPts val="600"/>
              </a:spcBef>
              <a:spcAft>
                <a:spcPts val="0"/>
              </a:spcAft>
              <a:buSzPts val="2340"/>
              <a:buChar char="•"/>
              <a:defRPr/>
            </a:lvl8pPr>
            <a:lvl9pPr marL="4114800" lvl="8" indent="-342900" algn="l">
              <a:spcBef>
                <a:spcPts val="600"/>
              </a:spcBef>
              <a:spcAft>
                <a:spcPts val="600"/>
              </a:spcAft>
              <a:buSzPts val="1800"/>
              <a:buChar char="•"/>
              <a:defRPr/>
            </a:lvl9pPr>
          </a:lstStyle>
          <a:p>
            <a:endParaRPr/>
          </a:p>
        </p:txBody>
      </p:sp>
      <p:sp>
        <p:nvSpPr>
          <p:cNvPr id="819" name="Google Shape;819;g2744f5c129f_2_769"/>
          <p:cNvSpPr txBox="1">
            <a:spLocks noGrp="1"/>
          </p:cNvSpPr>
          <p:nvPr>
            <p:ph type="dt" idx="10"/>
          </p:nvPr>
        </p:nvSpPr>
        <p:spPr>
          <a:xfrm>
            <a:off x="8735484" y="6178552"/>
            <a:ext cx="1716616"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0" name="Google Shape;820;g2744f5c129f_2_769"/>
          <p:cNvSpPr txBox="1">
            <a:spLocks noGrp="1"/>
          </p:cNvSpPr>
          <p:nvPr>
            <p:ph type="ftr" idx="11"/>
          </p:nvPr>
        </p:nvSpPr>
        <p:spPr>
          <a:xfrm>
            <a:off x="1090084" y="6178552"/>
            <a:ext cx="749934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1" name="Google Shape;821;g2744f5c129f_2_769"/>
          <p:cNvSpPr txBox="1">
            <a:spLocks noGrp="1"/>
          </p:cNvSpPr>
          <p:nvPr>
            <p:ph type="sldNum" idx="12"/>
          </p:nvPr>
        </p:nvSpPr>
        <p:spPr>
          <a:xfrm>
            <a:off x="10555820" y="6178552"/>
            <a:ext cx="552449"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800" b="1" i="0" u="none" strike="noStrike" cap="none">
                <a:solidFill>
                  <a:srgbClr val="BFBFBF"/>
                </a:solidFill>
                <a:latin typeface="Century Gothic"/>
                <a:ea typeface="Century Gothic"/>
                <a:cs typeface="Century Gothic"/>
                <a:sym typeface="Century Gothic"/>
              </a:defRPr>
            </a:lvl1pPr>
            <a:lvl2pPr marL="0" marR="0" lvl="1" indent="0" algn="r">
              <a:spcBef>
                <a:spcPts val="0"/>
              </a:spcBef>
              <a:buNone/>
              <a:defRPr sz="800" b="1" i="0" u="none" strike="noStrike" cap="none">
                <a:solidFill>
                  <a:srgbClr val="BFBFBF"/>
                </a:solidFill>
                <a:latin typeface="Century Gothic"/>
                <a:ea typeface="Century Gothic"/>
                <a:cs typeface="Century Gothic"/>
                <a:sym typeface="Century Gothic"/>
              </a:defRPr>
            </a:lvl2pPr>
            <a:lvl3pPr marL="0" marR="0" lvl="2" indent="0" algn="r">
              <a:spcBef>
                <a:spcPts val="0"/>
              </a:spcBef>
              <a:buNone/>
              <a:defRPr sz="800" b="1" i="0" u="none" strike="noStrike" cap="none">
                <a:solidFill>
                  <a:srgbClr val="BFBFBF"/>
                </a:solidFill>
                <a:latin typeface="Century Gothic"/>
                <a:ea typeface="Century Gothic"/>
                <a:cs typeface="Century Gothic"/>
                <a:sym typeface="Century Gothic"/>
              </a:defRPr>
            </a:lvl3pPr>
            <a:lvl4pPr marL="0" marR="0" lvl="3" indent="0" algn="r">
              <a:spcBef>
                <a:spcPts val="0"/>
              </a:spcBef>
              <a:buNone/>
              <a:defRPr sz="800" b="1" i="0" u="none" strike="noStrike" cap="none">
                <a:solidFill>
                  <a:srgbClr val="BFBFBF"/>
                </a:solidFill>
                <a:latin typeface="Century Gothic"/>
                <a:ea typeface="Century Gothic"/>
                <a:cs typeface="Century Gothic"/>
                <a:sym typeface="Century Gothic"/>
              </a:defRPr>
            </a:lvl4pPr>
            <a:lvl5pPr marL="0" marR="0" lvl="4" indent="0" algn="r">
              <a:spcBef>
                <a:spcPts val="0"/>
              </a:spcBef>
              <a:buNone/>
              <a:defRPr sz="800" b="1" i="0" u="none" strike="noStrike" cap="none">
                <a:solidFill>
                  <a:srgbClr val="BFBFBF"/>
                </a:solidFill>
                <a:latin typeface="Century Gothic"/>
                <a:ea typeface="Century Gothic"/>
                <a:cs typeface="Century Gothic"/>
                <a:sym typeface="Century Gothic"/>
              </a:defRPr>
            </a:lvl5pPr>
            <a:lvl6pPr marL="0" marR="0" lvl="5" indent="0" algn="r">
              <a:spcBef>
                <a:spcPts val="0"/>
              </a:spcBef>
              <a:buNone/>
              <a:defRPr sz="800" b="1" i="0" u="none" strike="noStrike" cap="none">
                <a:solidFill>
                  <a:srgbClr val="BFBFBF"/>
                </a:solidFill>
                <a:latin typeface="Century Gothic"/>
                <a:ea typeface="Century Gothic"/>
                <a:cs typeface="Century Gothic"/>
                <a:sym typeface="Century Gothic"/>
              </a:defRPr>
            </a:lvl6pPr>
            <a:lvl7pPr marL="0" marR="0" lvl="6" indent="0" algn="r">
              <a:spcBef>
                <a:spcPts val="0"/>
              </a:spcBef>
              <a:buNone/>
              <a:defRPr sz="800" b="1" i="0" u="none" strike="noStrike" cap="none">
                <a:solidFill>
                  <a:srgbClr val="BFBFBF"/>
                </a:solidFill>
                <a:latin typeface="Century Gothic"/>
                <a:ea typeface="Century Gothic"/>
                <a:cs typeface="Century Gothic"/>
                <a:sym typeface="Century Gothic"/>
              </a:defRPr>
            </a:lvl7pPr>
            <a:lvl8pPr marL="0" marR="0" lvl="7" indent="0" algn="r">
              <a:spcBef>
                <a:spcPts val="0"/>
              </a:spcBef>
              <a:buNone/>
              <a:defRPr sz="800" b="1" i="0" u="none" strike="noStrike" cap="none">
                <a:solidFill>
                  <a:srgbClr val="BFBFBF"/>
                </a:solidFill>
                <a:latin typeface="Century Gothic"/>
                <a:ea typeface="Century Gothic"/>
                <a:cs typeface="Century Gothic"/>
                <a:sym typeface="Century Gothic"/>
              </a:defRPr>
            </a:lvl8pPr>
            <a:lvl9pPr marL="0" marR="0" lvl="8" indent="0" algn="r">
              <a:spcBef>
                <a:spcPts val="0"/>
              </a:spcBef>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5911607"/>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55"/>
          <p:cNvSpPr txBox="1">
            <a:spLocks noGrp="1"/>
          </p:cNvSpPr>
          <p:nvPr>
            <p:ph type="title"/>
          </p:nvPr>
        </p:nvSpPr>
        <p:spPr>
          <a:xfrm>
            <a:off x="1090082" y="595312"/>
            <a:ext cx="10016067" cy="131286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rgbClr val="000000"/>
              </a:buClr>
              <a:buSzPts val="1400"/>
              <a:buFont typeface="Arial"/>
              <a:buNone/>
              <a:defRPr sz="28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2800" b="0" i="0" u="none" strike="noStrike" cap="none">
                <a:solidFill>
                  <a:schemeClr val="lt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2800" b="0" i="0" u="none" strike="noStrike" cap="none">
                <a:solidFill>
                  <a:schemeClr val="lt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2800" b="0" i="0" u="none" strike="noStrike" cap="none">
                <a:solidFill>
                  <a:schemeClr val="lt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2800" b="0" i="0" u="none" strike="noStrike" cap="none">
                <a:solidFill>
                  <a:schemeClr val="lt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9pPr>
          </a:lstStyle>
          <a:p>
            <a:endParaRPr/>
          </a:p>
        </p:txBody>
      </p:sp>
      <p:sp>
        <p:nvSpPr>
          <p:cNvPr id="11" name="Google Shape;11;p55"/>
          <p:cNvSpPr txBox="1">
            <a:spLocks noGrp="1"/>
          </p:cNvSpPr>
          <p:nvPr>
            <p:ph type="body" idx="1"/>
          </p:nvPr>
        </p:nvSpPr>
        <p:spPr>
          <a:xfrm>
            <a:off x="1090082" y="2060576"/>
            <a:ext cx="10016067" cy="4041775"/>
          </a:xfrm>
          <a:prstGeom prst="rect">
            <a:avLst/>
          </a:prstGeom>
          <a:noFill/>
          <a:ln>
            <a:noFill/>
          </a:ln>
        </p:spPr>
        <p:txBody>
          <a:bodyPr spcFirstLastPara="1" wrap="square" lIns="91425" tIns="45700" rIns="91425" bIns="45700" anchor="ctr" anchorCtr="0">
            <a:normAutofit/>
          </a:bodyPr>
          <a:lstStyle>
            <a:lvl1pPr marL="457200" marR="0" lvl="0" indent="-377190" algn="l" rtl="0">
              <a:lnSpc>
                <a:spcPct val="100000"/>
              </a:lnSpc>
              <a:spcBef>
                <a:spcPts val="360"/>
              </a:spcBef>
              <a:spcAft>
                <a:spcPts val="0"/>
              </a:spcAft>
              <a:buClr>
                <a:schemeClr val="lt1"/>
              </a:buClr>
              <a:buSzPts val="2340"/>
              <a:buFont typeface="Arial"/>
              <a:buChar char="•"/>
              <a:defRPr sz="1800" b="0" i="0" u="none" strike="noStrike" cap="small">
                <a:solidFill>
                  <a:schemeClr val="lt1"/>
                </a:solidFill>
                <a:latin typeface="Century Gothic"/>
                <a:ea typeface="Century Gothic"/>
                <a:cs typeface="Century Gothic"/>
                <a:sym typeface="Century Gothic"/>
              </a:defRPr>
            </a:lvl1pPr>
            <a:lvl2pPr marL="914400" marR="0" lvl="1" indent="-360680" algn="l" rtl="0">
              <a:lnSpc>
                <a:spcPct val="100000"/>
              </a:lnSpc>
              <a:spcBef>
                <a:spcPts val="600"/>
              </a:spcBef>
              <a:spcAft>
                <a:spcPts val="0"/>
              </a:spcAft>
              <a:buClr>
                <a:schemeClr val="lt1"/>
              </a:buClr>
              <a:buSzPts val="2080"/>
              <a:buFont typeface="Arial"/>
              <a:buChar char="•"/>
              <a:defRPr sz="1600" b="0" i="0" u="none" strike="noStrike" cap="small">
                <a:solidFill>
                  <a:schemeClr val="lt1"/>
                </a:solidFill>
                <a:latin typeface="Century Gothic"/>
                <a:ea typeface="Century Gothic"/>
                <a:cs typeface="Century Gothic"/>
                <a:sym typeface="Century Gothic"/>
              </a:defRPr>
            </a:lvl2pPr>
            <a:lvl3pPr marL="1371600" marR="0" lvl="2" indent="-344169" algn="l" rtl="0">
              <a:lnSpc>
                <a:spcPct val="100000"/>
              </a:lnSpc>
              <a:spcBef>
                <a:spcPts val="600"/>
              </a:spcBef>
              <a:spcAft>
                <a:spcPts val="0"/>
              </a:spcAft>
              <a:buClr>
                <a:schemeClr val="lt1"/>
              </a:buClr>
              <a:buSzPts val="1820"/>
              <a:buFont typeface="Arial"/>
              <a:buChar char="•"/>
              <a:defRPr sz="1400" b="0" i="0" u="none" strike="noStrike" cap="small">
                <a:solidFill>
                  <a:schemeClr val="lt1"/>
                </a:solidFill>
                <a:latin typeface="Century Gothic"/>
                <a:ea typeface="Century Gothic"/>
                <a:cs typeface="Century Gothic"/>
                <a:sym typeface="Century Gothic"/>
              </a:defRPr>
            </a:lvl3pPr>
            <a:lvl4pPr marL="1828800" marR="0" lvl="3" indent="-344169" algn="l" rtl="0">
              <a:lnSpc>
                <a:spcPct val="100000"/>
              </a:lnSpc>
              <a:spcBef>
                <a:spcPts val="600"/>
              </a:spcBef>
              <a:spcAft>
                <a:spcPts val="0"/>
              </a:spcAft>
              <a:buClr>
                <a:schemeClr val="lt1"/>
              </a:buClr>
              <a:buSzPts val="1820"/>
              <a:buFont typeface="Arial"/>
              <a:buChar char="•"/>
              <a:defRPr sz="1400" b="0" i="0" u="none" strike="noStrike" cap="small">
                <a:solidFill>
                  <a:schemeClr val="lt1"/>
                </a:solidFill>
                <a:latin typeface="Century Gothic"/>
                <a:ea typeface="Century Gothic"/>
                <a:cs typeface="Century Gothic"/>
                <a:sym typeface="Century Gothic"/>
              </a:defRPr>
            </a:lvl4pPr>
            <a:lvl5pPr marL="2286000" marR="0" lvl="4" indent="-327660" algn="l" rtl="0">
              <a:lnSpc>
                <a:spcPct val="100000"/>
              </a:lnSpc>
              <a:spcBef>
                <a:spcPts val="600"/>
              </a:spcBef>
              <a:spcAft>
                <a:spcPts val="0"/>
              </a:spcAft>
              <a:buClr>
                <a:schemeClr val="lt1"/>
              </a:buClr>
              <a:buSzPts val="1560"/>
              <a:buFont typeface="Arial"/>
              <a:buChar char="•"/>
              <a:defRPr sz="1200" b="0" i="0" u="none" strike="noStrike" cap="small">
                <a:solidFill>
                  <a:schemeClr val="lt1"/>
                </a:solidFill>
                <a:latin typeface="Century Gothic"/>
                <a:ea typeface="Century Gothic"/>
                <a:cs typeface="Century Gothic"/>
                <a:sym typeface="Century Gothic"/>
              </a:defRPr>
            </a:lvl5pPr>
            <a:lvl6pPr marL="2743200" marR="0" lvl="5" indent="-319404" algn="l" rtl="0">
              <a:lnSpc>
                <a:spcPct val="100000"/>
              </a:lnSpc>
              <a:spcBef>
                <a:spcPts val="600"/>
              </a:spcBef>
              <a:spcAft>
                <a:spcPts val="0"/>
              </a:spcAft>
              <a:buClr>
                <a:schemeClr val="lt1"/>
              </a:buClr>
              <a:buSzPts val="1430"/>
              <a:buFont typeface="Arial"/>
              <a:buChar char="•"/>
              <a:defRPr sz="1100" b="0" i="0" u="none" strike="noStrike" cap="small">
                <a:solidFill>
                  <a:schemeClr val="lt1"/>
                </a:solidFill>
                <a:latin typeface="Century Gothic"/>
                <a:ea typeface="Century Gothic"/>
                <a:cs typeface="Century Gothic"/>
                <a:sym typeface="Century Gothic"/>
              </a:defRPr>
            </a:lvl6pPr>
            <a:lvl7pPr marL="3200400" marR="0" lvl="6" indent="-319404" algn="l" rtl="0">
              <a:lnSpc>
                <a:spcPct val="100000"/>
              </a:lnSpc>
              <a:spcBef>
                <a:spcPts val="600"/>
              </a:spcBef>
              <a:spcAft>
                <a:spcPts val="0"/>
              </a:spcAft>
              <a:buClr>
                <a:schemeClr val="lt1"/>
              </a:buClr>
              <a:buSzPts val="1430"/>
              <a:buFont typeface="Arial"/>
              <a:buChar char="•"/>
              <a:defRPr sz="1100" b="0" i="0" u="none" strike="noStrike" cap="small">
                <a:solidFill>
                  <a:schemeClr val="lt1"/>
                </a:solidFill>
                <a:latin typeface="Century Gothic"/>
                <a:ea typeface="Century Gothic"/>
                <a:cs typeface="Century Gothic"/>
                <a:sym typeface="Century Gothic"/>
              </a:defRPr>
            </a:lvl7pPr>
            <a:lvl8pPr marL="3657600" marR="0" lvl="7" indent="-319404" algn="l" rtl="0">
              <a:lnSpc>
                <a:spcPct val="100000"/>
              </a:lnSpc>
              <a:spcBef>
                <a:spcPts val="600"/>
              </a:spcBef>
              <a:spcAft>
                <a:spcPts val="0"/>
              </a:spcAft>
              <a:buClr>
                <a:schemeClr val="lt1"/>
              </a:buClr>
              <a:buSzPts val="1430"/>
              <a:buFont typeface="Arial"/>
              <a:buChar char="•"/>
              <a:defRPr sz="1100" b="0" i="0" u="none" strike="noStrike" cap="small">
                <a:solidFill>
                  <a:schemeClr val="lt1"/>
                </a:solidFill>
                <a:latin typeface="Century Gothic"/>
                <a:ea typeface="Century Gothic"/>
                <a:cs typeface="Century Gothic"/>
                <a:sym typeface="Century Gothic"/>
              </a:defRPr>
            </a:lvl8pPr>
            <a:lvl9pPr marL="4114800" marR="0" lvl="8" indent="-298450" algn="l" rtl="0">
              <a:lnSpc>
                <a:spcPct val="100000"/>
              </a:lnSpc>
              <a:spcBef>
                <a:spcPts val="600"/>
              </a:spcBef>
              <a:spcAft>
                <a:spcPts val="600"/>
              </a:spcAft>
              <a:buClr>
                <a:schemeClr val="lt1"/>
              </a:buClr>
              <a:buSzPts val="1100"/>
              <a:buFont typeface="Arial"/>
              <a:buChar char="•"/>
              <a:defRPr sz="1100" b="0" i="0" u="none" strike="noStrike" cap="small">
                <a:solidFill>
                  <a:schemeClr val="lt1"/>
                </a:solidFill>
                <a:latin typeface="Century Gothic"/>
                <a:ea typeface="Century Gothic"/>
                <a:cs typeface="Century Gothic"/>
                <a:sym typeface="Century Gothic"/>
              </a:defRPr>
            </a:lvl9pPr>
          </a:lstStyle>
          <a:p>
            <a:endParaRPr/>
          </a:p>
        </p:txBody>
      </p:sp>
      <p:sp>
        <p:nvSpPr>
          <p:cNvPr id="12" name="Google Shape;12;p55"/>
          <p:cNvSpPr txBox="1">
            <a:spLocks noGrp="1"/>
          </p:cNvSpPr>
          <p:nvPr>
            <p:ph type="dt" idx="10"/>
          </p:nvPr>
        </p:nvSpPr>
        <p:spPr>
          <a:xfrm>
            <a:off x="8735483" y="6178551"/>
            <a:ext cx="1716616"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13" name="Google Shape;13;p55"/>
          <p:cNvSpPr txBox="1">
            <a:spLocks noGrp="1"/>
          </p:cNvSpPr>
          <p:nvPr>
            <p:ph type="ftr" idx="11"/>
          </p:nvPr>
        </p:nvSpPr>
        <p:spPr>
          <a:xfrm>
            <a:off x="1090083" y="6178551"/>
            <a:ext cx="7499349"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Arial"/>
                <a:ea typeface="Arial"/>
                <a:cs typeface="Arial"/>
                <a:sym typeface="Arial"/>
              </a:defRPr>
            </a:lvl9pPr>
          </a:lstStyle>
          <a:p>
            <a:endParaRPr/>
          </a:p>
        </p:txBody>
      </p:sp>
      <p:sp>
        <p:nvSpPr>
          <p:cNvPr id="14" name="Google Shape;14;p55"/>
          <p:cNvSpPr txBox="1">
            <a:spLocks noGrp="1"/>
          </p:cNvSpPr>
          <p:nvPr>
            <p:ph type="sldNum" idx="12"/>
          </p:nvPr>
        </p:nvSpPr>
        <p:spPr>
          <a:xfrm>
            <a:off x="10555817" y="6178551"/>
            <a:ext cx="552449"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BFBFBF"/>
              </a:buClr>
              <a:buSzPts val="800"/>
              <a:buFont typeface="Century Gothic"/>
              <a:buNone/>
              <a:defRPr sz="800" b="1" i="0" u="none" strike="noStrike" cap="none">
                <a:solidFill>
                  <a:srgbClr val="BFBFBF"/>
                </a:solidFill>
                <a:latin typeface="Century Gothic"/>
                <a:ea typeface="Century Gothic"/>
                <a:cs typeface="Century Gothic"/>
                <a:sym typeface="Century Gothic"/>
              </a:defRPr>
            </a:lvl9pPr>
          </a:lstStyle>
          <a:p>
            <a:fld id="{00000000-1234-1234-1234-123412341234}" type="slidenum">
              <a:rPr lang="en-US" smtClean="0"/>
              <a:pPr/>
              <a:t>‹#›</a:t>
            </a:fld>
            <a:endParaRPr lang="en-US" sz="1400" b="0">
              <a:solidFill>
                <a:srgbClr val="000000"/>
              </a:solidFill>
              <a:latin typeface="Arial"/>
              <a:ea typeface="Arial"/>
              <a:cs typeface="Arial"/>
              <a:sym typeface="Arial"/>
            </a:endParaRPr>
          </a:p>
        </p:txBody>
      </p:sp>
    </p:spTree>
    <p:extLst>
      <p:ext uri="{BB962C8B-B14F-4D97-AF65-F5344CB8AC3E}">
        <p14:creationId xmlns:p14="http://schemas.microsoft.com/office/powerpoint/2010/main" val="879533039"/>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xmlns:p14="http://schemas.microsoft.com/office/powerpoint/2010/main">
    <mc:Choice Requires="p14">
      <p:transition spd="med">
        <p14:prism/>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com/search?q=river+oak+photography&amp;client=firefox-b-1-d&amp;ei=bqddYduvMeyXwbkP1dCj4A4&amp;gs_ssp=eJzj4tFP1zfMSDbLqUwuSDFgtFI1qLAwMzI3TUoyMze1NDY2tTC3MqhITDFJNDYzN0ixMDFLNExL8RItyixLLVLIT8xWKMjIL8lPL0osyKgEAD73Fzw&amp;oq=river+oak+photography&amp;gs_lcp=Cgdnd3Mtd2l6EAEYADIOCC4QgAQQxwEQrwEQkwIyBggAEBYQHjIGCAAQFhAeMgYIABAWEB4yBggAEBYQHjIGCAAQFhAeMgYIABAWEB4yBggAEBYQHjIFCCYQiwM6BwgAEEcQsAM6BwgAELADEEM6DQguEMgDELADEEMQkwI6CgguEMgDELADEEM6EAguEMcBEK8BEMgDELADEEM6BwguEEMQkwI6CwguEIAEEMcBEK8BOgQILhBDOgsILhCABBDHARCjAjoFCAAQkQI6CwguEMcBEK8BEJECOgUIABCABDoFCC4QgAQ6DgguEIAEEMcBEK8BEIsDOgkIABDJAxAWEB5KBQg4EgExSgQIQRgAUIcTWO4cYKcpaAFwAngAgAGLAYgBtgSSAQMyLjOYAQCgAQHIAQ-4AQPAAQE&amp;sclient=gws-wiz"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www.actstudent.org/"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www.collegeboard.or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mailto:michelle.canas@stpsb.org" TargetMode="Externa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0"/>
        <p:cNvGrpSpPr/>
        <p:nvPr/>
      </p:nvGrpSpPr>
      <p:grpSpPr>
        <a:xfrm>
          <a:off x="0" y="0"/>
          <a:ext cx="0" cy="0"/>
          <a:chOff x="0" y="0"/>
          <a:chExt cx="0" cy="0"/>
        </a:xfrm>
      </p:grpSpPr>
      <p:sp>
        <p:nvSpPr>
          <p:cNvPr id="1291" name="Google Shape;1291;p1"/>
          <p:cNvSpPr txBox="1">
            <a:spLocks noGrp="1"/>
          </p:cNvSpPr>
          <p:nvPr>
            <p:ph type="ctrTitle" idx="4294967295"/>
          </p:nvPr>
        </p:nvSpPr>
        <p:spPr>
          <a:xfrm>
            <a:off x="1817689" y="130174"/>
            <a:ext cx="8632825" cy="2263402"/>
          </a:xfrm>
          <a:prstGeom prst="rect">
            <a:avLst/>
          </a:prstGeom>
          <a:noFill/>
          <a:ln>
            <a:noFill/>
          </a:ln>
        </p:spPr>
        <p:txBody>
          <a:bodyPr spcFirstLastPara="1" wrap="square" lIns="91425" tIns="45700" rIns="91425" bIns="45700" anchor="b" anchorCtr="0">
            <a:normAutofit/>
          </a:bodyPr>
          <a:lstStyle/>
          <a:p>
            <a:pPr algn="ctr">
              <a:buClr>
                <a:schemeClr val="lt1"/>
              </a:buClr>
              <a:buSzPct val="100000"/>
            </a:pPr>
            <a:r>
              <a:rPr lang="en-US" sz="6000" b="1" dirty="0">
                <a:solidFill>
                  <a:srgbClr val="00B050"/>
                </a:solidFill>
                <a:latin typeface="Open Sans ExtraBold"/>
                <a:ea typeface="Open Sans ExtraBold"/>
                <a:cs typeface="Open Sans ExtraBold"/>
                <a:sym typeface="Open Sans ExtraBold"/>
              </a:rPr>
              <a:t>WELCOME</a:t>
            </a:r>
            <a:br>
              <a:rPr lang="en-US" sz="6000" b="1" dirty="0">
                <a:solidFill>
                  <a:srgbClr val="00B050"/>
                </a:solidFill>
                <a:latin typeface="Open Sans ExtraBold"/>
                <a:ea typeface="Open Sans ExtraBold"/>
                <a:cs typeface="Open Sans ExtraBold"/>
                <a:sym typeface="Open Sans ExtraBold"/>
              </a:rPr>
            </a:br>
            <a:r>
              <a:rPr lang="en-US" sz="6000" b="1" dirty="0">
                <a:solidFill>
                  <a:srgbClr val="00B050"/>
                </a:solidFill>
                <a:latin typeface="Open Sans ExtraBold"/>
                <a:ea typeface="Open Sans ExtraBold"/>
                <a:cs typeface="Open Sans ExtraBold"/>
                <a:sym typeface="Open Sans ExtraBold"/>
              </a:rPr>
              <a:t>Class of 2027 </a:t>
            </a:r>
            <a:endParaRPr sz="6000" b="1" dirty="0">
              <a:solidFill>
                <a:srgbClr val="00B050"/>
              </a:solidFill>
              <a:latin typeface="Open Sans ExtraBold"/>
              <a:ea typeface="Open Sans ExtraBold"/>
              <a:cs typeface="Open Sans ExtraBold"/>
              <a:sym typeface="Open Sans ExtraBold"/>
            </a:endParaRPr>
          </a:p>
        </p:txBody>
      </p:sp>
      <p:sp>
        <p:nvSpPr>
          <p:cNvPr id="1292" name="Google Shape;1292;p1"/>
          <p:cNvSpPr txBox="1"/>
          <p:nvPr/>
        </p:nvSpPr>
        <p:spPr>
          <a:xfrm>
            <a:off x="1795464" y="5584825"/>
            <a:ext cx="8632825" cy="1143000"/>
          </a:xfrm>
          <a:prstGeom prst="rect">
            <a:avLst/>
          </a:prstGeom>
          <a:noFill/>
          <a:ln>
            <a:noFill/>
          </a:ln>
        </p:spPr>
        <p:txBody>
          <a:bodyPr spcFirstLastPara="1" wrap="square" lIns="91425" tIns="45700" rIns="91425" bIns="45700" anchor="ctr" anchorCtr="0">
            <a:noAutofit/>
          </a:bodyPr>
          <a:lstStyle/>
          <a:p>
            <a:pPr algn="ctr">
              <a:buClr>
                <a:srgbClr val="373737"/>
              </a:buClr>
              <a:buSzPts val="7200"/>
            </a:pPr>
            <a:endParaRPr sz="1400" kern="0">
              <a:solidFill>
                <a:srgbClr val="DDDDDD"/>
              </a:solidFill>
              <a:latin typeface="Arial"/>
              <a:ea typeface="Arial"/>
              <a:cs typeface="Arial"/>
              <a:sym typeface="Arial"/>
            </a:endParaRPr>
          </a:p>
        </p:txBody>
      </p:sp>
      <p:pic>
        <p:nvPicPr>
          <p:cNvPr id="1293" name="Google Shape;1293;p1"/>
          <p:cNvPicPr preferRelativeResize="0"/>
          <p:nvPr/>
        </p:nvPicPr>
        <p:blipFill rotWithShape="1">
          <a:blip r:embed="rId3">
            <a:alphaModFix/>
          </a:blip>
          <a:srcRect/>
          <a:stretch/>
        </p:blipFill>
        <p:spPr>
          <a:xfrm>
            <a:off x="4383206" y="2908459"/>
            <a:ext cx="3425587" cy="3628800"/>
          </a:xfrm>
          <a:prstGeom prst="rect">
            <a:avLst/>
          </a:prstGeom>
          <a:noFill/>
          <a:ln w="228600" cap="sq" cmpd="thickThin">
            <a:solidFill>
              <a:srgbClr val="000000"/>
            </a:solidFill>
            <a:prstDash val="solid"/>
            <a:miter lim="800000"/>
            <a:headEnd type="none" w="sm" len="sm"/>
            <a:tailEnd type="none" w="sm" len="sm"/>
          </a:ln>
        </p:spPr>
      </p:pic>
    </p:spTree>
    <p:extLst>
      <p:ext uri="{BB962C8B-B14F-4D97-AF65-F5344CB8AC3E}">
        <p14:creationId xmlns:p14="http://schemas.microsoft.com/office/powerpoint/2010/main" val="3769052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g2744f5c129f_2_506"/>
          <p:cNvSpPr txBox="1">
            <a:spLocks noGrp="1"/>
          </p:cNvSpPr>
          <p:nvPr>
            <p:ph type="title"/>
          </p:nvPr>
        </p:nvSpPr>
        <p:spPr>
          <a:xfrm>
            <a:off x="3280760" y="186012"/>
            <a:ext cx="5634038" cy="597761"/>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fontScale="90000"/>
          </a:bodyPr>
          <a:lstStyle/>
          <a:p>
            <a:pPr algn="ctr"/>
            <a:r>
              <a:rPr lang="en-US" dirty="0"/>
              <a:t>Senior Class Counselor &amp; Sponsors</a:t>
            </a:r>
            <a:endParaRPr dirty="0"/>
          </a:p>
        </p:txBody>
      </p:sp>
      <p:sp>
        <p:nvSpPr>
          <p:cNvPr id="1510" name="Google Shape;1510;g2744f5c129f_2_506"/>
          <p:cNvSpPr txBox="1">
            <a:spLocks noGrp="1"/>
          </p:cNvSpPr>
          <p:nvPr>
            <p:ph type="body" idx="1"/>
          </p:nvPr>
        </p:nvSpPr>
        <p:spPr>
          <a:xfrm>
            <a:off x="726141" y="981076"/>
            <a:ext cx="10999694" cy="5690914"/>
          </a:xfrm>
          <a:prstGeom prst="rect">
            <a:avLst/>
          </a:prstGeom>
          <a:noFill/>
          <a:ln>
            <a:noFill/>
          </a:ln>
        </p:spPr>
        <p:txBody>
          <a:bodyPr spcFirstLastPara="1" wrap="square" lIns="91425" tIns="45700" rIns="91425" bIns="45700" anchor="ctr" anchorCtr="0">
            <a:normAutofit/>
          </a:bodyPr>
          <a:lstStyle/>
          <a:p>
            <a:pPr marL="0" indent="0" algn="ctr">
              <a:spcBef>
                <a:spcPts val="360"/>
              </a:spcBef>
              <a:buSzPts val="2340"/>
              <a:buNone/>
            </a:pPr>
            <a:r>
              <a:rPr lang="en-US" sz="2800" b="1" u="sng" dirty="0"/>
              <a:t>Senior Class Counselor:</a:t>
            </a:r>
            <a:r>
              <a:rPr lang="en-US" sz="2800" b="1" dirty="0"/>
              <a:t> </a:t>
            </a:r>
          </a:p>
          <a:p>
            <a:pPr marL="0" indent="0" algn="ctr">
              <a:spcBef>
                <a:spcPts val="360"/>
              </a:spcBef>
              <a:buSzPts val="2340"/>
              <a:buNone/>
            </a:pPr>
            <a:r>
              <a:rPr lang="en-US" sz="2800" dirty="0"/>
              <a:t>Mrs. Canas</a:t>
            </a:r>
          </a:p>
          <a:p>
            <a:pPr marL="0" indent="0" algn="ctr">
              <a:spcBef>
                <a:spcPts val="360"/>
              </a:spcBef>
              <a:buSzPts val="2340"/>
              <a:buNone/>
            </a:pPr>
            <a:endParaRPr lang="en-US" sz="2800" dirty="0"/>
          </a:p>
          <a:p>
            <a:pPr marL="0" lvl="0" indent="0" algn="ctr">
              <a:spcBef>
                <a:spcPts val="360"/>
              </a:spcBef>
              <a:buSzPts val="2340"/>
              <a:buNone/>
            </a:pPr>
            <a:r>
              <a:rPr lang="en-US" sz="2800" b="1" u="sng" dirty="0"/>
              <a:t>Senior Class Sponsors:</a:t>
            </a:r>
            <a:r>
              <a:rPr lang="en-US" sz="2800" b="1" dirty="0"/>
              <a:t> </a:t>
            </a:r>
          </a:p>
          <a:p>
            <a:pPr marL="0" lvl="0" indent="0" algn="ctr">
              <a:spcBef>
                <a:spcPts val="360"/>
              </a:spcBef>
              <a:buSzPts val="2340"/>
              <a:buNone/>
            </a:pPr>
            <a:r>
              <a:rPr lang="en-US" sz="2800" dirty="0"/>
              <a:t>Mrs. Alvarez, Mrs. </a:t>
            </a:r>
            <a:r>
              <a:rPr lang="en-US" sz="2800" dirty="0" err="1"/>
              <a:t>Benefiel</a:t>
            </a:r>
            <a:r>
              <a:rPr lang="en-US" sz="2800" dirty="0"/>
              <a:t> &amp; Mrs. </a:t>
            </a:r>
            <a:r>
              <a:rPr lang="en-US" sz="2800" dirty="0" err="1"/>
              <a:t>Favalora</a:t>
            </a:r>
            <a:endParaRPr lang="en-US" sz="2800" dirty="0"/>
          </a:p>
          <a:p>
            <a:pPr marL="0" lvl="0" indent="0">
              <a:spcBef>
                <a:spcPts val="360"/>
              </a:spcBef>
              <a:buSzPts val="2340"/>
              <a:buNone/>
            </a:pPr>
            <a:endParaRPr lang="en-US" sz="2800" dirty="0"/>
          </a:p>
          <a:p>
            <a:pPr marL="0" lvl="0" indent="0">
              <a:buNone/>
            </a:pPr>
            <a:endParaRPr lang="en-US" sz="2800" dirty="0"/>
          </a:p>
          <a:p>
            <a:pPr marL="0" lvl="0" indent="0">
              <a:buNone/>
            </a:pPr>
            <a:r>
              <a:rPr lang="en-US" sz="2800" dirty="0"/>
              <a:t>*Be Sure to visit the senior google page for important senior year information</a:t>
            </a:r>
          </a:p>
          <a:p>
            <a:pPr marL="285750" indent="-203200">
              <a:lnSpc>
                <a:spcPct val="90000"/>
              </a:lnSpc>
              <a:spcBef>
                <a:spcPts val="800"/>
              </a:spcBef>
              <a:buSzPct val="129999"/>
              <a:buNone/>
            </a:pPr>
            <a:endParaRPr b="1" dirty="0"/>
          </a:p>
          <a:p>
            <a:pPr marL="285750" indent="-203200">
              <a:spcBef>
                <a:spcPts val="800"/>
              </a:spcBef>
              <a:buSzPct val="129999"/>
              <a:buNone/>
            </a:pPr>
            <a:endParaRPr b="1" dirty="0"/>
          </a:p>
        </p:txBody>
      </p:sp>
      <p:pic>
        <p:nvPicPr>
          <p:cNvPr id="1511" name="Google Shape;1511;g2744f5c129f_2_506"/>
          <p:cNvPicPr preferRelativeResize="0"/>
          <p:nvPr/>
        </p:nvPicPr>
        <p:blipFill rotWithShape="1">
          <a:blip r:embed="rId3">
            <a:alphaModFix/>
          </a:blip>
          <a:srcRect/>
          <a:stretch/>
        </p:blipFill>
        <p:spPr>
          <a:xfrm>
            <a:off x="5548908" y="5326855"/>
            <a:ext cx="1094184" cy="1100138"/>
          </a:xfrm>
          <a:prstGeom prst="rect">
            <a:avLst/>
          </a:prstGeom>
          <a:noFill/>
          <a:ln>
            <a:noFill/>
          </a:ln>
        </p:spPr>
      </p:pic>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g2744f5c129f_2_506"/>
          <p:cNvSpPr txBox="1">
            <a:spLocks noGrp="1"/>
          </p:cNvSpPr>
          <p:nvPr>
            <p:ph type="title"/>
          </p:nvPr>
        </p:nvSpPr>
        <p:spPr>
          <a:xfrm>
            <a:off x="3280760" y="186012"/>
            <a:ext cx="5634038" cy="907682"/>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fontScale="90000"/>
          </a:bodyPr>
          <a:lstStyle/>
          <a:p>
            <a:pPr algn="ctr"/>
            <a:r>
              <a:rPr lang="en-US" dirty="0"/>
              <a:t>Graduation &amp; Senior Year Information</a:t>
            </a:r>
            <a:endParaRPr dirty="0"/>
          </a:p>
        </p:txBody>
      </p:sp>
      <p:sp>
        <p:nvSpPr>
          <p:cNvPr id="1510" name="Google Shape;1510;g2744f5c129f_2_506"/>
          <p:cNvSpPr txBox="1">
            <a:spLocks noGrp="1"/>
          </p:cNvSpPr>
          <p:nvPr>
            <p:ph type="body" idx="1"/>
          </p:nvPr>
        </p:nvSpPr>
        <p:spPr>
          <a:xfrm>
            <a:off x="860612" y="1443317"/>
            <a:ext cx="10470776" cy="5228671"/>
          </a:xfrm>
          <a:prstGeom prst="rect">
            <a:avLst/>
          </a:prstGeom>
          <a:noFill/>
          <a:ln>
            <a:noFill/>
          </a:ln>
        </p:spPr>
        <p:txBody>
          <a:bodyPr spcFirstLastPara="1" wrap="square" lIns="91425" tIns="45700" rIns="91425" bIns="45700" anchor="ctr" anchorCtr="0">
            <a:normAutofit fontScale="92500"/>
          </a:bodyPr>
          <a:lstStyle/>
          <a:p>
            <a:pPr marL="365760" lvl="0" indent="-285750">
              <a:lnSpc>
                <a:spcPct val="120000"/>
              </a:lnSpc>
              <a:buFont typeface="Arial" panose="020B0604020202020204" pitchFamily="34" charset="0"/>
              <a:buChar char="•"/>
            </a:pPr>
            <a:r>
              <a:rPr lang="en-US" sz="2400" b="1" u="sng" dirty="0">
                <a:solidFill>
                  <a:srgbClr val="FFFF00"/>
                </a:solidFill>
              </a:rPr>
              <a:t>Graduation Ceremony</a:t>
            </a:r>
            <a:r>
              <a:rPr lang="en-US" sz="2400" u="sng" dirty="0">
                <a:solidFill>
                  <a:srgbClr val="FFFF00"/>
                </a:solidFill>
              </a:rPr>
              <a:t>:</a:t>
            </a:r>
            <a:r>
              <a:rPr lang="en-US" sz="2400" dirty="0">
                <a:solidFill>
                  <a:srgbClr val="FFFF00"/>
                </a:solidFill>
              </a:rPr>
              <a:t> </a:t>
            </a:r>
            <a:r>
              <a:rPr lang="en-US" sz="2400" dirty="0">
                <a:solidFill>
                  <a:schemeClr val="bg1"/>
                </a:solidFill>
              </a:rPr>
              <a:t>May 22 @3:00pm SLU </a:t>
            </a:r>
            <a:endParaRPr lang="en-US" sz="2400" dirty="0">
              <a:solidFill>
                <a:srgbClr val="FFFF00"/>
              </a:solidFill>
            </a:endParaRPr>
          </a:p>
          <a:p>
            <a:pPr marL="365760" lvl="0" indent="-285750">
              <a:lnSpc>
                <a:spcPct val="120000"/>
              </a:lnSpc>
              <a:buFont typeface="Arial" panose="020B0604020202020204" pitchFamily="34" charset="0"/>
              <a:buChar char="•"/>
            </a:pPr>
            <a:r>
              <a:rPr lang="en-US" sz="2400" b="1" u="sng" dirty="0">
                <a:solidFill>
                  <a:srgbClr val="FFFF00"/>
                </a:solidFill>
              </a:rPr>
              <a:t>Graduation fee</a:t>
            </a:r>
            <a:r>
              <a:rPr lang="en-US" sz="2400" b="1" dirty="0">
                <a:solidFill>
                  <a:srgbClr val="FFFF00"/>
                </a:solidFill>
              </a:rPr>
              <a:t>: </a:t>
            </a:r>
            <a:r>
              <a:rPr lang="en-US" sz="2400" dirty="0"/>
              <a:t>(grad fee &amp; supplies info </a:t>
            </a:r>
            <a:r>
              <a:rPr lang="en-US" sz="2400" dirty="0" err="1"/>
              <a:t>Herff</a:t>
            </a:r>
            <a:r>
              <a:rPr lang="en-US" sz="2400" dirty="0"/>
              <a:t> Jones; 1</a:t>
            </a:r>
            <a:r>
              <a:rPr lang="en-US" sz="2400" baseline="30000" dirty="0"/>
              <a:t>st</a:t>
            </a:r>
            <a:r>
              <a:rPr lang="en-US" sz="2400" dirty="0"/>
              <a:t> day to place orders on Sept.25</a:t>
            </a:r>
            <a:r>
              <a:rPr lang="en-US" sz="2400" baseline="30000" dirty="0"/>
              <a:t>th</a:t>
            </a:r>
            <a:r>
              <a:rPr lang="en-US" sz="2400" dirty="0"/>
              <a:t> –please place you order by December)</a:t>
            </a:r>
          </a:p>
          <a:p>
            <a:pPr marL="365760" lvl="0" indent="-285750">
              <a:lnSpc>
                <a:spcPct val="120000"/>
              </a:lnSpc>
              <a:buFont typeface="Arial" panose="020B0604020202020204" pitchFamily="34" charset="0"/>
              <a:buChar char="•"/>
            </a:pPr>
            <a:r>
              <a:rPr lang="en-US" sz="2400" b="1" u="sng" dirty="0">
                <a:solidFill>
                  <a:srgbClr val="FFFF00"/>
                </a:solidFill>
              </a:rPr>
              <a:t>Graduation practices</a:t>
            </a:r>
            <a:r>
              <a:rPr lang="en-US" sz="2400" b="1" dirty="0">
                <a:solidFill>
                  <a:srgbClr val="FFFF00"/>
                </a:solidFill>
              </a:rPr>
              <a:t>: </a:t>
            </a:r>
            <a:r>
              <a:rPr lang="en-US" sz="2400" dirty="0"/>
              <a:t>(May 20</a:t>
            </a:r>
            <a:r>
              <a:rPr lang="en-US" sz="2400" baseline="30000" dirty="0"/>
              <a:t>th</a:t>
            </a:r>
            <a:r>
              <a:rPr lang="en-US" sz="2400" dirty="0"/>
              <a:t> @ LHS May 21</a:t>
            </a:r>
            <a:r>
              <a:rPr lang="en-US" sz="2400" baseline="30000" dirty="0"/>
              <a:t>st</a:t>
            </a:r>
            <a:r>
              <a:rPr lang="en-US" sz="2400" dirty="0"/>
              <a:t> @ SLU) </a:t>
            </a:r>
          </a:p>
          <a:p>
            <a:pPr marL="365760" lvl="0" indent="-285750">
              <a:lnSpc>
                <a:spcPct val="120000"/>
              </a:lnSpc>
              <a:buFont typeface="Arial" panose="020B0604020202020204" pitchFamily="34" charset="0"/>
              <a:buChar char="•"/>
            </a:pPr>
            <a:r>
              <a:rPr lang="en-US" sz="2400" b="1" u="sng" dirty="0">
                <a:solidFill>
                  <a:srgbClr val="FFFF00"/>
                </a:solidFill>
              </a:rPr>
              <a:t>Diploma</a:t>
            </a:r>
            <a:r>
              <a:rPr lang="en-US" sz="2400" u="sng" dirty="0">
                <a:solidFill>
                  <a:srgbClr val="FFFF00"/>
                </a:solidFill>
              </a:rPr>
              <a:t>:</a:t>
            </a:r>
            <a:r>
              <a:rPr lang="en-US" sz="2400" dirty="0">
                <a:solidFill>
                  <a:srgbClr val="FFFF00"/>
                </a:solidFill>
              </a:rPr>
              <a:t> </a:t>
            </a:r>
            <a:r>
              <a:rPr lang="en-US" sz="2400" dirty="0"/>
              <a:t>Your name and Social Security number </a:t>
            </a:r>
            <a:r>
              <a:rPr lang="en-US" sz="2400" b="1" dirty="0"/>
              <a:t>must</a:t>
            </a:r>
            <a:r>
              <a:rPr lang="en-US" sz="2400" dirty="0"/>
              <a:t> match those on your Social Security card as well as your JPAMS transcript, ACT/SAT, and FAFSA. </a:t>
            </a:r>
          </a:p>
          <a:p>
            <a:pPr marL="315468" lvl="0" indent="-285750">
              <a:lnSpc>
                <a:spcPct val="120000"/>
              </a:lnSpc>
              <a:spcBef>
                <a:spcPts val="1080"/>
              </a:spcBef>
              <a:buSzPct val="130000"/>
              <a:buFont typeface="Arial" panose="020B0604020202020204" pitchFamily="34" charset="0"/>
              <a:buChar char="•"/>
            </a:pPr>
            <a:r>
              <a:rPr lang="en-US" sz="2400" b="1" u="sng" dirty="0">
                <a:solidFill>
                  <a:srgbClr val="FFFF00"/>
                </a:solidFill>
              </a:rPr>
              <a:t>Senior Pictures:</a:t>
            </a:r>
            <a:r>
              <a:rPr lang="en-US" sz="2400" b="1" dirty="0">
                <a:solidFill>
                  <a:srgbClr val="FFFF00"/>
                </a:solidFill>
              </a:rPr>
              <a:t> </a:t>
            </a:r>
            <a:r>
              <a:rPr lang="en-US" sz="2400" dirty="0"/>
              <a:t>scheduled through River Oak Photography </a:t>
            </a:r>
            <a:r>
              <a:rPr lang="en-US" sz="2400" u="sng" dirty="0">
                <a:solidFill>
                  <a:srgbClr val="FFFF00"/>
                </a:solidFill>
                <a:hlinkClick r:id="rId3">
                  <a:extLst>
                    <a:ext uri="{A12FA001-AC4F-418D-AE19-62706E023703}">
                      <ahyp:hlinkClr xmlns:ahyp="http://schemas.microsoft.com/office/drawing/2018/hyperlinkcolor" val="tx"/>
                    </a:ext>
                  </a:extLst>
                </a:hlinkClick>
              </a:rPr>
              <a:t>(985) 326-2534</a:t>
            </a:r>
            <a:endParaRPr lang="en-US" sz="2400" dirty="0">
              <a:solidFill>
                <a:srgbClr val="FFFF00"/>
              </a:solidFill>
            </a:endParaRPr>
          </a:p>
          <a:p>
            <a:pPr marL="315468" lvl="0" indent="-285750">
              <a:lnSpc>
                <a:spcPct val="120000"/>
              </a:lnSpc>
              <a:spcBef>
                <a:spcPts val="1080"/>
              </a:spcBef>
              <a:buSzPct val="130000"/>
              <a:buFont typeface="Arial" panose="020B0604020202020204" pitchFamily="34" charset="0"/>
              <a:buChar char="•"/>
            </a:pPr>
            <a:r>
              <a:rPr lang="en-US" sz="2400" b="1" u="sng" dirty="0">
                <a:solidFill>
                  <a:srgbClr val="FFFF00"/>
                </a:solidFill>
              </a:rPr>
              <a:t>Project Graduation:</a:t>
            </a:r>
            <a:r>
              <a:rPr lang="en-US" sz="2400" b="1" dirty="0">
                <a:solidFill>
                  <a:srgbClr val="FFFF00"/>
                </a:solidFill>
              </a:rPr>
              <a:t> </a:t>
            </a:r>
            <a:r>
              <a:rPr lang="en-US" sz="2400" dirty="0"/>
              <a:t>Visit Facebook Page for Information</a:t>
            </a:r>
          </a:p>
          <a:p>
            <a:pPr marL="315468" lvl="0" indent="-285750">
              <a:lnSpc>
                <a:spcPct val="120000"/>
              </a:lnSpc>
              <a:spcBef>
                <a:spcPts val="1080"/>
              </a:spcBef>
              <a:buSzPct val="130000"/>
              <a:buFont typeface="Arial" panose="020B0604020202020204" pitchFamily="34" charset="0"/>
              <a:buChar char="•"/>
            </a:pPr>
            <a:r>
              <a:rPr lang="en-US" sz="2400" b="1" u="sng" dirty="0">
                <a:solidFill>
                  <a:srgbClr val="FFFF00"/>
                </a:solidFill>
              </a:rPr>
              <a:t>Community Service Endorsement:</a:t>
            </a:r>
            <a:r>
              <a:rPr lang="en-US" sz="2400" b="1" dirty="0">
                <a:solidFill>
                  <a:srgbClr val="FFFF00"/>
                </a:solidFill>
              </a:rPr>
              <a:t> </a:t>
            </a:r>
            <a:r>
              <a:rPr lang="en-US" sz="2400" dirty="0"/>
              <a:t>Contact Ms. Ronquillo</a:t>
            </a:r>
            <a:r>
              <a:rPr lang="en-US" sz="2400" u="sng" dirty="0"/>
              <a:t> </a:t>
            </a:r>
          </a:p>
          <a:p>
            <a:pPr marL="315468" lvl="0" indent="-285750">
              <a:lnSpc>
                <a:spcPct val="120000"/>
              </a:lnSpc>
              <a:spcBef>
                <a:spcPts val="1080"/>
              </a:spcBef>
              <a:buSzPct val="130000"/>
              <a:buFont typeface="Arial" panose="020B0604020202020204" pitchFamily="34" charset="0"/>
              <a:buChar char="•"/>
            </a:pPr>
            <a:r>
              <a:rPr lang="en-US" sz="2400" b="1" u="sng" dirty="0">
                <a:solidFill>
                  <a:srgbClr val="FFFF00"/>
                </a:solidFill>
              </a:rPr>
              <a:t>Senior Trip:</a:t>
            </a:r>
            <a:r>
              <a:rPr lang="en-US" sz="2400" b="1" dirty="0">
                <a:solidFill>
                  <a:srgbClr val="FFFF00"/>
                </a:solidFill>
              </a:rPr>
              <a:t> </a:t>
            </a:r>
            <a:r>
              <a:rPr lang="en-US" sz="2400" dirty="0"/>
              <a:t>contact senior sponsors</a:t>
            </a:r>
          </a:p>
          <a:p>
            <a:pPr marL="285750" indent="-203200">
              <a:lnSpc>
                <a:spcPct val="90000"/>
              </a:lnSpc>
              <a:spcBef>
                <a:spcPts val="800"/>
              </a:spcBef>
              <a:buSzPct val="129999"/>
              <a:buNone/>
            </a:pPr>
            <a:endParaRPr b="1" dirty="0"/>
          </a:p>
          <a:p>
            <a:pPr marL="285750" indent="-203200">
              <a:spcBef>
                <a:spcPts val="800"/>
              </a:spcBef>
              <a:buSzPct val="129999"/>
              <a:buNone/>
            </a:pPr>
            <a:endParaRPr b="1" dirty="0"/>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g2744f5c129f_2_506"/>
          <p:cNvSpPr txBox="1">
            <a:spLocks noGrp="1"/>
          </p:cNvSpPr>
          <p:nvPr>
            <p:ph type="title"/>
          </p:nvPr>
        </p:nvSpPr>
        <p:spPr>
          <a:xfrm>
            <a:off x="3280760" y="186012"/>
            <a:ext cx="5634038" cy="597761"/>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algn="ctr"/>
            <a:r>
              <a:rPr lang="en-US" dirty="0"/>
              <a:t>Graduation Requirements</a:t>
            </a:r>
            <a:endParaRPr dirty="0"/>
          </a:p>
        </p:txBody>
      </p:sp>
      <p:sp>
        <p:nvSpPr>
          <p:cNvPr id="1510" name="Google Shape;1510;g2744f5c129f_2_506"/>
          <p:cNvSpPr txBox="1">
            <a:spLocks noGrp="1"/>
          </p:cNvSpPr>
          <p:nvPr>
            <p:ph type="body" idx="1"/>
          </p:nvPr>
        </p:nvSpPr>
        <p:spPr>
          <a:xfrm>
            <a:off x="770965" y="1066800"/>
            <a:ext cx="10479741" cy="5605190"/>
          </a:xfrm>
          <a:prstGeom prst="rect">
            <a:avLst/>
          </a:prstGeom>
          <a:noFill/>
          <a:ln>
            <a:noFill/>
          </a:ln>
        </p:spPr>
        <p:txBody>
          <a:bodyPr spcFirstLastPara="1" wrap="square" lIns="91425" tIns="45700" rIns="91425" bIns="45700" anchor="ctr" anchorCtr="0">
            <a:normAutofit fontScale="77500" lnSpcReduction="20000"/>
          </a:bodyPr>
          <a:lstStyle/>
          <a:p>
            <a:pPr marL="114300" indent="0">
              <a:spcBef>
                <a:spcPts val="1000"/>
              </a:spcBef>
              <a:buSzPct val="129999"/>
              <a:buNone/>
            </a:pPr>
            <a:r>
              <a:rPr lang="en-US" sz="3200" b="1" dirty="0">
                <a:latin typeface="Century Gothic" panose="020B0502020202020204" pitchFamily="34" charset="0"/>
              </a:rPr>
              <a:t>The Student must meet all graduation requirements in order to participate in the graduation ceremony.  Please see Ms. Canas if you are concerned about credits, LEAP2025 scores, or pathway courses/credentials. </a:t>
            </a:r>
          </a:p>
          <a:p>
            <a:pPr marL="114300" indent="0">
              <a:spcBef>
                <a:spcPts val="1000"/>
              </a:spcBef>
              <a:buSzPct val="129999"/>
              <a:buNone/>
            </a:pPr>
            <a:r>
              <a:rPr lang="en-US" sz="3200" b="1" dirty="0">
                <a:solidFill>
                  <a:srgbClr val="FFFF00"/>
                </a:solidFill>
                <a:latin typeface="Century Gothic" panose="020B0502020202020204" pitchFamily="34" charset="0"/>
              </a:rPr>
              <a:t>Should a senior fail a first semester class required for graduation, the alternatives are:</a:t>
            </a:r>
            <a:endParaRPr dirty="0">
              <a:solidFill>
                <a:srgbClr val="FFFF00"/>
              </a:solidFill>
              <a:latin typeface="Century Gothic" panose="020B0502020202020204" pitchFamily="34" charset="0"/>
            </a:endParaRPr>
          </a:p>
          <a:p>
            <a:pPr marL="285750" indent="-285750">
              <a:spcBef>
                <a:spcPts val="850"/>
              </a:spcBef>
              <a:buSzPct val="129999"/>
            </a:pPr>
            <a:r>
              <a:rPr lang="en-US" sz="2000" b="1" dirty="0">
                <a:latin typeface="Century Gothic" panose="020B0502020202020204" pitchFamily="34" charset="0"/>
              </a:rPr>
              <a:t>Attempt to pass the course through a Credit Recovery on-line course (costs approximately $155-$325)</a:t>
            </a:r>
            <a:endParaRPr dirty="0">
              <a:latin typeface="Century Gothic" panose="020B0502020202020204" pitchFamily="34" charset="0"/>
            </a:endParaRPr>
          </a:p>
          <a:p>
            <a:pPr marL="285750" indent="-285750">
              <a:spcBef>
                <a:spcPts val="850"/>
              </a:spcBef>
              <a:buSzPct val="129999"/>
            </a:pPr>
            <a:r>
              <a:rPr lang="en-US" sz="2000" b="1" dirty="0">
                <a:latin typeface="Century Gothic" panose="020B0502020202020204" pitchFamily="34" charset="0"/>
              </a:rPr>
              <a:t>Repeat course in summer school (fees will apply)  The student will be considered a 2027 graduate but will not participate in the 2027 graduation ceremony.</a:t>
            </a:r>
          </a:p>
          <a:p>
            <a:pPr marL="285750" indent="-285750">
              <a:spcBef>
                <a:spcPts val="850"/>
              </a:spcBef>
              <a:buSzPct val="129999"/>
            </a:pPr>
            <a:r>
              <a:rPr lang="en-US" sz="2000" b="1" dirty="0">
                <a:latin typeface="Century Gothic" panose="020B0502020202020204" pitchFamily="34" charset="0"/>
              </a:rPr>
              <a:t>Repeat course next school year and graduate in May 2028</a:t>
            </a:r>
            <a:endParaRPr dirty="0">
              <a:latin typeface="Century Gothic" panose="020B0502020202020204" pitchFamily="34" charset="0"/>
            </a:endParaRPr>
          </a:p>
          <a:p>
            <a:pPr marL="285750" indent="-182562">
              <a:spcBef>
                <a:spcPts val="850"/>
              </a:spcBef>
              <a:buSzPct val="129999"/>
              <a:buNone/>
            </a:pPr>
            <a:endParaRPr sz="2000" b="1" dirty="0">
              <a:latin typeface="Century Gothic" panose="020B0502020202020204" pitchFamily="34" charset="0"/>
            </a:endParaRPr>
          </a:p>
          <a:p>
            <a:pPr marL="114300" indent="0">
              <a:spcBef>
                <a:spcPts val="1000"/>
              </a:spcBef>
              <a:buSzPct val="129999"/>
              <a:buNone/>
            </a:pPr>
            <a:r>
              <a:rPr lang="en-US" sz="3200" b="1" dirty="0">
                <a:solidFill>
                  <a:srgbClr val="FFFF00"/>
                </a:solidFill>
                <a:latin typeface="Century Gothic" panose="020B0502020202020204" pitchFamily="34" charset="0"/>
              </a:rPr>
              <a:t>Should a senior fail a second semester class required for graduation, the alternatives are:</a:t>
            </a:r>
            <a:endParaRPr dirty="0">
              <a:solidFill>
                <a:srgbClr val="FFFF00"/>
              </a:solidFill>
              <a:latin typeface="Century Gothic" panose="020B0502020202020204" pitchFamily="34" charset="0"/>
            </a:endParaRPr>
          </a:p>
          <a:p>
            <a:pPr marL="285750" indent="-285750">
              <a:spcBef>
                <a:spcPts val="850"/>
              </a:spcBef>
              <a:buSzPct val="129999"/>
            </a:pPr>
            <a:r>
              <a:rPr lang="en-US" sz="2000" b="1" dirty="0">
                <a:latin typeface="Century Gothic" panose="020B0502020202020204" pitchFamily="34" charset="0"/>
              </a:rPr>
              <a:t>Repeat the course in summer school (fees will apply)  The student will be considered a 2027 graduate but will not participate in the 2027 graduation ceremony.</a:t>
            </a:r>
            <a:endParaRPr dirty="0">
              <a:latin typeface="Century Gothic" panose="020B0502020202020204" pitchFamily="34" charset="0"/>
            </a:endParaRPr>
          </a:p>
          <a:p>
            <a:pPr marL="285750" indent="-285750">
              <a:spcBef>
                <a:spcPts val="850"/>
              </a:spcBef>
              <a:buSzPct val="129999"/>
            </a:pPr>
            <a:r>
              <a:rPr lang="en-US" sz="2000" b="1" dirty="0">
                <a:latin typeface="Century Gothic" panose="020B0502020202020204" pitchFamily="34" charset="0"/>
              </a:rPr>
              <a:t>repeat  the course next school year and graduate in May 2028</a:t>
            </a:r>
            <a:endParaRPr sz="2000" b="1" dirty="0">
              <a:latin typeface="Century Gothic" panose="020B0502020202020204" pitchFamily="34" charset="0"/>
            </a:endParaRPr>
          </a:p>
          <a:p>
            <a:pPr marL="285750" indent="-203200">
              <a:lnSpc>
                <a:spcPct val="90000"/>
              </a:lnSpc>
              <a:spcBef>
                <a:spcPts val="800"/>
              </a:spcBef>
              <a:buSzPct val="129999"/>
              <a:buNone/>
            </a:pPr>
            <a:endParaRPr b="1" dirty="0"/>
          </a:p>
          <a:p>
            <a:pPr marL="285750" indent="-203200">
              <a:spcBef>
                <a:spcPts val="800"/>
              </a:spcBef>
              <a:buSzPct val="129999"/>
              <a:buNone/>
            </a:pPr>
            <a:endParaRPr b="1" dirty="0"/>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g2744f5c129f_2_506"/>
          <p:cNvSpPr txBox="1">
            <a:spLocks noGrp="1"/>
          </p:cNvSpPr>
          <p:nvPr>
            <p:ph type="title"/>
          </p:nvPr>
        </p:nvSpPr>
        <p:spPr>
          <a:xfrm>
            <a:off x="3280760" y="186012"/>
            <a:ext cx="5634038" cy="597761"/>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algn="ctr"/>
            <a:r>
              <a:rPr lang="en-US" dirty="0"/>
              <a:t>Post-secondary Planning</a:t>
            </a:r>
            <a:endParaRPr dirty="0"/>
          </a:p>
        </p:txBody>
      </p:sp>
      <p:sp>
        <p:nvSpPr>
          <p:cNvPr id="1510" name="Google Shape;1510;g2744f5c129f_2_506"/>
          <p:cNvSpPr txBox="1">
            <a:spLocks noGrp="1"/>
          </p:cNvSpPr>
          <p:nvPr>
            <p:ph type="body" idx="1"/>
          </p:nvPr>
        </p:nvSpPr>
        <p:spPr>
          <a:xfrm>
            <a:off x="170329" y="981076"/>
            <a:ext cx="11672047" cy="5690914"/>
          </a:xfrm>
          <a:prstGeom prst="rect">
            <a:avLst/>
          </a:prstGeom>
          <a:noFill/>
          <a:ln>
            <a:noFill/>
          </a:ln>
        </p:spPr>
        <p:txBody>
          <a:bodyPr spcFirstLastPara="1" wrap="square" lIns="91425" tIns="45700" rIns="91425" bIns="45700" anchor="ctr" anchorCtr="0">
            <a:normAutofit/>
          </a:bodyPr>
          <a:lstStyle/>
          <a:p>
            <a:pPr lvl="0"/>
            <a:r>
              <a:rPr lang="en-US" sz="1800" b="1" dirty="0">
                <a:solidFill>
                  <a:srgbClr val="FFFF00"/>
                </a:solidFill>
              </a:rPr>
              <a:t>Visits:</a:t>
            </a:r>
            <a:r>
              <a:rPr lang="en-US" sz="1800" dirty="0">
                <a:solidFill>
                  <a:srgbClr val="FFFF00"/>
                </a:solidFill>
              </a:rPr>
              <a:t> </a:t>
            </a:r>
            <a:r>
              <a:rPr lang="en-US" sz="1800" dirty="0">
                <a:solidFill>
                  <a:schemeClr val="bg1"/>
                </a:solidFill>
              </a:rPr>
              <a:t>Seniors </a:t>
            </a:r>
            <a:r>
              <a:rPr lang="en-US" sz="1800" dirty="0"/>
              <a:t>are allowed </a:t>
            </a:r>
            <a:r>
              <a:rPr lang="en-US" sz="1800" b="1" dirty="0"/>
              <a:t>2 days</a:t>
            </a:r>
            <a:r>
              <a:rPr lang="en-US" sz="1800" dirty="0"/>
              <a:t> for college/military or other post-secondary visits. Please turn in proof of your visit to student services within 5 days of your visit. Visits can be schedule by contacting the college. Also check the senior Google page for College open house days.  </a:t>
            </a:r>
          </a:p>
          <a:p>
            <a:pPr lvl="0"/>
            <a:r>
              <a:rPr lang="en-US" sz="1800" b="1" dirty="0">
                <a:solidFill>
                  <a:srgbClr val="FFFF00"/>
                </a:solidFill>
              </a:rPr>
              <a:t>Applications:</a:t>
            </a:r>
            <a:r>
              <a:rPr lang="en-US" sz="1800" dirty="0">
                <a:solidFill>
                  <a:srgbClr val="FFFF00"/>
                </a:solidFill>
              </a:rPr>
              <a:t> </a:t>
            </a:r>
            <a:r>
              <a:rPr lang="en-US" sz="1800" dirty="0"/>
              <a:t>All applications are on-line and may have a fee. Students who </a:t>
            </a:r>
            <a:r>
              <a:rPr lang="en-US" sz="1800" b="1" dirty="0"/>
              <a:t>receive free/reduced lunch may qualify for a fee waiver</a:t>
            </a:r>
            <a:r>
              <a:rPr lang="en-US" sz="1800" dirty="0"/>
              <a:t> for the application. Please check with the University for more Information regarding fee waivers. Also, many universities will consider you for scholarships though the general application. Please be aware of </a:t>
            </a:r>
            <a:r>
              <a:rPr lang="en-US" sz="1800" b="1" dirty="0"/>
              <a:t>early deadlines</a:t>
            </a:r>
            <a:r>
              <a:rPr lang="en-US" sz="1800" dirty="0"/>
              <a:t> as this may be a requirement to be considered for scholarship. Some universities may have scholarships that are specific to a department. You may have to fill out a separate application for these scholarships.  </a:t>
            </a:r>
          </a:p>
          <a:p>
            <a:pPr lvl="0"/>
            <a:r>
              <a:rPr lang="en-US" sz="1800" b="1" dirty="0">
                <a:solidFill>
                  <a:srgbClr val="FFFF00"/>
                </a:solidFill>
              </a:rPr>
              <a:t>Admissions:</a:t>
            </a:r>
            <a:r>
              <a:rPr lang="en-US" sz="1800" dirty="0">
                <a:solidFill>
                  <a:srgbClr val="FFFF00"/>
                </a:solidFill>
              </a:rPr>
              <a:t> </a:t>
            </a:r>
            <a:r>
              <a:rPr lang="en-US" sz="1800" dirty="0"/>
              <a:t>Please contact the admissions office if you have any questions or concerns about your application. It is your responsibility to send the appropriate information to the college.  All Louisiana public schools should be able to access your transcript. We are not able to send an official copy of ACT, SAT, AP, CLEP or DE scores. You must contact the appropriate agency to send your scores. </a:t>
            </a:r>
          </a:p>
          <a:p>
            <a:pPr lvl="0"/>
            <a:r>
              <a:rPr lang="en-US" sz="1800" b="1" dirty="0">
                <a:solidFill>
                  <a:srgbClr val="FFFF00"/>
                </a:solidFill>
              </a:rPr>
              <a:t>Letters of Recommendation:</a:t>
            </a:r>
            <a:r>
              <a:rPr lang="en-US" sz="1800" dirty="0">
                <a:solidFill>
                  <a:srgbClr val="FFFF00"/>
                </a:solidFill>
              </a:rPr>
              <a:t> </a:t>
            </a:r>
            <a:r>
              <a:rPr lang="en-US" sz="1800" dirty="0"/>
              <a:t>Many schools/scholarships will require a letter of recommendation. Please be sure to give the person writing the letter for you ample time (</a:t>
            </a:r>
            <a:r>
              <a:rPr lang="en-US" sz="1800" b="1" dirty="0"/>
              <a:t>at least 2 weeks)</a:t>
            </a:r>
            <a:r>
              <a:rPr lang="en-US" sz="1800" dirty="0"/>
              <a:t> to write the letter. </a:t>
            </a:r>
          </a:p>
          <a:p>
            <a:pPr lvl="0"/>
            <a:r>
              <a:rPr lang="en-US" sz="1800" b="1" dirty="0">
                <a:solidFill>
                  <a:srgbClr val="FFFF00"/>
                </a:solidFill>
              </a:rPr>
              <a:t>Deadlines:</a:t>
            </a:r>
            <a:r>
              <a:rPr lang="en-US" sz="1800" dirty="0">
                <a:solidFill>
                  <a:srgbClr val="FFFF00"/>
                </a:solidFill>
              </a:rPr>
              <a:t> </a:t>
            </a:r>
            <a:r>
              <a:rPr lang="en-US" sz="1800" dirty="0"/>
              <a:t>It is your responsibility to be aware of college application deadlines. Be aware of early deadlines (some may be as early as October). Housing may be an issue for some schools. You should apply for housing as soon as possible. </a:t>
            </a:r>
          </a:p>
          <a:p>
            <a:pPr marL="285750" indent="-203200">
              <a:spcBef>
                <a:spcPts val="800"/>
              </a:spcBef>
              <a:buSzPct val="129999"/>
              <a:buNone/>
            </a:pPr>
            <a:endParaRPr b="1" dirty="0"/>
          </a:p>
        </p:txBody>
      </p:sp>
    </p:spTree>
    <p:extLst>
      <p:ext uri="{BB962C8B-B14F-4D97-AF65-F5344CB8AC3E}">
        <p14:creationId xmlns:p14="http://schemas.microsoft.com/office/powerpoint/2010/main" val="2898330597"/>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g2744f5c129f_2_506"/>
          <p:cNvSpPr txBox="1">
            <a:spLocks noGrp="1"/>
          </p:cNvSpPr>
          <p:nvPr>
            <p:ph type="title"/>
          </p:nvPr>
        </p:nvSpPr>
        <p:spPr>
          <a:xfrm>
            <a:off x="3280760" y="186012"/>
            <a:ext cx="5634038" cy="597761"/>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algn="ctr"/>
            <a:r>
              <a:rPr lang="en-US" dirty="0"/>
              <a:t>Transcripts &amp; College Credits</a:t>
            </a:r>
            <a:endParaRPr dirty="0"/>
          </a:p>
        </p:txBody>
      </p:sp>
      <p:sp>
        <p:nvSpPr>
          <p:cNvPr id="1510" name="Google Shape;1510;g2744f5c129f_2_506"/>
          <p:cNvSpPr txBox="1">
            <a:spLocks noGrp="1"/>
          </p:cNvSpPr>
          <p:nvPr>
            <p:ph type="body" idx="1"/>
          </p:nvPr>
        </p:nvSpPr>
        <p:spPr>
          <a:xfrm>
            <a:off x="233082" y="981076"/>
            <a:ext cx="11609294" cy="5690914"/>
          </a:xfrm>
          <a:prstGeom prst="rect">
            <a:avLst/>
          </a:prstGeom>
          <a:noFill/>
          <a:ln>
            <a:noFill/>
          </a:ln>
        </p:spPr>
        <p:txBody>
          <a:bodyPr spcFirstLastPara="1" wrap="square" lIns="91425" tIns="45700" rIns="91425" bIns="45700" anchor="ctr" anchorCtr="0">
            <a:normAutofit/>
          </a:bodyPr>
          <a:lstStyle/>
          <a:p>
            <a:pPr lvl="0">
              <a:buFont typeface="Arial" panose="020B0604020202020204" pitchFamily="34" charset="0"/>
              <a:buChar char="•"/>
            </a:pPr>
            <a:r>
              <a:rPr lang="en-US" sz="2000" b="1" dirty="0">
                <a:solidFill>
                  <a:srgbClr val="FFFF00"/>
                </a:solidFill>
              </a:rPr>
              <a:t>Transcript Request: </a:t>
            </a:r>
            <a:r>
              <a:rPr lang="en-US" sz="2000" dirty="0"/>
              <a:t>Please email Ms. Canas or visit the Student Services to request that your high school transcript be sent to a college or other post-secondary institution. You will need to provide the email or mailing address where the transcript should be sent. Please allow one day for your request to be processed. All Louisiana public four-year colleges should be able to access your transcript. We are not able to send official copies of ACT, SAT, AP, CLEP, or DE credits/scores. You must contact the appropriate agency or institution to have your official scores sent.</a:t>
            </a:r>
          </a:p>
          <a:p>
            <a:pPr marL="96520" lvl="0" indent="0">
              <a:buNone/>
            </a:pPr>
            <a:endParaRPr lang="en-US" sz="2000" dirty="0"/>
          </a:p>
          <a:p>
            <a:pPr lvl="0">
              <a:buFont typeface="Arial" panose="020B0604020202020204" pitchFamily="34" charset="0"/>
              <a:buChar char="•"/>
            </a:pPr>
            <a:r>
              <a:rPr lang="en-US" sz="2000" b="1" dirty="0">
                <a:solidFill>
                  <a:srgbClr val="FFFF00"/>
                </a:solidFill>
              </a:rPr>
              <a:t>DE/AP/CLEP: </a:t>
            </a:r>
            <a:r>
              <a:rPr lang="en-US" sz="2000" dirty="0"/>
              <a:t>Dual enrolled and AP courses will be noted on your LHS transcript. </a:t>
            </a:r>
            <a:r>
              <a:rPr lang="en-US" sz="2000" b="1" dirty="0"/>
              <a:t>It is</a:t>
            </a:r>
            <a:r>
              <a:rPr lang="en-US" sz="2000" dirty="0"/>
              <a:t> </a:t>
            </a:r>
            <a:r>
              <a:rPr lang="en-US" sz="2000" b="1" dirty="0"/>
              <a:t>your responsibility </a:t>
            </a:r>
            <a:r>
              <a:rPr lang="en-US" sz="2000" dirty="0"/>
              <a:t>to send your AP/CLEP score or DE transcript in order to receive college credit for the course(s). If you do not send this information then you may be denied admission. AP &amp; CLEP scores must be sent from your College Board account. DE credit must be sent from the school that awarded the credit. (See google class for links to send DE/AP/CLEP)</a:t>
            </a:r>
          </a:p>
          <a:p>
            <a:pPr marL="285750" indent="-203200">
              <a:lnSpc>
                <a:spcPct val="90000"/>
              </a:lnSpc>
              <a:spcBef>
                <a:spcPts val="800"/>
              </a:spcBef>
              <a:buSzPct val="129999"/>
              <a:buNone/>
            </a:pPr>
            <a:endParaRPr b="1" dirty="0"/>
          </a:p>
          <a:p>
            <a:pPr marL="285750" indent="-203200">
              <a:spcBef>
                <a:spcPts val="800"/>
              </a:spcBef>
              <a:buSzPct val="129999"/>
              <a:buNone/>
            </a:pPr>
            <a:endParaRPr b="1" dirty="0"/>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1"/>
        <p:cNvGrpSpPr/>
        <p:nvPr/>
      </p:nvGrpSpPr>
      <p:grpSpPr>
        <a:xfrm>
          <a:off x="0" y="0"/>
          <a:ext cx="0" cy="0"/>
          <a:chOff x="0" y="0"/>
          <a:chExt cx="0" cy="0"/>
        </a:xfrm>
      </p:grpSpPr>
      <p:sp>
        <p:nvSpPr>
          <p:cNvPr id="1532" name="Google Shape;1532;g2744f5c129f_2_882"/>
          <p:cNvSpPr txBox="1">
            <a:spLocks noGrp="1"/>
          </p:cNvSpPr>
          <p:nvPr>
            <p:ph type="title"/>
          </p:nvPr>
        </p:nvSpPr>
        <p:spPr>
          <a:xfrm>
            <a:off x="2341563" y="361951"/>
            <a:ext cx="7512050" cy="828675"/>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algn="ctr"/>
            <a:r>
              <a:rPr lang="en-US"/>
              <a:t>COLLEGE ENTRANCE TESTS</a:t>
            </a:r>
            <a:endParaRPr/>
          </a:p>
        </p:txBody>
      </p:sp>
      <p:sp>
        <p:nvSpPr>
          <p:cNvPr id="1533" name="Google Shape;1533;g2744f5c129f_2_882"/>
          <p:cNvSpPr txBox="1">
            <a:spLocks noGrp="1"/>
          </p:cNvSpPr>
          <p:nvPr>
            <p:ph type="body" idx="1"/>
          </p:nvPr>
        </p:nvSpPr>
        <p:spPr>
          <a:xfrm>
            <a:off x="2341563" y="2060577"/>
            <a:ext cx="7512050" cy="4041775"/>
          </a:xfrm>
          <a:prstGeom prst="rect">
            <a:avLst/>
          </a:prstGeom>
          <a:noFill/>
          <a:ln>
            <a:noFill/>
          </a:ln>
        </p:spPr>
        <p:txBody>
          <a:bodyPr spcFirstLastPara="1" wrap="square" lIns="91425" tIns="45700" rIns="91425" bIns="45700" anchor="ctr" anchorCtr="0">
            <a:normAutofit fontScale="85000" lnSpcReduction="20000"/>
          </a:bodyPr>
          <a:lstStyle/>
          <a:p>
            <a:pPr marL="285750" indent="-285750">
              <a:lnSpc>
                <a:spcPct val="90000"/>
              </a:lnSpc>
              <a:spcBef>
                <a:spcPts val="0"/>
              </a:spcBef>
              <a:buSzPct val="130000"/>
            </a:pPr>
            <a:r>
              <a:rPr lang="en-US" sz="2800" b="1" dirty="0"/>
              <a:t>ACT or SAT </a:t>
            </a:r>
            <a:endParaRPr dirty="0"/>
          </a:p>
          <a:p>
            <a:pPr marL="285750" indent="-285750">
              <a:lnSpc>
                <a:spcPct val="90000"/>
              </a:lnSpc>
              <a:spcBef>
                <a:spcPts val="1076"/>
              </a:spcBef>
              <a:buSzPct val="130000"/>
            </a:pPr>
            <a:r>
              <a:rPr lang="en-US" sz="2800" b="1" dirty="0"/>
              <a:t>Register and Send scores</a:t>
            </a:r>
            <a:endParaRPr dirty="0"/>
          </a:p>
          <a:p>
            <a:pPr marL="742950" lvl="1" indent="-285750">
              <a:lnSpc>
                <a:spcPct val="90000"/>
              </a:lnSpc>
              <a:spcBef>
                <a:spcPts val="1008"/>
              </a:spcBef>
              <a:buSzPct val="130000"/>
              <a:buNone/>
            </a:pPr>
            <a:r>
              <a:rPr lang="en-US" sz="2400" b="1" u="sng" dirty="0">
                <a:solidFill>
                  <a:srgbClr val="FFFF00"/>
                </a:solidFill>
                <a:hlinkClick r:id="rId3">
                  <a:extLst>
                    <a:ext uri="{A12FA001-AC4F-418D-AE19-62706E023703}">
                      <ahyp:hlinkClr xmlns:ahyp="http://schemas.microsoft.com/office/drawing/2018/hyperlinkcolor" val="tx"/>
                    </a:ext>
                  </a:extLst>
                </a:hlinkClick>
              </a:rPr>
              <a:t>www.actstudent.org</a:t>
            </a:r>
            <a:r>
              <a:rPr lang="en-US" sz="2400" b="1" dirty="0">
                <a:solidFill>
                  <a:srgbClr val="FFFF00"/>
                </a:solidFill>
              </a:rPr>
              <a:t> </a:t>
            </a:r>
            <a:r>
              <a:rPr lang="en-US" sz="2400" b="1" dirty="0"/>
              <a:t>or </a:t>
            </a:r>
            <a:r>
              <a:rPr lang="en-US" sz="2400" b="1" u="sng" dirty="0">
                <a:solidFill>
                  <a:srgbClr val="FFFF00"/>
                </a:solidFill>
                <a:hlinkClick r:id="rId4">
                  <a:extLst>
                    <a:ext uri="{A12FA001-AC4F-418D-AE19-62706E023703}">
                      <ahyp:hlinkClr xmlns:ahyp="http://schemas.microsoft.com/office/drawing/2018/hyperlinkcolor" val="tx"/>
                    </a:ext>
                  </a:extLst>
                </a:hlinkClick>
              </a:rPr>
              <a:t>www.collegeboard.org</a:t>
            </a:r>
            <a:endParaRPr sz="2400" b="1" dirty="0">
              <a:solidFill>
                <a:srgbClr val="FFFF00"/>
              </a:solidFill>
            </a:endParaRPr>
          </a:p>
          <a:p>
            <a:pPr marL="742950" lvl="1" indent="-285750">
              <a:lnSpc>
                <a:spcPct val="90000"/>
              </a:lnSpc>
              <a:spcBef>
                <a:spcPts val="1042"/>
              </a:spcBef>
              <a:buSzPct val="129999"/>
            </a:pPr>
            <a:r>
              <a:rPr lang="en-US" sz="2600" b="1" dirty="0"/>
              <a:t>High School Code- 191657</a:t>
            </a:r>
            <a:endParaRPr dirty="0"/>
          </a:p>
          <a:p>
            <a:pPr marL="742950" lvl="1" indent="-285750">
              <a:lnSpc>
                <a:spcPct val="90000"/>
              </a:lnSpc>
              <a:spcBef>
                <a:spcPts val="1042"/>
              </a:spcBef>
              <a:buSzPct val="129999"/>
            </a:pPr>
            <a:r>
              <a:rPr lang="en-US" sz="2600" b="1" dirty="0"/>
              <a:t>TOPS Code for ACT -1595</a:t>
            </a:r>
            <a:endParaRPr dirty="0"/>
          </a:p>
          <a:p>
            <a:pPr marL="742950" lvl="1" indent="-285750">
              <a:lnSpc>
                <a:spcPct val="90000"/>
              </a:lnSpc>
              <a:spcBef>
                <a:spcPts val="1042"/>
              </a:spcBef>
              <a:buSzPct val="129999"/>
            </a:pPr>
            <a:r>
              <a:rPr lang="en-US" sz="2600" b="1" dirty="0"/>
              <a:t>TOPS Code for SAT – 9019</a:t>
            </a:r>
            <a:endParaRPr dirty="0"/>
          </a:p>
          <a:p>
            <a:pPr marL="742950" lvl="1" indent="-285750">
              <a:lnSpc>
                <a:spcPct val="90000"/>
              </a:lnSpc>
              <a:spcBef>
                <a:spcPts val="1042"/>
              </a:spcBef>
              <a:buSzPct val="129999"/>
            </a:pPr>
            <a:r>
              <a:rPr lang="en-US" sz="2600" b="1" dirty="0"/>
              <a:t>Code for NCAA – 9999</a:t>
            </a:r>
          </a:p>
          <a:p>
            <a:pPr marL="285750" indent="-285750">
              <a:lnSpc>
                <a:spcPct val="90000"/>
              </a:lnSpc>
              <a:spcBef>
                <a:spcPts val="1076"/>
              </a:spcBef>
              <a:buSzPct val="130000"/>
            </a:pPr>
            <a:r>
              <a:rPr lang="en-US" sz="2800" b="1" dirty="0"/>
              <a:t>Fee waivers are available for 11</a:t>
            </a:r>
            <a:r>
              <a:rPr lang="en-US" sz="2800" b="1" baseline="30000" dirty="0"/>
              <a:t>th</a:t>
            </a:r>
            <a:r>
              <a:rPr lang="en-US" sz="2800" b="1" dirty="0"/>
              <a:t> or 12</a:t>
            </a:r>
            <a:r>
              <a:rPr lang="en-US" sz="2800" b="1" baseline="30000" dirty="0"/>
              <a:t>th</a:t>
            </a:r>
            <a:r>
              <a:rPr lang="en-US" sz="2800" b="1" dirty="0"/>
              <a:t> grade students on free/reduced lunch See counselor</a:t>
            </a:r>
            <a:endParaRPr lang="en-US" dirty="0"/>
          </a:p>
          <a:p>
            <a:pPr marL="285750" indent="-285750">
              <a:lnSpc>
                <a:spcPct val="90000"/>
              </a:lnSpc>
              <a:spcBef>
                <a:spcPts val="1076"/>
              </a:spcBef>
              <a:buSzPct val="130000"/>
            </a:pPr>
            <a:r>
              <a:rPr lang="en-US" sz="2800" b="1" dirty="0"/>
              <a:t>Accommodations must be requested and approved though ACT and/or College Board</a:t>
            </a:r>
            <a:endParaRPr lang="en-US" dirty="0"/>
          </a:p>
          <a:p>
            <a:pPr marL="742950" lvl="1" indent="-285750">
              <a:lnSpc>
                <a:spcPct val="90000"/>
              </a:lnSpc>
              <a:spcBef>
                <a:spcPts val="1042"/>
              </a:spcBef>
              <a:buSzPct val="129999"/>
            </a:pPr>
            <a:endParaRPr dirty="0"/>
          </a:p>
          <a:p>
            <a:pPr marL="285750" indent="-159448">
              <a:spcBef>
                <a:spcPts val="906"/>
              </a:spcBef>
              <a:buSzPct val="129999"/>
              <a:buNone/>
            </a:pPr>
            <a:endParaRPr dirty="0"/>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1"/>
        <p:cNvGrpSpPr/>
        <p:nvPr/>
      </p:nvGrpSpPr>
      <p:grpSpPr>
        <a:xfrm>
          <a:off x="0" y="0"/>
          <a:ext cx="0" cy="0"/>
          <a:chOff x="0" y="0"/>
          <a:chExt cx="0" cy="0"/>
        </a:xfrm>
      </p:grpSpPr>
      <p:sp>
        <p:nvSpPr>
          <p:cNvPr id="1532" name="Google Shape;1532;g2744f5c129f_2_882"/>
          <p:cNvSpPr txBox="1">
            <a:spLocks noGrp="1"/>
          </p:cNvSpPr>
          <p:nvPr>
            <p:ph type="title"/>
          </p:nvPr>
        </p:nvSpPr>
        <p:spPr>
          <a:xfrm>
            <a:off x="2341563" y="361951"/>
            <a:ext cx="7512050" cy="828675"/>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fontScale="90000"/>
          </a:bodyPr>
          <a:lstStyle/>
          <a:p>
            <a:pPr algn="ctr"/>
            <a:r>
              <a:rPr lang="en-US" dirty="0"/>
              <a:t>Collegiate Athletics</a:t>
            </a:r>
            <a:br>
              <a:rPr lang="en-US" dirty="0"/>
            </a:br>
            <a:r>
              <a:rPr lang="en-US" dirty="0"/>
              <a:t>NCAA/NAIA</a:t>
            </a:r>
            <a:endParaRPr dirty="0"/>
          </a:p>
        </p:txBody>
      </p:sp>
      <p:sp>
        <p:nvSpPr>
          <p:cNvPr id="1533" name="Google Shape;1533;g2744f5c129f_2_882"/>
          <p:cNvSpPr txBox="1">
            <a:spLocks noGrp="1"/>
          </p:cNvSpPr>
          <p:nvPr>
            <p:ph type="body" idx="1"/>
          </p:nvPr>
        </p:nvSpPr>
        <p:spPr>
          <a:xfrm>
            <a:off x="806824" y="1676401"/>
            <a:ext cx="10820400" cy="4425952"/>
          </a:xfrm>
          <a:prstGeom prst="rect">
            <a:avLst/>
          </a:prstGeom>
          <a:noFill/>
          <a:ln>
            <a:noFill/>
          </a:ln>
        </p:spPr>
        <p:txBody>
          <a:bodyPr spcFirstLastPara="1" wrap="square" lIns="91425" tIns="45700" rIns="91425" bIns="45700" anchor="ctr" anchorCtr="0">
            <a:normAutofit fontScale="92500" lnSpcReduction="20000"/>
          </a:bodyPr>
          <a:lstStyle/>
          <a:p>
            <a:pPr marL="285750" lvl="0" indent="-117348">
              <a:lnSpc>
                <a:spcPct val="90000"/>
              </a:lnSpc>
              <a:spcBef>
                <a:spcPts val="0"/>
              </a:spcBef>
              <a:buSzPct val="88752"/>
              <a:buNone/>
            </a:pPr>
            <a:endParaRPr lang="en-US" sz="1400" b="1" dirty="0"/>
          </a:p>
          <a:p>
            <a:pPr marL="285750" lvl="0" indent="-208154">
              <a:lnSpc>
                <a:spcPct val="90000"/>
              </a:lnSpc>
              <a:spcBef>
                <a:spcPts val="1008"/>
              </a:spcBef>
              <a:buSzPct val="100000"/>
            </a:pPr>
            <a:r>
              <a:rPr lang="en-US" b="1" dirty="0"/>
              <a:t>All high school student-athletes wishing to compete in college must register with an Eligibility Center (NCAA or NAIA)</a:t>
            </a:r>
          </a:p>
          <a:p>
            <a:pPr marL="0" lvl="0" indent="0">
              <a:lnSpc>
                <a:spcPct val="90000"/>
              </a:lnSpc>
              <a:spcBef>
                <a:spcPts val="1008"/>
              </a:spcBef>
              <a:buSzPct val="70907"/>
              <a:buNone/>
            </a:pPr>
            <a:endParaRPr lang="en-US" b="1" dirty="0"/>
          </a:p>
          <a:p>
            <a:pPr marL="285750" lvl="0" indent="-208154">
              <a:lnSpc>
                <a:spcPct val="90000"/>
              </a:lnSpc>
              <a:spcBef>
                <a:spcPts val="1008"/>
              </a:spcBef>
              <a:buSzPct val="100000"/>
            </a:pPr>
            <a:r>
              <a:rPr lang="en-US" b="1" dirty="0"/>
              <a:t>Student must arrange for ACT/SAT to send scores directly to the NCAA or NAIA Clearinghouse.  </a:t>
            </a:r>
          </a:p>
          <a:p>
            <a:pPr marL="285750" lvl="0" indent="0">
              <a:lnSpc>
                <a:spcPct val="90000"/>
              </a:lnSpc>
              <a:spcBef>
                <a:spcPts val="1008"/>
              </a:spcBef>
              <a:buNone/>
            </a:pPr>
            <a:endParaRPr lang="en-US" b="1" dirty="0"/>
          </a:p>
          <a:p>
            <a:pPr marL="285750" lvl="0" indent="-208154">
              <a:lnSpc>
                <a:spcPct val="90000"/>
              </a:lnSpc>
              <a:spcBef>
                <a:spcPts val="1008"/>
              </a:spcBef>
              <a:buSzPct val="100000"/>
            </a:pPr>
            <a:r>
              <a:rPr lang="en-US" b="1" dirty="0"/>
              <a:t>NCAA Clearinghouse code is 9999</a:t>
            </a:r>
          </a:p>
          <a:p>
            <a:pPr marL="285750" lvl="0" indent="0">
              <a:lnSpc>
                <a:spcPct val="90000"/>
              </a:lnSpc>
              <a:spcBef>
                <a:spcPts val="1008"/>
              </a:spcBef>
              <a:buNone/>
            </a:pPr>
            <a:endParaRPr lang="en-US" b="1" dirty="0"/>
          </a:p>
          <a:p>
            <a:pPr marL="285750" lvl="0" indent="-208154">
              <a:lnSpc>
                <a:spcPct val="90000"/>
              </a:lnSpc>
              <a:spcBef>
                <a:spcPts val="1008"/>
              </a:spcBef>
              <a:buSzPct val="100000"/>
            </a:pPr>
            <a:r>
              <a:rPr lang="en-US" b="1" dirty="0"/>
              <a:t>NAIA code is 9876</a:t>
            </a:r>
            <a:endParaRPr lang="en-US" dirty="0"/>
          </a:p>
          <a:p>
            <a:pPr marL="285750" lvl="0" indent="-117348">
              <a:lnSpc>
                <a:spcPct val="90000"/>
              </a:lnSpc>
              <a:spcBef>
                <a:spcPts val="1008"/>
              </a:spcBef>
              <a:buSzPct val="70907"/>
              <a:buNone/>
            </a:pPr>
            <a:endParaRPr lang="en-US" b="1" dirty="0"/>
          </a:p>
          <a:p>
            <a:pPr marL="285750" lvl="0" indent="-208154">
              <a:lnSpc>
                <a:spcPct val="90000"/>
              </a:lnSpc>
              <a:spcBef>
                <a:spcPts val="1008"/>
              </a:spcBef>
              <a:buSzPct val="100000"/>
            </a:pPr>
            <a:r>
              <a:rPr lang="en-US" b="1" dirty="0"/>
              <a:t>Complete a transcript request form in guidance to have your transcript sent to the Clearinghouse</a:t>
            </a:r>
            <a:endParaRPr lang="en-US" dirty="0"/>
          </a:p>
          <a:p>
            <a:pPr marL="285750" lvl="0" indent="-117348">
              <a:lnSpc>
                <a:spcPct val="90000"/>
              </a:lnSpc>
              <a:spcBef>
                <a:spcPts val="1008"/>
              </a:spcBef>
              <a:buSzPct val="70907"/>
              <a:buNone/>
            </a:pPr>
            <a:endParaRPr lang="en-US" b="1" dirty="0"/>
          </a:p>
          <a:p>
            <a:pPr marL="285750" lvl="0" indent="-208154">
              <a:lnSpc>
                <a:spcPct val="90000"/>
              </a:lnSpc>
              <a:spcBef>
                <a:spcPts val="1008"/>
              </a:spcBef>
              <a:buSzPct val="100000"/>
            </a:pPr>
            <a:r>
              <a:rPr lang="en-US" b="1" dirty="0"/>
              <a:t>Transcripts </a:t>
            </a:r>
            <a:r>
              <a:rPr lang="en-US" b="1" u="sng" dirty="0"/>
              <a:t>cannot be faxed</a:t>
            </a:r>
            <a:r>
              <a:rPr lang="en-US" b="1" dirty="0"/>
              <a:t> to NCAA/NAIA</a:t>
            </a:r>
            <a:endParaRPr lang="en-US" dirty="0"/>
          </a:p>
          <a:p>
            <a:pPr marL="114300" lvl="0" indent="0">
              <a:lnSpc>
                <a:spcPct val="90000"/>
              </a:lnSpc>
              <a:spcBef>
                <a:spcPts val="1008"/>
              </a:spcBef>
              <a:buSzPct val="70907"/>
              <a:buNone/>
            </a:pPr>
            <a:endParaRPr lang="en-US" b="1" dirty="0"/>
          </a:p>
          <a:p>
            <a:pPr marL="285750" lvl="0" indent="-208154">
              <a:lnSpc>
                <a:spcPct val="90000"/>
              </a:lnSpc>
              <a:spcBef>
                <a:spcPts val="1008"/>
              </a:spcBef>
              <a:buSzPct val="100000"/>
            </a:pPr>
            <a:r>
              <a:rPr lang="en-US" b="1" dirty="0"/>
              <a:t>Fee waivers may be available for students on free/reduced lunch</a:t>
            </a:r>
            <a:endParaRPr lang="en-US" dirty="0"/>
          </a:p>
          <a:p>
            <a:pPr marL="285750" indent="-159448">
              <a:spcBef>
                <a:spcPts val="906"/>
              </a:spcBef>
              <a:buSzPct val="129999"/>
              <a:buNone/>
            </a:pPr>
            <a:endParaRPr dirty="0"/>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sp>
        <p:nvSpPr>
          <p:cNvPr id="1556" name="Google Shape;1556;g2744f5c129f_2_1260"/>
          <p:cNvSpPr txBox="1">
            <a:spLocks noGrp="1"/>
          </p:cNvSpPr>
          <p:nvPr>
            <p:ph type="title"/>
          </p:nvPr>
        </p:nvSpPr>
        <p:spPr>
          <a:xfrm>
            <a:off x="3391206" y="290513"/>
            <a:ext cx="5634038" cy="557212"/>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algn="ctr"/>
            <a:r>
              <a:rPr lang="en-US" dirty="0"/>
              <a:t>Financial Assistance</a:t>
            </a:r>
            <a:endParaRPr dirty="0"/>
          </a:p>
        </p:txBody>
      </p:sp>
      <p:sp>
        <p:nvSpPr>
          <p:cNvPr id="1557" name="Google Shape;1557;g2744f5c129f_2_1260"/>
          <p:cNvSpPr txBox="1">
            <a:spLocks noGrp="1"/>
          </p:cNvSpPr>
          <p:nvPr>
            <p:ph type="body" idx="1"/>
          </p:nvPr>
        </p:nvSpPr>
        <p:spPr>
          <a:xfrm>
            <a:off x="304799" y="2000250"/>
            <a:ext cx="11394141" cy="4509407"/>
          </a:xfrm>
          <a:prstGeom prst="rect">
            <a:avLst/>
          </a:prstGeom>
          <a:noFill/>
          <a:ln>
            <a:noFill/>
          </a:ln>
        </p:spPr>
        <p:txBody>
          <a:bodyPr spcFirstLastPara="1" wrap="square" lIns="91425" tIns="45700" rIns="91425" bIns="45700" anchor="ctr" anchorCtr="0">
            <a:normAutofit lnSpcReduction="10000"/>
          </a:bodyPr>
          <a:lstStyle/>
          <a:p>
            <a:pPr>
              <a:buFont typeface="Arial" panose="020B0604020202020204" pitchFamily="34" charset="0"/>
              <a:buChar char="•"/>
            </a:pPr>
            <a:r>
              <a:rPr lang="en-US" dirty="0"/>
              <a:t>Louisiana </a:t>
            </a:r>
            <a:r>
              <a:rPr lang="en-US" b="1" dirty="0"/>
              <a:t>recommends </a:t>
            </a:r>
            <a:r>
              <a:rPr lang="en-US" dirty="0"/>
              <a:t>public school students graduating in 2027 to Complete the FAFSA. FAFSA Opens in </a:t>
            </a:r>
            <a:r>
              <a:rPr lang="en-US" b="1" dirty="0"/>
              <a:t>October of 2026</a:t>
            </a:r>
            <a:r>
              <a:rPr lang="en-US" dirty="0"/>
              <a:t> and this form can be used to apply for the </a:t>
            </a:r>
            <a:r>
              <a:rPr lang="en-US" b="1" dirty="0"/>
              <a:t>TOPS scholarship and other forms of aid such as grants &amp; loans</a:t>
            </a:r>
            <a:r>
              <a:rPr lang="en-US" dirty="0"/>
              <a:t>. </a:t>
            </a:r>
          </a:p>
          <a:p>
            <a:pPr marL="80010" indent="0">
              <a:buNone/>
            </a:pPr>
            <a:endParaRPr lang="en-US" b="1" u="sng" dirty="0"/>
          </a:p>
          <a:p>
            <a:pPr>
              <a:buFont typeface="Arial" panose="020B0604020202020204" pitchFamily="34" charset="0"/>
              <a:buChar char="•"/>
            </a:pPr>
            <a:r>
              <a:rPr lang="en-US" dirty="0"/>
              <a:t>Please be sure that you are using the correct form and have created a FSA ID. See Google class for links to FSA ID and FAFSA application. </a:t>
            </a:r>
          </a:p>
          <a:p>
            <a:pPr>
              <a:buFont typeface="Arial" panose="020B0604020202020204" pitchFamily="34" charset="0"/>
              <a:buChar char="•"/>
            </a:pPr>
            <a:endParaRPr lang="en-US" dirty="0">
              <a:solidFill>
                <a:srgbClr val="FFFF00"/>
              </a:solidFill>
            </a:endParaRPr>
          </a:p>
          <a:p>
            <a:pPr>
              <a:buFont typeface="Arial" panose="020B0604020202020204" pitchFamily="34" charset="0"/>
              <a:buChar char="•"/>
            </a:pPr>
            <a:r>
              <a:rPr lang="en-US" dirty="0"/>
              <a:t>Some schools may require that you complete the FAFSA in order to be eligible for a scholarship. Be aware of school specific FAFSA deadlines. </a:t>
            </a:r>
          </a:p>
          <a:p>
            <a:pPr>
              <a:buFont typeface="Arial" panose="020B0604020202020204" pitchFamily="34" charset="0"/>
              <a:buChar char="•"/>
            </a:pPr>
            <a:endParaRPr lang="en-US" dirty="0"/>
          </a:p>
          <a:p>
            <a:pPr>
              <a:buFont typeface="Arial" panose="020B0604020202020204" pitchFamily="34" charset="0"/>
              <a:buChar char="•"/>
            </a:pPr>
            <a:r>
              <a:rPr lang="en-US" dirty="0"/>
              <a:t>Write your name exactly the SAME on ALL documents. Your date of birth, home address, and email address must also be the same on all documents, applications, etc.</a:t>
            </a:r>
          </a:p>
          <a:p>
            <a:pPr marL="80010" indent="0">
              <a:buNone/>
            </a:pPr>
            <a:endParaRPr lang="en-US" dirty="0"/>
          </a:p>
          <a:p>
            <a:pPr marL="80010" indent="0" algn="ctr">
              <a:buNone/>
            </a:pPr>
            <a:r>
              <a:rPr lang="en-US" sz="3200" b="1" dirty="0">
                <a:solidFill>
                  <a:srgbClr val="FFFF00"/>
                </a:solidFill>
              </a:rPr>
              <a:t>TOPS/FAFSA meeting on 10/8 @ 6:00 in the Student Union</a:t>
            </a:r>
          </a:p>
          <a:p>
            <a:pPr>
              <a:buFont typeface="Arial" panose="020B0604020202020204" pitchFamily="34" charset="0"/>
              <a:buChar char="•"/>
            </a:pPr>
            <a:endParaRPr lang="en-US" dirty="0"/>
          </a:p>
          <a:p>
            <a:pPr marL="457200" lvl="1" indent="0">
              <a:spcBef>
                <a:spcPts val="920"/>
              </a:spcBef>
              <a:buSzPts val="2080"/>
              <a:buNone/>
            </a:pPr>
            <a:endParaRPr dirty="0"/>
          </a:p>
          <a:p>
            <a:pPr marL="457200" lvl="1" indent="0">
              <a:spcBef>
                <a:spcPts val="920"/>
              </a:spcBef>
              <a:buSzPts val="2080"/>
              <a:buNone/>
            </a:pPr>
            <a:endParaRPr dirty="0"/>
          </a:p>
          <a:p>
            <a:pPr marL="457200" lvl="1" indent="0">
              <a:spcBef>
                <a:spcPts val="920"/>
              </a:spcBef>
              <a:buSzPts val="2080"/>
              <a:buNone/>
            </a:pPr>
            <a:endParaRPr dirty="0"/>
          </a:p>
          <a:p>
            <a:pPr marL="742950" lvl="1" indent="-153669">
              <a:spcBef>
                <a:spcPts val="920"/>
              </a:spcBef>
              <a:buSzPts val="2080"/>
              <a:buNone/>
            </a:pPr>
            <a:endParaRPr dirty="0"/>
          </a:p>
          <a:p>
            <a:pPr marL="285750" indent="-137160">
              <a:spcBef>
                <a:spcPts val="960"/>
              </a:spcBef>
              <a:buNone/>
            </a:pPr>
            <a:endParaRPr dirty="0"/>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5"/>
        <p:cNvGrpSpPr/>
        <p:nvPr/>
      </p:nvGrpSpPr>
      <p:grpSpPr>
        <a:xfrm>
          <a:off x="0" y="0"/>
          <a:ext cx="0" cy="0"/>
          <a:chOff x="0" y="0"/>
          <a:chExt cx="0" cy="0"/>
        </a:xfrm>
      </p:grpSpPr>
      <p:sp>
        <p:nvSpPr>
          <p:cNvPr id="1556" name="Google Shape;1556;g2744f5c129f_2_1260"/>
          <p:cNvSpPr txBox="1">
            <a:spLocks noGrp="1"/>
          </p:cNvSpPr>
          <p:nvPr>
            <p:ph type="title"/>
          </p:nvPr>
        </p:nvSpPr>
        <p:spPr>
          <a:xfrm>
            <a:off x="3391206" y="290513"/>
            <a:ext cx="5634038" cy="557212"/>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algn="ctr"/>
            <a:r>
              <a:rPr lang="en-US" b="1" dirty="0">
                <a:solidFill>
                  <a:schemeClr val="lt1"/>
                </a:solidFill>
              </a:rPr>
              <a:t>SCHOLARSHIPS</a:t>
            </a:r>
            <a:endParaRPr dirty="0"/>
          </a:p>
        </p:txBody>
      </p:sp>
      <p:sp>
        <p:nvSpPr>
          <p:cNvPr id="1557" name="Google Shape;1557;g2744f5c129f_2_1260"/>
          <p:cNvSpPr txBox="1">
            <a:spLocks noGrp="1"/>
          </p:cNvSpPr>
          <p:nvPr>
            <p:ph type="body" idx="1"/>
          </p:nvPr>
        </p:nvSpPr>
        <p:spPr>
          <a:xfrm>
            <a:off x="1667435" y="1927412"/>
            <a:ext cx="9762565" cy="4742328"/>
          </a:xfrm>
          <a:prstGeom prst="rect">
            <a:avLst/>
          </a:prstGeom>
          <a:noFill/>
          <a:ln>
            <a:noFill/>
          </a:ln>
        </p:spPr>
        <p:txBody>
          <a:bodyPr spcFirstLastPara="1" wrap="square" lIns="91425" tIns="45700" rIns="91425" bIns="45700" anchor="ctr" anchorCtr="0">
            <a:normAutofit/>
          </a:bodyPr>
          <a:lstStyle/>
          <a:p>
            <a:pPr marL="285750" indent="-285750">
              <a:lnSpc>
                <a:spcPct val="150000"/>
              </a:lnSpc>
              <a:spcBef>
                <a:spcPts val="0"/>
              </a:spcBef>
            </a:pPr>
            <a:r>
              <a:rPr lang="en-US" sz="2400" b="1" dirty="0"/>
              <a:t>College/University-Academic  </a:t>
            </a:r>
          </a:p>
          <a:p>
            <a:pPr marL="285750" indent="-285750">
              <a:lnSpc>
                <a:spcPct val="150000"/>
              </a:lnSpc>
              <a:spcBef>
                <a:spcPts val="0"/>
              </a:spcBef>
            </a:pPr>
            <a:r>
              <a:rPr lang="en-US" sz="2400" b="1" dirty="0"/>
              <a:t>TOPS for In state Colleges/Programs (FAFSA)</a:t>
            </a:r>
          </a:p>
          <a:p>
            <a:pPr marL="285750" indent="-285750">
              <a:lnSpc>
                <a:spcPct val="150000"/>
              </a:lnSpc>
              <a:spcBef>
                <a:spcPts val="0"/>
              </a:spcBef>
            </a:pPr>
            <a:r>
              <a:rPr lang="en-US" sz="2400" b="1" dirty="0"/>
              <a:t>Check Senior Google Classroom (under classwork tab)</a:t>
            </a:r>
            <a:endParaRPr lang="en-US" sz="2400" dirty="0"/>
          </a:p>
          <a:p>
            <a:pPr marL="285750" indent="-285750">
              <a:lnSpc>
                <a:spcPct val="150000"/>
              </a:lnSpc>
              <a:spcBef>
                <a:spcPts val="960"/>
              </a:spcBef>
            </a:pPr>
            <a:r>
              <a:rPr lang="en-US" sz="2400" b="1" dirty="0"/>
              <a:t>Employers</a:t>
            </a:r>
            <a:endParaRPr lang="en-US" sz="2400" dirty="0"/>
          </a:p>
          <a:p>
            <a:pPr marL="285750" indent="-285750">
              <a:lnSpc>
                <a:spcPct val="150000"/>
              </a:lnSpc>
              <a:spcBef>
                <a:spcPts val="960"/>
              </a:spcBef>
            </a:pPr>
            <a:r>
              <a:rPr lang="en-US" sz="2400" b="1" dirty="0"/>
              <a:t>Church</a:t>
            </a:r>
            <a:endParaRPr sz="2400" dirty="0"/>
          </a:p>
          <a:p>
            <a:pPr marL="285750" indent="-285750">
              <a:lnSpc>
                <a:spcPct val="150000"/>
              </a:lnSpc>
              <a:spcBef>
                <a:spcPts val="960"/>
              </a:spcBef>
            </a:pPr>
            <a:r>
              <a:rPr lang="en-US" sz="2400" b="1" dirty="0"/>
              <a:t>Civic Organizations</a:t>
            </a:r>
            <a:endParaRPr sz="2400" dirty="0"/>
          </a:p>
          <a:p>
            <a:pPr marL="285750" indent="-285750">
              <a:lnSpc>
                <a:spcPct val="150000"/>
              </a:lnSpc>
              <a:spcBef>
                <a:spcPts val="960"/>
              </a:spcBef>
            </a:pPr>
            <a:r>
              <a:rPr lang="en-US" sz="2400" b="1" dirty="0"/>
              <a:t>Scholarship Search Engines (www.fastweb.com)</a:t>
            </a:r>
            <a:endParaRPr sz="2400" dirty="0"/>
          </a:p>
          <a:p>
            <a:pPr marL="457200" lvl="1" indent="0">
              <a:spcBef>
                <a:spcPts val="920"/>
              </a:spcBef>
              <a:buSzPts val="2080"/>
              <a:buNone/>
            </a:pPr>
            <a:endParaRPr dirty="0"/>
          </a:p>
          <a:p>
            <a:pPr marL="457200" lvl="1" indent="0">
              <a:spcBef>
                <a:spcPts val="920"/>
              </a:spcBef>
              <a:buSzPts val="2080"/>
              <a:buNone/>
            </a:pPr>
            <a:endParaRPr dirty="0"/>
          </a:p>
          <a:p>
            <a:pPr marL="457200" lvl="1" indent="0">
              <a:spcBef>
                <a:spcPts val="920"/>
              </a:spcBef>
              <a:buSzPts val="2080"/>
              <a:buNone/>
            </a:pPr>
            <a:endParaRPr dirty="0"/>
          </a:p>
          <a:p>
            <a:pPr marL="742950" lvl="1" indent="-153669">
              <a:spcBef>
                <a:spcPts val="920"/>
              </a:spcBef>
              <a:buSzPts val="2080"/>
              <a:buNone/>
            </a:pPr>
            <a:endParaRPr dirty="0"/>
          </a:p>
          <a:p>
            <a:pPr marL="285750" indent="-137160">
              <a:spcBef>
                <a:spcPts val="960"/>
              </a:spcBef>
              <a:buNone/>
            </a:pPr>
            <a:endParaRPr dirty="0"/>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g2744f5c129f_2_506"/>
          <p:cNvSpPr txBox="1">
            <a:spLocks noGrp="1"/>
          </p:cNvSpPr>
          <p:nvPr>
            <p:ph type="title"/>
          </p:nvPr>
        </p:nvSpPr>
        <p:spPr>
          <a:xfrm>
            <a:off x="3280760" y="186012"/>
            <a:ext cx="5634038" cy="597761"/>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rmAutofit/>
          </a:bodyPr>
          <a:lstStyle/>
          <a:p>
            <a:pPr algn="ctr"/>
            <a:r>
              <a:rPr lang="en-US" dirty="0"/>
              <a:t>Final Thoughts</a:t>
            </a:r>
            <a:endParaRPr dirty="0"/>
          </a:p>
        </p:txBody>
      </p:sp>
      <p:sp>
        <p:nvSpPr>
          <p:cNvPr id="1510" name="Google Shape;1510;g2744f5c129f_2_506"/>
          <p:cNvSpPr txBox="1">
            <a:spLocks noGrp="1"/>
          </p:cNvSpPr>
          <p:nvPr>
            <p:ph type="body" idx="1"/>
          </p:nvPr>
        </p:nvSpPr>
        <p:spPr>
          <a:xfrm>
            <a:off x="582705" y="981076"/>
            <a:ext cx="11089341" cy="5690914"/>
          </a:xfrm>
          <a:prstGeom prst="rect">
            <a:avLst/>
          </a:prstGeom>
          <a:noFill/>
          <a:ln>
            <a:noFill/>
          </a:ln>
        </p:spPr>
        <p:txBody>
          <a:bodyPr spcFirstLastPara="1" wrap="square" lIns="91425" tIns="45700" rIns="91425" bIns="45700" anchor="ctr" anchorCtr="0">
            <a:normAutofit/>
          </a:bodyPr>
          <a:lstStyle/>
          <a:p>
            <a:pPr>
              <a:lnSpc>
                <a:spcPct val="200000"/>
              </a:lnSpc>
              <a:buFont typeface="Arial" panose="020B0604020202020204" pitchFamily="34" charset="0"/>
              <a:buChar char="•"/>
            </a:pPr>
            <a:r>
              <a:rPr lang="en-US" sz="2800" dirty="0"/>
              <a:t>Attend St. Tammany Career &amp; College Expo:</a:t>
            </a:r>
          </a:p>
          <a:p>
            <a:pPr marL="553720" lvl="1" indent="0">
              <a:lnSpc>
                <a:spcPct val="200000"/>
              </a:lnSpc>
              <a:buNone/>
            </a:pPr>
            <a:r>
              <a:rPr lang="en-US" sz="2400" dirty="0">
                <a:solidFill>
                  <a:schemeClr val="bg2"/>
                </a:solidFill>
                <a:highlight>
                  <a:srgbClr val="FFFF00"/>
                </a:highlight>
              </a:rPr>
              <a:t>Oct 12 </a:t>
            </a:r>
            <a:r>
              <a:rPr lang="en-US" sz="2400" dirty="0" err="1">
                <a:solidFill>
                  <a:schemeClr val="bg2"/>
                </a:solidFill>
                <a:highlight>
                  <a:srgbClr val="FFFF00"/>
                </a:highlight>
              </a:rPr>
              <a:t>Castine</a:t>
            </a:r>
            <a:r>
              <a:rPr lang="en-US" sz="2400" dirty="0">
                <a:solidFill>
                  <a:schemeClr val="bg2"/>
                </a:solidFill>
                <a:highlight>
                  <a:srgbClr val="FFFF00"/>
                </a:highlight>
              </a:rPr>
              <a:t> Center 5-7:30          Oct.19 Harbor Center 5-7:30   </a:t>
            </a:r>
          </a:p>
          <a:p>
            <a:pPr>
              <a:lnSpc>
                <a:spcPct val="200000"/>
              </a:lnSpc>
              <a:buFont typeface="Arial" panose="020B0604020202020204" pitchFamily="34" charset="0"/>
              <a:buChar char="•"/>
            </a:pPr>
            <a:r>
              <a:rPr lang="en-US" sz="2800" dirty="0"/>
              <a:t>Visit colleges/military/career programs</a:t>
            </a:r>
          </a:p>
          <a:p>
            <a:pPr>
              <a:lnSpc>
                <a:spcPct val="200000"/>
              </a:lnSpc>
              <a:buFont typeface="Arial" panose="020B0604020202020204" pitchFamily="34" charset="0"/>
              <a:buChar char="•"/>
            </a:pPr>
            <a:r>
              <a:rPr lang="en-US" sz="2800" dirty="0"/>
              <a:t>Check Senior Google Page</a:t>
            </a:r>
          </a:p>
          <a:p>
            <a:pPr>
              <a:lnSpc>
                <a:spcPct val="200000"/>
              </a:lnSpc>
              <a:buFont typeface="Arial" panose="020B0604020202020204" pitchFamily="34" charset="0"/>
              <a:buChar char="•"/>
            </a:pPr>
            <a:r>
              <a:rPr lang="en-US" sz="2800" dirty="0"/>
              <a:t>Parent/Student Conferences </a:t>
            </a:r>
          </a:p>
          <a:p>
            <a:pPr>
              <a:lnSpc>
                <a:spcPct val="200000"/>
              </a:lnSpc>
              <a:buFont typeface="Arial" panose="020B0604020202020204" pitchFamily="34" charset="0"/>
              <a:buChar char="•"/>
            </a:pPr>
            <a:r>
              <a:rPr lang="en-US" sz="2800" dirty="0"/>
              <a:t>Email any questions:  </a:t>
            </a:r>
            <a:r>
              <a:rPr lang="en-US" sz="2800" dirty="0">
                <a:solidFill>
                  <a:srgbClr val="FFFF00"/>
                </a:solidFill>
                <a:hlinkClick r:id="rId3">
                  <a:extLst>
                    <a:ext uri="{A12FA001-AC4F-418D-AE19-62706E023703}">
                      <ahyp:hlinkClr xmlns:ahyp="http://schemas.microsoft.com/office/drawing/2018/hyperlinkcolor" val="tx"/>
                    </a:ext>
                  </a:extLst>
                </a:hlinkClick>
              </a:rPr>
              <a:t>michelle.canas@stpsb.org</a:t>
            </a:r>
            <a:endParaRPr lang="en-US" sz="2800" dirty="0">
              <a:solidFill>
                <a:srgbClr val="FFFF00"/>
              </a:solidFill>
            </a:endParaRPr>
          </a:p>
          <a:p>
            <a:pPr marL="285750" indent="-203200">
              <a:lnSpc>
                <a:spcPct val="90000"/>
              </a:lnSpc>
              <a:spcBef>
                <a:spcPts val="800"/>
              </a:spcBef>
              <a:buSzPct val="129999"/>
              <a:buNone/>
            </a:pPr>
            <a:endParaRPr b="1" dirty="0"/>
          </a:p>
          <a:p>
            <a:pPr marL="285750" indent="-203200">
              <a:spcBef>
                <a:spcPts val="800"/>
              </a:spcBef>
              <a:buSzPct val="129999"/>
              <a:buNone/>
            </a:pPr>
            <a:endParaRPr b="1" dirty="0"/>
          </a:p>
        </p:txBody>
      </p:sp>
    </p:spTree>
  </p:cSld>
  <p:clrMapOvr>
    <a:masterClrMapping/>
  </p:clrMapOvr>
  <p:transition>
    <p:fade thruBlk="1"/>
  </p:transition>
</p:sld>
</file>

<file path=ppt/theme/theme1.xml><?xml version="1.0" encoding="utf-8"?>
<a:theme xmlns:a="http://schemas.openxmlformats.org/drawingml/2006/main" name="Mesh">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TotalTime>
  <Words>1256</Words>
  <Application>Microsoft Office PowerPoint</Application>
  <PresentationFormat>Widescreen</PresentationFormat>
  <Paragraphs>101</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Open Sans ExtraBold</vt:lpstr>
      <vt:lpstr>Mesh</vt:lpstr>
      <vt:lpstr>WELCOME Class of 2027 </vt:lpstr>
      <vt:lpstr>Senior Class Counselor &amp; Sponsors</vt:lpstr>
      <vt:lpstr>Graduation &amp; Senior Year Information</vt:lpstr>
      <vt:lpstr>Graduation Requirements</vt:lpstr>
      <vt:lpstr>Post-secondary Planning</vt:lpstr>
      <vt:lpstr>Transcripts &amp; College Credits</vt:lpstr>
      <vt:lpstr>COLLEGE ENTRANCE TESTS</vt:lpstr>
      <vt:lpstr>Collegiate Athletics NCAA/NAIA</vt:lpstr>
      <vt:lpstr>Financial Assistance</vt:lpstr>
      <vt:lpstr>SCHOLARSHIPS</vt:lpstr>
      <vt:lpstr>Final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Class of 2027</dc:title>
  <dc:creator>Canas, Michelle B.</dc:creator>
  <cp:lastModifiedBy>Canas, Michelle B.</cp:lastModifiedBy>
  <cp:revision>11</cp:revision>
  <cp:lastPrinted>2026-09-15T16:13:36Z</cp:lastPrinted>
  <dcterms:created xsi:type="dcterms:W3CDTF">2026-09-15T15:13:24Z</dcterms:created>
  <dcterms:modified xsi:type="dcterms:W3CDTF">2026-09-15T19:16:54Z</dcterms:modified>
</cp:coreProperties>
</file>